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notesMasterIdLst>
    <p:notesMasterId r:id="rId51"/>
  </p:notesMasterIdLst>
  <p:sldIdLst>
    <p:sldId id="316" r:id="rId5"/>
    <p:sldId id="258" r:id="rId6"/>
    <p:sldId id="348" r:id="rId7"/>
    <p:sldId id="349" r:id="rId8"/>
    <p:sldId id="319" r:id="rId9"/>
    <p:sldId id="318" r:id="rId10"/>
    <p:sldId id="350" r:id="rId11"/>
    <p:sldId id="320" r:id="rId12"/>
    <p:sldId id="321" r:id="rId13"/>
    <p:sldId id="322" r:id="rId14"/>
    <p:sldId id="325" r:id="rId15"/>
    <p:sldId id="324" r:id="rId16"/>
    <p:sldId id="326" r:id="rId17"/>
    <p:sldId id="331" r:id="rId18"/>
    <p:sldId id="329" r:id="rId19"/>
    <p:sldId id="341" r:id="rId20"/>
    <p:sldId id="333" r:id="rId21"/>
    <p:sldId id="334" r:id="rId22"/>
    <p:sldId id="327" r:id="rId23"/>
    <p:sldId id="335" r:id="rId24"/>
    <p:sldId id="336" r:id="rId25"/>
    <p:sldId id="337" r:id="rId26"/>
    <p:sldId id="328" r:id="rId27"/>
    <p:sldId id="338" r:id="rId28"/>
    <p:sldId id="339" r:id="rId29"/>
    <p:sldId id="340" r:id="rId30"/>
    <p:sldId id="351" r:id="rId31"/>
    <p:sldId id="353" r:id="rId32"/>
    <p:sldId id="347" r:id="rId33"/>
    <p:sldId id="343" r:id="rId34"/>
    <p:sldId id="344" r:id="rId35"/>
    <p:sldId id="345" r:id="rId36"/>
    <p:sldId id="346" r:id="rId37"/>
    <p:sldId id="354" r:id="rId38"/>
    <p:sldId id="365" r:id="rId39"/>
    <p:sldId id="355" r:id="rId40"/>
    <p:sldId id="356" r:id="rId41"/>
    <p:sldId id="357" r:id="rId42"/>
    <p:sldId id="358" r:id="rId43"/>
    <p:sldId id="371" r:id="rId44"/>
    <p:sldId id="372" r:id="rId45"/>
    <p:sldId id="360" r:id="rId46"/>
    <p:sldId id="361" r:id="rId47"/>
    <p:sldId id="362" r:id="rId48"/>
    <p:sldId id="363" r:id="rId49"/>
    <p:sldId id="36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99"/>
    <a:srgbClr val="FFFFCC"/>
    <a:srgbClr val="655DFF"/>
    <a:srgbClr val="0000FF"/>
    <a:srgbClr val="58B6C0"/>
    <a:srgbClr val="57B6C1"/>
    <a:srgbClr val="373545"/>
    <a:srgbClr val="D1E5E8"/>
    <a:srgbClr val="EA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6" autoAdjust="0"/>
    <p:restoredTop sz="95840" autoAdjust="0"/>
  </p:normalViewPr>
  <p:slideViewPr>
    <p:cSldViewPr snapToGrid="0">
      <p:cViewPr varScale="1">
        <p:scale>
          <a:sx n="112" d="100"/>
          <a:sy n="112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525AF-636A-43AB-B4C2-691E891F5FD4}" type="datetimeFigureOut">
              <a:rPr lang="es-ES" smtClean="0"/>
              <a:t>26/4/23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D8A84-41B3-4C47-9131-4D06516ADC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28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6C962-256A-41B1-9BE6-B79E32628FC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4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5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94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14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72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22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442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8167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8A84-41B3-4C47-9131-4D06516ADCC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7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6440" y="4472503"/>
            <a:ext cx="5701525" cy="72598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CB4F19-FFDA-4854-975D-BB18B19ED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099" y="966273"/>
            <a:ext cx="5308208" cy="2838448"/>
          </a:xfrm>
        </p:spPr>
        <p:txBody>
          <a:bodyPr anchor="b">
            <a:noAutofit/>
          </a:bodyPr>
          <a:lstStyle>
            <a:lvl1pPr algn="ctr">
              <a:defRPr sz="533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075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8118C-7525-42C5-83E9-6491111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657681"/>
            <a:ext cx="10261600" cy="35426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773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31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3207F-3A99-479A-8D98-54FCC6B2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EFF7-90E2-431F-8E31-BA0CE4C55B2F}" type="datetimeFigureOut">
              <a:rPr lang="en-US" smtClean="0"/>
              <a:t>4/26/23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BC894-7C47-47FE-979B-D1600C3F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3D13E-9C06-4F32-B4E5-20DCCDD9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EFFA-EA14-4325-A0F4-7973582784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E1A90284-BB8E-44FF-BAF3-4210A062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152" y="736600"/>
            <a:ext cx="9309648" cy="9540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EB6436-7B2F-4CF4-A7B3-637707BB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4723" y="2609830"/>
            <a:ext cx="3279387" cy="523309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B9F2CB4-854C-4A2D-8E5A-AE2CAEDF36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34723" y="2086519"/>
            <a:ext cx="3279387" cy="523309"/>
          </a:xfrm>
        </p:spPr>
        <p:txBody>
          <a:bodyPr>
            <a:noAutofit/>
          </a:bodyPr>
          <a:lstStyle>
            <a:lvl1pPr marL="0" indent="0" algn="l">
              <a:buNone/>
              <a:defRPr sz="3333" b="1">
                <a:solidFill>
                  <a:schemeClr val="tx2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445460-6BB8-4584-BBAD-2A746E4E886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65200" y="2262539"/>
            <a:ext cx="1159933" cy="790520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333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50625D-D1D2-4BED-A57E-AF2558964A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826477" y="2609830"/>
            <a:ext cx="3279387" cy="523309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9B24D4A-24D4-4C19-B8E4-B7B34D055A2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6477" y="2086519"/>
            <a:ext cx="3279384" cy="523309"/>
          </a:xfrm>
        </p:spPr>
        <p:txBody>
          <a:bodyPr>
            <a:noAutofit/>
          </a:bodyPr>
          <a:lstStyle>
            <a:lvl1pPr marL="0" indent="0" algn="l">
              <a:buNone/>
              <a:defRPr sz="3333" b="1">
                <a:solidFill>
                  <a:schemeClr val="tx2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F97CD13-C2D8-4DF9-B701-0C88073DB5E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547226" y="2262539"/>
            <a:ext cx="1174749" cy="790520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333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29610B-4413-481B-B9E0-8FEBA647F1C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826475" y="4380612"/>
            <a:ext cx="3279387" cy="523309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E34447-83CD-4552-9429-F4C44AEEADE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826475" y="3857302"/>
            <a:ext cx="3279384" cy="523309"/>
          </a:xfrm>
        </p:spPr>
        <p:txBody>
          <a:bodyPr>
            <a:noAutofit/>
          </a:bodyPr>
          <a:lstStyle>
            <a:lvl1pPr marL="0" indent="0" algn="l">
              <a:buNone/>
              <a:defRPr sz="3333" b="1">
                <a:solidFill>
                  <a:schemeClr val="tx2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D68B7FF-8382-40DA-B2CD-B737321134AF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547223" y="4032152"/>
            <a:ext cx="1174749" cy="790520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333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1443ACC-3C2E-43B1-9C41-F1B650BA568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234723" y="4470671"/>
            <a:ext cx="3279387" cy="523309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307829D-4950-496A-B2D0-D6A3A027FF4A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2234723" y="3947360"/>
            <a:ext cx="3279387" cy="523309"/>
          </a:xfrm>
        </p:spPr>
        <p:txBody>
          <a:bodyPr>
            <a:noAutofit/>
          </a:bodyPr>
          <a:lstStyle>
            <a:lvl1pPr marL="0" indent="0" algn="l">
              <a:buNone/>
              <a:defRPr sz="3333" b="1">
                <a:solidFill>
                  <a:schemeClr val="tx2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A44834D-2338-486D-8D4E-217E192CEA8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5200" y="4032152"/>
            <a:ext cx="1159933" cy="790520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333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39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16C9-25F2-4E9A-9F78-0530A54C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5ED5E6-9651-4767-9A5B-CB3879448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0420" y="4031890"/>
            <a:ext cx="3059003" cy="1507492"/>
          </a:xfrm>
        </p:spPr>
        <p:txBody>
          <a:bodyPr>
            <a:noAutofit/>
          </a:bodyPr>
          <a:lstStyle>
            <a:lvl1pPr marL="0" indent="0" algn="ctr">
              <a:buNone/>
              <a:defRPr sz="1867">
                <a:solidFill>
                  <a:schemeClr val="accent1"/>
                </a:solidFill>
              </a:defRPr>
            </a:lvl1pPr>
            <a:lvl2pPr algn="ctr">
              <a:defRPr sz="1867">
                <a:solidFill>
                  <a:schemeClr val="accent1"/>
                </a:solidFill>
              </a:defRPr>
            </a:lvl2pPr>
            <a:lvl3pPr algn="ctr">
              <a:defRPr sz="1867">
                <a:solidFill>
                  <a:schemeClr val="accent1"/>
                </a:solidFill>
              </a:defRPr>
            </a:lvl3pPr>
            <a:lvl4pPr algn="ctr">
              <a:defRPr sz="1867">
                <a:solidFill>
                  <a:schemeClr val="accent1"/>
                </a:solidFill>
              </a:defRPr>
            </a:lvl4pPr>
            <a:lvl5pPr algn="ctr"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AEA3490-67CC-4B49-867B-59A5F0527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8936" y="4031890"/>
            <a:ext cx="3041989" cy="1507492"/>
          </a:xfrm>
        </p:spPr>
        <p:txBody>
          <a:bodyPr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algn="ctr">
              <a:defRPr sz="1867">
                <a:solidFill>
                  <a:schemeClr val="bg1"/>
                </a:solidFill>
              </a:defRPr>
            </a:lvl2pPr>
            <a:lvl3pPr algn="ctr">
              <a:defRPr sz="1867">
                <a:solidFill>
                  <a:schemeClr val="bg1"/>
                </a:solidFill>
              </a:defRPr>
            </a:lvl3pPr>
            <a:lvl4pPr algn="ctr">
              <a:defRPr sz="1867">
                <a:solidFill>
                  <a:schemeClr val="bg1"/>
                </a:solidFill>
              </a:defRPr>
            </a:lvl4pPr>
            <a:lvl5pPr algn="ctr"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4A65C1-537A-49EC-B360-2884C343A26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18316" y="3355617"/>
            <a:ext cx="3363211" cy="523309"/>
          </a:xfrm>
        </p:spPr>
        <p:txBody>
          <a:bodyPr>
            <a:noAutofit/>
          </a:bodyPr>
          <a:lstStyle>
            <a:lvl1pPr marL="0" indent="0" algn="ctr">
              <a:buNone/>
              <a:defRPr sz="3333" b="1">
                <a:solidFill>
                  <a:schemeClr val="accent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576A6E-6F7A-44AB-90FE-92E4056E8F3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437679" y="3353380"/>
            <a:ext cx="3344504" cy="523309"/>
          </a:xfrm>
        </p:spPr>
        <p:txBody>
          <a:bodyPr>
            <a:noAutofit/>
          </a:bodyPr>
          <a:lstStyle>
            <a:lvl1pPr marL="0" indent="0" algn="ctr">
              <a:buNone/>
              <a:defRPr sz="3333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ABFA7B1-3F38-4BB3-990D-E15E1AAD471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090439" y="4031889"/>
            <a:ext cx="3001597" cy="1507492"/>
          </a:xfrm>
        </p:spPr>
        <p:txBody>
          <a:bodyPr>
            <a:noAutofit/>
          </a:bodyPr>
          <a:lstStyle>
            <a:lvl1pPr marL="0" indent="0" algn="ctr">
              <a:buNone/>
              <a:defRPr sz="1867">
                <a:solidFill>
                  <a:schemeClr val="accent1"/>
                </a:solidFill>
              </a:defRPr>
            </a:lvl1pPr>
            <a:lvl2pPr algn="ctr">
              <a:defRPr sz="1867">
                <a:solidFill>
                  <a:schemeClr val="accent1"/>
                </a:solidFill>
              </a:defRPr>
            </a:lvl2pPr>
            <a:lvl3pPr algn="ctr">
              <a:defRPr sz="1867">
                <a:solidFill>
                  <a:schemeClr val="accent1"/>
                </a:solidFill>
              </a:defRPr>
            </a:lvl3pPr>
            <a:lvl4pPr algn="ctr">
              <a:defRPr sz="1867">
                <a:solidFill>
                  <a:schemeClr val="accent1"/>
                </a:solidFill>
              </a:defRPr>
            </a:lvl4pPr>
            <a:lvl5pPr algn="ctr"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E1E2C2-B2A4-4196-9BED-46BB448A9BB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930716" y="3347847"/>
            <a:ext cx="3321040" cy="523309"/>
          </a:xfrm>
        </p:spPr>
        <p:txBody>
          <a:bodyPr>
            <a:noAutofit/>
          </a:bodyPr>
          <a:lstStyle>
            <a:lvl1pPr marL="0" indent="0" algn="ctr">
              <a:buNone/>
              <a:defRPr sz="3333" b="1">
                <a:solidFill>
                  <a:schemeClr val="accent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267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C77C-9605-4FAE-AC0A-22A7D342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736601"/>
            <a:ext cx="10261600" cy="1229852"/>
          </a:xfrm>
        </p:spPr>
        <p:txBody>
          <a:bodyPr>
            <a:noAutofit/>
          </a:bodyPr>
          <a:lstStyle>
            <a:lvl1pPr algn="ctr"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Google Shape;135;p24">
            <a:extLst>
              <a:ext uri="{FF2B5EF4-FFF2-40B4-BE49-F238E27FC236}">
                <a16:creationId xmlns:a16="http://schemas.microsoft.com/office/drawing/2014/main" id="{651A2E26-AA59-4BEA-B8D5-AB7940BBE046}"/>
              </a:ext>
            </a:extLst>
          </p:cNvPr>
          <p:cNvSpPr txBox="1"/>
          <p:nvPr userDrawn="1"/>
        </p:nvSpPr>
        <p:spPr>
          <a:xfrm>
            <a:off x="2710291" y="4481149"/>
            <a:ext cx="6766219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</a:rPr>
              <a:t>CREDITS</a:t>
            </a:r>
            <a:r>
              <a:rPr lang="en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</a:rPr>
              <a:t>: This presentation template was created by </a:t>
            </a:r>
            <a:r>
              <a:rPr lang="en" sz="1600" b="1" dirty="0">
                <a:solidFill>
                  <a:schemeClr val="bg1"/>
                </a:solidFill>
                <a:uFill>
                  <a:noFill/>
                </a:u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</a:rPr>
              <a:t>, including icons by </a:t>
            </a:r>
            <a:r>
              <a:rPr lang="en" sz="1600" b="1" dirty="0">
                <a:solidFill>
                  <a:schemeClr val="bg1"/>
                </a:solidFill>
                <a:uFill>
                  <a:noFill/>
                </a:u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</a:rPr>
              <a:t>, infographics &amp; images by </a:t>
            </a:r>
            <a:r>
              <a:rPr lang="en" sz="1600" b="1" dirty="0">
                <a:solidFill>
                  <a:schemeClr val="bg1"/>
                </a:solidFill>
                <a:uFill>
                  <a:noFill/>
                </a:uFill>
                <a:latin typeface="Inter" panose="02000503000000020004" pitchFamily="2" charset="0"/>
                <a:ea typeface="Inter" panose="02000503000000020004" pitchFamily="2" charset="0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naheim"/>
              <a:sym typeface="Anaheim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E841DF3-0C34-48E1-B17F-1B859283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9980" y="1900930"/>
            <a:ext cx="4472040" cy="1701605"/>
          </a:xfrm>
        </p:spPr>
        <p:txBody>
          <a:bodyPr>
            <a:normAutofit/>
          </a:bodyPr>
          <a:lstStyle>
            <a:lvl1pPr marL="0" indent="0" algn="ctr">
              <a:buNone/>
              <a:defRPr sz="1867">
                <a:solidFill>
                  <a:schemeClr val="accent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61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323" y="2984657"/>
            <a:ext cx="6737355" cy="864736"/>
          </a:xfrm>
        </p:spPr>
        <p:txBody>
          <a:bodyPr anchor="b">
            <a:noAutofit/>
          </a:bodyPr>
          <a:lstStyle>
            <a:lvl1pPr algn="ctr">
              <a:defRPr sz="6667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7323" y="3849392"/>
            <a:ext cx="6737355" cy="364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FEA4E8-678D-4279-BA7C-4E624B9ABEB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05930" y="872163"/>
            <a:ext cx="1580141" cy="1404269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None/>
              <a:defRPr sz="6667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818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1828800"/>
            <a:ext cx="10261600" cy="3886200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63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5268" y="2511911"/>
            <a:ext cx="5607629" cy="788503"/>
          </a:xfrm>
        </p:spPr>
        <p:txBody>
          <a:bodyPr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algn="ctr">
              <a:defRPr sz="1867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2pPr>
            <a:lvl3pPr algn="ctr">
              <a:defRPr sz="1867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3pPr>
            <a:lvl4pPr algn="ctr">
              <a:defRPr sz="1867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4pPr>
            <a:lvl5pPr algn="ctr">
              <a:defRPr sz="1867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768" y="4442937"/>
            <a:ext cx="5607629" cy="788503"/>
          </a:xfrm>
        </p:spPr>
        <p:txBody>
          <a:bodyPr>
            <a:noAutofit/>
          </a:bodyPr>
          <a:lstStyle>
            <a:lvl1pPr marL="0" indent="0" algn="ctr">
              <a:buNone/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algn="ctr"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2pPr>
            <a:lvl3pPr algn="ctr"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3pPr>
            <a:lvl4pPr algn="ctr"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4pPr>
            <a:lvl5pPr algn="ctr"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7D2E8C-1B66-4B58-9E61-419F96DF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17" y="736600"/>
            <a:ext cx="9548283" cy="9540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D406E-515A-4F43-9A01-A05A4C6D192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055268" y="1968936"/>
            <a:ext cx="5607629" cy="523309"/>
          </a:xfrm>
        </p:spPr>
        <p:txBody>
          <a:bodyPr>
            <a:noAutofit/>
          </a:bodyPr>
          <a:lstStyle>
            <a:lvl1pPr marL="0" indent="0" algn="ctr">
              <a:buNone/>
              <a:defRPr sz="3333" b="1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C9BD97-A085-490E-8875-69685121698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586768" y="3899962"/>
            <a:ext cx="5607629" cy="523309"/>
          </a:xfrm>
        </p:spPr>
        <p:txBody>
          <a:bodyPr>
            <a:noAutofit/>
          </a:bodyPr>
          <a:lstStyle>
            <a:lvl1pPr marL="0" indent="0" algn="ctr">
              <a:buNone/>
              <a:defRPr sz="3333" b="1">
                <a:solidFill>
                  <a:schemeClr val="bg2"/>
                </a:solidFill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279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70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F4D262-4304-4942-A3F4-533BE53D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736600"/>
            <a:ext cx="6594793" cy="9540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58F2FA8-CE04-4EA8-8FF9-F539B9C9B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206" y="2105505"/>
            <a:ext cx="5519652" cy="3408412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2pPr>
            <a:lvl3pPr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3pPr>
            <a:lvl4pPr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4pPr>
            <a:lvl5pPr>
              <a:defRPr sz="1867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45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09043F-2CB1-4697-ADC0-1A4B5CEE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7681"/>
            <a:ext cx="10515600" cy="35426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3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736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5200" y="23368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7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761" y="1431698"/>
            <a:ext cx="4061732" cy="2520183"/>
          </a:xfrm>
        </p:spPr>
        <p:txBody>
          <a:bodyPr anchor="b">
            <a:noAutofit/>
          </a:bodyPr>
          <a:lstStyle>
            <a:lvl1pPr>
              <a:defRPr sz="4667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5200" y="1"/>
            <a:ext cx="5130800" cy="63626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4760" y="4204440"/>
            <a:ext cx="4472040" cy="149512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50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5200" y="736600"/>
            <a:ext cx="102616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00" y="1825626"/>
            <a:ext cx="10261600" cy="429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5200" y="6356351"/>
            <a:ext cx="261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EFF7-90E2-431F-8E31-BA0CE4C55B2F}" type="datetimeFigureOut">
              <a:rPr lang="en-US" smtClean="0"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61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EFFA-EA14-4325-A0F4-797358278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8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667" kern="1200">
          <a:solidFill>
            <a:schemeClr val="bg1"/>
          </a:solidFill>
          <a:latin typeface="Rubik" pitchFamily="2" charset="-79"/>
          <a:ea typeface="+mj-ea"/>
          <a:cs typeface="Rubik" pitchFamily="2" charset="-79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Biome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Biome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Biome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Biome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Biome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.xml"/><Relationship Id="rId1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slide" Target="slide40.xml"/><Relationship Id="rId1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27.xml"/><Relationship Id="rId5" Type="http://schemas.openxmlformats.org/officeDocument/2006/relationships/image" Target="../media/image3.png"/><Relationship Id="rId15" Type="http://schemas.openxmlformats.org/officeDocument/2006/relationships/slide" Target="slide42.xml"/><Relationship Id="rId10" Type="http://schemas.openxmlformats.org/officeDocument/2006/relationships/slide" Target="slide7.xml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.xml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png"/><Relationship Id="rId7" Type="http://schemas.openxmlformats.org/officeDocument/2006/relationships/slide" Target="slide2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5" Type="http://schemas.openxmlformats.org/officeDocument/2006/relationships/slide" Target="slide13.xml"/><Relationship Id="rId4" Type="http://schemas.openxmlformats.org/officeDocument/2006/relationships/image" Target="../media/image13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slide" Target="slide1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11" Type="http://schemas.openxmlformats.org/officeDocument/2006/relationships/slide" Target="slide17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image" Target="../media/image13.svg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1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13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slide" Target="slide12.xml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3.sv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slide" Target="slide12.xml"/><Relationship Id="rId5" Type="http://schemas.openxmlformats.org/officeDocument/2006/relationships/slide" Target="slide10.xml"/><Relationship Id="rId10" Type="http://schemas.openxmlformats.org/officeDocument/2006/relationships/slide" Target="slide22.xml"/><Relationship Id="rId4" Type="http://schemas.openxmlformats.org/officeDocument/2006/relationships/image" Target="../media/image13.sv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.png"/><Relationship Id="rId7" Type="http://schemas.openxmlformats.org/officeDocument/2006/relationships/slide" Target="slide12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image" Target="../media/image13.svg"/><Relationship Id="rId4" Type="http://schemas.openxmlformats.org/officeDocument/2006/relationships/slide" Target="slide27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13.svg"/><Relationship Id="rId9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1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.xml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1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.xml"/><Relationship Id="rId10" Type="http://schemas.openxmlformats.org/officeDocument/2006/relationships/image" Target="../media/image6.png"/><Relationship Id="rId4" Type="http://schemas.openxmlformats.org/officeDocument/2006/relationships/image" Target="../media/image26.png"/><Relationship Id="rId9" Type="http://schemas.openxmlformats.org/officeDocument/2006/relationships/slide" Target="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10" Type="http://schemas.openxmlformats.org/officeDocument/2006/relationships/slide" Target="slide12.xml"/><Relationship Id="rId4" Type="http://schemas.openxmlformats.org/officeDocument/2006/relationships/image" Target="../media/image13.svg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slide" Target="slide1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slide" Target="slide1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slide" Target="slide1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34.xml"/><Relationship Id="rId7" Type="http://schemas.openxmlformats.org/officeDocument/2006/relationships/slide" Target="slide2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3" Type="http://schemas.openxmlformats.org/officeDocument/2006/relationships/slide" Target="slide1.xml"/><Relationship Id="rId7" Type="http://schemas.openxmlformats.org/officeDocument/2006/relationships/image" Target="../media/image22.png"/><Relationship Id="rId12" Type="http://schemas.openxmlformats.org/officeDocument/2006/relationships/slide" Target="slide2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40.svg"/><Relationship Id="rId5" Type="http://schemas.openxmlformats.org/officeDocument/2006/relationships/image" Target="../media/image13.sv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slide" Target="slide32.xml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slide" Target="slide3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11" Type="http://schemas.openxmlformats.org/officeDocument/2006/relationships/image" Target="../media/image13.svg"/><Relationship Id="rId5" Type="http://schemas.openxmlformats.org/officeDocument/2006/relationships/image" Target="../media/image23.png"/><Relationship Id="rId15" Type="http://schemas.openxmlformats.org/officeDocument/2006/relationships/slide" Target="slide27.xml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png"/><Relationship Id="rId7" Type="http://schemas.openxmlformats.org/officeDocument/2006/relationships/slide" Target="slide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13.sv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44.png"/><Relationship Id="rId7" Type="http://schemas.openxmlformats.org/officeDocument/2006/relationships/image" Target="../media/image1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45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47.png"/><Relationship Id="rId7" Type="http://schemas.openxmlformats.org/officeDocument/2006/relationships/image" Target="../media/image1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48.pn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50.pn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51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53.png"/><Relationship Id="rId7" Type="http://schemas.openxmlformats.org/officeDocument/2006/relationships/image" Target="../media/image1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54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13.svg"/><Relationship Id="rId12" Type="http://schemas.openxmlformats.org/officeDocument/2006/relationships/slide" Target="slide2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40.svg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2.svg"/><Relationship Id="rId3" Type="http://schemas.openxmlformats.org/officeDocument/2006/relationships/image" Target="../media/image22.png"/><Relationship Id="rId7" Type="http://schemas.openxmlformats.org/officeDocument/2006/relationships/image" Target="../media/image13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slide" Target="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slide" Target="slide36.xml"/><Relationship Id="rId5" Type="http://schemas.openxmlformats.org/officeDocument/2006/relationships/slide" Target="slide1.xml"/><Relationship Id="rId15" Type="http://schemas.openxmlformats.org/officeDocument/2006/relationships/slide" Target="slide38.xml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slide" Target="slide27.xml"/><Relationship Id="rId1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27.xml"/><Relationship Id="rId10" Type="http://schemas.openxmlformats.org/officeDocument/2006/relationships/image" Target="../media/image58.png"/><Relationship Id="rId4" Type="http://schemas.openxmlformats.org/officeDocument/2006/relationships/image" Target="../media/image13.sv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27.xml"/><Relationship Id="rId10" Type="http://schemas.openxmlformats.org/officeDocument/2006/relationships/image" Target="../media/image62.png"/><Relationship Id="rId4" Type="http://schemas.openxmlformats.org/officeDocument/2006/relationships/image" Target="../media/image13.sv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27.xml"/><Relationship Id="rId10" Type="http://schemas.openxmlformats.org/officeDocument/2006/relationships/image" Target="../media/image66.png"/><Relationship Id="rId4" Type="http://schemas.openxmlformats.org/officeDocument/2006/relationships/image" Target="../media/image13.svg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27.xml"/><Relationship Id="rId10" Type="http://schemas.openxmlformats.org/officeDocument/2006/relationships/image" Target="../media/image70.png"/><Relationship Id="rId4" Type="http://schemas.openxmlformats.org/officeDocument/2006/relationships/image" Target="../media/image13.sv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74.svg"/><Relationship Id="rId3" Type="http://schemas.openxmlformats.org/officeDocument/2006/relationships/image" Target="../media/image12.png"/><Relationship Id="rId7" Type="http://schemas.openxmlformats.org/officeDocument/2006/relationships/image" Target="../media/image72.svg"/><Relationship Id="rId12" Type="http://schemas.openxmlformats.org/officeDocument/2006/relationships/image" Target="../media/image7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slide" Target="slide11.xml"/><Relationship Id="rId5" Type="http://schemas.openxmlformats.org/officeDocument/2006/relationships/slide" Target="slide43.xml"/><Relationship Id="rId10" Type="http://schemas.openxmlformats.org/officeDocument/2006/relationships/slide" Target="slide46.xml"/><Relationship Id="rId4" Type="http://schemas.openxmlformats.org/officeDocument/2006/relationships/image" Target="../media/image13.svg"/><Relationship Id="rId9" Type="http://schemas.openxmlformats.org/officeDocument/2006/relationships/slide" Target="slide45.xml"/><Relationship Id="rId14" Type="http://schemas.openxmlformats.org/officeDocument/2006/relationships/slide" Target="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2.xml"/><Relationship Id="rId5" Type="http://schemas.openxmlformats.org/officeDocument/2006/relationships/image" Target="../media/image75.gif"/><Relationship Id="rId4" Type="http://schemas.openxmlformats.org/officeDocument/2006/relationships/image" Target="../media/image1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2.xml"/><Relationship Id="rId5" Type="http://schemas.openxmlformats.org/officeDocument/2006/relationships/image" Target="../media/image76.gif"/><Relationship Id="rId4" Type="http://schemas.openxmlformats.org/officeDocument/2006/relationships/image" Target="../media/image1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2.xml"/><Relationship Id="rId5" Type="http://schemas.openxmlformats.org/officeDocument/2006/relationships/image" Target="../media/image77.gif"/><Relationship Id="rId4" Type="http://schemas.openxmlformats.org/officeDocument/2006/relationships/image" Target="../media/image1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2.xml"/><Relationship Id="rId5" Type="http://schemas.openxmlformats.org/officeDocument/2006/relationships/image" Target="../media/image78.gif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" Target="slide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2.png"/><Relationship Id="rId7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6.png"/><Relationship Id="rId4" Type="http://schemas.openxmlformats.org/officeDocument/2006/relationships/image" Target="../media/image13.svg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E0C0E20-B1C7-FB44-9F80-34CF5912900A}"/>
              </a:ext>
            </a:extLst>
          </p:cNvPr>
          <p:cNvSpPr/>
          <p:nvPr/>
        </p:nvSpPr>
        <p:spPr>
          <a:xfrm>
            <a:off x="-1" y="6225915"/>
            <a:ext cx="12192000" cy="632085"/>
          </a:xfrm>
          <a:prstGeom prst="rect">
            <a:avLst/>
          </a:prstGeom>
          <a:solidFill>
            <a:srgbClr val="57B6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C5F1C3E-1B1D-4B49-9D5C-61B5424A7B51}"/>
              </a:ext>
            </a:extLst>
          </p:cNvPr>
          <p:cNvSpPr/>
          <p:nvPr/>
        </p:nvSpPr>
        <p:spPr>
          <a:xfrm>
            <a:off x="365268" y="10715"/>
            <a:ext cx="11443484" cy="162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0CBEA-0FC4-4517-9DF7-3E1CB1F77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2877" y="1649826"/>
            <a:ext cx="7414849" cy="666096"/>
          </a:xfrm>
          <a:noFill/>
        </p:spPr>
        <p:txBody>
          <a:bodyPr anchor="ctr">
            <a:normAutofit/>
          </a:bodyPr>
          <a:lstStyle/>
          <a:p>
            <a:r>
              <a:rPr lang="pt-B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Bakhtbidar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M.</a:t>
            </a:r>
            <a:r>
              <a:rPr lang="pt-B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Ruh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J.B.</a:t>
            </a:r>
            <a:r>
              <a:rPr lang="pt-B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Santolaria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P.</a:t>
            </a:r>
            <a:r>
              <a:rPr lang="pt-B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Granado, P.</a:t>
            </a:r>
            <a:r>
              <a:rPr lang="pt-B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Gratacós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, O.</a:t>
            </a:r>
            <a:r>
              <a:rPr lang="pt-B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BEBE0-30E7-49E4-A816-DCA7EB661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257" y="185353"/>
            <a:ext cx="11443484" cy="1469653"/>
          </a:xfrm>
        </p:spPr>
        <p:txBody>
          <a:bodyPr anchor="t"/>
          <a:lstStyle/>
          <a:p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Numerical and Analogue Modelling of Salt-Bearing Rifted Margins</a:t>
            </a:r>
            <a:b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´</a:t>
            </a:r>
            <a:r>
              <a:rPr lang="en-US" sz="1200" b="0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EGU23-11554´</a:t>
            </a:r>
            <a:r>
              <a:rPr lang="en-US" sz="1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32" name="Google Shape;4579;p14">
            <a:extLst>
              <a:ext uri="{FF2B5EF4-FFF2-40B4-BE49-F238E27FC236}">
                <a16:creationId xmlns:a16="http://schemas.microsoft.com/office/drawing/2014/main" id="{DF5BD570-93E6-44D4-8A98-B2AFC8EEA570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133" name="Google Shape;4580;p14">
              <a:extLst>
                <a:ext uri="{FF2B5EF4-FFF2-40B4-BE49-F238E27FC236}">
                  <a16:creationId xmlns:a16="http://schemas.microsoft.com/office/drawing/2014/main" id="{7A375A49-868A-413F-928A-367AFE0936A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09585"/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134" name="Google Shape;4581;p14">
              <a:extLst>
                <a:ext uri="{FF2B5EF4-FFF2-40B4-BE49-F238E27FC236}">
                  <a16:creationId xmlns:a16="http://schemas.microsoft.com/office/drawing/2014/main" id="{D696C9D4-92B4-4DA8-943F-F9AC6C00BA8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09585"/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58" name="Google Shape;9763;p16">
            <a:extLst>
              <a:ext uri="{FF2B5EF4-FFF2-40B4-BE49-F238E27FC236}">
                <a16:creationId xmlns:a16="http://schemas.microsoft.com/office/drawing/2014/main" id="{FE90D16B-9F98-457A-AD04-028E22281DC6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59" name="Google Shape;9764;p16">
              <a:extLst>
                <a:ext uri="{FF2B5EF4-FFF2-40B4-BE49-F238E27FC236}">
                  <a16:creationId xmlns:a16="http://schemas.microsoft.com/office/drawing/2014/main" id="{95565E5D-A7F3-4FBC-8A12-EA7ADD0B43A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Google Shape;9765;p16">
              <a:extLst>
                <a:ext uri="{FF2B5EF4-FFF2-40B4-BE49-F238E27FC236}">
                  <a16:creationId xmlns:a16="http://schemas.microsoft.com/office/drawing/2014/main" id="{EA7316D5-7E5D-4314-B737-1AEFFEE5B832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Google Shape;9766;p16">
              <a:extLst>
                <a:ext uri="{FF2B5EF4-FFF2-40B4-BE49-F238E27FC236}">
                  <a16:creationId xmlns:a16="http://schemas.microsoft.com/office/drawing/2014/main" id="{7CEB8DF2-98A2-48A3-97EC-3F7B159D3616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Google Shape;9767;p16">
              <a:extLst>
                <a:ext uri="{FF2B5EF4-FFF2-40B4-BE49-F238E27FC236}">
                  <a16:creationId xmlns:a16="http://schemas.microsoft.com/office/drawing/2014/main" id="{D3BC1A52-4F0C-4688-A3A8-8E17844BAFC7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DABE03-2070-4E14-910D-C78BFB683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40" y="3111343"/>
            <a:ext cx="8332585" cy="208314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C7FD54E-2046-4EB3-BEED-0C102456EA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65267" y="1181129"/>
            <a:ext cx="1475056" cy="43892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9B19EAD-31CD-421E-8672-1A0E16367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788" y="4397864"/>
            <a:ext cx="796626" cy="79662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09CD58D-B6D4-447D-9BC5-FB8345267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85" y="876298"/>
            <a:ext cx="2432067" cy="73152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3428D5B-B652-44C6-8096-654FDBE1E155}"/>
              </a:ext>
            </a:extLst>
          </p:cNvPr>
          <p:cNvSpPr/>
          <p:nvPr/>
        </p:nvSpPr>
        <p:spPr>
          <a:xfrm>
            <a:off x="8239903" y="2807665"/>
            <a:ext cx="1875351" cy="302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s-ES" sz="1333" baseline="3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s-ES" sz="1333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bakhtbidar@ub.edu</a:t>
            </a:r>
            <a:endParaRPr lang="es-ES" sz="1333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4E09F55-23B2-461D-A6E9-04BB0BD3DE25}"/>
              </a:ext>
            </a:extLst>
          </p:cNvPr>
          <p:cNvSpPr/>
          <p:nvPr/>
        </p:nvSpPr>
        <p:spPr>
          <a:xfrm>
            <a:off x="10506107" y="4096542"/>
            <a:ext cx="999351" cy="3021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s-ES" sz="1333" b="1" dirty="0">
                <a:ln/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OSPP</a:t>
            </a:r>
          </a:p>
        </p:txBody>
      </p:sp>
      <p:pic>
        <p:nvPicPr>
          <p:cNvPr id="1028" name="Picture 4" descr="https://egu23.eu/EGU22-sharing-is-encouraged.png">
            <a:extLst>
              <a:ext uri="{FF2B5EF4-FFF2-40B4-BE49-F238E27FC236}">
                <a16:creationId xmlns:a16="http://schemas.microsoft.com/office/drawing/2014/main" id="{FA1273AD-6060-4154-B4A2-595310F4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503" y="4397864"/>
            <a:ext cx="569071" cy="7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3A6003-B586-4943-AFDA-D3E073F216CD}"/>
              </a:ext>
            </a:extLst>
          </p:cNvPr>
          <p:cNvGrpSpPr/>
          <p:nvPr/>
        </p:nvGrpSpPr>
        <p:grpSpPr>
          <a:xfrm>
            <a:off x="390862" y="5474930"/>
            <a:ext cx="11156533" cy="1033795"/>
            <a:chOff x="1518857" y="5705054"/>
            <a:chExt cx="11156533" cy="10337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61A98C-7217-234F-B97E-D226742D6073}"/>
                </a:ext>
              </a:extLst>
            </p:cNvPr>
            <p:cNvGrpSpPr/>
            <p:nvPr/>
          </p:nvGrpSpPr>
          <p:grpSpPr>
            <a:xfrm>
              <a:off x="1518857" y="5705054"/>
              <a:ext cx="9499068" cy="1033795"/>
              <a:chOff x="1678352" y="5705054"/>
              <a:chExt cx="9499068" cy="1033795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8580569-FD81-9B4B-9BE8-BE64C00ADE52}"/>
                  </a:ext>
                </a:extLst>
              </p:cNvPr>
              <p:cNvGrpSpPr/>
              <p:nvPr/>
            </p:nvGrpSpPr>
            <p:grpSpPr>
              <a:xfrm>
                <a:off x="1936080" y="5705054"/>
                <a:ext cx="8985368" cy="741328"/>
                <a:chOff x="1936080" y="6047954"/>
                <a:chExt cx="8985368" cy="741328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BE90D5E1-A21A-7742-A0F8-62FE3E1407B5}"/>
                    </a:ext>
                  </a:extLst>
                </p:cNvPr>
                <p:cNvGrpSpPr/>
                <p:nvPr/>
              </p:nvGrpSpPr>
              <p:grpSpPr>
                <a:xfrm>
                  <a:off x="1936080" y="6047954"/>
                  <a:ext cx="8985368" cy="741328"/>
                  <a:chOff x="2212769" y="6877910"/>
                  <a:chExt cx="8985368" cy="741328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71FE3965-109C-AA46-AA9D-40617906BD91}"/>
                      </a:ext>
                    </a:extLst>
                  </p:cNvPr>
                  <p:cNvGrpSpPr/>
                  <p:nvPr/>
                </p:nvGrpSpPr>
                <p:grpSpPr>
                  <a:xfrm>
                    <a:off x="3864089" y="6904532"/>
                    <a:ext cx="7334048" cy="714706"/>
                    <a:chOff x="2513754" y="6883296"/>
                    <a:chExt cx="7334048" cy="714706"/>
                  </a:xfrm>
                </p:grpSpPr>
                <p:sp>
                  <p:nvSpPr>
                    <p:cNvPr id="85" name="Elipse 151">
                      <a:hlinkClick r:id="rId8" action="ppaction://hlinksldjump" tooltip="Introduction"/>
                      <a:extLst>
                        <a:ext uri="{FF2B5EF4-FFF2-40B4-BE49-F238E27FC236}">
                          <a16:creationId xmlns:a16="http://schemas.microsoft.com/office/drawing/2014/main" id="{60E60A7E-DFE0-D140-9BA7-9C4BD16D0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3754" y="6884741"/>
                      <a:ext cx="713261" cy="71326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/>
                      <a:endParaRPr lang="es-ES" sz="24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9" name="Elipse 151">
                      <a:hlinkClick r:id="rId9" action="ppaction://hlinksldjump" tooltip="Results"/>
                      <a:extLst>
                        <a:ext uri="{FF2B5EF4-FFF2-40B4-BE49-F238E27FC236}">
                          <a16:creationId xmlns:a16="http://schemas.microsoft.com/office/drawing/2014/main" id="{CFDD77F8-3978-B442-9446-2BC3F88FE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886" y="6883297"/>
                      <a:ext cx="713261" cy="71326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/>
                      <a:endParaRPr lang="es-ES" sz="24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8" name="Elipse 151">
                      <a:hlinkClick r:id="rId10" action="ppaction://hlinksldjump" tooltip="Methodology"/>
                      <a:extLst>
                        <a:ext uri="{FF2B5EF4-FFF2-40B4-BE49-F238E27FC236}">
                          <a16:creationId xmlns:a16="http://schemas.microsoft.com/office/drawing/2014/main" id="{E8814DD4-AAD0-BA45-B878-0A76EA35E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4131" y="6883297"/>
                      <a:ext cx="713261" cy="71326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/>
                      <a:endParaRPr lang="es-ES" sz="24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95" name="Google Shape;8552;p14">
                      <a:extLst>
                        <a:ext uri="{FF2B5EF4-FFF2-40B4-BE49-F238E27FC236}">
                          <a16:creationId xmlns:a16="http://schemas.microsoft.com/office/drawing/2014/main" id="{4A097B44-923E-4BCE-B8C5-B7FD516DC5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30521" y="6995988"/>
                      <a:ext cx="473912" cy="474420"/>
                      <a:chOff x="4008060" y="3687036"/>
                      <a:chExt cx="355434" cy="355815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109" name="Google Shape;8553;p14">
                        <a:extLst>
                          <a:ext uri="{FF2B5EF4-FFF2-40B4-BE49-F238E27FC236}">
                            <a16:creationId xmlns:a16="http://schemas.microsoft.com/office/drawing/2014/main" id="{DB5BD1A1-7889-48CA-89A5-22C21E3C99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8060" y="3687036"/>
                        <a:ext cx="355434" cy="35581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193" h="11205" extrusionOk="0">
                            <a:moveTo>
                              <a:pt x="2012" y="0"/>
                            </a:moveTo>
                            <a:cubicBezTo>
                              <a:pt x="905" y="0"/>
                              <a:pt x="0" y="893"/>
                              <a:pt x="0" y="2013"/>
                            </a:cubicBezTo>
                            <a:lnTo>
                              <a:pt x="0" y="9192"/>
                            </a:lnTo>
                            <a:cubicBezTo>
                              <a:pt x="0" y="10287"/>
                              <a:pt x="893" y="11204"/>
                              <a:pt x="2012" y="11204"/>
                            </a:cubicBezTo>
                            <a:lnTo>
                              <a:pt x="9180" y="11204"/>
                            </a:lnTo>
                            <a:cubicBezTo>
                              <a:pt x="10287" y="11204"/>
                              <a:pt x="11192" y="10311"/>
                              <a:pt x="11192" y="9192"/>
                            </a:cubicBezTo>
                            <a:lnTo>
                              <a:pt x="11192" y="2013"/>
                            </a:lnTo>
                            <a:cubicBezTo>
                              <a:pt x="11180" y="917"/>
                              <a:pt x="10287" y="0"/>
                              <a:pt x="9180" y="0"/>
                            </a:cubicBezTo>
                            <a:lnTo>
                              <a:pt x="8085" y="0"/>
                            </a:lnTo>
                            <a:cubicBezTo>
                              <a:pt x="7989" y="0"/>
                              <a:pt x="7918" y="84"/>
                              <a:pt x="7918" y="167"/>
                            </a:cubicBezTo>
                            <a:cubicBezTo>
                              <a:pt x="7918" y="262"/>
                              <a:pt x="7989" y="334"/>
                              <a:pt x="8085" y="334"/>
                            </a:cubicBezTo>
                            <a:lnTo>
                              <a:pt x="9180" y="334"/>
                            </a:lnTo>
                            <a:cubicBezTo>
                              <a:pt x="10109" y="334"/>
                              <a:pt x="10847" y="1084"/>
                              <a:pt x="10847" y="2001"/>
                            </a:cubicBezTo>
                            <a:lnTo>
                              <a:pt x="10847" y="9180"/>
                            </a:lnTo>
                            <a:cubicBezTo>
                              <a:pt x="10847" y="10097"/>
                              <a:pt x="10109" y="10847"/>
                              <a:pt x="9180" y="10847"/>
                            </a:cubicBezTo>
                            <a:lnTo>
                              <a:pt x="2012" y="10847"/>
                            </a:lnTo>
                            <a:cubicBezTo>
                              <a:pt x="1084" y="10847"/>
                              <a:pt x="345" y="10097"/>
                              <a:pt x="345" y="9180"/>
                            </a:cubicBezTo>
                            <a:lnTo>
                              <a:pt x="345" y="2001"/>
                            </a:lnTo>
                            <a:cubicBezTo>
                              <a:pt x="345" y="1084"/>
                              <a:pt x="1084" y="334"/>
                              <a:pt x="2012" y="334"/>
                            </a:cubicBezTo>
                            <a:lnTo>
                              <a:pt x="7418" y="334"/>
                            </a:lnTo>
                            <a:cubicBezTo>
                              <a:pt x="7501" y="334"/>
                              <a:pt x="7573" y="262"/>
                              <a:pt x="7573" y="167"/>
                            </a:cubicBezTo>
                            <a:cubicBezTo>
                              <a:pt x="7573" y="84"/>
                              <a:pt x="7501" y="0"/>
                              <a:pt x="7418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609585"/>
                        <a:endParaRPr sz="2400">
                          <a:solidFill>
                            <a:prstClr val="black"/>
                          </a:solidFill>
                          <a:latin typeface="Calibri" panose="020F0502020204030204"/>
                        </a:endParaRPr>
                      </a:p>
                    </p:txBody>
                  </p:sp>
                  <p:sp>
                    <p:nvSpPr>
                      <p:cNvPr id="110" name="Google Shape;8554;p14">
                        <a:extLst>
                          <a:ext uri="{FF2B5EF4-FFF2-40B4-BE49-F238E27FC236}">
                            <a16:creationId xmlns:a16="http://schemas.microsoft.com/office/drawing/2014/main" id="{731270E6-6761-4882-9907-F515D3552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40386" y="3743370"/>
                        <a:ext cx="93042" cy="926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30" h="2918" extrusionOk="0">
                            <a:moveTo>
                              <a:pt x="1477" y="334"/>
                            </a:moveTo>
                            <a:cubicBezTo>
                              <a:pt x="2096" y="334"/>
                              <a:pt x="2608" y="834"/>
                              <a:pt x="2608" y="1465"/>
                            </a:cubicBezTo>
                            <a:cubicBezTo>
                              <a:pt x="2608" y="2084"/>
                              <a:pt x="2096" y="2596"/>
                              <a:pt x="1477" y="2596"/>
                            </a:cubicBezTo>
                            <a:cubicBezTo>
                              <a:pt x="846" y="2596"/>
                              <a:pt x="346" y="2084"/>
                              <a:pt x="346" y="1465"/>
                            </a:cubicBezTo>
                            <a:cubicBezTo>
                              <a:pt x="346" y="834"/>
                              <a:pt x="846" y="334"/>
                              <a:pt x="1477" y="334"/>
                            </a:cubicBezTo>
                            <a:close/>
                            <a:moveTo>
                              <a:pt x="1477" y="0"/>
                            </a:moveTo>
                            <a:cubicBezTo>
                              <a:pt x="667" y="0"/>
                              <a:pt x="12" y="655"/>
                              <a:pt x="12" y="1465"/>
                            </a:cubicBezTo>
                            <a:cubicBezTo>
                              <a:pt x="0" y="2263"/>
                              <a:pt x="655" y="2918"/>
                              <a:pt x="1477" y="2918"/>
                            </a:cubicBezTo>
                            <a:cubicBezTo>
                              <a:pt x="2274" y="2918"/>
                              <a:pt x="2929" y="2263"/>
                              <a:pt x="2929" y="1465"/>
                            </a:cubicBezTo>
                            <a:cubicBezTo>
                              <a:pt x="2929" y="655"/>
                              <a:pt x="2274" y="0"/>
                              <a:pt x="1477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609585"/>
                        <a:endParaRPr sz="2400">
                          <a:solidFill>
                            <a:prstClr val="black"/>
                          </a:solidFill>
                          <a:latin typeface="Calibri" panose="020F0502020204030204"/>
                        </a:endParaRPr>
                      </a:p>
                    </p:txBody>
                  </p:sp>
                  <p:sp>
                    <p:nvSpPr>
                      <p:cNvPr id="111" name="Google Shape;8555;p14">
                        <a:extLst>
                          <a:ext uri="{FF2B5EF4-FFF2-40B4-BE49-F238E27FC236}">
                            <a16:creationId xmlns:a16="http://schemas.microsoft.com/office/drawing/2014/main" id="{C3825C08-C1F1-45EF-9982-59B9640B81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3901" y="3848098"/>
                        <a:ext cx="143723" cy="1388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526" h="4371" extrusionOk="0">
                            <a:moveTo>
                              <a:pt x="477" y="1"/>
                            </a:moveTo>
                            <a:cubicBezTo>
                              <a:pt x="215" y="1"/>
                              <a:pt x="1" y="203"/>
                              <a:pt x="1" y="477"/>
                            </a:cubicBezTo>
                            <a:lnTo>
                              <a:pt x="1" y="893"/>
                            </a:lnTo>
                            <a:cubicBezTo>
                              <a:pt x="1" y="1155"/>
                              <a:pt x="203" y="1370"/>
                              <a:pt x="477" y="1370"/>
                            </a:cubicBezTo>
                            <a:lnTo>
                              <a:pt x="763" y="1370"/>
                            </a:lnTo>
                            <a:cubicBezTo>
                              <a:pt x="834" y="1370"/>
                              <a:pt x="906" y="1429"/>
                              <a:pt x="906" y="1513"/>
                            </a:cubicBezTo>
                            <a:lnTo>
                              <a:pt x="906" y="2858"/>
                            </a:lnTo>
                            <a:cubicBezTo>
                              <a:pt x="906" y="2929"/>
                              <a:pt x="846" y="3001"/>
                              <a:pt x="763" y="3001"/>
                            </a:cubicBezTo>
                            <a:lnTo>
                              <a:pt x="572" y="3001"/>
                            </a:lnTo>
                            <a:cubicBezTo>
                              <a:pt x="299" y="3001"/>
                              <a:pt x="96" y="3215"/>
                              <a:pt x="96" y="3477"/>
                            </a:cubicBezTo>
                            <a:lnTo>
                              <a:pt x="96" y="3894"/>
                            </a:lnTo>
                            <a:cubicBezTo>
                              <a:pt x="96" y="4168"/>
                              <a:pt x="299" y="4370"/>
                              <a:pt x="572" y="4370"/>
                            </a:cubicBezTo>
                            <a:lnTo>
                              <a:pt x="4049" y="4370"/>
                            </a:lnTo>
                            <a:cubicBezTo>
                              <a:pt x="4311" y="4370"/>
                              <a:pt x="4525" y="4168"/>
                              <a:pt x="4525" y="3894"/>
                            </a:cubicBezTo>
                            <a:lnTo>
                              <a:pt x="4525" y="3477"/>
                            </a:lnTo>
                            <a:cubicBezTo>
                              <a:pt x="4525" y="3215"/>
                              <a:pt x="4311" y="3001"/>
                              <a:pt x="4049" y="3001"/>
                            </a:cubicBezTo>
                            <a:lnTo>
                              <a:pt x="3859" y="3001"/>
                            </a:lnTo>
                            <a:cubicBezTo>
                              <a:pt x="3787" y="3001"/>
                              <a:pt x="3704" y="2941"/>
                              <a:pt x="3704" y="2858"/>
                            </a:cubicBezTo>
                            <a:lnTo>
                              <a:pt x="3704" y="477"/>
                            </a:lnTo>
                            <a:cubicBezTo>
                              <a:pt x="3704" y="203"/>
                              <a:pt x="3501" y="1"/>
                              <a:pt x="3228" y="1"/>
                            </a:cubicBezTo>
                            <a:lnTo>
                              <a:pt x="1442" y="1"/>
                            </a:lnTo>
                            <a:cubicBezTo>
                              <a:pt x="1358" y="1"/>
                              <a:pt x="1287" y="72"/>
                              <a:pt x="1287" y="155"/>
                            </a:cubicBezTo>
                            <a:cubicBezTo>
                              <a:pt x="1287" y="251"/>
                              <a:pt x="1358" y="322"/>
                              <a:pt x="1442" y="322"/>
                            </a:cubicBezTo>
                            <a:lnTo>
                              <a:pt x="3228" y="322"/>
                            </a:lnTo>
                            <a:cubicBezTo>
                              <a:pt x="3311" y="322"/>
                              <a:pt x="3382" y="382"/>
                              <a:pt x="3382" y="477"/>
                            </a:cubicBezTo>
                            <a:lnTo>
                              <a:pt x="3382" y="2858"/>
                            </a:lnTo>
                            <a:cubicBezTo>
                              <a:pt x="3382" y="3120"/>
                              <a:pt x="3585" y="3334"/>
                              <a:pt x="3859" y="3334"/>
                            </a:cubicBezTo>
                            <a:lnTo>
                              <a:pt x="4049" y="3334"/>
                            </a:lnTo>
                            <a:cubicBezTo>
                              <a:pt x="4121" y="3334"/>
                              <a:pt x="4204" y="3394"/>
                              <a:pt x="4204" y="3477"/>
                            </a:cubicBezTo>
                            <a:lnTo>
                              <a:pt x="4204" y="3894"/>
                            </a:lnTo>
                            <a:cubicBezTo>
                              <a:pt x="4204" y="3965"/>
                              <a:pt x="4132" y="4049"/>
                              <a:pt x="4049" y="4049"/>
                            </a:cubicBezTo>
                            <a:lnTo>
                              <a:pt x="572" y="4049"/>
                            </a:lnTo>
                            <a:cubicBezTo>
                              <a:pt x="489" y="4049"/>
                              <a:pt x="418" y="3989"/>
                              <a:pt x="418" y="3894"/>
                            </a:cubicBezTo>
                            <a:lnTo>
                              <a:pt x="418" y="3477"/>
                            </a:lnTo>
                            <a:cubicBezTo>
                              <a:pt x="418" y="3406"/>
                              <a:pt x="477" y="3334"/>
                              <a:pt x="572" y="3334"/>
                            </a:cubicBezTo>
                            <a:lnTo>
                              <a:pt x="763" y="3334"/>
                            </a:lnTo>
                            <a:cubicBezTo>
                              <a:pt x="1025" y="3334"/>
                              <a:pt x="1239" y="3120"/>
                              <a:pt x="1239" y="2858"/>
                            </a:cubicBezTo>
                            <a:lnTo>
                              <a:pt x="1239" y="1513"/>
                            </a:lnTo>
                            <a:cubicBezTo>
                              <a:pt x="1239" y="1251"/>
                              <a:pt x="1025" y="1036"/>
                              <a:pt x="763" y="1036"/>
                            </a:cubicBezTo>
                            <a:lnTo>
                              <a:pt x="477" y="1036"/>
                            </a:lnTo>
                            <a:cubicBezTo>
                              <a:pt x="406" y="1036"/>
                              <a:pt x="334" y="977"/>
                              <a:pt x="334" y="893"/>
                            </a:cubicBezTo>
                            <a:lnTo>
                              <a:pt x="334" y="477"/>
                            </a:lnTo>
                            <a:cubicBezTo>
                              <a:pt x="334" y="393"/>
                              <a:pt x="394" y="322"/>
                              <a:pt x="477" y="322"/>
                            </a:cubicBezTo>
                            <a:lnTo>
                              <a:pt x="787" y="322"/>
                            </a:lnTo>
                            <a:cubicBezTo>
                              <a:pt x="882" y="322"/>
                              <a:pt x="953" y="251"/>
                              <a:pt x="953" y="155"/>
                            </a:cubicBezTo>
                            <a:cubicBezTo>
                              <a:pt x="953" y="72"/>
                              <a:pt x="882" y="1"/>
                              <a:pt x="787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609585"/>
                        <a:endParaRPr sz="2400">
                          <a:solidFill>
                            <a:prstClr val="black"/>
                          </a:solidFill>
                          <a:latin typeface="Calibri" panose="020F0502020204030204"/>
                        </a:endParaRPr>
                      </a:p>
                    </p:txBody>
                  </p:sp>
                </p:grpSp>
                <p:grpSp>
                  <p:nvGrpSpPr>
                    <p:cNvPr id="96" name="Google Shape;8751;p15">
                      <a:extLst>
                        <a:ext uri="{FF2B5EF4-FFF2-40B4-BE49-F238E27FC236}">
                          <a16:creationId xmlns:a16="http://schemas.microsoft.com/office/drawing/2014/main" id="{A67BBF0E-685F-4717-957E-779FF8D831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24901" y="6967465"/>
                      <a:ext cx="372745" cy="484536"/>
                      <a:chOff x="3545676" y="3332520"/>
                      <a:chExt cx="279559" cy="363402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106" name="Google Shape;8752;p15">
                        <a:extLst>
                          <a:ext uri="{FF2B5EF4-FFF2-40B4-BE49-F238E27FC236}">
                            <a16:creationId xmlns:a16="http://schemas.microsoft.com/office/drawing/2014/main" id="{6BF3308A-C55F-49E0-A8E6-0572FC8CAA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45676" y="3332520"/>
                        <a:ext cx="279559" cy="36340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76" h="11408" extrusionOk="0">
                            <a:moveTo>
                              <a:pt x="6322" y="346"/>
                            </a:moveTo>
                            <a:lnTo>
                              <a:pt x="6322" y="715"/>
                            </a:lnTo>
                            <a:lnTo>
                              <a:pt x="5537" y="715"/>
                            </a:lnTo>
                            <a:lnTo>
                              <a:pt x="5537" y="346"/>
                            </a:lnTo>
                            <a:close/>
                            <a:moveTo>
                              <a:pt x="6692" y="1049"/>
                            </a:moveTo>
                            <a:lnTo>
                              <a:pt x="6692" y="5121"/>
                            </a:lnTo>
                            <a:lnTo>
                              <a:pt x="5179" y="5121"/>
                            </a:lnTo>
                            <a:lnTo>
                              <a:pt x="5179" y="1049"/>
                            </a:lnTo>
                            <a:close/>
                            <a:moveTo>
                              <a:pt x="5763" y="5466"/>
                            </a:moveTo>
                            <a:lnTo>
                              <a:pt x="5763" y="6014"/>
                            </a:lnTo>
                            <a:lnTo>
                              <a:pt x="5465" y="6014"/>
                            </a:lnTo>
                            <a:lnTo>
                              <a:pt x="5465" y="5466"/>
                            </a:lnTo>
                            <a:close/>
                            <a:moveTo>
                              <a:pt x="6394" y="5466"/>
                            </a:moveTo>
                            <a:lnTo>
                              <a:pt x="6394" y="6633"/>
                            </a:lnTo>
                            <a:lnTo>
                              <a:pt x="6096" y="6633"/>
                            </a:lnTo>
                            <a:lnTo>
                              <a:pt x="6096" y="5466"/>
                            </a:lnTo>
                            <a:close/>
                            <a:moveTo>
                              <a:pt x="6953" y="8038"/>
                            </a:moveTo>
                            <a:cubicBezTo>
                              <a:pt x="7168" y="8038"/>
                              <a:pt x="7346" y="8216"/>
                              <a:pt x="7346" y="8443"/>
                            </a:cubicBezTo>
                            <a:cubicBezTo>
                              <a:pt x="7346" y="8669"/>
                              <a:pt x="7168" y="8847"/>
                              <a:pt x="6953" y="8847"/>
                            </a:cubicBezTo>
                            <a:lnTo>
                              <a:pt x="4584" y="8847"/>
                            </a:lnTo>
                            <a:lnTo>
                              <a:pt x="4584" y="8038"/>
                            </a:lnTo>
                            <a:close/>
                            <a:moveTo>
                              <a:pt x="6549" y="9193"/>
                            </a:moveTo>
                            <a:cubicBezTo>
                              <a:pt x="6537" y="9502"/>
                              <a:pt x="6275" y="9740"/>
                              <a:pt x="5965" y="9740"/>
                            </a:cubicBezTo>
                            <a:lnTo>
                              <a:pt x="4584" y="9740"/>
                            </a:lnTo>
                            <a:lnTo>
                              <a:pt x="4584" y="9193"/>
                            </a:lnTo>
                            <a:close/>
                            <a:moveTo>
                              <a:pt x="5882" y="10086"/>
                            </a:moveTo>
                            <a:lnTo>
                              <a:pt x="5882" y="10359"/>
                            </a:lnTo>
                            <a:lnTo>
                              <a:pt x="4584" y="10359"/>
                            </a:lnTo>
                            <a:lnTo>
                              <a:pt x="4584" y="10086"/>
                            </a:lnTo>
                            <a:close/>
                            <a:moveTo>
                              <a:pt x="4953" y="1"/>
                            </a:moveTo>
                            <a:cubicBezTo>
                              <a:pt x="4870" y="1"/>
                              <a:pt x="4787" y="72"/>
                              <a:pt x="4787" y="168"/>
                            </a:cubicBezTo>
                            <a:cubicBezTo>
                              <a:pt x="4787" y="263"/>
                              <a:pt x="4870" y="334"/>
                              <a:pt x="4953" y="334"/>
                            </a:cubicBezTo>
                            <a:lnTo>
                              <a:pt x="5144" y="334"/>
                            </a:lnTo>
                            <a:lnTo>
                              <a:pt x="5144" y="703"/>
                            </a:lnTo>
                            <a:lnTo>
                              <a:pt x="4953" y="703"/>
                            </a:lnTo>
                            <a:cubicBezTo>
                              <a:pt x="4870" y="703"/>
                              <a:pt x="4787" y="775"/>
                              <a:pt x="4787" y="870"/>
                            </a:cubicBezTo>
                            <a:lnTo>
                              <a:pt x="4787" y="1334"/>
                            </a:lnTo>
                            <a:lnTo>
                              <a:pt x="4370" y="1334"/>
                            </a:lnTo>
                            <a:cubicBezTo>
                              <a:pt x="3644" y="1334"/>
                              <a:pt x="2929" y="1513"/>
                              <a:pt x="2310" y="1846"/>
                            </a:cubicBezTo>
                            <a:cubicBezTo>
                              <a:pt x="2215" y="1894"/>
                              <a:pt x="2191" y="2001"/>
                              <a:pt x="2227" y="2073"/>
                            </a:cubicBezTo>
                            <a:cubicBezTo>
                              <a:pt x="2262" y="2132"/>
                              <a:pt x="2322" y="2168"/>
                              <a:pt x="2381" y="2168"/>
                            </a:cubicBezTo>
                            <a:cubicBezTo>
                              <a:pt x="2405" y="2168"/>
                              <a:pt x="2441" y="2168"/>
                              <a:pt x="2453" y="2144"/>
                            </a:cubicBezTo>
                            <a:cubicBezTo>
                              <a:pt x="3036" y="1835"/>
                              <a:pt x="3691" y="1668"/>
                              <a:pt x="4358" y="1668"/>
                            </a:cubicBezTo>
                            <a:lnTo>
                              <a:pt x="4775" y="1668"/>
                            </a:lnTo>
                            <a:lnTo>
                              <a:pt x="4775" y="3382"/>
                            </a:lnTo>
                            <a:lnTo>
                              <a:pt x="4358" y="3382"/>
                            </a:lnTo>
                            <a:cubicBezTo>
                              <a:pt x="3060" y="3382"/>
                              <a:pt x="2024" y="4430"/>
                              <a:pt x="2024" y="5716"/>
                            </a:cubicBezTo>
                            <a:cubicBezTo>
                              <a:pt x="2024" y="6954"/>
                              <a:pt x="2977" y="7966"/>
                              <a:pt x="4191" y="8038"/>
                            </a:cubicBezTo>
                            <a:lnTo>
                              <a:pt x="4191" y="9740"/>
                            </a:lnTo>
                            <a:cubicBezTo>
                              <a:pt x="2048" y="9645"/>
                              <a:pt x="346" y="7883"/>
                              <a:pt x="346" y="5716"/>
                            </a:cubicBezTo>
                            <a:cubicBezTo>
                              <a:pt x="346" y="4454"/>
                              <a:pt x="917" y="3299"/>
                              <a:pt x="1917" y="2525"/>
                            </a:cubicBezTo>
                            <a:cubicBezTo>
                              <a:pt x="1989" y="2466"/>
                              <a:pt x="2012" y="2358"/>
                              <a:pt x="1953" y="2287"/>
                            </a:cubicBezTo>
                            <a:cubicBezTo>
                              <a:pt x="1918" y="2238"/>
                              <a:pt x="1867" y="2214"/>
                              <a:pt x="1817" y="2214"/>
                            </a:cubicBezTo>
                            <a:cubicBezTo>
                              <a:pt x="1780" y="2214"/>
                              <a:pt x="1744" y="2226"/>
                              <a:pt x="1715" y="2251"/>
                            </a:cubicBezTo>
                            <a:cubicBezTo>
                              <a:pt x="1191" y="2656"/>
                              <a:pt x="762" y="3180"/>
                              <a:pt x="465" y="3751"/>
                            </a:cubicBezTo>
                            <a:cubicBezTo>
                              <a:pt x="143" y="4371"/>
                              <a:pt x="0" y="5037"/>
                              <a:pt x="0" y="5716"/>
                            </a:cubicBezTo>
                            <a:cubicBezTo>
                              <a:pt x="0" y="8073"/>
                              <a:pt x="1858" y="9990"/>
                              <a:pt x="4191" y="10086"/>
                            </a:cubicBezTo>
                            <a:lnTo>
                              <a:pt x="4191" y="10359"/>
                            </a:lnTo>
                            <a:lnTo>
                              <a:pt x="2036" y="10359"/>
                            </a:lnTo>
                            <a:cubicBezTo>
                              <a:pt x="1739" y="10359"/>
                              <a:pt x="1512" y="10598"/>
                              <a:pt x="1512" y="10883"/>
                            </a:cubicBezTo>
                            <a:cubicBezTo>
                              <a:pt x="1512" y="11181"/>
                              <a:pt x="1750" y="11407"/>
                              <a:pt x="2036" y="11407"/>
                            </a:cubicBezTo>
                            <a:lnTo>
                              <a:pt x="8263" y="11407"/>
                            </a:lnTo>
                            <a:cubicBezTo>
                              <a:pt x="8561" y="11407"/>
                              <a:pt x="8775" y="11169"/>
                              <a:pt x="8775" y="10883"/>
                            </a:cubicBezTo>
                            <a:cubicBezTo>
                              <a:pt x="8775" y="10598"/>
                              <a:pt x="8537" y="10359"/>
                              <a:pt x="8263" y="10359"/>
                            </a:cubicBezTo>
                            <a:lnTo>
                              <a:pt x="7465" y="10359"/>
                            </a:lnTo>
                            <a:cubicBezTo>
                              <a:pt x="7382" y="10359"/>
                              <a:pt x="7311" y="10443"/>
                              <a:pt x="7311" y="10526"/>
                            </a:cubicBezTo>
                            <a:cubicBezTo>
                              <a:pt x="7311" y="10621"/>
                              <a:pt x="7382" y="10693"/>
                              <a:pt x="7465" y="10693"/>
                            </a:cubicBezTo>
                            <a:lnTo>
                              <a:pt x="8263" y="10693"/>
                            </a:lnTo>
                            <a:cubicBezTo>
                              <a:pt x="8358" y="10693"/>
                              <a:pt x="8454" y="10776"/>
                              <a:pt x="8454" y="10883"/>
                            </a:cubicBezTo>
                            <a:cubicBezTo>
                              <a:pt x="8454" y="10990"/>
                              <a:pt x="8358" y="11074"/>
                              <a:pt x="8263" y="11074"/>
                            </a:cubicBezTo>
                            <a:lnTo>
                              <a:pt x="2084" y="11074"/>
                            </a:lnTo>
                            <a:cubicBezTo>
                              <a:pt x="1977" y="11074"/>
                              <a:pt x="1893" y="10990"/>
                              <a:pt x="1893" y="10883"/>
                            </a:cubicBezTo>
                            <a:cubicBezTo>
                              <a:pt x="1893" y="10776"/>
                              <a:pt x="1977" y="10693"/>
                              <a:pt x="2084" y="10693"/>
                            </a:cubicBezTo>
                            <a:lnTo>
                              <a:pt x="6787" y="10693"/>
                            </a:lnTo>
                            <a:cubicBezTo>
                              <a:pt x="6870" y="10693"/>
                              <a:pt x="6953" y="10621"/>
                              <a:pt x="6953" y="10526"/>
                            </a:cubicBezTo>
                            <a:cubicBezTo>
                              <a:pt x="6953" y="10443"/>
                              <a:pt x="6870" y="10359"/>
                              <a:pt x="6787" y="10359"/>
                            </a:cubicBezTo>
                            <a:lnTo>
                              <a:pt x="6203" y="10359"/>
                            </a:lnTo>
                            <a:lnTo>
                              <a:pt x="6203" y="10050"/>
                            </a:lnTo>
                            <a:cubicBezTo>
                              <a:pt x="6596" y="9943"/>
                              <a:pt x="6870" y="9609"/>
                              <a:pt x="6870" y="9193"/>
                            </a:cubicBezTo>
                            <a:lnTo>
                              <a:pt x="6930" y="9193"/>
                            </a:lnTo>
                            <a:cubicBezTo>
                              <a:pt x="7334" y="9193"/>
                              <a:pt x="7680" y="8859"/>
                              <a:pt x="7680" y="8443"/>
                            </a:cubicBezTo>
                            <a:cubicBezTo>
                              <a:pt x="7680" y="8038"/>
                              <a:pt x="7346" y="7704"/>
                              <a:pt x="6930" y="7704"/>
                            </a:cubicBezTo>
                            <a:lnTo>
                              <a:pt x="4406" y="7704"/>
                            </a:lnTo>
                            <a:cubicBezTo>
                              <a:pt x="3298" y="7704"/>
                              <a:pt x="2405" y="6811"/>
                              <a:pt x="2405" y="5704"/>
                            </a:cubicBezTo>
                            <a:cubicBezTo>
                              <a:pt x="2405" y="4609"/>
                              <a:pt x="3298" y="3716"/>
                              <a:pt x="4406" y="3716"/>
                            </a:cubicBezTo>
                            <a:lnTo>
                              <a:pt x="4822" y="3716"/>
                            </a:lnTo>
                            <a:lnTo>
                              <a:pt x="4822" y="5287"/>
                            </a:lnTo>
                            <a:cubicBezTo>
                              <a:pt x="4822" y="5383"/>
                              <a:pt x="4894" y="5454"/>
                              <a:pt x="4989" y="5454"/>
                            </a:cubicBezTo>
                            <a:lnTo>
                              <a:pt x="5108" y="5454"/>
                            </a:lnTo>
                            <a:lnTo>
                              <a:pt x="5108" y="6180"/>
                            </a:lnTo>
                            <a:cubicBezTo>
                              <a:pt x="5108" y="6276"/>
                              <a:pt x="5179" y="6347"/>
                              <a:pt x="5263" y="6347"/>
                            </a:cubicBezTo>
                            <a:lnTo>
                              <a:pt x="5727" y="6347"/>
                            </a:lnTo>
                            <a:lnTo>
                              <a:pt x="5727" y="6788"/>
                            </a:lnTo>
                            <a:cubicBezTo>
                              <a:pt x="5727" y="6883"/>
                              <a:pt x="5799" y="6954"/>
                              <a:pt x="5894" y="6954"/>
                            </a:cubicBezTo>
                            <a:lnTo>
                              <a:pt x="6537" y="6954"/>
                            </a:lnTo>
                            <a:cubicBezTo>
                              <a:pt x="6620" y="6954"/>
                              <a:pt x="6692" y="6883"/>
                              <a:pt x="6692" y="6788"/>
                            </a:cubicBezTo>
                            <a:lnTo>
                              <a:pt x="6692" y="5454"/>
                            </a:lnTo>
                            <a:lnTo>
                              <a:pt x="6811" y="5454"/>
                            </a:lnTo>
                            <a:cubicBezTo>
                              <a:pt x="6906" y="5454"/>
                              <a:pt x="6977" y="5383"/>
                              <a:pt x="6977" y="5287"/>
                            </a:cubicBezTo>
                            <a:lnTo>
                              <a:pt x="6977" y="870"/>
                            </a:lnTo>
                            <a:cubicBezTo>
                              <a:pt x="6977" y="775"/>
                              <a:pt x="6906" y="703"/>
                              <a:pt x="6811" y="703"/>
                            </a:cubicBezTo>
                            <a:lnTo>
                              <a:pt x="6620" y="703"/>
                            </a:lnTo>
                            <a:lnTo>
                              <a:pt x="6620" y="334"/>
                            </a:lnTo>
                            <a:lnTo>
                              <a:pt x="6811" y="334"/>
                            </a:lnTo>
                            <a:cubicBezTo>
                              <a:pt x="6906" y="334"/>
                              <a:pt x="6977" y="263"/>
                              <a:pt x="6977" y="168"/>
                            </a:cubicBezTo>
                            <a:cubicBezTo>
                              <a:pt x="6977" y="72"/>
                              <a:pt x="6906" y="1"/>
                              <a:pt x="6811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7" name="Google Shape;8753;p15">
                        <a:extLst>
                          <a:ext uri="{FF2B5EF4-FFF2-40B4-BE49-F238E27FC236}">
                            <a16:creationId xmlns:a16="http://schemas.microsoft.com/office/drawing/2014/main" id="{A148998B-349B-441E-8419-E4D50B869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48632" y="3395864"/>
                        <a:ext cx="36824" cy="371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56" h="1167" extrusionOk="0">
                            <a:moveTo>
                              <a:pt x="572" y="345"/>
                            </a:moveTo>
                            <a:cubicBezTo>
                              <a:pt x="715" y="345"/>
                              <a:pt x="810" y="452"/>
                              <a:pt x="810" y="583"/>
                            </a:cubicBezTo>
                            <a:cubicBezTo>
                              <a:pt x="810" y="714"/>
                              <a:pt x="715" y="822"/>
                              <a:pt x="572" y="822"/>
                            </a:cubicBezTo>
                            <a:cubicBezTo>
                              <a:pt x="441" y="822"/>
                              <a:pt x="334" y="714"/>
                              <a:pt x="334" y="583"/>
                            </a:cubicBezTo>
                            <a:cubicBezTo>
                              <a:pt x="334" y="452"/>
                              <a:pt x="441" y="345"/>
                              <a:pt x="572" y="345"/>
                            </a:cubicBezTo>
                            <a:close/>
                            <a:moveTo>
                              <a:pt x="572" y="0"/>
                            </a:moveTo>
                            <a:cubicBezTo>
                              <a:pt x="263" y="0"/>
                              <a:pt x="1" y="262"/>
                              <a:pt x="1" y="583"/>
                            </a:cubicBezTo>
                            <a:cubicBezTo>
                              <a:pt x="1" y="893"/>
                              <a:pt x="251" y="1167"/>
                              <a:pt x="572" y="1167"/>
                            </a:cubicBezTo>
                            <a:cubicBezTo>
                              <a:pt x="894" y="1167"/>
                              <a:pt x="1156" y="893"/>
                              <a:pt x="1156" y="583"/>
                            </a:cubicBezTo>
                            <a:cubicBezTo>
                              <a:pt x="1156" y="274"/>
                              <a:pt x="906" y="0"/>
                              <a:pt x="572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8" name="Google Shape;8754;p15">
                        <a:extLst>
                          <a:ext uri="{FF2B5EF4-FFF2-40B4-BE49-F238E27FC236}">
                            <a16:creationId xmlns:a16="http://schemas.microsoft.com/office/drawing/2014/main" id="{D3EF833B-E403-456B-B6FB-4F8A34E16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0443" y="3589316"/>
                        <a:ext cx="37175" cy="368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67" h="1156" extrusionOk="0">
                            <a:moveTo>
                              <a:pt x="584" y="346"/>
                            </a:moveTo>
                            <a:cubicBezTo>
                              <a:pt x="715" y="346"/>
                              <a:pt x="822" y="441"/>
                              <a:pt x="822" y="584"/>
                            </a:cubicBezTo>
                            <a:cubicBezTo>
                              <a:pt x="822" y="715"/>
                              <a:pt x="715" y="822"/>
                              <a:pt x="584" y="822"/>
                            </a:cubicBezTo>
                            <a:cubicBezTo>
                              <a:pt x="453" y="822"/>
                              <a:pt x="345" y="715"/>
                              <a:pt x="345" y="584"/>
                            </a:cubicBezTo>
                            <a:cubicBezTo>
                              <a:pt x="345" y="441"/>
                              <a:pt x="453" y="346"/>
                              <a:pt x="584" y="346"/>
                            </a:cubicBezTo>
                            <a:close/>
                            <a:moveTo>
                              <a:pt x="584" y="0"/>
                            </a:moveTo>
                            <a:cubicBezTo>
                              <a:pt x="274" y="0"/>
                              <a:pt x="0" y="251"/>
                              <a:pt x="0" y="584"/>
                            </a:cubicBezTo>
                            <a:cubicBezTo>
                              <a:pt x="0" y="905"/>
                              <a:pt x="250" y="1155"/>
                              <a:pt x="584" y="1155"/>
                            </a:cubicBezTo>
                            <a:cubicBezTo>
                              <a:pt x="905" y="1155"/>
                              <a:pt x="1167" y="893"/>
                              <a:pt x="1167" y="584"/>
                            </a:cubicBezTo>
                            <a:cubicBezTo>
                              <a:pt x="1167" y="262"/>
                              <a:pt x="905" y="0"/>
                              <a:pt x="584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7" name="Google Shape;8810;p15">
                      <a:extLst>
                        <a:ext uri="{FF2B5EF4-FFF2-40B4-BE49-F238E27FC236}">
                          <a16:creationId xmlns:a16="http://schemas.microsoft.com/office/drawing/2014/main" id="{68E8030A-BD8C-4772-991F-4A195C99B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06442" y="7002170"/>
                      <a:ext cx="533083" cy="408636"/>
                      <a:chOff x="1667192" y="1969816"/>
                      <a:chExt cx="399812" cy="306477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103" name="Google Shape;8811;p15">
                        <a:extLst>
                          <a:ext uri="{FF2B5EF4-FFF2-40B4-BE49-F238E27FC236}">
                            <a16:creationId xmlns:a16="http://schemas.microsoft.com/office/drawing/2014/main" id="{F84FE230-0453-42BC-A643-AC17294C3D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67192" y="1969816"/>
                        <a:ext cx="399812" cy="30647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551" h="9621" extrusionOk="0">
                            <a:moveTo>
                              <a:pt x="11157" y="346"/>
                            </a:moveTo>
                            <a:lnTo>
                              <a:pt x="11157" y="6584"/>
                            </a:lnTo>
                            <a:lnTo>
                              <a:pt x="1334" y="6584"/>
                            </a:lnTo>
                            <a:lnTo>
                              <a:pt x="1334" y="346"/>
                            </a:lnTo>
                            <a:close/>
                            <a:moveTo>
                              <a:pt x="7442" y="7930"/>
                            </a:moveTo>
                            <a:lnTo>
                              <a:pt x="7621" y="8561"/>
                            </a:lnTo>
                            <a:lnTo>
                              <a:pt x="4859" y="8561"/>
                            </a:lnTo>
                            <a:lnTo>
                              <a:pt x="5037" y="7930"/>
                            </a:lnTo>
                            <a:close/>
                            <a:moveTo>
                              <a:pt x="11217" y="6954"/>
                            </a:moveTo>
                            <a:lnTo>
                              <a:pt x="12038" y="8561"/>
                            </a:lnTo>
                            <a:lnTo>
                              <a:pt x="7990" y="8561"/>
                            </a:lnTo>
                            <a:lnTo>
                              <a:pt x="7776" y="7835"/>
                            </a:lnTo>
                            <a:cubicBezTo>
                              <a:pt x="7740" y="7680"/>
                              <a:pt x="7597" y="7573"/>
                              <a:pt x="7454" y="7573"/>
                            </a:cubicBezTo>
                            <a:lnTo>
                              <a:pt x="5013" y="7573"/>
                            </a:lnTo>
                            <a:cubicBezTo>
                              <a:pt x="4859" y="7573"/>
                              <a:pt x="4716" y="7680"/>
                              <a:pt x="4680" y="7835"/>
                            </a:cubicBezTo>
                            <a:lnTo>
                              <a:pt x="4478" y="8561"/>
                            </a:lnTo>
                            <a:lnTo>
                              <a:pt x="430" y="8561"/>
                            </a:lnTo>
                            <a:lnTo>
                              <a:pt x="1263" y="6954"/>
                            </a:lnTo>
                            <a:close/>
                            <a:moveTo>
                              <a:pt x="12157" y="8930"/>
                            </a:moveTo>
                            <a:lnTo>
                              <a:pt x="12157" y="9216"/>
                            </a:lnTo>
                            <a:lnTo>
                              <a:pt x="12169" y="9216"/>
                            </a:lnTo>
                            <a:cubicBezTo>
                              <a:pt x="12169" y="9239"/>
                              <a:pt x="12145" y="9275"/>
                              <a:pt x="12110" y="9275"/>
                            </a:cubicBezTo>
                            <a:lnTo>
                              <a:pt x="382" y="9275"/>
                            </a:lnTo>
                            <a:cubicBezTo>
                              <a:pt x="346" y="9275"/>
                              <a:pt x="322" y="9239"/>
                              <a:pt x="322" y="9216"/>
                            </a:cubicBezTo>
                            <a:lnTo>
                              <a:pt x="322" y="8930"/>
                            </a:lnTo>
                            <a:close/>
                            <a:moveTo>
                              <a:pt x="1334" y="0"/>
                            </a:moveTo>
                            <a:cubicBezTo>
                              <a:pt x="1144" y="0"/>
                              <a:pt x="977" y="167"/>
                              <a:pt x="977" y="357"/>
                            </a:cubicBezTo>
                            <a:lnTo>
                              <a:pt x="977" y="6739"/>
                            </a:lnTo>
                            <a:lnTo>
                              <a:pt x="1" y="8680"/>
                            </a:lnTo>
                            <a:lnTo>
                              <a:pt x="1" y="8692"/>
                            </a:lnTo>
                            <a:lnTo>
                              <a:pt x="1" y="8704"/>
                            </a:lnTo>
                            <a:lnTo>
                              <a:pt x="1" y="8728"/>
                            </a:lnTo>
                            <a:lnTo>
                              <a:pt x="1" y="8739"/>
                            </a:lnTo>
                            <a:lnTo>
                              <a:pt x="1" y="9204"/>
                            </a:lnTo>
                            <a:cubicBezTo>
                              <a:pt x="1" y="9442"/>
                              <a:pt x="191" y="9620"/>
                              <a:pt x="406" y="9620"/>
                            </a:cubicBezTo>
                            <a:lnTo>
                              <a:pt x="12133" y="9620"/>
                            </a:lnTo>
                            <a:cubicBezTo>
                              <a:pt x="12371" y="9620"/>
                              <a:pt x="12550" y="9418"/>
                              <a:pt x="12550" y="9204"/>
                            </a:cubicBezTo>
                            <a:lnTo>
                              <a:pt x="12526" y="8739"/>
                            </a:lnTo>
                            <a:lnTo>
                              <a:pt x="12526" y="8704"/>
                            </a:lnTo>
                            <a:lnTo>
                              <a:pt x="12526" y="8692"/>
                            </a:lnTo>
                            <a:lnTo>
                              <a:pt x="12526" y="8680"/>
                            </a:lnTo>
                            <a:lnTo>
                              <a:pt x="11550" y="6739"/>
                            </a:lnTo>
                            <a:lnTo>
                              <a:pt x="11550" y="357"/>
                            </a:lnTo>
                            <a:cubicBezTo>
                              <a:pt x="11550" y="167"/>
                              <a:pt x="11383" y="0"/>
                              <a:pt x="11193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4" name="Google Shape;8812;p15">
                        <a:extLst>
                          <a:ext uri="{FF2B5EF4-FFF2-40B4-BE49-F238E27FC236}">
                            <a16:creationId xmlns:a16="http://schemas.microsoft.com/office/drawing/2014/main" id="{73F7AB81-5DB2-43C6-A2DB-F7CBFF7BB9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22590" y="2089655"/>
                        <a:ext cx="287523" cy="77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026" h="2418" extrusionOk="0">
                            <a:moveTo>
                              <a:pt x="179" y="1"/>
                            </a:moveTo>
                            <a:cubicBezTo>
                              <a:pt x="72" y="1"/>
                              <a:pt x="0" y="96"/>
                              <a:pt x="0" y="179"/>
                            </a:cubicBezTo>
                            <a:lnTo>
                              <a:pt x="0" y="2132"/>
                            </a:lnTo>
                            <a:cubicBezTo>
                              <a:pt x="0" y="2299"/>
                              <a:pt x="131" y="2418"/>
                              <a:pt x="274" y="2418"/>
                            </a:cubicBezTo>
                            <a:lnTo>
                              <a:pt x="8727" y="2418"/>
                            </a:lnTo>
                            <a:cubicBezTo>
                              <a:pt x="8894" y="2418"/>
                              <a:pt x="9013" y="2287"/>
                              <a:pt x="9013" y="2132"/>
                            </a:cubicBezTo>
                            <a:lnTo>
                              <a:pt x="9013" y="179"/>
                            </a:lnTo>
                            <a:cubicBezTo>
                              <a:pt x="9025" y="96"/>
                              <a:pt x="8942" y="1"/>
                              <a:pt x="8835" y="1"/>
                            </a:cubicBezTo>
                            <a:cubicBezTo>
                              <a:pt x="8727" y="1"/>
                              <a:pt x="8656" y="96"/>
                              <a:pt x="8656" y="179"/>
                            </a:cubicBezTo>
                            <a:lnTo>
                              <a:pt x="8656" y="2049"/>
                            </a:lnTo>
                            <a:lnTo>
                              <a:pt x="357" y="2049"/>
                            </a:lnTo>
                            <a:lnTo>
                              <a:pt x="357" y="179"/>
                            </a:lnTo>
                            <a:cubicBezTo>
                              <a:pt x="357" y="84"/>
                              <a:pt x="262" y="1"/>
                              <a:pt x="179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5" name="Google Shape;8813;p15">
                        <a:extLst>
                          <a:ext uri="{FF2B5EF4-FFF2-40B4-BE49-F238E27FC236}">
                            <a16:creationId xmlns:a16="http://schemas.microsoft.com/office/drawing/2014/main" id="{67483158-E6DE-456A-B862-04694A454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22590" y="1992943"/>
                        <a:ext cx="287523" cy="77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026" h="2418" extrusionOk="0">
                            <a:moveTo>
                              <a:pt x="286" y="1"/>
                            </a:moveTo>
                            <a:cubicBezTo>
                              <a:pt x="119" y="1"/>
                              <a:pt x="0" y="143"/>
                              <a:pt x="0" y="286"/>
                            </a:cubicBezTo>
                            <a:lnTo>
                              <a:pt x="0" y="2239"/>
                            </a:lnTo>
                            <a:cubicBezTo>
                              <a:pt x="0" y="2346"/>
                              <a:pt x="84" y="2418"/>
                              <a:pt x="179" y="2418"/>
                            </a:cubicBezTo>
                            <a:cubicBezTo>
                              <a:pt x="286" y="2418"/>
                              <a:pt x="357" y="2322"/>
                              <a:pt x="357" y="2239"/>
                            </a:cubicBezTo>
                            <a:lnTo>
                              <a:pt x="357" y="382"/>
                            </a:lnTo>
                            <a:lnTo>
                              <a:pt x="8656" y="382"/>
                            </a:lnTo>
                            <a:lnTo>
                              <a:pt x="8656" y="2239"/>
                            </a:lnTo>
                            <a:cubicBezTo>
                              <a:pt x="8656" y="2346"/>
                              <a:pt x="8751" y="2418"/>
                              <a:pt x="8835" y="2418"/>
                            </a:cubicBezTo>
                            <a:cubicBezTo>
                              <a:pt x="8942" y="2418"/>
                              <a:pt x="9013" y="2322"/>
                              <a:pt x="9013" y="2239"/>
                            </a:cubicBezTo>
                            <a:lnTo>
                              <a:pt x="9013" y="286"/>
                            </a:lnTo>
                            <a:cubicBezTo>
                              <a:pt x="9025" y="143"/>
                              <a:pt x="8894" y="1"/>
                              <a:pt x="8727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87" name="Elipse 151">
                      <a:hlinkClick r:id="rId11" action="ppaction://hlinksldjump" tooltip="Discussion"/>
                      <a:extLst>
                        <a:ext uri="{FF2B5EF4-FFF2-40B4-BE49-F238E27FC236}">
                          <a16:creationId xmlns:a16="http://schemas.microsoft.com/office/drawing/2014/main" id="{AE5EACB5-5FA8-AC42-A8E4-4FB46BA673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76368" y="6883297"/>
                      <a:ext cx="713261" cy="71326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/>
                      <a:endParaRPr lang="es-ES" sz="24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8" name="Elipse 151">
                      <a:hlinkClick r:id="rId12" action="ppaction://hlinksldjump" tooltip="Conclusion &amp; Recommendations"/>
                      <a:extLst>
                        <a:ext uri="{FF2B5EF4-FFF2-40B4-BE49-F238E27FC236}">
                          <a16:creationId xmlns:a16="http://schemas.microsoft.com/office/drawing/2014/main" id="{FDA3BA25-C21C-D04E-97E2-242C0FB758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34541" y="6883296"/>
                      <a:ext cx="713261" cy="71326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/>
                      <a:endParaRPr lang="es-ES" sz="24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98" name="Google Shape;8685;p15">
                      <a:extLst>
                        <a:ext uri="{FF2B5EF4-FFF2-40B4-BE49-F238E27FC236}">
                          <a16:creationId xmlns:a16="http://schemas.microsoft.com/office/drawing/2014/main" id="{E193B595-8CDB-4158-9401-BB245614B3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91516" y="6983972"/>
                      <a:ext cx="482964" cy="481477"/>
                      <a:chOff x="2105657" y="3784347"/>
                      <a:chExt cx="362223" cy="361108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99" name="Google Shape;8686;p15">
                        <a:extLst>
                          <a:ext uri="{FF2B5EF4-FFF2-40B4-BE49-F238E27FC236}">
                            <a16:creationId xmlns:a16="http://schemas.microsoft.com/office/drawing/2014/main" id="{E4F9B49D-5576-4246-A957-E6B329EAD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05657" y="3784347"/>
                        <a:ext cx="362223" cy="36110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371" h="11336" extrusionOk="0">
                            <a:moveTo>
                              <a:pt x="1381" y="346"/>
                            </a:moveTo>
                            <a:cubicBezTo>
                              <a:pt x="1846" y="358"/>
                              <a:pt x="2262" y="715"/>
                              <a:pt x="2358" y="1191"/>
                            </a:cubicBezTo>
                            <a:lnTo>
                              <a:pt x="1881" y="1191"/>
                            </a:lnTo>
                            <a:cubicBezTo>
                              <a:pt x="1786" y="1191"/>
                              <a:pt x="1715" y="1263"/>
                              <a:pt x="1715" y="1358"/>
                            </a:cubicBezTo>
                            <a:cubicBezTo>
                              <a:pt x="1715" y="1727"/>
                              <a:pt x="1417" y="2025"/>
                              <a:pt x="1048" y="2025"/>
                            </a:cubicBezTo>
                            <a:cubicBezTo>
                              <a:pt x="667" y="2025"/>
                              <a:pt x="369" y="1727"/>
                              <a:pt x="369" y="1358"/>
                            </a:cubicBezTo>
                            <a:cubicBezTo>
                              <a:pt x="369" y="798"/>
                              <a:pt x="822" y="346"/>
                              <a:pt x="1381" y="346"/>
                            </a:cubicBezTo>
                            <a:close/>
                            <a:moveTo>
                              <a:pt x="2358" y="1537"/>
                            </a:moveTo>
                            <a:lnTo>
                              <a:pt x="2358" y="2037"/>
                            </a:lnTo>
                            <a:lnTo>
                              <a:pt x="1774" y="2037"/>
                            </a:lnTo>
                            <a:cubicBezTo>
                              <a:pt x="1893" y="1906"/>
                              <a:pt x="1977" y="1727"/>
                              <a:pt x="2012" y="1537"/>
                            </a:cubicBezTo>
                            <a:close/>
                            <a:moveTo>
                              <a:pt x="9109" y="4489"/>
                            </a:moveTo>
                            <a:lnTo>
                              <a:pt x="9109" y="4489"/>
                            </a:lnTo>
                            <a:cubicBezTo>
                              <a:pt x="8739" y="5049"/>
                              <a:pt x="8287" y="5585"/>
                              <a:pt x="7787" y="6085"/>
                            </a:cubicBezTo>
                            <a:cubicBezTo>
                              <a:pt x="7275" y="6597"/>
                              <a:pt x="6739" y="7037"/>
                              <a:pt x="6192" y="7406"/>
                            </a:cubicBezTo>
                            <a:cubicBezTo>
                              <a:pt x="6584" y="6859"/>
                              <a:pt x="7013" y="6323"/>
                              <a:pt x="7513" y="5823"/>
                            </a:cubicBezTo>
                            <a:cubicBezTo>
                              <a:pt x="8025" y="5311"/>
                              <a:pt x="8561" y="4870"/>
                              <a:pt x="9109" y="4489"/>
                            </a:cubicBezTo>
                            <a:close/>
                            <a:moveTo>
                              <a:pt x="4036" y="9359"/>
                            </a:moveTo>
                            <a:cubicBezTo>
                              <a:pt x="4346" y="9359"/>
                              <a:pt x="4620" y="9573"/>
                              <a:pt x="4691" y="9871"/>
                            </a:cubicBezTo>
                            <a:lnTo>
                              <a:pt x="3382" y="9871"/>
                            </a:lnTo>
                            <a:cubicBezTo>
                              <a:pt x="3453" y="9573"/>
                              <a:pt x="3727" y="9359"/>
                              <a:pt x="4036" y="9359"/>
                            </a:cubicBezTo>
                            <a:close/>
                            <a:moveTo>
                              <a:pt x="10359" y="9359"/>
                            </a:moveTo>
                            <a:cubicBezTo>
                              <a:pt x="10728" y="9359"/>
                              <a:pt x="11025" y="9657"/>
                              <a:pt x="11025" y="10026"/>
                            </a:cubicBezTo>
                            <a:cubicBezTo>
                              <a:pt x="11025" y="10597"/>
                              <a:pt x="10585" y="11038"/>
                              <a:pt x="10037" y="11038"/>
                            </a:cubicBezTo>
                            <a:lnTo>
                              <a:pt x="4584" y="11038"/>
                            </a:lnTo>
                            <a:cubicBezTo>
                              <a:pt x="4870" y="10788"/>
                              <a:pt x="5037" y="10431"/>
                              <a:pt x="5037" y="10026"/>
                            </a:cubicBezTo>
                            <a:cubicBezTo>
                              <a:pt x="5037" y="9776"/>
                              <a:pt x="4929" y="9538"/>
                              <a:pt x="4775" y="9359"/>
                            </a:cubicBezTo>
                            <a:close/>
                            <a:moveTo>
                              <a:pt x="1346" y="1"/>
                            </a:moveTo>
                            <a:cubicBezTo>
                              <a:pt x="596" y="1"/>
                              <a:pt x="0" y="596"/>
                              <a:pt x="0" y="1334"/>
                            </a:cubicBezTo>
                            <a:cubicBezTo>
                              <a:pt x="0" y="1906"/>
                              <a:pt x="465" y="2346"/>
                              <a:pt x="1012" y="2346"/>
                            </a:cubicBezTo>
                            <a:lnTo>
                              <a:pt x="2358" y="2346"/>
                            </a:lnTo>
                            <a:lnTo>
                              <a:pt x="2358" y="7514"/>
                            </a:lnTo>
                            <a:cubicBezTo>
                              <a:pt x="2358" y="7609"/>
                              <a:pt x="2429" y="7680"/>
                              <a:pt x="2512" y="7680"/>
                            </a:cubicBezTo>
                            <a:cubicBezTo>
                              <a:pt x="2608" y="7680"/>
                              <a:pt x="2679" y="7609"/>
                              <a:pt x="2679" y="7514"/>
                            </a:cubicBezTo>
                            <a:lnTo>
                              <a:pt x="2679" y="1334"/>
                            </a:lnTo>
                            <a:cubicBezTo>
                              <a:pt x="2679" y="929"/>
                              <a:pt x="2501" y="572"/>
                              <a:pt x="2239" y="322"/>
                            </a:cubicBezTo>
                            <a:lnTo>
                              <a:pt x="7680" y="322"/>
                            </a:lnTo>
                            <a:cubicBezTo>
                              <a:pt x="8227" y="322"/>
                              <a:pt x="8680" y="775"/>
                              <a:pt x="8680" y="1334"/>
                            </a:cubicBezTo>
                            <a:lnTo>
                              <a:pt x="8680" y="2870"/>
                            </a:lnTo>
                            <a:cubicBezTo>
                              <a:pt x="8192" y="3108"/>
                              <a:pt x="7739" y="3430"/>
                              <a:pt x="7358" y="3811"/>
                            </a:cubicBezTo>
                            <a:cubicBezTo>
                              <a:pt x="6549" y="4608"/>
                              <a:pt x="6537" y="5192"/>
                              <a:pt x="6525" y="6144"/>
                            </a:cubicBezTo>
                            <a:lnTo>
                              <a:pt x="6525" y="6394"/>
                            </a:lnTo>
                            <a:cubicBezTo>
                              <a:pt x="6132" y="6859"/>
                              <a:pt x="5811" y="7347"/>
                              <a:pt x="5513" y="7847"/>
                            </a:cubicBezTo>
                            <a:cubicBezTo>
                              <a:pt x="5465" y="7907"/>
                              <a:pt x="5477" y="7990"/>
                              <a:pt x="5537" y="8049"/>
                            </a:cubicBezTo>
                            <a:cubicBezTo>
                              <a:pt x="5572" y="8085"/>
                              <a:pt x="5608" y="8097"/>
                              <a:pt x="5656" y="8097"/>
                            </a:cubicBezTo>
                            <a:cubicBezTo>
                              <a:pt x="5691" y="8097"/>
                              <a:pt x="5715" y="8097"/>
                              <a:pt x="5751" y="8061"/>
                            </a:cubicBezTo>
                            <a:cubicBezTo>
                              <a:pt x="6251" y="7776"/>
                              <a:pt x="6727" y="7442"/>
                              <a:pt x="7192" y="7049"/>
                            </a:cubicBezTo>
                            <a:lnTo>
                              <a:pt x="7442" y="7049"/>
                            </a:lnTo>
                            <a:cubicBezTo>
                              <a:pt x="7930" y="7037"/>
                              <a:pt x="8323" y="7037"/>
                              <a:pt x="8692" y="6918"/>
                            </a:cubicBezTo>
                            <a:lnTo>
                              <a:pt x="8692" y="9002"/>
                            </a:lnTo>
                            <a:lnTo>
                              <a:pt x="4036" y="9002"/>
                            </a:lnTo>
                            <a:cubicBezTo>
                              <a:pt x="3465" y="9002"/>
                              <a:pt x="3024" y="9466"/>
                              <a:pt x="3024" y="10014"/>
                            </a:cubicBezTo>
                            <a:cubicBezTo>
                              <a:pt x="3024" y="10097"/>
                              <a:pt x="3096" y="10181"/>
                              <a:pt x="3191" y="10181"/>
                            </a:cubicBezTo>
                            <a:lnTo>
                              <a:pt x="4691" y="10181"/>
                            </a:lnTo>
                            <a:cubicBezTo>
                              <a:pt x="4620" y="10657"/>
                              <a:pt x="4203" y="11014"/>
                              <a:pt x="3691" y="11014"/>
                            </a:cubicBezTo>
                            <a:cubicBezTo>
                              <a:pt x="3144" y="11014"/>
                              <a:pt x="2679" y="10562"/>
                              <a:pt x="2679" y="10002"/>
                            </a:cubicBezTo>
                            <a:lnTo>
                              <a:pt x="2679" y="8168"/>
                            </a:lnTo>
                            <a:cubicBezTo>
                              <a:pt x="2679" y="8085"/>
                              <a:pt x="2608" y="8002"/>
                              <a:pt x="2512" y="8002"/>
                            </a:cubicBezTo>
                            <a:cubicBezTo>
                              <a:pt x="2429" y="8002"/>
                              <a:pt x="2358" y="8085"/>
                              <a:pt x="2358" y="8168"/>
                            </a:cubicBezTo>
                            <a:lnTo>
                              <a:pt x="2358" y="10002"/>
                            </a:lnTo>
                            <a:cubicBezTo>
                              <a:pt x="2358" y="10740"/>
                              <a:pt x="2953" y="11335"/>
                              <a:pt x="3691" y="11335"/>
                            </a:cubicBezTo>
                            <a:lnTo>
                              <a:pt x="10013" y="11335"/>
                            </a:lnTo>
                            <a:cubicBezTo>
                              <a:pt x="10764" y="11335"/>
                              <a:pt x="11359" y="10740"/>
                              <a:pt x="11359" y="10002"/>
                            </a:cubicBezTo>
                            <a:cubicBezTo>
                              <a:pt x="11371" y="9478"/>
                              <a:pt x="10930" y="9038"/>
                              <a:pt x="10359" y="9038"/>
                            </a:cubicBezTo>
                            <a:lnTo>
                              <a:pt x="9025" y="9038"/>
                            </a:lnTo>
                            <a:lnTo>
                              <a:pt x="9025" y="6811"/>
                            </a:lnTo>
                            <a:cubicBezTo>
                              <a:pt x="9263" y="6692"/>
                              <a:pt x="9513" y="6513"/>
                              <a:pt x="9775" y="6252"/>
                            </a:cubicBezTo>
                            <a:cubicBezTo>
                              <a:pt x="10013" y="6013"/>
                              <a:pt x="10228" y="5763"/>
                              <a:pt x="10406" y="5478"/>
                            </a:cubicBezTo>
                            <a:cubicBezTo>
                              <a:pt x="10430" y="5430"/>
                              <a:pt x="10430" y="5370"/>
                              <a:pt x="10418" y="5311"/>
                            </a:cubicBezTo>
                            <a:cubicBezTo>
                              <a:pt x="10394" y="5251"/>
                              <a:pt x="10347" y="5228"/>
                              <a:pt x="10299" y="5204"/>
                            </a:cubicBezTo>
                            <a:lnTo>
                              <a:pt x="9894" y="5132"/>
                            </a:lnTo>
                            <a:cubicBezTo>
                              <a:pt x="10728" y="4489"/>
                              <a:pt x="11264" y="3525"/>
                              <a:pt x="11323" y="2465"/>
                            </a:cubicBezTo>
                            <a:lnTo>
                              <a:pt x="11323" y="2453"/>
                            </a:lnTo>
                            <a:cubicBezTo>
                              <a:pt x="11323" y="2406"/>
                              <a:pt x="11311" y="2358"/>
                              <a:pt x="11287" y="2322"/>
                            </a:cubicBezTo>
                            <a:cubicBezTo>
                              <a:pt x="11252" y="2287"/>
                              <a:pt x="11204" y="2275"/>
                              <a:pt x="11145" y="2275"/>
                            </a:cubicBezTo>
                            <a:cubicBezTo>
                              <a:pt x="10764" y="2311"/>
                              <a:pt x="10394" y="2346"/>
                              <a:pt x="10037" y="2430"/>
                            </a:cubicBezTo>
                            <a:cubicBezTo>
                              <a:pt x="9942" y="2442"/>
                              <a:pt x="9882" y="2525"/>
                              <a:pt x="9894" y="2620"/>
                            </a:cubicBezTo>
                            <a:cubicBezTo>
                              <a:pt x="9916" y="2696"/>
                              <a:pt x="9988" y="2753"/>
                              <a:pt x="10073" y="2753"/>
                            </a:cubicBezTo>
                            <a:cubicBezTo>
                              <a:pt x="10080" y="2753"/>
                              <a:pt x="10089" y="2752"/>
                              <a:pt x="10097" y="2751"/>
                            </a:cubicBezTo>
                            <a:cubicBezTo>
                              <a:pt x="10371" y="2692"/>
                              <a:pt x="10656" y="2644"/>
                              <a:pt x="10966" y="2620"/>
                            </a:cubicBezTo>
                            <a:lnTo>
                              <a:pt x="10966" y="2620"/>
                            </a:lnTo>
                            <a:cubicBezTo>
                              <a:pt x="10847" y="3632"/>
                              <a:pt x="10275" y="4537"/>
                              <a:pt x="9382" y="5073"/>
                            </a:cubicBezTo>
                            <a:lnTo>
                              <a:pt x="9359" y="5085"/>
                            </a:lnTo>
                            <a:cubicBezTo>
                              <a:pt x="9299" y="5120"/>
                              <a:pt x="9275" y="5192"/>
                              <a:pt x="9287" y="5263"/>
                            </a:cubicBezTo>
                            <a:cubicBezTo>
                              <a:pt x="9299" y="5347"/>
                              <a:pt x="9359" y="5382"/>
                              <a:pt x="9418" y="5406"/>
                            </a:cubicBezTo>
                            <a:lnTo>
                              <a:pt x="9978" y="5490"/>
                            </a:lnTo>
                            <a:cubicBezTo>
                              <a:pt x="9835" y="5668"/>
                              <a:pt x="9692" y="5847"/>
                              <a:pt x="9525" y="6002"/>
                            </a:cubicBezTo>
                            <a:cubicBezTo>
                              <a:pt x="8870" y="6656"/>
                              <a:pt x="8406" y="6716"/>
                              <a:pt x="7573" y="6728"/>
                            </a:cubicBezTo>
                            <a:cubicBezTo>
                              <a:pt x="7727" y="6597"/>
                              <a:pt x="7870" y="6454"/>
                              <a:pt x="8013" y="6311"/>
                            </a:cubicBezTo>
                            <a:cubicBezTo>
                              <a:pt x="8728" y="5597"/>
                              <a:pt x="9299" y="4835"/>
                              <a:pt x="9775" y="4037"/>
                            </a:cubicBezTo>
                            <a:cubicBezTo>
                              <a:pt x="9823" y="3977"/>
                              <a:pt x="9811" y="3882"/>
                              <a:pt x="9751" y="3823"/>
                            </a:cubicBezTo>
                            <a:cubicBezTo>
                              <a:pt x="9718" y="3789"/>
                              <a:pt x="9681" y="3774"/>
                              <a:pt x="9639" y="3774"/>
                            </a:cubicBezTo>
                            <a:cubicBezTo>
                              <a:pt x="9608" y="3774"/>
                              <a:pt x="9574" y="3783"/>
                              <a:pt x="9537" y="3799"/>
                            </a:cubicBezTo>
                            <a:cubicBezTo>
                              <a:pt x="8739" y="4251"/>
                              <a:pt x="7966" y="4847"/>
                              <a:pt x="7263" y="5561"/>
                            </a:cubicBezTo>
                            <a:cubicBezTo>
                              <a:pt x="7120" y="5716"/>
                              <a:pt x="6977" y="5847"/>
                              <a:pt x="6846" y="6002"/>
                            </a:cubicBezTo>
                            <a:cubicBezTo>
                              <a:pt x="6882" y="5168"/>
                              <a:pt x="6918" y="4704"/>
                              <a:pt x="7573" y="4049"/>
                            </a:cubicBezTo>
                            <a:cubicBezTo>
                              <a:pt x="8085" y="3537"/>
                              <a:pt x="8728" y="3156"/>
                              <a:pt x="9454" y="2906"/>
                            </a:cubicBezTo>
                            <a:cubicBezTo>
                              <a:pt x="9537" y="2870"/>
                              <a:pt x="9585" y="2787"/>
                              <a:pt x="9561" y="2692"/>
                            </a:cubicBezTo>
                            <a:cubicBezTo>
                              <a:pt x="9531" y="2623"/>
                              <a:pt x="9470" y="2578"/>
                              <a:pt x="9395" y="2578"/>
                            </a:cubicBezTo>
                            <a:cubicBezTo>
                              <a:pt x="9379" y="2578"/>
                              <a:pt x="9363" y="2580"/>
                              <a:pt x="9347" y="2584"/>
                            </a:cubicBezTo>
                            <a:cubicBezTo>
                              <a:pt x="9228" y="2632"/>
                              <a:pt x="9109" y="2680"/>
                              <a:pt x="9001" y="2715"/>
                            </a:cubicBezTo>
                            <a:lnTo>
                              <a:pt x="9001" y="1334"/>
                            </a:lnTo>
                            <a:cubicBezTo>
                              <a:pt x="9001" y="596"/>
                              <a:pt x="8406" y="1"/>
                              <a:pt x="7668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0" name="Google Shape;8687;p15">
                        <a:extLst>
                          <a:ext uri="{FF2B5EF4-FFF2-40B4-BE49-F238E27FC236}">
                            <a16:creationId xmlns:a16="http://schemas.microsoft.com/office/drawing/2014/main" id="{798AA5E7-5531-482D-83C3-83CEEC0786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1097" y="3847326"/>
                        <a:ext cx="157045" cy="246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930" h="775" extrusionOk="0">
                            <a:moveTo>
                              <a:pt x="155" y="0"/>
                            </a:moveTo>
                            <a:cubicBezTo>
                              <a:pt x="72" y="0"/>
                              <a:pt x="0" y="72"/>
                              <a:pt x="0" y="167"/>
                            </a:cubicBezTo>
                            <a:cubicBezTo>
                              <a:pt x="0" y="250"/>
                              <a:pt x="72" y="334"/>
                              <a:pt x="155" y="334"/>
                            </a:cubicBezTo>
                            <a:cubicBezTo>
                              <a:pt x="322" y="334"/>
                              <a:pt x="381" y="405"/>
                              <a:pt x="500" y="512"/>
                            </a:cubicBezTo>
                            <a:cubicBezTo>
                              <a:pt x="619" y="631"/>
                              <a:pt x="786" y="774"/>
                              <a:pt x="1084" y="774"/>
                            </a:cubicBezTo>
                            <a:cubicBezTo>
                              <a:pt x="1381" y="774"/>
                              <a:pt x="1524" y="631"/>
                              <a:pt x="1667" y="512"/>
                            </a:cubicBezTo>
                            <a:cubicBezTo>
                              <a:pt x="1762" y="405"/>
                              <a:pt x="1846" y="334"/>
                              <a:pt x="2000" y="334"/>
                            </a:cubicBezTo>
                            <a:cubicBezTo>
                              <a:pt x="2167" y="334"/>
                              <a:pt x="2227" y="405"/>
                              <a:pt x="2346" y="512"/>
                            </a:cubicBezTo>
                            <a:cubicBezTo>
                              <a:pt x="2465" y="631"/>
                              <a:pt x="2631" y="774"/>
                              <a:pt x="2929" y="774"/>
                            </a:cubicBezTo>
                            <a:cubicBezTo>
                              <a:pt x="3227" y="774"/>
                              <a:pt x="3370" y="631"/>
                              <a:pt x="3501" y="512"/>
                            </a:cubicBezTo>
                            <a:cubicBezTo>
                              <a:pt x="3608" y="405"/>
                              <a:pt x="3679" y="334"/>
                              <a:pt x="3846" y="334"/>
                            </a:cubicBezTo>
                            <a:cubicBezTo>
                              <a:pt x="4013" y="334"/>
                              <a:pt x="4072" y="405"/>
                              <a:pt x="4191" y="512"/>
                            </a:cubicBezTo>
                            <a:cubicBezTo>
                              <a:pt x="4310" y="631"/>
                              <a:pt x="4477" y="774"/>
                              <a:pt x="4775" y="774"/>
                            </a:cubicBezTo>
                            <a:cubicBezTo>
                              <a:pt x="4858" y="774"/>
                              <a:pt x="4929" y="703"/>
                              <a:pt x="4929" y="607"/>
                            </a:cubicBezTo>
                            <a:cubicBezTo>
                              <a:pt x="4929" y="524"/>
                              <a:pt x="4858" y="453"/>
                              <a:pt x="4775" y="453"/>
                            </a:cubicBezTo>
                            <a:cubicBezTo>
                              <a:pt x="4608" y="453"/>
                              <a:pt x="4548" y="369"/>
                              <a:pt x="4429" y="274"/>
                            </a:cubicBezTo>
                            <a:cubicBezTo>
                              <a:pt x="4310" y="155"/>
                              <a:pt x="4144" y="0"/>
                              <a:pt x="3846" y="0"/>
                            </a:cubicBezTo>
                            <a:cubicBezTo>
                              <a:pt x="3548" y="0"/>
                              <a:pt x="3405" y="155"/>
                              <a:pt x="3263" y="274"/>
                            </a:cubicBezTo>
                            <a:cubicBezTo>
                              <a:pt x="3167" y="369"/>
                              <a:pt x="3084" y="453"/>
                              <a:pt x="2929" y="453"/>
                            </a:cubicBezTo>
                            <a:cubicBezTo>
                              <a:pt x="2762" y="453"/>
                              <a:pt x="2703" y="369"/>
                              <a:pt x="2584" y="274"/>
                            </a:cubicBezTo>
                            <a:cubicBezTo>
                              <a:pt x="2465" y="155"/>
                              <a:pt x="2298" y="0"/>
                              <a:pt x="2000" y="0"/>
                            </a:cubicBezTo>
                            <a:cubicBezTo>
                              <a:pt x="1703" y="0"/>
                              <a:pt x="1560" y="155"/>
                              <a:pt x="1417" y="274"/>
                            </a:cubicBezTo>
                            <a:cubicBezTo>
                              <a:pt x="1322" y="369"/>
                              <a:pt x="1238" y="453"/>
                              <a:pt x="1084" y="453"/>
                            </a:cubicBezTo>
                            <a:cubicBezTo>
                              <a:pt x="917" y="453"/>
                              <a:pt x="857" y="369"/>
                              <a:pt x="738" y="274"/>
                            </a:cubicBezTo>
                            <a:cubicBezTo>
                              <a:pt x="619" y="155"/>
                              <a:pt x="453" y="0"/>
                              <a:pt x="155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1" name="Google Shape;8688;p15">
                        <a:extLst>
                          <a:ext uri="{FF2B5EF4-FFF2-40B4-BE49-F238E27FC236}">
                            <a16:creationId xmlns:a16="http://schemas.microsoft.com/office/drawing/2014/main" id="{FD76CB52-715E-4A71-8FBD-03BCC7CD5F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1097" y="3889406"/>
                        <a:ext cx="127834" cy="246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13" h="775" extrusionOk="0">
                            <a:moveTo>
                              <a:pt x="155" y="1"/>
                            </a:moveTo>
                            <a:cubicBezTo>
                              <a:pt x="72" y="1"/>
                              <a:pt x="0" y="84"/>
                              <a:pt x="0" y="167"/>
                            </a:cubicBezTo>
                            <a:cubicBezTo>
                              <a:pt x="0" y="263"/>
                              <a:pt x="72" y="334"/>
                              <a:pt x="155" y="334"/>
                            </a:cubicBezTo>
                            <a:cubicBezTo>
                              <a:pt x="322" y="334"/>
                              <a:pt x="381" y="406"/>
                              <a:pt x="500" y="513"/>
                            </a:cubicBezTo>
                            <a:cubicBezTo>
                              <a:pt x="619" y="632"/>
                              <a:pt x="786" y="775"/>
                              <a:pt x="1084" y="775"/>
                            </a:cubicBezTo>
                            <a:cubicBezTo>
                              <a:pt x="1381" y="775"/>
                              <a:pt x="1524" y="632"/>
                              <a:pt x="1667" y="513"/>
                            </a:cubicBezTo>
                            <a:cubicBezTo>
                              <a:pt x="1762" y="406"/>
                              <a:pt x="1846" y="334"/>
                              <a:pt x="2000" y="334"/>
                            </a:cubicBezTo>
                            <a:cubicBezTo>
                              <a:pt x="2167" y="334"/>
                              <a:pt x="2227" y="406"/>
                              <a:pt x="2346" y="513"/>
                            </a:cubicBezTo>
                            <a:cubicBezTo>
                              <a:pt x="2465" y="632"/>
                              <a:pt x="2631" y="775"/>
                              <a:pt x="2929" y="775"/>
                            </a:cubicBezTo>
                            <a:cubicBezTo>
                              <a:pt x="3227" y="775"/>
                              <a:pt x="3370" y="632"/>
                              <a:pt x="3501" y="513"/>
                            </a:cubicBezTo>
                            <a:cubicBezTo>
                              <a:pt x="3608" y="406"/>
                              <a:pt x="3679" y="334"/>
                              <a:pt x="3846" y="334"/>
                            </a:cubicBezTo>
                            <a:cubicBezTo>
                              <a:pt x="3941" y="334"/>
                              <a:pt x="4013" y="263"/>
                              <a:pt x="4013" y="167"/>
                            </a:cubicBezTo>
                            <a:cubicBezTo>
                              <a:pt x="4013" y="84"/>
                              <a:pt x="3941" y="1"/>
                              <a:pt x="3846" y="1"/>
                            </a:cubicBezTo>
                            <a:cubicBezTo>
                              <a:pt x="3548" y="1"/>
                              <a:pt x="3405" y="156"/>
                              <a:pt x="3263" y="275"/>
                            </a:cubicBezTo>
                            <a:cubicBezTo>
                              <a:pt x="3167" y="382"/>
                              <a:pt x="3084" y="453"/>
                              <a:pt x="2929" y="453"/>
                            </a:cubicBezTo>
                            <a:cubicBezTo>
                              <a:pt x="2762" y="453"/>
                              <a:pt x="2703" y="382"/>
                              <a:pt x="2584" y="275"/>
                            </a:cubicBezTo>
                            <a:cubicBezTo>
                              <a:pt x="2465" y="156"/>
                              <a:pt x="2298" y="1"/>
                              <a:pt x="2000" y="1"/>
                            </a:cubicBezTo>
                            <a:cubicBezTo>
                              <a:pt x="1703" y="1"/>
                              <a:pt x="1560" y="156"/>
                              <a:pt x="1417" y="275"/>
                            </a:cubicBezTo>
                            <a:cubicBezTo>
                              <a:pt x="1322" y="382"/>
                              <a:pt x="1238" y="453"/>
                              <a:pt x="1084" y="453"/>
                            </a:cubicBezTo>
                            <a:cubicBezTo>
                              <a:pt x="917" y="453"/>
                              <a:pt x="857" y="382"/>
                              <a:pt x="738" y="275"/>
                            </a:cubicBezTo>
                            <a:cubicBezTo>
                              <a:pt x="619" y="156"/>
                              <a:pt x="453" y="1"/>
                              <a:pt x="155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" name="Google Shape;8689;p15">
                        <a:extLst>
                          <a:ext uri="{FF2B5EF4-FFF2-40B4-BE49-F238E27FC236}">
                            <a16:creationId xmlns:a16="http://schemas.microsoft.com/office/drawing/2014/main" id="{450FF2F5-120A-4063-8158-71A5F824E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09951" y="3931136"/>
                        <a:ext cx="98655" cy="246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97" h="775" extrusionOk="0">
                            <a:moveTo>
                              <a:pt x="167" y="0"/>
                            </a:moveTo>
                            <a:cubicBezTo>
                              <a:pt x="72" y="0"/>
                              <a:pt x="0" y="84"/>
                              <a:pt x="0" y="167"/>
                            </a:cubicBezTo>
                            <a:cubicBezTo>
                              <a:pt x="0" y="262"/>
                              <a:pt x="72" y="334"/>
                              <a:pt x="167" y="334"/>
                            </a:cubicBezTo>
                            <a:cubicBezTo>
                              <a:pt x="334" y="334"/>
                              <a:pt x="393" y="405"/>
                              <a:pt x="512" y="512"/>
                            </a:cubicBezTo>
                            <a:cubicBezTo>
                              <a:pt x="632" y="632"/>
                              <a:pt x="786" y="774"/>
                              <a:pt x="1084" y="774"/>
                            </a:cubicBezTo>
                            <a:cubicBezTo>
                              <a:pt x="1382" y="774"/>
                              <a:pt x="1536" y="632"/>
                              <a:pt x="1667" y="512"/>
                            </a:cubicBezTo>
                            <a:cubicBezTo>
                              <a:pt x="1775" y="405"/>
                              <a:pt x="1846" y="334"/>
                              <a:pt x="2013" y="334"/>
                            </a:cubicBezTo>
                            <a:cubicBezTo>
                              <a:pt x="2179" y="334"/>
                              <a:pt x="2239" y="405"/>
                              <a:pt x="2358" y="512"/>
                            </a:cubicBezTo>
                            <a:cubicBezTo>
                              <a:pt x="2477" y="632"/>
                              <a:pt x="2632" y="774"/>
                              <a:pt x="2929" y="774"/>
                            </a:cubicBezTo>
                            <a:cubicBezTo>
                              <a:pt x="3025" y="774"/>
                              <a:pt x="3096" y="703"/>
                              <a:pt x="3096" y="620"/>
                            </a:cubicBezTo>
                            <a:cubicBezTo>
                              <a:pt x="3096" y="524"/>
                              <a:pt x="3025" y="453"/>
                              <a:pt x="2929" y="453"/>
                            </a:cubicBezTo>
                            <a:cubicBezTo>
                              <a:pt x="2775" y="441"/>
                              <a:pt x="2691" y="381"/>
                              <a:pt x="2596" y="274"/>
                            </a:cubicBezTo>
                            <a:cubicBezTo>
                              <a:pt x="2477" y="155"/>
                              <a:pt x="2310" y="0"/>
                              <a:pt x="2013" y="0"/>
                            </a:cubicBezTo>
                            <a:cubicBezTo>
                              <a:pt x="1715" y="0"/>
                              <a:pt x="1560" y="155"/>
                              <a:pt x="1429" y="274"/>
                            </a:cubicBezTo>
                            <a:cubicBezTo>
                              <a:pt x="1322" y="381"/>
                              <a:pt x="1251" y="453"/>
                              <a:pt x="1084" y="453"/>
                            </a:cubicBezTo>
                            <a:cubicBezTo>
                              <a:pt x="929" y="453"/>
                              <a:pt x="870" y="381"/>
                              <a:pt x="751" y="274"/>
                            </a:cubicBezTo>
                            <a:cubicBezTo>
                              <a:pt x="632" y="155"/>
                              <a:pt x="465" y="0"/>
                              <a:pt x="167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1" name="Google Shape;8690;p15">
                      <a:extLst>
                        <a:ext uri="{FF2B5EF4-FFF2-40B4-BE49-F238E27FC236}">
                          <a16:creationId xmlns:a16="http://schemas.microsoft.com/office/drawing/2014/main" id="{222E1962-F31A-4BCC-8EEF-98ECF26B27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5289" y="7047819"/>
                      <a:ext cx="369805" cy="353782"/>
                      <a:chOff x="3950316" y="3820307"/>
                      <a:chExt cx="369805" cy="353782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122" name="Google Shape;8691;p15">
                        <a:extLst>
                          <a:ext uri="{FF2B5EF4-FFF2-40B4-BE49-F238E27FC236}">
                            <a16:creationId xmlns:a16="http://schemas.microsoft.com/office/drawing/2014/main" id="{20F2AFE7-A6CA-46A6-9A95-6B214B0A9B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40561" y="3880991"/>
                        <a:ext cx="99802" cy="2838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33" h="891" extrusionOk="0">
                            <a:moveTo>
                              <a:pt x="1572" y="1"/>
                            </a:moveTo>
                            <a:cubicBezTo>
                              <a:pt x="1001" y="1"/>
                              <a:pt x="465" y="227"/>
                              <a:pt x="60" y="632"/>
                            </a:cubicBezTo>
                            <a:cubicBezTo>
                              <a:pt x="1" y="691"/>
                              <a:pt x="1" y="787"/>
                              <a:pt x="60" y="846"/>
                            </a:cubicBezTo>
                            <a:cubicBezTo>
                              <a:pt x="84" y="876"/>
                              <a:pt x="123" y="891"/>
                              <a:pt x="165" y="891"/>
                            </a:cubicBezTo>
                            <a:cubicBezTo>
                              <a:pt x="206" y="891"/>
                              <a:pt x="251" y="876"/>
                              <a:pt x="287" y="846"/>
                            </a:cubicBezTo>
                            <a:cubicBezTo>
                              <a:pt x="632" y="513"/>
                              <a:pt x="1072" y="310"/>
                              <a:pt x="1572" y="310"/>
                            </a:cubicBezTo>
                            <a:cubicBezTo>
                              <a:pt x="2061" y="310"/>
                              <a:pt x="2501" y="513"/>
                              <a:pt x="2846" y="846"/>
                            </a:cubicBezTo>
                            <a:cubicBezTo>
                              <a:pt x="2876" y="876"/>
                              <a:pt x="2918" y="891"/>
                              <a:pt x="2960" y="891"/>
                            </a:cubicBezTo>
                            <a:cubicBezTo>
                              <a:pt x="3001" y="891"/>
                              <a:pt x="3043" y="876"/>
                              <a:pt x="3073" y="846"/>
                            </a:cubicBezTo>
                            <a:cubicBezTo>
                              <a:pt x="3132" y="787"/>
                              <a:pt x="3132" y="691"/>
                              <a:pt x="3073" y="632"/>
                            </a:cubicBezTo>
                            <a:cubicBezTo>
                              <a:pt x="2668" y="227"/>
                              <a:pt x="2132" y="1"/>
                              <a:pt x="1572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3" name="Google Shape;8692;p15">
                        <a:extLst>
                          <a:ext uri="{FF2B5EF4-FFF2-40B4-BE49-F238E27FC236}">
                            <a16:creationId xmlns:a16="http://schemas.microsoft.com/office/drawing/2014/main" id="{60CFC11D-1728-47CE-AEF7-64D5A2B037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50316" y="3820307"/>
                        <a:ext cx="369805" cy="35378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609" h="11106" extrusionOk="0">
                            <a:moveTo>
                              <a:pt x="7358" y="6728"/>
                            </a:moveTo>
                            <a:lnTo>
                              <a:pt x="7799" y="7156"/>
                            </a:lnTo>
                            <a:lnTo>
                              <a:pt x="7513" y="7442"/>
                            </a:lnTo>
                            <a:lnTo>
                              <a:pt x="7084" y="7014"/>
                            </a:lnTo>
                            <a:cubicBezTo>
                              <a:pt x="7180" y="6918"/>
                              <a:pt x="7275" y="6835"/>
                              <a:pt x="7358" y="6728"/>
                            </a:cubicBezTo>
                            <a:close/>
                            <a:moveTo>
                              <a:pt x="4395" y="358"/>
                            </a:moveTo>
                            <a:cubicBezTo>
                              <a:pt x="5337" y="358"/>
                              <a:pt x="6281" y="715"/>
                              <a:pt x="7001" y="1429"/>
                            </a:cubicBezTo>
                            <a:cubicBezTo>
                              <a:pt x="8370" y="2799"/>
                              <a:pt x="8430" y="4942"/>
                              <a:pt x="7239" y="6382"/>
                            </a:cubicBezTo>
                            <a:cubicBezTo>
                              <a:pt x="7096" y="6561"/>
                              <a:pt x="6930" y="6728"/>
                              <a:pt x="6763" y="6859"/>
                            </a:cubicBezTo>
                            <a:cubicBezTo>
                              <a:pt x="6075" y="7434"/>
                              <a:pt x="5230" y="7723"/>
                              <a:pt x="4386" y="7723"/>
                            </a:cubicBezTo>
                            <a:cubicBezTo>
                              <a:pt x="3448" y="7723"/>
                              <a:pt x="2513" y="7365"/>
                              <a:pt x="1798" y="6644"/>
                            </a:cubicBezTo>
                            <a:cubicBezTo>
                              <a:pt x="357" y="5192"/>
                              <a:pt x="357" y="2870"/>
                              <a:pt x="1798" y="1429"/>
                            </a:cubicBezTo>
                            <a:cubicBezTo>
                              <a:pt x="2512" y="715"/>
                              <a:pt x="3453" y="358"/>
                              <a:pt x="4395" y="358"/>
                            </a:cubicBezTo>
                            <a:close/>
                            <a:moveTo>
                              <a:pt x="8226" y="7228"/>
                            </a:moveTo>
                            <a:cubicBezTo>
                              <a:pt x="8260" y="7228"/>
                              <a:pt x="8293" y="7240"/>
                              <a:pt x="8311" y="7264"/>
                            </a:cubicBezTo>
                            <a:lnTo>
                              <a:pt x="8763" y="7668"/>
                            </a:lnTo>
                            <a:lnTo>
                              <a:pt x="8001" y="8430"/>
                            </a:lnTo>
                            <a:lnTo>
                              <a:pt x="7620" y="7966"/>
                            </a:lnTo>
                            <a:cubicBezTo>
                              <a:pt x="7573" y="7918"/>
                              <a:pt x="7573" y="7835"/>
                              <a:pt x="7620" y="7787"/>
                            </a:cubicBezTo>
                            <a:lnTo>
                              <a:pt x="8132" y="7264"/>
                            </a:lnTo>
                            <a:cubicBezTo>
                              <a:pt x="8156" y="7240"/>
                              <a:pt x="8192" y="7228"/>
                              <a:pt x="8226" y="7228"/>
                            </a:cubicBezTo>
                            <a:close/>
                            <a:moveTo>
                              <a:pt x="9013" y="7871"/>
                            </a:moveTo>
                            <a:lnTo>
                              <a:pt x="10871" y="9514"/>
                            </a:lnTo>
                            <a:cubicBezTo>
                              <a:pt x="11192" y="9800"/>
                              <a:pt x="11204" y="10276"/>
                              <a:pt x="10906" y="10573"/>
                            </a:cubicBezTo>
                            <a:cubicBezTo>
                              <a:pt x="10765" y="10715"/>
                              <a:pt x="10580" y="10784"/>
                              <a:pt x="10396" y="10784"/>
                            </a:cubicBezTo>
                            <a:cubicBezTo>
                              <a:pt x="10193" y="10784"/>
                              <a:pt x="9990" y="10700"/>
                              <a:pt x="9847" y="10538"/>
                            </a:cubicBezTo>
                            <a:lnTo>
                              <a:pt x="8227" y="8668"/>
                            </a:lnTo>
                            <a:lnTo>
                              <a:pt x="9013" y="7871"/>
                            </a:lnTo>
                            <a:close/>
                            <a:moveTo>
                              <a:pt x="4423" y="1"/>
                            </a:moveTo>
                            <a:cubicBezTo>
                              <a:pt x="3396" y="1"/>
                              <a:pt x="2370" y="394"/>
                              <a:pt x="1584" y="1179"/>
                            </a:cubicBezTo>
                            <a:cubicBezTo>
                              <a:pt x="0" y="2775"/>
                              <a:pt x="0" y="5299"/>
                              <a:pt x="1560" y="6883"/>
                            </a:cubicBezTo>
                            <a:cubicBezTo>
                              <a:pt x="2340" y="7663"/>
                              <a:pt x="3364" y="8052"/>
                              <a:pt x="4389" y="8052"/>
                            </a:cubicBezTo>
                            <a:cubicBezTo>
                              <a:pt x="5257" y="8052"/>
                              <a:pt x="6126" y="7773"/>
                              <a:pt x="6846" y="7216"/>
                            </a:cubicBezTo>
                            <a:lnTo>
                              <a:pt x="7323" y="7692"/>
                            </a:lnTo>
                            <a:cubicBezTo>
                              <a:pt x="7239" y="7859"/>
                              <a:pt x="7263" y="8049"/>
                              <a:pt x="7394" y="8180"/>
                            </a:cubicBezTo>
                            <a:lnTo>
                              <a:pt x="9644" y="10752"/>
                            </a:lnTo>
                            <a:cubicBezTo>
                              <a:pt x="9847" y="10986"/>
                              <a:pt x="10133" y="11105"/>
                              <a:pt x="10421" y="11105"/>
                            </a:cubicBezTo>
                            <a:cubicBezTo>
                              <a:pt x="10690" y="11105"/>
                              <a:pt x="10961" y="11001"/>
                              <a:pt x="11168" y="10788"/>
                            </a:cubicBezTo>
                            <a:cubicBezTo>
                              <a:pt x="11609" y="10359"/>
                              <a:pt x="11573" y="9657"/>
                              <a:pt x="11133" y="9264"/>
                            </a:cubicBezTo>
                            <a:lnTo>
                              <a:pt x="8573" y="7014"/>
                            </a:lnTo>
                            <a:cubicBezTo>
                              <a:pt x="8483" y="6939"/>
                              <a:pt x="8369" y="6897"/>
                              <a:pt x="8259" y="6897"/>
                            </a:cubicBezTo>
                            <a:cubicBezTo>
                              <a:pt x="8194" y="6897"/>
                              <a:pt x="8130" y="6911"/>
                              <a:pt x="8073" y="6942"/>
                            </a:cubicBezTo>
                            <a:lnTo>
                              <a:pt x="7596" y="6454"/>
                            </a:lnTo>
                            <a:cubicBezTo>
                              <a:pt x="8811" y="4894"/>
                              <a:pt x="8704" y="2632"/>
                              <a:pt x="7263" y="1179"/>
                            </a:cubicBezTo>
                            <a:cubicBezTo>
                              <a:pt x="6477" y="394"/>
                              <a:pt x="5450" y="1"/>
                              <a:pt x="4423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4" name="Google Shape;8693;p15">
                        <a:extLst>
                          <a:ext uri="{FF2B5EF4-FFF2-40B4-BE49-F238E27FC236}">
                            <a16:creationId xmlns:a16="http://schemas.microsoft.com/office/drawing/2014/main" id="{26163CA7-BC01-432B-92DF-1041E8EA7D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8219" y="3850602"/>
                        <a:ext cx="101299" cy="1957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180" h="6146" extrusionOk="0">
                            <a:moveTo>
                              <a:pt x="194" y="1"/>
                            </a:moveTo>
                            <a:cubicBezTo>
                              <a:pt x="120" y="1"/>
                              <a:pt x="58" y="57"/>
                              <a:pt x="36" y="133"/>
                            </a:cubicBezTo>
                            <a:cubicBezTo>
                              <a:pt x="24" y="228"/>
                              <a:pt x="84" y="300"/>
                              <a:pt x="179" y="312"/>
                            </a:cubicBezTo>
                            <a:cubicBezTo>
                              <a:pt x="775" y="407"/>
                              <a:pt x="1322" y="669"/>
                              <a:pt x="1739" y="1110"/>
                            </a:cubicBezTo>
                            <a:cubicBezTo>
                              <a:pt x="2822" y="2193"/>
                              <a:pt x="2822" y="3967"/>
                              <a:pt x="1739" y="5050"/>
                            </a:cubicBezTo>
                            <a:cubicBezTo>
                              <a:pt x="1286" y="5479"/>
                              <a:pt x="739" y="5765"/>
                              <a:pt x="143" y="5836"/>
                            </a:cubicBezTo>
                            <a:cubicBezTo>
                              <a:pt x="60" y="5848"/>
                              <a:pt x="1" y="5932"/>
                              <a:pt x="13" y="6015"/>
                            </a:cubicBezTo>
                            <a:cubicBezTo>
                              <a:pt x="24" y="6086"/>
                              <a:pt x="84" y="6146"/>
                              <a:pt x="179" y="6146"/>
                            </a:cubicBezTo>
                            <a:lnTo>
                              <a:pt x="203" y="6146"/>
                            </a:lnTo>
                            <a:cubicBezTo>
                              <a:pt x="870" y="6063"/>
                              <a:pt x="1489" y="5753"/>
                              <a:pt x="1977" y="5277"/>
                            </a:cubicBezTo>
                            <a:cubicBezTo>
                              <a:pt x="3180" y="4062"/>
                              <a:pt x="3180" y="2086"/>
                              <a:pt x="1977" y="883"/>
                            </a:cubicBezTo>
                            <a:cubicBezTo>
                              <a:pt x="1501" y="407"/>
                              <a:pt x="894" y="97"/>
                              <a:pt x="215" y="2"/>
                            </a:cubicBezTo>
                            <a:cubicBezTo>
                              <a:pt x="208" y="1"/>
                              <a:pt x="201" y="1"/>
                              <a:pt x="194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5" name="Google Shape;8694;p15">
                        <a:extLst>
                          <a:ext uri="{FF2B5EF4-FFF2-40B4-BE49-F238E27FC236}">
                            <a16:creationId xmlns:a16="http://schemas.microsoft.com/office/drawing/2014/main" id="{23EB0D99-6734-4236-A32F-6C71A017F7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1789" y="3849136"/>
                        <a:ext cx="103178" cy="19801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39" h="6216" extrusionOk="0">
                            <a:moveTo>
                              <a:pt x="3036" y="1"/>
                            </a:moveTo>
                            <a:cubicBezTo>
                              <a:pt x="2346" y="120"/>
                              <a:pt x="1703" y="441"/>
                              <a:pt x="1215" y="929"/>
                            </a:cubicBezTo>
                            <a:cubicBezTo>
                              <a:pt x="0" y="2132"/>
                              <a:pt x="0" y="4108"/>
                              <a:pt x="1215" y="5323"/>
                            </a:cubicBezTo>
                            <a:cubicBezTo>
                              <a:pt x="1715" y="5823"/>
                              <a:pt x="2346" y="6120"/>
                              <a:pt x="3036" y="6216"/>
                            </a:cubicBezTo>
                            <a:lnTo>
                              <a:pt x="3060" y="6216"/>
                            </a:lnTo>
                            <a:cubicBezTo>
                              <a:pt x="3132" y="6216"/>
                              <a:pt x="3203" y="6156"/>
                              <a:pt x="3215" y="6061"/>
                            </a:cubicBezTo>
                            <a:cubicBezTo>
                              <a:pt x="3239" y="5978"/>
                              <a:pt x="3156" y="5894"/>
                              <a:pt x="3072" y="5882"/>
                            </a:cubicBezTo>
                            <a:cubicBezTo>
                              <a:pt x="2441" y="5811"/>
                              <a:pt x="1882" y="5537"/>
                              <a:pt x="1429" y="5085"/>
                            </a:cubicBezTo>
                            <a:cubicBezTo>
                              <a:pt x="346" y="3989"/>
                              <a:pt x="346" y="2215"/>
                              <a:pt x="1429" y="1132"/>
                            </a:cubicBezTo>
                            <a:cubicBezTo>
                              <a:pt x="1882" y="691"/>
                              <a:pt x="2441" y="405"/>
                              <a:pt x="3072" y="334"/>
                            </a:cubicBezTo>
                            <a:cubicBezTo>
                              <a:pt x="3156" y="322"/>
                              <a:pt x="3215" y="239"/>
                              <a:pt x="3215" y="155"/>
                            </a:cubicBezTo>
                            <a:cubicBezTo>
                              <a:pt x="3203" y="60"/>
                              <a:pt x="3132" y="1"/>
                              <a:pt x="3036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CA4A8868-52F0-754C-8606-C0B207EF1FA3}"/>
                      </a:ext>
                    </a:extLst>
                  </p:cNvPr>
                  <p:cNvGrpSpPr/>
                  <p:nvPr/>
                </p:nvGrpSpPr>
                <p:grpSpPr>
                  <a:xfrm>
                    <a:off x="2212769" y="6877910"/>
                    <a:ext cx="713261" cy="713261"/>
                    <a:chOff x="1452060" y="5280286"/>
                    <a:chExt cx="534946" cy="534946"/>
                  </a:xfrm>
                </p:grpSpPr>
                <p:sp>
                  <p:nvSpPr>
                    <p:cNvPr id="156" name="Elipse 151">
                      <a:hlinkClick r:id="rId13" action="ppaction://hlinksldjump" tooltip="PICO Content"/>
                      <a:extLst>
                        <a:ext uri="{FF2B5EF4-FFF2-40B4-BE49-F238E27FC236}">
                          <a16:creationId xmlns:a16="http://schemas.microsoft.com/office/drawing/2014/main" id="{C07B026C-42C5-4641-BAC0-AAA2842244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060" y="5280286"/>
                      <a:ext cx="534946" cy="5349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/>
                      <a:endParaRPr lang="es-ES" sz="24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7" name="Google Shape;8316;p14">
                      <a:extLst>
                        <a:ext uri="{FF2B5EF4-FFF2-40B4-BE49-F238E27FC236}">
                          <a16:creationId xmlns:a16="http://schemas.microsoft.com/office/drawing/2014/main" id="{3DC7E7D8-E561-C34F-83E8-482E11C68C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9203" y="5429667"/>
                      <a:ext cx="332761" cy="234065"/>
                      <a:chOff x="7989683" y="2350207"/>
                      <a:chExt cx="332761" cy="234065"/>
                    </a:xfrm>
                    <a:solidFill>
                      <a:schemeClr val="tx1"/>
                    </a:solidFill>
                  </p:grpSpPr>
                  <p:sp>
                    <p:nvSpPr>
                      <p:cNvPr id="164" name="Google Shape;8317;p14">
                        <a:extLst>
                          <a:ext uri="{FF2B5EF4-FFF2-40B4-BE49-F238E27FC236}">
                            <a16:creationId xmlns:a16="http://schemas.microsoft.com/office/drawing/2014/main" id="{039AB5A5-4CF8-7947-ADD9-9C4BC62DE0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902" y="2396188"/>
                        <a:ext cx="29119" cy="221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17" h="696" extrusionOk="0">
                            <a:moveTo>
                              <a:pt x="165" y="0"/>
                            </a:moveTo>
                            <a:cubicBezTo>
                              <a:pt x="114" y="0"/>
                              <a:pt x="64" y="22"/>
                              <a:pt x="36" y="64"/>
                            </a:cubicBezTo>
                            <a:cubicBezTo>
                              <a:pt x="0" y="148"/>
                              <a:pt x="12" y="243"/>
                              <a:pt x="84" y="291"/>
                            </a:cubicBezTo>
                            <a:cubicBezTo>
                              <a:pt x="262" y="410"/>
                              <a:pt x="441" y="529"/>
                              <a:pt x="631" y="660"/>
                            </a:cubicBezTo>
                            <a:cubicBezTo>
                              <a:pt x="667" y="684"/>
                              <a:pt x="691" y="695"/>
                              <a:pt x="726" y="695"/>
                            </a:cubicBezTo>
                            <a:cubicBezTo>
                              <a:pt x="762" y="695"/>
                              <a:pt x="834" y="660"/>
                              <a:pt x="857" y="624"/>
                            </a:cubicBezTo>
                            <a:cubicBezTo>
                              <a:pt x="917" y="565"/>
                              <a:pt x="893" y="457"/>
                              <a:pt x="810" y="398"/>
                            </a:cubicBezTo>
                            <a:cubicBezTo>
                              <a:pt x="619" y="267"/>
                              <a:pt x="441" y="148"/>
                              <a:pt x="262" y="29"/>
                            </a:cubicBezTo>
                            <a:cubicBezTo>
                              <a:pt x="234" y="10"/>
                              <a:pt x="199" y="0"/>
                              <a:pt x="165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65" name="Google Shape;8318;p14">
                        <a:extLst>
                          <a:ext uri="{FF2B5EF4-FFF2-40B4-BE49-F238E27FC236}">
                            <a16:creationId xmlns:a16="http://schemas.microsoft.com/office/drawing/2014/main" id="{2B153670-ACCF-7846-8DD3-B35813684B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51320" y="2350207"/>
                        <a:ext cx="194753" cy="4991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33" h="1572" extrusionOk="0">
                            <a:moveTo>
                              <a:pt x="3299" y="0"/>
                            </a:moveTo>
                            <a:cubicBezTo>
                              <a:pt x="2501" y="0"/>
                              <a:pt x="1441" y="417"/>
                              <a:pt x="108" y="1274"/>
                            </a:cubicBezTo>
                            <a:cubicBezTo>
                              <a:pt x="24" y="1322"/>
                              <a:pt x="1" y="1429"/>
                              <a:pt x="60" y="1501"/>
                            </a:cubicBezTo>
                            <a:cubicBezTo>
                              <a:pt x="84" y="1548"/>
                              <a:pt x="144" y="1572"/>
                              <a:pt x="191" y="1572"/>
                            </a:cubicBezTo>
                            <a:cubicBezTo>
                              <a:pt x="227" y="1572"/>
                              <a:pt x="251" y="1560"/>
                              <a:pt x="286" y="1548"/>
                            </a:cubicBezTo>
                            <a:cubicBezTo>
                              <a:pt x="1572" y="727"/>
                              <a:pt x="2560" y="322"/>
                              <a:pt x="3299" y="322"/>
                            </a:cubicBezTo>
                            <a:cubicBezTo>
                              <a:pt x="3954" y="322"/>
                              <a:pt x="4787" y="643"/>
                              <a:pt x="5859" y="1262"/>
                            </a:cubicBezTo>
                            <a:cubicBezTo>
                              <a:pt x="5885" y="1277"/>
                              <a:pt x="5912" y="1284"/>
                              <a:pt x="5939" y="1284"/>
                            </a:cubicBezTo>
                            <a:cubicBezTo>
                              <a:pt x="5997" y="1284"/>
                              <a:pt x="6052" y="1252"/>
                              <a:pt x="6085" y="1203"/>
                            </a:cubicBezTo>
                            <a:cubicBezTo>
                              <a:pt x="6132" y="1131"/>
                              <a:pt x="6097" y="1024"/>
                              <a:pt x="6025" y="977"/>
                            </a:cubicBezTo>
                            <a:cubicBezTo>
                              <a:pt x="4906" y="322"/>
                              <a:pt x="4013" y="0"/>
                              <a:pt x="3299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66" name="Google Shape;8319;p14">
                        <a:extLst>
                          <a:ext uri="{FF2B5EF4-FFF2-40B4-BE49-F238E27FC236}">
                            <a16:creationId xmlns:a16="http://schemas.microsoft.com/office/drawing/2014/main" id="{B35AEB79-D55A-CE4B-90B0-E04E00DA5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9683" y="2378182"/>
                        <a:ext cx="332761" cy="2060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479" h="6490" extrusionOk="0">
                            <a:moveTo>
                              <a:pt x="5240" y="334"/>
                            </a:moveTo>
                            <a:cubicBezTo>
                              <a:pt x="6597" y="334"/>
                              <a:pt x="9276" y="2453"/>
                              <a:pt x="10086" y="3096"/>
                            </a:cubicBezTo>
                            <a:cubicBezTo>
                              <a:pt x="10121" y="3132"/>
                              <a:pt x="10157" y="3179"/>
                              <a:pt x="10157" y="3239"/>
                            </a:cubicBezTo>
                            <a:cubicBezTo>
                              <a:pt x="10157" y="3298"/>
                              <a:pt x="10121" y="3346"/>
                              <a:pt x="10086" y="3394"/>
                            </a:cubicBezTo>
                            <a:cubicBezTo>
                              <a:pt x="9288" y="4025"/>
                              <a:pt x="6597" y="6144"/>
                              <a:pt x="5240" y="6144"/>
                            </a:cubicBezTo>
                            <a:cubicBezTo>
                              <a:pt x="3894" y="6144"/>
                              <a:pt x="1215" y="4025"/>
                              <a:pt x="406" y="3394"/>
                            </a:cubicBezTo>
                            <a:cubicBezTo>
                              <a:pt x="358" y="3346"/>
                              <a:pt x="334" y="3298"/>
                              <a:pt x="334" y="3239"/>
                            </a:cubicBezTo>
                            <a:cubicBezTo>
                              <a:pt x="334" y="3179"/>
                              <a:pt x="358" y="3120"/>
                              <a:pt x="406" y="3096"/>
                            </a:cubicBezTo>
                            <a:cubicBezTo>
                              <a:pt x="1192" y="2453"/>
                              <a:pt x="3894" y="334"/>
                              <a:pt x="5240" y="334"/>
                            </a:cubicBezTo>
                            <a:close/>
                            <a:moveTo>
                              <a:pt x="5240" y="0"/>
                            </a:moveTo>
                            <a:cubicBezTo>
                              <a:pt x="3811" y="0"/>
                              <a:pt x="1239" y="1977"/>
                              <a:pt x="191" y="2822"/>
                            </a:cubicBezTo>
                            <a:cubicBezTo>
                              <a:pt x="84" y="2929"/>
                              <a:pt x="1" y="3072"/>
                              <a:pt x="1" y="3239"/>
                            </a:cubicBezTo>
                            <a:cubicBezTo>
                              <a:pt x="1" y="3406"/>
                              <a:pt x="84" y="3548"/>
                              <a:pt x="191" y="3656"/>
                            </a:cubicBezTo>
                            <a:cubicBezTo>
                              <a:pt x="1239" y="4501"/>
                              <a:pt x="3811" y="6489"/>
                              <a:pt x="5240" y="6489"/>
                            </a:cubicBezTo>
                            <a:cubicBezTo>
                              <a:pt x="6657" y="6489"/>
                              <a:pt x="9252" y="4501"/>
                              <a:pt x="10288" y="3656"/>
                            </a:cubicBezTo>
                            <a:cubicBezTo>
                              <a:pt x="10407" y="3548"/>
                              <a:pt x="10478" y="3406"/>
                              <a:pt x="10478" y="3239"/>
                            </a:cubicBezTo>
                            <a:cubicBezTo>
                              <a:pt x="10478" y="3072"/>
                              <a:pt x="10407" y="2929"/>
                              <a:pt x="10288" y="2822"/>
                            </a:cubicBezTo>
                            <a:cubicBezTo>
                              <a:pt x="9252" y="1977"/>
                              <a:pt x="6668" y="0"/>
                              <a:pt x="5240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67" name="Google Shape;8320;p14">
                        <a:extLst>
                          <a:ext uri="{FF2B5EF4-FFF2-40B4-BE49-F238E27FC236}">
                            <a16:creationId xmlns:a16="http://schemas.microsoft.com/office/drawing/2014/main" id="{1EE790B9-32D2-C941-866A-AE16753A6B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81201" y="2405746"/>
                        <a:ext cx="151598" cy="1498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774" h="4720" extrusionOk="0">
                            <a:moveTo>
                              <a:pt x="2351" y="1"/>
                            </a:moveTo>
                            <a:cubicBezTo>
                              <a:pt x="2329" y="1"/>
                              <a:pt x="2308" y="1"/>
                              <a:pt x="2286" y="2"/>
                            </a:cubicBezTo>
                            <a:cubicBezTo>
                              <a:pt x="1048" y="49"/>
                              <a:pt x="36" y="1049"/>
                              <a:pt x="12" y="2288"/>
                            </a:cubicBezTo>
                            <a:cubicBezTo>
                              <a:pt x="0" y="2907"/>
                              <a:pt x="203" y="3478"/>
                              <a:pt x="572" y="3907"/>
                            </a:cubicBezTo>
                            <a:cubicBezTo>
                              <a:pt x="602" y="3943"/>
                              <a:pt x="646" y="3960"/>
                              <a:pt x="691" y="3960"/>
                            </a:cubicBezTo>
                            <a:cubicBezTo>
                              <a:pt x="735" y="3960"/>
                              <a:pt x="780" y="3943"/>
                              <a:pt x="810" y="3907"/>
                            </a:cubicBezTo>
                            <a:cubicBezTo>
                              <a:pt x="869" y="3847"/>
                              <a:pt x="869" y="3740"/>
                              <a:pt x="810" y="3681"/>
                            </a:cubicBezTo>
                            <a:cubicBezTo>
                              <a:pt x="488" y="3312"/>
                              <a:pt x="310" y="2800"/>
                              <a:pt x="322" y="2264"/>
                            </a:cubicBezTo>
                            <a:cubicBezTo>
                              <a:pt x="369" y="1228"/>
                              <a:pt x="1215" y="383"/>
                              <a:pt x="2262" y="335"/>
                            </a:cubicBezTo>
                            <a:cubicBezTo>
                              <a:pt x="2297" y="333"/>
                              <a:pt x="2332" y="332"/>
                              <a:pt x="2366" y="332"/>
                            </a:cubicBezTo>
                            <a:cubicBezTo>
                              <a:pt x="3487" y="332"/>
                              <a:pt x="4416" y="1263"/>
                              <a:pt x="4382" y="2407"/>
                            </a:cubicBezTo>
                            <a:cubicBezTo>
                              <a:pt x="4370" y="3478"/>
                              <a:pt x="3489" y="4347"/>
                              <a:pt x="2417" y="4395"/>
                            </a:cubicBezTo>
                            <a:cubicBezTo>
                              <a:pt x="2394" y="4396"/>
                              <a:pt x="2371" y="4396"/>
                              <a:pt x="2348" y="4396"/>
                            </a:cubicBezTo>
                            <a:cubicBezTo>
                              <a:pt x="2003" y="4396"/>
                              <a:pt x="1671" y="4313"/>
                              <a:pt x="1381" y="4157"/>
                            </a:cubicBezTo>
                            <a:cubicBezTo>
                              <a:pt x="1355" y="4141"/>
                              <a:pt x="1323" y="4132"/>
                              <a:pt x="1290" y="4132"/>
                            </a:cubicBezTo>
                            <a:cubicBezTo>
                              <a:pt x="1248" y="4132"/>
                              <a:pt x="1206" y="4147"/>
                              <a:pt x="1179" y="4181"/>
                            </a:cubicBezTo>
                            <a:cubicBezTo>
                              <a:pt x="1108" y="4264"/>
                              <a:pt x="1119" y="4395"/>
                              <a:pt x="1227" y="4443"/>
                            </a:cubicBezTo>
                            <a:cubicBezTo>
                              <a:pt x="1540" y="4615"/>
                              <a:pt x="1902" y="4720"/>
                              <a:pt x="2287" y="4720"/>
                            </a:cubicBezTo>
                            <a:cubicBezTo>
                              <a:pt x="2326" y="4720"/>
                              <a:pt x="2366" y="4719"/>
                              <a:pt x="2405" y="4716"/>
                            </a:cubicBezTo>
                            <a:cubicBezTo>
                              <a:pt x="3655" y="4693"/>
                              <a:pt x="4679" y="3681"/>
                              <a:pt x="4715" y="2442"/>
                            </a:cubicBezTo>
                            <a:cubicBezTo>
                              <a:pt x="4774" y="1095"/>
                              <a:pt x="3690" y="1"/>
                              <a:pt x="2351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68" name="Google Shape;8321;p14">
                        <a:extLst>
                          <a:ext uri="{FF2B5EF4-FFF2-40B4-BE49-F238E27FC236}">
                            <a16:creationId xmlns:a16="http://schemas.microsoft.com/office/drawing/2014/main" id="{9E2D8314-0D30-C748-AA78-001F9EF09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15973" y="2440550"/>
                        <a:ext cx="80562" cy="8021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37" h="2526" extrusionOk="0">
                            <a:moveTo>
                              <a:pt x="1263" y="1"/>
                            </a:moveTo>
                            <a:cubicBezTo>
                              <a:pt x="572" y="1"/>
                              <a:pt x="1" y="561"/>
                              <a:pt x="1" y="1263"/>
                            </a:cubicBezTo>
                            <a:cubicBezTo>
                              <a:pt x="1" y="1965"/>
                              <a:pt x="572" y="2525"/>
                              <a:pt x="1263" y="2525"/>
                            </a:cubicBezTo>
                            <a:cubicBezTo>
                              <a:pt x="1965" y="2525"/>
                              <a:pt x="2537" y="1965"/>
                              <a:pt x="2537" y="1263"/>
                            </a:cubicBezTo>
                            <a:cubicBezTo>
                              <a:pt x="2537" y="1168"/>
                              <a:pt x="2453" y="1096"/>
                              <a:pt x="2370" y="1096"/>
                            </a:cubicBezTo>
                            <a:cubicBezTo>
                              <a:pt x="2275" y="1096"/>
                              <a:pt x="2203" y="1168"/>
                              <a:pt x="2203" y="1263"/>
                            </a:cubicBezTo>
                            <a:cubicBezTo>
                              <a:pt x="2203" y="1787"/>
                              <a:pt x="1787" y="2204"/>
                              <a:pt x="1263" y="2204"/>
                            </a:cubicBezTo>
                            <a:cubicBezTo>
                              <a:pt x="751" y="2204"/>
                              <a:pt x="334" y="1787"/>
                              <a:pt x="334" y="1263"/>
                            </a:cubicBezTo>
                            <a:cubicBezTo>
                              <a:pt x="334" y="739"/>
                              <a:pt x="751" y="322"/>
                              <a:pt x="1263" y="322"/>
                            </a:cubicBezTo>
                            <a:cubicBezTo>
                              <a:pt x="1358" y="322"/>
                              <a:pt x="1429" y="251"/>
                              <a:pt x="1429" y="156"/>
                            </a:cubicBezTo>
                            <a:cubicBezTo>
                              <a:pt x="1429" y="72"/>
                              <a:pt x="1358" y="1"/>
                              <a:pt x="1263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69" name="Google Shape;8322;p14">
                        <a:extLst>
                          <a:ext uri="{FF2B5EF4-FFF2-40B4-BE49-F238E27FC236}">
                            <a16:creationId xmlns:a16="http://schemas.microsoft.com/office/drawing/2014/main" id="{1126AAEA-61DD-CD43-BC68-80524AC4BF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64749" y="2447377"/>
                        <a:ext cx="24610" cy="2461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75" h="775" extrusionOk="0">
                            <a:moveTo>
                              <a:pt x="382" y="0"/>
                            </a:moveTo>
                            <a:cubicBezTo>
                              <a:pt x="179" y="0"/>
                              <a:pt x="1" y="179"/>
                              <a:pt x="1" y="393"/>
                            </a:cubicBezTo>
                            <a:cubicBezTo>
                              <a:pt x="1" y="596"/>
                              <a:pt x="179" y="774"/>
                              <a:pt x="382" y="774"/>
                            </a:cubicBezTo>
                            <a:cubicBezTo>
                              <a:pt x="596" y="774"/>
                              <a:pt x="774" y="596"/>
                              <a:pt x="774" y="393"/>
                            </a:cubicBezTo>
                            <a:cubicBezTo>
                              <a:pt x="774" y="179"/>
                              <a:pt x="608" y="0"/>
                              <a:pt x="382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  <a:defRPr/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542B1E47-4F6D-4068-9B4C-E75AA0FEA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5233" y="6558582"/>
                  <a:ext cx="186737" cy="186737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3742415A-56F0-4CA1-8FC5-3839AF8011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7724" y="6583156"/>
                  <a:ext cx="186737" cy="186737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199DBA81-C27D-4FDB-8FBA-893D325B7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2988" y="6599337"/>
                  <a:ext cx="186737" cy="186737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E771C5E0-2C0A-4DA9-84C6-E6EB47E90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61055" y="6599336"/>
                  <a:ext cx="186737" cy="186737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1B9EEFA5-610F-4FEA-B63A-B42B650B60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8405" y="6599203"/>
                  <a:ext cx="186737" cy="186737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FB7A63B-4F70-4116-9537-35F45FDE86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92596" y="6566682"/>
                  <a:ext cx="186737" cy="186737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6180531-A55A-E04B-B272-D448ACA8509F}"/>
                  </a:ext>
                </a:extLst>
              </p:cNvPr>
              <p:cNvGrpSpPr/>
              <p:nvPr/>
            </p:nvGrpSpPr>
            <p:grpSpPr>
              <a:xfrm>
                <a:off x="1678352" y="6432992"/>
                <a:ext cx="9499068" cy="305857"/>
                <a:chOff x="1678352" y="6432992"/>
                <a:chExt cx="9499068" cy="305857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7BEDB68C-C5E0-144E-8B25-BCF057499A30}"/>
                    </a:ext>
                  </a:extLst>
                </p:cNvPr>
                <p:cNvSpPr txBox="1"/>
                <p:nvPr/>
              </p:nvSpPr>
              <p:spPr>
                <a:xfrm>
                  <a:off x="1678352" y="6438752"/>
                  <a:ext cx="122520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200" b="1" dirty="0" err="1">
                      <a:solidFill>
                        <a:srgbClr val="FFCC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Content</a:t>
                  </a:r>
                  <a:endParaRPr lang="en-ES" sz="1200" b="1" dirty="0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6A68765-F15B-AC43-8F59-596DBF5836F0}"/>
                    </a:ext>
                  </a:extLst>
                </p:cNvPr>
                <p:cNvSpPr txBox="1"/>
                <p:nvPr/>
              </p:nvSpPr>
              <p:spPr>
                <a:xfrm>
                  <a:off x="3328500" y="6434629"/>
                  <a:ext cx="122520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200" b="1" dirty="0" err="1">
                      <a:solidFill>
                        <a:srgbClr val="FFCC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Introduction</a:t>
                  </a:r>
                  <a:endParaRPr lang="en-ES" sz="1200" b="1" dirty="0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8815938-AAB7-AB44-9C50-B978EC7D7616}"/>
                    </a:ext>
                  </a:extLst>
                </p:cNvPr>
                <p:cNvSpPr txBox="1"/>
                <p:nvPr/>
              </p:nvSpPr>
              <p:spPr>
                <a:xfrm>
                  <a:off x="4981804" y="6438752"/>
                  <a:ext cx="122520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200" b="1" dirty="0" err="1">
                      <a:solidFill>
                        <a:srgbClr val="FFCC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Methodology</a:t>
                  </a:r>
                  <a:endParaRPr lang="en-ES" sz="1200" b="1" dirty="0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6EB2D4D-0811-DD4A-B8F7-E6CDDE38DE85}"/>
                    </a:ext>
                  </a:extLst>
                </p:cNvPr>
                <p:cNvSpPr txBox="1"/>
                <p:nvPr/>
              </p:nvSpPr>
              <p:spPr>
                <a:xfrm>
                  <a:off x="9952214" y="6432992"/>
                  <a:ext cx="122520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200" b="1" dirty="0" err="1">
                      <a:solidFill>
                        <a:srgbClr val="FFCC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Conclusion</a:t>
                  </a:r>
                  <a:endParaRPr lang="en-ES" sz="1200" b="1" dirty="0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8FFF8A4-6687-8247-AE4E-C758782F2442}"/>
                    </a:ext>
                  </a:extLst>
                </p:cNvPr>
                <p:cNvSpPr txBox="1"/>
                <p:nvPr/>
              </p:nvSpPr>
              <p:spPr>
                <a:xfrm>
                  <a:off x="8294749" y="6461850"/>
                  <a:ext cx="122520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200" b="1" dirty="0" err="1">
                      <a:solidFill>
                        <a:srgbClr val="FFCC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Discussion</a:t>
                  </a:r>
                  <a:endParaRPr lang="en-ES" sz="1200" b="1" dirty="0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11FDE92-B070-A141-993B-A4D683A5123C}"/>
                    </a:ext>
                  </a:extLst>
                </p:cNvPr>
                <p:cNvSpPr txBox="1"/>
                <p:nvPr/>
              </p:nvSpPr>
              <p:spPr>
                <a:xfrm>
                  <a:off x="6635108" y="6446807"/>
                  <a:ext cx="122520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200" b="1" dirty="0" err="1">
                      <a:solidFill>
                        <a:srgbClr val="FFCC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Results</a:t>
                  </a:r>
                  <a:endParaRPr lang="en-ES" sz="1200" b="1" dirty="0">
                    <a:solidFill>
                      <a:srgbClr val="FFCC99"/>
                    </a:solidFill>
                  </a:endParaRPr>
                </a:p>
              </p:txBody>
            </p: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B3D8973-E542-264C-83D5-16FD75594B5A}"/>
                </a:ext>
              </a:extLst>
            </p:cNvPr>
            <p:cNvSpPr txBox="1"/>
            <p:nvPr/>
          </p:nvSpPr>
          <p:spPr>
            <a:xfrm>
              <a:off x="11450184" y="6433082"/>
              <a:ext cx="12252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 err="1">
                  <a:solidFill>
                    <a:srgbClr val="FF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Videos</a:t>
              </a:r>
              <a:endParaRPr lang="en-ES" sz="1200" b="1" dirty="0">
                <a:solidFill>
                  <a:srgbClr val="FFCC99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6EEF32-6C4D-A24B-8B54-2FF30D3F303E}"/>
                </a:ext>
              </a:extLst>
            </p:cNvPr>
            <p:cNvGrpSpPr/>
            <p:nvPr/>
          </p:nvGrpSpPr>
          <p:grpSpPr>
            <a:xfrm>
              <a:off x="11697183" y="5743183"/>
              <a:ext cx="713261" cy="713261"/>
              <a:chOff x="11654781" y="5681602"/>
              <a:chExt cx="713261" cy="713261"/>
            </a:xfrm>
          </p:grpSpPr>
          <p:sp>
            <p:nvSpPr>
              <p:cNvPr id="91" name="Elipse 151">
                <a:hlinkClick r:id="" action="ppaction://noaction" tooltip="Conclusion"/>
                <a:extLst>
                  <a:ext uri="{FF2B5EF4-FFF2-40B4-BE49-F238E27FC236}">
                    <a16:creationId xmlns:a16="http://schemas.microsoft.com/office/drawing/2014/main" id="{B39E3F0E-1347-C84E-8320-461BB2C883E9}"/>
                  </a:ext>
                </a:extLst>
              </p:cNvPr>
              <p:cNvSpPr/>
              <p:nvPr/>
            </p:nvSpPr>
            <p:spPr>
              <a:xfrm>
                <a:off x="11654781" y="5681602"/>
                <a:ext cx="713261" cy="713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6F4888D-3C6A-8E44-A06B-E5266412A410}"/>
                  </a:ext>
                </a:extLst>
              </p:cNvPr>
              <p:cNvGrpSpPr/>
              <p:nvPr/>
            </p:nvGrpSpPr>
            <p:grpSpPr>
              <a:xfrm>
                <a:off x="11750110" y="5734559"/>
                <a:ext cx="522601" cy="578947"/>
                <a:chOff x="11610311" y="6275636"/>
                <a:chExt cx="522601" cy="578947"/>
              </a:xfrm>
            </p:grpSpPr>
            <p:pic>
              <p:nvPicPr>
                <p:cNvPr id="59" name="Graphic 58" descr="Video camera">
                  <a:hlinkClick r:id="rId15" action="ppaction://hlinksldjump" tooltip="Movies of the models"/>
                  <a:extLst>
                    <a:ext uri="{FF2B5EF4-FFF2-40B4-BE49-F238E27FC236}">
                      <a16:creationId xmlns:a16="http://schemas.microsoft.com/office/drawing/2014/main" id="{BE52411E-D354-4F30-95B3-52952BAA9E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10311" y="6275636"/>
                  <a:ext cx="522601" cy="522601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918D76B9-7397-4A7D-8887-1D35C2286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5075" y="6667846"/>
                  <a:ext cx="186737" cy="18673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19EC90-8AE8-9E4B-9BB5-F3C1B69D53C9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39" y="1210085"/>
            <a:ext cx="1638463" cy="418331"/>
          </a:xfrm>
          <a:prstGeom prst="rect">
            <a:avLst/>
          </a:prstGeom>
        </p:spPr>
      </p:pic>
      <p:sp>
        <p:nvSpPr>
          <p:cNvPr id="93" name="Subtitle 2">
            <a:extLst>
              <a:ext uri="{FF2B5EF4-FFF2-40B4-BE49-F238E27FC236}">
                <a16:creationId xmlns:a16="http://schemas.microsoft.com/office/drawing/2014/main" id="{C4AC087D-6135-7348-B61A-24B95DF312EE}"/>
              </a:ext>
            </a:extLst>
          </p:cNvPr>
          <p:cNvSpPr txBox="1">
            <a:spLocks/>
          </p:cNvSpPr>
          <p:nvPr/>
        </p:nvSpPr>
        <p:spPr>
          <a:xfrm>
            <a:off x="2634319" y="2271226"/>
            <a:ext cx="6227625" cy="666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i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s-ES" sz="1200" i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</a:t>
            </a:r>
            <a:r>
              <a:rPr lang="es-E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Recerca </a:t>
            </a:r>
            <a:r>
              <a:rPr lang="es-ES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Geomodels</a:t>
            </a:r>
            <a:r>
              <a:rPr lang="es-E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E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Universitat</a:t>
            </a:r>
            <a:r>
              <a:rPr lang="es-E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Barcelona, Barcelona, </a:t>
            </a:r>
            <a:r>
              <a:rPr lang="es-ES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Spain</a:t>
            </a:r>
            <a:endParaRPr lang="es-ES" sz="12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400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Geological Institute,</a:t>
            </a:r>
            <a:r>
              <a:rPr lang="en-E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 Zürich, Zurich, Switzerland </a:t>
            </a:r>
            <a:r>
              <a:rPr lang="en-E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Lecturer with solid fill">
            <a:hlinkClick r:id="" action="ppaction://noaction" tooltip="2-minute presentation"/>
            <a:extLst>
              <a:ext uri="{FF2B5EF4-FFF2-40B4-BE49-F238E27FC236}">
                <a16:creationId xmlns:a16="http://schemas.microsoft.com/office/drawing/2014/main" id="{C0168AD7-898F-8B45-811A-3D6921C663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912" y="4478211"/>
            <a:ext cx="717481" cy="7174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60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021" y="6259023"/>
            <a:ext cx="12234888" cy="614799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8431" h="461966">
                <a:moveTo>
                  <a:pt x="5842" y="0"/>
                </a:moveTo>
                <a:lnTo>
                  <a:pt x="3483849" y="5853"/>
                </a:lnTo>
                <a:cubicBezTo>
                  <a:pt x="3812308" y="8082"/>
                  <a:pt x="3778495" y="364010"/>
                  <a:pt x="4165508" y="361969"/>
                </a:cubicBezTo>
                <a:cubicBezTo>
                  <a:pt x="4528333" y="360056"/>
                  <a:pt x="4540667" y="47827"/>
                  <a:pt x="4773311" y="8987"/>
                </a:cubicBezTo>
                <a:lnTo>
                  <a:pt x="4812692" y="5853"/>
                </a:lnTo>
                <a:lnTo>
                  <a:pt x="9143292" y="5853"/>
                </a:lnTo>
                <a:cubicBezTo>
                  <a:pt x="9143939" y="159950"/>
                  <a:pt x="9157784" y="307176"/>
                  <a:pt x="9158431" y="461273"/>
                </a:cubicBezTo>
                <a:lnTo>
                  <a:pt x="0" y="461966"/>
                </a:lnTo>
                <a:cubicBezTo>
                  <a:pt x="0" y="311879"/>
                  <a:pt x="5842" y="150087"/>
                  <a:pt x="58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5223683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00422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Methodology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3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4</a:t>
            </a:r>
            <a:endParaRPr lang="en-ES" sz="1000" dirty="0">
              <a:solidFill>
                <a:schemeClr val="bg1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7D56E2C-60A2-41C2-B1A2-C33E02FF7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11" y="985578"/>
            <a:ext cx="7315199" cy="146642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34391F2-2274-414F-BDDE-7B49F5750969}"/>
              </a:ext>
            </a:extLst>
          </p:cNvPr>
          <p:cNvSpPr txBox="1"/>
          <p:nvPr/>
        </p:nvSpPr>
        <p:spPr>
          <a:xfrm>
            <a:off x="197600" y="5497489"/>
            <a:ext cx="7239716" cy="63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F0000"/>
              </a:buClr>
              <a:buAutoNum type="arabicParenR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flow mechanism 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Differential Loading (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Downbuilding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---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DG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Dominant gliding (Displacement)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AutoNum type="arabicParenR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Duration of surface diffusion (in million years)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EF314F-3D20-4620-82E8-392592D70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682665"/>
              </p:ext>
            </p:extLst>
          </p:nvPr>
        </p:nvGraphicFramePr>
        <p:xfrm>
          <a:off x="4342611" y="2772783"/>
          <a:ext cx="7315200" cy="258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02563271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85120994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969828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793323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s-ES" sz="1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M-3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55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 </a:t>
                      </a: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</a:t>
                      </a:r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</a:t>
                      </a:r>
                      <a:endParaRPr lang="es-ES" sz="1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Downbuilding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followed by late dominant gliding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Downbuilding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followed by early dominant gliding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Pure dominant gliding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6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Syn-kinematic</a:t>
                      </a:r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(Sq-3)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</a:t>
                      </a:r>
                      <a:r>
                        <a:rPr lang="es-ES" sz="1000" baseline="7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(1.5</a:t>
                      </a:r>
                      <a:r>
                        <a:rPr lang="es-ES" sz="1000" baseline="7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 (0.9)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 (1.5)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651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Syn-kinematic</a:t>
                      </a:r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(Sq-2)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 (0.3)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 (1.3)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 (0.3)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072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Syn-kinematic</a:t>
                      </a:r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(Sq-1)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DL(1.9)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 (1.9)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 (1.9)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7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modeling</a:t>
                      </a:r>
                      <a:endParaRPr lang="es-ES" sz="1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 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 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 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242376"/>
                  </a:ext>
                </a:extLst>
              </a:tr>
            </a:tbl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7EFC8398-F222-4595-9652-1EBD7B10E229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73" name="Google Shape;12375;p22">
              <a:extLst>
                <a:ext uri="{FF2B5EF4-FFF2-40B4-BE49-F238E27FC236}">
                  <a16:creationId xmlns:a16="http://schemas.microsoft.com/office/drawing/2014/main" id="{522FC312-21AF-4043-A349-9DD06F84D6B7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2396;p22">
              <a:extLst>
                <a:ext uri="{FF2B5EF4-FFF2-40B4-BE49-F238E27FC236}">
                  <a16:creationId xmlns:a16="http://schemas.microsoft.com/office/drawing/2014/main" id="{75C8D127-FB60-4008-BBCB-FF649DDA0D6A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BD30E2B-7F72-42BF-A085-78D3A9740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BD4F670-CBA1-4118-B8EA-0BB1B874A928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5CC864F-3584-4AA2-9F68-F0960BA985F5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 flow mechanisms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6EEE7CF-165C-4452-A4B6-9BBD8B23DFA3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35A4F47-E6E3-4926-9E6D-03DB1EDDA96E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3" name="Picture 82">
            <a:hlinkClick r:id="rId6" action="ppaction://hlinksldjump" tooltip="Methodology Menu"/>
            <a:extLst>
              <a:ext uri="{FF2B5EF4-FFF2-40B4-BE49-F238E27FC236}">
                <a16:creationId xmlns:a16="http://schemas.microsoft.com/office/drawing/2014/main" id="{DFB7E656-6F95-4E85-A86E-87F73D894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103A37E-E291-4943-9739-FED4C4A3D8E8}"/>
              </a:ext>
            </a:extLst>
          </p:cNvPr>
          <p:cNvSpPr/>
          <p:nvPr/>
        </p:nvSpPr>
        <p:spPr>
          <a:xfrm>
            <a:off x="10394306" y="2205777"/>
            <a:ext cx="12490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Granado</a:t>
            </a:r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 et al., 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CA117F-1A4D-EB44-A38B-77F242C5D21B}"/>
              </a:ext>
            </a:extLst>
          </p:cNvPr>
          <p:cNvGrpSpPr/>
          <p:nvPr/>
        </p:nvGrpSpPr>
        <p:grpSpPr>
          <a:xfrm>
            <a:off x="143824" y="3549108"/>
            <a:ext cx="2971039" cy="1933208"/>
            <a:chOff x="434990" y="3502544"/>
            <a:chExt cx="2971039" cy="193320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528B9AF-84A9-FD44-BA76-1AF108F69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" r="73208"/>
            <a:stretch/>
          </p:blipFill>
          <p:spPr>
            <a:xfrm>
              <a:off x="2691300" y="3503170"/>
              <a:ext cx="714729" cy="193258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8251CD2-6D99-4E46-A626-DC22634D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0"/>
            <a:stretch/>
          </p:blipFill>
          <p:spPr>
            <a:xfrm>
              <a:off x="434990" y="3502544"/>
              <a:ext cx="2259074" cy="1927875"/>
            </a:xfrm>
            <a:prstGeom prst="rect">
              <a:avLst/>
            </a:prstGeom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598A92-565A-6043-9A6E-D94CCE812954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3114863" y="4065643"/>
            <a:ext cx="12277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B2B38A-BE3B-D74B-8475-BCB40B4CDC03}"/>
              </a:ext>
            </a:extLst>
          </p:cNvPr>
          <p:cNvCxnSpPr>
            <a:cxnSpLocks/>
          </p:cNvCxnSpPr>
          <p:nvPr/>
        </p:nvCxnSpPr>
        <p:spPr>
          <a:xfrm>
            <a:off x="3114863" y="4360547"/>
            <a:ext cx="1227748" cy="952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E600CA6-1EEA-8D42-BEBA-492D67E9011F}"/>
              </a:ext>
            </a:extLst>
          </p:cNvPr>
          <p:cNvCxnSpPr>
            <a:cxnSpLocks/>
          </p:cNvCxnSpPr>
          <p:nvPr/>
        </p:nvCxnSpPr>
        <p:spPr>
          <a:xfrm>
            <a:off x="3114863" y="4645554"/>
            <a:ext cx="1227748" cy="17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45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021" y="6259023"/>
            <a:ext cx="12234888" cy="614799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8431" h="461966">
                <a:moveTo>
                  <a:pt x="5842" y="0"/>
                </a:moveTo>
                <a:lnTo>
                  <a:pt x="3483849" y="5853"/>
                </a:lnTo>
                <a:cubicBezTo>
                  <a:pt x="3812308" y="8082"/>
                  <a:pt x="3778495" y="364010"/>
                  <a:pt x="4165508" y="361969"/>
                </a:cubicBezTo>
                <a:cubicBezTo>
                  <a:pt x="4528333" y="360056"/>
                  <a:pt x="4540667" y="47827"/>
                  <a:pt x="4773311" y="8987"/>
                </a:cubicBezTo>
                <a:lnTo>
                  <a:pt x="4812692" y="5853"/>
                </a:lnTo>
                <a:lnTo>
                  <a:pt x="9143292" y="5853"/>
                </a:lnTo>
                <a:cubicBezTo>
                  <a:pt x="9143939" y="159950"/>
                  <a:pt x="9157784" y="307176"/>
                  <a:pt x="9158431" y="461273"/>
                </a:cubicBezTo>
                <a:lnTo>
                  <a:pt x="0" y="461966"/>
                </a:lnTo>
                <a:cubicBezTo>
                  <a:pt x="0" y="311879"/>
                  <a:pt x="5842" y="150087"/>
                  <a:pt x="58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5223683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00422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Methodology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3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4</a:t>
            </a:r>
            <a:endParaRPr lang="en-ES" sz="1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EF314F-3D20-4620-82E8-392592D70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78369"/>
              </p:ext>
            </p:extLst>
          </p:nvPr>
        </p:nvGraphicFramePr>
        <p:xfrm>
          <a:off x="127929" y="4269921"/>
          <a:ext cx="6504879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235">
                  <a:extLst>
                    <a:ext uri="{9D8B030D-6E8A-4147-A177-3AD203B41FA5}">
                      <a16:colId xmlns:a16="http://schemas.microsoft.com/office/drawing/2014/main" val="1025632716"/>
                    </a:ext>
                  </a:extLst>
                </a:gridCol>
                <a:gridCol w="1248411">
                  <a:extLst>
                    <a:ext uri="{9D8B030D-6E8A-4147-A177-3AD203B41FA5}">
                      <a16:colId xmlns:a16="http://schemas.microsoft.com/office/drawing/2014/main" val="2851209943"/>
                    </a:ext>
                  </a:extLst>
                </a:gridCol>
                <a:gridCol w="1248411">
                  <a:extLst>
                    <a:ext uri="{9D8B030D-6E8A-4147-A177-3AD203B41FA5}">
                      <a16:colId xmlns:a16="http://schemas.microsoft.com/office/drawing/2014/main" val="209698281"/>
                    </a:ext>
                  </a:extLst>
                </a:gridCol>
                <a:gridCol w="1248411">
                  <a:extLst>
                    <a:ext uri="{9D8B030D-6E8A-4147-A177-3AD203B41FA5}">
                      <a16:colId xmlns:a16="http://schemas.microsoft.com/office/drawing/2014/main" val="2793323030"/>
                    </a:ext>
                  </a:extLst>
                </a:gridCol>
                <a:gridCol w="1248411">
                  <a:extLst>
                    <a:ext uri="{9D8B030D-6E8A-4147-A177-3AD203B41FA5}">
                      <a16:colId xmlns:a16="http://schemas.microsoft.com/office/drawing/2014/main" val="3210975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s-ES" sz="1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V-3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V-4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63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 </a:t>
                      </a: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Rheology</a:t>
                      </a:r>
                      <a:endParaRPr lang="es-ES" sz="1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Newtonian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Newtonian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Newtonian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Non-Newtonian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6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 </a:t>
                      </a:r>
                      <a:r>
                        <a:rPr lang="es-ES" sz="14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Viscosity</a:t>
                      </a:r>
                      <a:endParaRPr lang="es-ES" sz="1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es-E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1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Pa.s</a:t>
                      </a:r>
                      <a:r>
                        <a:rPr lang="es-E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5×10</a:t>
                      </a:r>
                      <a:r>
                        <a:rPr lang="es-E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es-E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1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Pa.s</a:t>
                      </a:r>
                      <a:r>
                        <a:rPr lang="es-E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r>
                        <a:rPr lang="es-E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1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Pa.s</a:t>
                      </a:r>
                      <a:r>
                        <a:rPr lang="es-E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Law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651060"/>
                  </a:ext>
                </a:extLst>
              </a:tr>
            </a:tbl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D63C6BF2-296B-4228-AFE1-C613A164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" y="1339237"/>
            <a:ext cx="6504880" cy="257471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4E96934-B2A3-4638-A10B-CBA00F2B0DE4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56" name="Google Shape;12375;p22">
              <a:extLst>
                <a:ext uri="{FF2B5EF4-FFF2-40B4-BE49-F238E27FC236}">
                  <a16:creationId xmlns:a16="http://schemas.microsoft.com/office/drawing/2014/main" id="{B90F2113-36CF-4AD4-9CF5-88AC780C93E8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396;p22">
              <a:extLst>
                <a:ext uri="{FF2B5EF4-FFF2-40B4-BE49-F238E27FC236}">
                  <a16:creationId xmlns:a16="http://schemas.microsoft.com/office/drawing/2014/main" id="{9FF3D220-BDA5-453A-AFEE-CB9DFF7F6850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5C52E1-60BA-493F-91DA-B9A39FA49D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8B80713-8F1B-4C22-B91A-90D87B5E83C3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B558220-4BE0-4148-8655-2DD9B841CB02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 rheology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F1BCA18-9789-47E4-8765-58BA2CCB7636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D49435E-E05E-47E7-91F7-659CDBDA98A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7" name="Picture 66">
            <a:hlinkClick r:id="rId7" action="ppaction://hlinksldjump" tooltip="Methodology Menu"/>
            <a:extLst>
              <a:ext uri="{FF2B5EF4-FFF2-40B4-BE49-F238E27FC236}">
                <a16:creationId xmlns:a16="http://schemas.microsoft.com/office/drawing/2014/main" id="{EA4C9FCB-F5AA-4392-90DA-F97B9BFBA7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20897E65-AA70-4BA5-AE83-70963B5DFE7E}"/>
              </a:ext>
            </a:extLst>
          </p:cNvPr>
          <p:cNvSpPr/>
          <p:nvPr/>
        </p:nvSpPr>
        <p:spPr>
          <a:xfrm>
            <a:off x="5253904" y="3706907"/>
            <a:ext cx="13789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Jackson &amp; </a:t>
            </a:r>
            <a:r>
              <a:rPr lang="en-GB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Hudec</a:t>
            </a:r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, 2017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A8F7B91-CB02-F642-BD66-AF922DB2B6D3}"/>
              </a:ext>
            </a:extLst>
          </p:cNvPr>
          <p:cNvSpPr txBox="1"/>
          <p:nvPr/>
        </p:nvSpPr>
        <p:spPr>
          <a:xfrm>
            <a:off x="7045732" y="1075270"/>
            <a:ext cx="4683363" cy="494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E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viscosity of rock salt varies with the deformation mechanism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viscosity of salt increases roughly tenfold as grain size doubles or as temperature falls from 160 to 20 °C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Dashed  lines: Asse  diapiric  salt;  solid  lines: West  Hackberry  diapiric  salt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grain size of 10 mm, a viscosity of 10</a:t>
            </a:r>
            <a:r>
              <a:rPr lang="en-GB" sz="16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s is representative of salt at the surface, and 10</a:t>
            </a:r>
            <a:r>
              <a:rPr lang="en-GB" sz="16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s, of salt at depth </a:t>
            </a:r>
            <a:endParaRPr lang="en-ES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1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32DB84-FEC4-416D-AF09-35452BFCEC3D}"/>
              </a:ext>
            </a:extLst>
          </p:cNvPr>
          <p:cNvGrpSpPr/>
          <p:nvPr/>
        </p:nvGrpSpPr>
        <p:grpSpPr>
          <a:xfrm>
            <a:off x="45985" y="416200"/>
            <a:ext cx="9144283" cy="4343473"/>
            <a:chOff x="321263" y="736601"/>
            <a:chExt cx="9144283" cy="4343473"/>
          </a:xfrm>
        </p:grpSpPr>
        <p:grpSp>
          <p:nvGrpSpPr>
            <p:cNvPr id="77" name="Google Shape;4579;p14">
              <a:extLst>
                <a:ext uri="{FF2B5EF4-FFF2-40B4-BE49-F238E27FC236}">
                  <a16:creationId xmlns:a16="http://schemas.microsoft.com/office/drawing/2014/main" id="{FC389210-0901-4542-93A8-C985165ADAFB}"/>
                </a:ext>
              </a:extLst>
            </p:cNvPr>
            <p:cNvGrpSpPr/>
            <p:nvPr/>
          </p:nvGrpSpPr>
          <p:grpSpPr>
            <a:xfrm>
              <a:off x="321263" y="736601"/>
              <a:ext cx="397559" cy="452337"/>
              <a:chOff x="1529350" y="258825"/>
              <a:chExt cx="423475" cy="481825"/>
            </a:xfrm>
            <a:noFill/>
          </p:grpSpPr>
          <p:sp>
            <p:nvSpPr>
              <p:cNvPr id="78" name="Google Shape;4580;p14">
                <a:extLst>
                  <a:ext uri="{FF2B5EF4-FFF2-40B4-BE49-F238E27FC236}">
                    <a16:creationId xmlns:a16="http://schemas.microsoft.com/office/drawing/2014/main" id="{B6A0312E-7984-46F9-A2F9-50EA88247903}"/>
                  </a:ext>
                </a:extLst>
              </p:cNvPr>
              <p:cNvSpPr/>
              <p:nvPr/>
            </p:nvSpPr>
            <p:spPr>
              <a:xfrm>
                <a:off x="1585800" y="258825"/>
                <a:ext cx="310650" cy="43055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17222" extrusionOk="0">
                    <a:moveTo>
                      <a:pt x="6213" y="3388"/>
                    </a:moveTo>
                    <a:cubicBezTo>
                      <a:pt x="7354" y="3388"/>
                      <a:pt x="8384" y="4074"/>
                      <a:pt x="8821" y="5131"/>
                    </a:cubicBezTo>
                    <a:cubicBezTo>
                      <a:pt x="9257" y="6185"/>
                      <a:pt x="9016" y="7399"/>
                      <a:pt x="8206" y="8206"/>
                    </a:cubicBezTo>
                    <a:cubicBezTo>
                      <a:pt x="7666" y="8748"/>
                      <a:pt x="6945" y="9035"/>
                      <a:pt x="6210" y="9035"/>
                    </a:cubicBezTo>
                    <a:cubicBezTo>
                      <a:pt x="5847" y="9035"/>
                      <a:pt x="5481" y="8965"/>
                      <a:pt x="5132" y="8820"/>
                    </a:cubicBezTo>
                    <a:cubicBezTo>
                      <a:pt x="4075" y="8383"/>
                      <a:pt x="3388" y="7354"/>
                      <a:pt x="3388" y="6212"/>
                    </a:cubicBezTo>
                    <a:cubicBezTo>
                      <a:pt x="3391" y="4652"/>
                      <a:pt x="4653" y="3391"/>
                      <a:pt x="6213" y="3388"/>
                    </a:cubicBezTo>
                    <a:close/>
                    <a:moveTo>
                      <a:pt x="6213" y="0"/>
                    </a:moveTo>
                    <a:cubicBezTo>
                      <a:pt x="2825" y="0"/>
                      <a:pt x="1" y="2728"/>
                      <a:pt x="1" y="6212"/>
                    </a:cubicBezTo>
                    <a:cubicBezTo>
                      <a:pt x="1" y="7537"/>
                      <a:pt x="398" y="8718"/>
                      <a:pt x="1163" y="9826"/>
                    </a:cubicBezTo>
                    <a:lnTo>
                      <a:pt x="5737" y="16959"/>
                    </a:lnTo>
                    <a:cubicBezTo>
                      <a:pt x="5847" y="17134"/>
                      <a:pt x="6029" y="17221"/>
                      <a:pt x="6211" y="17221"/>
                    </a:cubicBezTo>
                    <a:cubicBezTo>
                      <a:pt x="6394" y="17221"/>
                      <a:pt x="6576" y="17134"/>
                      <a:pt x="6686" y="16959"/>
                    </a:cubicBezTo>
                    <a:lnTo>
                      <a:pt x="11278" y="9802"/>
                    </a:lnTo>
                    <a:cubicBezTo>
                      <a:pt x="12025" y="8751"/>
                      <a:pt x="12425" y="7498"/>
                      <a:pt x="12422" y="6212"/>
                    </a:cubicBezTo>
                    <a:cubicBezTo>
                      <a:pt x="12422" y="2786"/>
                      <a:pt x="9637" y="0"/>
                      <a:pt x="62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>
                  <a:solidFill>
                    <a:srgbClr val="435D74"/>
                  </a:solidFill>
                </a:endParaRPr>
              </a:p>
            </p:txBody>
          </p:sp>
          <p:sp>
            <p:nvSpPr>
              <p:cNvPr id="79" name="Google Shape;4581;p14">
                <a:extLst>
                  <a:ext uri="{FF2B5EF4-FFF2-40B4-BE49-F238E27FC236}">
                    <a16:creationId xmlns:a16="http://schemas.microsoft.com/office/drawing/2014/main" id="{057044D5-BB37-41B3-AB07-39ECDDF45B18}"/>
                  </a:ext>
                </a:extLst>
              </p:cNvPr>
              <p:cNvSpPr/>
              <p:nvPr/>
            </p:nvSpPr>
            <p:spPr>
              <a:xfrm>
                <a:off x="1529350" y="583200"/>
                <a:ext cx="423475" cy="157450"/>
              </a:xfrm>
              <a:custGeom>
                <a:avLst/>
                <a:gdLst/>
                <a:ahLst/>
                <a:cxnLst/>
                <a:rect l="l" t="t" r="r" b="b"/>
                <a:pathLst>
                  <a:path w="16939" h="6298" extrusionOk="0">
                    <a:moveTo>
                      <a:pt x="4050" y="1"/>
                    </a:moveTo>
                    <a:cubicBezTo>
                      <a:pt x="1545" y="582"/>
                      <a:pt x="0" y="1642"/>
                      <a:pt x="0" y="2909"/>
                    </a:cubicBezTo>
                    <a:cubicBezTo>
                      <a:pt x="0" y="5111"/>
                      <a:pt x="4364" y="6297"/>
                      <a:pt x="8471" y="6297"/>
                    </a:cubicBezTo>
                    <a:cubicBezTo>
                      <a:pt x="12575" y="6297"/>
                      <a:pt x="16938" y="5111"/>
                      <a:pt x="16938" y="2909"/>
                    </a:cubicBezTo>
                    <a:cubicBezTo>
                      <a:pt x="16938" y="1642"/>
                      <a:pt x="15391" y="579"/>
                      <a:pt x="12882" y="1"/>
                    </a:cubicBezTo>
                    <a:lnTo>
                      <a:pt x="10040" y="4445"/>
                    </a:lnTo>
                    <a:cubicBezTo>
                      <a:pt x="9673" y="5018"/>
                      <a:pt x="9071" y="5305"/>
                      <a:pt x="8469" y="5305"/>
                    </a:cubicBezTo>
                    <a:cubicBezTo>
                      <a:pt x="7867" y="5305"/>
                      <a:pt x="7265" y="5018"/>
                      <a:pt x="6899" y="4445"/>
                    </a:cubicBezTo>
                    <a:lnTo>
                      <a:pt x="40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894823" y="2176670"/>
              <a:ext cx="2504660" cy="250466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  <a:endParaRPr lang="es-E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Google Shape;12375;p22">
              <a:extLst>
                <a:ext uri="{FF2B5EF4-FFF2-40B4-BE49-F238E27FC236}">
                  <a16:creationId xmlns:a16="http://schemas.microsoft.com/office/drawing/2014/main" id="{685C9ABC-114C-49F3-9D38-74D68B9A5EBE}"/>
                </a:ext>
              </a:extLst>
            </p:cNvPr>
            <p:cNvSpPr/>
            <p:nvPr/>
          </p:nvSpPr>
          <p:spPr>
            <a:xfrm>
              <a:off x="439467" y="1950035"/>
              <a:ext cx="3174264" cy="2965855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396;p22">
              <a:extLst>
                <a:ext uri="{FF2B5EF4-FFF2-40B4-BE49-F238E27FC236}">
                  <a16:creationId xmlns:a16="http://schemas.microsoft.com/office/drawing/2014/main" id="{FFCE1F1C-1335-4B27-9498-8944E354B7E0}"/>
                </a:ext>
              </a:extLst>
            </p:cNvPr>
            <p:cNvSpPr/>
            <p:nvPr/>
          </p:nvSpPr>
          <p:spPr>
            <a:xfrm>
              <a:off x="2860685" y="2114507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396;p22">
              <a:extLst>
                <a:ext uri="{FF2B5EF4-FFF2-40B4-BE49-F238E27FC236}">
                  <a16:creationId xmlns:a16="http://schemas.microsoft.com/office/drawing/2014/main" id="{23E3AECD-6025-4CB2-BBC9-1C6B4247A5FA}"/>
                </a:ext>
              </a:extLst>
            </p:cNvPr>
            <p:cNvSpPr/>
            <p:nvPr/>
          </p:nvSpPr>
          <p:spPr>
            <a:xfrm>
              <a:off x="2862721" y="4480447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396;p22">
              <a:extLst>
                <a:ext uri="{FF2B5EF4-FFF2-40B4-BE49-F238E27FC236}">
                  <a16:creationId xmlns:a16="http://schemas.microsoft.com/office/drawing/2014/main" id="{B002011D-B85A-40C6-8912-08A4E9B710DE}"/>
                </a:ext>
              </a:extLst>
            </p:cNvPr>
            <p:cNvSpPr/>
            <p:nvPr/>
          </p:nvSpPr>
          <p:spPr>
            <a:xfrm>
              <a:off x="3487428" y="3302697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62EE27-6D02-45E9-B19A-F71CB1690D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291" y="2236988"/>
              <a:ext cx="19812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075551-0348-41F7-9476-63B7F99AA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290" y="4606750"/>
              <a:ext cx="19812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BD031C-DC6E-479F-9D7B-782E15E488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0035" y="3429000"/>
              <a:ext cx="135447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5D5C67-761F-4E29-9B5D-18D1D3923BF8}"/>
                </a:ext>
              </a:extLst>
            </p:cNvPr>
            <p:cNvSpPr/>
            <p:nvPr/>
          </p:nvSpPr>
          <p:spPr>
            <a:xfrm>
              <a:off x="5094513" y="1772507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1532120-37E3-489B-9F09-38DABB9F06EB}"/>
                </a:ext>
              </a:extLst>
            </p:cNvPr>
            <p:cNvSpPr/>
            <p:nvPr/>
          </p:nvSpPr>
          <p:spPr>
            <a:xfrm>
              <a:off x="5094513" y="2967586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BA5F7C3-80E1-4AB6-A4B5-E722A44469CA}"/>
                </a:ext>
              </a:extLst>
            </p:cNvPr>
            <p:cNvSpPr/>
            <p:nvPr/>
          </p:nvSpPr>
          <p:spPr>
            <a:xfrm>
              <a:off x="5094513" y="4150609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F3A595-CB9B-4F01-ACC8-27ADE02A352C}"/>
                </a:ext>
              </a:extLst>
            </p:cNvPr>
            <p:cNvCxnSpPr/>
            <p:nvPr/>
          </p:nvCxnSpPr>
          <p:spPr>
            <a:xfrm>
              <a:off x="5709974" y="2236988"/>
              <a:ext cx="313006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23A7F46-983A-4453-A785-DB698B296025}"/>
                </a:ext>
              </a:extLst>
            </p:cNvPr>
            <p:cNvCxnSpPr/>
            <p:nvPr/>
          </p:nvCxnSpPr>
          <p:spPr>
            <a:xfrm>
              <a:off x="5714998" y="3406784"/>
              <a:ext cx="313006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57B4A4-9233-48E8-B231-BED54691F972}"/>
                </a:ext>
              </a:extLst>
            </p:cNvPr>
            <p:cNvCxnSpPr/>
            <p:nvPr/>
          </p:nvCxnSpPr>
          <p:spPr>
            <a:xfrm>
              <a:off x="5709327" y="4615341"/>
              <a:ext cx="313006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5548B66F-C6C6-4161-B860-B6CC223A33D5}"/>
                </a:ext>
              </a:extLst>
            </p:cNvPr>
            <p:cNvSpPr txBox="1"/>
            <p:nvPr/>
          </p:nvSpPr>
          <p:spPr>
            <a:xfrm>
              <a:off x="5594666" y="1808937"/>
              <a:ext cx="3435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Driving Mechanism </a:t>
              </a:r>
              <a:endParaRPr lang="es-E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hlinkClick r:id="rId6" action="ppaction://hlinksldjump"/>
              <a:extLst>
                <a:ext uri="{FF2B5EF4-FFF2-40B4-BE49-F238E27FC236}">
                  <a16:creationId xmlns:a16="http://schemas.microsoft.com/office/drawing/2014/main" id="{910080A6-C54E-4414-9D87-999C685884DE}"/>
                </a:ext>
              </a:extLst>
            </p:cNvPr>
            <p:cNvSpPr txBox="1"/>
            <p:nvPr/>
          </p:nvSpPr>
          <p:spPr>
            <a:xfrm>
              <a:off x="5927937" y="2986000"/>
              <a:ext cx="3435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Salt Rheology</a:t>
              </a:r>
              <a:endParaRPr lang="es-E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00BD8-61F6-4487-8586-5C679756DC53}"/>
                </a:ext>
              </a:extLst>
            </p:cNvPr>
            <p:cNvSpPr txBox="1"/>
            <p:nvPr/>
          </p:nvSpPr>
          <p:spPr>
            <a:xfrm>
              <a:off x="5467551" y="4188982"/>
              <a:ext cx="3861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Modeling Approaches</a:t>
              </a:r>
              <a:endParaRPr lang="es-E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C74F83E-14F5-4701-9FE9-5AACEDD9A4CC}"/>
                </a:ext>
              </a:extLst>
            </p:cNvPr>
            <p:cNvSpPr txBox="1"/>
            <p:nvPr/>
          </p:nvSpPr>
          <p:spPr>
            <a:xfrm>
              <a:off x="5179927" y="2315880"/>
              <a:ext cx="4220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Differential Loading Vs. Dominant Gliding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145B421-3229-44CC-AEFF-07F1192F84FC}"/>
                </a:ext>
              </a:extLst>
            </p:cNvPr>
            <p:cNvSpPr txBox="1"/>
            <p:nvPr/>
          </p:nvSpPr>
          <p:spPr>
            <a:xfrm>
              <a:off x="5179926" y="3484288"/>
              <a:ext cx="4220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Newtonian (various viscosities) Vs. Non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s-E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Newtonian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A208F71-62B9-4F8C-9A52-7FA00FE82A71}"/>
                </a:ext>
              </a:extLst>
            </p:cNvPr>
            <p:cNvSpPr txBox="1"/>
            <p:nvPr/>
          </p:nvSpPr>
          <p:spPr>
            <a:xfrm>
              <a:off x="5179927" y="4691972"/>
              <a:ext cx="418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Numerical Modeling Vs. Analogue Modeling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1" name="Picture 90">
            <a:hlinkClick r:id="rId8" action="ppaction://hlinksldjump" tooltip="PICO Content"/>
            <a:extLst>
              <a:ext uri="{FF2B5EF4-FFF2-40B4-BE49-F238E27FC236}">
                <a16:creationId xmlns:a16="http://schemas.microsoft.com/office/drawing/2014/main" id="{6AF628BA-B823-4994-9B6F-3328E9B5B5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76" y="6593737"/>
            <a:ext cx="228815" cy="2288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A472E55-AC75-2D4A-B84D-10BE5BBC6F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20" y="1497615"/>
            <a:ext cx="226178" cy="22617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2E73AC2-A825-8845-B5E1-AAB6E398C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912" y="2718246"/>
            <a:ext cx="226178" cy="22617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D62B614-CA23-BD4A-81EE-E73A26537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995" y="3896127"/>
            <a:ext cx="226178" cy="2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0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4099814" y="283476"/>
            <a:ext cx="343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74F83E-14F5-4701-9FE9-5AACEDD9A4CC}"/>
              </a:ext>
            </a:extLst>
          </p:cNvPr>
          <p:cNvSpPr txBox="1"/>
          <p:nvPr/>
        </p:nvSpPr>
        <p:spPr>
          <a:xfrm>
            <a:off x="3685075" y="790419"/>
            <a:ext cx="4220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Differential Loading Vs. Dominant Gliding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Result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0" name="Google Shape;7029;p10">
            <a:hlinkClick r:id="rId5" action="ppaction://hlinksldjump" tooltip="Viscosity model details"/>
            <a:extLst>
              <a:ext uri="{FF2B5EF4-FFF2-40B4-BE49-F238E27FC236}">
                <a16:creationId xmlns:a16="http://schemas.microsoft.com/office/drawing/2014/main" id="{B5554C24-EAD8-49CF-B76C-1AE67DE80C64}"/>
              </a:ext>
            </a:extLst>
          </p:cNvPr>
          <p:cNvSpPr/>
          <p:nvPr/>
        </p:nvSpPr>
        <p:spPr>
          <a:xfrm>
            <a:off x="275350" y="4876410"/>
            <a:ext cx="678529" cy="373255"/>
          </a:xfrm>
          <a:prstGeom prst="roundRect">
            <a:avLst>
              <a:gd name="adj" fmla="val 50000"/>
            </a:avLst>
          </a:prstGeom>
          <a:solidFill>
            <a:srgbClr val="D1E5E8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7029;p10">
            <a:extLst>
              <a:ext uri="{FF2B5EF4-FFF2-40B4-BE49-F238E27FC236}">
                <a16:creationId xmlns:a16="http://schemas.microsoft.com/office/drawing/2014/main" id="{01622ED8-8D2B-4EE2-990D-06DB95182D7D}"/>
              </a:ext>
            </a:extLst>
          </p:cNvPr>
          <p:cNvSpPr/>
          <p:nvPr/>
        </p:nvSpPr>
        <p:spPr>
          <a:xfrm>
            <a:off x="273346" y="5489114"/>
            <a:ext cx="678529" cy="37325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DD51E9AB-8A48-4E9C-A2F4-BCA90E3E6CE0}"/>
              </a:ext>
            </a:extLst>
          </p:cNvPr>
          <p:cNvSpPr txBox="1"/>
          <p:nvPr/>
        </p:nvSpPr>
        <p:spPr>
          <a:xfrm>
            <a:off x="993338" y="4912530"/>
            <a:ext cx="671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Constant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(Here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viscosity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model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3BE8176-FA79-43A8-BD28-403047C2771D}"/>
              </a:ext>
            </a:extLst>
          </p:cNvPr>
          <p:cNvSpPr txBox="1"/>
          <p:nvPr/>
        </p:nvSpPr>
        <p:spPr>
          <a:xfrm>
            <a:off x="991319" y="5521852"/>
            <a:ext cx="671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Variable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(Here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mechanism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flow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>
            <a:hlinkClick r:id="rId5" action="ppaction://hlinksldjump" tooltip="Viscosity model details"/>
            <a:extLst>
              <a:ext uri="{FF2B5EF4-FFF2-40B4-BE49-F238E27FC236}">
                <a16:creationId xmlns:a16="http://schemas.microsoft.com/office/drawing/2014/main" id="{ED97EE6C-73B8-4FC3-8F96-076B62E65437}"/>
              </a:ext>
            </a:extLst>
          </p:cNvPr>
          <p:cNvSpPr txBox="1"/>
          <p:nvPr/>
        </p:nvSpPr>
        <p:spPr>
          <a:xfrm>
            <a:off x="233869" y="4893760"/>
            <a:ext cx="75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V-00</a:t>
            </a:r>
          </a:p>
        </p:txBody>
      </p:sp>
      <p:sp>
        <p:nvSpPr>
          <p:cNvPr id="355" name="TextBox 354">
            <a:hlinkClick r:id="rId6" action="ppaction://hlinksldjump" tooltip="Model mechanisms details"/>
            <a:extLst>
              <a:ext uri="{FF2B5EF4-FFF2-40B4-BE49-F238E27FC236}">
                <a16:creationId xmlns:a16="http://schemas.microsoft.com/office/drawing/2014/main" id="{5BFD021D-F0C6-43E0-B90B-1266C17E21B0}"/>
              </a:ext>
            </a:extLst>
          </p:cNvPr>
          <p:cNvSpPr txBox="1"/>
          <p:nvPr/>
        </p:nvSpPr>
        <p:spPr>
          <a:xfrm>
            <a:off x="244319" y="5510145"/>
            <a:ext cx="75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M-00</a:t>
            </a:r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90EBEA7D-3863-4046-AAC5-F0AFAE571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5080411"/>
            <a:ext cx="147118" cy="147118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476743A-2903-471E-A023-23E1A7D71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5678181"/>
            <a:ext cx="147118" cy="147118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611D0B9F-26BF-4364-B1DB-E4BA2DED08A7}"/>
              </a:ext>
            </a:extLst>
          </p:cNvPr>
          <p:cNvGrpSpPr/>
          <p:nvPr/>
        </p:nvGrpSpPr>
        <p:grpSpPr>
          <a:xfrm>
            <a:off x="368359" y="2107773"/>
            <a:ext cx="2733075" cy="2179377"/>
            <a:chOff x="368359" y="2107773"/>
            <a:chExt cx="2733075" cy="2179377"/>
          </a:xfrm>
        </p:grpSpPr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79DF8005-4869-4785-B708-03B0AB759F5A}"/>
                </a:ext>
              </a:extLst>
            </p:cNvPr>
            <p:cNvSpPr/>
            <p:nvPr/>
          </p:nvSpPr>
          <p:spPr>
            <a:xfrm>
              <a:off x="1609948" y="3437914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695E9E-0779-43BD-B1C5-CE5370C8F7D4}"/>
                </a:ext>
              </a:extLst>
            </p:cNvPr>
            <p:cNvGrpSpPr/>
            <p:nvPr/>
          </p:nvGrpSpPr>
          <p:grpSpPr>
            <a:xfrm>
              <a:off x="1467472" y="3772821"/>
              <a:ext cx="534059" cy="514329"/>
              <a:chOff x="2959222" y="5151316"/>
              <a:chExt cx="534059" cy="514329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73E62CE-8DA2-4011-A0B8-545AA3FD0B7C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43" name="Google Shape;13800;p26">
                <a:extLst>
                  <a:ext uri="{FF2B5EF4-FFF2-40B4-BE49-F238E27FC236}">
                    <a16:creationId xmlns:a16="http://schemas.microsoft.com/office/drawing/2014/main" id="{DCBCEA5C-8719-44E9-BA53-54113393C374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144" name="Google Shape;13801;p26">
                  <a:extLst>
                    <a:ext uri="{FF2B5EF4-FFF2-40B4-BE49-F238E27FC236}">
                      <a16:creationId xmlns:a16="http://schemas.microsoft.com/office/drawing/2014/main" id="{CDCB83BD-DC14-473A-8B14-E6F5EA62317E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3802;p26">
                  <a:extLst>
                    <a:ext uri="{FF2B5EF4-FFF2-40B4-BE49-F238E27FC236}">
                      <a16:creationId xmlns:a16="http://schemas.microsoft.com/office/drawing/2014/main" id="{275D098A-E2CC-48B2-9018-F6A294639673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3803;p26">
                  <a:extLst>
                    <a:ext uri="{FF2B5EF4-FFF2-40B4-BE49-F238E27FC236}">
                      <a16:creationId xmlns:a16="http://schemas.microsoft.com/office/drawing/2014/main" id="{2469BC2D-AD4D-4A1A-A705-3EF05CA5D689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3804;p26">
                  <a:extLst>
                    <a:ext uri="{FF2B5EF4-FFF2-40B4-BE49-F238E27FC236}">
                      <a16:creationId xmlns:a16="http://schemas.microsoft.com/office/drawing/2014/main" id="{AB461751-B328-4CD3-AE4F-6FCC2C0A4A37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3805;p26">
                  <a:hlinkClick r:id="rId8" action="ppaction://hlinksldjump" tooltip="Result"/>
                  <a:extLst>
                    <a:ext uri="{FF2B5EF4-FFF2-40B4-BE49-F238E27FC236}">
                      <a16:creationId xmlns:a16="http://schemas.microsoft.com/office/drawing/2014/main" id="{B6AB4DD0-E5FE-4A32-A82D-0682BCA59196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3806;p26">
                  <a:extLst>
                    <a:ext uri="{FF2B5EF4-FFF2-40B4-BE49-F238E27FC236}">
                      <a16:creationId xmlns:a16="http://schemas.microsoft.com/office/drawing/2014/main" id="{09A1B087-6BEE-46FC-BFDE-CC424F2BACE0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3807;p26">
                  <a:extLst>
                    <a:ext uri="{FF2B5EF4-FFF2-40B4-BE49-F238E27FC236}">
                      <a16:creationId xmlns:a16="http://schemas.microsoft.com/office/drawing/2014/main" id="{EF188795-ED80-4D91-A856-E6F181D7A66C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3808;p26">
                  <a:extLst>
                    <a:ext uri="{FF2B5EF4-FFF2-40B4-BE49-F238E27FC236}">
                      <a16:creationId xmlns:a16="http://schemas.microsoft.com/office/drawing/2014/main" id="{2F0A8912-4F1E-449C-8542-587C7699BBE0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3809;p26">
                  <a:extLst>
                    <a:ext uri="{FF2B5EF4-FFF2-40B4-BE49-F238E27FC236}">
                      <a16:creationId xmlns:a16="http://schemas.microsoft.com/office/drawing/2014/main" id="{0750C105-BE5E-4B25-94EA-57474E3D92AC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3810;p26">
                  <a:extLst>
                    <a:ext uri="{FF2B5EF4-FFF2-40B4-BE49-F238E27FC236}">
                      <a16:creationId xmlns:a16="http://schemas.microsoft.com/office/drawing/2014/main" id="{1FBF22E2-3198-409B-9BAF-59C0BC078FEF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A133AB70-B54C-4B41-9342-D0B855471CE6}"/>
                </a:ext>
              </a:extLst>
            </p:cNvPr>
            <p:cNvGrpSpPr/>
            <p:nvPr/>
          </p:nvGrpSpPr>
          <p:grpSpPr>
            <a:xfrm>
              <a:off x="368359" y="2107773"/>
              <a:ext cx="2733075" cy="1314690"/>
              <a:chOff x="71233" y="393420"/>
              <a:chExt cx="1550393" cy="745785"/>
            </a:xfrm>
          </p:grpSpPr>
          <p:sp>
            <p:nvSpPr>
              <p:cNvPr id="360" name="Trapezoid 359">
                <a:extLst>
                  <a:ext uri="{FF2B5EF4-FFF2-40B4-BE49-F238E27FC236}">
                    <a16:creationId xmlns:a16="http://schemas.microsoft.com/office/drawing/2014/main" id="{A432C203-16F9-4ED3-AB1F-057C7F3F256D}"/>
                  </a:ext>
                </a:extLst>
              </p:cNvPr>
              <p:cNvSpPr/>
              <p:nvPr/>
            </p:nvSpPr>
            <p:spPr>
              <a:xfrm>
                <a:off x="71233" y="393420"/>
                <a:ext cx="1550393" cy="745785"/>
              </a:xfrm>
              <a:prstGeom prst="trapezoid">
                <a:avLst>
                  <a:gd name="adj" fmla="val 42455"/>
                </a:avLst>
              </a:prstGeom>
              <a:solidFill>
                <a:srgbClr val="57B6C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B6019FA3-F198-47F5-89C2-994801E0791E}"/>
                  </a:ext>
                </a:extLst>
              </p:cNvPr>
              <p:cNvGrpSpPr/>
              <p:nvPr/>
            </p:nvGrpSpPr>
            <p:grpSpPr>
              <a:xfrm>
                <a:off x="151175" y="422544"/>
                <a:ext cx="1392422" cy="687260"/>
                <a:chOff x="792365" y="3682885"/>
                <a:chExt cx="2248447" cy="1108693"/>
              </a:xfrm>
            </p:grpSpPr>
            <p:grpSp>
              <p:nvGrpSpPr>
                <p:cNvPr id="362" name="Group 361">
                  <a:extLst>
                    <a:ext uri="{FF2B5EF4-FFF2-40B4-BE49-F238E27FC236}">
                      <a16:creationId xmlns:a16="http://schemas.microsoft.com/office/drawing/2014/main" id="{56C5686F-0698-4B40-97C7-A5DA430F0E05}"/>
                    </a:ext>
                  </a:extLst>
                </p:cNvPr>
                <p:cNvGrpSpPr/>
                <p:nvPr/>
              </p:nvGrpSpPr>
              <p:grpSpPr>
                <a:xfrm>
                  <a:off x="1162777" y="4065825"/>
                  <a:ext cx="1499768" cy="352498"/>
                  <a:chOff x="1162777" y="4065825"/>
                  <a:chExt cx="1499768" cy="352498"/>
                </a:xfrm>
              </p:grpSpPr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14A3AA40-3493-40C3-8A1C-E7C35C4DDA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2544" y="4236981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E118AA18-0EF7-4AD2-BEE2-B7C2A62276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183" y="4236497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>
                    <a:extLst>
                      <a:ext uri="{FF2B5EF4-FFF2-40B4-BE49-F238E27FC236}">
                        <a16:creationId xmlns:a16="http://schemas.microsoft.com/office/drawing/2014/main" id="{8AC3156D-51DC-48C0-B9A4-1732F109B7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2777" y="4242523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D1254BE9-1C14-4D36-B86F-270707AF13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62777" y="4238878"/>
                    <a:ext cx="1499768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E8C483CB-A731-4BAD-805A-22B083DBE4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401" y="4065825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3" name="Group 362">
                  <a:extLst>
                    <a:ext uri="{FF2B5EF4-FFF2-40B4-BE49-F238E27FC236}">
                      <a16:creationId xmlns:a16="http://schemas.microsoft.com/office/drawing/2014/main" id="{8B5EC3DB-0464-4933-BED8-14CA3FC284AB}"/>
                    </a:ext>
                  </a:extLst>
                </p:cNvPr>
                <p:cNvGrpSpPr/>
                <p:nvPr/>
              </p:nvGrpSpPr>
              <p:grpSpPr>
                <a:xfrm>
                  <a:off x="1533936" y="3682885"/>
                  <a:ext cx="757450" cy="373255"/>
                  <a:chOff x="1533936" y="3682885"/>
                  <a:chExt cx="757450" cy="373255"/>
                </a:xfrm>
              </p:grpSpPr>
              <p:sp>
                <p:nvSpPr>
                  <p:cNvPr id="373" name="Google Shape;7029;p10">
                    <a:extLst>
                      <a:ext uri="{FF2B5EF4-FFF2-40B4-BE49-F238E27FC236}">
                        <a16:creationId xmlns:a16="http://schemas.microsoft.com/office/drawing/2014/main" id="{AE7DC1B9-AA93-45EF-ADD2-AA186236EBE0}"/>
                      </a:ext>
                    </a:extLst>
                  </p:cNvPr>
                  <p:cNvSpPr/>
                  <p:nvPr/>
                </p:nvSpPr>
                <p:spPr>
                  <a:xfrm>
                    <a:off x="1575920" y="3682885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1E5E8"/>
                  </a:solidFill>
                  <a:ln w="19050" cap="flat" cmpd="sng">
                    <a:solidFill>
                      <a:schemeClr val="bg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4" name="TextBox 373">
                    <a:extLst>
                      <a:ext uri="{FF2B5EF4-FFF2-40B4-BE49-F238E27FC236}">
                        <a16:creationId xmlns:a16="http://schemas.microsoft.com/office/drawing/2014/main" id="{8F45DA28-D716-44B3-AC0B-76E53C5D3DEC}"/>
                      </a:ext>
                    </a:extLst>
                  </p:cNvPr>
                  <p:cNvSpPr txBox="1"/>
                  <p:nvPr/>
                </p:nvSpPr>
                <p:spPr>
                  <a:xfrm>
                    <a:off x="1533936" y="3700519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V-1</a:t>
                    </a:r>
                  </a:p>
                </p:txBody>
              </p:sp>
            </p:grpSp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D6CD5E08-290A-44BA-85FD-148F1AD6CA70}"/>
                    </a:ext>
                  </a:extLst>
                </p:cNvPr>
                <p:cNvGrpSpPr/>
                <p:nvPr/>
              </p:nvGrpSpPr>
              <p:grpSpPr>
                <a:xfrm>
                  <a:off x="792365" y="4418323"/>
                  <a:ext cx="757450" cy="373255"/>
                  <a:chOff x="647807" y="4414678"/>
                  <a:chExt cx="757450" cy="373255"/>
                </a:xfrm>
              </p:grpSpPr>
              <p:sp>
                <p:nvSpPr>
                  <p:cNvPr id="371" name="Google Shape;7029;p10">
                    <a:extLst>
                      <a:ext uri="{FF2B5EF4-FFF2-40B4-BE49-F238E27FC236}">
                        <a16:creationId xmlns:a16="http://schemas.microsoft.com/office/drawing/2014/main" id="{4751F653-F0D1-4EBF-8AFD-EA1ACB8DB1E0}"/>
                      </a:ext>
                    </a:extLst>
                  </p:cNvPr>
                  <p:cNvSpPr/>
                  <p:nvPr/>
                </p:nvSpPr>
                <p:spPr>
                  <a:xfrm>
                    <a:off x="681766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2" name="TextBox 371">
                    <a:extLst>
                      <a:ext uri="{FF2B5EF4-FFF2-40B4-BE49-F238E27FC236}">
                        <a16:creationId xmlns:a16="http://schemas.microsoft.com/office/drawing/2014/main" id="{329E7190-CD98-4CEA-8E88-3B197F003E89}"/>
                      </a:ext>
                    </a:extLst>
                  </p:cNvPr>
                  <p:cNvSpPr txBox="1"/>
                  <p:nvPr/>
                </p:nvSpPr>
                <p:spPr>
                  <a:xfrm>
                    <a:off x="647807" y="4436358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M-1</a:t>
                    </a:r>
                  </a:p>
                </p:txBody>
              </p:sp>
            </p:grp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9927C47B-F35F-4C1F-BD88-338F50A01C24}"/>
                    </a:ext>
                  </a:extLst>
                </p:cNvPr>
                <p:cNvGrpSpPr/>
                <p:nvPr/>
              </p:nvGrpSpPr>
              <p:grpSpPr>
                <a:xfrm>
                  <a:off x="1535249" y="4414679"/>
                  <a:ext cx="757450" cy="373255"/>
                  <a:chOff x="1535249" y="4414679"/>
                  <a:chExt cx="757450" cy="373255"/>
                </a:xfrm>
              </p:grpSpPr>
              <p:sp>
                <p:nvSpPr>
                  <p:cNvPr id="369" name="Google Shape;7029;p10">
                    <a:extLst>
                      <a:ext uri="{FF2B5EF4-FFF2-40B4-BE49-F238E27FC236}">
                        <a16:creationId xmlns:a16="http://schemas.microsoft.com/office/drawing/2014/main" id="{1B08874F-35C1-457C-A200-A6DCC18131E2}"/>
                      </a:ext>
                    </a:extLst>
                  </p:cNvPr>
                  <p:cNvSpPr/>
                  <p:nvPr/>
                </p:nvSpPr>
                <p:spPr>
                  <a:xfrm>
                    <a:off x="1575919" y="4414679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TextBox 369">
                    <a:extLst>
                      <a:ext uri="{FF2B5EF4-FFF2-40B4-BE49-F238E27FC236}">
                        <a16:creationId xmlns:a16="http://schemas.microsoft.com/office/drawing/2014/main" id="{17B4428B-ADE6-41CD-AB8E-7B6D7B6FC1E5}"/>
                      </a:ext>
                    </a:extLst>
                  </p:cNvPr>
                  <p:cNvSpPr txBox="1"/>
                  <p:nvPr/>
                </p:nvSpPr>
                <p:spPr>
                  <a:xfrm>
                    <a:off x="1535249" y="4417394"/>
                    <a:ext cx="757450" cy="3661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M-2</a:t>
                    </a:r>
                  </a:p>
                </p:txBody>
              </p: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5B977FD7-5B2A-416A-BC6B-D04A099ADEBE}"/>
                    </a:ext>
                  </a:extLst>
                </p:cNvPr>
                <p:cNvGrpSpPr/>
                <p:nvPr/>
              </p:nvGrpSpPr>
              <p:grpSpPr>
                <a:xfrm>
                  <a:off x="2283362" y="4414678"/>
                  <a:ext cx="757450" cy="373255"/>
                  <a:chOff x="2435775" y="4414678"/>
                  <a:chExt cx="757450" cy="373255"/>
                </a:xfrm>
              </p:grpSpPr>
              <p:sp>
                <p:nvSpPr>
                  <p:cNvPr id="367" name="Google Shape;7029;p10">
                    <a:extLst>
                      <a:ext uri="{FF2B5EF4-FFF2-40B4-BE49-F238E27FC236}">
                        <a16:creationId xmlns:a16="http://schemas.microsoft.com/office/drawing/2014/main" id="{FD23DD24-522E-4E0D-AC46-E4D5FD6CD5DF}"/>
                      </a:ext>
                    </a:extLst>
                  </p:cNvPr>
                  <p:cNvSpPr/>
                  <p:nvPr/>
                </p:nvSpPr>
                <p:spPr>
                  <a:xfrm>
                    <a:off x="2475693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TextBox 367">
                    <a:extLst>
                      <a:ext uri="{FF2B5EF4-FFF2-40B4-BE49-F238E27FC236}">
                        <a16:creationId xmlns:a16="http://schemas.microsoft.com/office/drawing/2014/main" id="{86FF5C2D-6DB9-438A-AFEF-595E1652BA81}"/>
                      </a:ext>
                    </a:extLst>
                  </p:cNvPr>
                  <p:cNvSpPr txBox="1"/>
                  <p:nvPr/>
                </p:nvSpPr>
                <p:spPr>
                  <a:xfrm>
                    <a:off x="2435775" y="4432245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M-3</a:t>
                    </a:r>
                  </a:p>
                </p:txBody>
              </p:sp>
            </p:grpSp>
          </p:grpSp>
        </p:grp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23E578D1-36D2-405B-8C3E-72C45FF30F3E}"/>
              </a:ext>
            </a:extLst>
          </p:cNvPr>
          <p:cNvGrpSpPr/>
          <p:nvPr/>
        </p:nvGrpSpPr>
        <p:grpSpPr>
          <a:xfrm>
            <a:off x="3291673" y="2105130"/>
            <a:ext cx="2733075" cy="2179377"/>
            <a:chOff x="368359" y="2107773"/>
            <a:chExt cx="2733075" cy="2179377"/>
          </a:xfrm>
        </p:grpSpPr>
        <p:sp>
          <p:nvSpPr>
            <p:cNvPr id="402" name="Arrow: Down 401">
              <a:extLst>
                <a:ext uri="{FF2B5EF4-FFF2-40B4-BE49-F238E27FC236}">
                  <a16:creationId xmlns:a16="http://schemas.microsoft.com/office/drawing/2014/main" id="{6F9E8E41-3963-4779-9985-71A30D01BC0E}"/>
                </a:ext>
              </a:extLst>
            </p:cNvPr>
            <p:cNvSpPr/>
            <p:nvPr/>
          </p:nvSpPr>
          <p:spPr>
            <a:xfrm>
              <a:off x="1609948" y="3437914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D0169EBB-075E-4301-9E4F-1A0B9F531470}"/>
                </a:ext>
              </a:extLst>
            </p:cNvPr>
            <p:cNvGrpSpPr/>
            <p:nvPr/>
          </p:nvGrpSpPr>
          <p:grpSpPr>
            <a:xfrm>
              <a:off x="1467472" y="3772821"/>
              <a:ext cx="534059" cy="514329"/>
              <a:chOff x="2959222" y="5151316"/>
              <a:chExt cx="534059" cy="514329"/>
            </a:xfrm>
          </p:grpSpPr>
          <p:sp>
            <p:nvSpPr>
              <p:cNvPr id="426" name="Rectangle: Rounded Corners 425">
                <a:extLst>
                  <a:ext uri="{FF2B5EF4-FFF2-40B4-BE49-F238E27FC236}">
                    <a16:creationId xmlns:a16="http://schemas.microsoft.com/office/drawing/2014/main" id="{B9765062-70B8-4FF3-8796-54EB32271147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27" name="Google Shape;13800;p26">
                <a:extLst>
                  <a:ext uri="{FF2B5EF4-FFF2-40B4-BE49-F238E27FC236}">
                    <a16:creationId xmlns:a16="http://schemas.microsoft.com/office/drawing/2014/main" id="{0D7A37F7-C06F-40B6-B6F0-10887A25E498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428" name="Google Shape;13801;p26">
                  <a:extLst>
                    <a:ext uri="{FF2B5EF4-FFF2-40B4-BE49-F238E27FC236}">
                      <a16:creationId xmlns:a16="http://schemas.microsoft.com/office/drawing/2014/main" id="{7A92AB2E-E151-487C-AB8D-D4C658735D6B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13802;p26">
                  <a:extLst>
                    <a:ext uri="{FF2B5EF4-FFF2-40B4-BE49-F238E27FC236}">
                      <a16:creationId xmlns:a16="http://schemas.microsoft.com/office/drawing/2014/main" id="{ED01074D-4888-41E6-A120-A8147AF53C71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13803;p26">
                  <a:extLst>
                    <a:ext uri="{FF2B5EF4-FFF2-40B4-BE49-F238E27FC236}">
                      <a16:creationId xmlns:a16="http://schemas.microsoft.com/office/drawing/2014/main" id="{041EDA30-ECFD-4CAC-B210-3344C5137B4B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13804;p26">
                  <a:extLst>
                    <a:ext uri="{FF2B5EF4-FFF2-40B4-BE49-F238E27FC236}">
                      <a16:creationId xmlns:a16="http://schemas.microsoft.com/office/drawing/2014/main" id="{9E42114F-CA72-47B3-846C-7E35170D2B62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13805;p26">
                  <a:hlinkClick r:id="rId9" action="ppaction://hlinksldjump" tooltip="Result"/>
                  <a:extLst>
                    <a:ext uri="{FF2B5EF4-FFF2-40B4-BE49-F238E27FC236}">
                      <a16:creationId xmlns:a16="http://schemas.microsoft.com/office/drawing/2014/main" id="{0FAA6F7B-F1CF-4464-84E0-0A162F054A31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13806;p26">
                  <a:extLst>
                    <a:ext uri="{FF2B5EF4-FFF2-40B4-BE49-F238E27FC236}">
                      <a16:creationId xmlns:a16="http://schemas.microsoft.com/office/drawing/2014/main" id="{71BEEC43-1721-4368-942A-1AF15FA985A5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13807;p26">
                  <a:extLst>
                    <a:ext uri="{FF2B5EF4-FFF2-40B4-BE49-F238E27FC236}">
                      <a16:creationId xmlns:a16="http://schemas.microsoft.com/office/drawing/2014/main" id="{C7B318DF-A9DA-43E7-833E-F486EFE82151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13808;p26">
                  <a:extLst>
                    <a:ext uri="{FF2B5EF4-FFF2-40B4-BE49-F238E27FC236}">
                      <a16:creationId xmlns:a16="http://schemas.microsoft.com/office/drawing/2014/main" id="{4F8D8ACE-6E03-4DA2-A20E-40DE24413B39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13809;p26">
                  <a:extLst>
                    <a:ext uri="{FF2B5EF4-FFF2-40B4-BE49-F238E27FC236}">
                      <a16:creationId xmlns:a16="http://schemas.microsoft.com/office/drawing/2014/main" id="{113F09FC-EAA0-48F8-BB7C-7812D68CA18E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13810;p26">
                  <a:extLst>
                    <a:ext uri="{FF2B5EF4-FFF2-40B4-BE49-F238E27FC236}">
                      <a16:creationId xmlns:a16="http://schemas.microsoft.com/office/drawing/2014/main" id="{E3B1F942-6C26-402A-84CD-C08E43A51544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CEC45FC6-67DD-4586-B7B7-39F81DBD3141}"/>
                </a:ext>
              </a:extLst>
            </p:cNvPr>
            <p:cNvGrpSpPr/>
            <p:nvPr/>
          </p:nvGrpSpPr>
          <p:grpSpPr>
            <a:xfrm>
              <a:off x="368359" y="2107773"/>
              <a:ext cx="2733075" cy="1314690"/>
              <a:chOff x="71233" y="393420"/>
              <a:chExt cx="1550393" cy="745785"/>
            </a:xfrm>
          </p:grpSpPr>
          <p:sp>
            <p:nvSpPr>
              <p:cNvPr id="406" name="Trapezoid 405">
                <a:extLst>
                  <a:ext uri="{FF2B5EF4-FFF2-40B4-BE49-F238E27FC236}">
                    <a16:creationId xmlns:a16="http://schemas.microsoft.com/office/drawing/2014/main" id="{E1FD39B3-DD48-4ED5-BEA3-BC3138C97E6F}"/>
                  </a:ext>
                </a:extLst>
              </p:cNvPr>
              <p:cNvSpPr/>
              <p:nvPr/>
            </p:nvSpPr>
            <p:spPr>
              <a:xfrm>
                <a:off x="71233" y="393420"/>
                <a:ext cx="1550393" cy="745785"/>
              </a:xfrm>
              <a:prstGeom prst="trapezoid">
                <a:avLst>
                  <a:gd name="adj" fmla="val 42455"/>
                </a:avLst>
              </a:prstGeom>
              <a:solidFill>
                <a:srgbClr val="57B6C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C4BAC9D7-2FDA-40E5-8E0F-8AE193EF78BE}"/>
                  </a:ext>
                </a:extLst>
              </p:cNvPr>
              <p:cNvGrpSpPr/>
              <p:nvPr/>
            </p:nvGrpSpPr>
            <p:grpSpPr>
              <a:xfrm>
                <a:off x="151175" y="422544"/>
                <a:ext cx="1392422" cy="687260"/>
                <a:chOff x="792365" y="3682885"/>
                <a:chExt cx="2248447" cy="1108693"/>
              </a:xfrm>
            </p:grpSpPr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BD6B36DF-1CF0-4435-8D66-962F5CA31224}"/>
                    </a:ext>
                  </a:extLst>
                </p:cNvPr>
                <p:cNvGrpSpPr/>
                <p:nvPr/>
              </p:nvGrpSpPr>
              <p:grpSpPr>
                <a:xfrm>
                  <a:off x="1162777" y="4065825"/>
                  <a:ext cx="1499768" cy="352498"/>
                  <a:chOff x="1162777" y="4065825"/>
                  <a:chExt cx="1499768" cy="352498"/>
                </a:xfrm>
              </p:grpSpPr>
              <p:cxnSp>
                <p:nvCxnSpPr>
                  <p:cNvPr id="421" name="Straight Connector 420">
                    <a:extLst>
                      <a:ext uri="{FF2B5EF4-FFF2-40B4-BE49-F238E27FC236}">
                        <a16:creationId xmlns:a16="http://schemas.microsoft.com/office/drawing/2014/main" id="{401AF07C-9D74-4533-BDFE-86D692E6B7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2544" y="4236981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Straight Connector 421">
                    <a:extLst>
                      <a:ext uri="{FF2B5EF4-FFF2-40B4-BE49-F238E27FC236}">
                        <a16:creationId xmlns:a16="http://schemas.microsoft.com/office/drawing/2014/main" id="{F029C41C-ED5B-4510-8F66-BC741A36E1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183" y="4236497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Straight Connector 422">
                    <a:extLst>
                      <a:ext uri="{FF2B5EF4-FFF2-40B4-BE49-F238E27FC236}">
                        <a16:creationId xmlns:a16="http://schemas.microsoft.com/office/drawing/2014/main" id="{3031B4D7-36E4-4CE5-8F78-8645EAAE81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2777" y="4242523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Connector 423">
                    <a:extLst>
                      <a:ext uri="{FF2B5EF4-FFF2-40B4-BE49-F238E27FC236}">
                        <a16:creationId xmlns:a16="http://schemas.microsoft.com/office/drawing/2014/main" id="{4716ED7D-BB2D-4856-8731-12DA2B7536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62777" y="4238878"/>
                    <a:ext cx="1499768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Connector 424">
                    <a:extLst>
                      <a:ext uri="{FF2B5EF4-FFF2-40B4-BE49-F238E27FC236}">
                        <a16:creationId xmlns:a16="http://schemas.microsoft.com/office/drawing/2014/main" id="{49E7A486-4F64-4DD1-BD98-EA86C44C1F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401" y="4065825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71C362EE-52F9-4911-A380-229C251F150A}"/>
                    </a:ext>
                  </a:extLst>
                </p:cNvPr>
                <p:cNvGrpSpPr/>
                <p:nvPr/>
              </p:nvGrpSpPr>
              <p:grpSpPr>
                <a:xfrm>
                  <a:off x="1533936" y="3682885"/>
                  <a:ext cx="757450" cy="373255"/>
                  <a:chOff x="1533936" y="3682885"/>
                  <a:chExt cx="757450" cy="373255"/>
                </a:xfrm>
              </p:grpSpPr>
              <p:sp>
                <p:nvSpPr>
                  <p:cNvPr id="419" name="Google Shape;7029;p10">
                    <a:extLst>
                      <a:ext uri="{FF2B5EF4-FFF2-40B4-BE49-F238E27FC236}">
                        <a16:creationId xmlns:a16="http://schemas.microsoft.com/office/drawing/2014/main" id="{5835D3F2-4E3B-4B42-9465-2B63002A3018}"/>
                      </a:ext>
                    </a:extLst>
                  </p:cNvPr>
                  <p:cNvSpPr/>
                  <p:nvPr/>
                </p:nvSpPr>
                <p:spPr>
                  <a:xfrm>
                    <a:off x="1575920" y="3682885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1E5E8"/>
                  </a:solidFill>
                  <a:ln w="19050" cap="flat" cmpd="sng">
                    <a:solidFill>
                      <a:schemeClr val="bg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TextBox 419">
                    <a:extLst>
                      <a:ext uri="{FF2B5EF4-FFF2-40B4-BE49-F238E27FC236}">
                        <a16:creationId xmlns:a16="http://schemas.microsoft.com/office/drawing/2014/main" id="{C24F1B9C-646B-4054-80EC-20C1971E1329}"/>
                      </a:ext>
                    </a:extLst>
                  </p:cNvPr>
                  <p:cNvSpPr txBox="1"/>
                  <p:nvPr/>
                </p:nvSpPr>
                <p:spPr>
                  <a:xfrm>
                    <a:off x="1533936" y="3700519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V-2</a:t>
                    </a:r>
                  </a:p>
                </p:txBody>
              </p:sp>
            </p:grpSp>
            <p:grpSp>
              <p:nvGrpSpPr>
                <p:cNvPr id="410" name="Group 409">
                  <a:extLst>
                    <a:ext uri="{FF2B5EF4-FFF2-40B4-BE49-F238E27FC236}">
                      <a16:creationId xmlns:a16="http://schemas.microsoft.com/office/drawing/2014/main" id="{8A597A27-8E23-4013-BD0D-5B07FEB2ECC4}"/>
                    </a:ext>
                  </a:extLst>
                </p:cNvPr>
                <p:cNvGrpSpPr/>
                <p:nvPr/>
              </p:nvGrpSpPr>
              <p:grpSpPr>
                <a:xfrm>
                  <a:off x="792365" y="4418323"/>
                  <a:ext cx="757450" cy="373255"/>
                  <a:chOff x="647807" y="4414678"/>
                  <a:chExt cx="757450" cy="373255"/>
                </a:xfrm>
              </p:grpSpPr>
              <p:sp>
                <p:nvSpPr>
                  <p:cNvPr id="417" name="Google Shape;7029;p10">
                    <a:extLst>
                      <a:ext uri="{FF2B5EF4-FFF2-40B4-BE49-F238E27FC236}">
                        <a16:creationId xmlns:a16="http://schemas.microsoft.com/office/drawing/2014/main" id="{79552A5E-EF0A-408C-B815-2C0A01BDC64E}"/>
                      </a:ext>
                    </a:extLst>
                  </p:cNvPr>
                  <p:cNvSpPr/>
                  <p:nvPr/>
                </p:nvSpPr>
                <p:spPr>
                  <a:xfrm>
                    <a:off x="681766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EA518521-0FE6-4005-8F54-1FE79AFE11BF}"/>
                      </a:ext>
                    </a:extLst>
                  </p:cNvPr>
                  <p:cNvSpPr txBox="1"/>
                  <p:nvPr/>
                </p:nvSpPr>
                <p:spPr>
                  <a:xfrm>
                    <a:off x="647807" y="4436358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M-1</a:t>
                    </a:r>
                  </a:p>
                </p:txBody>
              </p:sp>
            </p:grpSp>
            <p:grpSp>
              <p:nvGrpSpPr>
                <p:cNvPr id="411" name="Group 410">
                  <a:extLst>
                    <a:ext uri="{FF2B5EF4-FFF2-40B4-BE49-F238E27FC236}">
                      <a16:creationId xmlns:a16="http://schemas.microsoft.com/office/drawing/2014/main" id="{D041A16C-6224-4ACD-8CC9-9AA34BA10727}"/>
                    </a:ext>
                  </a:extLst>
                </p:cNvPr>
                <p:cNvGrpSpPr/>
                <p:nvPr/>
              </p:nvGrpSpPr>
              <p:grpSpPr>
                <a:xfrm>
                  <a:off x="1535249" y="4414679"/>
                  <a:ext cx="757450" cy="373255"/>
                  <a:chOff x="1535249" y="4414679"/>
                  <a:chExt cx="757450" cy="373255"/>
                </a:xfrm>
              </p:grpSpPr>
              <p:sp>
                <p:nvSpPr>
                  <p:cNvPr id="415" name="Google Shape;7029;p10">
                    <a:extLst>
                      <a:ext uri="{FF2B5EF4-FFF2-40B4-BE49-F238E27FC236}">
                        <a16:creationId xmlns:a16="http://schemas.microsoft.com/office/drawing/2014/main" id="{8F81A1AD-271E-4BB0-AA86-F8D19EC66657}"/>
                      </a:ext>
                    </a:extLst>
                  </p:cNvPr>
                  <p:cNvSpPr/>
                  <p:nvPr/>
                </p:nvSpPr>
                <p:spPr>
                  <a:xfrm>
                    <a:off x="1575919" y="4414679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" name="TextBox 415">
                    <a:extLst>
                      <a:ext uri="{FF2B5EF4-FFF2-40B4-BE49-F238E27FC236}">
                        <a16:creationId xmlns:a16="http://schemas.microsoft.com/office/drawing/2014/main" id="{B5B18722-EF06-4E5E-947B-4BE5CEF5A0CC}"/>
                      </a:ext>
                    </a:extLst>
                  </p:cNvPr>
                  <p:cNvSpPr txBox="1"/>
                  <p:nvPr/>
                </p:nvSpPr>
                <p:spPr>
                  <a:xfrm>
                    <a:off x="1535249" y="4417394"/>
                    <a:ext cx="757450" cy="3661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M-2</a:t>
                    </a:r>
                  </a:p>
                </p:txBody>
              </p:sp>
            </p:grpSp>
            <p:grpSp>
              <p:nvGrpSpPr>
                <p:cNvPr id="412" name="Group 411">
                  <a:extLst>
                    <a:ext uri="{FF2B5EF4-FFF2-40B4-BE49-F238E27FC236}">
                      <a16:creationId xmlns:a16="http://schemas.microsoft.com/office/drawing/2014/main" id="{85B98B26-F08E-451B-8785-158DB0401908}"/>
                    </a:ext>
                  </a:extLst>
                </p:cNvPr>
                <p:cNvGrpSpPr/>
                <p:nvPr/>
              </p:nvGrpSpPr>
              <p:grpSpPr>
                <a:xfrm>
                  <a:off x="2283362" y="4414678"/>
                  <a:ext cx="757450" cy="373255"/>
                  <a:chOff x="2435775" y="4414678"/>
                  <a:chExt cx="757450" cy="373255"/>
                </a:xfrm>
              </p:grpSpPr>
              <p:sp>
                <p:nvSpPr>
                  <p:cNvPr id="413" name="Google Shape;7029;p10">
                    <a:extLst>
                      <a:ext uri="{FF2B5EF4-FFF2-40B4-BE49-F238E27FC236}">
                        <a16:creationId xmlns:a16="http://schemas.microsoft.com/office/drawing/2014/main" id="{A93DA292-535A-4F63-9633-29870DC00600}"/>
                      </a:ext>
                    </a:extLst>
                  </p:cNvPr>
                  <p:cNvSpPr/>
                  <p:nvPr/>
                </p:nvSpPr>
                <p:spPr>
                  <a:xfrm>
                    <a:off x="2475693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" name="TextBox 413">
                    <a:extLst>
                      <a:ext uri="{FF2B5EF4-FFF2-40B4-BE49-F238E27FC236}">
                        <a16:creationId xmlns:a16="http://schemas.microsoft.com/office/drawing/2014/main" id="{50C6ADC4-00A7-4870-87CB-CE2401E341CF}"/>
                      </a:ext>
                    </a:extLst>
                  </p:cNvPr>
                  <p:cNvSpPr txBox="1"/>
                  <p:nvPr/>
                </p:nvSpPr>
                <p:spPr>
                  <a:xfrm>
                    <a:off x="2435775" y="4432245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M-3</a:t>
                    </a:r>
                  </a:p>
                </p:txBody>
              </p:sp>
            </p:grpSp>
          </p:grpSp>
        </p:grp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EF7842A5-C673-46F9-AF50-CFBC5AA86D6F}"/>
              </a:ext>
            </a:extLst>
          </p:cNvPr>
          <p:cNvGrpSpPr/>
          <p:nvPr/>
        </p:nvGrpSpPr>
        <p:grpSpPr>
          <a:xfrm>
            <a:off x="6214987" y="2105130"/>
            <a:ext cx="2733075" cy="2179377"/>
            <a:chOff x="368359" y="2107773"/>
            <a:chExt cx="2733075" cy="2179377"/>
          </a:xfrm>
        </p:grpSpPr>
        <p:sp>
          <p:nvSpPr>
            <p:cNvPr id="439" name="Arrow: Down 438">
              <a:extLst>
                <a:ext uri="{FF2B5EF4-FFF2-40B4-BE49-F238E27FC236}">
                  <a16:creationId xmlns:a16="http://schemas.microsoft.com/office/drawing/2014/main" id="{BD405578-32C3-4096-9850-D8D19904C9FB}"/>
                </a:ext>
              </a:extLst>
            </p:cNvPr>
            <p:cNvSpPr/>
            <p:nvPr/>
          </p:nvSpPr>
          <p:spPr>
            <a:xfrm>
              <a:off x="1609948" y="3437914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13BD9703-D65E-4382-8134-6948D269DE83}"/>
                </a:ext>
              </a:extLst>
            </p:cNvPr>
            <p:cNvGrpSpPr/>
            <p:nvPr/>
          </p:nvGrpSpPr>
          <p:grpSpPr>
            <a:xfrm>
              <a:off x="1467472" y="3772821"/>
              <a:ext cx="534059" cy="514329"/>
              <a:chOff x="2959222" y="5151316"/>
              <a:chExt cx="534059" cy="514329"/>
            </a:xfrm>
          </p:grpSpPr>
          <p:sp>
            <p:nvSpPr>
              <p:cNvPr id="463" name="Rectangle: Rounded Corners 462">
                <a:extLst>
                  <a:ext uri="{FF2B5EF4-FFF2-40B4-BE49-F238E27FC236}">
                    <a16:creationId xmlns:a16="http://schemas.microsoft.com/office/drawing/2014/main" id="{E644A837-3754-4A80-8F5A-DACFCE5BD3A0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64" name="Google Shape;13800;p26">
                <a:extLst>
                  <a:ext uri="{FF2B5EF4-FFF2-40B4-BE49-F238E27FC236}">
                    <a16:creationId xmlns:a16="http://schemas.microsoft.com/office/drawing/2014/main" id="{C76E9FFB-6AFA-453B-9E7B-7F50BC6C1846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465" name="Google Shape;13801;p26">
                  <a:extLst>
                    <a:ext uri="{FF2B5EF4-FFF2-40B4-BE49-F238E27FC236}">
                      <a16:creationId xmlns:a16="http://schemas.microsoft.com/office/drawing/2014/main" id="{E44663D5-0BA2-4C8A-96B1-D904C74ACCA5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13802;p26">
                  <a:extLst>
                    <a:ext uri="{FF2B5EF4-FFF2-40B4-BE49-F238E27FC236}">
                      <a16:creationId xmlns:a16="http://schemas.microsoft.com/office/drawing/2014/main" id="{B298C530-C208-42C4-94E6-D8538F2C5C23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13803;p26">
                  <a:extLst>
                    <a:ext uri="{FF2B5EF4-FFF2-40B4-BE49-F238E27FC236}">
                      <a16:creationId xmlns:a16="http://schemas.microsoft.com/office/drawing/2014/main" id="{5D2D386D-B473-42CF-9C34-6983318F427C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13804;p26">
                  <a:extLst>
                    <a:ext uri="{FF2B5EF4-FFF2-40B4-BE49-F238E27FC236}">
                      <a16:creationId xmlns:a16="http://schemas.microsoft.com/office/drawing/2014/main" id="{29460D03-46B5-4A73-A358-1B54998AED21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13805;p26">
                  <a:hlinkClick r:id="rId10" action="ppaction://hlinksldjump" tooltip="Result"/>
                  <a:extLst>
                    <a:ext uri="{FF2B5EF4-FFF2-40B4-BE49-F238E27FC236}">
                      <a16:creationId xmlns:a16="http://schemas.microsoft.com/office/drawing/2014/main" id="{FB4578D1-6D46-4E75-9A06-455BEA1D0A64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13806;p26">
                  <a:extLst>
                    <a:ext uri="{FF2B5EF4-FFF2-40B4-BE49-F238E27FC236}">
                      <a16:creationId xmlns:a16="http://schemas.microsoft.com/office/drawing/2014/main" id="{791045A0-03AE-49EA-9118-7BE54EFA2D0E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13807;p26">
                  <a:extLst>
                    <a:ext uri="{FF2B5EF4-FFF2-40B4-BE49-F238E27FC236}">
                      <a16:creationId xmlns:a16="http://schemas.microsoft.com/office/drawing/2014/main" id="{AF907CD6-37DE-4348-8D9F-271D3AA58F90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13808;p26">
                  <a:extLst>
                    <a:ext uri="{FF2B5EF4-FFF2-40B4-BE49-F238E27FC236}">
                      <a16:creationId xmlns:a16="http://schemas.microsoft.com/office/drawing/2014/main" id="{23DB2657-FF8C-421D-9034-A8B2F90CC1A7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13809;p26">
                  <a:extLst>
                    <a:ext uri="{FF2B5EF4-FFF2-40B4-BE49-F238E27FC236}">
                      <a16:creationId xmlns:a16="http://schemas.microsoft.com/office/drawing/2014/main" id="{20D1AAC8-815B-44B8-A998-CEF5DB0E8117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13810;p26">
                  <a:extLst>
                    <a:ext uri="{FF2B5EF4-FFF2-40B4-BE49-F238E27FC236}">
                      <a16:creationId xmlns:a16="http://schemas.microsoft.com/office/drawing/2014/main" id="{9B7A0D7A-10A9-4E54-AE4B-D072386A6A2A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11FB9A65-CA31-41A6-8DFE-D8023D4313B8}"/>
                </a:ext>
              </a:extLst>
            </p:cNvPr>
            <p:cNvGrpSpPr/>
            <p:nvPr/>
          </p:nvGrpSpPr>
          <p:grpSpPr>
            <a:xfrm>
              <a:off x="368359" y="2107773"/>
              <a:ext cx="2733075" cy="1314690"/>
              <a:chOff x="71233" y="393420"/>
              <a:chExt cx="1550393" cy="745785"/>
            </a:xfrm>
          </p:grpSpPr>
          <p:sp>
            <p:nvSpPr>
              <p:cNvPr id="443" name="Trapezoid 442">
                <a:extLst>
                  <a:ext uri="{FF2B5EF4-FFF2-40B4-BE49-F238E27FC236}">
                    <a16:creationId xmlns:a16="http://schemas.microsoft.com/office/drawing/2014/main" id="{D31A7F13-E65E-493C-934C-65BC4274363F}"/>
                  </a:ext>
                </a:extLst>
              </p:cNvPr>
              <p:cNvSpPr/>
              <p:nvPr/>
            </p:nvSpPr>
            <p:spPr>
              <a:xfrm>
                <a:off x="71233" y="393420"/>
                <a:ext cx="1550393" cy="745785"/>
              </a:xfrm>
              <a:prstGeom prst="trapezoid">
                <a:avLst>
                  <a:gd name="adj" fmla="val 42455"/>
                </a:avLst>
              </a:prstGeom>
              <a:solidFill>
                <a:srgbClr val="57B6C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A4C58ED7-A308-4D7D-84C5-089EDDD9C435}"/>
                  </a:ext>
                </a:extLst>
              </p:cNvPr>
              <p:cNvGrpSpPr/>
              <p:nvPr/>
            </p:nvGrpSpPr>
            <p:grpSpPr>
              <a:xfrm>
                <a:off x="151175" y="422544"/>
                <a:ext cx="1392422" cy="687260"/>
                <a:chOff x="792365" y="3682885"/>
                <a:chExt cx="2248447" cy="1108693"/>
              </a:xfrm>
            </p:grpSpPr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42A98AED-ED33-42D4-83F8-31C0C68912DB}"/>
                    </a:ext>
                  </a:extLst>
                </p:cNvPr>
                <p:cNvGrpSpPr/>
                <p:nvPr/>
              </p:nvGrpSpPr>
              <p:grpSpPr>
                <a:xfrm>
                  <a:off x="1162777" y="4065825"/>
                  <a:ext cx="1499768" cy="352498"/>
                  <a:chOff x="1162777" y="4065825"/>
                  <a:chExt cx="1499768" cy="352498"/>
                </a:xfrm>
              </p:grpSpPr>
              <p:cxnSp>
                <p:nvCxnSpPr>
                  <p:cNvPr id="458" name="Straight Connector 457">
                    <a:extLst>
                      <a:ext uri="{FF2B5EF4-FFF2-40B4-BE49-F238E27FC236}">
                        <a16:creationId xmlns:a16="http://schemas.microsoft.com/office/drawing/2014/main" id="{6B84B7F2-7A8F-432B-B830-5B420CDEB1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2544" y="4236981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DCFDBD5-41AE-4DD9-A0AE-0E0B9C2FF0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183" y="4236497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>
                    <a:extLst>
                      <a:ext uri="{FF2B5EF4-FFF2-40B4-BE49-F238E27FC236}">
                        <a16:creationId xmlns:a16="http://schemas.microsoft.com/office/drawing/2014/main" id="{964D7990-D93C-44F6-9DD8-27C638D8EC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2777" y="4242523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>
                    <a:extLst>
                      <a:ext uri="{FF2B5EF4-FFF2-40B4-BE49-F238E27FC236}">
                        <a16:creationId xmlns:a16="http://schemas.microsoft.com/office/drawing/2014/main" id="{4716A7E6-BBBB-4FC2-A6DD-FF4C0DB44B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62777" y="4238878"/>
                    <a:ext cx="1499768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2" name="Straight Connector 461">
                    <a:extLst>
                      <a:ext uri="{FF2B5EF4-FFF2-40B4-BE49-F238E27FC236}">
                        <a16:creationId xmlns:a16="http://schemas.microsoft.com/office/drawing/2014/main" id="{21062476-0F89-400F-9377-44461A0207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401" y="4065825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6" name="Group 445">
                  <a:extLst>
                    <a:ext uri="{FF2B5EF4-FFF2-40B4-BE49-F238E27FC236}">
                      <a16:creationId xmlns:a16="http://schemas.microsoft.com/office/drawing/2014/main" id="{24EFEA7E-97D2-4BA3-A19A-6DCD768A618C}"/>
                    </a:ext>
                  </a:extLst>
                </p:cNvPr>
                <p:cNvGrpSpPr/>
                <p:nvPr/>
              </p:nvGrpSpPr>
              <p:grpSpPr>
                <a:xfrm>
                  <a:off x="1533936" y="3682885"/>
                  <a:ext cx="757450" cy="373255"/>
                  <a:chOff x="1533936" y="3682885"/>
                  <a:chExt cx="757450" cy="373255"/>
                </a:xfrm>
              </p:grpSpPr>
              <p:sp>
                <p:nvSpPr>
                  <p:cNvPr id="456" name="Google Shape;7029;p10">
                    <a:extLst>
                      <a:ext uri="{FF2B5EF4-FFF2-40B4-BE49-F238E27FC236}">
                        <a16:creationId xmlns:a16="http://schemas.microsoft.com/office/drawing/2014/main" id="{78764072-1AFA-4819-B658-E786E6A98FA0}"/>
                      </a:ext>
                    </a:extLst>
                  </p:cNvPr>
                  <p:cNvSpPr/>
                  <p:nvPr/>
                </p:nvSpPr>
                <p:spPr>
                  <a:xfrm>
                    <a:off x="1575920" y="3682885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1E5E8"/>
                  </a:solidFill>
                  <a:ln w="19050" cap="flat" cmpd="sng">
                    <a:solidFill>
                      <a:schemeClr val="bg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TextBox 456">
                    <a:extLst>
                      <a:ext uri="{FF2B5EF4-FFF2-40B4-BE49-F238E27FC236}">
                        <a16:creationId xmlns:a16="http://schemas.microsoft.com/office/drawing/2014/main" id="{42BD3B7A-7979-4F22-BB07-60E6579A2CF3}"/>
                      </a:ext>
                    </a:extLst>
                  </p:cNvPr>
                  <p:cNvSpPr txBox="1"/>
                  <p:nvPr/>
                </p:nvSpPr>
                <p:spPr>
                  <a:xfrm>
                    <a:off x="1533936" y="3700519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V-3</a:t>
                    </a:r>
                  </a:p>
                </p:txBody>
              </p:sp>
            </p:grpSp>
            <p:grpSp>
              <p:nvGrpSpPr>
                <p:cNvPr id="447" name="Group 446">
                  <a:extLst>
                    <a:ext uri="{FF2B5EF4-FFF2-40B4-BE49-F238E27FC236}">
                      <a16:creationId xmlns:a16="http://schemas.microsoft.com/office/drawing/2014/main" id="{0D5F200D-5567-4CF6-BBAD-B830E5240D91}"/>
                    </a:ext>
                  </a:extLst>
                </p:cNvPr>
                <p:cNvGrpSpPr/>
                <p:nvPr/>
              </p:nvGrpSpPr>
              <p:grpSpPr>
                <a:xfrm>
                  <a:off x="792365" y="4418323"/>
                  <a:ext cx="757450" cy="373255"/>
                  <a:chOff x="647807" y="4414678"/>
                  <a:chExt cx="757450" cy="373255"/>
                </a:xfrm>
              </p:grpSpPr>
              <p:sp>
                <p:nvSpPr>
                  <p:cNvPr id="454" name="Google Shape;7029;p10">
                    <a:extLst>
                      <a:ext uri="{FF2B5EF4-FFF2-40B4-BE49-F238E27FC236}">
                        <a16:creationId xmlns:a16="http://schemas.microsoft.com/office/drawing/2014/main" id="{531FF1A1-060F-4AF8-A1EE-6A8028908211}"/>
                      </a:ext>
                    </a:extLst>
                  </p:cNvPr>
                  <p:cNvSpPr/>
                  <p:nvPr/>
                </p:nvSpPr>
                <p:spPr>
                  <a:xfrm>
                    <a:off x="681766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TextBox 454">
                    <a:extLst>
                      <a:ext uri="{FF2B5EF4-FFF2-40B4-BE49-F238E27FC236}">
                        <a16:creationId xmlns:a16="http://schemas.microsoft.com/office/drawing/2014/main" id="{579E6994-C9C0-4A9E-AA48-633E18FD1C90}"/>
                      </a:ext>
                    </a:extLst>
                  </p:cNvPr>
                  <p:cNvSpPr txBox="1"/>
                  <p:nvPr/>
                </p:nvSpPr>
                <p:spPr>
                  <a:xfrm>
                    <a:off x="647807" y="4436358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M-1</a:t>
                    </a:r>
                  </a:p>
                </p:txBody>
              </p:sp>
            </p:grpSp>
            <p:grpSp>
              <p:nvGrpSpPr>
                <p:cNvPr id="448" name="Group 447">
                  <a:extLst>
                    <a:ext uri="{FF2B5EF4-FFF2-40B4-BE49-F238E27FC236}">
                      <a16:creationId xmlns:a16="http://schemas.microsoft.com/office/drawing/2014/main" id="{478C80AC-7948-4EE6-A071-4130A43AA89A}"/>
                    </a:ext>
                  </a:extLst>
                </p:cNvPr>
                <p:cNvGrpSpPr/>
                <p:nvPr/>
              </p:nvGrpSpPr>
              <p:grpSpPr>
                <a:xfrm>
                  <a:off x="1535249" y="4414679"/>
                  <a:ext cx="757450" cy="373255"/>
                  <a:chOff x="1535249" y="4414679"/>
                  <a:chExt cx="757450" cy="373255"/>
                </a:xfrm>
              </p:grpSpPr>
              <p:sp>
                <p:nvSpPr>
                  <p:cNvPr id="452" name="Google Shape;7029;p10">
                    <a:extLst>
                      <a:ext uri="{FF2B5EF4-FFF2-40B4-BE49-F238E27FC236}">
                        <a16:creationId xmlns:a16="http://schemas.microsoft.com/office/drawing/2014/main" id="{01774DE1-36B4-4996-ACF0-FA4FDC0DBE21}"/>
                      </a:ext>
                    </a:extLst>
                  </p:cNvPr>
                  <p:cNvSpPr/>
                  <p:nvPr/>
                </p:nvSpPr>
                <p:spPr>
                  <a:xfrm>
                    <a:off x="1575919" y="4414679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TextBox 452">
                    <a:extLst>
                      <a:ext uri="{FF2B5EF4-FFF2-40B4-BE49-F238E27FC236}">
                        <a16:creationId xmlns:a16="http://schemas.microsoft.com/office/drawing/2014/main" id="{31FDA39D-7B34-4F9A-9CB8-859F39045E91}"/>
                      </a:ext>
                    </a:extLst>
                  </p:cNvPr>
                  <p:cNvSpPr txBox="1"/>
                  <p:nvPr/>
                </p:nvSpPr>
                <p:spPr>
                  <a:xfrm>
                    <a:off x="1535249" y="4417394"/>
                    <a:ext cx="757450" cy="3661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M-2</a:t>
                    </a:r>
                  </a:p>
                </p:txBody>
              </p:sp>
            </p:grpSp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AD96720C-3018-4F58-BB6C-60B40F838382}"/>
                    </a:ext>
                  </a:extLst>
                </p:cNvPr>
                <p:cNvGrpSpPr/>
                <p:nvPr/>
              </p:nvGrpSpPr>
              <p:grpSpPr>
                <a:xfrm>
                  <a:off x="2283362" y="4414678"/>
                  <a:ext cx="757450" cy="373255"/>
                  <a:chOff x="2435775" y="4414678"/>
                  <a:chExt cx="757450" cy="373255"/>
                </a:xfrm>
              </p:grpSpPr>
              <p:sp>
                <p:nvSpPr>
                  <p:cNvPr id="450" name="Google Shape;7029;p10">
                    <a:extLst>
                      <a:ext uri="{FF2B5EF4-FFF2-40B4-BE49-F238E27FC236}">
                        <a16:creationId xmlns:a16="http://schemas.microsoft.com/office/drawing/2014/main" id="{B0D8B303-0D53-4EA7-B714-08F82BEA0C6B}"/>
                      </a:ext>
                    </a:extLst>
                  </p:cNvPr>
                  <p:cNvSpPr/>
                  <p:nvPr/>
                </p:nvSpPr>
                <p:spPr>
                  <a:xfrm>
                    <a:off x="2475693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" name="TextBox 450">
                    <a:extLst>
                      <a:ext uri="{FF2B5EF4-FFF2-40B4-BE49-F238E27FC236}">
                        <a16:creationId xmlns:a16="http://schemas.microsoft.com/office/drawing/2014/main" id="{96CA5699-F5DF-463F-8BCF-A25E8DDE9FDE}"/>
                      </a:ext>
                    </a:extLst>
                  </p:cNvPr>
                  <p:cNvSpPr txBox="1"/>
                  <p:nvPr/>
                </p:nvSpPr>
                <p:spPr>
                  <a:xfrm>
                    <a:off x="2435775" y="4432245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M-3</a:t>
                    </a:r>
                  </a:p>
                </p:txBody>
              </p:sp>
            </p:grpSp>
          </p:grpSp>
        </p:grp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E4C5344F-626B-452E-845A-407ACE779E52}"/>
              </a:ext>
            </a:extLst>
          </p:cNvPr>
          <p:cNvGrpSpPr/>
          <p:nvPr/>
        </p:nvGrpSpPr>
        <p:grpSpPr>
          <a:xfrm>
            <a:off x="9081246" y="2105130"/>
            <a:ext cx="2733075" cy="2179377"/>
            <a:chOff x="368359" y="2107773"/>
            <a:chExt cx="2733075" cy="2179377"/>
          </a:xfrm>
        </p:grpSpPr>
        <p:sp>
          <p:nvSpPr>
            <p:cNvPr id="476" name="Arrow: Down 475">
              <a:extLst>
                <a:ext uri="{FF2B5EF4-FFF2-40B4-BE49-F238E27FC236}">
                  <a16:creationId xmlns:a16="http://schemas.microsoft.com/office/drawing/2014/main" id="{987F0344-3073-4AE4-BA78-5A8335D764CD}"/>
                </a:ext>
              </a:extLst>
            </p:cNvPr>
            <p:cNvSpPr/>
            <p:nvPr/>
          </p:nvSpPr>
          <p:spPr>
            <a:xfrm>
              <a:off x="1609948" y="3437914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0F706B1-E575-431C-AB78-698D9887A219}"/>
                </a:ext>
              </a:extLst>
            </p:cNvPr>
            <p:cNvGrpSpPr/>
            <p:nvPr/>
          </p:nvGrpSpPr>
          <p:grpSpPr>
            <a:xfrm>
              <a:off x="1467472" y="3772821"/>
              <a:ext cx="534059" cy="514329"/>
              <a:chOff x="2959222" y="5151316"/>
              <a:chExt cx="534059" cy="514329"/>
            </a:xfrm>
          </p:grpSpPr>
          <p:sp>
            <p:nvSpPr>
              <p:cNvPr id="500" name="Rectangle: Rounded Corners 499">
                <a:extLst>
                  <a:ext uri="{FF2B5EF4-FFF2-40B4-BE49-F238E27FC236}">
                    <a16:creationId xmlns:a16="http://schemas.microsoft.com/office/drawing/2014/main" id="{DBF89DCF-5BCB-4AB1-B47B-E078FC22AFC3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01" name="Google Shape;13800;p26">
                <a:extLst>
                  <a:ext uri="{FF2B5EF4-FFF2-40B4-BE49-F238E27FC236}">
                    <a16:creationId xmlns:a16="http://schemas.microsoft.com/office/drawing/2014/main" id="{8AE7C297-6C54-44CC-A624-4D80E94AD53A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502" name="Google Shape;13801;p26">
                  <a:extLst>
                    <a:ext uri="{FF2B5EF4-FFF2-40B4-BE49-F238E27FC236}">
                      <a16:creationId xmlns:a16="http://schemas.microsoft.com/office/drawing/2014/main" id="{D7F52C77-2C3C-4E54-B5B9-D5DD5C0602CA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13802;p26">
                  <a:extLst>
                    <a:ext uri="{FF2B5EF4-FFF2-40B4-BE49-F238E27FC236}">
                      <a16:creationId xmlns:a16="http://schemas.microsoft.com/office/drawing/2014/main" id="{C923FA76-F4E1-413D-BC37-39F75EE6CAB7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13803;p26">
                  <a:extLst>
                    <a:ext uri="{FF2B5EF4-FFF2-40B4-BE49-F238E27FC236}">
                      <a16:creationId xmlns:a16="http://schemas.microsoft.com/office/drawing/2014/main" id="{A0656430-29AE-42A6-AF36-404F14C322E3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13804;p26">
                  <a:extLst>
                    <a:ext uri="{FF2B5EF4-FFF2-40B4-BE49-F238E27FC236}">
                      <a16:creationId xmlns:a16="http://schemas.microsoft.com/office/drawing/2014/main" id="{3FED8EBB-B90D-4DDE-8409-D31AFC567B5B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13805;p26">
                  <a:hlinkClick r:id="rId11" action="ppaction://hlinksldjump" tooltip="Result"/>
                  <a:extLst>
                    <a:ext uri="{FF2B5EF4-FFF2-40B4-BE49-F238E27FC236}">
                      <a16:creationId xmlns:a16="http://schemas.microsoft.com/office/drawing/2014/main" id="{8CB5334C-8197-4E0C-BE19-002B4715E696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13806;p26">
                  <a:extLst>
                    <a:ext uri="{FF2B5EF4-FFF2-40B4-BE49-F238E27FC236}">
                      <a16:creationId xmlns:a16="http://schemas.microsoft.com/office/drawing/2014/main" id="{2117DBA8-660D-4995-BBAD-9325FAA8CCB8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13807;p26">
                  <a:extLst>
                    <a:ext uri="{FF2B5EF4-FFF2-40B4-BE49-F238E27FC236}">
                      <a16:creationId xmlns:a16="http://schemas.microsoft.com/office/drawing/2014/main" id="{BD7AF08A-B788-42AD-BD23-712F08E07530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13808;p26">
                  <a:extLst>
                    <a:ext uri="{FF2B5EF4-FFF2-40B4-BE49-F238E27FC236}">
                      <a16:creationId xmlns:a16="http://schemas.microsoft.com/office/drawing/2014/main" id="{6715D54B-2F1D-43F7-BF00-799FF8259423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13809;p26">
                  <a:extLst>
                    <a:ext uri="{FF2B5EF4-FFF2-40B4-BE49-F238E27FC236}">
                      <a16:creationId xmlns:a16="http://schemas.microsoft.com/office/drawing/2014/main" id="{A535597E-C434-4F7A-9EFE-C4F16C9E5E26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13810;p26">
                  <a:extLst>
                    <a:ext uri="{FF2B5EF4-FFF2-40B4-BE49-F238E27FC236}">
                      <a16:creationId xmlns:a16="http://schemas.microsoft.com/office/drawing/2014/main" id="{C4BD3F5C-6D25-4D09-A2F2-8F5034A5C163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95CD9DE8-E305-4C1E-90CD-B4DD6321DFF1}"/>
                </a:ext>
              </a:extLst>
            </p:cNvPr>
            <p:cNvGrpSpPr/>
            <p:nvPr/>
          </p:nvGrpSpPr>
          <p:grpSpPr>
            <a:xfrm>
              <a:off x="368359" y="2107773"/>
              <a:ext cx="2733075" cy="1314690"/>
              <a:chOff x="71233" y="393420"/>
              <a:chExt cx="1550393" cy="745785"/>
            </a:xfrm>
          </p:grpSpPr>
          <p:sp>
            <p:nvSpPr>
              <p:cNvPr id="480" name="Trapezoid 479">
                <a:extLst>
                  <a:ext uri="{FF2B5EF4-FFF2-40B4-BE49-F238E27FC236}">
                    <a16:creationId xmlns:a16="http://schemas.microsoft.com/office/drawing/2014/main" id="{A7EA7F08-1A5F-4DC2-9141-14F16A1C8C25}"/>
                  </a:ext>
                </a:extLst>
              </p:cNvPr>
              <p:cNvSpPr/>
              <p:nvPr/>
            </p:nvSpPr>
            <p:spPr>
              <a:xfrm>
                <a:off x="71233" y="393420"/>
                <a:ext cx="1550393" cy="745785"/>
              </a:xfrm>
              <a:prstGeom prst="trapezoid">
                <a:avLst>
                  <a:gd name="adj" fmla="val 42455"/>
                </a:avLst>
              </a:prstGeom>
              <a:solidFill>
                <a:srgbClr val="57B6C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81" name="Group 480">
                <a:extLst>
                  <a:ext uri="{FF2B5EF4-FFF2-40B4-BE49-F238E27FC236}">
                    <a16:creationId xmlns:a16="http://schemas.microsoft.com/office/drawing/2014/main" id="{6A4BD657-33C0-4847-B6BA-5055A42210D9}"/>
                  </a:ext>
                </a:extLst>
              </p:cNvPr>
              <p:cNvGrpSpPr/>
              <p:nvPr/>
            </p:nvGrpSpPr>
            <p:grpSpPr>
              <a:xfrm>
                <a:off x="151175" y="422544"/>
                <a:ext cx="1392422" cy="687260"/>
                <a:chOff x="792365" y="3682885"/>
                <a:chExt cx="2248447" cy="1108693"/>
              </a:xfrm>
            </p:grpSpPr>
            <p:grpSp>
              <p:nvGrpSpPr>
                <p:cNvPr id="482" name="Group 481">
                  <a:extLst>
                    <a:ext uri="{FF2B5EF4-FFF2-40B4-BE49-F238E27FC236}">
                      <a16:creationId xmlns:a16="http://schemas.microsoft.com/office/drawing/2014/main" id="{C9C6C167-7638-4460-A31E-9B53239B7DB8}"/>
                    </a:ext>
                  </a:extLst>
                </p:cNvPr>
                <p:cNvGrpSpPr/>
                <p:nvPr/>
              </p:nvGrpSpPr>
              <p:grpSpPr>
                <a:xfrm>
                  <a:off x="1162777" y="4065825"/>
                  <a:ext cx="1499768" cy="352498"/>
                  <a:chOff x="1162777" y="4065825"/>
                  <a:chExt cx="1499768" cy="352498"/>
                </a:xfrm>
              </p:grpSpPr>
              <p:cxnSp>
                <p:nvCxnSpPr>
                  <p:cNvPr id="495" name="Straight Connector 494">
                    <a:extLst>
                      <a:ext uri="{FF2B5EF4-FFF2-40B4-BE49-F238E27FC236}">
                        <a16:creationId xmlns:a16="http://schemas.microsoft.com/office/drawing/2014/main" id="{1AEC28BF-CFD7-4720-9076-01F865C8A4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2544" y="4236981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Connector 495">
                    <a:extLst>
                      <a:ext uri="{FF2B5EF4-FFF2-40B4-BE49-F238E27FC236}">
                        <a16:creationId xmlns:a16="http://schemas.microsoft.com/office/drawing/2014/main" id="{8995BC99-C5B6-4062-B953-2993AE1343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183" y="4236497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586B3E1B-2A63-4280-8492-DCEDC6EBD4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2777" y="4242523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Straight Connector 497">
                    <a:extLst>
                      <a:ext uri="{FF2B5EF4-FFF2-40B4-BE49-F238E27FC236}">
                        <a16:creationId xmlns:a16="http://schemas.microsoft.com/office/drawing/2014/main" id="{C86EB1CC-1CCE-4090-88EA-AFC8C52AB2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62777" y="4238878"/>
                    <a:ext cx="1499768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932B1306-4019-4D92-B627-EB6ED1C374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5401" y="4065825"/>
                    <a:ext cx="1" cy="17580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3" name="Group 482">
                  <a:extLst>
                    <a:ext uri="{FF2B5EF4-FFF2-40B4-BE49-F238E27FC236}">
                      <a16:creationId xmlns:a16="http://schemas.microsoft.com/office/drawing/2014/main" id="{B9501425-262C-4539-85C5-C97A92EB4068}"/>
                    </a:ext>
                  </a:extLst>
                </p:cNvPr>
                <p:cNvGrpSpPr/>
                <p:nvPr/>
              </p:nvGrpSpPr>
              <p:grpSpPr>
                <a:xfrm>
                  <a:off x="1533936" y="3682885"/>
                  <a:ext cx="757450" cy="373255"/>
                  <a:chOff x="1533936" y="3682885"/>
                  <a:chExt cx="757450" cy="373255"/>
                </a:xfrm>
              </p:grpSpPr>
              <p:sp>
                <p:nvSpPr>
                  <p:cNvPr id="493" name="Google Shape;7029;p10">
                    <a:extLst>
                      <a:ext uri="{FF2B5EF4-FFF2-40B4-BE49-F238E27FC236}">
                        <a16:creationId xmlns:a16="http://schemas.microsoft.com/office/drawing/2014/main" id="{6E0AE246-4434-4068-BC52-656B76609456}"/>
                      </a:ext>
                    </a:extLst>
                  </p:cNvPr>
                  <p:cNvSpPr/>
                  <p:nvPr/>
                </p:nvSpPr>
                <p:spPr>
                  <a:xfrm>
                    <a:off x="1575920" y="3682885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1E5E8"/>
                  </a:solidFill>
                  <a:ln w="19050" cap="flat" cmpd="sng">
                    <a:solidFill>
                      <a:schemeClr val="bg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" name="TextBox 493">
                    <a:extLst>
                      <a:ext uri="{FF2B5EF4-FFF2-40B4-BE49-F238E27FC236}">
                        <a16:creationId xmlns:a16="http://schemas.microsoft.com/office/drawing/2014/main" id="{574CCE14-167F-4D91-940D-C236401C15BB}"/>
                      </a:ext>
                    </a:extLst>
                  </p:cNvPr>
                  <p:cNvSpPr txBox="1"/>
                  <p:nvPr/>
                </p:nvSpPr>
                <p:spPr>
                  <a:xfrm>
                    <a:off x="1533936" y="3700519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V-4</a:t>
                    </a:r>
                  </a:p>
                </p:txBody>
              </p:sp>
            </p:grpSp>
            <p:grpSp>
              <p:nvGrpSpPr>
                <p:cNvPr id="484" name="Group 483">
                  <a:extLst>
                    <a:ext uri="{FF2B5EF4-FFF2-40B4-BE49-F238E27FC236}">
                      <a16:creationId xmlns:a16="http://schemas.microsoft.com/office/drawing/2014/main" id="{EECEEA7B-EE3E-4D84-A699-C0576B7F3329}"/>
                    </a:ext>
                  </a:extLst>
                </p:cNvPr>
                <p:cNvGrpSpPr/>
                <p:nvPr/>
              </p:nvGrpSpPr>
              <p:grpSpPr>
                <a:xfrm>
                  <a:off x="792365" y="4418323"/>
                  <a:ext cx="757450" cy="373255"/>
                  <a:chOff x="647807" y="4414678"/>
                  <a:chExt cx="757450" cy="373255"/>
                </a:xfrm>
              </p:grpSpPr>
              <p:sp>
                <p:nvSpPr>
                  <p:cNvPr id="491" name="Google Shape;7029;p10">
                    <a:extLst>
                      <a:ext uri="{FF2B5EF4-FFF2-40B4-BE49-F238E27FC236}">
                        <a16:creationId xmlns:a16="http://schemas.microsoft.com/office/drawing/2014/main" id="{12DC5947-5336-43C1-9BE3-4961E191765A}"/>
                      </a:ext>
                    </a:extLst>
                  </p:cNvPr>
                  <p:cNvSpPr/>
                  <p:nvPr/>
                </p:nvSpPr>
                <p:spPr>
                  <a:xfrm>
                    <a:off x="681766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" name="TextBox 491">
                    <a:extLst>
                      <a:ext uri="{FF2B5EF4-FFF2-40B4-BE49-F238E27FC236}">
                        <a16:creationId xmlns:a16="http://schemas.microsoft.com/office/drawing/2014/main" id="{CE5CA1F5-DAED-4172-9325-599B1EAD701D}"/>
                      </a:ext>
                    </a:extLst>
                  </p:cNvPr>
                  <p:cNvSpPr txBox="1"/>
                  <p:nvPr/>
                </p:nvSpPr>
                <p:spPr>
                  <a:xfrm>
                    <a:off x="647807" y="4436358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M-1</a:t>
                    </a:r>
                  </a:p>
                </p:txBody>
              </p:sp>
            </p:grpSp>
            <p:grpSp>
              <p:nvGrpSpPr>
                <p:cNvPr id="485" name="Group 484">
                  <a:extLst>
                    <a:ext uri="{FF2B5EF4-FFF2-40B4-BE49-F238E27FC236}">
                      <a16:creationId xmlns:a16="http://schemas.microsoft.com/office/drawing/2014/main" id="{75FEEC8F-2B88-44F0-B95B-25226522F5A5}"/>
                    </a:ext>
                  </a:extLst>
                </p:cNvPr>
                <p:cNvGrpSpPr/>
                <p:nvPr/>
              </p:nvGrpSpPr>
              <p:grpSpPr>
                <a:xfrm>
                  <a:off x="1535249" y="4414679"/>
                  <a:ext cx="757450" cy="373255"/>
                  <a:chOff x="1535249" y="4414679"/>
                  <a:chExt cx="757450" cy="373255"/>
                </a:xfrm>
              </p:grpSpPr>
              <p:sp>
                <p:nvSpPr>
                  <p:cNvPr id="489" name="Google Shape;7029;p10">
                    <a:extLst>
                      <a:ext uri="{FF2B5EF4-FFF2-40B4-BE49-F238E27FC236}">
                        <a16:creationId xmlns:a16="http://schemas.microsoft.com/office/drawing/2014/main" id="{C2217F2D-2FBA-4CBC-9CDB-0F5D4742349A}"/>
                      </a:ext>
                    </a:extLst>
                  </p:cNvPr>
                  <p:cNvSpPr/>
                  <p:nvPr/>
                </p:nvSpPr>
                <p:spPr>
                  <a:xfrm>
                    <a:off x="1575919" y="4414679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TextBox 489">
                    <a:extLst>
                      <a:ext uri="{FF2B5EF4-FFF2-40B4-BE49-F238E27FC236}">
                        <a16:creationId xmlns:a16="http://schemas.microsoft.com/office/drawing/2014/main" id="{2B63709D-F0A9-48AF-AB32-9BDA8B436393}"/>
                      </a:ext>
                    </a:extLst>
                  </p:cNvPr>
                  <p:cNvSpPr txBox="1"/>
                  <p:nvPr/>
                </p:nvSpPr>
                <p:spPr>
                  <a:xfrm>
                    <a:off x="1535249" y="4417394"/>
                    <a:ext cx="757450" cy="3661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M-2</a:t>
                    </a:r>
                  </a:p>
                </p:txBody>
              </p:sp>
            </p:grpSp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18E63EEB-715E-4C16-9465-F2CD10CADC44}"/>
                    </a:ext>
                  </a:extLst>
                </p:cNvPr>
                <p:cNvGrpSpPr/>
                <p:nvPr/>
              </p:nvGrpSpPr>
              <p:grpSpPr>
                <a:xfrm>
                  <a:off x="2283362" y="4414678"/>
                  <a:ext cx="757450" cy="373255"/>
                  <a:chOff x="2435775" y="4414678"/>
                  <a:chExt cx="757450" cy="373255"/>
                </a:xfrm>
              </p:grpSpPr>
              <p:sp>
                <p:nvSpPr>
                  <p:cNvPr id="487" name="Google Shape;7029;p10">
                    <a:extLst>
                      <a:ext uri="{FF2B5EF4-FFF2-40B4-BE49-F238E27FC236}">
                        <a16:creationId xmlns:a16="http://schemas.microsoft.com/office/drawing/2014/main" id="{9B828097-F115-49D5-AC19-B858B8F9A8B4}"/>
                      </a:ext>
                    </a:extLst>
                  </p:cNvPr>
                  <p:cNvSpPr/>
                  <p:nvPr/>
                </p:nvSpPr>
                <p:spPr>
                  <a:xfrm>
                    <a:off x="2475693" y="4414678"/>
                    <a:ext cx="678529" cy="3732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C99"/>
                  </a:solidFill>
                  <a:ln w="19050" cap="flat" cmpd="sng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" name="TextBox 487">
                    <a:extLst>
                      <a:ext uri="{FF2B5EF4-FFF2-40B4-BE49-F238E27FC236}">
                        <a16:creationId xmlns:a16="http://schemas.microsoft.com/office/drawing/2014/main" id="{11475F7A-1B1E-46D9-983B-E1073F94503D}"/>
                      </a:ext>
                    </a:extLst>
                  </p:cNvPr>
                  <p:cNvSpPr txBox="1"/>
                  <p:nvPr/>
                </p:nvSpPr>
                <p:spPr>
                  <a:xfrm>
                    <a:off x="2435775" y="4432245"/>
                    <a:ext cx="757450" cy="337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M-3</a:t>
                    </a:r>
                  </a:p>
                </p:txBody>
              </p:sp>
            </p:grpSp>
          </p:grpSp>
        </p:grpSp>
      </p:grpSp>
      <p:pic>
        <p:nvPicPr>
          <p:cNvPr id="512" name="Picture 511">
            <a:hlinkClick r:id="rId12" action="ppaction://hlinksldjump" tooltip="Result Menu"/>
            <a:extLst>
              <a:ext uri="{FF2B5EF4-FFF2-40B4-BE49-F238E27FC236}">
                <a16:creationId xmlns:a16="http://schemas.microsoft.com/office/drawing/2014/main" id="{C3CACD36-6850-4ED6-BC93-2DDB67FE9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2" y="1035491"/>
            <a:ext cx="261273" cy="261273"/>
          </a:xfrm>
          <a:prstGeom prst="rect">
            <a:avLst/>
          </a:prstGeom>
        </p:spPr>
      </p:pic>
      <p:pic>
        <p:nvPicPr>
          <p:cNvPr id="513" name="Picture 512">
            <a:extLst>
              <a:ext uri="{FF2B5EF4-FFF2-40B4-BE49-F238E27FC236}">
                <a16:creationId xmlns:a16="http://schemas.microsoft.com/office/drawing/2014/main" id="{5D16061E-2255-421A-BE52-01359B80F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30" y="4134655"/>
            <a:ext cx="147118" cy="147118"/>
          </a:xfrm>
          <a:prstGeom prst="rect">
            <a:avLst/>
          </a:prstGeom>
        </p:spPr>
      </p:pic>
      <p:pic>
        <p:nvPicPr>
          <p:cNvPr id="514" name="Picture 513">
            <a:extLst>
              <a:ext uri="{FF2B5EF4-FFF2-40B4-BE49-F238E27FC236}">
                <a16:creationId xmlns:a16="http://schemas.microsoft.com/office/drawing/2014/main" id="{8B5ED57A-5AD3-47FE-A260-1E84FCCB9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6" y="4130194"/>
            <a:ext cx="147118" cy="147118"/>
          </a:xfrm>
          <a:prstGeom prst="rect">
            <a:avLst/>
          </a:prstGeom>
        </p:spPr>
      </p:pic>
      <p:pic>
        <p:nvPicPr>
          <p:cNvPr id="515" name="Picture 514">
            <a:extLst>
              <a:ext uri="{FF2B5EF4-FFF2-40B4-BE49-F238E27FC236}">
                <a16:creationId xmlns:a16="http://schemas.microsoft.com/office/drawing/2014/main" id="{95384628-D500-4F11-90BA-1B3AD407A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98" y="4130194"/>
            <a:ext cx="147118" cy="147118"/>
          </a:xfrm>
          <a:prstGeom prst="rect">
            <a:avLst/>
          </a:prstGeom>
        </p:spPr>
      </p:pic>
      <p:pic>
        <p:nvPicPr>
          <p:cNvPr id="516" name="Picture 515">
            <a:extLst>
              <a:ext uri="{FF2B5EF4-FFF2-40B4-BE49-F238E27FC236}">
                <a16:creationId xmlns:a16="http://schemas.microsoft.com/office/drawing/2014/main" id="{F67DFC3D-2C4C-4370-89F1-290A47B55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57" y="4123138"/>
            <a:ext cx="147118" cy="1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8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2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7810C-AFC1-4BD3-8F94-7FC6DDEE6485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DA75EEF-4153-4704-90A3-38272152A299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CFEDAAD-605B-4F0F-880A-4EE4710DA010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3726110-4299-4887-8FF7-1F90E066A268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42F50FCE-9420-43C5-B8EA-040A312401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D25D1AA4-A3B2-45F5-A61F-A17C0CD6C6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D13BA42-65AA-4255-957D-2F41A72B9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6877562-41A6-4A7C-B602-00967D9DE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883A4D7-1042-4AA1-8929-0E4F5D6B6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0B8A06C-1B3C-4DBA-A11F-8D29FCD255C2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448548"/>
                <a:chOff x="1533936" y="3682885"/>
                <a:chExt cx="757450" cy="448548"/>
              </a:xfrm>
            </p:grpSpPr>
            <p:sp>
              <p:nvSpPr>
                <p:cNvPr id="103" name="Google Shape;7029;p10">
                  <a:extLst>
                    <a:ext uri="{FF2B5EF4-FFF2-40B4-BE49-F238E27FC236}">
                      <a16:creationId xmlns:a16="http://schemas.microsoft.com/office/drawing/2014/main" id="{39EB3507-B7DF-4495-9ECD-0BA96F63867A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52019D-D6BB-4270-B83A-F17B5184D1A9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E10D087-0F32-4157-94E3-6DCA6CF9BE7E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120" name="Google Shape;7029;p10">
                  <a:extLst>
                    <a:ext uri="{FF2B5EF4-FFF2-40B4-BE49-F238E27FC236}">
                      <a16:creationId xmlns:a16="http://schemas.microsoft.com/office/drawing/2014/main" id="{9ADEAE26-AD6A-49A2-8CCE-28D65BFE55E0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47F9BEB-C912-4791-A728-7B3C3BD20EA6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581C8A6-FCA3-497B-8FBC-03E630DAA4E5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105" name="Google Shape;7029;p10">
                  <a:extLst>
                    <a:ext uri="{FF2B5EF4-FFF2-40B4-BE49-F238E27FC236}">
                      <a16:creationId xmlns:a16="http://schemas.microsoft.com/office/drawing/2014/main" id="{4895EBF8-9CE7-4377-86FA-00C98C9424FE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EA7E59CD-457A-4823-B5EE-2604CA32F916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109C94C-70BB-4679-A82B-37B071C0CA19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104" name="Google Shape;7029;p10">
                  <a:extLst>
                    <a:ext uri="{FF2B5EF4-FFF2-40B4-BE49-F238E27FC236}">
                      <a16:creationId xmlns:a16="http://schemas.microsoft.com/office/drawing/2014/main" id="{FF65CA79-ED52-4A4C-B94C-79B030F93B7D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6883896F-D202-4E5D-8AC6-82C4A79D7E6E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A5DDEF-ABFF-4793-8EFC-C130F73A1EDC}"/>
              </a:ext>
            </a:extLst>
          </p:cNvPr>
          <p:cNvGrpSpPr/>
          <p:nvPr/>
        </p:nvGrpSpPr>
        <p:grpSpPr>
          <a:xfrm>
            <a:off x="2755429" y="496689"/>
            <a:ext cx="9144000" cy="1632918"/>
            <a:chOff x="2755429" y="257401"/>
            <a:chExt cx="9144000" cy="16329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DC640A-FFE9-4083-9667-989FDBEBE22E}"/>
                </a:ext>
              </a:extLst>
            </p:cNvPr>
            <p:cNvGrpSpPr/>
            <p:nvPr/>
          </p:nvGrpSpPr>
          <p:grpSpPr>
            <a:xfrm>
              <a:off x="2755429" y="264441"/>
              <a:ext cx="9144000" cy="1624372"/>
              <a:chOff x="2755429" y="264441"/>
              <a:chExt cx="9144000" cy="1624372"/>
            </a:xfrm>
          </p:grpSpPr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E7A654AE-0DE7-439B-9162-E8EBBCA4A376}"/>
                  </a:ext>
                </a:extLst>
              </p:cNvPr>
              <p:cNvGrpSpPr/>
              <p:nvPr/>
            </p:nvGrpSpPr>
            <p:grpSpPr>
              <a:xfrm>
                <a:off x="2755429" y="264441"/>
                <a:ext cx="9144000" cy="1624372"/>
                <a:chOff x="50800" y="1303301"/>
                <a:chExt cx="9144000" cy="1624372"/>
              </a:xfrm>
            </p:grpSpPr>
            <p:pic>
              <p:nvPicPr>
                <p:cNvPr id="410" name="Picture 409">
                  <a:extLst>
                    <a:ext uri="{FF2B5EF4-FFF2-40B4-BE49-F238E27FC236}">
                      <a16:creationId xmlns:a16="http://schemas.microsoft.com/office/drawing/2014/main" id="{86E31295-DFF6-4A08-BC61-841B9966B6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1303301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11" name="Group 410">
                  <a:extLst>
                    <a:ext uri="{FF2B5EF4-FFF2-40B4-BE49-F238E27FC236}">
                      <a16:creationId xmlns:a16="http://schemas.microsoft.com/office/drawing/2014/main" id="{DE04AA05-E4B1-47A3-9F55-D180E1BEBB89}"/>
                    </a:ext>
                  </a:extLst>
                </p:cNvPr>
                <p:cNvGrpSpPr/>
                <p:nvPr/>
              </p:nvGrpSpPr>
              <p:grpSpPr>
                <a:xfrm>
                  <a:off x="2280755" y="2141157"/>
                  <a:ext cx="3555687" cy="429297"/>
                  <a:chOff x="2280755" y="2141157"/>
                  <a:chExt cx="3555687" cy="429297"/>
                </a:xfrm>
              </p:grpSpPr>
              <p:sp>
                <p:nvSpPr>
                  <p:cNvPr id="419" name="TextBox 418">
                    <a:extLst>
                      <a:ext uri="{FF2B5EF4-FFF2-40B4-BE49-F238E27FC236}">
                        <a16:creationId xmlns:a16="http://schemas.microsoft.com/office/drawing/2014/main" id="{BE22A290-92A2-41E8-99DC-93CBD289BD85}"/>
                      </a:ext>
                    </a:extLst>
                  </p:cNvPr>
                  <p:cNvSpPr txBox="1"/>
                  <p:nvPr/>
                </p:nvSpPr>
                <p:spPr>
                  <a:xfrm>
                    <a:off x="2280755" y="2141157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SW1</a:t>
                    </a:r>
                  </a:p>
                </p:txBody>
              </p:sp>
              <p:sp>
                <p:nvSpPr>
                  <p:cNvPr id="420" name="TextBox 419">
                    <a:extLst>
                      <a:ext uri="{FF2B5EF4-FFF2-40B4-BE49-F238E27FC236}">
                        <a16:creationId xmlns:a16="http://schemas.microsoft.com/office/drawing/2014/main" id="{39CA5200-9B5A-4ECD-B6C8-912299AF1EF8}"/>
                      </a:ext>
                    </a:extLst>
                  </p:cNvPr>
                  <p:cNvSpPr txBox="1"/>
                  <p:nvPr/>
                </p:nvSpPr>
                <p:spPr>
                  <a:xfrm>
                    <a:off x="3283973" y="2213770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SW2</a:t>
                    </a:r>
                  </a:p>
                </p:txBody>
              </p:sp>
              <p:sp>
                <p:nvSpPr>
                  <p:cNvPr id="421" name="TextBox 420">
                    <a:extLst>
                      <a:ext uri="{FF2B5EF4-FFF2-40B4-BE49-F238E27FC236}">
                        <a16:creationId xmlns:a16="http://schemas.microsoft.com/office/drawing/2014/main" id="{0552A221-E50D-412D-A392-794D22690840}"/>
                      </a:ext>
                    </a:extLst>
                  </p:cNvPr>
                  <p:cNvSpPr txBox="1"/>
                  <p:nvPr/>
                </p:nvSpPr>
                <p:spPr>
                  <a:xfrm>
                    <a:off x="2683699" y="216803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MB1</a:t>
                    </a:r>
                  </a:p>
                </p:txBody>
              </p:sp>
              <p:sp>
                <p:nvSpPr>
                  <p:cNvPr id="422" name="TextBox 421">
                    <a:extLst>
                      <a:ext uri="{FF2B5EF4-FFF2-40B4-BE49-F238E27FC236}">
                        <a16:creationId xmlns:a16="http://schemas.microsoft.com/office/drawing/2014/main" id="{5797BD0F-6969-48CD-9323-53D20E50C67D}"/>
                      </a:ext>
                    </a:extLst>
                  </p:cNvPr>
                  <p:cNvSpPr txBox="1"/>
                  <p:nvPr/>
                </p:nvSpPr>
                <p:spPr>
                  <a:xfrm>
                    <a:off x="3816240" y="2248879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MB2</a:t>
                    </a:r>
                  </a:p>
                </p:txBody>
              </p:sp>
              <p:sp>
                <p:nvSpPr>
                  <p:cNvPr id="423" name="TextBox 422">
                    <a:extLst>
                      <a:ext uri="{FF2B5EF4-FFF2-40B4-BE49-F238E27FC236}">
                        <a16:creationId xmlns:a16="http://schemas.microsoft.com/office/drawing/2014/main" id="{079AD215-6DFA-4ADF-9D9C-7437D352DB9D}"/>
                      </a:ext>
                    </a:extLst>
                  </p:cNvPr>
                  <p:cNvSpPr txBox="1"/>
                  <p:nvPr/>
                </p:nvSpPr>
                <p:spPr>
                  <a:xfrm>
                    <a:off x="5435370" y="235501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MB3</a:t>
                    </a:r>
                  </a:p>
                </p:txBody>
              </p:sp>
              <p:sp>
                <p:nvSpPr>
                  <p:cNvPr id="424" name="TextBox 423">
                    <a:extLst>
                      <a:ext uri="{FF2B5EF4-FFF2-40B4-BE49-F238E27FC236}">
                        <a16:creationId xmlns:a16="http://schemas.microsoft.com/office/drawing/2014/main" id="{F524655C-1D52-43BA-B0A2-752F08A66AE4}"/>
                      </a:ext>
                    </a:extLst>
                  </p:cNvPr>
                  <p:cNvSpPr txBox="1"/>
                  <p:nvPr/>
                </p:nvSpPr>
                <p:spPr>
                  <a:xfrm>
                    <a:off x="4406910" y="2355010"/>
                    <a:ext cx="96372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SW3 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+ 2ndryMB</a:t>
                    </a:r>
                  </a:p>
                </p:txBody>
              </p:sp>
            </p:grpSp>
            <p:grpSp>
              <p:nvGrpSpPr>
                <p:cNvPr id="412" name="Group 411">
                  <a:extLst>
                    <a:ext uri="{FF2B5EF4-FFF2-40B4-BE49-F238E27FC236}">
                      <a16:creationId xmlns:a16="http://schemas.microsoft.com/office/drawing/2014/main" id="{BC401277-A220-416E-98B2-2D66930284BB}"/>
                    </a:ext>
                  </a:extLst>
                </p:cNvPr>
                <p:cNvGrpSpPr/>
                <p:nvPr/>
              </p:nvGrpSpPr>
              <p:grpSpPr>
                <a:xfrm>
                  <a:off x="134262" y="1653179"/>
                  <a:ext cx="8166100" cy="221727"/>
                  <a:chOff x="120650" y="1664223"/>
                  <a:chExt cx="8166100" cy="221727"/>
                </a:xfrm>
              </p:grpSpPr>
              <p:cxnSp>
                <p:nvCxnSpPr>
                  <p:cNvPr id="413" name="Straight Arrow Connector 412">
                    <a:extLst>
                      <a:ext uri="{FF2B5EF4-FFF2-40B4-BE49-F238E27FC236}">
                        <a16:creationId xmlns:a16="http://schemas.microsoft.com/office/drawing/2014/main" id="{32152075-8D8D-413D-B93F-4B22E6E03A2C}"/>
                      </a:ext>
                    </a:extLst>
                  </p:cNvPr>
                  <p:cNvCxnSpPr/>
                  <p:nvPr/>
                </p:nvCxnSpPr>
                <p:spPr>
                  <a:xfrm>
                    <a:off x="120650" y="1885950"/>
                    <a:ext cx="227440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14" name="Straight Arrow Connector 413">
                    <a:extLst>
                      <a:ext uri="{FF2B5EF4-FFF2-40B4-BE49-F238E27FC236}">
                        <a16:creationId xmlns:a16="http://schemas.microsoft.com/office/drawing/2014/main" id="{920423F3-0279-4B38-BBFB-20922BAA5D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5055" y="1885157"/>
                    <a:ext cx="406924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15" name="Straight Arrow Connector 414">
                    <a:extLst>
                      <a:ext uri="{FF2B5EF4-FFF2-40B4-BE49-F238E27FC236}">
                        <a16:creationId xmlns:a16="http://schemas.microsoft.com/office/drawing/2014/main" id="{D8EC90DF-C699-48EF-BD36-18364CC7F1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64300" y="1885950"/>
                    <a:ext cx="182245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A75650D2-44C7-4338-AE05-C08868668493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82FE916C-CB22-451F-A77E-70561F0F8B09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Isolated-minibasin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province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ED8D2F76-DB2C-487D-A862-A87FDAADA3D5}"/>
                      </a:ext>
                    </a:extLst>
                  </p:cNvPr>
                  <p:cNvSpPr/>
                  <p:nvPr/>
                </p:nvSpPr>
                <p:spPr>
                  <a:xfrm>
                    <a:off x="6539588" y="1664223"/>
                    <a:ext cx="1747162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Distal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F3503F-BB97-4662-8A9C-64FE77D90FE1}"/>
                  </a:ext>
                </a:extLst>
              </p:cNvPr>
              <p:cNvSpPr txBox="1"/>
              <p:nvPr/>
            </p:nvSpPr>
            <p:spPr>
              <a:xfrm>
                <a:off x="6829956" y="274716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3.7 Ma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B97D26-17D4-4663-825F-330BF16CF956}"/>
                </a:ext>
              </a:extLst>
            </p:cNvPr>
            <p:cNvSpPr/>
            <p:nvPr/>
          </p:nvSpPr>
          <p:spPr>
            <a:xfrm>
              <a:off x="2755429" y="1578602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3688BEB6-1C6B-48E6-BF25-F08BFEE5BEDA}"/>
                </a:ext>
              </a:extLst>
            </p:cNvPr>
            <p:cNvSpPr txBox="1"/>
            <p:nvPr/>
          </p:nvSpPr>
          <p:spPr>
            <a:xfrm>
              <a:off x="2838891" y="257401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627E1-C7DC-46D2-94D0-BB92C7336A37}"/>
              </a:ext>
            </a:extLst>
          </p:cNvPr>
          <p:cNvGrpSpPr/>
          <p:nvPr/>
        </p:nvGrpSpPr>
        <p:grpSpPr>
          <a:xfrm>
            <a:off x="2755428" y="2330156"/>
            <a:ext cx="9144001" cy="1625193"/>
            <a:chOff x="2755428" y="2090868"/>
            <a:chExt cx="9144001" cy="16251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804BA3-E4CC-42BA-A622-53452F9A6245}"/>
                </a:ext>
              </a:extLst>
            </p:cNvPr>
            <p:cNvGrpSpPr/>
            <p:nvPr/>
          </p:nvGrpSpPr>
          <p:grpSpPr>
            <a:xfrm>
              <a:off x="2755429" y="2091689"/>
              <a:ext cx="9144000" cy="1624372"/>
              <a:chOff x="2755429" y="2091689"/>
              <a:chExt cx="9144000" cy="1624372"/>
            </a:xfrm>
          </p:grpSpPr>
          <p:grpSp>
            <p:nvGrpSpPr>
              <p:cNvPr id="425" name="Group 424">
                <a:extLst>
                  <a:ext uri="{FF2B5EF4-FFF2-40B4-BE49-F238E27FC236}">
                    <a16:creationId xmlns:a16="http://schemas.microsoft.com/office/drawing/2014/main" id="{ACE7CE86-1E13-49F4-9E39-080E1B95ADD5}"/>
                  </a:ext>
                </a:extLst>
              </p:cNvPr>
              <p:cNvGrpSpPr/>
              <p:nvPr/>
            </p:nvGrpSpPr>
            <p:grpSpPr>
              <a:xfrm>
                <a:off x="2755429" y="2091689"/>
                <a:ext cx="9144000" cy="1624372"/>
                <a:chOff x="50800" y="3130549"/>
                <a:chExt cx="9144000" cy="1624372"/>
              </a:xfrm>
            </p:grpSpPr>
            <p:pic>
              <p:nvPicPr>
                <p:cNvPr id="426" name="Picture 425">
                  <a:extLst>
                    <a:ext uri="{FF2B5EF4-FFF2-40B4-BE49-F238E27FC236}">
                      <a16:creationId xmlns:a16="http://schemas.microsoft.com/office/drawing/2014/main" id="{609A17A7-6B52-42A7-B8DB-735CE68C40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3130549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C8CF9B60-580D-429E-B320-2C20B3AEDCA4}"/>
                    </a:ext>
                  </a:extLst>
                </p:cNvPr>
                <p:cNvGrpSpPr/>
                <p:nvPr/>
              </p:nvGrpSpPr>
              <p:grpSpPr>
                <a:xfrm>
                  <a:off x="2395055" y="4046157"/>
                  <a:ext cx="3830551" cy="416597"/>
                  <a:chOff x="2395055" y="4046157"/>
                  <a:chExt cx="3830551" cy="416597"/>
                </a:xfrm>
              </p:grpSpPr>
              <p:sp>
                <p:nvSpPr>
                  <p:cNvPr id="435" name="TextBox 434">
                    <a:extLst>
                      <a:ext uri="{FF2B5EF4-FFF2-40B4-BE49-F238E27FC236}">
                        <a16:creationId xmlns:a16="http://schemas.microsoft.com/office/drawing/2014/main" id="{06FE7F70-314C-400A-B954-8628610B99A7}"/>
                      </a:ext>
                    </a:extLst>
                  </p:cNvPr>
                  <p:cNvSpPr txBox="1"/>
                  <p:nvPr/>
                </p:nvSpPr>
                <p:spPr>
                  <a:xfrm>
                    <a:off x="2395055" y="4046157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SW1</a:t>
                    </a:r>
                  </a:p>
                </p:txBody>
              </p:sp>
              <p:sp>
                <p:nvSpPr>
                  <p:cNvPr id="436" name="TextBox 435">
                    <a:extLst>
                      <a:ext uri="{FF2B5EF4-FFF2-40B4-BE49-F238E27FC236}">
                        <a16:creationId xmlns:a16="http://schemas.microsoft.com/office/drawing/2014/main" id="{D05B05EC-3C9A-471F-A289-65C0C6E0D651}"/>
                      </a:ext>
                    </a:extLst>
                  </p:cNvPr>
                  <p:cNvSpPr txBox="1"/>
                  <p:nvPr/>
                </p:nvSpPr>
                <p:spPr>
                  <a:xfrm>
                    <a:off x="3398273" y="4118770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SW2</a:t>
                    </a:r>
                  </a:p>
                </p:txBody>
              </p:sp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95F4D56E-D228-4BF1-AEF9-9B9ED5A5F28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7999" y="407303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MB1</a:t>
                    </a:r>
                  </a:p>
                </p:txBody>
              </p:sp>
              <p:sp>
                <p:nvSpPr>
                  <p:cNvPr id="438" name="TextBox 437">
                    <a:extLst>
                      <a:ext uri="{FF2B5EF4-FFF2-40B4-BE49-F238E27FC236}">
                        <a16:creationId xmlns:a16="http://schemas.microsoft.com/office/drawing/2014/main" id="{CA326245-99B5-42AF-91D4-4DF6B1B94D04}"/>
                      </a:ext>
                    </a:extLst>
                  </p:cNvPr>
                  <p:cNvSpPr txBox="1"/>
                  <p:nvPr/>
                </p:nvSpPr>
                <p:spPr>
                  <a:xfrm>
                    <a:off x="3930540" y="4153879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MB2</a:t>
                    </a:r>
                  </a:p>
                </p:txBody>
              </p:sp>
              <p:sp>
                <p:nvSpPr>
                  <p:cNvPr id="439" name="TextBox 438">
                    <a:extLst>
                      <a:ext uri="{FF2B5EF4-FFF2-40B4-BE49-F238E27FC236}">
                        <a16:creationId xmlns:a16="http://schemas.microsoft.com/office/drawing/2014/main" id="{B7B81E3E-ED37-443F-A186-57E73B840FBC}"/>
                      </a:ext>
                    </a:extLst>
                  </p:cNvPr>
                  <p:cNvSpPr txBox="1"/>
                  <p:nvPr/>
                </p:nvSpPr>
                <p:spPr>
                  <a:xfrm>
                    <a:off x="5824534" y="424731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MB3</a:t>
                    </a:r>
                  </a:p>
                </p:txBody>
              </p:sp>
              <p:sp>
                <p:nvSpPr>
                  <p:cNvPr id="440" name="TextBox 439">
                    <a:extLst>
                      <a:ext uri="{FF2B5EF4-FFF2-40B4-BE49-F238E27FC236}">
                        <a16:creationId xmlns:a16="http://schemas.microsoft.com/office/drawing/2014/main" id="{B8485559-E818-4F82-8FFC-32362F288355}"/>
                      </a:ext>
                    </a:extLst>
                  </p:cNvPr>
                  <p:cNvSpPr txBox="1"/>
                  <p:nvPr/>
                </p:nvSpPr>
                <p:spPr>
                  <a:xfrm>
                    <a:off x="4691993" y="4225196"/>
                    <a:ext cx="96372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SW3 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+ 2ndryMB</a:t>
                    </a:r>
                  </a:p>
                </p:txBody>
              </p:sp>
            </p:grp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966038C1-E8D3-42DD-8B88-0C490C0D037A}"/>
                    </a:ext>
                  </a:extLst>
                </p:cNvPr>
                <p:cNvGrpSpPr/>
                <p:nvPr/>
              </p:nvGrpSpPr>
              <p:grpSpPr>
                <a:xfrm>
                  <a:off x="134262" y="3506641"/>
                  <a:ext cx="8495388" cy="221727"/>
                  <a:chOff x="120650" y="1664223"/>
                  <a:chExt cx="8495388" cy="221727"/>
                </a:xfrm>
              </p:grpSpPr>
              <p:cxnSp>
                <p:nvCxnSpPr>
                  <p:cNvPr id="429" name="Straight Arrow Connector 428">
                    <a:extLst>
                      <a:ext uri="{FF2B5EF4-FFF2-40B4-BE49-F238E27FC236}">
                        <a16:creationId xmlns:a16="http://schemas.microsoft.com/office/drawing/2014/main" id="{61C210C2-24D2-4AA1-A587-8598F97B4F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0" y="1885950"/>
                    <a:ext cx="246453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30" name="Straight Arrow Connector 429">
                    <a:extLst>
                      <a:ext uri="{FF2B5EF4-FFF2-40B4-BE49-F238E27FC236}">
                        <a16:creationId xmlns:a16="http://schemas.microsoft.com/office/drawing/2014/main" id="{7EE23585-AB8F-4C61-90C6-E020C3CB88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85185" y="1885157"/>
                    <a:ext cx="4272821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31" name="Straight Arrow Connector 430">
                    <a:extLst>
                      <a:ext uri="{FF2B5EF4-FFF2-40B4-BE49-F238E27FC236}">
                        <a16:creationId xmlns:a16="http://schemas.microsoft.com/office/drawing/2014/main" id="{B2CA0650-D978-4448-882F-2FC9629693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58006" y="1885950"/>
                    <a:ext cx="1758032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32" name="Rectangle 431">
                    <a:extLst>
                      <a:ext uri="{FF2B5EF4-FFF2-40B4-BE49-F238E27FC236}">
                        <a16:creationId xmlns:a16="http://schemas.microsoft.com/office/drawing/2014/main" id="{42E047D0-8140-409F-82EB-49A3CE009B2E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E413EA85-AED9-45C9-85E0-DA04B8D3CCCD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Isolated-minibasin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province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37387136-B564-4B97-88AA-A77EFF140978}"/>
                      </a:ext>
                    </a:extLst>
                  </p:cNvPr>
                  <p:cNvSpPr/>
                  <p:nvPr/>
                </p:nvSpPr>
                <p:spPr>
                  <a:xfrm>
                    <a:off x="6858006" y="1664223"/>
                    <a:ext cx="1681832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Distal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A0750519-C1B2-4F48-B9CC-F29556F78955}"/>
                  </a:ext>
                </a:extLst>
              </p:cNvPr>
              <p:cNvSpPr txBox="1"/>
              <p:nvPr/>
            </p:nvSpPr>
            <p:spPr>
              <a:xfrm>
                <a:off x="6835548" y="2092655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4.1 Ma</a:t>
                </a:r>
              </a:p>
            </p:txBody>
          </p:sp>
        </p:grp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59A26225-6589-4483-8599-AA5275F09621}"/>
                </a:ext>
              </a:extLst>
            </p:cNvPr>
            <p:cNvSpPr/>
            <p:nvPr/>
          </p:nvSpPr>
          <p:spPr>
            <a:xfrm>
              <a:off x="2755428" y="339730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BDBE246F-17F4-400D-8FEE-26A442D0F7C8}"/>
                </a:ext>
              </a:extLst>
            </p:cNvPr>
            <p:cNvSpPr txBox="1"/>
            <p:nvPr/>
          </p:nvSpPr>
          <p:spPr>
            <a:xfrm>
              <a:off x="2837779" y="2090868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DBF20-6EA1-47AD-B9BF-13D2BE89D92A}"/>
              </a:ext>
            </a:extLst>
          </p:cNvPr>
          <p:cNvGrpSpPr/>
          <p:nvPr/>
        </p:nvGrpSpPr>
        <p:grpSpPr>
          <a:xfrm>
            <a:off x="2755429" y="4158225"/>
            <a:ext cx="9144000" cy="1624372"/>
            <a:chOff x="2755429" y="3918937"/>
            <a:chExt cx="9144000" cy="16243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F0F2A4-0B63-48FF-AC9B-B621964B113D}"/>
                </a:ext>
              </a:extLst>
            </p:cNvPr>
            <p:cNvGrpSpPr/>
            <p:nvPr/>
          </p:nvGrpSpPr>
          <p:grpSpPr>
            <a:xfrm>
              <a:off x="2755429" y="3918937"/>
              <a:ext cx="9144000" cy="1624372"/>
              <a:chOff x="2755429" y="3918937"/>
              <a:chExt cx="9144000" cy="1624372"/>
            </a:xfrm>
          </p:grpSpPr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8AC8D147-FF1F-4DF2-99B6-D02B1DED5974}"/>
                  </a:ext>
                </a:extLst>
              </p:cNvPr>
              <p:cNvGrpSpPr/>
              <p:nvPr/>
            </p:nvGrpSpPr>
            <p:grpSpPr>
              <a:xfrm>
                <a:off x="2755429" y="3918937"/>
                <a:ext cx="9144000" cy="1624372"/>
                <a:chOff x="50800" y="4957797"/>
                <a:chExt cx="9144000" cy="1624372"/>
              </a:xfrm>
            </p:grpSpPr>
            <p:pic>
              <p:nvPicPr>
                <p:cNvPr id="442" name="Picture 441">
                  <a:extLst>
                    <a:ext uri="{FF2B5EF4-FFF2-40B4-BE49-F238E27FC236}">
                      <a16:creationId xmlns:a16="http://schemas.microsoft.com/office/drawing/2014/main" id="{3B6BF052-6448-4240-AAE3-66857B215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4957797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C7F6BFB7-5E76-4F64-8286-B358B1DB0F14}"/>
                    </a:ext>
                  </a:extLst>
                </p:cNvPr>
                <p:cNvGrpSpPr/>
                <p:nvPr/>
              </p:nvGrpSpPr>
              <p:grpSpPr>
                <a:xfrm>
                  <a:off x="50800" y="5336434"/>
                  <a:ext cx="8578850" cy="221727"/>
                  <a:chOff x="120650" y="1664223"/>
                  <a:chExt cx="8578850" cy="221727"/>
                </a:xfrm>
              </p:grpSpPr>
              <p:cxnSp>
                <p:nvCxnSpPr>
                  <p:cNvPr id="444" name="Straight Arrow Connector 443">
                    <a:extLst>
                      <a:ext uri="{FF2B5EF4-FFF2-40B4-BE49-F238E27FC236}">
                        <a16:creationId xmlns:a16="http://schemas.microsoft.com/office/drawing/2014/main" id="{9AEBBEA4-5E29-43EE-BAC6-0BC1F7992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0" y="1885950"/>
                    <a:ext cx="194945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45" name="Straight Arrow Connector 444">
                    <a:extLst>
                      <a:ext uri="{FF2B5EF4-FFF2-40B4-BE49-F238E27FC236}">
                        <a16:creationId xmlns:a16="http://schemas.microsoft.com/office/drawing/2014/main" id="{CB6CDEC3-36BA-4ECE-8351-4BE76416C7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0100" y="1885157"/>
                    <a:ext cx="662940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50EB6EE6-99CF-4BBA-BB24-4C73679C135C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47" name="Rectangle 446">
                    <a:extLst>
                      <a:ext uri="{FF2B5EF4-FFF2-40B4-BE49-F238E27FC236}">
                        <a16:creationId xmlns:a16="http://schemas.microsoft.com/office/drawing/2014/main" id="{B534CEDD-C759-4662-A9C9-A27AA09F6D6E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9C685146-FA49-4FA8-B538-F7BA3802F009}"/>
                  </a:ext>
                </a:extLst>
              </p:cNvPr>
              <p:cNvSpPr txBox="1"/>
              <p:nvPr/>
            </p:nvSpPr>
            <p:spPr>
              <a:xfrm>
                <a:off x="6810649" y="3930527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3.7 Ma</a:t>
                </a:r>
              </a:p>
            </p:txBody>
          </p:sp>
        </p:grp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D7F1A64F-E001-4B35-9607-548924E777DE}"/>
                </a:ext>
              </a:extLst>
            </p:cNvPr>
            <p:cNvSpPr/>
            <p:nvPr/>
          </p:nvSpPr>
          <p:spPr>
            <a:xfrm>
              <a:off x="2765756" y="5227909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A0F124F9-C1D1-40E4-B8AF-AB4B6E4A14FD}"/>
                </a:ext>
              </a:extLst>
            </p:cNvPr>
            <p:cNvSpPr txBox="1"/>
            <p:nvPr/>
          </p:nvSpPr>
          <p:spPr>
            <a:xfrm>
              <a:off x="2837779" y="3923148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V1_M3</a:t>
              </a:r>
            </a:p>
          </p:txBody>
        </p:sp>
      </p:grp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-342092" y="2790869"/>
            <a:ext cx="53442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Contribution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of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dominant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gliding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/>
          <p:nvPr/>
        </p:nvCxnSpPr>
        <p:spPr>
          <a:xfrm>
            <a:off x="2522618" y="496689"/>
            <a:ext cx="0" cy="52859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029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low-viscosity of salt) </a:t>
            </a:r>
          </a:p>
        </p:txBody>
      </p:sp>
      <p:pic>
        <p:nvPicPr>
          <p:cNvPr id="136" name="Picture 135">
            <a:hlinkClick r:id="rId9" action="ppaction://hlinksldjump" tooltip="Result Menu"/>
            <a:extLst>
              <a:ext uri="{FF2B5EF4-FFF2-40B4-BE49-F238E27FC236}">
                <a16:creationId xmlns:a16="http://schemas.microsoft.com/office/drawing/2014/main" id="{8FD5C7AE-C1FD-4069-BC3A-4D787ACDF8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9" y="183228"/>
            <a:ext cx="222892" cy="22289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B2EE75B-7997-C441-8C27-68645BC8FF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3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-342092" y="2790869"/>
            <a:ext cx="53442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Contribution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of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dominant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gliding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/>
          <p:nvPr/>
        </p:nvCxnSpPr>
        <p:spPr>
          <a:xfrm>
            <a:off x="2522618" y="496689"/>
            <a:ext cx="0" cy="52859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41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medium-viscosity of salt)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9A1DBA-B906-42B6-9E71-23325E85E9F7}"/>
              </a:ext>
            </a:extLst>
          </p:cNvPr>
          <p:cNvGrpSpPr/>
          <p:nvPr/>
        </p:nvGrpSpPr>
        <p:grpSpPr>
          <a:xfrm>
            <a:off x="2755429" y="496689"/>
            <a:ext cx="9144000" cy="1632918"/>
            <a:chOff x="2755429" y="496689"/>
            <a:chExt cx="9144000" cy="1632918"/>
          </a:xfrm>
        </p:grpSpPr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6F5F2BA9-A5A1-4FE8-AEBF-2C77FCEBE640}"/>
                </a:ext>
              </a:extLst>
            </p:cNvPr>
            <p:cNvGrpSpPr/>
            <p:nvPr/>
          </p:nvGrpSpPr>
          <p:grpSpPr>
            <a:xfrm>
              <a:off x="2755429" y="504767"/>
              <a:ext cx="9144000" cy="1624372"/>
              <a:chOff x="50800" y="1303301"/>
              <a:chExt cx="9144000" cy="1624372"/>
            </a:xfrm>
          </p:grpSpPr>
          <p:pic>
            <p:nvPicPr>
              <p:cNvPr id="582" name="Picture 581">
                <a:extLst>
                  <a:ext uri="{FF2B5EF4-FFF2-40B4-BE49-F238E27FC236}">
                    <a16:creationId xmlns:a16="http://schemas.microsoft.com/office/drawing/2014/main" id="{7D319B40-3863-4572-AF69-BA2EC9CE6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1303301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583" name="Group 582">
                <a:extLst>
                  <a:ext uri="{FF2B5EF4-FFF2-40B4-BE49-F238E27FC236}">
                    <a16:creationId xmlns:a16="http://schemas.microsoft.com/office/drawing/2014/main" id="{0BFB05AC-0128-4651-9966-6B82EB0C3A76}"/>
                  </a:ext>
                </a:extLst>
              </p:cNvPr>
              <p:cNvGrpSpPr/>
              <p:nvPr/>
            </p:nvGrpSpPr>
            <p:grpSpPr>
              <a:xfrm>
                <a:off x="134262" y="1653179"/>
                <a:ext cx="7207209" cy="221727"/>
                <a:chOff x="120650" y="1664223"/>
                <a:chExt cx="7207209" cy="221727"/>
              </a:xfrm>
            </p:grpSpPr>
            <p:cxnSp>
              <p:nvCxnSpPr>
                <p:cNvPr id="591" name="Straight Arrow Connector 590">
                  <a:extLst>
                    <a:ext uri="{FF2B5EF4-FFF2-40B4-BE49-F238E27FC236}">
                      <a16:creationId xmlns:a16="http://schemas.microsoft.com/office/drawing/2014/main" id="{5C241791-206C-47CE-87A1-E946EB121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12633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592" name="Straight Arrow Connector 591">
                  <a:extLst>
                    <a:ext uri="{FF2B5EF4-FFF2-40B4-BE49-F238E27FC236}">
                      <a16:creationId xmlns:a16="http://schemas.microsoft.com/office/drawing/2014/main" id="{DC7071C7-63B8-417A-A355-9A6C8B86A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6988" y="1885157"/>
                  <a:ext cx="344253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593" name="Straight Arrow Connector 592">
                  <a:extLst>
                    <a:ext uri="{FF2B5EF4-FFF2-40B4-BE49-F238E27FC236}">
                      <a16:creationId xmlns:a16="http://schemas.microsoft.com/office/drawing/2014/main" id="{F8D73DF3-4095-428F-99E9-137F438570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9518" y="1885950"/>
                  <a:ext cx="152952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594" name="Rectangle 593">
                  <a:extLst>
                    <a:ext uri="{FF2B5EF4-FFF2-40B4-BE49-F238E27FC236}">
                      <a16:creationId xmlns:a16="http://schemas.microsoft.com/office/drawing/2014/main" id="{F49A84D8-9162-49F1-B01D-2DA3E847E3B3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595" name="Rectangle 594">
                  <a:extLst>
                    <a:ext uri="{FF2B5EF4-FFF2-40B4-BE49-F238E27FC236}">
                      <a16:creationId xmlns:a16="http://schemas.microsoft.com/office/drawing/2014/main" id="{179CAD25-22BB-427A-A4C9-FE013895D5FD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EE64DFEB-8B5A-40BE-A7E2-7ADA29791564}"/>
                    </a:ext>
                  </a:extLst>
                </p:cNvPr>
                <p:cNvSpPr/>
                <p:nvPr/>
              </p:nvSpPr>
              <p:spPr>
                <a:xfrm>
                  <a:off x="5580697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F10EE431-A292-45A5-940D-BF7453A6B335}"/>
                  </a:ext>
                </a:extLst>
              </p:cNvPr>
              <p:cNvGrpSpPr/>
              <p:nvPr/>
            </p:nvGrpSpPr>
            <p:grpSpPr>
              <a:xfrm>
                <a:off x="2056858" y="2139566"/>
                <a:ext cx="3205176" cy="407591"/>
                <a:chOff x="2056858" y="2139566"/>
                <a:chExt cx="3205176" cy="407591"/>
              </a:xfrm>
            </p:grpSpPr>
            <p:sp>
              <p:nvSpPr>
                <p:cNvPr id="585" name="TextBox 584">
                  <a:extLst>
                    <a:ext uri="{FF2B5EF4-FFF2-40B4-BE49-F238E27FC236}">
                      <a16:creationId xmlns:a16="http://schemas.microsoft.com/office/drawing/2014/main" id="{01A7BCF2-4096-4A29-9E95-6AE8D2C00868}"/>
                    </a:ext>
                  </a:extLst>
                </p:cNvPr>
                <p:cNvSpPr txBox="1"/>
                <p:nvPr/>
              </p:nvSpPr>
              <p:spPr>
                <a:xfrm>
                  <a:off x="2056858" y="213956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586" name="TextBox 585">
                  <a:extLst>
                    <a:ext uri="{FF2B5EF4-FFF2-40B4-BE49-F238E27FC236}">
                      <a16:creationId xmlns:a16="http://schemas.microsoft.com/office/drawing/2014/main" id="{35B4CFB6-957E-409A-AC43-5D9CC30DE11D}"/>
                    </a:ext>
                  </a:extLst>
                </p:cNvPr>
                <p:cNvSpPr txBox="1"/>
                <p:nvPr/>
              </p:nvSpPr>
              <p:spPr>
                <a:xfrm>
                  <a:off x="2930149" y="218544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587" name="TextBox 586">
                  <a:extLst>
                    <a:ext uri="{FF2B5EF4-FFF2-40B4-BE49-F238E27FC236}">
                      <a16:creationId xmlns:a16="http://schemas.microsoft.com/office/drawing/2014/main" id="{843A4EF8-58F5-443B-82CE-A1120535BD0C}"/>
                    </a:ext>
                  </a:extLst>
                </p:cNvPr>
                <p:cNvSpPr txBox="1"/>
                <p:nvPr/>
              </p:nvSpPr>
              <p:spPr>
                <a:xfrm>
                  <a:off x="2464342" y="217107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588" name="TextBox 587">
                  <a:extLst>
                    <a:ext uri="{FF2B5EF4-FFF2-40B4-BE49-F238E27FC236}">
                      <a16:creationId xmlns:a16="http://schemas.microsoft.com/office/drawing/2014/main" id="{3B80ED39-E984-448F-998E-DE3DECC67E57}"/>
                    </a:ext>
                  </a:extLst>
                </p:cNvPr>
                <p:cNvSpPr txBox="1"/>
                <p:nvPr/>
              </p:nvSpPr>
              <p:spPr>
                <a:xfrm>
                  <a:off x="3369157" y="2255696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589" name="TextBox 588">
                  <a:extLst>
                    <a:ext uri="{FF2B5EF4-FFF2-40B4-BE49-F238E27FC236}">
                      <a16:creationId xmlns:a16="http://schemas.microsoft.com/office/drawing/2014/main" id="{7AA92405-C05F-4463-A0D6-56C889280EEC}"/>
                    </a:ext>
                  </a:extLst>
                </p:cNvPr>
                <p:cNvSpPr txBox="1"/>
                <p:nvPr/>
              </p:nvSpPr>
              <p:spPr>
                <a:xfrm>
                  <a:off x="4860962" y="233171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590" name="TextBox 589">
                  <a:extLst>
                    <a:ext uri="{FF2B5EF4-FFF2-40B4-BE49-F238E27FC236}">
                      <a16:creationId xmlns:a16="http://schemas.microsoft.com/office/drawing/2014/main" id="{7CCDD58C-85DC-41B5-8DE2-D18FEABECE70}"/>
                    </a:ext>
                  </a:extLst>
                </p:cNvPr>
                <p:cNvSpPr txBox="1"/>
                <p:nvPr/>
              </p:nvSpPr>
              <p:spPr>
                <a:xfrm>
                  <a:off x="4062916" y="228768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2CA40703-148C-4DD1-B933-8FA343C1BD09}"/>
                </a:ext>
              </a:extLst>
            </p:cNvPr>
            <p:cNvSpPr txBox="1"/>
            <p:nvPr/>
          </p:nvSpPr>
          <p:spPr>
            <a:xfrm>
              <a:off x="6829956" y="514004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352F90BE-7517-4ED3-A38A-AB9977D4318F}"/>
                </a:ext>
              </a:extLst>
            </p:cNvPr>
            <p:cNvSpPr/>
            <p:nvPr/>
          </p:nvSpPr>
          <p:spPr>
            <a:xfrm>
              <a:off x="2755429" y="1817890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TextBox 614">
              <a:extLst>
                <a:ext uri="{FF2B5EF4-FFF2-40B4-BE49-F238E27FC236}">
                  <a16:creationId xmlns:a16="http://schemas.microsoft.com/office/drawing/2014/main" id="{FDDA7372-F6C8-46F3-8C1A-A8BB48F3F015}"/>
                </a:ext>
              </a:extLst>
            </p:cNvPr>
            <p:cNvSpPr txBox="1"/>
            <p:nvPr/>
          </p:nvSpPr>
          <p:spPr>
            <a:xfrm>
              <a:off x="2838891" y="496689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V2_M1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CFAE7E-6C77-4D45-BE5F-F8E04017994F}"/>
              </a:ext>
            </a:extLst>
          </p:cNvPr>
          <p:cNvGrpSpPr/>
          <p:nvPr/>
        </p:nvGrpSpPr>
        <p:grpSpPr>
          <a:xfrm>
            <a:off x="2755428" y="2330156"/>
            <a:ext cx="9144001" cy="1626231"/>
            <a:chOff x="2755428" y="2330156"/>
            <a:chExt cx="9144001" cy="1626231"/>
          </a:xfrm>
        </p:grpSpPr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B78211FF-6740-4C5A-B5C9-FE0BD242AC7D}"/>
                </a:ext>
              </a:extLst>
            </p:cNvPr>
            <p:cNvGrpSpPr/>
            <p:nvPr/>
          </p:nvGrpSpPr>
          <p:grpSpPr>
            <a:xfrm>
              <a:off x="2755429" y="2332015"/>
              <a:ext cx="9144000" cy="1624372"/>
              <a:chOff x="50800" y="3130549"/>
              <a:chExt cx="9144000" cy="1624372"/>
            </a:xfrm>
          </p:grpSpPr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4EAAC0CF-68D5-498B-96BE-733A4F66C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3130549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599" name="Group 598">
                <a:extLst>
                  <a:ext uri="{FF2B5EF4-FFF2-40B4-BE49-F238E27FC236}">
                    <a16:creationId xmlns:a16="http://schemas.microsoft.com/office/drawing/2014/main" id="{01994EBA-A01F-4AAD-89ED-0E1D53630960}"/>
                  </a:ext>
                </a:extLst>
              </p:cNvPr>
              <p:cNvGrpSpPr/>
              <p:nvPr/>
            </p:nvGrpSpPr>
            <p:grpSpPr>
              <a:xfrm>
                <a:off x="134262" y="3505848"/>
                <a:ext cx="7327063" cy="222520"/>
                <a:chOff x="120650" y="1663430"/>
                <a:chExt cx="7327063" cy="222520"/>
              </a:xfrm>
            </p:grpSpPr>
            <p:cxnSp>
              <p:nvCxnSpPr>
                <p:cNvPr id="607" name="Straight Arrow Connector 606">
                  <a:extLst>
                    <a:ext uri="{FF2B5EF4-FFF2-40B4-BE49-F238E27FC236}">
                      <a16:creationId xmlns:a16="http://schemas.microsoft.com/office/drawing/2014/main" id="{34FA5BAD-6072-425A-9096-42DDBA6D3A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12633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608" name="Straight Arrow Connector 607">
                  <a:extLst>
                    <a:ext uri="{FF2B5EF4-FFF2-40B4-BE49-F238E27FC236}">
                      <a16:creationId xmlns:a16="http://schemas.microsoft.com/office/drawing/2014/main" id="{1A34BA73-EF0F-4D91-9B9E-38845794F7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6988" y="1885157"/>
                  <a:ext cx="36322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609" name="Straight Arrow Connector 608">
                  <a:extLst>
                    <a:ext uri="{FF2B5EF4-FFF2-40B4-BE49-F238E27FC236}">
                      <a16:creationId xmlns:a16="http://schemas.microsoft.com/office/drawing/2014/main" id="{0D6B3263-2659-4E9B-896F-3A36338437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9188" y="1885950"/>
                  <a:ext cx="156852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610" name="Rectangle 609">
                  <a:extLst>
                    <a:ext uri="{FF2B5EF4-FFF2-40B4-BE49-F238E27FC236}">
                      <a16:creationId xmlns:a16="http://schemas.microsoft.com/office/drawing/2014/main" id="{2B260E69-461E-4221-9BF1-171B785C2281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611" name="Rectangle 610">
                  <a:extLst>
                    <a:ext uri="{FF2B5EF4-FFF2-40B4-BE49-F238E27FC236}">
                      <a16:creationId xmlns:a16="http://schemas.microsoft.com/office/drawing/2014/main" id="{9FCD3081-004C-451C-B4F0-DB1D2E8CE5D2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612" name="Rectangle 611">
                  <a:extLst>
                    <a:ext uri="{FF2B5EF4-FFF2-40B4-BE49-F238E27FC236}">
                      <a16:creationId xmlns:a16="http://schemas.microsoft.com/office/drawing/2014/main" id="{58BE7468-31D5-401A-9F9E-23B9A197FC2C}"/>
                    </a:ext>
                  </a:extLst>
                </p:cNvPr>
                <p:cNvSpPr/>
                <p:nvPr/>
              </p:nvSpPr>
              <p:spPr>
                <a:xfrm>
                  <a:off x="5765881" y="1663430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7B477A80-0557-43E1-ABBE-24533037C472}"/>
                  </a:ext>
                </a:extLst>
              </p:cNvPr>
              <p:cNvGrpSpPr/>
              <p:nvPr/>
            </p:nvGrpSpPr>
            <p:grpSpPr>
              <a:xfrm>
                <a:off x="2167655" y="4024676"/>
                <a:ext cx="3294915" cy="394680"/>
                <a:chOff x="2167655" y="4024676"/>
                <a:chExt cx="3294915" cy="394680"/>
              </a:xfrm>
            </p:grpSpPr>
            <p:sp>
              <p:nvSpPr>
                <p:cNvPr id="601" name="TextBox 600">
                  <a:extLst>
                    <a:ext uri="{FF2B5EF4-FFF2-40B4-BE49-F238E27FC236}">
                      <a16:creationId xmlns:a16="http://schemas.microsoft.com/office/drawing/2014/main" id="{A975A641-670F-45A6-9AA2-1960790B3D8D}"/>
                    </a:ext>
                  </a:extLst>
                </p:cNvPr>
                <p:cNvSpPr txBox="1"/>
                <p:nvPr/>
              </p:nvSpPr>
              <p:spPr>
                <a:xfrm>
                  <a:off x="2167655" y="402467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602" name="TextBox 601">
                  <a:extLst>
                    <a:ext uri="{FF2B5EF4-FFF2-40B4-BE49-F238E27FC236}">
                      <a16:creationId xmlns:a16="http://schemas.microsoft.com/office/drawing/2014/main" id="{F50CA42B-DB09-4E10-8906-D0D1B472092F}"/>
                    </a:ext>
                  </a:extLst>
                </p:cNvPr>
                <p:cNvSpPr txBox="1"/>
                <p:nvPr/>
              </p:nvSpPr>
              <p:spPr>
                <a:xfrm>
                  <a:off x="3045891" y="4109158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603" name="TextBox 602">
                  <a:extLst>
                    <a:ext uri="{FF2B5EF4-FFF2-40B4-BE49-F238E27FC236}">
                      <a16:creationId xmlns:a16="http://schemas.microsoft.com/office/drawing/2014/main" id="{F578CEDF-9E8F-45B4-B296-63EDB771EDE8}"/>
                    </a:ext>
                  </a:extLst>
                </p:cNvPr>
                <p:cNvSpPr txBox="1"/>
                <p:nvPr/>
              </p:nvSpPr>
              <p:spPr>
                <a:xfrm>
                  <a:off x="2575139" y="404615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604" name="TextBox 603">
                  <a:extLst>
                    <a:ext uri="{FF2B5EF4-FFF2-40B4-BE49-F238E27FC236}">
                      <a16:creationId xmlns:a16="http://schemas.microsoft.com/office/drawing/2014/main" id="{CFD62728-628E-4CE2-9675-0DEE68B070F7}"/>
                    </a:ext>
                  </a:extLst>
                </p:cNvPr>
                <p:cNvSpPr txBox="1"/>
                <p:nvPr/>
              </p:nvSpPr>
              <p:spPr>
                <a:xfrm>
                  <a:off x="3523055" y="412676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605" name="TextBox 604">
                  <a:extLst>
                    <a:ext uri="{FF2B5EF4-FFF2-40B4-BE49-F238E27FC236}">
                      <a16:creationId xmlns:a16="http://schemas.microsoft.com/office/drawing/2014/main" id="{DAB53D9E-8DC5-4037-BB88-30E686E5FBB6}"/>
                    </a:ext>
                  </a:extLst>
                </p:cNvPr>
                <p:cNvSpPr txBox="1"/>
                <p:nvPr/>
              </p:nvSpPr>
              <p:spPr>
                <a:xfrm>
                  <a:off x="5061498" y="4203912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606" name="TextBox 605">
                  <a:extLst>
                    <a:ext uri="{FF2B5EF4-FFF2-40B4-BE49-F238E27FC236}">
                      <a16:creationId xmlns:a16="http://schemas.microsoft.com/office/drawing/2014/main" id="{3ACF9E84-4A0F-401B-8FFD-9D8FEAC11F84}"/>
                    </a:ext>
                  </a:extLst>
                </p:cNvPr>
                <p:cNvSpPr txBox="1"/>
                <p:nvPr/>
              </p:nvSpPr>
              <p:spPr>
                <a:xfrm>
                  <a:off x="4145465" y="415387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E78FDA55-9D4B-4625-B0EC-2A0BA263683B}"/>
                </a:ext>
              </a:extLst>
            </p:cNvPr>
            <p:cNvSpPr txBox="1"/>
            <p:nvPr/>
          </p:nvSpPr>
          <p:spPr>
            <a:xfrm>
              <a:off x="6835548" y="2331943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91909349-9A71-4ADD-9922-6CE380458627}"/>
                </a:ext>
              </a:extLst>
            </p:cNvPr>
            <p:cNvSpPr/>
            <p:nvPr/>
          </p:nvSpPr>
          <p:spPr>
            <a:xfrm>
              <a:off x="2755428" y="3636592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F84B884F-029A-4BD5-B8F2-DB7D1CDA1ECE}"/>
                </a:ext>
              </a:extLst>
            </p:cNvPr>
            <p:cNvSpPr txBox="1"/>
            <p:nvPr/>
          </p:nvSpPr>
          <p:spPr>
            <a:xfrm>
              <a:off x="2837779" y="233015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V2_M2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8F9E97-87BB-4855-A79E-10308CB14C2E}"/>
              </a:ext>
            </a:extLst>
          </p:cNvPr>
          <p:cNvGrpSpPr/>
          <p:nvPr/>
        </p:nvGrpSpPr>
        <p:grpSpPr>
          <a:xfrm>
            <a:off x="2752108" y="4159263"/>
            <a:ext cx="9147321" cy="1626475"/>
            <a:chOff x="2752108" y="4159263"/>
            <a:chExt cx="9147321" cy="1626475"/>
          </a:xfrm>
        </p:grpSpPr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77A65648-3B65-4290-9F55-099D5124CAF7}"/>
                </a:ext>
              </a:extLst>
            </p:cNvPr>
            <p:cNvGrpSpPr/>
            <p:nvPr/>
          </p:nvGrpSpPr>
          <p:grpSpPr>
            <a:xfrm>
              <a:off x="2755429" y="4159263"/>
              <a:ext cx="9144000" cy="1624372"/>
              <a:chOff x="50800" y="4957797"/>
              <a:chExt cx="9144000" cy="1624372"/>
            </a:xfrm>
          </p:grpSpPr>
          <p:pic>
            <p:nvPicPr>
              <p:cNvPr id="575" name="Picture 574">
                <a:extLst>
                  <a:ext uri="{FF2B5EF4-FFF2-40B4-BE49-F238E27FC236}">
                    <a16:creationId xmlns:a16="http://schemas.microsoft.com/office/drawing/2014/main" id="{75B38FEA-0D1F-4763-83E3-26C066E1D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576" name="Group 575">
                <a:extLst>
                  <a:ext uri="{FF2B5EF4-FFF2-40B4-BE49-F238E27FC236}">
                    <a16:creationId xmlns:a16="http://schemas.microsoft.com/office/drawing/2014/main" id="{C5628DAE-E23D-4CA1-9AC2-03E92B55F567}"/>
                  </a:ext>
                </a:extLst>
              </p:cNvPr>
              <p:cNvGrpSpPr/>
              <p:nvPr/>
            </p:nvGrpSpPr>
            <p:grpSpPr>
              <a:xfrm>
                <a:off x="50800" y="5336434"/>
                <a:ext cx="7410525" cy="221727"/>
                <a:chOff x="120650" y="1664223"/>
                <a:chExt cx="7410525" cy="221727"/>
              </a:xfrm>
            </p:grpSpPr>
            <p:cxnSp>
              <p:nvCxnSpPr>
                <p:cNvPr id="577" name="Straight Arrow Connector 576">
                  <a:extLst>
                    <a:ext uri="{FF2B5EF4-FFF2-40B4-BE49-F238E27FC236}">
                      <a16:creationId xmlns:a16="http://schemas.microsoft.com/office/drawing/2014/main" id="{4BE5C111-A3BA-46C6-9C30-6FD73F4E6C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209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578" name="Straight Arrow Connector 577">
                  <a:extLst>
                    <a:ext uri="{FF2B5EF4-FFF2-40B4-BE49-F238E27FC236}">
                      <a16:creationId xmlns:a16="http://schemas.microsoft.com/office/drawing/2014/main" id="{205A959D-2C2C-4DCB-979A-AAB56953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0450" y="1885157"/>
                  <a:ext cx="520072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113B9AE4-750D-4039-962D-44D247380371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F34AE3F3-A6E0-4A99-B71C-B8C764E002C4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3FA9AA35-9258-4374-B234-512F3AD4E2C7}"/>
                </a:ext>
              </a:extLst>
            </p:cNvPr>
            <p:cNvSpPr txBox="1"/>
            <p:nvPr/>
          </p:nvSpPr>
          <p:spPr>
            <a:xfrm>
              <a:off x="6810649" y="4169815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460828BB-AF8F-49D7-B1E9-D807EA8EBBA2}"/>
                </a:ext>
              </a:extLst>
            </p:cNvPr>
            <p:cNvSpPr/>
            <p:nvPr/>
          </p:nvSpPr>
          <p:spPr>
            <a:xfrm>
              <a:off x="2752108" y="5474021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1" name="TextBox 620">
              <a:extLst>
                <a:ext uri="{FF2B5EF4-FFF2-40B4-BE49-F238E27FC236}">
                  <a16:creationId xmlns:a16="http://schemas.microsoft.com/office/drawing/2014/main" id="{9ADBFDE9-AC69-4394-914D-4311802C6485}"/>
                </a:ext>
              </a:extLst>
            </p:cNvPr>
            <p:cNvSpPr txBox="1"/>
            <p:nvPr/>
          </p:nvSpPr>
          <p:spPr>
            <a:xfrm>
              <a:off x="2837779" y="416243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V2_M3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2E3B147-617C-460C-946D-84EAF9D4017B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644" name="Trapezoid 643">
              <a:extLst>
                <a:ext uri="{FF2B5EF4-FFF2-40B4-BE49-F238E27FC236}">
                  <a16:creationId xmlns:a16="http://schemas.microsoft.com/office/drawing/2014/main" id="{051969C2-DC2F-4BDD-B440-F4282E62945C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E7092237-1810-4F03-9BD0-F6C126908618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7A1917B-DBB7-4B20-938D-90850794C4E5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89CD205-C7FD-464C-AEAE-7ED3C7AFA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40D5FD67-F1C5-4E01-BAA4-980C164AE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8F1B4B18-7842-4CFB-9DB9-EA6DD6622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AA9B3F02-FD45-4495-95F9-640D43E29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F084D744-A0DE-4FB2-B2E1-B9F9C4CE4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3D8D781C-3F86-48C3-A7F9-B5C550EF859A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373255"/>
                <a:chOff x="1533936" y="3682885"/>
                <a:chExt cx="757450" cy="373255"/>
              </a:xfrm>
            </p:grpSpPr>
            <p:sp>
              <p:nvSpPr>
                <p:cNvPr id="657" name="Google Shape;7029;p10">
                  <a:extLst>
                    <a:ext uri="{FF2B5EF4-FFF2-40B4-BE49-F238E27FC236}">
                      <a16:creationId xmlns:a16="http://schemas.microsoft.com/office/drawing/2014/main" id="{B23134EA-AEDF-4F54-8147-2B181B829702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TextBox 657">
                  <a:extLst>
                    <a:ext uri="{FF2B5EF4-FFF2-40B4-BE49-F238E27FC236}">
                      <a16:creationId xmlns:a16="http://schemas.microsoft.com/office/drawing/2014/main" id="{4A09E430-D24C-4B3C-BD70-CAE87B9CBFAA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346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</a:p>
              </p:txBody>
            </p: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605C1C22-6016-457B-9386-9FCBBDF21F4C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655" name="Google Shape;7029;p10">
                  <a:extLst>
                    <a:ext uri="{FF2B5EF4-FFF2-40B4-BE49-F238E27FC236}">
                      <a16:creationId xmlns:a16="http://schemas.microsoft.com/office/drawing/2014/main" id="{0F53EB77-4E53-4E15-80A3-E584C04015DC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TextBox 655">
                  <a:extLst>
                    <a:ext uri="{FF2B5EF4-FFF2-40B4-BE49-F238E27FC236}">
                      <a16:creationId xmlns:a16="http://schemas.microsoft.com/office/drawing/2014/main" id="{4EE26138-ED94-4116-84B5-BFFDC545290A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416BC1D3-DC7B-4D9D-93A4-DB063EB157FB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653" name="Google Shape;7029;p10">
                  <a:extLst>
                    <a:ext uri="{FF2B5EF4-FFF2-40B4-BE49-F238E27FC236}">
                      <a16:creationId xmlns:a16="http://schemas.microsoft.com/office/drawing/2014/main" id="{8F4E3195-E44A-49E9-872B-D12869E8F784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TextBox 653">
                  <a:extLst>
                    <a:ext uri="{FF2B5EF4-FFF2-40B4-BE49-F238E27FC236}">
                      <a16:creationId xmlns:a16="http://schemas.microsoft.com/office/drawing/2014/main" id="{829C054E-79B4-45EA-87C6-A66B7B1B1342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B4F6140F-BF94-450F-A9A7-EFF74A9A4E7F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651" name="Google Shape;7029;p10">
                  <a:extLst>
                    <a:ext uri="{FF2B5EF4-FFF2-40B4-BE49-F238E27FC236}">
                      <a16:creationId xmlns:a16="http://schemas.microsoft.com/office/drawing/2014/main" id="{2F8BCC45-63DF-4790-A1C4-2E0C6FDA728C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TextBox 651">
                  <a:extLst>
                    <a:ext uri="{FF2B5EF4-FFF2-40B4-BE49-F238E27FC236}">
                      <a16:creationId xmlns:a16="http://schemas.microsoft.com/office/drawing/2014/main" id="{60113123-646C-45C5-932E-FFEF3EA92F90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pic>
        <p:nvPicPr>
          <p:cNvPr id="664" name="Picture 663">
            <a:hlinkClick r:id="rId8" action="ppaction://hlinksldjump" tooltip="Result Menu"/>
            <a:extLst>
              <a:ext uri="{FF2B5EF4-FFF2-40B4-BE49-F238E27FC236}">
                <a16:creationId xmlns:a16="http://schemas.microsoft.com/office/drawing/2014/main" id="{C978D4AC-CA2E-4E51-BCB9-218F5CCB23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9" y="183228"/>
            <a:ext cx="222892" cy="22289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E0466DE-2022-0344-A3E9-0E7F3141A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4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-342092" y="2790869"/>
            <a:ext cx="53442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Contribution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of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dominant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gliding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/>
          <p:nvPr/>
        </p:nvCxnSpPr>
        <p:spPr>
          <a:xfrm>
            <a:off x="2522618" y="496689"/>
            <a:ext cx="0" cy="52859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107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high-viscosity of salt) </a:t>
            </a:r>
          </a:p>
        </p:txBody>
      </p: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2E3B147-617C-460C-946D-84EAF9D4017B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644" name="Trapezoid 643">
              <a:extLst>
                <a:ext uri="{FF2B5EF4-FFF2-40B4-BE49-F238E27FC236}">
                  <a16:creationId xmlns:a16="http://schemas.microsoft.com/office/drawing/2014/main" id="{051969C2-DC2F-4BDD-B440-F4282E62945C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E7092237-1810-4F03-9BD0-F6C126908618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7A1917B-DBB7-4B20-938D-90850794C4E5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89CD205-C7FD-464C-AEAE-7ED3C7AFA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40D5FD67-F1C5-4E01-BAA4-980C164AE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8F1B4B18-7842-4CFB-9DB9-EA6DD6622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AA9B3F02-FD45-4495-95F9-640D43E29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F084D744-A0DE-4FB2-B2E1-B9F9C4CE4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3D8D781C-3F86-48C3-A7F9-B5C550EF859A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373255"/>
                <a:chOff x="1533936" y="3682885"/>
                <a:chExt cx="757450" cy="373255"/>
              </a:xfrm>
            </p:grpSpPr>
            <p:sp>
              <p:nvSpPr>
                <p:cNvPr id="657" name="Google Shape;7029;p10">
                  <a:extLst>
                    <a:ext uri="{FF2B5EF4-FFF2-40B4-BE49-F238E27FC236}">
                      <a16:creationId xmlns:a16="http://schemas.microsoft.com/office/drawing/2014/main" id="{B23134EA-AEDF-4F54-8147-2B181B829702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TextBox 657">
                  <a:extLst>
                    <a:ext uri="{FF2B5EF4-FFF2-40B4-BE49-F238E27FC236}">
                      <a16:creationId xmlns:a16="http://schemas.microsoft.com/office/drawing/2014/main" id="{4A09E430-D24C-4B3C-BD70-CAE87B9CBFAA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346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V-3</a:t>
                  </a:r>
                </a:p>
              </p:txBody>
            </p: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605C1C22-6016-457B-9386-9FCBBDF21F4C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655" name="Google Shape;7029;p10">
                  <a:extLst>
                    <a:ext uri="{FF2B5EF4-FFF2-40B4-BE49-F238E27FC236}">
                      <a16:creationId xmlns:a16="http://schemas.microsoft.com/office/drawing/2014/main" id="{0F53EB77-4E53-4E15-80A3-E584C04015DC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TextBox 655">
                  <a:extLst>
                    <a:ext uri="{FF2B5EF4-FFF2-40B4-BE49-F238E27FC236}">
                      <a16:creationId xmlns:a16="http://schemas.microsoft.com/office/drawing/2014/main" id="{4EE26138-ED94-4116-84B5-BFFDC545290A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416BC1D3-DC7B-4D9D-93A4-DB063EB157FB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653" name="Google Shape;7029;p10">
                  <a:extLst>
                    <a:ext uri="{FF2B5EF4-FFF2-40B4-BE49-F238E27FC236}">
                      <a16:creationId xmlns:a16="http://schemas.microsoft.com/office/drawing/2014/main" id="{8F4E3195-E44A-49E9-872B-D12869E8F784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TextBox 653">
                  <a:extLst>
                    <a:ext uri="{FF2B5EF4-FFF2-40B4-BE49-F238E27FC236}">
                      <a16:creationId xmlns:a16="http://schemas.microsoft.com/office/drawing/2014/main" id="{829C054E-79B4-45EA-87C6-A66B7B1B1342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B4F6140F-BF94-450F-A9A7-EFF74A9A4E7F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651" name="Google Shape;7029;p10">
                  <a:extLst>
                    <a:ext uri="{FF2B5EF4-FFF2-40B4-BE49-F238E27FC236}">
                      <a16:creationId xmlns:a16="http://schemas.microsoft.com/office/drawing/2014/main" id="{2F8BCC45-63DF-4790-A1C4-2E0C6FDA728C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TextBox 651">
                  <a:extLst>
                    <a:ext uri="{FF2B5EF4-FFF2-40B4-BE49-F238E27FC236}">
                      <a16:creationId xmlns:a16="http://schemas.microsoft.com/office/drawing/2014/main" id="{60113123-646C-45C5-932E-FFEF3EA92F90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469BDAF-37BF-4D6F-A230-DFE08A0CF96E}"/>
              </a:ext>
            </a:extLst>
          </p:cNvPr>
          <p:cNvGrpSpPr/>
          <p:nvPr/>
        </p:nvGrpSpPr>
        <p:grpSpPr>
          <a:xfrm>
            <a:off x="2757197" y="495607"/>
            <a:ext cx="9144000" cy="1636776"/>
            <a:chOff x="2748349" y="3386917"/>
            <a:chExt cx="9144000" cy="1378467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F745339-D6FC-4FF7-BCD4-CAE11860E57B}"/>
                </a:ext>
              </a:extLst>
            </p:cNvPr>
            <p:cNvGrpSpPr/>
            <p:nvPr/>
          </p:nvGrpSpPr>
          <p:grpSpPr>
            <a:xfrm>
              <a:off x="2748349" y="3393784"/>
              <a:ext cx="9144000" cy="1371600"/>
              <a:chOff x="50800" y="4957797"/>
              <a:chExt cx="9144000" cy="1624372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41FDCC7-4912-41B8-8798-891F83784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2E67B1C-FF56-495E-A9F0-2FAFDC99CD58}"/>
                  </a:ext>
                </a:extLst>
              </p:cNvPr>
              <p:cNvGrpSpPr/>
              <p:nvPr/>
            </p:nvGrpSpPr>
            <p:grpSpPr>
              <a:xfrm>
                <a:off x="134262" y="5303645"/>
                <a:ext cx="6905169" cy="221727"/>
                <a:chOff x="120650" y="1664223"/>
                <a:chExt cx="6905169" cy="221727"/>
              </a:xfrm>
            </p:grpSpPr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506A8E45-9BDE-427A-B476-078D4F1BB4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04378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C9A1B562-7779-408A-8E53-F59F54FD88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4438" y="1885157"/>
                  <a:ext cx="32512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78" name="Straight Arrow Connector 177">
                  <a:extLst>
                    <a:ext uri="{FF2B5EF4-FFF2-40B4-BE49-F238E27FC236}">
                      <a16:creationId xmlns:a16="http://schemas.microsoft.com/office/drawing/2014/main" id="{BF317D6F-6919-481F-96D0-745EA8ED4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5638" y="1885950"/>
                  <a:ext cx="14732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61E4A09B-25E0-497C-B9F2-3DDA9208C291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C8EFDB3-291A-4A12-858E-7D8E0DC9B53F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52FECE3-6EC8-4554-8C3C-849D8CF526F0}"/>
                    </a:ext>
                  </a:extLst>
                </p:cNvPr>
                <p:cNvSpPr/>
                <p:nvPr/>
              </p:nvSpPr>
              <p:spPr>
                <a:xfrm>
                  <a:off x="5278657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FE49BFC-9991-4379-88C4-CB8AAF5A821E}"/>
                  </a:ext>
                </a:extLst>
              </p:cNvPr>
              <p:cNvGrpSpPr/>
              <p:nvPr/>
            </p:nvGrpSpPr>
            <p:grpSpPr>
              <a:xfrm>
                <a:off x="2040106" y="5804956"/>
                <a:ext cx="2934454" cy="397949"/>
                <a:chOff x="2040106" y="2154490"/>
                <a:chExt cx="2934454" cy="397949"/>
              </a:xfrm>
            </p:grpSpPr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1FF569C3-1AE5-446C-B20A-E36C9C0AE6E5}"/>
                    </a:ext>
                  </a:extLst>
                </p:cNvPr>
                <p:cNvSpPr txBox="1"/>
                <p:nvPr/>
              </p:nvSpPr>
              <p:spPr>
                <a:xfrm>
                  <a:off x="2040106" y="215449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8C6AF27C-CF9A-4F59-9F0C-CD3939CF5E07}"/>
                    </a:ext>
                  </a:extLst>
                </p:cNvPr>
                <p:cNvSpPr txBox="1"/>
                <p:nvPr/>
              </p:nvSpPr>
              <p:spPr>
                <a:xfrm>
                  <a:off x="2818286" y="2191155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3BD6333B-E96B-4D1F-AD62-DFC541A02AEE}"/>
                    </a:ext>
                  </a:extLst>
                </p:cNvPr>
                <p:cNvSpPr txBox="1"/>
                <p:nvPr/>
              </p:nvSpPr>
              <p:spPr>
                <a:xfrm>
                  <a:off x="2352479" y="217107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54D6A359-6E35-4245-BB4D-7AD0E2410919}"/>
                    </a:ext>
                  </a:extLst>
                </p:cNvPr>
                <p:cNvSpPr txBox="1"/>
                <p:nvPr/>
              </p:nvSpPr>
              <p:spPr>
                <a:xfrm>
                  <a:off x="3290505" y="222927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07AF5F98-C068-412F-A5C5-707924784A51}"/>
                    </a:ext>
                  </a:extLst>
                </p:cNvPr>
                <p:cNvSpPr txBox="1"/>
                <p:nvPr/>
              </p:nvSpPr>
              <p:spPr>
                <a:xfrm>
                  <a:off x="4573488" y="2336995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56210EA0-B243-4EB4-BCBB-CE4A8D40947D}"/>
                    </a:ext>
                  </a:extLst>
                </p:cNvPr>
                <p:cNvSpPr txBox="1"/>
                <p:nvPr/>
              </p:nvSpPr>
              <p:spPr>
                <a:xfrm>
                  <a:off x="3891839" y="2310281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120865F-20C8-4966-9A04-4DEE1A54630D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06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32158C3-B67E-4763-BCDC-4014DD7E0F6D}"/>
                </a:ext>
              </a:extLst>
            </p:cNvPr>
            <p:cNvSpPr/>
            <p:nvPr/>
          </p:nvSpPr>
          <p:spPr>
            <a:xfrm>
              <a:off x="2756525" y="4496443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6C5F3FA-EB5C-47EF-A036-A24A3001F330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2592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V3_M1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477D4A2-6177-46DC-834F-0C1311A6852B}"/>
              </a:ext>
            </a:extLst>
          </p:cNvPr>
          <p:cNvGrpSpPr/>
          <p:nvPr/>
        </p:nvGrpSpPr>
        <p:grpSpPr>
          <a:xfrm>
            <a:off x="2755429" y="2333612"/>
            <a:ext cx="9144000" cy="1636776"/>
            <a:chOff x="2755072" y="3386619"/>
            <a:chExt cx="9144000" cy="1371600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79F7DACC-EDEC-4332-BE24-3AD081E5BBDA}"/>
                </a:ext>
              </a:extLst>
            </p:cNvPr>
            <p:cNvGrpSpPr/>
            <p:nvPr/>
          </p:nvGrpSpPr>
          <p:grpSpPr>
            <a:xfrm>
              <a:off x="2755072" y="3386619"/>
              <a:ext cx="9144000" cy="1371600"/>
              <a:chOff x="50800" y="4957797"/>
              <a:chExt cx="9144000" cy="1624372"/>
            </a:xfrm>
          </p:grpSpPr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3905C3E0-8805-45FC-BEBA-9182135FD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6CD5504-396B-4B4D-9791-A6FA0BEB5D50}"/>
                  </a:ext>
                </a:extLst>
              </p:cNvPr>
              <p:cNvGrpSpPr/>
              <p:nvPr/>
            </p:nvGrpSpPr>
            <p:grpSpPr>
              <a:xfrm>
                <a:off x="106925" y="5303757"/>
                <a:ext cx="7077935" cy="228011"/>
                <a:chOff x="120650" y="1657939"/>
                <a:chExt cx="7077935" cy="228011"/>
              </a:xfrm>
            </p:grpSpPr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950FDB6A-DC84-493C-A314-5CC478E83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09458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D19AD0D8-16BE-460F-B546-02CB1D5E8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5238" y="1885157"/>
                  <a:ext cx="3352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98" name="Straight Arrow Connector 197">
                  <a:extLst>
                    <a:ext uri="{FF2B5EF4-FFF2-40B4-BE49-F238E27FC236}">
                      <a16:creationId xmlns:a16="http://schemas.microsoft.com/office/drawing/2014/main" id="{0562DEBA-BB07-4740-894C-7458955458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68038" y="1885950"/>
                  <a:ext cx="145778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BB427A51-8C32-49F4-9832-712E8FF40349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6DCB7D14-6F19-4D36-B966-94F64ADFB0A3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5CF976-D4AE-46B5-A1A1-4B96E4F23EA0}"/>
                    </a:ext>
                  </a:extLst>
                </p:cNvPr>
                <p:cNvSpPr/>
                <p:nvPr/>
              </p:nvSpPr>
              <p:spPr>
                <a:xfrm>
                  <a:off x="5516753" y="1657939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F11C2A05-0C4C-4EB2-B877-451229380007}"/>
                  </a:ext>
                </a:extLst>
              </p:cNvPr>
              <p:cNvGrpSpPr/>
              <p:nvPr/>
            </p:nvGrpSpPr>
            <p:grpSpPr>
              <a:xfrm>
                <a:off x="2000069" y="5821098"/>
                <a:ext cx="3294915" cy="394680"/>
                <a:chOff x="2167655" y="4024676"/>
                <a:chExt cx="3294915" cy="394680"/>
              </a:xfrm>
            </p:grpSpPr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8B0EED18-4E19-466B-A26E-AF2B783D1E4E}"/>
                    </a:ext>
                  </a:extLst>
                </p:cNvPr>
                <p:cNvSpPr txBox="1"/>
                <p:nvPr/>
              </p:nvSpPr>
              <p:spPr>
                <a:xfrm>
                  <a:off x="2167655" y="402467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42584EA2-EFB3-4657-ACC9-8D337EFAE9D8}"/>
                    </a:ext>
                  </a:extLst>
                </p:cNvPr>
                <p:cNvSpPr txBox="1"/>
                <p:nvPr/>
              </p:nvSpPr>
              <p:spPr>
                <a:xfrm>
                  <a:off x="3045891" y="4109158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0F3D797E-2AB7-45C9-A2D6-927DB481527F}"/>
                    </a:ext>
                  </a:extLst>
                </p:cNvPr>
                <p:cNvSpPr txBox="1"/>
                <p:nvPr/>
              </p:nvSpPr>
              <p:spPr>
                <a:xfrm>
                  <a:off x="2575139" y="404615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6E455FC1-5FE1-4FCD-89D5-79BA0B565AE3}"/>
                    </a:ext>
                  </a:extLst>
                </p:cNvPr>
                <p:cNvSpPr txBox="1"/>
                <p:nvPr/>
              </p:nvSpPr>
              <p:spPr>
                <a:xfrm>
                  <a:off x="3523055" y="412676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C8CE67CD-42C8-4199-B61A-CAA0C148968E}"/>
                    </a:ext>
                  </a:extLst>
                </p:cNvPr>
                <p:cNvSpPr txBox="1"/>
                <p:nvPr/>
              </p:nvSpPr>
              <p:spPr>
                <a:xfrm>
                  <a:off x="5061498" y="4203912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67780F4F-4752-4818-86F6-F12F8FC03C3A}"/>
                    </a:ext>
                  </a:extLst>
                </p:cNvPr>
                <p:cNvSpPr txBox="1"/>
                <p:nvPr/>
              </p:nvSpPr>
              <p:spPr>
                <a:xfrm>
                  <a:off x="4145465" y="415387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453216E1-8930-4A33-B078-EDF84F937966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5D6A94F7-DC12-4B7D-A358-D570A37C8FB4}"/>
                </a:ext>
              </a:extLst>
            </p:cNvPr>
            <p:cNvSpPr/>
            <p:nvPr/>
          </p:nvSpPr>
          <p:spPr>
            <a:xfrm>
              <a:off x="2756525" y="4496443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C284C330-F2E9-40B3-A260-DC849AC438FF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257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V3_M2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995447B-B906-479A-AEE8-EB37139B8BC4}"/>
              </a:ext>
            </a:extLst>
          </p:cNvPr>
          <p:cNvGrpSpPr/>
          <p:nvPr/>
        </p:nvGrpSpPr>
        <p:grpSpPr>
          <a:xfrm>
            <a:off x="2755429" y="4176688"/>
            <a:ext cx="9144000" cy="1636776"/>
            <a:chOff x="2755072" y="3375920"/>
            <a:chExt cx="9144000" cy="1371600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DBF870C-17B0-4F21-8E3E-AF8BC9D688FB}"/>
                </a:ext>
              </a:extLst>
            </p:cNvPr>
            <p:cNvGrpSpPr/>
            <p:nvPr/>
          </p:nvGrpSpPr>
          <p:grpSpPr>
            <a:xfrm>
              <a:off x="2755072" y="3375920"/>
              <a:ext cx="9144000" cy="1371600"/>
              <a:chOff x="50800" y="4957797"/>
              <a:chExt cx="9144000" cy="1624372"/>
            </a:xfrm>
          </p:grpSpPr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8DA32046-3308-4AE8-88E2-11CEC944C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AAAEA01-F73E-4605-B08F-0874D686EFEF}"/>
                  </a:ext>
                </a:extLst>
              </p:cNvPr>
              <p:cNvGrpSpPr/>
              <p:nvPr/>
            </p:nvGrpSpPr>
            <p:grpSpPr>
              <a:xfrm>
                <a:off x="107950" y="5332972"/>
                <a:ext cx="6988631" cy="221727"/>
                <a:chOff x="120650" y="1664223"/>
                <a:chExt cx="6988631" cy="221727"/>
              </a:xfrm>
            </p:grpSpPr>
            <p:cxnSp>
              <p:nvCxnSpPr>
                <p:cNvPr id="229" name="Straight Arrow Connector 228">
                  <a:extLst>
                    <a:ext uri="{FF2B5EF4-FFF2-40B4-BE49-F238E27FC236}">
                      <a16:creationId xmlns:a16="http://schemas.microsoft.com/office/drawing/2014/main" id="{F982090E-FE8D-4B57-9340-D5A970F2A7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209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30" name="Straight Arrow Connector 229">
                  <a:extLst>
                    <a:ext uri="{FF2B5EF4-FFF2-40B4-BE49-F238E27FC236}">
                      <a16:creationId xmlns:a16="http://schemas.microsoft.com/office/drawing/2014/main" id="{9237B5C8-C36F-4F51-B82B-327E61A7B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0450" y="1885157"/>
                  <a:ext cx="477883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35570940-0C7D-41A2-828B-85FBECEC3DE5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79B1539-8CE0-42A6-B51F-B80F795BC8C6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93B3C523-BA28-43B7-BD67-C01CD8B33F04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38AB48DF-DD5D-4457-AFC6-992DFBFE3216}"/>
                </a:ext>
              </a:extLst>
            </p:cNvPr>
            <p:cNvSpPr/>
            <p:nvPr/>
          </p:nvSpPr>
          <p:spPr>
            <a:xfrm>
              <a:off x="2756525" y="4480541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AF460BCC-B119-464A-BE36-3A30F68CA472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257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V3_M3</a:t>
              </a:r>
            </a:p>
          </p:txBody>
        </p:sp>
      </p:grpSp>
      <p:pic>
        <p:nvPicPr>
          <p:cNvPr id="233" name="Picture 232">
            <a:hlinkClick r:id="rId8" action="ppaction://hlinksldjump" tooltip="Result Menu"/>
            <a:extLst>
              <a:ext uri="{FF2B5EF4-FFF2-40B4-BE49-F238E27FC236}">
                <a16:creationId xmlns:a16="http://schemas.microsoft.com/office/drawing/2014/main" id="{7687DDB5-9548-4F90-A952-032D912FE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9" y="183228"/>
            <a:ext cx="222892" cy="22289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B235727E-6116-EC40-BFBC-EFAF77B015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85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5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-342092" y="2790869"/>
            <a:ext cx="53442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Contribution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of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dominant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gliding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/>
          <p:nvPr/>
        </p:nvCxnSpPr>
        <p:spPr>
          <a:xfrm>
            <a:off x="2522618" y="496689"/>
            <a:ext cx="0" cy="52859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7092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Non-Newtonian viscosity of salt)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432107-615C-40C5-A12C-9AEF3B8897C8}"/>
              </a:ext>
            </a:extLst>
          </p:cNvPr>
          <p:cNvGrpSpPr/>
          <p:nvPr/>
        </p:nvGrpSpPr>
        <p:grpSpPr>
          <a:xfrm>
            <a:off x="2755429" y="496689"/>
            <a:ext cx="9144000" cy="1633273"/>
            <a:chOff x="2755429" y="496689"/>
            <a:chExt cx="9144000" cy="1633273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24C69DA-9CE3-40E6-AADE-B93C7AE544B7}"/>
                </a:ext>
              </a:extLst>
            </p:cNvPr>
            <p:cNvGrpSpPr/>
            <p:nvPr/>
          </p:nvGrpSpPr>
          <p:grpSpPr>
            <a:xfrm>
              <a:off x="2755429" y="505590"/>
              <a:ext cx="9144000" cy="1624372"/>
              <a:chOff x="50800" y="1303301"/>
              <a:chExt cx="9144000" cy="1624372"/>
            </a:xfrm>
          </p:grpSpPr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7BC875B7-07DA-406B-8DD6-101056304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1303301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91672290-7CBE-4205-834A-E84449B514E6}"/>
                  </a:ext>
                </a:extLst>
              </p:cNvPr>
              <p:cNvGrpSpPr/>
              <p:nvPr/>
            </p:nvGrpSpPr>
            <p:grpSpPr>
              <a:xfrm>
                <a:off x="134262" y="1653179"/>
                <a:ext cx="8166100" cy="221727"/>
                <a:chOff x="120650" y="1664223"/>
                <a:chExt cx="8166100" cy="221727"/>
              </a:xfrm>
            </p:grpSpPr>
            <p:cxnSp>
              <p:nvCxnSpPr>
                <p:cNvPr id="231" name="Straight Arrow Connector 230">
                  <a:extLst>
                    <a:ext uri="{FF2B5EF4-FFF2-40B4-BE49-F238E27FC236}">
                      <a16:creationId xmlns:a16="http://schemas.microsoft.com/office/drawing/2014/main" id="{43955490-7CD4-4A10-AB2C-833629E179E7}"/>
                    </a:ext>
                  </a:extLst>
                </p:cNvPr>
                <p:cNvCxnSpPr/>
                <p:nvPr/>
              </p:nvCxnSpPr>
              <p:spPr>
                <a:xfrm>
                  <a:off x="120650" y="1885950"/>
                  <a:ext cx="227440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32" name="Straight Arrow Connector 231">
                  <a:extLst>
                    <a:ext uri="{FF2B5EF4-FFF2-40B4-BE49-F238E27FC236}">
                      <a16:creationId xmlns:a16="http://schemas.microsoft.com/office/drawing/2014/main" id="{64CD0E1B-3345-4886-BD6F-17757A854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5055" y="1885157"/>
                  <a:ext cx="406924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33" name="Straight Arrow Connector 232">
                  <a:extLst>
                    <a:ext uri="{FF2B5EF4-FFF2-40B4-BE49-F238E27FC236}">
                      <a16:creationId xmlns:a16="http://schemas.microsoft.com/office/drawing/2014/main" id="{235F6C14-46BF-4382-8DD8-F6A64DC8B3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4300" y="1885950"/>
                  <a:ext cx="18224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55442277-4AA5-4CDA-9F88-D6B742102722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73158699-7E84-41D7-AD94-831B4793C3F7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CE2C2B52-6C5B-4D1F-8DAA-A3BCAEE40EE1}"/>
                    </a:ext>
                  </a:extLst>
                </p:cNvPr>
                <p:cNvSpPr/>
                <p:nvPr/>
              </p:nvSpPr>
              <p:spPr>
                <a:xfrm>
                  <a:off x="6539588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3B77FBBD-7989-4538-9992-E24AA63B8FB4}"/>
                  </a:ext>
                </a:extLst>
              </p:cNvPr>
              <p:cNvGrpSpPr/>
              <p:nvPr/>
            </p:nvGrpSpPr>
            <p:grpSpPr>
              <a:xfrm>
                <a:off x="2176614" y="2141157"/>
                <a:ext cx="3584786" cy="429297"/>
                <a:chOff x="2176614" y="2141157"/>
                <a:chExt cx="3584786" cy="429297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B18D0F27-D72C-41BD-B520-7990911E848E}"/>
                    </a:ext>
                  </a:extLst>
                </p:cNvPr>
                <p:cNvSpPr txBox="1"/>
                <p:nvPr/>
              </p:nvSpPr>
              <p:spPr>
                <a:xfrm>
                  <a:off x="2176614" y="2141157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14323A09-52FD-4DC8-BF77-DB957DC93817}"/>
                    </a:ext>
                  </a:extLst>
                </p:cNvPr>
                <p:cNvSpPr txBox="1"/>
                <p:nvPr/>
              </p:nvSpPr>
              <p:spPr>
                <a:xfrm>
                  <a:off x="3162209" y="2218501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FE91EFD3-21C0-4C06-BB5C-6964DBF47CEB}"/>
                    </a:ext>
                  </a:extLst>
                </p:cNvPr>
                <p:cNvSpPr txBox="1"/>
                <p:nvPr/>
              </p:nvSpPr>
              <p:spPr>
                <a:xfrm>
                  <a:off x="2607274" y="218544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7A26A05B-7F38-4E7A-95FF-FFE240F69C0A}"/>
                    </a:ext>
                  </a:extLst>
                </p:cNvPr>
                <p:cNvSpPr txBox="1"/>
                <p:nvPr/>
              </p:nvSpPr>
              <p:spPr>
                <a:xfrm>
                  <a:off x="3661669" y="224887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3362A333-715A-4887-80C0-6AE953815F5B}"/>
                    </a:ext>
                  </a:extLst>
                </p:cNvPr>
                <p:cNvSpPr txBox="1"/>
                <p:nvPr/>
              </p:nvSpPr>
              <p:spPr>
                <a:xfrm>
                  <a:off x="5360328" y="235501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BC565903-E06E-466E-BA12-9F5B378C2966}"/>
                    </a:ext>
                  </a:extLst>
                </p:cNvPr>
                <p:cNvSpPr txBox="1"/>
                <p:nvPr/>
              </p:nvSpPr>
              <p:spPr>
                <a:xfrm>
                  <a:off x="4231737" y="2355010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 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+ 2ndryMB</a:t>
                  </a:r>
                </a:p>
              </p:txBody>
            </p:sp>
          </p:grpSp>
        </p:grp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2CC3B380-6211-4A71-AD36-0FF71C5E08C2}"/>
                </a:ext>
              </a:extLst>
            </p:cNvPr>
            <p:cNvSpPr txBox="1"/>
            <p:nvPr/>
          </p:nvSpPr>
          <p:spPr>
            <a:xfrm>
              <a:off x="6829956" y="514004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5D0883D-662A-4E9F-BF17-FA8E8DA67293}"/>
                </a:ext>
              </a:extLst>
            </p:cNvPr>
            <p:cNvSpPr/>
            <p:nvPr/>
          </p:nvSpPr>
          <p:spPr>
            <a:xfrm>
              <a:off x="2755429" y="1817890"/>
              <a:ext cx="2311397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DF1382A1-04D6-4914-8DDA-FD42E230A200}"/>
                </a:ext>
              </a:extLst>
            </p:cNvPr>
            <p:cNvSpPr txBox="1"/>
            <p:nvPr/>
          </p:nvSpPr>
          <p:spPr>
            <a:xfrm>
              <a:off x="2838891" y="496689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V4_M1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9BCA7E-9E1B-40F9-9E06-22E902EF5E9D}"/>
              </a:ext>
            </a:extLst>
          </p:cNvPr>
          <p:cNvGrpSpPr/>
          <p:nvPr/>
        </p:nvGrpSpPr>
        <p:grpSpPr>
          <a:xfrm>
            <a:off x="2755428" y="2330156"/>
            <a:ext cx="9144001" cy="1627054"/>
            <a:chOff x="2755428" y="2330156"/>
            <a:chExt cx="9144001" cy="1627054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4AE37A47-5754-4BE8-87E1-7C38904EBAC5}"/>
                </a:ext>
              </a:extLst>
            </p:cNvPr>
            <p:cNvGrpSpPr/>
            <p:nvPr/>
          </p:nvGrpSpPr>
          <p:grpSpPr>
            <a:xfrm>
              <a:off x="2755429" y="2332838"/>
              <a:ext cx="9144000" cy="1624372"/>
              <a:chOff x="50800" y="3130549"/>
              <a:chExt cx="9144000" cy="1624372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E4FC5577-4DFF-44F6-B0DC-5D3F9A380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3130549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3E27EEDD-A49A-431B-9BCF-41BFCDB146AB}"/>
                  </a:ext>
                </a:extLst>
              </p:cNvPr>
              <p:cNvGrpSpPr/>
              <p:nvPr/>
            </p:nvGrpSpPr>
            <p:grpSpPr>
              <a:xfrm>
                <a:off x="2214747" y="4031026"/>
                <a:ext cx="3294915" cy="394680"/>
                <a:chOff x="2167655" y="4024676"/>
                <a:chExt cx="3294915" cy="394680"/>
              </a:xfrm>
            </p:grpSpPr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69521CB5-452D-4EC1-9B0E-5BF95755A7F7}"/>
                    </a:ext>
                  </a:extLst>
                </p:cNvPr>
                <p:cNvSpPr txBox="1"/>
                <p:nvPr/>
              </p:nvSpPr>
              <p:spPr>
                <a:xfrm>
                  <a:off x="2167655" y="402467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5D24F2F2-F411-4751-BA6E-C0A3E2FCAF4E}"/>
                    </a:ext>
                  </a:extLst>
                </p:cNvPr>
                <p:cNvSpPr txBox="1"/>
                <p:nvPr/>
              </p:nvSpPr>
              <p:spPr>
                <a:xfrm>
                  <a:off x="2886500" y="4077647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 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+ 2ndryMB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908D770C-DE97-48AA-B9D0-D7CA207CA9AA}"/>
                    </a:ext>
                  </a:extLst>
                </p:cNvPr>
                <p:cNvSpPr txBox="1"/>
                <p:nvPr/>
              </p:nvSpPr>
              <p:spPr>
                <a:xfrm>
                  <a:off x="2575139" y="404615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8E3CE9F-0CC2-4B8F-AA06-303A60932E61}"/>
                    </a:ext>
                  </a:extLst>
                </p:cNvPr>
                <p:cNvSpPr txBox="1"/>
                <p:nvPr/>
              </p:nvSpPr>
              <p:spPr>
                <a:xfrm>
                  <a:off x="3782104" y="410913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7B35D1EB-4A55-4EDB-9029-B707158232F3}"/>
                    </a:ext>
                  </a:extLst>
                </p:cNvPr>
                <p:cNvSpPr txBox="1"/>
                <p:nvPr/>
              </p:nvSpPr>
              <p:spPr>
                <a:xfrm>
                  <a:off x="5061498" y="4203912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70E1E002-C2ED-4722-A21C-52CD24800D49}"/>
                    </a:ext>
                  </a:extLst>
                </p:cNvPr>
                <p:cNvSpPr txBox="1"/>
                <p:nvPr/>
              </p:nvSpPr>
              <p:spPr>
                <a:xfrm>
                  <a:off x="4145465" y="4153879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+ 2ndryMB</a:t>
                  </a:r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E8DB4BBD-C80C-4A17-9712-CC60E7900832}"/>
                  </a:ext>
                </a:extLst>
              </p:cNvPr>
              <p:cNvGrpSpPr/>
              <p:nvPr/>
            </p:nvGrpSpPr>
            <p:grpSpPr>
              <a:xfrm>
                <a:off x="134262" y="3506641"/>
                <a:ext cx="8108038" cy="221727"/>
                <a:chOff x="120650" y="1664223"/>
                <a:chExt cx="8108038" cy="221727"/>
              </a:xfrm>
            </p:grpSpPr>
            <p:cxnSp>
              <p:nvCxnSpPr>
                <p:cNvPr id="241" name="Straight Arrow Connector 240">
                  <a:extLst>
                    <a:ext uri="{FF2B5EF4-FFF2-40B4-BE49-F238E27FC236}">
                      <a16:creationId xmlns:a16="http://schemas.microsoft.com/office/drawing/2014/main" id="{74524D06-9C56-44D2-BF9E-9F424F89CD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22793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42" name="Straight Arrow Connector 241">
                  <a:extLst>
                    <a:ext uri="{FF2B5EF4-FFF2-40B4-BE49-F238E27FC236}">
                      <a16:creationId xmlns:a16="http://schemas.microsoft.com/office/drawing/2014/main" id="{7AF090E5-D92C-4C8D-9C43-9B8F60AA65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8588" y="1885157"/>
                  <a:ext cx="38354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43" name="Straight Arrow Connector 242">
                  <a:extLst>
                    <a:ext uri="{FF2B5EF4-FFF2-40B4-BE49-F238E27FC236}">
                      <a16:creationId xmlns:a16="http://schemas.microsoft.com/office/drawing/2014/main" id="{AAF98CE1-C7F5-4818-B209-2659C70990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83988" y="1885950"/>
                  <a:ext cx="20447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7215B0C-29BA-4963-B38E-EDD33CACA78B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A490CC4-20CD-45AD-9440-3770A405F4D4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578A625B-6485-463B-B9F9-3ED387B6E065}"/>
                    </a:ext>
                  </a:extLst>
                </p:cNvPr>
                <p:cNvSpPr/>
                <p:nvPr/>
              </p:nvSpPr>
              <p:spPr>
                <a:xfrm>
                  <a:off x="6365422" y="1664223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F936AB4C-5DD0-454B-816C-6FD659B7CE02}"/>
                </a:ext>
              </a:extLst>
            </p:cNvPr>
            <p:cNvSpPr txBox="1"/>
            <p:nvPr/>
          </p:nvSpPr>
          <p:spPr>
            <a:xfrm>
              <a:off x="6835548" y="2331943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C45126D4-0A89-4AAF-AE36-5F9BF20AC49B}"/>
                </a:ext>
              </a:extLst>
            </p:cNvPr>
            <p:cNvSpPr/>
            <p:nvPr/>
          </p:nvSpPr>
          <p:spPr>
            <a:xfrm>
              <a:off x="2755428" y="3636592"/>
              <a:ext cx="2311400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368E16E-1126-4D29-A5A2-58C0F44133C5}"/>
                </a:ext>
              </a:extLst>
            </p:cNvPr>
            <p:cNvSpPr txBox="1"/>
            <p:nvPr/>
          </p:nvSpPr>
          <p:spPr>
            <a:xfrm>
              <a:off x="2837779" y="233015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V4_M2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0B07DA-249C-444D-A49F-A56715F04F09}"/>
              </a:ext>
            </a:extLst>
          </p:cNvPr>
          <p:cNvGrpSpPr/>
          <p:nvPr/>
        </p:nvGrpSpPr>
        <p:grpSpPr>
          <a:xfrm>
            <a:off x="2755429" y="4160086"/>
            <a:ext cx="9144000" cy="1625652"/>
            <a:chOff x="2755429" y="4160086"/>
            <a:chExt cx="9144000" cy="1625652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FFC3DB3D-063D-4778-B9FF-A210D4E93D37}"/>
                </a:ext>
              </a:extLst>
            </p:cNvPr>
            <p:cNvGrpSpPr/>
            <p:nvPr/>
          </p:nvGrpSpPr>
          <p:grpSpPr>
            <a:xfrm>
              <a:off x="2755429" y="4160086"/>
              <a:ext cx="9144000" cy="1624372"/>
              <a:chOff x="50800" y="4957797"/>
              <a:chExt cx="9144000" cy="1624372"/>
            </a:xfrm>
          </p:grpSpPr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933918A1-A0AB-44F5-87B2-3870072AF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0278BF5E-B75F-4253-9718-74EB0BD5F976}"/>
                  </a:ext>
                </a:extLst>
              </p:cNvPr>
              <p:cNvGrpSpPr/>
              <p:nvPr/>
            </p:nvGrpSpPr>
            <p:grpSpPr>
              <a:xfrm>
                <a:off x="50800" y="5336434"/>
                <a:ext cx="7931150" cy="221727"/>
                <a:chOff x="120650" y="1664223"/>
                <a:chExt cx="7931150" cy="221727"/>
              </a:xfrm>
            </p:grpSpPr>
            <p:cxnSp>
              <p:nvCxnSpPr>
                <p:cNvPr id="256" name="Straight Arrow Connector 255">
                  <a:extLst>
                    <a:ext uri="{FF2B5EF4-FFF2-40B4-BE49-F238E27FC236}">
                      <a16:creationId xmlns:a16="http://schemas.microsoft.com/office/drawing/2014/main" id="{289CC63E-C44E-49E0-8618-16271695B9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209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57" name="Straight Arrow Connector 256">
                  <a:extLst>
                    <a:ext uri="{FF2B5EF4-FFF2-40B4-BE49-F238E27FC236}">
                      <a16:creationId xmlns:a16="http://schemas.microsoft.com/office/drawing/2014/main" id="{33FC6119-C43E-45CF-A5B6-17138C7002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0450" y="1885157"/>
                  <a:ext cx="57213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B5E3A128-4265-40AE-ABFF-F5622754AED0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AC6F9AB-FAC1-48A2-A446-DEE9E9F0498A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3A20329B-3DBD-47EE-9C87-C8633B0E1C18}"/>
                </a:ext>
              </a:extLst>
            </p:cNvPr>
            <p:cNvSpPr txBox="1"/>
            <p:nvPr/>
          </p:nvSpPr>
          <p:spPr>
            <a:xfrm>
              <a:off x="6810649" y="4169815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34A915B8-7766-4982-9D62-4A98626ED0C0}"/>
                </a:ext>
              </a:extLst>
            </p:cNvPr>
            <p:cNvSpPr/>
            <p:nvPr/>
          </p:nvSpPr>
          <p:spPr>
            <a:xfrm>
              <a:off x="2765756" y="5474021"/>
              <a:ext cx="2301072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F62F6FB1-E5EF-4556-88D6-7F2A4B42D582}"/>
                </a:ext>
              </a:extLst>
            </p:cNvPr>
            <p:cNvSpPr txBox="1"/>
            <p:nvPr/>
          </p:nvSpPr>
          <p:spPr>
            <a:xfrm>
              <a:off x="2837779" y="416243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V4_M3</a:t>
              </a: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63687602-322C-42E1-8814-9DAB6FDE9CEA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291" name="Trapezoid 290">
              <a:extLst>
                <a:ext uri="{FF2B5EF4-FFF2-40B4-BE49-F238E27FC236}">
                  <a16:creationId xmlns:a16="http://schemas.microsoft.com/office/drawing/2014/main" id="{26B72417-09BB-49DC-AEB7-5BD3ACA40D77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6C81D02C-C413-4A23-9458-AD2428C67FA5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DC72D53-3405-4400-B573-CFE043DE6309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606E82D9-5951-46DA-A5B3-52F3888BCA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D158872F-C76E-472C-BD30-4ECD993BE9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52C682FF-37B2-4787-9490-F8F0C40708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963F5AAB-6BCC-476F-979B-773AD9FFC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531D9901-EF9A-4B39-9A14-2F4D46245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C11E893F-FCBF-4E86-82EC-2A1F973443E6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373255"/>
                <a:chOff x="1533936" y="3682885"/>
                <a:chExt cx="757450" cy="373255"/>
              </a:xfrm>
            </p:grpSpPr>
            <p:sp>
              <p:nvSpPr>
                <p:cNvPr id="304" name="Google Shape;7029;p10">
                  <a:extLst>
                    <a:ext uri="{FF2B5EF4-FFF2-40B4-BE49-F238E27FC236}">
                      <a16:creationId xmlns:a16="http://schemas.microsoft.com/office/drawing/2014/main" id="{BF36FF03-9D1E-4AD2-A33E-0041C41E3C6A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7C1412B9-FC3E-468B-B116-C59E8557B350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346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6155B711-E918-472D-B2DB-73CF58EF94B7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302" name="Google Shape;7029;p10">
                  <a:extLst>
                    <a:ext uri="{FF2B5EF4-FFF2-40B4-BE49-F238E27FC236}">
                      <a16:creationId xmlns:a16="http://schemas.microsoft.com/office/drawing/2014/main" id="{5AF03319-2F8B-407F-83D9-AF67C156185D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TextBox 302">
                  <a:extLst>
                    <a:ext uri="{FF2B5EF4-FFF2-40B4-BE49-F238E27FC236}">
                      <a16:creationId xmlns:a16="http://schemas.microsoft.com/office/drawing/2014/main" id="{1BBC84FE-0E2A-4ABC-9731-93BD267210D7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42EC161F-BC10-4FEB-98CA-0DDB30DD01C4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300" name="Google Shape;7029;p10">
                  <a:extLst>
                    <a:ext uri="{FF2B5EF4-FFF2-40B4-BE49-F238E27FC236}">
                      <a16:creationId xmlns:a16="http://schemas.microsoft.com/office/drawing/2014/main" id="{7E99AF7B-9D28-4FB2-8051-2D63B26276F3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TextBox 300">
                  <a:extLst>
                    <a:ext uri="{FF2B5EF4-FFF2-40B4-BE49-F238E27FC236}">
                      <a16:creationId xmlns:a16="http://schemas.microsoft.com/office/drawing/2014/main" id="{BBF2D39C-5518-42F3-ACF6-429B230F5CAF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59E1161C-9347-404C-96C1-631D68E05E2D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298" name="Google Shape;7029;p10">
                  <a:extLst>
                    <a:ext uri="{FF2B5EF4-FFF2-40B4-BE49-F238E27FC236}">
                      <a16:creationId xmlns:a16="http://schemas.microsoft.com/office/drawing/2014/main" id="{FB98ACD6-1303-4F19-B9B7-A2E9069944D1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TextBox 298">
                  <a:extLst>
                    <a:ext uri="{FF2B5EF4-FFF2-40B4-BE49-F238E27FC236}">
                      <a16:creationId xmlns:a16="http://schemas.microsoft.com/office/drawing/2014/main" id="{087AEF8E-FDB2-40E3-A7AA-340378B3EE09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pic>
        <p:nvPicPr>
          <p:cNvPr id="311" name="Picture 310">
            <a:hlinkClick r:id="rId8" action="ppaction://hlinksldjump" tooltip="Result Menu"/>
            <a:extLst>
              <a:ext uri="{FF2B5EF4-FFF2-40B4-BE49-F238E27FC236}">
                <a16:creationId xmlns:a16="http://schemas.microsoft.com/office/drawing/2014/main" id="{BB43BC31-430D-43C1-8C1A-014BD6EE7C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9" y="183228"/>
            <a:ext cx="222892" cy="22289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6D27630-7B91-A644-9038-334FEB629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6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6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7092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Non-Newtonian viscosity of salt) 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96CBE039-569B-48AA-B046-24C01ADDC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303301"/>
            <a:ext cx="5943600" cy="1055842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597D650-3B05-404F-A329-A70AA664A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918583"/>
            <a:ext cx="5943600" cy="105584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78C95BE3-53DB-470E-9311-97EA46E00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303301"/>
            <a:ext cx="5943600" cy="105584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B31A7C8B-076C-4EE2-B18B-D1D2254DB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411496"/>
            <a:ext cx="5943600" cy="105584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31131EB2-7423-45E2-8382-950C1A9DC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411496"/>
            <a:ext cx="5943600" cy="105584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EDB142EF-2E45-42E4-9A4D-8862A9D3D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26778"/>
            <a:ext cx="5943600" cy="1055842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4E939A8-4F59-4CE8-9272-DE25DB3842C4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A017C9A1-F119-48E3-A152-B05D003E4B51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8FC7052-B3D6-4EFF-85A9-45A16E6C0A95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6F6A2CC-0C87-495F-86A9-9D90C8D5D649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B569F169-D4D6-4A81-89DC-47B3C20728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9AD44B19-CA48-49E7-B0C8-058B1A1A78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E6E069B0-1C19-4AAB-BB63-3EB79423F8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D82867D9-73BE-4398-B9F0-A9855F0C7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DD1DF79-58F4-46CF-BD10-8667CFD2B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4A3695D9-FF45-46B3-8F34-C509A7C210AA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373255"/>
                <a:chOff x="1533936" y="3682885"/>
                <a:chExt cx="757450" cy="373255"/>
              </a:xfrm>
            </p:grpSpPr>
            <p:sp>
              <p:nvSpPr>
                <p:cNvPr id="155" name="Google Shape;7029;p10">
                  <a:extLst>
                    <a:ext uri="{FF2B5EF4-FFF2-40B4-BE49-F238E27FC236}">
                      <a16:creationId xmlns:a16="http://schemas.microsoft.com/office/drawing/2014/main" id="{50BB2F97-812E-4989-A887-57767D93DF44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C5F9E478-2991-4D1B-9ED0-EFBA6ED5A2E0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346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6BCB911D-6017-4FC0-B7D9-A63F7155BDA4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153" name="Google Shape;7029;p10">
                  <a:extLst>
                    <a:ext uri="{FF2B5EF4-FFF2-40B4-BE49-F238E27FC236}">
                      <a16:creationId xmlns:a16="http://schemas.microsoft.com/office/drawing/2014/main" id="{2EF87E1D-19D5-4776-904F-E8CD4A719A7F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CDB767AC-92C7-45CE-A796-C1780132C23F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1E2449F0-281A-4E21-87FA-BBB07406A1BC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151" name="Google Shape;7029;p10">
                  <a:extLst>
                    <a:ext uri="{FF2B5EF4-FFF2-40B4-BE49-F238E27FC236}">
                      <a16:creationId xmlns:a16="http://schemas.microsoft.com/office/drawing/2014/main" id="{E26721E5-53E9-4A9B-9E89-952D9F9D2ACC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6976287-9EA3-440E-B054-990F140C4174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1ACF3877-ABE3-44FF-8404-25626C3A297A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149" name="Google Shape;7029;p10">
                  <a:extLst>
                    <a:ext uri="{FF2B5EF4-FFF2-40B4-BE49-F238E27FC236}">
                      <a16:creationId xmlns:a16="http://schemas.microsoft.com/office/drawing/2014/main" id="{32BE0827-FDA7-4D27-B1D2-4A5A055E6056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D6779E14-3139-4590-A6D7-E5309FF8B7B1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pic>
        <p:nvPicPr>
          <p:cNvPr id="167" name="Picture 166">
            <a:hlinkClick r:id="rId11" action="ppaction://hlinksldjump" tooltip="Result Menu"/>
            <a:extLst>
              <a:ext uri="{FF2B5EF4-FFF2-40B4-BE49-F238E27FC236}">
                <a16:creationId xmlns:a16="http://schemas.microsoft.com/office/drawing/2014/main" id="{DECAF20E-4F69-496C-96F9-1CD89E455F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9" y="183228"/>
            <a:ext cx="222892" cy="2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79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7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4099814" y="283476"/>
            <a:ext cx="343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Salt Rheology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74F83E-14F5-4701-9FE9-5AACEDD9A4CC}"/>
              </a:ext>
            </a:extLst>
          </p:cNvPr>
          <p:cNvSpPr txBox="1"/>
          <p:nvPr/>
        </p:nvSpPr>
        <p:spPr>
          <a:xfrm>
            <a:off x="3685075" y="790419"/>
            <a:ext cx="4220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Newtonian (various viscosities) Vs. Non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Result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0" name="Google Shape;7029;p10">
            <a:extLst>
              <a:ext uri="{FF2B5EF4-FFF2-40B4-BE49-F238E27FC236}">
                <a16:creationId xmlns:a16="http://schemas.microsoft.com/office/drawing/2014/main" id="{B5554C24-EAD8-49CF-B76C-1AE67DE80C64}"/>
              </a:ext>
            </a:extLst>
          </p:cNvPr>
          <p:cNvSpPr/>
          <p:nvPr/>
        </p:nvSpPr>
        <p:spPr>
          <a:xfrm>
            <a:off x="275350" y="4876410"/>
            <a:ext cx="678529" cy="373255"/>
          </a:xfrm>
          <a:prstGeom prst="roundRect">
            <a:avLst>
              <a:gd name="adj" fmla="val 50000"/>
            </a:avLst>
          </a:prstGeom>
          <a:solidFill>
            <a:srgbClr val="D1E5E8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7029;p10">
            <a:extLst>
              <a:ext uri="{FF2B5EF4-FFF2-40B4-BE49-F238E27FC236}">
                <a16:creationId xmlns:a16="http://schemas.microsoft.com/office/drawing/2014/main" id="{01622ED8-8D2B-4EE2-990D-06DB95182D7D}"/>
              </a:ext>
            </a:extLst>
          </p:cNvPr>
          <p:cNvSpPr/>
          <p:nvPr/>
        </p:nvSpPr>
        <p:spPr>
          <a:xfrm>
            <a:off x="273346" y="5489114"/>
            <a:ext cx="678529" cy="37325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DD51E9AB-8A48-4E9C-A2F4-BCA90E3E6CE0}"/>
              </a:ext>
            </a:extLst>
          </p:cNvPr>
          <p:cNvSpPr txBox="1"/>
          <p:nvPr/>
        </p:nvSpPr>
        <p:spPr>
          <a:xfrm>
            <a:off x="993338" y="4912530"/>
            <a:ext cx="671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Constant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(Here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mechanism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flow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3BE8176-FA79-43A8-BD28-403047C2771D}"/>
              </a:ext>
            </a:extLst>
          </p:cNvPr>
          <p:cNvSpPr txBox="1"/>
          <p:nvPr/>
        </p:nvSpPr>
        <p:spPr>
          <a:xfrm>
            <a:off x="991319" y="5521852"/>
            <a:ext cx="671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Variable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(Here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viscosity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model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>
            <a:hlinkClick r:id="rId5" action="ppaction://hlinksldjump" tooltip="Model mechanisms details"/>
            <a:extLst>
              <a:ext uri="{FF2B5EF4-FFF2-40B4-BE49-F238E27FC236}">
                <a16:creationId xmlns:a16="http://schemas.microsoft.com/office/drawing/2014/main" id="{ED97EE6C-73B8-4FC3-8F96-076B62E65437}"/>
              </a:ext>
            </a:extLst>
          </p:cNvPr>
          <p:cNvSpPr txBox="1"/>
          <p:nvPr/>
        </p:nvSpPr>
        <p:spPr>
          <a:xfrm>
            <a:off x="233869" y="4893760"/>
            <a:ext cx="75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M-00</a:t>
            </a:r>
          </a:p>
        </p:txBody>
      </p:sp>
      <p:sp>
        <p:nvSpPr>
          <p:cNvPr id="355" name="TextBox 354">
            <a:hlinkClick r:id="rId6" action="ppaction://hlinksldjump" tooltip="Model viscosities details"/>
            <a:extLst>
              <a:ext uri="{FF2B5EF4-FFF2-40B4-BE49-F238E27FC236}">
                <a16:creationId xmlns:a16="http://schemas.microsoft.com/office/drawing/2014/main" id="{5BFD021D-F0C6-43E0-B90B-1266C17E21B0}"/>
              </a:ext>
            </a:extLst>
          </p:cNvPr>
          <p:cNvSpPr txBox="1"/>
          <p:nvPr/>
        </p:nvSpPr>
        <p:spPr>
          <a:xfrm>
            <a:off x="244319" y="5510145"/>
            <a:ext cx="75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V-00</a:t>
            </a:r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90EBEA7D-3863-4046-AAC5-F0AFAE571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5080411"/>
            <a:ext cx="147118" cy="147118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476743A-2903-471E-A023-23E1A7D71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5678181"/>
            <a:ext cx="147118" cy="1471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5E269A-4DE0-440C-B55A-1FE2962F51AA}"/>
              </a:ext>
            </a:extLst>
          </p:cNvPr>
          <p:cNvGrpSpPr/>
          <p:nvPr/>
        </p:nvGrpSpPr>
        <p:grpSpPr>
          <a:xfrm>
            <a:off x="358998" y="2514203"/>
            <a:ext cx="3559830" cy="2193104"/>
            <a:chOff x="358998" y="2514203"/>
            <a:chExt cx="3559830" cy="2193104"/>
          </a:xfrm>
        </p:grpSpPr>
        <p:sp>
          <p:nvSpPr>
            <p:cNvPr id="427" name="Trapezoid 426">
              <a:extLst>
                <a:ext uri="{FF2B5EF4-FFF2-40B4-BE49-F238E27FC236}">
                  <a16:creationId xmlns:a16="http://schemas.microsoft.com/office/drawing/2014/main" id="{D104E599-360F-42F7-9214-A99CC1F3166F}"/>
                </a:ext>
              </a:extLst>
            </p:cNvPr>
            <p:cNvSpPr/>
            <p:nvPr/>
          </p:nvSpPr>
          <p:spPr>
            <a:xfrm>
              <a:off x="358998" y="2514203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4" name="Arrow: Down 383">
              <a:extLst>
                <a:ext uri="{FF2B5EF4-FFF2-40B4-BE49-F238E27FC236}">
                  <a16:creationId xmlns:a16="http://schemas.microsoft.com/office/drawing/2014/main" id="{1A67CAF1-FE83-46D1-AB7F-56FB1C2D4C46}"/>
                </a:ext>
              </a:extLst>
            </p:cNvPr>
            <p:cNvSpPr/>
            <p:nvPr/>
          </p:nvSpPr>
          <p:spPr>
            <a:xfrm>
              <a:off x="2004447" y="3858071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AC7E5BC3-A78C-4366-ABAB-74069D552422}"/>
                </a:ext>
              </a:extLst>
            </p:cNvPr>
            <p:cNvGrpSpPr/>
            <p:nvPr/>
          </p:nvGrpSpPr>
          <p:grpSpPr>
            <a:xfrm>
              <a:off x="1861971" y="4192978"/>
              <a:ext cx="534059" cy="514329"/>
              <a:chOff x="2959222" y="5151316"/>
              <a:chExt cx="534059" cy="514329"/>
            </a:xfrm>
          </p:grpSpPr>
          <p:sp>
            <p:nvSpPr>
              <p:cNvPr id="410" name="Rectangle: Rounded Corners 409">
                <a:extLst>
                  <a:ext uri="{FF2B5EF4-FFF2-40B4-BE49-F238E27FC236}">
                    <a16:creationId xmlns:a16="http://schemas.microsoft.com/office/drawing/2014/main" id="{FDE8D53D-89F4-4973-B9BF-6DB87EFD4B30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11" name="Google Shape;13800;p26">
                <a:extLst>
                  <a:ext uri="{FF2B5EF4-FFF2-40B4-BE49-F238E27FC236}">
                    <a16:creationId xmlns:a16="http://schemas.microsoft.com/office/drawing/2014/main" id="{0229C4D5-0B3D-403A-92FF-B97C4ADF8F7E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412" name="Google Shape;13801;p26">
                  <a:extLst>
                    <a:ext uri="{FF2B5EF4-FFF2-40B4-BE49-F238E27FC236}">
                      <a16:creationId xmlns:a16="http://schemas.microsoft.com/office/drawing/2014/main" id="{D6CB0691-601B-4710-ADBA-99E689A0802A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13802;p26">
                  <a:extLst>
                    <a:ext uri="{FF2B5EF4-FFF2-40B4-BE49-F238E27FC236}">
                      <a16:creationId xmlns:a16="http://schemas.microsoft.com/office/drawing/2014/main" id="{B7EA0C8B-754F-4075-A930-92BB19312CB3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13803;p26">
                  <a:extLst>
                    <a:ext uri="{FF2B5EF4-FFF2-40B4-BE49-F238E27FC236}">
                      <a16:creationId xmlns:a16="http://schemas.microsoft.com/office/drawing/2014/main" id="{5474A9EE-84DF-4B01-BAD3-ADB7657B40E3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13804;p26">
                  <a:extLst>
                    <a:ext uri="{FF2B5EF4-FFF2-40B4-BE49-F238E27FC236}">
                      <a16:creationId xmlns:a16="http://schemas.microsoft.com/office/drawing/2014/main" id="{E087407A-83C2-4041-BD4A-C55A397877B7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13805;p2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A68DE39B-70A9-47FB-9A7D-6B3B4F077529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13806;p26">
                  <a:extLst>
                    <a:ext uri="{FF2B5EF4-FFF2-40B4-BE49-F238E27FC236}">
                      <a16:creationId xmlns:a16="http://schemas.microsoft.com/office/drawing/2014/main" id="{639B0AFB-2C4D-4CB5-9A2A-826362A6AE3F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13807;p26">
                  <a:extLst>
                    <a:ext uri="{FF2B5EF4-FFF2-40B4-BE49-F238E27FC236}">
                      <a16:creationId xmlns:a16="http://schemas.microsoft.com/office/drawing/2014/main" id="{374423B2-9659-4C46-AE78-5F6F8EB97E8A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13808;p26">
                  <a:extLst>
                    <a:ext uri="{FF2B5EF4-FFF2-40B4-BE49-F238E27FC236}">
                      <a16:creationId xmlns:a16="http://schemas.microsoft.com/office/drawing/2014/main" id="{D97DCD01-0137-4874-A573-D3CE9C4C6B1E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13809;p26">
                  <a:extLst>
                    <a:ext uri="{FF2B5EF4-FFF2-40B4-BE49-F238E27FC236}">
                      <a16:creationId xmlns:a16="http://schemas.microsoft.com/office/drawing/2014/main" id="{3879807F-EE30-4919-B88F-B7BAB1BDE3D4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13810;p26">
                  <a:extLst>
                    <a:ext uri="{FF2B5EF4-FFF2-40B4-BE49-F238E27FC236}">
                      <a16:creationId xmlns:a16="http://schemas.microsoft.com/office/drawing/2014/main" id="{002C9F20-DCBF-4897-9B00-EA381E0F87BE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D3540942-4F91-4A74-97D3-9B5094DB8B21}"/>
                </a:ext>
              </a:extLst>
            </p:cNvPr>
            <p:cNvGrpSpPr/>
            <p:nvPr/>
          </p:nvGrpSpPr>
          <p:grpSpPr>
            <a:xfrm>
              <a:off x="524784" y="2560848"/>
              <a:ext cx="3245951" cy="1190235"/>
              <a:chOff x="7073956" y="2401651"/>
              <a:chExt cx="3008180" cy="1108862"/>
            </a:xfrm>
          </p:grpSpPr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5A370E60-3C20-46D8-9CEE-100437F28B3F}"/>
                  </a:ext>
                </a:extLst>
              </p:cNvPr>
              <p:cNvGrpSpPr/>
              <p:nvPr/>
            </p:nvGrpSpPr>
            <p:grpSpPr>
              <a:xfrm>
                <a:off x="8190202" y="2401651"/>
                <a:ext cx="757450" cy="373255"/>
                <a:chOff x="1536458" y="3682885"/>
                <a:chExt cx="757450" cy="373255"/>
              </a:xfrm>
            </p:grpSpPr>
            <p:sp>
              <p:nvSpPr>
                <p:cNvPr id="408" name="Google Shape;7029;p10">
                  <a:extLst>
                    <a:ext uri="{FF2B5EF4-FFF2-40B4-BE49-F238E27FC236}">
                      <a16:creationId xmlns:a16="http://schemas.microsoft.com/office/drawing/2014/main" id="{36792F52-0AC4-4F25-9B4B-2D623AC92764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2AE4E0AF-75CC-4534-A970-BD654804BC06}"/>
                    </a:ext>
                  </a:extLst>
                </p:cNvPr>
                <p:cNvSpPr txBox="1"/>
                <p:nvPr/>
              </p:nvSpPr>
              <p:spPr>
                <a:xfrm>
                  <a:off x="1536458" y="3691699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E1BEDFA2-7701-42C0-A520-2A8612D03C6D}"/>
                  </a:ext>
                </a:extLst>
              </p:cNvPr>
              <p:cNvGrpSpPr/>
              <p:nvPr/>
            </p:nvGrpSpPr>
            <p:grpSpPr>
              <a:xfrm>
                <a:off x="7073956" y="3137258"/>
                <a:ext cx="757450" cy="373255"/>
                <a:chOff x="639495" y="4414678"/>
                <a:chExt cx="757450" cy="373255"/>
              </a:xfrm>
            </p:grpSpPr>
            <p:sp>
              <p:nvSpPr>
                <p:cNvPr id="406" name="Google Shape;7029;p10">
                  <a:extLst>
                    <a:ext uri="{FF2B5EF4-FFF2-40B4-BE49-F238E27FC236}">
                      <a16:creationId xmlns:a16="http://schemas.microsoft.com/office/drawing/2014/main" id="{6A3289AC-58B4-454B-8878-FC752B18BF3A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4A0FC5CD-B9FE-4DB2-B37F-E87E679C06AC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BC5484EF-74B5-44FA-9E24-4226C7731AD0}"/>
                  </a:ext>
                </a:extLst>
              </p:cNvPr>
              <p:cNvGrpSpPr/>
              <p:nvPr/>
            </p:nvGrpSpPr>
            <p:grpSpPr>
              <a:xfrm>
                <a:off x="7822487" y="3133614"/>
                <a:ext cx="757450" cy="373255"/>
                <a:chOff x="1532584" y="4414679"/>
                <a:chExt cx="757450" cy="373255"/>
              </a:xfrm>
            </p:grpSpPr>
            <p:sp>
              <p:nvSpPr>
                <p:cNvPr id="404" name="Google Shape;7029;p10">
                  <a:extLst>
                    <a:ext uri="{FF2B5EF4-FFF2-40B4-BE49-F238E27FC236}">
                      <a16:creationId xmlns:a16="http://schemas.microsoft.com/office/drawing/2014/main" id="{6A092A09-7175-4F6F-8F80-DA14B65E5116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TextBox 404">
                  <a:extLst>
                    <a:ext uri="{FF2B5EF4-FFF2-40B4-BE49-F238E27FC236}">
                      <a16:creationId xmlns:a16="http://schemas.microsoft.com/office/drawing/2014/main" id="{DD1FF1AA-5D9F-4D89-ADFF-CA14FCAF3405}"/>
                    </a:ext>
                  </a:extLst>
                </p:cNvPr>
                <p:cNvSpPr txBox="1"/>
                <p:nvPr/>
              </p:nvSpPr>
              <p:spPr>
                <a:xfrm>
                  <a:off x="1532584" y="4423377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</a:p>
              </p:txBody>
            </p:sp>
          </p:grp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556475F4-436E-44A4-BA32-ECF4CE06FB98}"/>
                  </a:ext>
                </a:extLst>
              </p:cNvPr>
              <p:cNvGrpSpPr/>
              <p:nvPr/>
            </p:nvGrpSpPr>
            <p:grpSpPr>
              <a:xfrm>
                <a:off x="8575141" y="3133613"/>
                <a:ext cx="757450" cy="373255"/>
                <a:chOff x="2437651" y="4414678"/>
                <a:chExt cx="757450" cy="373255"/>
              </a:xfrm>
            </p:grpSpPr>
            <p:sp>
              <p:nvSpPr>
                <p:cNvPr id="402" name="Google Shape;7029;p10">
                  <a:extLst>
                    <a:ext uri="{FF2B5EF4-FFF2-40B4-BE49-F238E27FC236}">
                      <a16:creationId xmlns:a16="http://schemas.microsoft.com/office/drawing/2014/main" id="{D8E497F0-368F-433E-A6B4-FF271E8226C5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TextBox 402">
                  <a:extLst>
                    <a:ext uri="{FF2B5EF4-FFF2-40B4-BE49-F238E27FC236}">
                      <a16:creationId xmlns:a16="http://schemas.microsoft.com/office/drawing/2014/main" id="{D968EEAB-6291-4AA7-B25D-E68470061912}"/>
                    </a:ext>
                  </a:extLst>
                </p:cNvPr>
                <p:cNvSpPr txBox="1"/>
                <p:nvPr/>
              </p:nvSpPr>
              <p:spPr>
                <a:xfrm>
                  <a:off x="2437651" y="4428386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0BE4E4BA-9F9F-4C09-A996-286EFF3EC69A}"/>
                  </a:ext>
                </a:extLst>
              </p:cNvPr>
              <p:cNvGrpSpPr/>
              <p:nvPr/>
            </p:nvGrpSpPr>
            <p:grpSpPr>
              <a:xfrm>
                <a:off x="9324686" y="3133613"/>
                <a:ext cx="757450" cy="373255"/>
                <a:chOff x="2437651" y="4414678"/>
                <a:chExt cx="757450" cy="373255"/>
              </a:xfrm>
            </p:grpSpPr>
            <p:sp>
              <p:nvSpPr>
                <p:cNvPr id="400" name="Google Shape;7029;p10">
                  <a:extLst>
                    <a:ext uri="{FF2B5EF4-FFF2-40B4-BE49-F238E27FC236}">
                      <a16:creationId xmlns:a16="http://schemas.microsoft.com/office/drawing/2014/main" id="{EFECA41D-7857-4B5D-800F-528060A79E46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TextBox 400">
                  <a:extLst>
                    <a:ext uri="{FF2B5EF4-FFF2-40B4-BE49-F238E27FC236}">
                      <a16:creationId xmlns:a16="http://schemas.microsoft.com/office/drawing/2014/main" id="{37BB8229-4889-4C1B-9790-EFA2938577CE}"/>
                    </a:ext>
                  </a:extLst>
                </p:cNvPr>
                <p:cNvSpPr txBox="1"/>
                <p:nvPr/>
              </p:nvSpPr>
              <p:spPr>
                <a:xfrm>
                  <a:off x="2437651" y="4428386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33B15570-1737-4685-9B20-DD5B249356D9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D7858FA9-FE3C-4088-A3F7-869C068389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000C95E6-6B3A-4043-8796-624B6A700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32894244-0730-499C-92A5-E054BF1820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7BDEAB9C-59AA-4415-B20B-590D6109A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A4613A3F-AE59-42E9-BAFF-774F83D1C5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5E674300-BC1A-4AAC-B554-0B7F49340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E66E883E-3E6D-4756-B77F-6A2C49621D9D}"/>
              </a:ext>
            </a:extLst>
          </p:cNvPr>
          <p:cNvGrpSpPr/>
          <p:nvPr/>
        </p:nvGrpSpPr>
        <p:grpSpPr>
          <a:xfrm>
            <a:off x="4319161" y="2515481"/>
            <a:ext cx="3559830" cy="2193104"/>
            <a:chOff x="358998" y="2514203"/>
            <a:chExt cx="3559830" cy="2193104"/>
          </a:xfrm>
        </p:grpSpPr>
        <p:sp>
          <p:nvSpPr>
            <p:cNvPr id="460" name="Trapezoid 459">
              <a:extLst>
                <a:ext uri="{FF2B5EF4-FFF2-40B4-BE49-F238E27FC236}">
                  <a16:creationId xmlns:a16="http://schemas.microsoft.com/office/drawing/2014/main" id="{387215B4-9B7D-4885-BBE2-7D500349EBFF}"/>
                </a:ext>
              </a:extLst>
            </p:cNvPr>
            <p:cNvSpPr/>
            <p:nvPr/>
          </p:nvSpPr>
          <p:spPr>
            <a:xfrm>
              <a:off x="358998" y="2514203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1" name="Arrow: Down 460">
              <a:extLst>
                <a:ext uri="{FF2B5EF4-FFF2-40B4-BE49-F238E27FC236}">
                  <a16:creationId xmlns:a16="http://schemas.microsoft.com/office/drawing/2014/main" id="{2E49FD7A-A702-4608-887F-81030399B80D}"/>
                </a:ext>
              </a:extLst>
            </p:cNvPr>
            <p:cNvSpPr/>
            <p:nvPr/>
          </p:nvSpPr>
          <p:spPr>
            <a:xfrm>
              <a:off x="2004447" y="3858071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5EA29D33-A559-429A-BFD6-2B460E4AED4F}"/>
                </a:ext>
              </a:extLst>
            </p:cNvPr>
            <p:cNvGrpSpPr/>
            <p:nvPr/>
          </p:nvGrpSpPr>
          <p:grpSpPr>
            <a:xfrm>
              <a:off x="1861971" y="4192978"/>
              <a:ext cx="534059" cy="514329"/>
              <a:chOff x="2959222" y="5151316"/>
              <a:chExt cx="534059" cy="514329"/>
            </a:xfrm>
          </p:grpSpPr>
          <p:sp>
            <p:nvSpPr>
              <p:cNvPr id="487" name="Rectangle: Rounded Corners 48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212D2C9-A94B-461D-890E-21E66D0D3DFF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88" name="Google Shape;13800;p26">
                <a:extLst>
                  <a:ext uri="{FF2B5EF4-FFF2-40B4-BE49-F238E27FC236}">
                    <a16:creationId xmlns:a16="http://schemas.microsoft.com/office/drawing/2014/main" id="{6A34F019-E3C4-4FF6-9EE5-323D38AF3DBD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489" name="Google Shape;13801;p26">
                  <a:extLst>
                    <a:ext uri="{FF2B5EF4-FFF2-40B4-BE49-F238E27FC236}">
                      <a16:creationId xmlns:a16="http://schemas.microsoft.com/office/drawing/2014/main" id="{E8397930-B3D2-4789-83EC-DDC03E2DDAA9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13802;p26">
                  <a:extLst>
                    <a:ext uri="{FF2B5EF4-FFF2-40B4-BE49-F238E27FC236}">
                      <a16:creationId xmlns:a16="http://schemas.microsoft.com/office/drawing/2014/main" id="{1EABD259-4677-4597-A223-DA8723AAD775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13803;p26">
                  <a:extLst>
                    <a:ext uri="{FF2B5EF4-FFF2-40B4-BE49-F238E27FC236}">
                      <a16:creationId xmlns:a16="http://schemas.microsoft.com/office/drawing/2014/main" id="{1E10BBC4-65C5-4155-963A-5B6FD6328D53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13804;p26">
                  <a:extLst>
                    <a:ext uri="{FF2B5EF4-FFF2-40B4-BE49-F238E27FC236}">
                      <a16:creationId xmlns:a16="http://schemas.microsoft.com/office/drawing/2014/main" id="{281DA72B-CE0C-4EDA-B995-CDAB0FC4732C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13805;p26">
                  <a:extLst>
                    <a:ext uri="{FF2B5EF4-FFF2-40B4-BE49-F238E27FC236}">
                      <a16:creationId xmlns:a16="http://schemas.microsoft.com/office/drawing/2014/main" id="{273CD55A-28DD-44C9-8D6A-7ED48E276376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13806;p26">
                  <a:extLst>
                    <a:ext uri="{FF2B5EF4-FFF2-40B4-BE49-F238E27FC236}">
                      <a16:creationId xmlns:a16="http://schemas.microsoft.com/office/drawing/2014/main" id="{84B8734A-7C1F-423C-A5E8-7B4AFD94DA0C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13807;p26">
                  <a:extLst>
                    <a:ext uri="{FF2B5EF4-FFF2-40B4-BE49-F238E27FC236}">
                      <a16:creationId xmlns:a16="http://schemas.microsoft.com/office/drawing/2014/main" id="{295481E8-A171-4A94-BFBB-6893EA2C6308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13808;p26">
                  <a:extLst>
                    <a:ext uri="{FF2B5EF4-FFF2-40B4-BE49-F238E27FC236}">
                      <a16:creationId xmlns:a16="http://schemas.microsoft.com/office/drawing/2014/main" id="{5EF9D9FA-D946-4AE9-B4A9-54D25D41EFA9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13809;p26">
                  <a:extLst>
                    <a:ext uri="{FF2B5EF4-FFF2-40B4-BE49-F238E27FC236}">
                      <a16:creationId xmlns:a16="http://schemas.microsoft.com/office/drawing/2014/main" id="{DBCD2BEA-D649-4C77-95B1-0F9B8E98D3ED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13810;p26">
                  <a:extLst>
                    <a:ext uri="{FF2B5EF4-FFF2-40B4-BE49-F238E27FC236}">
                      <a16:creationId xmlns:a16="http://schemas.microsoft.com/office/drawing/2014/main" id="{A2787E3A-AB48-466D-B2A0-F96CD9714B78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E127A340-2C78-4963-90A0-B304552DFFDF}"/>
                </a:ext>
              </a:extLst>
            </p:cNvPr>
            <p:cNvGrpSpPr/>
            <p:nvPr/>
          </p:nvGrpSpPr>
          <p:grpSpPr>
            <a:xfrm>
              <a:off x="524784" y="2560848"/>
              <a:ext cx="3245951" cy="1190235"/>
              <a:chOff x="7073956" y="2401651"/>
              <a:chExt cx="3008180" cy="1108862"/>
            </a:xfrm>
          </p:grpSpPr>
          <p:grpSp>
            <p:nvGrpSpPr>
              <p:cNvPr id="465" name="Group 464">
                <a:extLst>
                  <a:ext uri="{FF2B5EF4-FFF2-40B4-BE49-F238E27FC236}">
                    <a16:creationId xmlns:a16="http://schemas.microsoft.com/office/drawing/2014/main" id="{49235CB4-DDAC-4DA2-90D9-DA13F84DDB61}"/>
                  </a:ext>
                </a:extLst>
              </p:cNvPr>
              <p:cNvGrpSpPr/>
              <p:nvPr/>
            </p:nvGrpSpPr>
            <p:grpSpPr>
              <a:xfrm>
                <a:off x="8190202" y="2401651"/>
                <a:ext cx="757450" cy="373255"/>
                <a:chOff x="1536458" y="3682885"/>
                <a:chExt cx="757450" cy="373255"/>
              </a:xfrm>
            </p:grpSpPr>
            <p:sp>
              <p:nvSpPr>
                <p:cNvPr id="485" name="Google Shape;7029;p10">
                  <a:extLst>
                    <a:ext uri="{FF2B5EF4-FFF2-40B4-BE49-F238E27FC236}">
                      <a16:creationId xmlns:a16="http://schemas.microsoft.com/office/drawing/2014/main" id="{EFC6BD5B-97EB-4036-9820-A667302172A3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TextBox 485">
                  <a:extLst>
                    <a:ext uri="{FF2B5EF4-FFF2-40B4-BE49-F238E27FC236}">
                      <a16:creationId xmlns:a16="http://schemas.microsoft.com/office/drawing/2014/main" id="{DF8D274A-5425-4939-999E-3BFF7B29FB9B}"/>
                    </a:ext>
                  </a:extLst>
                </p:cNvPr>
                <p:cNvSpPr txBox="1"/>
                <p:nvPr/>
              </p:nvSpPr>
              <p:spPr>
                <a:xfrm>
                  <a:off x="1536458" y="3691699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A98F685B-8B7F-4E77-99C6-A7385CC30EFF}"/>
                  </a:ext>
                </a:extLst>
              </p:cNvPr>
              <p:cNvGrpSpPr/>
              <p:nvPr/>
            </p:nvGrpSpPr>
            <p:grpSpPr>
              <a:xfrm>
                <a:off x="7073956" y="3137258"/>
                <a:ext cx="757450" cy="373255"/>
                <a:chOff x="639495" y="4414678"/>
                <a:chExt cx="757450" cy="373255"/>
              </a:xfrm>
            </p:grpSpPr>
            <p:sp>
              <p:nvSpPr>
                <p:cNvPr id="483" name="Google Shape;7029;p10">
                  <a:extLst>
                    <a:ext uri="{FF2B5EF4-FFF2-40B4-BE49-F238E27FC236}">
                      <a16:creationId xmlns:a16="http://schemas.microsoft.com/office/drawing/2014/main" id="{D5633628-3BE9-45AF-B77B-818A79F4797C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TextBox 483">
                  <a:extLst>
                    <a:ext uri="{FF2B5EF4-FFF2-40B4-BE49-F238E27FC236}">
                      <a16:creationId xmlns:a16="http://schemas.microsoft.com/office/drawing/2014/main" id="{E6C279A4-D0C1-4FB9-AD11-1DD30E30CF0D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6D993686-067F-4DAD-ADDA-2C936903D02A}"/>
                  </a:ext>
                </a:extLst>
              </p:cNvPr>
              <p:cNvGrpSpPr/>
              <p:nvPr/>
            </p:nvGrpSpPr>
            <p:grpSpPr>
              <a:xfrm>
                <a:off x="7822487" y="3133614"/>
                <a:ext cx="757450" cy="373255"/>
                <a:chOff x="1532584" y="4414679"/>
                <a:chExt cx="757450" cy="373255"/>
              </a:xfrm>
            </p:grpSpPr>
            <p:sp>
              <p:nvSpPr>
                <p:cNvPr id="481" name="Google Shape;7029;p10">
                  <a:extLst>
                    <a:ext uri="{FF2B5EF4-FFF2-40B4-BE49-F238E27FC236}">
                      <a16:creationId xmlns:a16="http://schemas.microsoft.com/office/drawing/2014/main" id="{0F663CDF-46A8-4ABE-915E-D58B59775ADF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TextBox 481">
                  <a:extLst>
                    <a:ext uri="{FF2B5EF4-FFF2-40B4-BE49-F238E27FC236}">
                      <a16:creationId xmlns:a16="http://schemas.microsoft.com/office/drawing/2014/main" id="{780584B6-4000-4C59-9008-0BF911EC2C9A}"/>
                    </a:ext>
                  </a:extLst>
                </p:cNvPr>
                <p:cNvSpPr txBox="1"/>
                <p:nvPr/>
              </p:nvSpPr>
              <p:spPr>
                <a:xfrm>
                  <a:off x="1532584" y="4423377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</a:p>
              </p:txBody>
            </p:sp>
          </p:grpSp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6B87C140-92CE-4FD3-804B-90EC67F608D8}"/>
                  </a:ext>
                </a:extLst>
              </p:cNvPr>
              <p:cNvGrpSpPr/>
              <p:nvPr/>
            </p:nvGrpSpPr>
            <p:grpSpPr>
              <a:xfrm>
                <a:off x="8575141" y="3133613"/>
                <a:ext cx="757450" cy="373255"/>
                <a:chOff x="2437651" y="4414678"/>
                <a:chExt cx="757450" cy="373255"/>
              </a:xfrm>
            </p:grpSpPr>
            <p:sp>
              <p:nvSpPr>
                <p:cNvPr id="479" name="Google Shape;7029;p10">
                  <a:extLst>
                    <a:ext uri="{FF2B5EF4-FFF2-40B4-BE49-F238E27FC236}">
                      <a16:creationId xmlns:a16="http://schemas.microsoft.com/office/drawing/2014/main" id="{91534758-9936-4ECF-9782-B300854C18D3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TextBox 479">
                  <a:extLst>
                    <a:ext uri="{FF2B5EF4-FFF2-40B4-BE49-F238E27FC236}">
                      <a16:creationId xmlns:a16="http://schemas.microsoft.com/office/drawing/2014/main" id="{D5D0F33A-5273-4DB4-8C33-84FB28675817}"/>
                    </a:ext>
                  </a:extLst>
                </p:cNvPr>
                <p:cNvSpPr txBox="1"/>
                <p:nvPr/>
              </p:nvSpPr>
              <p:spPr>
                <a:xfrm>
                  <a:off x="2437651" y="4428386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E7A3492C-36A8-4A05-8B4F-9ADBFE969F64}"/>
                  </a:ext>
                </a:extLst>
              </p:cNvPr>
              <p:cNvGrpSpPr/>
              <p:nvPr/>
            </p:nvGrpSpPr>
            <p:grpSpPr>
              <a:xfrm>
                <a:off x="9324686" y="3133613"/>
                <a:ext cx="757450" cy="373255"/>
                <a:chOff x="2437651" y="4414678"/>
                <a:chExt cx="757450" cy="373255"/>
              </a:xfrm>
            </p:grpSpPr>
            <p:sp>
              <p:nvSpPr>
                <p:cNvPr id="477" name="Google Shape;7029;p10">
                  <a:extLst>
                    <a:ext uri="{FF2B5EF4-FFF2-40B4-BE49-F238E27FC236}">
                      <a16:creationId xmlns:a16="http://schemas.microsoft.com/office/drawing/2014/main" id="{5578F1AB-41C2-44A7-9197-AE7A1ECDD03B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TextBox 477">
                  <a:extLst>
                    <a:ext uri="{FF2B5EF4-FFF2-40B4-BE49-F238E27FC236}">
                      <a16:creationId xmlns:a16="http://schemas.microsoft.com/office/drawing/2014/main" id="{4E5744A9-70D7-492D-8340-FC353B35007A}"/>
                    </a:ext>
                  </a:extLst>
                </p:cNvPr>
                <p:cNvSpPr txBox="1"/>
                <p:nvPr/>
              </p:nvSpPr>
              <p:spPr>
                <a:xfrm>
                  <a:off x="2437651" y="4428386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CA6AC14A-C13F-4BC9-B461-60CA66846EC2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56A8FEDC-82A5-40BA-A399-7FB2E1E8A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>
                  <a:extLst>
                    <a:ext uri="{FF2B5EF4-FFF2-40B4-BE49-F238E27FC236}">
                      <a16:creationId xmlns:a16="http://schemas.microsoft.com/office/drawing/2014/main" id="{BB5799CE-F608-4DB3-8217-A9E520325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1BA81F12-7BEA-4212-B700-597C98167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0552D10F-8AF0-45F4-8A64-B31350BD7E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D8C07584-A88D-4F96-97FB-BCCE6C95A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839A3D08-3600-42AF-921C-7967CE39F8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5A814AEE-D01E-480D-A2F4-798325FB1E76}"/>
              </a:ext>
            </a:extLst>
          </p:cNvPr>
          <p:cNvGrpSpPr/>
          <p:nvPr/>
        </p:nvGrpSpPr>
        <p:grpSpPr>
          <a:xfrm>
            <a:off x="8279135" y="2511608"/>
            <a:ext cx="3559830" cy="2193104"/>
            <a:chOff x="358998" y="2514203"/>
            <a:chExt cx="3559830" cy="2193104"/>
          </a:xfrm>
        </p:grpSpPr>
        <p:sp>
          <p:nvSpPr>
            <p:cNvPr id="500" name="Trapezoid 499">
              <a:extLst>
                <a:ext uri="{FF2B5EF4-FFF2-40B4-BE49-F238E27FC236}">
                  <a16:creationId xmlns:a16="http://schemas.microsoft.com/office/drawing/2014/main" id="{942F06DB-FB84-48B5-B70A-C33B1C5096D7}"/>
                </a:ext>
              </a:extLst>
            </p:cNvPr>
            <p:cNvSpPr/>
            <p:nvPr/>
          </p:nvSpPr>
          <p:spPr>
            <a:xfrm>
              <a:off x="358998" y="2514203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1" name="Arrow: Down 500">
              <a:extLst>
                <a:ext uri="{FF2B5EF4-FFF2-40B4-BE49-F238E27FC236}">
                  <a16:creationId xmlns:a16="http://schemas.microsoft.com/office/drawing/2014/main" id="{A6A000E0-D754-456F-A7AB-83075E7FE911}"/>
                </a:ext>
              </a:extLst>
            </p:cNvPr>
            <p:cNvSpPr/>
            <p:nvPr/>
          </p:nvSpPr>
          <p:spPr>
            <a:xfrm>
              <a:off x="2004447" y="3858071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AE41DF4-7526-4A19-A4CF-FC23EAA44899}"/>
                </a:ext>
              </a:extLst>
            </p:cNvPr>
            <p:cNvGrpSpPr/>
            <p:nvPr/>
          </p:nvGrpSpPr>
          <p:grpSpPr>
            <a:xfrm>
              <a:off x="1861971" y="4192978"/>
              <a:ext cx="534059" cy="514329"/>
              <a:chOff x="2959222" y="5151316"/>
              <a:chExt cx="534059" cy="514329"/>
            </a:xfrm>
          </p:grpSpPr>
          <p:sp>
            <p:nvSpPr>
              <p:cNvPr id="527" name="Rectangle: Rounded Corners 526">
                <a:extLst>
                  <a:ext uri="{FF2B5EF4-FFF2-40B4-BE49-F238E27FC236}">
                    <a16:creationId xmlns:a16="http://schemas.microsoft.com/office/drawing/2014/main" id="{6642AFE0-1FB5-4DDA-A6A5-5717F0E36509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28" name="Google Shape;13800;p26">
                <a:extLst>
                  <a:ext uri="{FF2B5EF4-FFF2-40B4-BE49-F238E27FC236}">
                    <a16:creationId xmlns:a16="http://schemas.microsoft.com/office/drawing/2014/main" id="{DF030006-EFDB-441E-853E-9914B186B444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529" name="Google Shape;13801;p26">
                  <a:extLst>
                    <a:ext uri="{FF2B5EF4-FFF2-40B4-BE49-F238E27FC236}">
                      <a16:creationId xmlns:a16="http://schemas.microsoft.com/office/drawing/2014/main" id="{3C4EC115-96D9-4F64-B20A-D53E826A3498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13802;p26">
                  <a:extLst>
                    <a:ext uri="{FF2B5EF4-FFF2-40B4-BE49-F238E27FC236}">
                      <a16:creationId xmlns:a16="http://schemas.microsoft.com/office/drawing/2014/main" id="{E5A257DC-1DF5-4F0D-BC53-2386E91A1581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13803;p26">
                  <a:extLst>
                    <a:ext uri="{FF2B5EF4-FFF2-40B4-BE49-F238E27FC236}">
                      <a16:creationId xmlns:a16="http://schemas.microsoft.com/office/drawing/2014/main" id="{53A718E2-AA6F-48C0-B138-5B58E3AF1435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13804;p26">
                  <a:extLst>
                    <a:ext uri="{FF2B5EF4-FFF2-40B4-BE49-F238E27FC236}">
                      <a16:creationId xmlns:a16="http://schemas.microsoft.com/office/drawing/2014/main" id="{6670FB2C-1AB0-4C23-8C0E-D09D118C8E76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13805;p2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5C90C353-A781-4EF2-B2ED-E331A64D35E4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13806;p26">
                  <a:extLst>
                    <a:ext uri="{FF2B5EF4-FFF2-40B4-BE49-F238E27FC236}">
                      <a16:creationId xmlns:a16="http://schemas.microsoft.com/office/drawing/2014/main" id="{185354E7-12F6-4F88-B4CA-9945FE4F2518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13807;p26">
                  <a:extLst>
                    <a:ext uri="{FF2B5EF4-FFF2-40B4-BE49-F238E27FC236}">
                      <a16:creationId xmlns:a16="http://schemas.microsoft.com/office/drawing/2014/main" id="{6F605E45-56E8-477D-A386-7EB2D7FEF384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13808;p26">
                  <a:extLst>
                    <a:ext uri="{FF2B5EF4-FFF2-40B4-BE49-F238E27FC236}">
                      <a16:creationId xmlns:a16="http://schemas.microsoft.com/office/drawing/2014/main" id="{851E0F13-7F23-48EF-AB45-8FEC62145F38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13809;p26">
                  <a:extLst>
                    <a:ext uri="{FF2B5EF4-FFF2-40B4-BE49-F238E27FC236}">
                      <a16:creationId xmlns:a16="http://schemas.microsoft.com/office/drawing/2014/main" id="{FDEDDA4A-9352-4071-BD61-4174F9E04DFF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13810;p26">
                  <a:extLst>
                    <a:ext uri="{FF2B5EF4-FFF2-40B4-BE49-F238E27FC236}">
                      <a16:creationId xmlns:a16="http://schemas.microsoft.com/office/drawing/2014/main" id="{DCBB7E94-6702-4137-9ED6-FC943CBA09FD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B4A1229A-CA7C-436B-A129-DBBCB5D4C5D4}"/>
                </a:ext>
              </a:extLst>
            </p:cNvPr>
            <p:cNvGrpSpPr/>
            <p:nvPr/>
          </p:nvGrpSpPr>
          <p:grpSpPr>
            <a:xfrm>
              <a:off x="524784" y="2560848"/>
              <a:ext cx="3245951" cy="1190235"/>
              <a:chOff x="7073956" y="2401651"/>
              <a:chExt cx="3008180" cy="1108862"/>
            </a:xfrm>
          </p:grpSpPr>
          <p:grpSp>
            <p:nvGrpSpPr>
              <p:cNvPr id="505" name="Group 504">
                <a:extLst>
                  <a:ext uri="{FF2B5EF4-FFF2-40B4-BE49-F238E27FC236}">
                    <a16:creationId xmlns:a16="http://schemas.microsoft.com/office/drawing/2014/main" id="{E0BE0775-EDBA-4067-B532-274411D8B11A}"/>
                  </a:ext>
                </a:extLst>
              </p:cNvPr>
              <p:cNvGrpSpPr/>
              <p:nvPr/>
            </p:nvGrpSpPr>
            <p:grpSpPr>
              <a:xfrm>
                <a:off x="8190202" y="2401651"/>
                <a:ext cx="757450" cy="373255"/>
                <a:chOff x="1536458" y="3682885"/>
                <a:chExt cx="757450" cy="373255"/>
              </a:xfrm>
            </p:grpSpPr>
            <p:sp>
              <p:nvSpPr>
                <p:cNvPr id="525" name="Google Shape;7029;p10">
                  <a:extLst>
                    <a:ext uri="{FF2B5EF4-FFF2-40B4-BE49-F238E27FC236}">
                      <a16:creationId xmlns:a16="http://schemas.microsoft.com/office/drawing/2014/main" id="{6210BA93-5A18-4286-93DC-41199235A5A5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TextBox 525">
                  <a:extLst>
                    <a:ext uri="{FF2B5EF4-FFF2-40B4-BE49-F238E27FC236}">
                      <a16:creationId xmlns:a16="http://schemas.microsoft.com/office/drawing/2014/main" id="{1C4ED730-D7DF-4175-9E01-B1899FD563A0}"/>
                    </a:ext>
                  </a:extLst>
                </p:cNvPr>
                <p:cNvSpPr txBox="1"/>
                <p:nvPr/>
              </p:nvSpPr>
              <p:spPr>
                <a:xfrm>
                  <a:off x="1536458" y="3691699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  <p:grpSp>
            <p:nvGrpSpPr>
              <p:cNvPr id="506" name="Group 505">
                <a:extLst>
                  <a:ext uri="{FF2B5EF4-FFF2-40B4-BE49-F238E27FC236}">
                    <a16:creationId xmlns:a16="http://schemas.microsoft.com/office/drawing/2014/main" id="{651494B7-1F79-404D-B0BE-301373E36AB3}"/>
                  </a:ext>
                </a:extLst>
              </p:cNvPr>
              <p:cNvGrpSpPr/>
              <p:nvPr/>
            </p:nvGrpSpPr>
            <p:grpSpPr>
              <a:xfrm>
                <a:off x="7073956" y="3137258"/>
                <a:ext cx="757450" cy="373255"/>
                <a:chOff x="639495" y="4414678"/>
                <a:chExt cx="757450" cy="373255"/>
              </a:xfrm>
            </p:grpSpPr>
            <p:sp>
              <p:nvSpPr>
                <p:cNvPr id="523" name="Google Shape;7029;p10">
                  <a:extLst>
                    <a:ext uri="{FF2B5EF4-FFF2-40B4-BE49-F238E27FC236}">
                      <a16:creationId xmlns:a16="http://schemas.microsoft.com/office/drawing/2014/main" id="{B3D4759C-01D8-49C5-87D4-16ACC26CE653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TextBox 523">
                  <a:extLst>
                    <a:ext uri="{FF2B5EF4-FFF2-40B4-BE49-F238E27FC236}">
                      <a16:creationId xmlns:a16="http://schemas.microsoft.com/office/drawing/2014/main" id="{1E86BCF8-E8D9-4CD6-9F15-FE8D546F4089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7BAD2D5E-C829-4BFD-95BE-28F1B5845E40}"/>
                  </a:ext>
                </a:extLst>
              </p:cNvPr>
              <p:cNvGrpSpPr/>
              <p:nvPr/>
            </p:nvGrpSpPr>
            <p:grpSpPr>
              <a:xfrm>
                <a:off x="7822487" y="3133614"/>
                <a:ext cx="757450" cy="373255"/>
                <a:chOff x="1532584" y="4414679"/>
                <a:chExt cx="757450" cy="373255"/>
              </a:xfrm>
            </p:grpSpPr>
            <p:sp>
              <p:nvSpPr>
                <p:cNvPr id="521" name="Google Shape;7029;p10">
                  <a:extLst>
                    <a:ext uri="{FF2B5EF4-FFF2-40B4-BE49-F238E27FC236}">
                      <a16:creationId xmlns:a16="http://schemas.microsoft.com/office/drawing/2014/main" id="{FD3F7203-1702-4ABC-8220-4951E16656CD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TextBox 521">
                  <a:extLst>
                    <a:ext uri="{FF2B5EF4-FFF2-40B4-BE49-F238E27FC236}">
                      <a16:creationId xmlns:a16="http://schemas.microsoft.com/office/drawing/2014/main" id="{833D236B-B8A3-4B83-9CD8-A7DAB2A3F2BC}"/>
                    </a:ext>
                  </a:extLst>
                </p:cNvPr>
                <p:cNvSpPr txBox="1"/>
                <p:nvPr/>
              </p:nvSpPr>
              <p:spPr>
                <a:xfrm>
                  <a:off x="1532584" y="4423377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</a:p>
              </p:txBody>
            </p:sp>
          </p:grpSp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C25D88BB-EECD-47A0-A889-820E29E4B121}"/>
                  </a:ext>
                </a:extLst>
              </p:cNvPr>
              <p:cNvGrpSpPr/>
              <p:nvPr/>
            </p:nvGrpSpPr>
            <p:grpSpPr>
              <a:xfrm>
                <a:off x="8575141" y="3133613"/>
                <a:ext cx="757450" cy="373255"/>
                <a:chOff x="2437651" y="4414678"/>
                <a:chExt cx="757450" cy="373255"/>
              </a:xfrm>
            </p:grpSpPr>
            <p:sp>
              <p:nvSpPr>
                <p:cNvPr id="519" name="Google Shape;7029;p10">
                  <a:extLst>
                    <a:ext uri="{FF2B5EF4-FFF2-40B4-BE49-F238E27FC236}">
                      <a16:creationId xmlns:a16="http://schemas.microsoft.com/office/drawing/2014/main" id="{0553FDA4-1012-406F-ACFC-45CFC78E8326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TextBox 519">
                  <a:extLst>
                    <a:ext uri="{FF2B5EF4-FFF2-40B4-BE49-F238E27FC236}">
                      <a16:creationId xmlns:a16="http://schemas.microsoft.com/office/drawing/2014/main" id="{783E10E2-7694-4454-9D77-4353A5D62A1E}"/>
                    </a:ext>
                  </a:extLst>
                </p:cNvPr>
                <p:cNvSpPr txBox="1"/>
                <p:nvPr/>
              </p:nvSpPr>
              <p:spPr>
                <a:xfrm>
                  <a:off x="2437651" y="4428386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509" name="Group 508">
                <a:extLst>
                  <a:ext uri="{FF2B5EF4-FFF2-40B4-BE49-F238E27FC236}">
                    <a16:creationId xmlns:a16="http://schemas.microsoft.com/office/drawing/2014/main" id="{AC224FAD-2C06-4FD0-A6FB-07034B56AA36}"/>
                  </a:ext>
                </a:extLst>
              </p:cNvPr>
              <p:cNvGrpSpPr/>
              <p:nvPr/>
            </p:nvGrpSpPr>
            <p:grpSpPr>
              <a:xfrm>
                <a:off x="9324686" y="3133613"/>
                <a:ext cx="757450" cy="373255"/>
                <a:chOff x="2437651" y="4414678"/>
                <a:chExt cx="757450" cy="373255"/>
              </a:xfrm>
            </p:grpSpPr>
            <p:sp>
              <p:nvSpPr>
                <p:cNvPr id="517" name="Google Shape;7029;p10">
                  <a:extLst>
                    <a:ext uri="{FF2B5EF4-FFF2-40B4-BE49-F238E27FC236}">
                      <a16:creationId xmlns:a16="http://schemas.microsoft.com/office/drawing/2014/main" id="{FE14FCF3-9C8D-4867-8535-D25A4BF606EA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TextBox 517">
                  <a:extLst>
                    <a:ext uri="{FF2B5EF4-FFF2-40B4-BE49-F238E27FC236}">
                      <a16:creationId xmlns:a16="http://schemas.microsoft.com/office/drawing/2014/main" id="{31761BF4-0B5F-4CB4-9912-C5A6BA9619A3}"/>
                    </a:ext>
                  </a:extLst>
                </p:cNvPr>
                <p:cNvSpPr txBox="1"/>
                <p:nvPr/>
              </p:nvSpPr>
              <p:spPr>
                <a:xfrm>
                  <a:off x="2437651" y="4428386"/>
                  <a:ext cx="757450" cy="34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510" name="Group 509">
                <a:extLst>
                  <a:ext uri="{FF2B5EF4-FFF2-40B4-BE49-F238E27FC236}">
                    <a16:creationId xmlns:a16="http://schemas.microsoft.com/office/drawing/2014/main" id="{88B3A10B-7543-452B-962C-0CD2C69D5853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511" name="Straight Connector 510">
                  <a:extLst>
                    <a:ext uri="{FF2B5EF4-FFF2-40B4-BE49-F238E27FC236}">
                      <a16:creationId xmlns:a16="http://schemas.microsoft.com/office/drawing/2014/main" id="{BF198CCE-5A12-4275-A781-46FFFF7924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F9D8F6BA-0808-452B-A90F-561C46F14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Straight Connector 512">
                  <a:extLst>
                    <a:ext uri="{FF2B5EF4-FFF2-40B4-BE49-F238E27FC236}">
                      <a16:creationId xmlns:a16="http://schemas.microsoft.com/office/drawing/2014/main" id="{0976E132-1D1D-46B4-B51D-F0B55B7B5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>
                  <a:extLst>
                    <a:ext uri="{FF2B5EF4-FFF2-40B4-BE49-F238E27FC236}">
                      <a16:creationId xmlns:a16="http://schemas.microsoft.com/office/drawing/2014/main" id="{5F95AF95-84BC-44AA-85CF-2BA84E5B1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Straight Connector 514">
                  <a:extLst>
                    <a:ext uri="{FF2B5EF4-FFF2-40B4-BE49-F238E27FC236}">
                      <a16:creationId xmlns:a16="http://schemas.microsoft.com/office/drawing/2014/main" id="{6B73E61D-7590-4176-9D53-588E2E052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6" name="Straight Connector 515">
                  <a:extLst>
                    <a:ext uri="{FF2B5EF4-FFF2-40B4-BE49-F238E27FC236}">
                      <a16:creationId xmlns:a16="http://schemas.microsoft.com/office/drawing/2014/main" id="{1BD8C09D-B3FC-457B-B91E-530C6423B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39" name="Picture 538">
            <a:hlinkClick r:id="rId11" action="ppaction://hlinksldjump" tooltip="Result Menu"/>
            <a:extLst>
              <a:ext uri="{FF2B5EF4-FFF2-40B4-BE49-F238E27FC236}">
                <a16:creationId xmlns:a16="http://schemas.microsoft.com/office/drawing/2014/main" id="{C7C27B9C-757A-4777-8B72-3CAEC4AF6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2" y="1035491"/>
            <a:ext cx="261273" cy="261273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691318D6-B557-48EC-B80B-E3F5245FC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69" y="4548959"/>
            <a:ext cx="147118" cy="147118"/>
          </a:xfrm>
          <a:prstGeom prst="rect">
            <a:avLst/>
          </a:prstGeom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A1D3FB95-FCA8-4CBF-87B2-46E96A896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88" y="4558440"/>
            <a:ext cx="147118" cy="147118"/>
          </a:xfrm>
          <a:prstGeom prst="rect">
            <a:avLst/>
          </a:prstGeom>
        </p:spPr>
      </p:pic>
      <p:pic>
        <p:nvPicPr>
          <p:cNvPr id="542" name="Picture 541">
            <a:extLst>
              <a:ext uri="{FF2B5EF4-FFF2-40B4-BE49-F238E27FC236}">
                <a16:creationId xmlns:a16="http://schemas.microsoft.com/office/drawing/2014/main" id="{D83F7638-DA56-45F2-AF02-FF0D0FB7A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65" y="4553402"/>
            <a:ext cx="147118" cy="1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9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F252C727-74F9-4BB0-9C9C-133C3AA66E94}"/>
              </a:ext>
            </a:extLst>
          </p:cNvPr>
          <p:cNvSpPr/>
          <p:nvPr/>
        </p:nvSpPr>
        <p:spPr>
          <a:xfrm>
            <a:off x="7123613" y="1690689"/>
            <a:ext cx="4103188" cy="40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400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1C8C2E4-E190-4AFB-8C55-09A6D90C757E}"/>
              </a:ext>
            </a:extLst>
          </p:cNvPr>
          <p:cNvSpPr/>
          <p:nvPr/>
        </p:nvSpPr>
        <p:spPr>
          <a:xfrm>
            <a:off x="1595182" y="1690689"/>
            <a:ext cx="4103188" cy="40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4AD8DF-7D23-45C7-BCC3-90B63A7C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33"/>
            <a:ext cx="12192000" cy="55461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5F4F2C3-D71D-4ED5-9EB8-3CE2E0210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4723" y="2220363"/>
            <a:ext cx="3279387" cy="790520"/>
          </a:xfrm>
        </p:spPr>
        <p:txBody>
          <a:bodyPr>
            <a:noAutofit/>
          </a:bodyPr>
          <a:lstStyle/>
          <a:p>
            <a:r>
              <a:rPr lang="en-US" dirty="0"/>
              <a:t>Salt-bearing passive margins and scientific questions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DC3EEF-5017-41A6-A727-D5A4F5DABB3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34723" y="1697052"/>
            <a:ext cx="3279387" cy="52330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7B880B-F91A-4FC9-86C5-670D9EB1670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44452" y="4934684"/>
            <a:ext cx="3279387" cy="723373"/>
          </a:xfrm>
        </p:spPr>
        <p:txBody>
          <a:bodyPr>
            <a:noAutofit/>
          </a:bodyPr>
          <a:lstStyle/>
          <a:p>
            <a:r>
              <a:rPr lang="en-US" dirty="0"/>
              <a:t>Presenting obtained models with applying different criteria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0B8658B-FC1A-4DEB-B0F3-1CB0A218819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44452" y="4411374"/>
            <a:ext cx="3279384" cy="523309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7F3D26C-5FDD-47D6-895B-6410482882A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826475" y="2221612"/>
            <a:ext cx="3279387" cy="523309"/>
          </a:xfrm>
        </p:spPr>
        <p:txBody>
          <a:bodyPr>
            <a:noAutofit/>
          </a:bodyPr>
          <a:lstStyle/>
          <a:p>
            <a:r>
              <a:rPr lang="en-US" dirty="0"/>
              <a:t>Interpreting</a:t>
            </a:r>
            <a:r>
              <a:rPr lang="es-ES" dirty="0"/>
              <a:t> </a:t>
            </a:r>
            <a:r>
              <a:rPr lang="es-ES" dirty="0" err="1"/>
              <a:t>models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F5B6260-2385-41BD-8D1B-1FCF10CDD7E9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826475" y="1698302"/>
            <a:ext cx="3279384" cy="523309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70A3006-9C5B-4807-BEEB-2E881D2BF40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2234723" y="3654336"/>
            <a:ext cx="3279387" cy="523309"/>
          </a:xfrm>
        </p:spPr>
        <p:txBody>
          <a:bodyPr>
            <a:noAutofit/>
          </a:bodyPr>
          <a:lstStyle/>
          <a:p>
            <a:r>
              <a:rPr lang="en-US" dirty="0"/>
              <a:t>Model setup and applied parameters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171DFE-86FE-453B-8CFB-147D3AD4C7E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2234723" y="3131026"/>
            <a:ext cx="3279387" cy="523309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0" name="Text Placeholder 28">
            <a:extLst>
              <a:ext uri="{FF2B5EF4-FFF2-40B4-BE49-F238E27FC236}">
                <a16:creationId xmlns:a16="http://schemas.microsoft.com/office/drawing/2014/main" id="{4F73DF66-4ED8-4C93-837C-9ECD2EF8C59E}"/>
              </a:ext>
            </a:extLst>
          </p:cNvPr>
          <p:cNvSpPr txBox="1">
            <a:spLocks/>
          </p:cNvSpPr>
          <p:nvPr/>
        </p:nvSpPr>
        <p:spPr>
          <a:xfrm>
            <a:off x="7815489" y="3535106"/>
            <a:ext cx="3279387" cy="52330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/>
              <a:t>Summarizing the main results </a:t>
            </a:r>
          </a:p>
        </p:txBody>
      </p:sp>
      <p:sp>
        <p:nvSpPr>
          <p:cNvPr id="101" name="Text Placeholder 29">
            <a:extLst>
              <a:ext uri="{FF2B5EF4-FFF2-40B4-BE49-F238E27FC236}">
                <a16:creationId xmlns:a16="http://schemas.microsoft.com/office/drawing/2014/main" id="{5C60DB46-FB3D-4A79-8D95-6CB7E51E4E7D}"/>
              </a:ext>
            </a:extLst>
          </p:cNvPr>
          <p:cNvSpPr txBox="1">
            <a:spLocks/>
          </p:cNvSpPr>
          <p:nvPr/>
        </p:nvSpPr>
        <p:spPr>
          <a:xfrm>
            <a:off x="7815489" y="3011795"/>
            <a:ext cx="3279384" cy="52330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33" dirty="0"/>
              <a:t>Conclusion</a:t>
            </a:r>
          </a:p>
        </p:txBody>
      </p:sp>
      <p:sp>
        <p:nvSpPr>
          <p:cNvPr id="102" name="Text Placeholder 30">
            <a:extLst>
              <a:ext uri="{FF2B5EF4-FFF2-40B4-BE49-F238E27FC236}">
                <a16:creationId xmlns:a16="http://schemas.microsoft.com/office/drawing/2014/main" id="{9A98283A-E29D-4580-BBCA-EC3C201E34C9}"/>
              </a:ext>
            </a:extLst>
          </p:cNvPr>
          <p:cNvSpPr txBox="1">
            <a:spLocks/>
          </p:cNvSpPr>
          <p:nvPr/>
        </p:nvSpPr>
        <p:spPr>
          <a:xfrm>
            <a:off x="6536238" y="3186645"/>
            <a:ext cx="1174749" cy="79052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33" dirty="0"/>
          </a:p>
        </p:txBody>
      </p:sp>
      <p:sp>
        <p:nvSpPr>
          <p:cNvPr id="103" name="Text Placeholder 28">
            <a:extLst>
              <a:ext uri="{FF2B5EF4-FFF2-40B4-BE49-F238E27FC236}">
                <a16:creationId xmlns:a16="http://schemas.microsoft.com/office/drawing/2014/main" id="{9C6B8C65-071C-4B6F-8408-6F677C99E837}"/>
              </a:ext>
            </a:extLst>
          </p:cNvPr>
          <p:cNvSpPr txBox="1">
            <a:spLocks/>
          </p:cNvSpPr>
          <p:nvPr/>
        </p:nvSpPr>
        <p:spPr>
          <a:xfrm>
            <a:off x="7826475" y="4894360"/>
            <a:ext cx="3279387" cy="52330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/>
              <a:t>Movies of the elected models</a:t>
            </a:r>
          </a:p>
        </p:txBody>
      </p:sp>
      <p:sp>
        <p:nvSpPr>
          <p:cNvPr id="104" name="Text Placeholder 29">
            <a:extLst>
              <a:ext uri="{FF2B5EF4-FFF2-40B4-BE49-F238E27FC236}">
                <a16:creationId xmlns:a16="http://schemas.microsoft.com/office/drawing/2014/main" id="{EDF8E5B2-23EF-45A6-A0A3-FDA6E7CEC349}"/>
              </a:ext>
            </a:extLst>
          </p:cNvPr>
          <p:cNvSpPr txBox="1">
            <a:spLocks/>
          </p:cNvSpPr>
          <p:nvPr/>
        </p:nvSpPr>
        <p:spPr>
          <a:xfrm>
            <a:off x="7826475" y="4371050"/>
            <a:ext cx="3279384" cy="52330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33" dirty="0"/>
              <a:t>Model Movies</a:t>
            </a:r>
          </a:p>
        </p:txBody>
      </p:sp>
      <p:sp>
        <p:nvSpPr>
          <p:cNvPr id="105" name="Text Placeholder 30">
            <a:extLst>
              <a:ext uri="{FF2B5EF4-FFF2-40B4-BE49-F238E27FC236}">
                <a16:creationId xmlns:a16="http://schemas.microsoft.com/office/drawing/2014/main" id="{8BAB4327-00C1-49DE-80EA-67D6E9AE8312}"/>
              </a:ext>
            </a:extLst>
          </p:cNvPr>
          <p:cNvSpPr txBox="1">
            <a:spLocks/>
          </p:cNvSpPr>
          <p:nvPr/>
        </p:nvSpPr>
        <p:spPr>
          <a:xfrm>
            <a:off x="6547223" y="4545900"/>
            <a:ext cx="1174749" cy="79052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33" dirty="0"/>
          </a:p>
        </p:txBody>
      </p: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0" y="6268065"/>
            <a:ext cx="12196918" cy="615232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767" h="462291">
                <a:moveTo>
                  <a:pt x="0" y="0"/>
                </a:moveTo>
                <a:lnTo>
                  <a:pt x="1050428" y="0"/>
                </a:lnTo>
                <a:cubicBezTo>
                  <a:pt x="1378887" y="2229"/>
                  <a:pt x="1345074" y="358157"/>
                  <a:pt x="1732087" y="356116"/>
                </a:cubicBezTo>
                <a:cubicBezTo>
                  <a:pt x="2094912" y="354203"/>
                  <a:pt x="2107246" y="41974"/>
                  <a:pt x="2339890" y="3134"/>
                </a:cubicBezTo>
                <a:lnTo>
                  <a:pt x="2379271" y="0"/>
                </a:lnTo>
                <a:lnTo>
                  <a:pt x="9146827" y="0"/>
                </a:lnTo>
                <a:cubicBezTo>
                  <a:pt x="9147474" y="154097"/>
                  <a:pt x="9148120" y="308194"/>
                  <a:pt x="9148767" y="462291"/>
                </a:cubicBezTo>
                <a:lnTo>
                  <a:pt x="1" y="450260"/>
                </a:lnTo>
                <a:cubicBezTo>
                  <a:pt x="1" y="300173"/>
                  <a:pt x="0" y="15008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2C228F-F533-4BEB-8413-3C7F138B5031}"/>
              </a:ext>
            </a:extLst>
          </p:cNvPr>
          <p:cNvGrpSpPr/>
          <p:nvPr/>
        </p:nvGrpSpPr>
        <p:grpSpPr>
          <a:xfrm>
            <a:off x="1936080" y="5864367"/>
            <a:ext cx="713261" cy="713261"/>
            <a:chOff x="1452060" y="5280286"/>
            <a:chExt cx="534946" cy="534946"/>
          </a:xfrm>
        </p:grpSpPr>
        <p:sp>
          <p:nvSpPr>
            <p:cNvPr id="39" name="Elipse 151">
              <a:extLst>
                <a:ext uri="{FF2B5EF4-FFF2-40B4-BE49-F238E27FC236}">
                  <a16:creationId xmlns:a16="http://schemas.microsoft.com/office/drawing/2014/main" id="{85ECABB1-FCCE-4D9A-9D69-7558F6107790}"/>
                </a:ext>
              </a:extLst>
            </p:cNvPr>
            <p:cNvSpPr/>
            <p:nvPr/>
          </p:nvSpPr>
          <p:spPr>
            <a:xfrm>
              <a:off x="1452060" y="5280286"/>
              <a:ext cx="534946" cy="5349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0" name="Google Shape;8316;p14">
              <a:extLst>
                <a:ext uri="{FF2B5EF4-FFF2-40B4-BE49-F238E27FC236}">
                  <a16:creationId xmlns:a16="http://schemas.microsoft.com/office/drawing/2014/main" id="{82EAA6B5-6031-4925-827B-40EF676A4F55}"/>
                </a:ext>
              </a:extLst>
            </p:cNvPr>
            <p:cNvGrpSpPr/>
            <p:nvPr/>
          </p:nvGrpSpPr>
          <p:grpSpPr>
            <a:xfrm>
              <a:off x="1559203" y="5429667"/>
              <a:ext cx="332761" cy="234066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41" name="Google Shape;8317;p14">
                <a:extLst>
                  <a:ext uri="{FF2B5EF4-FFF2-40B4-BE49-F238E27FC236}">
                    <a16:creationId xmlns:a16="http://schemas.microsoft.com/office/drawing/2014/main" id="{D9668A0B-BD60-45C9-8F18-AEC38F9D1D70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318;p14">
                <a:extLst>
                  <a:ext uri="{FF2B5EF4-FFF2-40B4-BE49-F238E27FC236}">
                    <a16:creationId xmlns:a16="http://schemas.microsoft.com/office/drawing/2014/main" id="{2D53EE8A-075B-407E-BF37-6016366073C8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8319;p14">
                <a:extLst>
                  <a:ext uri="{FF2B5EF4-FFF2-40B4-BE49-F238E27FC236}">
                    <a16:creationId xmlns:a16="http://schemas.microsoft.com/office/drawing/2014/main" id="{4BBC2880-675D-4440-B2BC-E006203B25ED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320;p14">
                <a:extLst>
                  <a:ext uri="{FF2B5EF4-FFF2-40B4-BE49-F238E27FC236}">
                    <a16:creationId xmlns:a16="http://schemas.microsoft.com/office/drawing/2014/main" id="{25BFD3A7-6AD8-416F-BB17-2F4BF19CB9CC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321;p14">
                <a:extLst>
                  <a:ext uri="{FF2B5EF4-FFF2-40B4-BE49-F238E27FC236}">
                    <a16:creationId xmlns:a16="http://schemas.microsoft.com/office/drawing/2014/main" id="{ED9D5471-EE03-4B82-AAF8-723B83411364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322;p14">
                <a:extLst>
                  <a:ext uri="{FF2B5EF4-FFF2-40B4-BE49-F238E27FC236}">
                    <a16:creationId xmlns:a16="http://schemas.microsoft.com/office/drawing/2014/main" id="{3DB0411C-D071-43FD-BD03-49F8B1DCEF76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4B7CD2-39D0-404B-827D-7D206919F826}"/>
              </a:ext>
            </a:extLst>
          </p:cNvPr>
          <p:cNvGrpSpPr/>
          <p:nvPr/>
        </p:nvGrpSpPr>
        <p:grpSpPr>
          <a:xfrm>
            <a:off x="3704167" y="6300562"/>
            <a:ext cx="7034573" cy="502943"/>
            <a:chOff x="3704167" y="6300562"/>
            <a:chExt cx="7034573" cy="502943"/>
          </a:xfrm>
        </p:grpSpPr>
        <p:grpSp>
          <p:nvGrpSpPr>
            <p:cNvPr id="92" name="Google Shape;8552;p14">
              <a:extLst>
                <a:ext uri="{FF2B5EF4-FFF2-40B4-BE49-F238E27FC236}">
                  <a16:creationId xmlns:a16="http://schemas.microsoft.com/office/drawing/2014/main" id="{48AA3194-6D7F-B840-AF1B-60519D576243}"/>
                </a:ext>
              </a:extLst>
            </p:cNvPr>
            <p:cNvGrpSpPr/>
            <p:nvPr/>
          </p:nvGrpSpPr>
          <p:grpSpPr>
            <a:xfrm>
              <a:off x="3704167" y="6329085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7" name="Google Shape;8553;p14">
                <a:extLst>
                  <a:ext uri="{FF2B5EF4-FFF2-40B4-BE49-F238E27FC236}">
                    <a16:creationId xmlns:a16="http://schemas.microsoft.com/office/drawing/2014/main" id="{C7B95595-8EC7-7C49-B3D8-561E2472AFA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Google Shape;8554;p14">
                <a:extLst>
                  <a:ext uri="{FF2B5EF4-FFF2-40B4-BE49-F238E27FC236}">
                    <a16:creationId xmlns:a16="http://schemas.microsoft.com/office/drawing/2014/main" id="{AB04E356-F3AB-E645-8725-8104743C9F67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Google Shape;8555;p14">
                <a:extLst>
                  <a:ext uri="{FF2B5EF4-FFF2-40B4-BE49-F238E27FC236}">
                    <a16:creationId xmlns:a16="http://schemas.microsoft.com/office/drawing/2014/main" id="{3EB331F0-6849-6543-99B7-E0BCC89C61B0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3" name="Google Shape;8751;p15">
              <a:extLst>
                <a:ext uri="{FF2B5EF4-FFF2-40B4-BE49-F238E27FC236}">
                  <a16:creationId xmlns:a16="http://schemas.microsoft.com/office/drawing/2014/main" id="{F9DBA17F-5A6B-DF44-A47B-17A1031BF120}"/>
                </a:ext>
              </a:extLst>
            </p:cNvPr>
            <p:cNvGrpSpPr/>
            <p:nvPr/>
          </p:nvGrpSpPr>
          <p:grpSpPr>
            <a:xfrm>
              <a:off x="5398547" y="6300562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4" name="Google Shape;8752;p15">
                <a:extLst>
                  <a:ext uri="{FF2B5EF4-FFF2-40B4-BE49-F238E27FC236}">
                    <a16:creationId xmlns:a16="http://schemas.microsoft.com/office/drawing/2014/main" id="{79026E54-469D-EA4B-A5D4-F8C2833D7078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8753;p15">
                <a:extLst>
                  <a:ext uri="{FF2B5EF4-FFF2-40B4-BE49-F238E27FC236}">
                    <a16:creationId xmlns:a16="http://schemas.microsoft.com/office/drawing/2014/main" id="{92CA295F-3983-FE44-BAD1-B1CAFADC1FCA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8754;p15">
                <a:extLst>
                  <a:ext uri="{FF2B5EF4-FFF2-40B4-BE49-F238E27FC236}">
                    <a16:creationId xmlns:a16="http://schemas.microsoft.com/office/drawing/2014/main" id="{78D7CDCF-0BB1-F64B-BDE1-8E2B580DC470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8810;p15">
              <a:extLst>
                <a:ext uri="{FF2B5EF4-FFF2-40B4-BE49-F238E27FC236}">
                  <a16:creationId xmlns:a16="http://schemas.microsoft.com/office/drawing/2014/main" id="{7706D541-CA5E-E64D-BF39-D30748A62E05}"/>
                </a:ext>
              </a:extLst>
            </p:cNvPr>
            <p:cNvGrpSpPr/>
            <p:nvPr/>
          </p:nvGrpSpPr>
          <p:grpSpPr>
            <a:xfrm>
              <a:off x="6980088" y="6335267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1" name="Google Shape;8811;p15">
                <a:extLst>
                  <a:ext uri="{FF2B5EF4-FFF2-40B4-BE49-F238E27FC236}">
                    <a16:creationId xmlns:a16="http://schemas.microsoft.com/office/drawing/2014/main" id="{CBA9937F-8FAA-B544-A68F-DD5B9FFCA6DA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8812;p15">
                <a:extLst>
                  <a:ext uri="{FF2B5EF4-FFF2-40B4-BE49-F238E27FC236}">
                    <a16:creationId xmlns:a16="http://schemas.microsoft.com/office/drawing/2014/main" id="{774572D9-EC9F-D044-BF2F-CC8D2238E45F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8813;p15">
                <a:extLst>
                  <a:ext uri="{FF2B5EF4-FFF2-40B4-BE49-F238E27FC236}">
                    <a16:creationId xmlns:a16="http://schemas.microsoft.com/office/drawing/2014/main" id="{BAC6637D-8A06-DB41-8946-C8D972EA9384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8685;p15">
              <a:extLst>
                <a:ext uri="{FF2B5EF4-FFF2-40B4-BE49-F238E27FC236}">
                  <a16:creationId xmlns:a16="http://schemas.microsoft.com/office/drawing/2014/main" id="{CF8F8DB1-275D-9B4F-BA1B-95E60F74E1B2}"/>
                </a:ext>
              </a:extLst>
            </p:cNvPr>
            <p:cNvGrpSpPr/>
            <p:nvPr/>
          </p:nvGrpSpPr>
          <p:grpSpPr>
            <a:xfrm>
              <a:off x="8665162" y="6317069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7" name="Google Shape;8686;p15">
                <a:extLst>
                  <a:ext uri="{FF2B5EF4-FFF2-40B4-BE49-F238E27FC236}">
                    <a16:creationId xmlns:a16="http://schemas.microsoft.com/office/drawing/2014/main" id="{41B57896-2F6E-524B-A244-A40E98AC40A2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8687;p15">
                <a:extLst>
                  <a:ext uri="{FF2B5EF4-FFF2-40B4-BE49-F238E27FC236}">
                    <a16:creationId xmlns:a16="http://schemas.microsoft.com/office/drawing/2014/main" id="{3D31BC9B-6354-8B4A-9F3D-51961D94A435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8688;p15">
                <a:extLst>
                  <a:ext uri="{FF2B5EF4-FFF2-40B4-BE49-F238E27FC236}">
                    <a16:creationId xmlns:a16="http://schemas.microsoft.com/office/drawing/2014/main" id="{87A9C2D8-9E73-FF46-A1E7-C3529C4EFCC4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8689;p15">
                <a:extLst>
                  <a:ext uri="{FF2B5EF4-FFF2-40B4-BE49-F238E27FC236}">
                    <a16:creationId xmlns:a16="http://schemas.microsoft.com/office/drawing/2014/main" id="{508E6624-FFD4-894C-85B7-E73963218F9B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8690;p15">
              <a:extLst>
                <a:ext uri="{FF2B5EF4-FFF2-40B4-BE49-F238E27FC236}">
                  <a16:creationId xmlns:a16="http://schemas.microsoft.com/office/drawing/2014/main" id="{6874BC9D-A8EF-C04F-B051-35B013095348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97" name="Google Shape;8691;p15">
                <a:extLst>
                  <a:ext uri="{FF2B5EF4-FFF2-40B4-BE49-F238E27FC236}">
                    <a16:creationId xmlns:a16="http://schemas.microsoft.com/office/drawing/2014/main" id="{AFEF2761-3133-9C4D-9393-24FDE879B592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8692;p15">
                <a:extLst>
                  <a:ext uri="{FF2B5EF4-FFF2-40B4-BE49-F238E27FC236}">
                    <a16:creationId xmlns:a16="http://schemas.microsoft.com/office/drawing/2014/main" id="{B317E8D5-300B-5A44-8402-C63DFBF7868C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8693;p15">
                <a:extLst>
                  <a:ext uri="{FF2B5EF4-FFF2-40B4-BE49-F238E27FC236}">
                    <a16:creationId xmlns:a16="http://schemas.microsoft.com/office/drawing/2014/main" id="{39587125-1D79-1C4B-B0E5-BB0FA5324C0E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8694;p15">
                <a:extLst>
                  <a:ext uri="{FF2B5EF4-FFF2-40B4-BE49-F238E27FC236}">
                    <a16:creationId xmlns:a16="http://schemas.microsoft.com/office/drawing/2014/main" id="{AC2919DA-19CF-E54D-89C7-44BDFACFB8DA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" name="Picture 125">
            <a:hlinkClick r:id="rId2" action="ppaction://hlinksldjump"/>
            <a:extLst>
              <a:ext uri="{FF2B5EF4-FFF2-40B4-BE49-F238E27FC236}">
                <a16:creationId xmlns:a16="http://schemas.microsoft.com/office/drawing/2014/main" id="{FC5CA06C-5986-744E-9204-16E9C6BC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51" y="4675799"/>
            <a:ext cx="530721" cy="530721"/>
          </a:xfrm>
          <a:prstGeom prst="rect">
            <a:avLst/>
          </a:prstGeom>
        </p:spPr>
      </p:pic>
      <p:pic>
        <p:nvPicPr>
          <p:cNvPr id="127" name="Picture 126">
            <a:hlinkClick r:id="" action="ppaction://noaction"/>
            <a:extLst>
              <a:ext uri="{FF2B5EF4-FFF2-40B4-BE49-F238E27FC236}">
                <a16:creationId xmlns:a16="http://schemas.microsoft.com/office/drawing/2014/main" id="{AA509120-91C3-704A-B75B-C42994937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50" y="3304743"/>
            <a:ext cx="530721" cy="530721"/>
          </a:xfrm>
          <a:prstGeom prst="rect">
            <a:avLst/>
          </a:prstGeom>
        </p:spPr>
      </p:pic>
      <p:sp>
        <p:nvSpPr>
          <p:cNvPr id="131" name="Text Placeholder 30">
            <a:extLst>
              <a:ext uri="{FF2B5EF4-FFF2-40B4-BE49-F238E27FC236}">
                <a16:creationId xmlns:a16="http://schemas.microsoft.com/office/drawing/2014/main" id="{8D4851A8-7A9F-5041-81D6-E7EE6D4289E4}"/>
              </a:ext>
            </a:extLst>
          </p:cNvPr>
          <p:cNvSpPr txBox="1">
            <a:spLocks/>
          </p:cNvSpPr>
          <p:nvPr/>
        </p:nvSpPr>
        <p:spPr>
          <a:xfrm>
            <a:off x="6547223" y="1825101"/>
            <a:ext cx="1174749" cy="79052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33" dirty="0"/>
          </a:p>
        </p:txBody>
      </p:sp>
      <p:pic>
        <p:nvPicPr>
          <p:cNvPr id="132" name="Picture 131">
            <a:hlinkClick r:id="rId4" action="ppaction://hlinksldjump"/>
            <a:extLst>
              <a:ext uri="{FF2B5EF4-FFF2-40B4-BE49-F238E27FC236}">
                <a16:creationId xmlns:a16="http://schemas.microsoft.com/office/drawing/2014/main" id="{C79CA7D3-3AC0-004A-B54A-F2DABE24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51" y="1955000"/>
            <a:ext cx="530721" cy="530721"/>
          </a:xfrm>
          <a:prstGeom prst="rect">
            <a:avLst/>
          </a:prstGeom>
        </p:spPr>
      </p:pic>
      <p:sp>
        <p:nvSpPr>
          <p:cNvPr id="133" name="Text Placeholder 30">
            <a:extLst>
              <a:ext uri="{FF2B5EF4-FFF2-40B4-BE49-F238E27FC236}">
                <a16:creationId xmlns:a16="http://schemas.microsoft.com/office/drawing/2014/main" id="{C675C1CA-1583-D547-99E3-CD2EB3960E3B}"/>
              </a:ext>
            </a:extLst>
          </p:cNvPr>
          <p:cNvSpPr txBox="1">
            <a:spLocks/>
          </p:cNvSpPr>
          <p:nvPr/>
        </p:nvSpPr>
        <p:spPr>
          <a:xfrm>
            <a:off x="965200" y="1822222"/>
            <a:ext cx="1174749" cy="79052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33" dirty="0"/>
          </a:p>
        </p:txBody>
      </p:sp>
      <p:pic>
        <p:nvPicPr>
          <p:cNvPr id="134" name="Picture 133">
            <a:hlinkClick r:id="rId5" action="ppaction://hlinksldjump"/>
            <a:extLst>
              <a:ext uri="{FF2B5EF4-FFF2-40B4-BE49-F238E27FC236}">
                <a16:creationId xmlns:a16="http://schemas.microsoft.com/office/drawing/2014/main" id="{13A81AB2-F2A5-E74A-AB46-31DEA93E1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28" y="1952121"/>
            <a:ext cx="530721" cy="530721"/>
          </a:xfrm>
          <a:prstGeom prst="rect">
            <a:avLst/>
          </a:prstGeom>
        </p:spPr>
      </p:pic>
      <p:sp>
        <p:nvSpPr>
          <p:cNvPr id="135" name="Text Placeholder 30">
            <a:extLst>
              <a:ext uri="{FF2B5EF4-FFF2-40B4-BE49-F238E27FC236}">
                <a16:creationId xmlns:a16="http://schemas.microsoft.com/office/drawing/2014/main" id="{99CCA513-40D3-3F49-9268-677D99AD9334}"/>
              </a:ext>
            </a:extLst>
          </p:cNvPr>
          <p:cNvSpPr txBox="1">
            <a:spLocks/>
          </p:cNvSpPr>
          <p:nvPr/>
        </p:nvSpPr>
        <p:spPr>
          <a:xfrm>
            <a:off x="939477" y="3204807"/>
            <a:ext cx="1174749" cy="79052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33" dirty="0"/>
          </a:p>
        </p:txBody>
      </p:sp>
      <p:pic>
        <p:nvPicPr>
          <p:cNvPr id="136" name="Picture 135">
            <a:hlinkClick r:id="rId6" action="ppaction://hlinksldjump"/>
            <a:extLst>
              <a:ext uri="{FF2B5EF4-FFF2-40B4-BE49-F238E27FC236}">
                <a16:creationId xmlns:a16="http://schemas.microsoft.com/office/drawing/2014/main" id="{383539F6-32CA-4F4C-97C5-764F609AA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05" y="3334706"/>
            <a:ext cx="530721" cy="530721"/>
          </a:xfrm>
          <a:prstGeom prst="rect">
            <a:avLst/>
          </a:prstGeom>
        </p:spPr>
      </p:pic>
      <p:sp>
        <p:nvSpPr>
          <p:cNvPr id="137" name="Text Placeholder 30">
            <a:extLst>
              <a:ext uri="{FF2B5EF4-FFF2-40B4-BE49-F238E27FC236}">
                <a16:creationId xmlns:a16="http://schemas.microsoft.com/office/drawing/2014/main" id="{8E82F0B4-831F-F547-A326-89E8AFB8C125}"/>
              </a:ext>
            </a:extLst>
          </p:cNvPr>
          <p:cNvSpPr txBox="1">
            <a:spLocks/>
          </p:cNvSpPr>
          <p:nvPr/>
        </p:nvSpPr>
        <p:spPr>
          <a:xfrm>
            <a:off x="937021" y="4546983"/>
            <a:ext cx="1174749" cy="79052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Rubik" pitchFamily="2" charset="-79"/>
                <a:ea typeface="Inter" panose="02000503000000020004" pitchFamily="2" charset="0"/>
                <a:cs typeface="Rubik" pitchFamily="2" charset="-79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Biome" panose="020B0502040204020203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33" dirty="0"/>
          </a:p>
        </p:txBody>
      </p:sp>
      <p:pic>
        <p:nvPicPr>
          <p:cNvPr id="138" name="Picture 137">
            <a:hlinkClick r:id="rId7" action="ppaction://hlinksldjump"/>
            <a:extLst>
              <a:ext uri="{FF2B5EF4-FFF2-40B4-BE49-F238E27FC236}">
                <a16:creationId xmlns:a16="http://schemas.microsoft.com/office/drawing/2014/main" id="{C69623A9-689F-2E4C-9193-EBB810EB3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49" y="4676882"/>
            <a:ext cx="530721" cy="53072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8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8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4909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8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113974" y="2334804"/>
            <a:ext cx="4432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>
            <a:cxnSpLocks/>
          </p:cNvCxnSpPr>
          <p:nvPr/>
        </p:nvCxnSpPr>
        <p:spPr>
          <a:xfrm>
            <a:off x="2522618" y="496689"/>
            <a:ext cx="0" cy="42615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570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salt viscosity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M1)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E5F26721-EFD4-4F32-AE00-C61AD163B19E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2BC6F-6FE4-41B3-A4EC-2D4710C67B7A}"/>
              </a:ext>
            </a:extLst>
          </p:cNvPr>
          <p:cNvGrpSpPr/>
          <p:nvPr/>
        </p:nvGrpSpPr>
        <p:grpSpPr>
          <a:xfrm>
            <a:off x="32404" y="184204"/>
            <a:ext cx="2312767" cy="854135"/>
            <a:chOff x="-722389" y="1572397"/>
            <a:chExt cx="3559830" cy="1314690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3DC51DDD-7E00-4361-84AB-587866C24B73}"/>
                </a:ext>
              </a:extLst>
            </p:cNvPr>
            <p:cNvSpPr/>
            <p:nvPr/>
          </p:nvSpPr>
          <p:spPr>
            <a:xfrm>
              <a:off x="-722389" y="1572397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6A8A419-DCE5-46A2-9B48-E29C0E744A83}"/>
                </a:ext>
              </a:extLst>
            </p:cNvPr>
            <p:cNvGrpSpPr/>
            <p:nvPr/>
          </p:nvGrpSpPr>
          <p:grpSpPr>
            <a:xfrm>
              <a:off x="-556603" y="1616261"/>
              <a:ext cx="3245951" cy="1205049"/>
              <a:chOff x="7073956" y="2399064"/>
              <a:chExt cx="3008180" cy="11226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0F3CBC1-50AC-44A0-ADE3-11B41133FD5B}"/>
                  </a:ext>
                </a:extLst>
              </p:cNvPr>
              <p:cNvGrpSpPr/>
              <p:nvPr/>
            </p:nvGrpSpPr>
            <p:grpSpPr>
              <a:xfrm>
                <a:off x="8190202" y="2399064"/>
                <a:ext cx="757450" cy="397210"/>
                <a:chOff x="1536458" y="3680298"/>
                <a:chExt cx="757450" cy="397210"/>
              </a:xfrm>
            </p:grpSpPr>
            <p:sp>
              <p:nvSpPr>
                <p:cNvPr id="249" name="Google Shape;7029;p10">
                  <a:extLst>
                    <a:ext uri="{FF2B5EF4-FFF2-40B4-BE49-F238E27FC236}">
                      <a16:creationId xmlns:a16="http://schemas.microsoft.com/office/drawing/2014/main" id="{23258F55-8418-49FC-98F4-AF1BA2339A46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2EA9B13-C5BE-4F32-AC4F-7EBECED85195}"/>
                    </a:ext>
                  </a:extLst>
                </p:cNvPr>
                <p:cNvSpPr txBox="1"/>
                <p:nvPr/>
              </p:nvSpPr>
              <p:spPr>
                <a:xfrm>
                  <a:off x="1536458" y="3680298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E755E1-B7D6-4B1E-893A-1715AC4FC711}"/>
                  </a:ext>
                </a:extLst>
              </p:cNvPr>
              <p:cNvGrpSpPr/>
              <p:nvPr/>
            </p:nvGrpSpPr>
            <p:grpSpPr>
              <a:xfrm>
                <a:off x="7073956" y="3117900"/>
                <a:ext cx="757450" cy="397210"/>
                <a:chOff x="639495" y="4395320"/>
                <a:chExt cx="757450" cy="397210"/>
              </a:xfrm>
            </p:grpSpPr>
            <p:sp>
              <p:nvSpPr>
                <p:cNvPr id="247" name="Google Shape;7029;p10">
                  <a:extLst>
                    <a:ext uri="{FF2B5EF4-FFF2-40B4-BE49-F238E27FC236}">
                      <a16:creationId xmlns:a16="http://schemas.microsoft.com/office/drawing/2014/main" id="{3075A8BC-9EE8-4114-AF78-EDA70CA7C8DE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BF028FA0-45BA-4C59-8471-630BB52D0072}"/>
                    </a:ext>
                  </a:extLst>
                </p:cNvPr>
                <p:cNvSpPr txBox="1"/>
                <p:nvPr/>
              </p:nvSpPr>
              <p:spPr>
                <a:xfrm>
                  <a:off x="639495" y="4395320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D44AF7F-1C3E-4997-A72B-B332A0DE6017}"/>
                  </a:ext>
                </a:extLst>
              </p:cNvPr>
              <p:cNvGrpSpPr/>
              <p:nvPr/>
            </p:nvGrpSpPr>
            <p:grpSpPr>
              <a:xfrm>
                <a:off x="7822487" y="3119509"/>
                <a:ext cx="757450" cy="397210"/>
                <a:chOff x="1532584" y="4400574"/>
                <a:chExt cx="757450" cy="397210"/>
              </a:xfrm>
            </p:grpSpPr>
            <p:sp>
              <p:nvSpPr>
                <p:cNvPr id="245" name="Google Shape;7029;p10">
                  <a:extLst>
                    <a:ext uri="{FF2B5EF4-FFF2-40B4-BE49-F238E27FC236}">
                      <a16:creationId xmlns:a16="http://schemas.microsoft.com/office/drawing/2014/main" id="{13127EE8-8951-4F9A-97DA-7501FEE260F6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65641482-77B7-4636-AC24-22FFA1252635}"/>
                    </a:ext>
                  </a:extLst>
                </p:cNvPr>
                <p:cNvSpPr txBox="1"/>
                <p:nvPr/>
              </p:nvSpPr>
              <p:spPr>
                <a:xfrm>
                  <a:off x="1532584" y="4400574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  <a:endParaRPr lang="es-E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6B4208C2-4AB7-4BF5-B550-97565DEE4BED}"/>
                  </a:ext>
                </a:extLst>
              </p:cNvPr>
              <p:cNvGrpSpPr/>
              <p:nvPr/>
            </p:nvGrpSpPr>
            <p:grpSpPr>
              <a:xfrm>
                <a:off x="8575141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3" name="Google Shape;7029;p10">
                  <a:extLst>
                    <a:ext uri="{FF2B5EF4-FFF2-40B4-BE49-F238E27FC236}">
                      <a16:creationId xmlns:a16="http://schemas.microsoft.com/office/drawing/2014/main" id="{1380EF57-D2E3-4747-892F-ECE21F7855F0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F38AC22D-4CAF-4735-B295-C9E3B27FA5CE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1B3FC310-2A2C-4801-8197-430EAB0E1277}"/>
                  </a:ext>
                </a:extLst>
              </p:cNvPr>
              <p:cNvGrpSpPr/>
              <p:nvPr/>
            </p:nvGrpSpPr>
            <p:grpSpPr>
              <a:xfrm>
                <a:off x="9324686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1" name="Google Shape;7029;p10">
                  <a:extLst>
                    <a:ext uri="{FF2B5EF4-FFF2-40B4-BE49-F238E27FC236}">
                      <a16:creationId xmlns:a16="http://schemas.microsoft.com/office/drawing/2014/main" id="{187C192C-46D7-4106-A55E-8149190033A8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8FA1640A-425A-491A-B196-D043387E1502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172ABA78-1D00-4AB5-A18A-212CC81EB95D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7583F97A-6E8D-4A58-B84E-39FF02573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73ACFB53-1CD7-42F8-9CDF-CA7CA4E3C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02640EBE-704F-4117-84EF-FF52D708E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C8B6B7FD-0F3E-4992-A474-9D0D75FC0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B5149F15-F110-467D-8A9A-5DEDF7966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CA918E0C-5AEE-47DB-AE48-F569189DF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DAE7DF-23A4-4402-BAE4-773C890ACFCA}"/>
              </a:ext>
            </a:extLst>
          </p:cNvPr>
          <p:cNvGrpSpPr/>
          <p:nvPr/>
        </p:nvGrpSpPr>
        <p:grpSpPr>
          <a:xfrm>
            <a:off x="2748349" y="4825986"/>
            <a:ext cx="9144000" cy="1371600"/>
            <a:chOff x="2748349" y="4825986"/>
            <a:chExt cx="9144000" cy="1371600"/>
          </a:xfrm>
        </p:grpSpPr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FB57F03B-6C6C-48DF-B61C-F6953D693971}"/>
                </a:ext>
              </a:extLst>
            </p:cNvPr>
            <p:cNvGrpSpPr/>
            <p:nvPr/>
          </p:nvGrpSpPr>
          <p:grpSpPr>
            <a:xfrm>
              <a:off x="2748349" y="4833461"/>
              <a:ext cx="9144000" cy="1364125"/>
              <a:chOff x="50800" y="1303301"/>
              <a:chExt cx="9144000" cy="1624372"/>
            </a:xfrm>
          </p:grpSpPr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B67344ED-9709-4185-83DB-AEAA8BF93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1303301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5D0A4965-5710-464E-AC5E-E130BAC49736}"/>
                  </a:ext>
                </a:extLst>
              </p:cNvPr>
              <p:cNvGrpSpPr/>
              <p:nvPr/>
            </p:nvGrpSpPr>
            <p:grpSpPr>
              <a:xfrm>
                <a:off x="134262" y="1653179"/>
                <a:ext cx="8166100" cy="221727"/>
                <a:chOff x="120650" y="1664223"/>
                <a:chExt cx="8166100" cy="221727"/>
              </a:xfrm>
            </p:grpSpPr>
            <p:cxnSp>
              <p:nvCxnSpPr>
                <p:cNvPr id="379" name="Straight Arrow Connector 378">
                  <a:extLst>
                    <a:ext uri="{FF2B5EF4-FFF2-40B4-BE49-F238E27FC236}">
                      <a16:creationId xmlns:a16="http://schemas.microsoft.com/office/drawing/2014/main" id="{AE41D549-E3A4-4A4A-81D0-9F40A1458695}"/>
                    </a:ext>
                  </a:extLst>
                </p:cNvPr>
                <p:cNvCxnSpPr/>
                <p:nvPr/>
              </p:nvCxnSpPr>
              <p:spPr>
                <a:xfrm>
                  <a:off x="120650" y="1885950"/>
                  <a:ext cx="227440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80" name="Straight Arrow Connector 379">
                  <a:extLst>
                    <a:ext uri="{FF2B5EF4-FFF2-40B4-BE49-F238E27FC236}">
                      <a16:creationId xmlns:a16="http://schemas.microsoft.com/office/drawing/2014/main" id="{D599E2C2-91F8-4F6B-BB22-77B588425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5055" y="1885157"/>
                  <a:ext cx="406924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81" name="Straight Arrow Connector 380">
                  <a:extLst>
                    <a:ext uri="{FF2B5EF4-FFF2-40B4-BE49-F238E27FC236}">
                      <a16:creationId xmlns:a16="http://schemas.microsoft.com/office/drawing/2014/main" id="{CB01071C-36BB-4B89-9376-9ED033073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4300" y="1885950"/>
                  <a:ext cx="18224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4A8F904B-BB49-499C-A015-D3FA96995FCC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CD9DC410-F146-431E-98C7-893073405099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9FFD821-5840-40CF-88BD-3413E850B9AA}"/>
                    </a:ext>
                  </a:extLst>
                </p:cNvPr>
                <p:cNvSpPr/>
                <p:nvPr/>
              </p:nvSpPr>
              <p:spPr>
                <a:xfrm>
                  <a:off x="6539588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5BCBFF1A-818C-4A91-B839-79270CD5B3BB}"/>
                  </a:ext>
                </a:extLst>
              </p:cNvPr>
              <p:cNvGrpSpPr/>
              <p:nvPr/>
            </p:nvGrpSpPr>
            <p:grpSpPr>
              <a:xfrm>
                <a:off x="2176614" y="2141157"/>
                <a:ext cx="3584786" cy="429297"/>
                <a:chOff x="2176614" y="2141157"/>
                <a:chExt cx="3584786" cy="429297"/>
              </a:xfrm>
            </p:grpSpPr>
            <p:sp>
              <p:nvSpPr>
                <p:cNvPr id="373" name="TextBox 372">
                  <a:extLst>
                    <a:ext uri="{FF2B5EF4-FFF2-40B4-BE49-F238E27FC236}">
                      <a16:creationId xmlns:a16="http://schemas.microsoft.com/office/drawing/2014/main" id="{772A26EF-4BE6-44AB-841F-E1E43B5C18F2}"/>
                    </a:ext>
                  </a:extLst>
                </p:cNvPr>
                <p:cNvSpPr txBox="1"/>
                <p:nvPr/>
              </p:nvSpPr>
              <p:spPr>
                <a:xfrm>
                  <a:off x="2176614" y="2141157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A1E0E61A-07A8-4AEC-890B-30A527D7CCBA}"/>
                    </a:ext>
                  </a:extLst>
                </p:cNvPr>
                <p:cNvSpPr txBox="1"/>
                <p:nvPr/>
              </p:nvSpPr>
              <p:spPr>
                <a:xfrm>
                  <a:off x="3162209" y="2218501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375" name="TextBox 374">
                  <a:extLst>
                    <a:ext uri="{FF2B5EF4-FFF2-40B4-BE49-F238E27FC236}">
                      <a16:creationId xmlns:a16="http://schemas.microsoft.com/office/drawing/2014/main" id="{18DB9AF5-CDF5-40CA-A47C-79FEBAE86557}"/>
                    </a:ext>
                  </a:extLst>
                </p:cNvPr>
                <p:cNvSpPr txBox="1"/>
                <p:nvPr/>
              </p:nvSpPr>
              <p:spPr>
                <a:xfrm>
                  <a:off x="2607274" y="218544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376" name="TextBox 375">
                  <a:extLst>
                    <a:ext uri="{FF2B5EF4-FFF2-40B4-BE49-F238E27FC236}">
                      <a16:creationId xmlns:a16="http://schemas.microsoft.com/office/drawing/2014/main" id="{0EB2415F-0ABA-4C9C-A9CE-CE122573007B}"/>
                    </a:ext>
                  </a:extLst>
                </p:cNvPr>
                <p:cNvSpPr txBox="1"/>
                <p:nvPr/>
              </p:nvSpPr>
              <p:spPr>
                <a:xfrm>
                  <a:off x="3661669" y="224887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377" name="TextBox 376">
                  <a:extLst>
                    <a:ext uri="{FF2B5EF4-FFF2-40B4-BE49-F238E27FC236}">
                      <a16:creationId xmlns:a16="http://schemas.microsoft.com/office/drawing/2014/main" id="{4E7D9EE1-9842-4493-89C5-6CEF396B5F35}"/>
                    </a:ext>
                  </a:extLst>
                </p:cNvPr>
                <p:cNvSpPr txBox="1"/>
                <p:nvPr/>
              </p:nvSpPr>
              <p:spPr>
                <a:xfrm>
                  <a:off x="5360328" y="235501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378" name="TextBox 377">
                  <a:extLst>
                    <a:ext uri="{FF2B5EF4-FFF2-40B4-BE49-F238E27FC236}">
                      <a16:creationId xmlns:a16="http://schemas.microsoft.com/office/drawing/2014/main" id="{ADEFD0E3-4918-47BC-8B1D-FE4366CE7F66}"/>
                    </a:ext>
                  </a:extLst>
                </p:cNvPr>
                <p:cNvSpPr txBox="1"/>
                <p:nvPr/>
              </p:nvSpPr>
              <p:spPr>
                <a:xfrm>
                  <a:off x="4231737" y="2355010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 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+ 2ndryMB</a:t>
                  </a:r>
                </a:p>
              </p:txBody>
            </p:sp>
          </p:grpSp>
        </p:grp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7C61C63A-DC6C-4C84-8D9A-03038FF8B335}"/>
                </a:ext>
              </a:extLst>
            </p:cNvPr>
            <p:cNvSpPr txBox="1"/>
            <p:nvPr/>
          </p:nvSpPr>
          <p:spPr>
            <a:xfrm>
              <a:off x="6822876" y="4840527"/>
              <a:ext cx="1033560" cy="206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F21EE079-111E-4DD6-B3EE-352F549CDFEF}"/>
                </a:ext>
              </a:extLst>
            </p:cNvPr>
            <p:cNvSpPr/>
            <p:nvPr/>
          </p:nvSpPr>
          <p:spPr>
            <a:xfrm>
              <a:off x="2748349" y="5935512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D138CE35-BC54-4089-A70E-EF8118100532}"/>
                </a:ext>
              </a:extLst>
            </p:cNvPr>
            <p:cNvSpPr txBox="1"/>
            <p:nvPr/>
          </p:nvSpPr>
          <p:spPr>
            <a:xfrm>
              <a:off x="2831811" y="482598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M1_V4</a:t>
              </a:r>
            </a:p>
          </p:txBody>
        </p:sp>
      </p:grp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A15B7E-5265-445A-B86F-B9CECC106290}"/>
              </a:ext>
            </a:extLst>
          </p:cNvPr>
          <p:cNvGrpSpPr/>
          <p:nvPr/>
        </p:nvGrpSpPr>
        <p:grpSpPr>
          <a:xfrm>
            <a:off x="2748349" y="3386917"/>
            <a:ext cx="9144000" cy="1378467"/>
            <a:chOff x="2748349" y="3386917"/>
            <a:chExt cx="9144000" cy="1378467"/>
          </a:xfrm>
        </p:grpSpPr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9B665C23-10E9-4A7E-BF71-C5873941C393}"/>
                </a:ext>
              </a:extLst>
            </p:cNvPr>
            <p:cNvGrpSpPr/>
            <p:nvPr/>
          </p:nvGrpSpPr>
          <p:grpSpPr>
            <a:xfrm>
              <a:off x="2748349" y="3393784"/>
              <a:ext cx="9144000" cy="1371600"/>
              <a:chOff x="50800" y="4957797"/>
              <a:chExt cx="9144000" cy="1624372"/>
            </a:xfrm>
          </p:grpSpPr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6318A8E0-3C62-4A33-BA5D-621D29EC9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DDD1BE78-EEF1-49DD-B214-EE088A3DC1E1}"/>
                  </a:ext>
                </a:extLst>
              </p:cNvPr>
              <p:cNvGrpSpPr/>
              <p:nvPr/>
            </p:nvGrpSpPr>
            <p:grpSpPr>
              <a:xfrm>
                <a:off x="134262" y="5303645"/>
                <a:ext cx="6905169" cy="221727"/>
                <a:chOff x="120650" y="1664223"/>
                <a:chExt cx="6905169" cy="221727"/>
              </a:xfrm>
            </p:grpSpPr>
            <p:cxnSp>
              <p:nvCxnSpPr>
                <p:cNvPr id="359" name="Straight Arrow Connector 358">
                  <a:extLst>
                    <a:ext uri="{FF2B5EF4-FFF2-40B4-BE49-F238E27FC236}">
                      <a16:creationId xmlns:a16="http://schemas.microsoft.com/office/drawing/2014/main" id="{230260E2-7204-41AE-9C36-9EF761C1C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04378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60" name="Straight Arrow Connector 359">
                  <a:extLst>
                    <a:ext uri="{FF2B5EF4-FFF2-40B4-BE49-F238E27FC236}">
                      <a16:creationId xmlns:a16="http://schemas.microsoft.com/office/drawing/2014/main" id="{618BE7BE-A724-49CE-9029-566FB4E59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4438" y="1885157"/>
                  <a:ext cx="32512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61" name="Straight Arrow Connector 360">
                  <a:extLst>
                    <a:ext uri="{FF2B5EF4-FFF2-40B4-BE49-F238E27FC236}">
                      <a16:creationId xmlns:a16="http://schemas.microsoft.com/office/drawing/2014/main" id="{8AF66678-3591-41E3-8E49-04E53036F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5638" y="1885950"/>
                  <a:ext cx="14732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A03E89A7-DDBE-4BAE-AA09-3B2E17C27AAD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A4ED8E25-07BA-483D-AAB1-E09253FB6ADF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4E458B65-6575-4884-BAE2-97DC6B5F44F1}"/>
                    </a:ext>
                  </a:extLst>
                </p:cNvPr>
                <p:cNvSpPr/>
                <p:nvPr/>
              </p:nvSpPr>
              <p:spPr>
                <a:xfrm>
                  <a:off x="5278657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A499E8F0-B608-4DCA-B971-21991599A1A3}"/>
                  </a:ext>
                </a:extLst>
              </p:cNvPr>
              <p:cNvGrpSpPr/>
              <p:nvPr/>
            </p:nvGrpSpPr>
            <p:grpSpPr>
              <a:xfrm>
                <a:off x="2040106" y="5804956"/>
                <a:ext cx="2934454" cy="397949"/>
                <a:chOff x="2040106" y="2154490"/>
                <a:chExt cx="2934454" cy="397949"/>
              </a:xfrm>
            </p:grpSpPr>
            <p:sp>
              <p:nvSpPr>
                <p:cNvPr id="353" name="TextBox 352">
                  <a:extLst>
                    <a:ext uri="{FF2B5EF4-FFF2-40B4-BE49-F238E27FC236}">
                      <a16:creationId xmlns:a16="http://schemas.microsoft.com/office/drawing/2014/main" id="{19342D7D-604E-40CC-8CB4-69E6235E685E}"/>
                    </a:ext>
                  </a:extLst>
                </p:cNvPr>
                <p:cNvSpPr txBox="1"/>
                <p:nvPr/>
              </p:nvSpPr>
              <p:spPr>
                <a:xfrm>
                  <a:off x="2040106" y="215449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354" name="TextBox 353">
                  <a:extLst>
                    <a:ext uri="{FF2B5EF4-FFF2-40B4-BE49-F238E27FC236}">
                      <a16:creationId xmlns:a16="http://schemas.microsoft.com/office/drawing/2014/main" id="{6AD8F57A-1B52-442A-B685-B341DA5D67DA}"/>
                    </a:ext>
                  </a:extLst>
                </p:cNvPr>
                <p:cNvSpPr txBox="1"/>
                <p:nvPr/>
              </p:nvSpPr>
              <p:spPr>
                <a:xfrm>
                  <a:off x="2818286" y="2191155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54CAE91-40EC-4FB8-A5CE-382876BFA6EA}"/>
                    </a:ext>
                  </a:extLst>
                </p:cNvPr>
                <p:cNvSpPr txBox="1"/>
                <p:nvPr/>
              </p:nvSpPr>
              <p:spPr>
                <a:xfrm>
                  <a:off x="2352479" y="217107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356" name="TextBox 355">
                  <a:extLst>
                    <a:ext uri="{FF2B5EF4-FFF2-40B4-BE49-F238E27FC236}">
                      <a16:creationId xmlns:a16="http://schemas.microsoft.com/office/drawing/2014/main" id="{B828AEC7-E065-4F9D-A4E6-3E396DDBFC7F}"/>
                    </a:ext>
                  </a:extLst>
                </p:cNvPr>
                <p:cNvSpPr txBox="1"/>
                <p:nvPr/>
              </p:nvSpPr>
              <p:spPr>
                <a:xfrm>
                  <a:off x="3290505" y="222927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357" name="TextBox 356">
                  <a:extLst>
                    <a:ext uri="{FF2B5EF4-FFF2-40B4-BE49-F238E27FC236}">
                      <a16:creationId xmlns:a16="http://schemas.microsoft.com/office/drawing/2014/main" id="{3CF5657B-2360-472C-B270-5A83F4E75B37}"/>
                    </a:ext>
                  </a:extLst>
                </p:cNvPr>
                <p:cNvSpPr txBox="1"/>
                <p:nvPr/>
              </p:nvSpPr>
              <p:spPr>
                <a:xfrm>
                  <a:off x="4573488" y="2336995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358" name="TextBox 357">
                  <a:extLst>
                    <a:ext uri="{FF2B5EF4-FFF2-40B4-BE49-F238E27FC236}">
                      <a16:creationId xmlns:a16="http://schemas.microsoft.com/office/drawing/2014/main" id="{E9F01D2A-E8E9-415F-9BD4-7A65A45098BB}"/>
                    </a:ext>
                  </a:extLst>
                </p:cNvPr>
                <p:cNvSpPr txBox="1"/>
                <p:nvPr/>
              </p:nvSpPr>
              <p:spPr>
                <a:xfrm>
                  <a:off x="3891839" y="2310281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98664F6-40BA-47D6-B584-CCA87F2ABB31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06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20FEE71-0659-40AB-A94C-F9056DE61162}"/>
                </a:ext>
              </a:extLst>
            </p:cNvPr>
            <p:cNvSpPr/>
            <p:nvPr/>
          </p:nvSpPr>
          <p:spPr>
            <a:xfrm>
              <a:off x="2756525" y="4496443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BBAE33BC-5300-423C-8C76-5386C83525D9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M1_V3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2A8EC0-18AB-433A-BA56-E4E0D0525EF3}"/>
              </a:ext>
            </a:extLst>
          </p:cNvPr>
          <p:cNvGrpSpPr/>
          <p:nvPr/>
        </p:nvGrpSpPr>
        <p:grpSpPr>
          <a:xfrm>
            <a:off x="2748349" y="1947072"/>
            <a:ext cx="9144000" cy="1371600"/>
            <a:chOff x="2748349" y="1947072"/>
            <a:chExt cx="9144000" cy="1371600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90BC39-4C69-4328-B29F-7C86DF703AC9}"/>
                </a:ext>
              </a:extLst>
            </p:cNvPr>
            <p:cNvGrpSpPr/>
            <p:nvPr/>
          </p:nvGrpSpPr>
          <p:grpSpPr>
            <a:xfrm>
              <a:off x="2748349" y="1947072"/>
              <a:ext cx="9144000" cy="1371600"/>
              <a:chOff x="50800" y="3130549"/>
              <a:chExt cx="9144000" cy="1624372"/>
            </a:xfrm>
          </p:grpSpPr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3662151A-2F8F-4BE1-96AA-84038AADE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3130549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EF25A90C-9064-4886-AEA4-62FF9410652D}"/>
                  </a:ext>
                </a:extLst>
              </p:cNvPr>
              <p:cNvGrpSpPr/>
              <p:nvPr/>
            </p:nvGrpSpPr>
            <p:grpSpPr>
              <a:xfrm>
                <a:off x="134262" y="3485035"/>
                <a:ext cx="7207209" cy="221727"/>
                <a:chOff x="120650" y="1664223"/>
                <a:chExt cx="7207209" cy="221727"/>
              </a:xfrm>
            </p:grpSpPr>
            <p:cxnSp>
              <p:nvCxnSpPr>
                <p:cNvPr id="343" name="Straight Arrow Connector 342">
                  <a:extLst>
                    <a:ext uri="{FF2B5EF4-FFF2-40B4-BE49-F238E27FC236}">
                      <a16:creationId xmlns:a16="http://schemas.microsoft.com/office/drawing/2014/main" id="{C889352C-4122-42A1-AE07-24C6556A91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12633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4" name="Straight Arrow Connector 343">
                  <a:extLst>
                    <a:ext uri="{FF2B5EF4-FFF2-40B4-BE49-F238E27FC236}">
                      <a16:creationId xmlns:a16="http://schemas.microsoft.com/office/drawing/2014/main" id="{97E3BB3C-5705-49D1-8697-6C55EFBC2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6988" y="1885157"/>
                  <a:ext cx="344253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5" name="Straight Arrow Connector 344">
                  <a:extLst>
                    <a:ext uri="{FF2B5EF4-FFF2-40B4-BE49-F238E27FC236}">
                      <a16:creationId xmlns:a16="http://schemas.microsoft.com/office/drawing/2014/main" id="{598E2220-B6C1-4391-A6D5-CE965E2230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9518" y="1885950"/>
                  <a:ext cx="152952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67272AE5-653F-4B07-9419-D93A6A2F74A8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D083CBA8-2017-420E-91DA-1CD98FEE98AC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3AE02F1D-69E9-4AC6-B504-9A014B52DAEC}"/>
                    </a:ext>
                  </a:extLst>
                </p:cNvPr>
                <p:cNvSpPr/>
                <p:nvPr/>
              </p:nvSpPr>
              <p:spPr>
                <a:xfrm>
                  <a:off x="5580697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A10A07BF-865E-4E47-B2A8-B7E40DADF9AC}"/>
                  </a:ext>
                </a:extLst>
              </p:cNvPr>
              <p:cNvGrpSpPr/>
              <p:nvPr/>
            </p:nvGrpSpPr>
            <p:grpSpPr>
              <a:xfrm>
                <a:off x="2056858" y="3971422"/>
                <a:ext cx="3205176" cy="407591"/>
                <a:chOff x="2056858" y="2139566"/>
                <a:chExt cx="3205176" cy="407591"/>
              </a:xfrm>
            </p:grpSpPr>
            <p:sp>
              <p:nvSpPr>
                <p:cNvPr id="337" name="TextBox 336">
                  <a:extLst>
                    <a:ext uri="{FF2B5EF4-FFF2-40B4-BE49-F238E27FC236}">
                      <a16:creationId xmlns:a16="http://schemas.microsoft.com/office/drawing/2014/main" id="{1E3D4AFB-362E-4139-9121-F6649083D751}"/>
                    </a:ext>
                  </a:extLst>
                </p:cNvPr>
                <p:cNvSpPr txBox="1"/>
                <p:nvPr/>
              </p:nvSpPr>
              <p:spPr>
                <a:xfrm>
                  <a:off x="2056858" y="213956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31AC9121-9098-44D7-8163-CD7F408BF937}"/>
                    </a:ext>
                  </a:extLst>
                </p:cNvPr>
                <p:cNvSpPr txBox="1"/>
                <p:nvPr/>
              </p:nvSpPr>
              <p:spPr>
                <a:xfrm>
                  <a:off x="2930149" y="218544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339" name="TextBox 338">
                  <a:extLst>
                    <a:ext uri="{FF2B5EF4-FFF2-40B4-BE49-F238E27FC236}">
                      <a16:creationId xmlns:a16="http://schemas.microsoft.com/office/drawing/2014/main" id="{BD79C011-5E6A-462A-9F63-CB00183C4DEF}"/>
                    </a:ext>
                  </a:extLst>
                </p:cNvPr>
                <p:cNvSpPr txBox="1"/>
                <p:nvPr/>
              </p:nvSpPr>
              <p:spPr>
                <a:xfrm>
                  <a:off x="2464342" y="217107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A2E3C831-4AD5-4AA1-9B86-83094DAB6BF3}"/>
                    </a:ext>
                  </a:extLst>
                </p:cNvPr>
                <p:cNvSpPr txBox="1"/>
                <p:nvPr/>
              </p:nvSpPr>
              <p:spPr>
                <a:xfrm>
                  <a:off x="3369157" y="2255696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341" name="TextBox 340">
                  <a:extLst>
                    <a:ext uri="{FF2B5EF4-FFF2-40B4-BE49-F238E27FC236}">
                      <a16:creationId xmlns:a16="http://schemas.microsoft.com/office/drawing/2014/main" id="{7CC91EF3-38DA-41FC-A590-E1B67DD13279}"/>
                    </a:ext>
                  </a:extLst>
                </p:cNvPr>
                <p:cNvSpPr txBox="1"/>
                <p:nvPr/>
              </p:nvSpPr>
              <p:spPr>
                <a:xfrm>
                  <a:off x="4860962" y="233171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342" name="TextBox 341">
                  <a:extLst>
                    <a:ext uri="{FF2B5EF4-FFF2-40B4-BE49-F238E27FC236}">
                      <a16:creationId xmlns:a16="http://schemas.microsoft.com/office/drawing/2014/main" id="{7BACAFC2-ECEF-41EA-BEF6-A680282D7EC5}"/>
                    </a:ext>
                  </a:extLst>
                </p:cNvPr>
                <p:cNvSpPr txBox="1"/>
                <p:nvPr/>
              </p:nvSpPr>
              <p:spPr>
                <a:xfrm>
                  <a:off x="4062916" y="228768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id="{A5DCE03A-C3E7-46BF-B281-B9EAA1129C2D}"/>
                </a:ext>
              </a:extLst>
            </p:cNvPr>
            <p:cNvSpPr txBox="1"/>
            <p:nvPr/>
          </p:nvSpPr>
          <p:spPr>
            <a:xfrm>
              <a:off x="6818396" y="1969268"/>
              <a:ext cx="1033560" cy="206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3090AD2F-EC69-46AF-8C6B-B7E6535E0304}"/>
                </a:ext>
              </a:extLst>
            </p:cNvPr>
            <p:cNvSpPr/>
            <p:nvPr/>
          </p:nvSpPr>
          <p:spPr>
            <a:xfrm>
              <a:off x="2765991" y="3056879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1784F84F-4D62-4ECF-892D-69994EF7B792}"/>
                </a:ext>
              </a:extLst>
            </p:cNvPr>
            <p:cNvSpPr txBox="1"/>
            <p:nvPr/>
          </p:nvSpPr>
          <p:spPr>
            <a:xfrm>
              <a:off x="2827331" y="195472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M1_V2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D2BF23E-8CF7-4A0C-AA48-FA671014A395}"/>
              </a:ext>
            </a:extLst>
          </p:cNvPr>
          <p:cNvGrpSpPr/>
          <p:nvPr/>
        </p:nvGrpSpPr>
        <p:grpSpPr>
          <a:xfrm>
            <a:off x="2748349" y="509473"/>
            <a:ext cx="9144000" cy="1371690"/>
            <a:chOff x="2748349" y="509473"/>
            <a:chExt cx="9144000" cy="1371690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065BD291-4862-48CA-82F2-F90A35780899}"/>
                </a:ext>
              </a:extLst>
            </p:cNvPr>
            <p:cNvGrpSpPr/>
            <p:nvPr/>
          </p:nvGrpSpPr>
          <p:grpSpPr>
            <a:xfrm>
              <a:off x="2748349" y="509473"/>
              <a:ext cx="9144000" cy="1371600"/>
              <a:chOff x="50800" y="1303301"/>
              <a:chExt cx="9144000" cy="1624372"/>
            </a:xfrm>
          </p:grpSpPr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32E956C5-C6FB-416B-925F-A8DAC76F7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1303301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DD1FAF0A-EDBD-4EA5-B3EA-406E0DE7291F}"/>
                  </a:ext>
                </a:extLst>
              </p:cNvPr>
              <p:cNvGrpSpPr/>
              <p:nvPr/>
            </p:nvGrpSpPr>
            <p:grpSpPr>
              <a:xfrm>
                <a:off x="2280755" y="2141157"/>
                <a:ext cx="3555687" cy="429297"/>
                <a:chOff x="2280755" y="2141157"/>
                <a:chExt cx="3555687" cy="429297"/>
              </a:xfrm>
            </p:grpSpPr>
            <p:sp>
              <p:nvSpPr>
                <p:cNvPr id="327" name="TextBox 326">
                  <a:extLst>
                    <a:ext uri="{FF2B5EF4-FFF2-40B4-BE49-F238E27FC236}">
                      <a16:creationId xmlns:a16="http://schemas.microsoft.com/office/drawing/2014/main" id="{2FEA10F5-ECDE-4EF3-AC8D-42D5867ED8A5}"/>
                    </a:ext>
                  </a:extLst>
                </p:cNvPr>
                <p:cNvSpPr txBox="1"/>
                <p:nvPr/>
              </p:nvSpPr>
              <p:spPr>
                <a:xfrm>
                  <a:off x="2280755" y="2141157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328" name="TextBox 327">
                  <a:extLst>
                    <a:ext uri="{FF2B5EF4-FFF2-40B4-BE49-F238E27FC236}">
                      <a16:creationId xmlns:a16="http://schemas.microsoft.com/office/drawing/2014/main" id="{5D02650E-10CC-4AA6-B7B9-DEA1DE86AD93}"/>
                    </a:ext>
                  </a:extLst>
                </p:cNvPr>
                <p:cNvSpPr txBox="1"/>
                <p:nvPr/>
              </p:nvSpPr>
              <p:spPr>
                <a:xfrm>
                  <a:off x="3283973" y="221377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329" name="TextBox 328">
                  <a:extLst>
                    <a:ext uri="{FF2B5EF4-FFF2-40B4-BE49-F238E27FC236}">
                      <a16:creationId xmlns:a16="http://schemas.microsoft.com/office/drawing/2014/main" id="{2050832E-4479-41B9-9378-5C7753BDFC74}"/>
                    </a:ext>
                  </a:extLst>
                </p:cNvPr>
                <p:cNvSpPr txBox="1"/>
                <p:nvPr/>
              </p:nvSpPr>
              <p:spPr>
                <a:xfrm>
                  <a:off x="2683699" y="216803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E6E7FE49-7B28-424A-B04C-0A637DAC1171}"/>
                    </a:ext>
                  </a:extLst>
                </p:cNvPr>
                <p:cNvSpPr txBox="1"/>
                <p:nvPr/>
              </p:nvSpPr>
              <p:spPr>
                <a:xfrm>
                  <a:off x="3816240" y="224887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331" name="TextBox 330">
                  <a:extLst>
                    <a:ext uri="{FF2B5EF4-FFF2-40B4-BE49-F238E27FC236}">
                      <a16:creationId xmlns:a16="http://schemas.microsoft.com/office/drawing/2014/main" id="{24026206-9549-4E8E-B5A3-FA353251E5DF}"/>
                    </a:ext>
                  </a:extLst>
                </p:cNvPr>
                <p:cNvSpPr txBox="1"/>
                <p:nvPr/>
              </p:nvSpPr>
              <p:spPr>
                <a:xfrm>
                  <a:off x="5435370" y="235501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452AD8F7-036A-4767-919A-9FADED860A94}"/>
                    </a:ext>
                  </a:extLst>
                </p:cNvPr>
                <p:cNvSpPr txBox="1"/>
                <p:nvPr/>
              </p:nvSpPr>
              <p:spPr>
                <a:xfrm>
                  <a:off x="4406910" y="2355010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 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+ 2ndryMB</a:t>
                  </a:r>
                </a:p>
              </p:txBody>
            </p: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EFD110D8-80AE-4A7E-B8E2-F73EA9152A9A}"/>
                  </a:ext>
                </a:extLst>
              </p:cNvPr>
              <p:cNvGrpSpPr/>
              <p:nvPr/>
            </p:nvGrpSpPr>
            <p:grpSpPr>
              <a:xfrm>
                <a:off x="134262" y="1653179"/>
                <a:ext cx="8166100" cy="221727"/>
                <a:chOff x="120650" y="1664223"/>
                <a:chExt cx="8166100" cy="221727"/>
              </a:xfrm>
            </p:grpSpPr>
            <p:cxnSp>
              <p:nvCxnSpPr>
                <p:cNvPr id="321" name="Straight Arrow Connector 320">
                  <a:extLst>
                    <a:ext uri="{FF2B5EF4-FFF2-40B4-BE49-F238E27FC236}">
                      <a16:creationId xmlns:a16="http://schemas.microsoft.com/office/drawing/2014/main" id="{061C86C5-7925-459B-B132-076C94323980}"/>
                    </a:ext>
                  </a:extLst>
                </p:cNvPr>
                <p:cNvCxnSpPr/>
                <p:nvPr/>
              </p:nvCxnSpPr>
              <p:spPr>
                <a:xfrm>
                  <a:off x="120650" y="1885950"/>
                  <a:ext cx="227440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22" name="Straight Arrow Connector 321">
                  <a:extLst>
                    <a:ext uri="{FF2B5EF4-FFF2-40B4-BE49-F238E27FC236}">
                      <a16:creationId xmlns:a16="http://schemas.microsoft.com/office/drawing/2014/main" id="{56BA4D70-C674-4CE2-BC3C-C1C732E0A0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5055" y="1885157"/>
                  <a:ext cx="406924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23" name="Straight Arrow Connector 322">
                  <a:extLst>
                    <a:ext uri="{FF2B5EF4-FFF2-40B4-BE49-F238E27FC236}">
                      <a16:creationId xmlns:a16="http://schemas.microsoft.com/office/drawing/2014/main" id="{EBA26FD8-942E-4145-A204-824FC26A0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4300" y="1885950"/>
                  <a:ext cx="18224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039346E0-1F7B-44AB-883A-780ABCD84FDE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E3F601C0-1100-4ACF-AB43-01D8B143A102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BED63582-EB8E-4492-AB5A-5F2AAEDCEF4D}"/>
                    </a:ext>
                  </a:extLst>
                </p:cNvPr>
                <p:cNvSpPr/>
                <p:nvPr/>
              </p:nvSpPr>
              <p:spPr>
                <a:xfrm>
                  <a:off x="6539588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210C6D45-311B-4CD0-9752-19390C610F0F}"/>
                </a:ext>
              </a:extLst>
            </p:cNvPr>
            <p:cNvSpPr txBox="1"/>
            <p:nvPr/>
          </p:nvSpPr>
          <p:spPr>
            <a:xfrm>
              <a:off x="6829599" y="524402"/>
              <a:ext cx="1033560" cy="206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1E8F7D17-52CA-406D-B773-61EAA6B309EB}"/>
                </a:ext>
              </a:extLst>
            </p:cNvPr>
            <p:cNvSpPr/>
            <p:nvPr/>
          </p:nvSpPr>
          <p:spPr>
            <a:xfrm>
              <a:off x="2755072" y="1619387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ACED72DF-906B-457D-87BD-950F2C7118A7}"/>
                </a:ext>
              </a:extLst>
            </p:cNvPr>
            <p:cNvSpPr txBox="1"/>
            <p:nvPr/>
          </p:nvSpPr>
          <p:spPr>
            <a:xfrm>
              <a:off x="2838534" y="509861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M1_V1</a:t>
              </a:r>
            </a:p>
          </p:txBody>
        </p:sp>
      </p:grpSp>
      <p:pic>
        <p:nvPicPr>
          <p:cNvPr id="394" name="Picture 393">
            <a:hlinkClick r:id="rId9" action="ppaction://hlinksldjump" tooltip="Result Menu"/>
            <a:extLst>
              <a:ext uri="{FF2B5EF4-FFF2-40B4-BE49-F238E27FC236}">
                <a16:creationId xmlns:a16="http://schemas.microsoft.com/office/drawing/2014/main" id="{D6EA7F21-91DB-462B-BCC7-6203748D41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63" y="198826"/>
            <a:ext cx="222892" cy="22289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89B3389-A2D9-6148-8F24-6D347E210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0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>
            <a:extLst>
              <a:ext uri="{FF2B5EF4-FFF2-40B4-BE49-F238E27FC236}">
                <a16:creationId xmlns:a16="http://schemas.microsoft.com/office/drawing/2014/main" id="{FFAD69C9-DFAE-4084-A380-53B96C2EE1FA}"/>
              </a:ext>
            </a:extLst>
          </p:cNvPr>
          <p:cNvGrpSpPr/>
          <p:nvPr/>
        </p:nvGrpSpPr>
        <p:grpSpPr>
          <a:xfrm>
            <a:off x="2748350" y="4829495"/>
            <a:ext cx="9144000" cy="1369339"/>
            <a:chOff x="50800" y="3130549"/>
            <a:chExt cx="9144000" cy="1624372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CA3BDC93-F090-4393-9696-0EC8051D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F0DEBA5F-4018-48F4-BB02-5C41C8616B0F}"/>
                </a:ext>
              </a:extLst>
            </p:cNvPr>
            <p:cNvGrpSpPr/>
            <p:nvPr/>
          </p:nvGrpSpPr>
          <p:grpSpPr>
            <a:xfrm>
              <a:off x="2214747" y="4031026"/>
              <a:ext cx="3294915" cy="394680"/>
              <a:chOff x="2167655" y="4024676"/>
              <a:chExt cx="3294915" cy="394680"/>
            </a:xfrm>
          </p:grpSpPr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42309910-9BDD-438E-8638-F51A0DBF2D76}"/>
                  </a:ext>
                </a:extLst>
              </p:cNvPr>
              <p:cNvSpPr txBox="1"/>
              <p:nvPr/>
            </p:nvSpPr>
            <p:spPr>
              <a:xfrm>
                <a:off x="2167655" y="4024676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AAE8709A-8451-42A0-961F-E8C4D6982D38}"/>
                  </a:ext>
                </a:extLst>
              </p:cNvPr>
              <p:cNvSpPr txBox="1"/>
              <p:nvPr/>
            </p:nvSpPr>
            <p:spPr>
              <a:xfrm>
                <a:off x="2886500" y="4077647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 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+ 2ndryMB</a:t>
                </a:r>
                <a:endParaRPr kumimoji="0" lang="es-E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8A749998-170D-47FD-8191-AD0316ED7BD4}"/>
                  </a:ext>
                </a:extLst>
              </p:cNvPr>
              <p:cNvSpPr txBox="1"/>
              <p:nvPr/>
            </p:nvSpPr>
            <p:spPr>
              <a:xfrm>
                <a:off x="2575139" y="404615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88C29F33-E8E3-45E8-B140-65D95ACD759A}"/>
                  </a:ext>
                </a:extLst>
              </p:cNvPr>
              <p:cNvSpPr txBox="1"/>
              <p:nvPr/>
            </p:nvSpPr>
            <p:spPr>
              <a:xfrm>
                <a:off x="3782104" y="410913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8D23E3D9-CF45-4EC1-BBC5-48E00D4F85AF}"/>
                  </a:ext>
                </a:extLst>
              </p:cNvPr>
              <p:cNvSpPr txBox="1"/>
              <p:nvPr/>
            </p:nvSpPr>
            <p:spPr>
              <a:xfrm>
                <a:off x="5061498" y="4203912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3F22147F-B0BB-4C58-9714-C60012CD1D57}"/>
                  </a:ext>
                </a:extLst>
              </p:cNvPr>
              <p:cNvSpPr txBox="1"/>
              <p:nvPr/>
            </p:nvSpPr>
            <p:spPr>
              <a:xfrm>
                <a:off x="4145465" y="4153879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+ 2ndryMB</a:t>
                </a:r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5EFA2EF9-E9A3-465B-B0DA-54A553BE70BF}"/>
                </a:ext>
              </a:extLst>
            </p:cNvPr>
            <p:cNvGrpSpPr/>
            <p:nvPr/>
          </p:nvGrpSpPr>
          <p:grpSpPr>
            <a:xfrm>
              <a:off x="134262" y="3506641"/>
              <a:ext cx="8108038" cy="221727"/>
              <a:chOff x="120650" y="1664223"/>
              <a:chExt cx="8108038" cy="221727"/>
            </a:xfrm>
          </p:grpSpPr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7B36938B-0BFE-4BC6-AEC1-0B7B89B4B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2279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FDC9215D-139E-47C5-ADA3-1D8E103F3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8588" y="1885157"/>
                <a:ext cx="38354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163484FA-A19B-4CBF-A39F-F22F7007D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3988" y="1885950"/>
                <a:ext cx="20447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2150D84A-132E-4C7F-8A01-E3189D83C293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23D6BF-ED0F-481D-ABAF-76338BAB873E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0BFBB270-9AA9-4D19-8FC2-6C2CBA0E629C}"/>
                  </a:ext>
                </a:extLst>
              </p:cNvPr>
              <p:cNvSpPr/>
              <p:nvPr/>
            </p:nvSpPr>
            <p:spPr>
              <a:xfrm>
                <a:off x="6365422" y="1664223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0B16117-A439-48DF-B6D2-336DDA89927D}"/>
              </a:ext>
            </a:extLst>
          </p:cNvPr>
          <p:cNvGrpSpPr/>
          <p:nvPr/>
        </p:nvGrpSpPr>
        <p:grpSpPr>
          <a:xfrm>
            <a:off x="2749462" y="509861"/>
            <a:ext cx="9144000" cy="1371600"/>
            <a:chOff x="50800" y="1303301"/>
            <a:chExt cx="9144000" cy="1624372"/>
          </a:xfrm>
        </p:grpSpPr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15614779-16D2-4E5E-B903-B482433B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1303301"/>
              <a:ext cx="9144000" cy="1624372"/>
            </a:xfrm>
            <a:prstGeom prst="rect">
              <a:avLst/>
            </a:prstGeom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57B34A6-8866-4C74-B3F1-9D933B32641E}"/>
                </a:ext>
              </a:extLst>
            </p:cNvPr>
            <p:cNvGrpSpPr/>
            <p:nvPr/>
          </p:nvGrpSpPr>
          <p:grpSpPr>
            <a:xfrm>
              <a:off x="2368743" y="2228583"/>
              <a:ext cx="3830551" cy="416597"/>
              <a:chOff x="2395055" y="4046157"/>
              <a:chExt cx="3830551" cy="416597"/>
            </a:xfrm>
          </p:grpSpPr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041C269-DDFD-43B4-B1DA-791FF2321765}"/>
                  </a:ext>
                </a:extLst>
              </p:cNvPr>
              <p:cNvSpPr txBox="1"/>
              <p:nvPr/>
            </p:nvSpPr>
            <p:spPr>
              <a:xfrm>
                <a:off x="2395055" y="4046157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15564E3-1822-4E8C-871E-ED1A7D62B1AA}"/>
                  </a:ext>
                </a:extLst>
              </p:cNvPr>
              <p:cNvSpPr txBox="1"/>
              <p:nvPr/>
            </p:nvSpPr>
            <p:spPr>
              <a:xfrm>
                <a:off x="3398273" y="4118770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6C5E99D3-0488-46E6-A357-558562430063}"/>
                  </a:ext>
                </a:extLst>
              </p:cNvPr>
              <p:cNvSpPr txBox="1"/>
              <p:nvPr/>
            </p:nvSpPr>
            <p:spPr>
              <a:xfrm>
                <a:off x="2797999" y="4073030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8B519AE1-2671-4B7F-A742-A95E43C41425}"/>
                  </a:ext>
                </a:extLst>
              </p:cNvPr>
              <p:cNvSpPr txBox="1"/>
              <p:nvPr/>
            </p:nvSpPr>
            <p:spPr>
              <a:xfrm>
                <a:off x="3930540" y="4153879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44806467-36F6-410B-8ED4-AD2DE4A7CD78}"/>
                  </a:ext>
                </a:extLst>
              </p:cNvPr>
              <p:cNvSpPr txBox="1"/>
              <p:nvPr/>
            </p:nvSpPr>
            <p:spPr>
              <a:xfrm>
                <a:off x="5824534" y="4247310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EAB60B3-FE5C-44D4-A71B-483F2A8AEEE4}"/>
                  </a:ext>
                </a:extLst>
              </p:cNvPr>
              <p:cNvSpPr txBox="1"/>
              <p:nvPr/>
            </p:nvSpPr>
            <p:spPr>
              <a:xfrm>
                <a:off x="4691993" y="4225196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 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+ 2ndryMB</a:t>
                </a: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7D9D4EC-A5E4-4EB0-B57B-44290525F0A4}"/>
                </a:ext>
              </a:extLst>
            </p:cNvPr>
            <p:cNvGrpSpPr/>
            <p:nvPr/>
          </p:nvGrpSpPr>
          <p:grpSpPr>
            <a:xfrm>
              <a:off x="107950" y="1689067"/>
              <a:ext cx="8495388" cy="221727"/>
              <a:chOff x="120650" y="1664223"/>
              <a:chExt cx="8495388" cy="221727"/>
            </a:xfrm>
          </p:grpSpPr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818BBF83-A0F3-4B8C-ABB5-9E946A7DA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46453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D591C6EC-4D7D-498B-9EFB-627613839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5185" y="1885157"/>
                <a:ext cx="427282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A56A2DD-5080-48A3-A2CC-8734C78DF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8006" y="1885950"/>
                <a:ext cx="1758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35A1B6B-D1E4-4959-8696-442AF0E7A2FC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CC1CDCC-4969-496A-A702-005FA87166FF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7B4FA15-AA0A-4849-B618-5AE3F76636E9}"/>
                  </a:ext>
                </a:extLst>
              </p:cNvPr>
              <p:cNvSpPr/>
              <p:nvPr/>
            </p:nvSpPr>
            <p:spPr>
              <a:xfrm>
                <a:off x="6858006" y="1664223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C1BC1FF-A741-4BA5-9D9B-12E18BC2BD87}"/>
              </a:ext>
            </a:extLst>
          </p:cNvPr>
          <p:cNvGrpSpPr/>
          <p:nvPr/>
        </p:nvGrpSpPr>
        <p:grpSpPr>
          <a:xfrm>
            <a:off x="2755072" y="1946303"/>
            <a:ext cx="9144000" cy="1371600"/>
            <a:chOff x="50800" y="3130549"/>
            <a:chExt cx="9144000" cy="1624372"/>
          </a:xfrm>
        </p:grpSpPr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2279BAC0-67A5-4995-A855-178DA76C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9C376AE-3B25-4130-8313-B24741AEA1CB}"/>
                </a:ext>
              </a:extLst>
            </p:cNvPr>
            <p:cNvGrpSpPr/>
            <p:nvPr/>
          </p:nvGrpSpPr>
          <p:grpSpPr>
            <a:xfrm>
              <a:off x="115212" y="3505848"/>
              <a:ext cx="7327063" cy="222520"/>
              <a:chOff x="120650" y="1663430"/>
              <a:chExt cx="7327063" cy="222520"/>
            </a:xfrm>
          </p:grpSpPr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id="{CCC23F4C-B7EB-4BB4-A629-58A876BFC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1263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1A381383-3FE0-4F01-A365-A70EF399B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988" y="1885157"/>
                <a:ext cx="36322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AF35E57B-15F7-4EC1-A031-3696AEE51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9188" y="1885950"/>
                <a:ext cx="156852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80AB9F29-2015-4782-87BA-D8DAFD7F15B6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962D8ED0-66C2-4943-A1B0-10B04BCFEFA9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15118383-87CD-4535-8C1E-7933335D442F}"/>
                  </a:ext>
                </a:extLst>
              </p:cNvPr>
              <p:cNvSpPr/>
              <p:nvPr/>
            </p:nvSpPr>
            <p:spPr>
              <a:xfrm>
                <a:off x="5765881" y="1663430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10CC752B-AD0C-451B-8393-59B122433780}"/>
                </a:ext>
              </a:extLst>
            </p:cNvPr>
            <p:cNvGrpSpPr/>
            <p:nvPr/>
          </p:nvGrpSpPr>
          <p:grpSpPr>
            <a:xfrm>
              <a:off x="2167655" y="4024676"/>
              <a:ext cx="3294915" cy="394680"/>
              <a:chOff x="2167655" y="4024676"/>
              <a:chExt cx="3294915" cy="394680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6B196BA-C1F0-4981-8C8D-040ECF870981}"/>
                  </a:ext>
                </a:extLst>
              </p:cNvPr>
              <p:cNvSpPr txBox="1"/>
              <p:nvPr/>
            </p:nvSpPr>
            <p:spPr>
              <a:xfrm>
                <a:off x="2167655" y="4024676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A0B593C2-7363-4C0E-B3E2-B5B99943C63E}"/>
                  </a:ext>
                </a:extLst>
              </p:cNvPr>
              <p:cNvSpPr txBox="1"/>
              <p:nvPr/>
            </p:nvSpPr>
            <p:spPr>
              <a:xfrm>
                <a:off x="3045891" y="4109158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2A0863C7-F002-4976-BDB7-B72ADCB6831F}"/>
                  </a:ext>
                </a:extLst>
              </p:cNvPr>
              <p:cNvSpPr txBox="1"/>
              <p:nvPr/>
            </p:nvSpPr>
            <p:spPr>
              <a:xfrm>
                <a:off x="2575139" y="404615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AE5477B2-8148-4E35-A87B-490F874E38D7}"/>
                  </a:ext>
                </a:extLst>
              </p:cNvPr>
              <p:cNvSpPr txBox="1"/>
              <p:nvPr/>
            </p:nvSpPr>
            <p:spPr>
              <a:xfrm>
                <a:off x="3523055" y="4126763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611909FA-8472-4D52-A530-60A735C82BE2}"/>
                  </a:ext>
                </a:extLst>
              </p:cNvPr>
              <p:cNvSpPr txBox="1"/>
              <p:nvPr/>
            </p:nvSpPr>
            <p:spPr>
              <a:xfrm>
                <a:off x="5061498" y="4203912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AE14A06-CA74-4487-8C64-79AB85CC49B5}"/>
                  </a:ext>
                </a:extLst>
              </p:cNvPr>
              <p:cNvSpPr txBox="1"/>
              <p:nvPr/>
            </p:nvSpPr>
            <p:spPr>
              <a:xfrm>
                <a:off x="4145465" y="4153879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</a:t>
                </a:r>
                <a:endParaRPr kumimoji="0" lang="es-E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9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113974" y="2334804"/>
            <a:ext cx="4432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>
            <a:cxnSpLocks/>
          </p:cNvCxnSpPr>
          <p:nvPr/>
        </p:nvCxnSpPr>
        <p:spPr>
          <a:xfrm>
            <a:off x="2522618" y="496689"/>
            <a:ext cx="0" cy="42615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570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salt viscosity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M2)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E5F26721-EFD4-4F32-AE00-C61AD163B19E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2BC6F-6FE4-41B3-A4EC-2D4710C67B7A}"/>
              </a:ext>
            </a:extLst>
          </p:cNvPr>
          <p:cNvGrpSpPr/>
          <p:nvPr/>
        </p:nvGrpSpPr>
        <p:grpSpPr>
          <a:xfrm>
            <a:off x="32404" y="184204"/>
            <a:ext cx="2312767" cy="854135"/>
            <a:chOff x="-722389" y="1572397"/>
            <a:chExt cx="3559830" cy="1314690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3DC51DDD-7E00-4361-84AB-587866C24B73}"/>
                </a:ext>
              </a:extLst>
            </p:cNvPr>
            <p:cNvSpPr/>
            <p:nvPr/>
          </p:nvSpPr>
          <p:spPr>
            <a:xfrm>
              <a:off x="-722389" y="1572397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6A8A419-DCE5-46A2-9B48-E29C0E744A83}"/>
                </a:ext>
              </a:extLst>
            </p:cNvPr>
            <p:cNvGrpSpPr/>
            <p:nvPr/>
          </p:nvGrpSpPr>
          <p:grpSpPr>
            <a:xfrm>
              <a:off x="-556603" y="1616261"/>
              <a:ext cx="3245951" cy="1205049"/>
              <a:chOff x="7073956" y="2399064"/>
              <a:chExt cx="3008180" cy="11226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0F3CBC1-50AC-44A0-ADE3-11B41133FD5B}"/>
                  </a:ext>
                </a:extLst>
              </p:cNvPr>
              <p:cNvGrpSpPr/>
              <p:nvPr/>
            </p:nvGrpSpPr>
            <p:grpSpPr>
              <a:xfrm>
                <a:off x="8190202" y="2399064"/>
                <a:ext cx="757450" cy="397210"/>
                <a:chOff x="1536458" y="3680298"/>
                <a:chExt cx="757450" cy="397210"/>
              </a:xfrm>
            </p:grpSpPr>
            <p:sp>
              <p:nvSpPr>
                <p:cNvPr id="249" name="Google Shape;7029;p10">
                  <a:extLst>
                    <a:ext uri="{FF2B5EF4-FFF2-40B4-BE49-F238E27FC236}">
                      <a16:creationId xmlns:a16="http://schemas.microsoft.com/office/drawing/2014/main" id="{23258F55-8418-49FC-98F4-AF1BA2339A46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2EA9B13-C5BE-4F32-AC4F-7EBECED85195}"/>
                    </a:ext>
                  </a:extLst>
                </p:cNvPr>
                <p:cNvSpPr txBox="1"/>
                <p:nvPr/>
              </p:nvSpPr>
              <p:spPr>
                <a:xfrm>
                  <a:off x="1536458" y="3680298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E755E1-B7D6-4B1E-893A-1715AC4FC711}"/>
                  </a:ext>
                </a:extLst>
              </p:cNvPr>
              <p:cNvGrpSpPr/>
              <p:nvPr/>
            </p:nvGrpSpPr>
            <p:grpSpPr>
              <a:xfrm>
                <a:off x="7073956" y="3117900"/>
                <a:ext cx="757450" cy="397210"/>
                <a:chOff x="639495" y="4395320"/>
                <a:chExt cx="757450" cy="397210"/>
              </a:xfrm>
            </p:grpSpPr>
            <p:sp>
              <p:nvSpPr>
                <p:cNvPr id="247" name="Google Shape;7029;p10">
                  <a:extLst>
                    <a:ext uri="{FF2B5EF4-FFF2-40B4-BE49-F238E27FC236}">
                      <a16:creationId xmlns:a16="http://schemas.microsoft.com/office/drawing/2014/main" id="{3075A8BC-9EE8-4114-AF78-EDA70CA7C8DE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BF028FA0-45BA-4C59-8471-630BB52D0072}"/>
                    </a:ext>
                  </a:extLst>
                </p:cNvPr>
                <p:cNvSpPr txBox="1"/>
                <p:nvPr/>
              </p:nvSpPr>
              <p:spPr>
                <a:xfrm>
                  <a:off x="639495" y="4395320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D44AF7F-1C3E-4997-A72B-B332A0DE6017}"/>
                  </a:ext>
                </a:extLst>
              </p:cNvPr>
              <p:cNvGrpSpPr/>
              <p:nvPr/>
            </p:nvGrpSpPr>
            <p:grpSpPr>
              <a:xfrm>
                <a:off x="7822487" y="3119509"/>
                <a:ext cx="757450" cy="397210"/>
                <a:chOff x="1532584" y="4400574"/>
                <a:chExt cx="757450" cy="397210"/>
              </a:xfrm>
            </p:grpSpPr>
            <p:sp>
              <p:nvSpPr>
                <p:cNvPr id="245" name="Google Shape;7029;p10">
                  <a:extLst>
                    <a:ext uri="{FF2B5EF4-FFF2-40B4-BE49-F238E27FC236}">
                      <a16:creationId xmlns:a16="http://schemas.microsoft.com/office/drawing/2014/main" id="{13127EE8-8951-4F9A-97DA-7501FEE260F6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65641482-77B7-4636-AC24-22FFA1252635}"/>
                    </a:ext>
                  </a:extLst>
                </p:cNvPr>
                <p:cNvSpPr txBox="1"/>
                <p:nvPr/>
              </p:nvSpPr>
              <p:spPr>
                <a:xfrm>
                  <a:off x="1532584" y="4400574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  <a:endParaRPr lang="es-E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6B4208C2-4AB7-4BF5-B550-97565DEE4BED}"/>
                  </a:ext>
                </a:extLst>
              </p:cNvPr>
              <p:cNvGrpSpPr/>
              <p:nvPr/>
            </p:nvGrpSpPr>
            <p:grpSpPr>
              <a:xfrm>
                <a:off x="8575141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3" name="Google Shape;7029;p10">
                  <a:extLst>
                    <a:ext uri="{FF2B5EF4-FFF2-40B4-BE49-F238E27FC236}">
                      <a16:creationId xmlns:a16="http://schemas.microsoft.com/office/drawing/2014/main" id="{1380EF57-D2E3-4747-892F-ECE21F7855F0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F38AC22D-4CAF-4735-B295-C9E3B27FA5CE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1B3FC310-2A2C-4801-8197-430EAB0E1277}"/>
                  </a:ext>
                </a:extLst>
              </p:cNvPr>
              <p:cNvGrpSpPr/>
              <p:nvPr/>
            </p:nvGrpSpPr>
            <p:grpSpPr>
              <a:xfrm>
                <a:off x="9324686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1" name="Google Shape;7029;p10">
                  <a:extLst>
                    <a:ext uri="{FF2B5EF4-FFF2-40B4-BE49-F238E27FC236}">
                      <a16:creationId xmlns:a16="http://schemas.microsoft.com/office/drawing/2014/main" id="{187C192C-46D7-4106-A55E-8149190033A8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8FA1640A-425A-491A-B196-D043387E1502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172ABA78-1D00-4AB5-A18A-212CC81EB95D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7583F97A-6E8D-4A58-B84E-39FF02573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73ACFB53-1CD7-42F8-9CDF-CA7CA4E3C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02640EBE-704F-4117-84EF-FF52D708E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C8B6B7FD-0F3E-4992-A474-9D0D75FC0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B5149F15-F110-467D-8A9A-5DEDF7966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CA918E0C-5AEE-47DB-AE48-F569189DF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7" name="TextBox 366">
            <a:extLst>
              <a:ext uri="{FF2B5EF4-FFF2-40B4-BE49-F238E27FC236}">
                <a16:creationId xmlns:a16="http://schemas.microsoft.com/office/drawing/2014/main" id="{7C61C63A-DC6C-4C84-8D9A-03038FF8B335}"/>
              </a:ext>
            </a:extLst>
          </p:cNvPr>
          <p:cNvSpPr txBox="1"/>
          <p:nvPr/>
        </p:nvSpPr>
        <p:spPr>
          <a:xfrm>
            <a:off x="6822876" y="4840527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F21EE079-111E-4DD6-B3EE-352F549CDFEF}"/>
              </a:ext>
            </a:extLst>
          </p:cNvPr>
          <p:cNvSpPr/>
          <p:nvPr/>
        </p:nvSpPr>
        <p:spPr>
          <a:xfrm>
            <a:off x="2748349" y="5935512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D138CE35-BC54-4089-A70E-EF8118100532}"/>
              </a:ext>
            </a:extLst>
          </p:cNvPr>
          <p:cNvSpPr txBox="1"/>
          <p:nvPr/>
        </p:nvSpPr>
        <p:spPr>
          <a:xfrm>
            <a:off x="2831811" y="4825986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M2_V4</a:t>
            </a: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3640FB-9356-4C5D-AC7A-2B3805B5713D}"/>
              </a:ext>
            </a:extLst>
          </p:cNvPr>
          <p:cNvGrpSpPr/>
          <p:nvPr/>
        </p:nvGrpSpPr>
        <p:grpSpPr>
          <a:xfrm>
            <a:off x="2755072" y="3386619"/>
            <a:ext cx="9144000" cy="1371600"/>
            <a:chOff x="2755072" y="3386619"/>
            <a:chExt cx="9144000" cy="1371600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3B0FDC2-359E-4C1D-8378-164F30DD8F9D}"/>
                </a:ext>
              </a:extLst>
            </p:cNvPr>
            <p:cNvGrpSpPr/>
            <p:nvPr/>
          </p:nvGrpSpPr>
          <p:grpSpPr>
            <a:xfrm>
              <a:off x="2755072" y="3386619"/>
              <a:ext cx="9144000" cy="1371600"/>
              <a:chOff x="50800" y="4957797"/>
              <a:chExt cx="9144000" cy="1624372"/>
            </a:xfrm>
          </p:grpSpPr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15CA9CE6-5B72-4CD9-BB87-12DE680A9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5C22EB84-18AF-482B-BA5E-ADD02B6F71B3}"/>
                  </a:ext>
                </a:extLst>
              </p:cNvPr>
              <p:cNvGrpSpPr/>
              <p:nvPr/>
            </p:nvGrpSpPr>
            <p:grpSpPr>
              <a:xfrm>
                <a:off x="106925" y="5303757"/>
                <a:ext cx="7077935" cy="228011"/>
                <a:chOff x="120650" y="1657939"/>
                <a:chExt cx="7077935" cy="228011"/>
              </a:xfrm>
            </p:grpSpPr>
            <p:cxnSp>
              <p:nvCxnSpPr>
                <p:cNvPr id="267" name="Straight Arrow Connector 266">
                  <a:extLst>
                    <a:ext uri="{FF2B5EF4-FFF2-40B4-BE49-F238E27FC236}">
                      <a16:creationId xmlns:a16="http://schemas.microsoft.com/office/drawing/2014/main" id="{3333E6D3-A6B1-47C0-9A76-FA57A7FD8E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09458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8" name="Straight Arrow Connector 267">
                  <a:extLst>
                    <a:ext uri="{FF2B5EF4-FFF2-40B4-BE49-F238E27FC236}">
                      <a16:creationId xmlns:a16="http://schemas.microsoft.com/office/drawing/2014/main" id="{03CD7F97-C5C0-41FA-BBD5-501ECE2B1C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5238" y="1885157"/>
                  <a:ext cx="3352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9" name="Straight Arrow Connector 268">
                  <a:extLst>
                    <a:ext uri="{FF2B5EF4-FFF2-40B4-BE49-F238E27FC236}">
                      <a16:creationId xmlns:a16="http://schemas.microsoft.com/office/drawing/2014/main" id="{30D11165-64A4-468C-A279-E66E2240E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68038" y="1885950"/>
                  <a:ext cx="145778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3A885593-579F-40AF-BAB3-9F88D83557F3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A402241B-B34C-478E-B4C0-0B77E67C6AD2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A11F9150-D0BE-4BAD-B84D-1CDA21AEFE4A}"/>
                    </a:ext>
                  </a:extLst>
                </p:cNvPr>
                <p:cNvSpPr/>
                <p:nvPr/>
              </p:nvSpPr>
              <p:spPr>
                <a:xfrm>
                  <a:off x="5516753" y="1657939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BBB7E723-B1C1-447F-A9D7-75EB5E6DD6B0}"/>
                  </a:ext>
                </a:extLst>
              </p:cNvPr>
              <p:cNvGrpSpPr/>
              <p:nvPr/>
            </p:nvGrpSpPr>
            <p:grpSpPr>
              <a:xfrm>
                <a:off x="2000069" y="5821098"/>
                <a:ext cx="3294915" cy="394680"/>
                <a:chOff x="2167655" y="4024676"/>
                <a:chExt cx="3294915" cy="394680"/>
              </a:xfrm>
            </p:grpSpPr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3131ED70-91E1-4569-86B1-A904588E7FE3}"/>
                    </a:ext>
                  </a:extLst>
                </p:cNvPr>
                <p:cNvSpPr txBox="1"/>
                <p:nvPr/>
              </p:nvSpPr>
              <p:spPr>
                <a:xfrm>
                  <a:off x="2167655" y="402467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DB0BF693-20AF-4AC8-A4A3-8E3AFF24FE01}"/>
                    </a:ext>
                  </a:extLst>
                </p:cNvPr>
                <p:cNvSpPr txBox="1"/>
                <p:nvPr/>
              </p:nvSpPr>
              <p:spPr>
                <a:xfrm>
                  <a:off x="3045891" y="4109158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713648A1-F71B-4116-9A55-D2F79CF53264}"/>
                    </a:ext>
                  </a:extLst>
                </p:cNvPr>
                <p:cNvSpPr txBox="1"/>
                <p:nvPr/>
              </p:nvSpPr>
              <p:spPr>
                <a:xfrm>
                  <a:off x="2575139" y="404615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D75836DB-974D-4901-AEC5-4F7AC497B2AE}"/>
                    </a:ext>
                  </a:extLst>
                </p:cNvPr>
                <p:cNvSpPr txBox="1"/>
                <p:nvPr/>
              </p:nvSpPr>
              <p:spPr>
                <a:xfrm>
                  <a:off x="3523055" y="412676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B3BB394B-7A3C-4D52-9DE8-31D3D8B852F9}"/>
                    </a:ext>
                  </a:extLst>
                </p:cNvPr>
                <p:cNvSpPr txBox="1"/>
                <p:nvPr/>
              </p:nvSpPr>
              <p:spPr>
                <a:xfrm>
                  <a:off x="5061498" y="4203912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1E5D9F08-0971-4286-AE05-780F04FF3AF2}"/>
                    </a:ext>
                  </a:extLst>
                </p:cNvPr>
                <p:cNvSpPr txBox="1"/>
                <p:nvPr/>
              </p:nvSpPr>
              <p:spPr>
                <a:xfrm>
                  <a:off x="4145465" y="415387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98664F6-40BA-47D6-B584-CCA87F2ABB31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20FEE71-0659-40AB-A94C-F9056DE61162}"/>
                </a:ext>
              </a:extLst>
            </p:cNvPr>
            <p:cNvSpPr/>
            <p:nvPr/>
          </p:nvSpPr>
          <p:spPr>
            <a:xfrm>
              <a:off x="2756525" y="4496443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BBAE33BC-5300-423C-8C76-5386C83525D9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M2_V3</a:t>
              </a:r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A5DCE03A-C3E7-46BF-B281-B9EAA1129C2D}"/>
              </a:ext>
            </a:extLst>
          </p:cNvPr>
          <p:cNvSpPr txBox="1"/>
          <p:nvPr/>
        </p:nvSpPr>
        <p:spPr>
          <a:xfrm>
            <a:off x="6818396" y="1969268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3090AD2F-EC69-46AF-8C6B-B7E6535E0304}"/>
              </a:ext>
            </a:extLst>
          </p:cNvPr>
          <p:cNvSpPr/>
          <p:nvPr/>
        </p:nvSpPr>
        <p:spPr>
          <a:xfrm>
            <a:off x="2765991" y="3056879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784F84F-4D62-4ECF-892D-69994EF7B792}"/>
              </a:ext>
            </a:extLst>
          </p:cNvPr>
          <p:cNvSpPr txBox="1"/>
          <p:nvPr/>
        </p:nvSpPr>
        <p:spPr>
          <a:xfrm>
            <a:off x="2827331" y="1954727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M2_V2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210C6D45-311B-4CD0-9752-19390C610F0F}"/>
              </a:ext>
            </a:extLst>
          </p:cNvPr>
          <p:cNvSpPr txBox="1"/>
          <p:nvPr/>
        </p:nvSpPr>
        <p:spPr>
          <a:xfrm>
            <a:off x="6829599" y="524402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1E8F7D17-52CA-406D-B773-61EAA6B309EB}"/>
              </a:ext>
            </a:extLst>
          </p:cNvPr>
          <p:cNvSpPr/>
          <p:nvPr/>
        </p:nvSpPr>
        <p:spPr>
          <a:xfrm>
            <a:off x="2755072" y="1619387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CED72DF-906B-457D-87BD-950F2C7118A7}"/>
              </a:ext>
            </a:extLst>
          </p:cNvPr>
          <p:cNvSpPr txBox="1"/>
          <p:nvPr/>
        </p:nvSpPr>
        <p:spPr>
          <a:xfrm>
            <a:off x="2838534" y="509861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M2_V1</a:t>
            </a:r>
          </a:p>
        </p:txBody>
      </p:sp>
      <p:pic>
        <p:nvPicPr>
          <p:cNvPr id="296" name="Picture 295">
            <a:hlinkClick r:id="rId9" action="ppaction://hlinksldjump" tooltip="Result Menu"/>
            <a:extLst>
              <a:ext uri="{FF2B5EF4-FFF2-40B4-BE49-F238E27FC236}">
                <a16:creationId xmlns:a16="http://schemas.microsoft.com/office/drawing/2014/main" id="{2D53A0DB-54CD-4AD3-9C12-810E05ACC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63" y="198826"/>
            <a:ext cx="222892" cy="22289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40A64C86-EA33-964E-85F9-22BE11DC9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0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170D7C2E-6021-4DCF-97E7-5E399999E3D9}"/>
              </a:ext>
            </a:extLst>
          </p:cNvPr>
          <p:cNvGrpSpPr/>
          <p:nvPr/>
        </p:nvGrpSpPr>
        <p:grpSpPr>
          <a:xfrm>
            <a:off x="2755072" y="4836352"/>
            <a:ext cx="9144000" cy="1371600"/>
            <a:chOff x="2755429" y="4160086"/>
            <a:chExt cx="9144000" cy="1625652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EE9AC4A3-194B-4C43-A9FD-264571184FC4}"/>
                </a:ext>
              </a:extLst>
            </p:cNvPr>
            <p:cNvGrpSpPr/>
            <p:nvPr/>
          </p:nvGrpSpPr>
          <p:grpSpPr>
            <a:xfrm>
              <a:off x="2755429" y="4160086"/>
              <a:ext cx="9144000" cy="1624372"/>
              <a:chOff x="50800" y="4957797"/>
              <a:chExt cx="9144000" cy="1624372"/>
            </a:xfrm>
          </p:grpSpPr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8E685F6C-E29E-45A9-B9C6-0426DCED3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3D0CBAB0-2CB6-499B-B246-E7481F944797}"/>
                  </a:ext>
                </a:extLst>
              </p:cNvPr>
              <p:cNvGrpSpPr/>
              <p:nvPr/>
            </p:nvGrpSpPr>
            <p:grpSpPr>
              <a:xfrm>
                <a:off x="50800" y="5336434"/>
                <a:ext cx="7931150" cy="221727"/>
                <a:chOff x="120650" y="1664223"/>
                <a:chExt cx="7931150" cy="221727"/>
              </a:xfrm>
            </p:grpSpPr>
            <p:cxnSp>
              <p:nvCxnSpPr>
                <p:cNvPr id="310" name="Straight Arrow Connector 309">
                  <a:extLst>
                    <a:ext uri="{FF2B5EF4-FFF2-40B4-BE49-F238E27FC236}">
                      <a16:creationId xmlns:a16="http://schemas.microsoft.com/office/drawing/2014/main" id="{8D4C2967-EEE3-4127-B4EA-45826D1657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209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1" name="Straight Arrow Connector 310">
                  <a:extLst>
                    <a:ext uri="{FF2B5EF4-FFF2-40B4-BE49-F238E27FC236}">
                      <a16:creationId xmlns:a16="http://schemas.microsoft.com/office/drawing/2014/main" id="{91CC8F54-95A1-4E2E-AD67-A53222907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0450" y="1885157"/>
                  <a:ext cx="57213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C0AFBFB6-6D35-4562-9F65-7FBB684EC879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58431531-A076-4819-BC06-71389178613A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CF4AFE19-5D51-4FA0-856E-E8DAAB4876B8}"/>
                </a:ext>
              </a:extLst>
            </p:cNvPr>
            <p:cNvSpPr/>
            <p:nvPr/>
          </p:nvSpPr>
          <p:spPr>
            <a:xfrm>
              <a:off x="2765756" y="5474021"/>
              <a:ext cx="2301072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3F56DD5-77B6-458D-810E-17B8E2EE2412}"/>
              </a:ext>
            </a:extLst>
          </p:cNvPr>
          <p:cNvGrpSpPr/>
          <p:nvPr/>
        </p:nvGrpSpPr>
        <p:grpSpPr>
          <a:xfrm>
            <a:off x="2755072" y="509861"/>
            <a:ext cx="9144000" cy="1371600"/>
            <a:chOff x="50800" y="1303301"/>
            <a:chExt cx="9144000" cy="1624372"/>
          </a:xfrm>
        </p:grpSpPr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1373110A-DD39-42E9-B6D9-C2C827CC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1303301"/>
              <a:ext cx="9144000" cy="1624372"/>
            </a:xfrm>
            <a:prstGeom prst="rect">
              <a:avLst/>
            </a:prstGeom>
          </p:spPr>
        </p:pic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EED08C76-7031-43C6-9187-1057A8561494}"/>
                </a:ext>
              </a:extLst>
            </p:cNvPr>
            <p:cNvGrpSpPr/>
            <p:nvPr/>
          </p:nvGrpSpPr>
          <p:grpSpPr>
            <a:xfrm>
              <a:off x="107950" y="1682152"/>
              <a:ext cx="8578850" cy="221727"/>
              <a:chOff x="120650" y="1664223"/>
              <a:chExt cx="8578850" cy="221727"/>
            </a:xfrm>
          </p:grpSpPr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409AF543-213C-4951-82AE-BD95FD230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194945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id="{D4A4828E-DCDE-4BB7-BB20-75D84BD57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0100" y="1885157"/>
                <a:ext cx="66294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7C9DDDD-C8C4-4A7C-86F0-A9DAE7FC7360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9B1AAD7-1F28-4D17-BE4A-9F2ECCAC0657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549534D-F129-4B52-B41D-5A0F3ECCDF13}"/>
              </a:ext>
            </a:extLst>
          </p:cNvPr>
          <p:cNvGrpSpPr/>
          <p:nvPr/>
        </p:nvGrpSpPr>
        <p:grpSpPr>
          <a:xfrm>
            <a:off x="2755072" y="1945459"/>
            <a:ext cx="9144000" cy="1371600"/>
            <a:chOff x="50800" y="3130549"/>
            <a:chExt cx="9144000" cy="1624372"/>
          </a:xfrm>
        </p:grpSpPr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C5221643-3014-4F29-AD49-8EB01C67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0B38B5F0-4424-4E9F-93B5-94804B96F94B}"/>
                </a:ext>
              </a:extLst>
            </p:cNvPr>
            <p:cNvGrpSpPr/>
            <p:nvPr/>
          </p:nvGrpSpPr>
          <p:grpSpPr>
            <a:xfrm>
              <a:off x="107950" y="3482234"/>
              <a:ext cx="7410525" cy="221727"/>
              <a:chOff x="120650" y="1664223"/>
              <a:chExt cx="7410525" cy="221727"/>
            </a:xfrm>
          </p:grpSpPr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09888C49-F057-4080-8EE1-7235A887A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2098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93" name="Straight Arrow Connector 292">
                <a:extLst>
                  <a:ext uri="{FF2B5EF4-FFF2-40B4-BE49-F238E27FC236}">
                    <a16:creationId xmlns:a16="http://schemas.microsoft.com/office/drawing/2014/main" id="{EA0221ED-30AF-4602-AE49-C57B65829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0450" y="1885157"/>
                <a:ext cx="520072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6C8ACA4-1A04-481A-A912-F2719EE16FB0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5940B437-D883-4012-B304-3FD1FD1D5481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10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113974" y="2334804"/>
            <a:ext cx="4432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>
            <a:cxnSpLocks/>
          </p:cNvCxnSpPr>
          <p:nvPr/>
        </p:nvCxnSpPr>
        <p:spPr>
          <a:xfrm>
            <a:off x="2522618" y="496689"/>
            <a:ext cx="0" cy="42615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570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salt viscosity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M3)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E5F26721-EFD4-4F32-AE00-C61AD163B19E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2BC6F-6FE4-41B3-A4EC-2D4710C67B7A}"/>
              </a:ext>
            </a:extLst>
          </p:cNvPr>
          <p:cNvGrpSpPr/>
          <p:nvPr/>
        </p:nvGrpSpPr>
        <p:grpSpPr>
          <a:xfrm>
            <a:off x="32404" y="184204"/>
            <a:ext cx="2312767" cy="854135"/>
            <a:chOff x="-722389" y="1572397"/>
            <a:chExt cx="3559830" cy="1314690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3DC51DDD-7E00-4361-84AB-587866C24B73}"/>
                </a:ext>
              </a:extLst>
            </p:cNvPr>
            <p:cNvSpPr/>
            <p:nvPr/>
          </p:nvSpPr>
          <p:spPr>
            <a:xfrm>
              <a:off x="-722389" y="1572397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6A8A419-DCE5-46A2-9B48-E29C0E744A83}"/>
                </a:ext>
              </a:extLst>
            </p:cNvPr>
            <p:cNvGrpSpPr/>
            <p:nvPr/>
          </p:nvGrpSpPr>
          <p:grpSpPr>
            <a:xfrm>
              <a:off x="-556603" y="1616261"/>
              <a:ext cx="3245951" cy="1205049"/>
              <a:chOff x="7073956" y="2399064"/>
              <a:chExt cx="3008180" cy="11226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0F3CBC1-50AC-44A0-ADE3-11B41133FD5B}"/>
                  </a:ext>
                </a:extLst>
              </p:cNvPr>
              <p:cNvGrpSpPr/>
              <p:nvPr/>
            </p:nvGrpSpPr>
            <p:grpSpPr>
              <a:xfrm>
                <a:off x="8190202" y="2399064"/>
                <a:ext cx="757450" cy="397210"/>
                <a:chOff x="1536458" y="3680298"/>
                <a:chExt cx="757450" cy="397210"/>
              </a:xfrm>
            </p:grpSpPr>
            <p:sp>
              <p:nvSpPr>
                <p:cNvPr id="249" name="Google Shape;7029;p10">
                  <a:extLst>
                    <a:ext uri="{FF2B5EF4-FFF2-40B4-BE49-F238E27FC236}">
                      <a16:creationId xmlns:a16="http://schemas.microsoft.com/office/drawing/2014/main" id="{23258F55-8418-49FC-98F4-AF1BA2339A46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2EA9B13-C5BE-4F32-AC4F-7EBECED85195}"/>
                    </a:ext>
                  </a:extLst>
                </p:cNvPr>
                <p:cNvSpPr txBox="1"/>
                <p:nvPr/>
              </p:nvSpPr>
              <p:spPr>
                <a:xfrm>
                  <a:off x="1536458" y="3680298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E755E1-B7D6-4B1E-893A-1715AC4FC711}"/>
                  </a:ext>
                </a:extLst>
              </p:cNvPr>
              <p:cNvGrpSpPr/>
              <p:nvPr/>
            </p:nvGrpSpPr>
            <p:grpSpPr>
              <a:xfrm>
                <a:off x="7073956" y="3117900"/>
                <a:ext cx="757450" cy="397210"/>
                <a:chOff x="639495" y="4395320"/>
                <a:chExt cx="757450" cy="397210"/>
              </a:xfrm>
            </p:grpSpPr>
            <p:sp>
              <p:nvSpPr>
                <p:cNvPr id="247" name="Google Shape;7029;p10">
                  <a:extLst>
                    <a:ext uri="{FF2B5EF4-FFF2-40B4-BE49-F238E27FC236}">
                      <a16:creationId xmlns:a16="http://schemas.microsoft.com/office/drawing/2014/main" id="{3075A8BC-9EE8-4114-AF78-EDA70CA7C8DE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BF028FA0-45BA-4C59-8471-630BB52D0072}"/>
                    </a:ext>
                  </a:extLst>
                </p:cNvPr>
                <p:cNvSpPr txBox="1"/>
                <p:nvPr/>
              </p:nvSpPr>
              <p:spPr>
                <a:xfrm>
                  <a:off x="639495" y="4395320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D44AF7F-1C3E-4997-A72B-B332A0DE6017}"/>
                  </a:ext>
                </a:extLst>
              </p:cNvPr>
              <p:cNvGrpSpPr/>
              <p:nvPr/>
            </p:nvGrpSpPr>
            <p:grpSpPr>
              <a:xfrm>
                <a:off x="7822487" y="3119509"/>
                <a:ext cx="757450" cy="397210"/>
                <a:chOff x="1532584" y="4400574"/>
                <a:chExt cx="757450" cy="397210"/>
              </a:xfrm>
            </p:grpSpPr>
            <p:sp>
              <p:nvSpPr>
                <p:cNvPr id="245" name="Google Shape;7029;p10">
                  <a:extLst>
                    <a:ext uri="{FF2B5EF4-FFF2-40B4-BE49-F238E27FC236}">
                      <a16:creationId xmlns:a16="http://schemas.microsoft.com/office/drawing/2014/main" id="{13127EE8-8951-4F9A-97DA-7501FEE260F6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65641482-77B7-4636-AC24-22FFA1252635}"/>
                    </a:ext>
                  </a:extLst>
                </p:cNvPr>
                <p:cNvSpPr txBox="1"/>
                <p:nvPr/>
              </p:nvSpPr>
              <p:spPr>
                <a:xfrm>
                  <a:off x="1532584" y="4400574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  <a:endParaRPr lang="es-E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6B4208C2-4AB7-4BF5-B550-97565DEE4BED}"/>
                  </a:ext>
                </a:extLst>
              </p:cNvPr>
              <p:cNvGrpSpPr/>
              <p:nvPr/>
            </p:nvGrpSpPr>
            <p:grpSpPr>
              <a:xfrm>
                <a:off x="8575141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3" name="Google Shape;7029;p10">
                  <a:extLst>
                    <a:ext uri="{FF2B5EF4-FFF2-40B4-BE49-F238E27FC236}">
                      <a16:creationId xmlns:a16="http://schemas.microsoft.com/office/drawing/2014/main" id="{1380EF57-D2E3-4747-892F-ECE21F7855F0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F38AC22D-4CAF-4735-B295-C9E3B27FA5CE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1B3FC310-2A2C-4801-8197-430EAB0E1277}"/>
                  </a:ext>
                </a:extLst>
              </p:cNvPr>
              <p:cNvGrpSpPr/>
              <p:nvPr/>
            </p:nvGrpSpPr>
            <p:grpSpPr>
              <a:xfrm>
                <a:off x="9324686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1" name="Google Shape;7029;p10">
                  <a:extLst>
                    <a:ext uri="{FF2B5EF4-FFF2-40B4-BE49-F238E27FC236}">
                      <a16:creationId xmlns:a16="http://schemas.microsoft.com/office/drawing/2014/main" id="{187C192C-46D7-4106-A55E-8149190033A8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8FA1640A-425A-491A-B196-D043387E1502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172ABA78-1D00-4AB5-A18A-212CC81EB95D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7583F97A-6E8D-4A58-B84E-39FF02573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73ACFB53-1CD7-42F8-9CDF-CA7CA4E3C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02640EBE-704F-4117-84EF-FF52D708E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C8B6B7FD-0F3E-4992-A474-9D0D75FC0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B5149F15-F110-467D-8A9A-5DEDF7966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CA918E0C-5AEE-47DB-AE48-F569189DF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7" name="TextBox 366">
            <a:extLst>
              <a:ext uri="{FF2B5EF4-FFF2-40B4-BE49-F238E27FC236}">
                <a16:creationId xmlns:a16="http://schemas.microsoft.com/office/drawing/2014/main" id="{7C61C63A-DC6C-4C84-8D9A-03038FF8B335}"/>
              </a:ext>
            </a:extLst>
          </p:cNvPr>
          <p:cNvSpPr txBox="1"/>
          <p:nvPr/>
        </p:nvSpPr>
        <p:spPr>
          <a:xfrm>
            <a:off x="6822876" y="4840527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3.7 Ma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F21EE079-111E-4DD6-B3EE-352F549CDFEF}"/>
              </a:ext>
            </a:extLst>
          </p:cNvPr>
          <p:cNvSpPr/>
          <p:nvPr/>
        </p:nvSpPr>
        <p:spPr>
          <a:xfrm>
            <a:off x="2748349" y="5935512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D138CE35-BC54-4089-A70E-EF8118100532}"/>
              </a:ext>
            </a:extLst>
          </p:cNvPr>
          <p:cNvSpPr txBox="1"/>
          <p:nvPr/>
        </p:nvSpPr>
        <p:spPr>
          <a:xfrm>
            <a:off x="2831811" y="4825986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M3_V4</a:t>
            </a: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CC52F55-19F7-4F1D-BF26-6F0A665F151F}"/>
              </a:ext>
            </a:extLst>
          </p:cNvPr>
          <p:cNvGrpSpPr/>
          <p:nvPr/>
        </p:nvGrpSpPr>
        <p:grpSpPr>
          <a:xfrm>
            <a:off x="2755072" y="3375920"/>
            <a:ext cx="9144000" cy="1371600"/>
            <a:chOff x="2755072" y="3375920"/>
            <a:chExt cx="9144000" cy="1371600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ED2B5CA-032F-4BA0-9482-D1042EDD8FAA}"/>
                </a:ext>
              </a:extLst>
            </p:cNvPr>
            <p:cNvGrpSpPr/>
            <p:nvPr/>
          </p:nvGrpSpPr>
          <p:grpSpPr>
            <a:xfrm>
              <a:off x="2755072" y="3375920"/>
              <a:ext cx="9144000" cy="1371600"/>
              <a:chOff x="50800" y="4957797"/>
              <a:chExt cx="9144000" cy="1624372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CE3BD5C4-90C0-4DCA-8C11-87E9D251C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F4320FC9-E2ED-4F31-9597-2DA034A00F88}"/>
                  </a:ext>
                </a:extLst>
              </p:cNvPr>
              <p:cNvGrpSpPr/>
              <p:nvPr/>
            </p:nvGrpSpPr>
            <p:grpSpPr>
              <a:xfrm>
                <a:off x="107950" y="5332972"/>
                <a:ext cx="6988631" cy="221727"/>
                <a:chOff x="120650" y="1664223"/>
                <a:chExt cx="6988631" cy="221727"/>
              </a:xfrm>
            </p:grpSpPr>
            <p:cxnSp>
              <p:nvCxnSpPr>
                <p:cNvPr id="299" name="Straight Arrow Connector 298">
                  <a:extLst>
                    <a:ext uri="{FF2B5EF4-FFF2-40B4-BE49-F238E27FC236}">
                      <a16:creationId xmlns:a16="http://schemas.microsoft.com/office/drawing/2014/main" id="{AD567B33-E81B-469A-879F-41B58000A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209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00" name="Straight Arrow Connector 299">
                  <a:extLst>
                    <a:ext uri="{FF2B5EF4-FFF2-40B4-BE49-F238E27FC236}">
                      <a16:creationId xmlns:a16="http://schemas.microsoft.com/office/drawing/2014/main" id="{B04D0EB8-1F46-463F-BEF5-A164B2764B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0450" y="1885157"/>
                  <a:ext cx="477883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947C8B87-F67D-403D-AC83-05CE302AFFD6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8F91B2C5-8BE9-4CB6-995D-B655755BBEC0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98664F6-40BA-47D6-B584-CCA87F2ABB31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20FEE71-0659-40AB-A94C-F9056DE61162}"/>
                </a:ext>
              </a:extLst>
            </p:cNvPr>
            <p:cNvSpPr/>
            <p:nvPr/>
          </p:nvSpPr>
          <p:spPr>
            <a:xfrm>
              <a:off x="2756525" y="4480541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BBAE33BC-5300-423C-8C76-5386C83525D9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M3_V3</a:t>
              </a:r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A5DCE03A-C3E7-46BF-B281-B9EAA1129C2D}"/>
              </a:ext>
            </a:extLst>
          </p:cNvPr>
          <p:cNvSpPr txBox="1"/>
          <p:nvPr/>
        </p:nvSpPr>
        <p:spPr>
          <a:xfrm>
            <a:off x="6818396" y="1969268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3.7 Ma</a:t>
            </a: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3090AD2F-EC69-46AF-8C6B-B7E6535E0304}"/>
              </a:ext>
            </a:extLst>
          </p:cNvPr>
          <p:cNvSpPr/>
          <p:nvPr/>
        </p:nvSpPr>
        <p:spPr>
          <a:xfrm>
            <a:off x="2765991" y="3056879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784F84F-4D62-4ECF-892D-69994EF7B792}"/>
              </a:ext>
            </a:extLst>
          </p:cNvPr>
          <p:cNvSpPr txBox="1"/>
          <p:nvPr/>
        </p:nvSpPr>
        <p:spPr>
          <a:xfrm>
            <a:off x="2827331" y="1954727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M3_V2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210C6D45-311B-4CD0-9752-19390C610F0F}"/>
              </a:ext>
            </a:extLst>
          </p:cNvPr>
          <p:cNvSpPr txBox="1"/>
          <p:nvPr/>
        </p:nvSpPr>
        <p:spPr>
          <a:xfrm>
            <a:off x="6829599" y="524402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3.7 Ma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1E8F7D17-52CA-406D-B773-61EAA6B309EB}"/>
              </a:ext>
            </a:extLst>
          </p:cNvPr>
          <p:cNvSpPr/>
          <p:nvPr/>
        </p:nvSpPr>
        <p:spPr>
          <a:xfrm>
            <a:off x="2755072" y="1619387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CED72DF-906B-457D-87BD-950F2C7118A7}"/>
              </a:ext>
            </a:extLst>
          </p:cNvPr>
          <p:cNvSpPr txBox="1"/>
          <p:nvPr/>
        </p:nvSpPr>
        <p:spPr>
          <a:xfrm>
            <a:off x="2838534" y="509861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M3_V1</a:t>
            </a:r>
          </a:p>
        </p:txBody>
      </p:sp>
      <p:pic>
        <p:nvPicPr>
          <p:cNvPr id="314" name="Picture 313">
            <a:hlinkClick r:id="rId9" action="ppaction://hlinksldjump" tooltip="Result Menu"/>
            <a:extLst>
              <a:ext uri="{FF2B5EF4-FFF2-40B4-BE49-F238E27FC236}">
                <a16:creationId xmlns:a16="http://schemas.microsoft.com/office/drawing/2014/main" id="{C7083A6F-F9ED-462D-ADA7-63E88D1629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63" y="198826"/>
            <a:ext cx="222892" cy="22289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7124F79-B320-E44D-AF00-E1FAB6CE4E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9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11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3599660" y="283476"/>
            <a:ext cx="437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Modeling Approaches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74F83E-14F5-4701-9FE9-5AACEDD9A4CC}"/>
              </a:ext>
            </a:extLst>
          </p:cNvPr>
          <p:cNvSpPr txBox="1"/>
          <p:nvPr/>
        </p:nvSpPr>
        <p:spPr>
          <a:xfrm>
            <a:off x="3478139" y="790419"/>
            <a:ext cx="462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Numerical Modeling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(NM)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Vs. Analogue Modeling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(AM)</a:t>
            </a:r>
            <a:endParaRPr lang="es-E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Result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0" name="Google Shape;7029;p10">
            <a:extLst>
              <a:ext uri="{FF2B5EF4-FFF2-40B4-BE49-F238E27FC236}">
                <a16:creationId xmlns:a16="http://schemas.microsoft.com/office/drawing/2014/main" id="{B5554C24-EAD8-49CF-B76C-1AE67DE80C64}"/>
              </a:ext>
            </a:extLst>
          </p:cNvPr>
          <p:cNvSpPr/>
          <p:nvPr/>
        </p:nvSpPr>
        <p:spPr>
          <a:xfrm>
            <a:off x="275350" y="4876410"/>
            <a:ext cx="678529" cy="373255"/>
          </a:xfrm>
          <a:prstGeom prst="roundRect">
            <a:avLst>
              <a:gd name="adj" fmla="val 50000"/>
            </a:avLst>
          </a:prstGeom>
          <a:solidFill>
            <a:srgbClr val="D1E5E8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7029;p10">
            <a:extLst>
              <a:ext uri="{FF2B5EF4-FFF2-40B4-BE49-F238E27FC236}">
                <a16:creationId xmlns:a16="http://schemas.microsoft.com/office/drawing/2014/main" id="{01622ED8-8D2B-4EE2-990D-06DB95182D7D}"/>
              </a:ext>
            </a:extLst>
          </p:cNvPr>
          <p:cNvSpPr/>
          <p:nvPr/>
        </p:nvSpPr>
        <p:spPr>
          <a:xfrm>
            <a:off x="273346" y="5489114"/>
            <a:ext cx="678529" cy="37325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DD51E9AB-8A48-4E9C-A2F4-BCA90E3E6CE0}"/>
              </a:ext>
            </a:extLst>
          </p:cNvPr>
          <p:cNvSpPr txBox="1"/>
          <p:nvPr/>
        </p:nvSpPr>
        <p:spPr>
          <a:xfrm>
            <a:off x="993338" y="4912530"/>
            <a:ext cx="671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Constant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(Here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mechanism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flow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3BE8176-FA79-43A8-BD28-403047C2771D}"/>
              </a:ext>
            </a:extLst>
          </p:cNvPr>
          <p:cNvSpPr txBox="1"/>
          <p:nvPr/>
        </p:nvSpPr>
        <p:spPr>
          <a:xfrm>
            <a:off x="991319" y="5521852"/>
            <a:ext cx="1111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Variable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(Here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modeling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approaches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>
            <a:hlinkClick r:id="rId5" action="ppaction://hlinksldjump" tooltip="Model mechanisms details"/>
            <a:extLst>
              <a:ext uri="{FF2B5EF4-FFF2-40B4-BE49-F238E27FC236}">
                <a16:creationId xmlns:a16="http://schemas.microsoft.com/office/drawing/2014/main" id="{ED97EE6C-73B8-4FC3-8F96-076B62E65437}"/>
              </a:ext>
            </a:extLst>
          </p:cNvPr>
          <p:cNvSpPr txBox="1"/>
          <p:nvPr/>
        </p:nvSpPr>
        <p:spPr>
          <a:xfrm>
            <a:off x="233869" y="4893760"/>
            <a:ext cx="75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M-00</a:t>
            </a:r>
          </a:p>
        </p:txBody>
      </p:sp>
      <p:sp>
        <p:nvSpPr>
          <p:cNvPr id="355" name="TextBox 354">
            <a:hlinkClick r:id="rId6" action="ppaction://hlinksldjump" tooltip="Model viscosities details"/>
            <a:extLst>
              <a:ext uri="{FF2B5EF4-FFF2-40B4-BE49-F238E27FC236}">
                <a16:creationId xmlns:a16="http://schemas.microsoft.com/office/drawing/2014/main" id="{5BFD021D-F0C6-43E0-B90B-1266C17E21B0}"/>
              </a:ext>
            </a:extLst>
          </p:cNvPr>
          <p:cNvSpPr txBox="1"/>
          <p:nvPr/>
        </p:nvSpPr>
        <p:spPr>
          <a:xfrm>
            <a:off x="244319" y="5510145"/>
            <a:ext cx="757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NM/SB</a:t>
            </a:r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90EBEA7D-3863-4046-AAC5-F0AFAE571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5080411"/>
            <a:ext cx="147118" cy="147118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476743A-2903-471E-A023-23E1A7D71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5678181"/>
            <a:ext cx="147118" cy="147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879D62-87ED-489C-92B5-DA73DFAC6A53}"/>
              </a:ext>
            </a:extLst>
          </p:cNvPr>
          <p:cNvGrpSpPr/>
          <p:nvPr/>
        </p:nvGrpSpPr>
        <p:grpSpPr>
          <a:xfrm>
            <a:off x="1273381" y="2189439"/>
            <a:ext cx="2506821" cy="2080753"/>
            <a:chOff x="1273381" y="2189439"/>
            <a:chExt cx="2506821" cy="2080753"/>
          </a:xfrm>
        </p:grpSpPr>
        <p:sp>
          <p:nvSpPr>
            <p:cNvPr id="345" name="Trapezoid 344">
              <a:extLst>
                <a:ext uri="{FF2B5EF4-FFF2-40B4-BE49-F238E27FC236}">
                  <a16:creationId xmlns:a16="http://schemas.microsoft.com/office/drawing/2014/main" id="{D532EB31-169D-44DA-8A23-6A06F6050368}"/>
                </a:ext>
              </a:extLst>
            </p:cNvPr>
            <p:cNvSpPr/>
            <p:nvPr/>
          </p:nvSpPr>
          <p:spPr>
            <a:xfrm>
              <a:off x="1273381" y="2189439"/>
              <a:ext cx="2506821" cy="121529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09363C9-FF5A-4D82-B590-80BD1430F0B7}"/>
                </a:ext>
              </a:extLst>
            </p:cNvPr>
            <p:cNvGrpSpPr/>
            <p:nvPr/>
          </p:nvGrpSpPr>
          <p:grpSpPr>
            <a:xfrm>
              <a:off x="1388788" y="2240893"/>
              <a:ext cx="2243897" cy="1108693"/>
              <a:chOff x="784053" y="3682885"/>
              <a:chExt cx="2243897" cy="1108693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87D7BE46-C1E0-453C-86E9-AFBC4C5CFD81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1E290573-FFD4-4573-8A23-7F668E3EE1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C971FAD0-38C1-4C5E-B0A8-C0B0749C76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7849450B-461B-426A-8FE0-D27E641553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38C0B0EB-2A0E-4EF8-8788-548C56B2A6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A947B3D1-4719-4621-A081-517B5E300FC2}"/>
                  </a:ext>
                </a:extLst>
              </p:cNvPr>
              <p:cNvGrpSpPr/>
              <p:nvPr/>
            </p:nvGrpSpPr>
            <p:grpSpPr>
              <a:xfrm>
                <a:off x="1536458" y="3682885"/>
                <a:ext cx="757450" cy="373255"/>
                <a:chOff x="1536458" y="3682885"/>
                <a:chExt cx="757450" cy="373255"/>
              </a:xfrm>
            </p:grpSpPr>
            <p:sp>
              <p:nvSpPr>
                <p:cNvPr id="213" name="Google Shape;7029;p10">
                  <a:extLst>
                    <a:ext uri="{FF2B5EF4-FFF2-40B4-BE49-F238E27FC236}">
                      <a16:creationId xmlns:a16="http://schemas.microsoft.com/office/drawing/2014/main" id="{D2840CAB-E208-4406-B4B5-461BE562A6D0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5D08C6EB-5221-4FD1-99BD-05160FCAD7EE}"/>
                    </a:ext>
                  </a:extLst>
                </p:cNvPr>
                <p:cNvSpPr txBox="1"/>
                <p:nvPr/>
              </p:nvSpPr>
              <p:spPr>
                <a:xfrm>
                  <a:off x="1536458" y="3699107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E8B5210-72D0-429E-B33B-DE6ABD8FA729}"/>
                  </a:ext>
                </a:extLst>
              </p:cNvPr>
              <p:cNvGrpSpPr/>
              <p:nvPr/>
            </p:nvGrpSpPr>
            <p:grpSpPr>
              <a:xfrm>
                <a:off x="784053" y="4418323"/>
                <a:ext cx="757450" cy="373255"/>
                <a:chOff x="639495" y="4414678"/>
                <a:chExt cx="757450" cy="373255"/>
              </a:xfrm>
            </p:grpSpPr>
            <p:sp>
              <p:nvSpPr>
                <p:cNvPr id="211" name="Google Shape;7029;p10">
                  <a:extLst>
                    <a:ext uri="{FF2B5EF4-FFF2-40B4-BE49-F238E27FC236}">
                      <a16:creationId xmlns:a16="http://schemas.microsoft.com/office/drawing/2014/main" id="{A76034F1-76BA-4257-8736-DFCA9EE05BE4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D91774E0-BB2E-4BD4-BB63-51227E6B0D66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NM</a:t>
                  </a:r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C22FF1CD-2DB8-4DD7-BC47-15F319BE86D2}"/>
                  </a:ext>
                </a:extLst>
              </p:cNvPr>
              <p:cNvGrpSpPr/>
              <p:nvPr/>
            </p:nvGrpSpPr>
            <p:grpSpPr>
              <a:xfrm>
                <a:off x="2270500" y="4414678"/>
                <a:ext cx="757450" cy="373255"/>
                <a:chOff x="2422913" y="4414678"/>
                <a:chExt cx="757450" cy="373255"/>
              </a:xfrm>
            </p:grpSpPr>
            <p:sp>
              <p:nvSpPr>
                <p:cNvPr id="204" name="Google Shape;7029;p10">
                  <a:extLst>
                    <a:ext uri="{FF2B5EF4-FFF2-40B4-BE49-F238E27FC236}">
                      <a16:creationId xmlns:a16="http://schemas.microsoft.com/office/drawing/2014/main" id="{E0166452-03B3-4369-BC6F-CDCB8DDC4B08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546B3AD2-9588-428F-8EF0-559A9E317C69}"/>
                    </a:ext>
                  </a:extLst>
                </p:cNvPr>
                <p:cNvSpPr txBox="1"/>
                <p:nvPr/>
              </p:nvSpPr>
              <p:spPr>
                <a:xfrm>
                  <a:off x="2422913" y="4428386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</a:p>
              </p:txBody>
            </p:sp>
          </p:grpSp>
        </p:grpSp>
        <p:sp>
          <p:nvSpPr>
            <p:cNvPr id="182" name="Arrow: Down 181">
              <a:extLst>
                <a:ext uri="{FF2B5EF4-FFF2-40B4-BE49-F238E27FC236}">
                  <a16:creationId xmlns:a16="http://schemas.microsoft.com/office/drawing/2014/main" id="{142B1090-7B3D-483E-807D-27FC009CCDB7}"/>
                </a:ext>
              </a:extLst>
            </p:cNvPr>
            <p:cNvSpPr/>
            <p:nvPr/>
          </p:nvSpPr>
          <p:spPr>
            <a:xfrm>
              <a:off x="2384121" y="3420956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12682CE-9D9D-49D8-830E-62D8FF8D91DD}"/>
                </a:ext>
              </a:extLst>
            </p:cNvPr>
            <p:cNvGrpSpPr/>
            <p:nvPr/>
          </p:nvGrpSpPr>
          <p:grpSpPr>
            <a:xfrm>
              <a:off x="2241645" y="3755863"/>
              <a:ext cx="534059" cy="514329"/>
              <a:chOff x="2959222" y="5151316"/>
              <a:chExt cx="534059" cy="514329"/>
            </a:xfrm>
          </p:grpSpPr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23B24746-9E76-4A6D-9725-8711C8234A44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186" name="Google Shape;13800;p26">
                <a:extLst>
                  <a:ext uri="{FF2B5EF4-FFF2-40B4-BE49-F238E27FC236}">
                    <a16:creationId xmlns:a16="http://schemas.microsoft.com/office/drawing/2014/main" id="{9F27BEB3-1010-4C71-9000-91CE3BA01968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187" name="Google Shape;13801;p26">
                  <a:extLst>
                    <a:ext uri="{FF2B5EF4-FFF2-40B4-BE49-F238E27FC236}">
                      <a16:creationId xmlns:a16="http://schemas.microsoft.com/office/drawing/2014/main" id="{102730FD-27B0-4B18-B2D7-623A976F56CC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3802;p26">
                  <a:extLst>
                    <a:ext uri="{FF2B5EF4-FFF2-40B4-BE49-F238E27FC236}">
                      <a16:creationId xmlns:a16="http://schemas.microsoft.com/office/drawing/2014/main" id="{478C2BA4-A439-44D4-8049-574F8D1ECF19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3803;p26">
                  <a:extLst>
                    <a:ext uri="{FF2B5EF4-FFF2-40B4-BE49-F238E27FC236}">
                      <a16:creationId xmlns:a16="http://schemas.microsoft.com/office/drawing/2014/main" id="{4E49544B-011F-4BA0-B38B-E777C050DC47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3804;p26">
                  <a:extLst>
                    <a:ext uri="{FF2B5EF4-FFF2-40B4-BE49-F238E27FC236}">
                      <a16:creationId xmlns:a16="http://schemas.microsoft.com/office/drawing/2014/main" id="{E85CF9C0-0DBD-49C2-B546-E0B3617AEA71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3805;p26">
                  <a:hlinkClick r:id="rId8" action="ppaction://hlinksldjump" tooltip="Result"/>
                  <a:extLst>
                    <a:ext uri="{FF2B5EF4-FFF2-40B4-BE49-F238E27FC236}">
                      <a16:creationId xmlns:a16="http://schemas.microsoft.com/office/drawing/2014/main" id="{CF153E93-44FC-4FB9-AB12-ADE238100065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3806;p26">
                  <a:extLst>
                    <a:ext uri="{FF2B5EF4-FFF2-40B4-BE49-F238E27FC236}">
                      <a16:creationId xmlns:a16="http://schemas.microsoft.com/office/drawing/2014/main" id="{53C5096A-87B5-4BE6-B90C-3404A9628C8C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3807;p26">
                  <a:extLst>
                    <a:ext uri="{FF2B5EF4-FFF2-40B4-BE49-F238E27FC236}">
                      <a16:creationId xmlns:a16="http://schemas.microsoft.com/office/drawing/2014/main" id="{8F1F9661-E34C-425C-8D3F-D7B80365C991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3808;p26">
                  <a:extLst>
                    <a:ext uri="{FF2B5EF4-FFF2-40B4-BE49-F238E27FC236}">
                      <a16:creationId xmlns:a16="http://schemas.microsoft.com/office/drawing/2014/main" id="{3063A326-D9B6-4B2A-8F81-957A8F46D8F8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3809;p26">
                  <a:extLst>
                    <a:ext uri="{FF2B5EF4-FFF2-40B4-BE49-F238E27FC236}">
                      <a16:creationId xmlns:a16="http://schemas.microsoft.com/office/drawing/2014/main" id="{763A1E58-C771-4CF6-B15D-2D149220C112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3810;p26">
                  <a:extLst>
                    <a:ext uri="{FF2B5EF4-FFF2-40B4-BE49-F238E27FC236}">
                      <a16:creationId xmlns:a16="http://schemas.microsoft.com/office/drawing/2014/main" id="{5C17CD1A-04A8-451D-8B45-981903C252F5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C2E7BCD8-CFD8-43AE-AD03-58A938464F13}"/>
              </a:ext>
            </a:extLst>
          </p:cNvPr>
          <p:cNvGrpSpPr/>
          <p:nvPr/>
        </p:nvGrpSpPr>
        <p:grpSpPr>
          <a:xfrm>
            <a:off x="4972336" y="2195429"/>
            <a:ext cx="2506821" cy="2080753"/>
            <a:chOff x="1273381" y="2189439"/>
            <a:chExt cx="2506821" cy="2080753"/>
          </a:xfrm>
        </p:grpSpPr>
        <p:sp>
          <p:nvSpPr>
            <p:cNvPr id="443" name="Trapezoid 442">
              <a:extLst>
                <a:ext uri="{FF2B5EF4-FFF2-40B4-BE49-F238E27FC236}">
                  <a16:creationId xmlns:a16="http://schemas.microsoft.com/office/drawing/2014/main" id="{41F984F7-C147-40A6-8036-134D59CE249A}"/>
                </a:ext>
              </a:extLst>
            </p:cNvPr>
            <p:cNvSpPr/>
            <p:nvPr/>
          </p:nvSpPr>
          <p:spPr>
            <a:xfrm>
              <a:off x="1273381" y="2189439"/>
              <a:ext cx="2506821" cy="121529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2DA07F8F-6DD1-4A06-A6C0-1428F5162067}"/>
                </a:ext>
              </a:extLst>
            </p:cNvPr>
            <p:cNvGrpSpPr/>
            <p:nvPr/>
          </p:nvGrpSpPr>
          <p:grpSpPr>
            <a:xfrm>
              <a:off x="1388788" y="2240893"/>
              <a:ext cx="2243897" cy="1108693"/>
              <a:chOff x="784053" y="3682885"/>
              <a:chExt cx="2243897" cy="110869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8CEBEAB8-6BBC-4D92-8111-220733480069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C9C7A631-3CE9-4B56-95B5-CBBF8C2156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4962A6D0-B27B-43BF-8DE4-8474A980D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>
                  <a:extLst>
                    <a:ext uri="{FF2B5EF4-FFF2-40B4-BE49-F238E27FC236}">
                      <a16:creationId xmlns:a16="http://schemas.microsoft.com/office/drawing/2014/main" id="{2ED8AF6A-0A2D-40D4-8784-F5D884BE74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C0B533B2-13A5-4A0A-B29D-16C53D43B6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026FB053-8CFE-4459-AD03-DCCF61B8C37C}"/>
                  </a:ext>
                </a:extLst>
              </p:cNvPr>
              <p:cNvGrpSpPr/>
              <p:nvPr/>
            </p:nvGrpSpPr>
            <p:grpSpPr>
              <a:xfrm>
                <a:off x="1536458" y="3682885"/>
                <a:ext cx="757450" cy="373255"/>
                <a:chOff x="1536458" y="3682885"/>
                <a:chExt cx="757450" cy="373255"/>
              </a:xfrm>
            </p:grpSpPr>
            <p:sp>
              <p:nvSpPr>
                <p:cNvPr id="468" name="Google Shape;7029;p10">
                  <a:extLst>
                    <a:ext uri="{FF2B5EF4-FFF2-40B4-BE49-F238E27FC236}">
                      <a16:creationId xmlns:a16="http://schemas.microsoft.com/office/drawing/2014/main" id="{2A2ADC40-FF77-4A02-93C1-40694F07E7AA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TextBox 468">
                  <a:extLst>
                    <a:ext uri="{FF2B5EF4-FFF2-40B4-BE49-F238E27FC236}">
                      <a16:creationId xmlns:a16="http://schemas.microsoft.com/office/drawing/2014/main" id="{60983B9B-AFD0-4C3F-8239-F5A2CE6FEF81}"/>
                    </a:ext>
                  </a:extLst>
                </p:cNvPr>
                <p:cNvSpPr txBox="1"/>
                <p:nvPr/>
              </p:nvSpPr>
              <p:spPr>
                <a:xfrm>
                  <a:off x="1536458" y="3699107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564F468A-9E9F-41FC-B996-B512FE2C57FC}"/>
                  </a:ext>
                </a:extLst>
              </p:cNvPr>
              <p:cNvGrpSpPr/>
              <p:nvPr/>
            </p:nvGrpSpPr>
            <p:grpSpPr>
              <a:xfrm>
                <a:off x="784053" y="4418323"/>
                <a:ext cx="757450" cy="373255"/>
                <a:chOff x="639495" y="4414678"/>
                <a:chExt cx="757450" cy="373255"/>
              </a:xfrm>
            </p:grpSpPr>
            <p:sp>
              <p:nvSpPr>
                <p:cNvPr id="466" name="Google Shape;7029;p10">
                  <a:extLst>
                    <a:ext uri="{FF2B5EF4-FFF2-40B4-BE49-F238E27FC236}">
                      <a16:creationId xmlns:a16="http://schemas.microsoft.com/office/drawing/2014/main" id="{C9A0B4C4-6059-4E13-967B-D8FB236AFE49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TextBox 466">
                  <a:extLst>
                    <a:ext uri="{FF2B5EF4-FFF2-40B4-BE49-F238E27FC236}">
                      <a16:creationId xmlns:a16="http://schemas.microsoft.com/office/drawing/2014/main" id="{09FB9137-86E6-4602-84F7-436DBBD1D396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NM</a:t>
                  </a:r>
                </a:p>
              </p:txBody>
            </p:sp>
          </p:grpSp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F7F852BD-087D-408A-9A7F-DDBD710DB8D8}"/>
                  </a:ext>
                </a:extLst>
              </p:cNvPr>
              <p:cNvGrpSpPr/>
              <p:nvPr/>
            </p:nvGrpSpPr>
            <p:grpSpPr>
              <a:xfrm>
                <a:off x="2270500" y="4414678"/>
                <a:ext cx="757450" cy="373255"/>
                <a:chOff x="2422913" y="4414678"/>
                <a:chExt cx="757450" cy="373255"/>
              </a:xfrm>
            </p:grpSpPr>
            <p:sp>
              <p:nvSpPr>
                <p:cNvPr id="464" name="Google Shape;7029;p10">
                  <a:extLst>
                    <a:ext uri="{FF2B5EF4-FFF2-40B4-BE49-F238E27FC236}">
                      <a16:creationId xmlns:a16="http://schemas.microsoft.com/office/drawing/2014/main" id="{58D94133-18BA-4688-A7FC-C9F2D85AA5D5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526EDEC0-0A4C-4875-9BA6-6055C04AE260}"/>
                    </a:ext>
                  </a:extLst>
                </p:cNvPr>
                <p:cNvSpPr txBox="1"/>
                <p:nvPr/>
              </p:nvSpPr>
              <p:spPr>
                <a:xfrm>
                  <a:off x="2422913" y="4428386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</a:p>
              </p:txBody>
            </p:sp>
          </p:grpSp>
        </p:grpSp>
        <p:sp>
          <p:nvSpPr>
            <p:cNvPr id="445" name="Arrow: Down 444">
              <a:extLst>
                <a:ext uri="{FF2B5EF4-FFF2-40B4-BE49-F238E27FC236}">
                  <a16:creationId xmlns:a16="http://schemas.microsoft.com/office/drawing/2014/main" id="{6412B2C1-CD07-437E-B6BE-E305BB3B061F}"/>
                </a:ext>
              </a:extLst>
            </p:cNvPr>
            <p:cNvSpPr/>
            <p:nvPr/>
          </p:nvSpPr>
          <p:spPr>
            <a:xfrm>
              <a:off x="2384121" y="3420956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903ED4E3-748D-4D4D-934D-6159209C42D3}"/>
                </a:ext>
              </a:extLst>
            </p:cNvPr>
            <p:cNvGrpSpPr/>
            <p:nvPr/>
          </p:nvGrpSpPr>
          <p:grpSpPr>
            <a:xfrm>
              <a:off x="2241645" y="3755863"/>
              <a:ext cx="534059" cy="514329"/>
              <a:chOff x="2959222" y="5151316"/>
              <a:chExt cx="534059" cy="514329"/>
            </a:xfrm>
          </p:grpSpPr>
          <p:sp>
            <p:nvSpPr>
              <p:cNvPr id="448" name="Rectangle: Rounded Corners 447">
                <a:extLst>
                  <a:ext uri="{FF2B5EF4-FFF2-40B4-BE49-F238E27FC236}">
                    <a16:creationId xmlns:a16="http://schemas.microsoft.com/office/drawing/2014/main" id="{79988C86-331C-4026-95EA-2FCD30376B57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449" name="Google Shape;13800;p26">
                <a:extLst>
                  <a:ext uri="{FF2B5EF4-FFF2-40B4-BE49-F238E27FC236}">
                    <a16:creationId xmlns:a16="http://schemas.microsoft.com/office/drawing/2014/main" id="{7BAF2536-EA55-41DE-8782-BE28519758CE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450" name="Google Shape;13801;p26">
                  <a:extLst>
                    <a:ext uri="{FF2B5EF4-FFF2-40B4-BE49-F238E27FC236}">
                      <a16:creationId xmlns:a16="http://schemas.microsoft.com/office/drawing/2014/main" id="{B0F27318-CDF5-4731-9CCD-75168930FB0A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13802;p26">
                  <a:extLst>
                    <a:ext uri="{FF2B5EF4-FFF2-40B4-BE49-F238E27FC236}">
                      <a16:creationId xmlns:a16="http://schemas.microsoft.com/office/drawing/2014/main" id="{55A798AB-C7B8-4266-A880-E4D22210DF5C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13803;p26">
                  <a:extLst>
                    <a:ext uri="{FF2B5EF4-FFF2-40B4-BE49-F238E27FC236}">
                      <a16:creationId xmlns:a16="http://schemas.microsoft.com/office/drawing/2014/main" id="{82265F89-76C4-4747-8D66-D9D72DF72054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13804;p26">
                  <a:extLst>
                    <a:ext uri="{FF2B5EF4-FFF2-40B4-BE49-F238E27FC236}">
                      <a16:creationId xmlns:a16="http://schemas.microsoft.com/office/drawing/2014/main" id="{817D5463-6C6C-4593-AAA8-179E8810959A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13805;p26">
                  <a:hlinkClick r:id="rId9" action="ppaction://hlinksldjump" tooltip="Result"/>
                  <a:extLst>
                    <a:ext uri="{FF2B5EF4-FFF2-40B4-BE49-F238E27FC236}">
                      <a16:creationId xmlns:a16="http://schemas.microsoft.com/office/drawing/2014/main" id="{70E80297-3CFF-48FC-9DF6-5B9FBFB55D1C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13806;p26">
                  <a:extLst>
                    <a:ext uri="{FF2B5EF4-FFF2-40B4-BE49-F238E27FC236}">
                      <a16:creationId xmlns:a16="http://schemas.microsoft.com/office/drawing/2014/main" id="{745D7CB1-AD18-4AF1-B3AA-8996CEBC43DB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13807;p26">
                  <a:extLst>
                    <a:ext uri="{FF2B5EF4-FFF2-40B4-BE49-F238E27FC236}">
                      <a16:creationId xmlns:a16="http://schemas.microsoft.com/office/drawing/2014/main" id="{4C7FA4CE-BA82-4FBA-9082-9AC726A4FFFE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13808;p26">
                  <a:extLst>
                    <a:ext uri="{FF2B5EF4-FFF2-40B4-BE49-F238E27FC236}">
                      <a16:creationId xmlns:a16="http://schemas.microsoft.com/office/drawing/2014/main" id="{3802E62D-D108-4039-B053-9920B9CEC758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13809;p26">
                  <a:extLst>
                    <a:ext uri="{FF2B5EF4-FFF2-40B4-BE49-F238E27FC236}">
                      <a16:creationId xmlns:a16="http://schemas.microsoft.com/office/drawing/2014/main" id="{A9CF722C-5507-4D18-8B9C-D0965A01F76C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13810;p26">
                  <a:extLst>
                    <a:ext uri="{FF2B5EF4-FFF2-40B4-BE49-F238E27FC236}">
                      <a16:creationId xmlns:a16="http://schemas.microsoft.com/office/drawing/2014/main" id="{68F3AE45-2DB9-4891-B4A8-D9EDD56351A9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A27C1D8-D9B8-47A9-97A0-7F95C1D1007C}"/>
              </a:ext>
            </a:extLst>
          </p:cNvPr>
          <p:cNvGrpSpPr/>
          <p:nvPr/>
        </p:nvGrpSpPr>
        <p:grpSpPr>
          <a:xfrm>
            <a:off x="8665162" y="2201655"/>
            <a:ext cx="2506821" cy="2080753"/>
            <a:chOff x="1273381" y="2189439"/>
            <a:chExt cx="2506821" cy="2080753"/>
          </a:xfrm>
        </p:grpSpPr>
        <p:sp>
          <p:nvSpPr>
            <p:cNvPr id="475" name="Trapezoid 474">
              <a:extLst>
                <a:ext uri="{FF2B5EF4-FFF2-40B4-BE49-F238E27FC236}">
                  <a16:creationId xmlns:a16="http://schemas.microsoft.com/office/drawing/2014/main" id="{613A2CCB-CF84-4A47-B852-8C28D5058D06}"/>
                </a:ext>
              </a:extLst>
            </p:cNvPr>
            <p:cNvSpPr/>
            <p:nvPr/>
          </p:nvSpPr>
          <p:spPr>
            <a:xfrm>
              <a:off x="1273381" y="2189439"/>
              <a:ext cx="2506821" cy="121529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D6E3C625-7C97-4749-A642-03121238D448}"/>
                </a:ext>
              </a:extLst>
            </p:cNvPr>
            <p:cNvGrpSpPr/>
            <p:nvPr/>
          </p:nvGrpSpPr>
          <p:grpSpPr>
            <a:xfrm>
              <a:off x="1388788" y="2240893"/>
              <a:ext cx="2243897" cy="1108693"/>
              <a:chOff x="784053" y="3682885"/>
              <a:chExt cx="2243897" cy="1108693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769C88DA-EF7B-45D4-B88E-FC30A6F900B7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05ADA528-B810-48A7-997D-24709ED5F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>
                  <a:extLst>
                    <a:ext uri="{FF2B5EF4-FFF2-40B4-BE49-F238E27FC236}">
                      <a16:creationId xmlns:a16="http://schemas.microsoft.com/office/drawing/2014/main" id="{A986F2FB-5111-4A67-8E5A-54C222E4C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34064C7D-8F05-4F42-934D-0633CEFDC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>
                  <a:extLst>
                    <a:ext uri="{FF2B5EF4-FFF2-40B4-BE49-F238E27FC236}">
                      <a16:creationId xmlns:a16="http://schemas.microsoft.com/office/drawing/2014/main" id="{358A9999-D8EA-4549-8845-1C48F0943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045B393C-8028-4479-B318-B4206475237B}"/>
                  </a:ext>
                </a:extLst>
              </p:cNvPr>
              <p:cNvGrpSpPr/>
              <p:nvPr/>
            </p:nvGrpSpPr>
            <p:grpSpPr>
              <a:xfrm>
                <a:off x="1536458" y="3682885"/>
                <a:ext cx="757450" cy="373255"/>
                <a:chOff x="1536458" y="3682885"/>
                <a:chExt cx="757450" cy="373255"/>
              </a:xfrm>
            </p:grpSpPr>
            <p:sp>
              <p:nvSpPr>
                <p:cNvPr id="500" name="Google Shape;7029;p10">
                  <a:extLst>
                    <a:ext uri="{FF2B5EF4-FFF2-40B4-BE49-F238E27FC236}">
                      <a16:creationId xmlns:a16="http://schemas.microsoft.com/office/drawing/2014/main" id="{D50F30E7-BED7-484F-AA72-729605BA5D07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TextBox 500">
                  <a:extLst>
                    <a:ext uri="{FF2B5EF4-FFF2-40B4-BE49-F238E27FC236}">
                      <a16:creationId xmlns:a16="http://schemas.microsoft.com/office/drawing/2014/main" id="{945DB876-42FA-40FA-9A8C-782474AD92FA}"/>
                    </a:ext>
                  </a:extLst>
                </p:cNvPr>
                <p:cNvSpPr txBox="1"/>
                <p:nvPr/>
              </p:nvSpPr>
              <p:spPr>
                <a:xfrm>
                  <a:off x="1536458" y="3699107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2B5CF86A-8289-44CC-BE45-C8733C90F5BE}"/>
                  </a:ext>
                </a:extLst>
              </p:cNvPr>
              <p:cNvGrpSpPr/>
              <p:nvPr/>
            </p:nvGrpSpPr>
            <p:grpSpPr>
              <a:xfrm>
                <a:off x="784053" y="4418323"/>
                <a:ext cx="757450" cy="373255"/>
                <a:chOff x="639495" y="4414678"/>
                <a:chExt cx="757450" cy="373255"/>
              </a:xfrm>
            </p:grpSpPr>
            <p:sp>
              <p:nvSpPr>
                <p:cNvPr id="498" name="Google Shape;7029;p10">
                  <a:extLst>
                    <a:ext uri="{FF2B5EF4-FFF2-40B4-BE49-F238E27FC236}">
                      <a16:creationId xmlns:a16="http://schemas.microsoft.com/office/drawing/2014/main" id="{5A50F933-801B-4D30-9363-3F208FB13713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TextBox 498">
                  <a:extLst>
                    <a:ext uri="{FF2B5EF4-FFF2-40B4-BE49-F238E27FC236}">
                      <a16:creationId xmlns:a16="http://schemas.microsoft.com/office/drawing/2014/main" id="{713FB37A-EDC7-43C0-B4AA-2A5E0C121DE1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NM</a:t>
                  </a:r>
                </a:p>
              </p:txBody>
            </p:sp>
          </p:grpSp>
          <p:grpSp>
            <p:nvGrpSpPr>
              <p:cNvPr id="495" name="Group 494">
                <a:extLst>
                  <a:ext uri="{FF2B5EF4-FFF2-40B4-BE49-F238E27FC236}">
                    <a16:creationId xmlns:a16="http://schemas.microsoft.com/office/drawing/2014/main" id="{A7B2E6B1-8B27-4296-91E7-E78E41C0E4F8}"/>
                  </a:ext>
                </a:extLst>
              </p:cNvPr>
              <p:cNvGrpSpPr/>
              <p:nvPr/>
            </p:nvGrpSpPr>
            <p:grpSpPr>
              <a:xfrm>
                <a:off x="2270500" y="4414678"/>
                <a:ext cx="757450" cy="373255"/>
                <a:chOff x="2422913" y="4414678"/>
                <a:chExt cx="757450" cy="373255"/>
              </a:xfrm>
            </p:grpSpPr>
            <p:sp>
              <p:nvSpPr>
                <p:cNvPr id="496" name="Google Shape;7029;p10">
                  <a:extLst>
                    <a:ext uri="{FF2B5EF4-FFF2-40B4-BE49-F238E27FC236}">
                      <a16:creationId xmlns:a16="http://schemas.microsoft.com/office/drawing/2014/main" id="{1E0B9839-AB37-4EB6-947F-644AFFC0BE73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TextBox 496">
                  <a:extLst>
                    <a:ext uri="{FF2B5EF4-FFF2-40B4-BE49-F238E27FC236}">
                      <a16:creationId xmlns:a16="http://schemas.microsoft.com/office/drawing/2014/main" id="{1F4B3DF9-CD89-4609-A71B-639F201C138D}"/>
                    </a:ext>
                  </a:extLst>
                </p:cNvPr>
                <p:cNvSpPr txBox="1"/>
                <p:nvPr/>
              </p:nvSpPr>
              <p:spPr>
                <a:xfrm>
                  <a:off x="2422913" y="4428386"/>
                  <a:ext cx="75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</a:p>
              </p:txBody>
            </p:sp>
          </p:grpSp>
        </p:grpSp>
        <p:sp>
          <p:nvSpPr>
            <p:cNvPr id="477" name="Arrow: Down 476">
              <a:extLst>
                <a:ext uri="{FF2B5EF4-FFF2-40B4-BE49-F238E27FC236}">
                  <a16:creationId xmlns:a16="http://schemas.microsoft.com/office/drawing/2014/main" id="{7EBCBFA0-4FF7-4585-98A0-844038D72500}"/>
                </a:ext>
              </a:extLst>
            </p:cNvPr>
            <p:cNvSpPr/>
            <p:nvPr/>
          </p:nvSpPr>
          <p:spPr>
            <a:xfrm>
              <a:off x="2384121" y="3420956"/>
              <a:ext cx="271593" cy="318685"/>
            </a:xfrm>
            <a:prstGeom prst="downArrow">
              <a:avLst/>
            </a:prstGeom>
            <a:solidFill>
              <a:srgbClr val="FFCC99"/>
            </a:solidFill>
            <a:ln>
              <a:solidFill>
                <a:srgbClr val="57B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B3C5AD93-3B7C-40E7-986A-8390CEC3D1F8}"/>
                </a:ext>
              </a:extLst>
            </p:cNvPr>
            <p:cNvGrpSpPr/>
            <p:nvPr/>
          </p:nvGrpSpPr>
          <p:grpSpPr>
            <a:xfrm>
              <a:off x="2241645" y="3755863"/>
              <a:ext cx="534059" cy="514329"/>
              <a:chOff x="2959222" y="5151316"/>
              <a:chExt cx="534059" cy="514329"/>
            </a:xfrm>
          </p:grpSpPr>
          <p:sp>
            <p:nvSpPr>
              <p:cNvPr id="480" name="Rectangle: Rounded Corners 479">
                <a:extLst>
                  <a:ext uri="{FF2B5EF4-FFF2-40B4-BE49-F238E27FC236}">
                    <a16:creationId xmlns:a16="http://schemas.microsoft.com/office/drawing/2014/main" id="{2493D04B-48F0-4B7C-84D8-880C8BF9A6F4}"/>
                  </a:ext>
                </a:extLst>
              </p:cNvPr>
              <p:cNvSpPr/>
              <p:nvPr/>
            </p:nvSpPr>
            <p:spPr>
              <a:xfrm>
                <a:off x="2959222" y="5151316"/>
                <a:ext cx="534059" cy="51432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481" name="Google Shape;13800;p26">
                <a:extLst>
                  <a:ext uri="{FF2B5EF4-FFF2-40B4-BE49-F238E27FC236}">
                    <a16:creationId xmlns:a16="http://schemas.microsoft.com/office/drawing/2014/main" id="{E08ED51D-71E4-4143-BECE-8EA87AFA34FF}"/>
                  </a:ext>
                </a:extLst>
              </p:cNvPr>
              <p:cNvGrpSpPr/>
              <p:nvPr/>
            </p:nvGrpSpPr>
            <p:grpSpPr>
              <a:xfrm>
                <a:off x="3044538" y="5219655"/>
                <a:ext cx="363425" cy="363400"/>
                <a:chOff x="5497050" y="1924850"/>
                <a:chExt cx="363425" cy="363400"/>
              </a:xfrm>
              <a:solidFill>
                <a:srgbClr val="FFCC99"/>
              </a:solidFill>
            </p:grpSpPr>
            <p:sp>
              <p:nvSpPr>
                <p:cNvPr id="482" name="Google Shape;13801;p26">
                  <a:extLst>
                    <a:ext uri="{FF2B5EF4-FFF2-40B4-BE49-F238E27FC236}">
                      <a16:creationId xmlns:a16="http://schemas.microsoft.com/office/drawing/2014/main" id="{1D427AC1-5BBC-43E4-B6BB-489B89E386C3}"/>
                    </a:ext>
                  </a:extLst>
                </p:cNvPr>
                <p:cNvSpPr/>
                <p:nvPr/>
              </p:nvSpPr>
              <p:spPr>
                <a:xfrm>
                  <a:off x="5605075" y="2009700"/>
                  <a:ext cx="1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84" extrusionOk="0">
                      <a:moveTo>
                        <a:pt x="401" y="1"/>
                      </a:moveTo>
                      <a:cubicBezTo>
                        <a:pt x="124" y="1"/>
                        <a:pt x="0" y="309"/>
                        <a:pt x="185" y="495"/>
                      </a:cubicBezTo>
                      <a:cubicBezTo>
                        <a:pt x="247" y="556"/>
                        <a:pt x="323" y="584"/>
                        <a:pt x="396" y="584"/>
                      </a:cubicBezTo>
                      <a:cubicBezTo>
                        <a:pt x="542" y="584"/>
                        <a:pt x="679" y="474"/>
                        <a:pt x="679" y="30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13802;p26">
                  <a:extLst>
                    <a:ext uri="{FF2B5EF4-FFF2-40B4-BE49-F238E27FC236}">
                      <a16:creationId xmlns:a16="http://schemas.microsoft.com/office/drawing/2014/main" id="{996A0961-346B-4E11-A3A8-B8364A3C3F27}"/>
                    </a:ext>
                  </a:extLst>
                </p:cNvPr>
                <p:cNvSpPr/>
                <p:nvPr/>
              </p:nvSpPr>
              <p:spPr>
                <a:xfrm>
                  <a:off x="5605075" y="2052925"/>
                  <a:ext cx="17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2" extrusionOk="0">
                      <a:moveTo>
                        <a:pt x="401" y="0"/>
                      </a:moveTo>
                      <a:cubicBezTo>
                        <a:pt x="155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13803;p26">
                  <a:extLst>
                    <a:ext uri="{FF2B5EF4-FFF2-40B4-BE49-F238E27FC236}">
                      <a16:creationId xmlns:a16="http://schemas.microsoft.com/office/drawing/2014/main" id="{05E50652-BDB3-4813-BE2D-91B55E818466}"/>
                    </a:ext>
                  </a:extLst>
                </p:cNvPr>
                <p:cNvSpPr/>
                <p:nvPr/>
              </p:nvSpPr>
              <p:spPr>
                <a:xfrm>
                  <a:off x="5605075" y="2095350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0"/>
                      </a:moveTo>
                      <a:cubicBezTo>
                        <a:pt x="124" y="0"/>
                        <a:pt x="0" y="309"/>
                        <a:pt x="185" y="494"/>
                      </a:cubicBezTo>
                      <a:cubicBezTo>
                        <a:pt x="242" y="541"/>
                        <a:pt x="309" y="562"/>
                        <a:pt x="376" y="562"/>
                      </a:cubicBezTo>
                      <a:cubicBezTo>
                        <a:pt x="529" y="562"/>
                        <a:pt x="679" y="450"/>
                        <a:pt x="679" y="278"/>
                      </a:cubicBezTo>
                      <a:cubicBezTo>
                        <a:pt x="679" y="124"/>
                        <a:pt x="556" y="0"/>
                        <a:pt x="4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13804;p26">
                  <a:extLst>
                    <a:ext uri="{FF2B5EF4-FFF2-40B4-BE49-F238E27FC236}">
                      <a16:creationId xmlns:a16="http://schemas.microsoft.com/office/drawing/2014/main" id="{4682AF31-5670-4758-BF56-B81EE6D27106}"/>
                    </a:ext>
                  </a:extLst>
                </p:cNvPr>
                <p:cNvSpPr/>
                <p:nvPr/>
              </p:nvSpPr>
              <p:spPr>
                <a:xfrm>
                  <a:off x="5605075" y="2137775"/>
                  <a:ext cx="170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563" extrusionOk="0">
                      <a:moveTo>
                        <a:pt x="401" y="1"/>
                      </a:moveTo>
                      <a:cubicBezTo>
                        <a:pt x="155" y="1"/>
                        <a:pt x="0" y="309"/>
                        <a:pt x="185" y="495"/>
                      </a:cubicBezTo>
                      <a:cubicBezTo>
                        <a:pt x="242" y="541"/>
                        <a:pt x="309" y="563"/>
                        <a:pt x="376" y="563"/>
                      </a:cubicBezTo>
                      <a:cubicBezTo>
                        <a:pt x="529" y="563"/>
                        <a:pt x="679" y="451"/>
                        <a:pt x="679" y="279"/>
                      </a:cubicBezTo>
                      <a:cubicBezTo>
                        <a:pt x="679" y="124"/>
                        <a:pt x="556" y="1"/>
                        <a:pt x="4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13805;p26">
                  <a:hlinkClick r:id="rId9" action="ppaction://hlinksldjump" tooltip="Result"/>
                  <a:extLst>
                    <a:ext uri="{FF2B5EF4-FFF2-40B4-BE49-F238E27FC236}">
                      <a16:creationId xmlns:a16="http://schemas.microsoft.com/office/drawing/2014/main" id="{1B2AEDE9-0233-4919-91F8-5D41AD6B60F1}"/>
                    </a:ext>
                  </a:extLst>
                </p:cNvPr>
                <p:cNvSpPr/>
                <p:nvPr/>
              </p:nvSpPr>
              <p:spPr>
                <a:xfrm>
                  <a:off x="5497050" y="1924850"/>
                  <a:ext cx="363425" cy="3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7" h="14536" extrusionOk="0">
                      <a:moveTo>
                        <a:pt x="8426" y="556"/>
                      </a:moveTo>
                      <a:cubicBezTo>
                        <a:pt x="8580" y="556"/>
                        <a:pt x="8704" y="710"/>
                        <a:pt x="8704" y="864"/>
                      </a:cubicBezTo>
                      <a:lnTo>
                        <a:pt x="8704" y="1420"/>
                      </a:lnTo>
                      <a:cubicBezTo>
                        <a:pt x="8704" y="1574"/>
                        <a:pt x="8580" y="1697"/>
                        <a:pt x="8426" y="1697"/>
                      </a:cubicBezTo>
                      <a:lnTo>
                        <a:pt x="6142" y="1697"/>
                      </a:lnTo>
                      <a:cubicBezTo>
                        <a:pt x="5988" y="1697"/>
                        <a:pt x="5864" y="1574"/>
                        <a:pt x="5864" y="1420"/>
                      </a:cubicBezTo>
                      <a:lnTo>
                        <a:pt x="5864" y="864"/>
                      </a:lnTo>
                      <a:cubicBezTo>
                        <a:pt x="5864" y="710"/>
                        <a:pt x="5988" y="556"/>
                        <a:pt x="6142" y="556"/>
                      </a:cubicBezTo>
                      <a:close/>
                      <a:moveTo>
                        <a:pt x="2716" y="3117"/>
                      </a:moveTo>
                      <a:lnTo>
                        <a:pt x="2716" y="10215"/>
                      </a:lnTo>
                      <a:lnTo>
                        <a:pt x="556" y="10215"/>
                      </a:lnTo>
                      <a:lnTo>
                        <a:pt x="556" y="3395"/>
                      </a:lnTo>
                      <a:cubicBezTo>
                        <a:pt x="556" y="3240"/>
                        <a:pt x="679" y="3117"/>
                        <a:pt x="865" y="3117"/>
                      </a:cubicBezTo>
                      <a:close/>
                      <a:moveTo>
                        <a:pt x="13672" y="3117"/>
                      </a:moveTo>
                      <a:cubicBezTo>
                        <a:pt x="13827" y="3117"/>
                        <a:pt x="13981" y="3240"/>
                        <a:pt x="13981" y="3395"/>
                      </a:cubicBezTo>
                      <a:lnTo>
                        <a:pt x="13981" y="10215"/>
                      </a:lnTo>
                      <a:lnTo>
                        <a:pt x="11821" y="10215"/>
                      </a:lnTo>
                      <a:lnTo>
                        <a:pt x="11821" y="3117"/>
                      </a:lnTo>
                      <a:close/>
                      <a:moveTo>
                        <a:pt x="10956" y="1420"/>
                      </a:moveTo>
                      <a:cubicBezTo>
                        <a:pt x="11111" y="1420"/>
                        <a:pt x="11234" y="1543"/>
                        <a:pt x="11234" y="1697"/>
                      </a:cubicBezTo>
                      <a:lnTo>
                        <a:pt x="11234" y="10215"/>
                      </a:lnTo>
                      <a:lnTo>
                        <a:pt x="8518" y="10215"/>
                      </a:lnTo>
                      <a:cubicBezTo>
                        <a:pt x="8158" y="10245"/>
                        <a:pt x="8178" y="10803"/>
                        <a:pt x="8550" y="10803"/>
                      </a:cubicBezTo>
                      <a:cubicBezTo>
                        <a:pt x="8560" y="10803"/>
                        <a:pt x="8570" y="10802"/>
                        <a:pt x="8580" y="10802"/>
                      </a:cubicBezTo>
                      <a:lnTo>
                        <a:pt x="13981" y="10802"/>
                      </a:lnTo>
                      <a:lnTo>
                        <a:pt x="13981" y="11820"/>
                      </a:lnTo>
                      <a:cubicBezTo>
                        <a:pt x="13981" y="11974"/>
                        <a:pt x="13827" y="12098"/>
                        <a:pt x="13672" y="12098"/>
                      </a:cubicBezTo>
                      <a:lnTo>
                        <a:pt x="865" y="12098"/>
                      </a:lnTo>
                      <a:cubicBezTo>
                        <a:pt x="679" y="12098"/>
                        <a:pt x="556" y="11974"/>
                        <a:pt x="556" y="11820"/>
                      </a:cubicBezTo>
                      <a:lnTo>
                        <a:pt x="556" y="10802"/>
                      </a:lnTo>
                      <a:lnTo>
                        <a:pt x="5988" y="10802"/>
                      </a:lnTo>
                      <a:cubicBezTo>
                        <a:pt x="6358" y="10802"/>
                        <a:pt x="6358" y="10246"/>
                        <a:pt x="5988" y="10246"/>
                      </a:cubicBezTo>
                      <a:lnTo>
                        <a:pt x="3272" y="10246"/>
                      </a:lnTo>
                      <a:lnTo>
                        <a:pt x="3272" y="1697"/>
                      </a:lnTo>
                      <a:cubicBezTo>
                        <a:pt x="3272" y="1543"/>
                        <a:pt x="3426" y="1420"/>
                        <a:pt x="3581" y="1420"/>
                      </a:cubicBezTo>
                      <a:lnTo>
                        <a:pt x="5278" y="1420"/>
                      </a:lnTo>
                      <a:cubicBezTo>
                        <a:pt x="5278" y="1883"/>
                        <a:pt x="5648" y="2284"/>
                        <a:pt x="6111" y="2284"/>
                      </a:cubicBezTo>
                      <a:lnTo>
                        <a:pt x="8395" y="2284"/>
                      </a:lnTo>
                      <a:cubicBezTo>
                        <a:pt x="8858" y="2284"/>
                        <a:pt x="9259" y="1883"/>
                        <a:pt x="9259" y="1420"/>
                      </a:cubicBezTo>
                      <a:close/>
                      <a:moveTo>
                        <a:pt x="8704" y="12653"/>
                      </a:moveTo>
                      <a:lnTo>
                        <a:pt x="8673" y="13980"/>
                      </a:lnTo>
                      <a:lnTo>
                        <a:pt x="5864" y="13980"/>
                      </a:lnTo>
                      <a:lnTo>
                        <a:pt x="5864" y="12653"/>
                      </a:lnTo>
                      <a:close/>
                      <a:moveTo>
                        <a:pt x="6142" y="0"/>
                      </a:moveTo>
                      <a:cubicBezTo>
                        <a:pt x="5648" y="0"/>
                        <a:pt x="5278" y="370"/>
                        <a:pt x="5278" y="864"/>
                      </a:cubicBezTo>
                      <a:lnTo>
                        <a:pt x="3581" y="864"/>
                      </a:lnTo>
                      <a:cubicBezTo>
                        <a:pt x="3118" y="864"/>
                        <a:pt x="2716" y="1234"/>
                        <a:pt x="2716" y="1697"/>
                      </a:cubicBezTo>
                      <a:lnTo>
                        <a:pt x="2716" y="2562"/>
                      </a:lnTo>
                      <a:lnTo>
                        <a:pt x="865" y="2562"/>
                      </a:lnTo>
                      <a:cubicBezTo>
                        <a:pt x="371" y="2562"/>
                        <a:pt x="1" y="2932"/>
                        <a:pt x="1" y="3395"/>
                      </a:cubicBezTo>
                      <a:lnTo>
                        <a:pt x="1" y="11820"/>
                      </a:lnTo>
                      <a:cubicBezTo>
                        <a:pt x="1" y="12283"/>
                        <a:pt x="371" y="12653"/>
                        <a:pt x="865" y="12653"/>
                      </a:cubicBezTo>
                      <a:lnTo>
                        <a:pt x="5278" y="12653"/>
                      </a:lnTo>
                      <a:lnTo>
                        <a:pt x="5278" y="13980"/>
                      </a:lnTo>
                      <a:lnTo>
                        <a:pt x="3858" y="13980"/>
                      </a:lnTo>
                      <a:cubicBezTo>
                        <a:pt x="3704" y="13980"/>
                        <a:pt x="3581" y="14104"/>
                        <a:pt x="3581" y="14258"/>
                      </a:cubicBezTo>
                      <a:cubicBezTo>
                        <a:pt x="3581" y="14412"/>
                        <a:pt x="3704" y="14536"/>
                        <a:pt x="3858" y="14536"/>
                      </a:cubicBezTo>
                      <a:lnTo>
                        <a:pt x="10679" y="14536"/>
                      </a:lnTo>
                      <a:cubicBezTo>
                        <a:pt x="10833" y="14536"/>
                        <a:pt x="10956" y="14412"/>
                        <a:pt x="10956" y="14258"/>
                      </a:cubicBezTo>
                      <a:cubicBezTo>
                        <a:pt x="10956" y="14117"/>
                        <a:pt x="10854" y="13976"/>
                        <a:pt x="10718" y="13976"/>
                      </a:cubicBezTo>
                      <a:cubicBezTo>
                        <a:pt x="10705" y="13976"/>
                        <a:pt x="10692" y="13978"/>
                        <a:pt x="10679" y="13980"/>
                      </a:cubicBezTo>
                      <a:lnTo>
                        <a:pt x="9259" y="13980"/>
                      </a:lnTo>
                      <a:lnTo>
                        <a:pt x="9259" y="12653"/>
                      </a:lnTo>
                      <a:lnTo>
                        <a:pt x="13672" y="12653"/>
                      </a:lnTo>
                      <a:cubicBezTo>
                        <a:pt x="14135" y="12653"/>
                        <a:pt x="14536" y="12283"/>
                        <a:pt x="14536" y="11820"/>
                      </a:cubicBezTo>
                      <a:lnTo>
                        <a:pt x="14536" y="3395"/>
                      </a:lnTo>
                      <a:cubicBezTo>
                        <a:pt x="14536" y="2932"/>
                        <a:pt x="14135" y="2562"/>
                        <a:pt x="13672" y="2562"/>
                      </a:cubicBezTo>
                      <a:lnTo>
                        <a:pt x="11821" y="2562"/>
                      </a:lnTo>
                      <a:lnTo>
                        <a:pt x="11821" y="1697"/>
                      </a:lnTo>
                      <a:cubicBezTo>
                        <a:pt x="11821" y="1234"/>
                        <a:pt x="11419" y="864"/>
                        <a:pt x="10956" y="864"/>
                      </a:cubicBezTo>
                      <a:lnTo>
                        <a:pt x="9259" y="864"/>
                      </a:lnTo>
                      <a:cubicBezTo>
                        <a:pt x="9259" y="370"/>
                        <a:pt x="8889" y="0"/>
                        <a:pt x="839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13806;p26">
                  <a:extLst>
                    <a:ext uri="{FF2B5EF4-FFF2-40B4-BE49-F238E27FC236}">
                      <a16:creationId xmlns:a16="http://schemas.microsoft.com/office/drawing/2014/main" id="{91819827-9F1E-49FB-8D9D-479474D82EC9}"/>
                    </a:ext>
                  </a:extLst>
                </p:cNvPr>
                <p:cNvSpPr/>
                <p:nvPr/>
              </p:nvSpPr>
              <p:spPr>
                <a:xfrm>
                  <a:off x="5646975" y="2009675"/>
                  <a:ext cx="1060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90" extrusionOk="0">
                      <a:moveTo>
                        <a:pt x="393" y="1"/>
                      </a:moveTo>
                      <a:cubicBezTo>
                        <a:pt x="1" y="1"/>
                        <a:pt x="1" y="589"/>
                        <a:pt x="393" y="589"/>
                      </a:cubicBezTo>
                      <a:cubicBezTo>
                        <a:pt x="403" y="589"/>
                        <a:pt x="413" y="589"/>
                        <a:pt x="423" y="588"/>
                      </a:cubicBezTo>
                      <a:lnTo>
                        <a:pt x="3818" y="588"/>
                      </a:lnTo>
                      <a:cubicBezTo>
                        <a:pt x="3828" y="589"/>
                        <a:pt x="3837" y="589"/>
                        <a:pt x="3847" y="589"/>
                      </a:cubicBezTo>
                      <a:cubicBezTo>
                        <a:pt x="4240" y="589"/>
                        <a:pt x="4240" y="1"/>
                        <a:pt x="3847" y="1"/>
                      </a:cubicBezTo>
                      <a:cubicBezTo>
                        <a:pt x="3837" y="1"/>
                        <a:pt x="3828" y="1"/>
                        <a:pt x="3818" y="2"/>
                      </a:cubicBezTo>
                      <a:lnTo>
                        <a:pt x="423" y="2"/>
                      </a:lnTo>
                      <a:cubicBezTo>
                        <a:pt x="413" y="1"/>
                        <a:pt x="403" y="1"/>
                        <a:pt x="3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13807;p26">
                  <a:extLst>
                    <a:ext uri="{FF2B5EF4-FFF2-40B4-BE49-F238E27FC236}">
                      <a16:creationId xmlns:a16="http://schemas.microsoft.com/office/drawing/2014/main" id="{790736BC-9B5F-488B-A630-0FD7F83130A2}"/>
                    </a:ext>
                  </a:extLst>
                </p:cNvPr>
                <p:cNvSpPr/>
                <p:nvPr/>
              </p:nvSpPr>
              <p:spPr>
                <a:xfrm>
                  <a:off x="5646975" y="2052800"/>
                  <a:ext cx="106000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562" extrusionOk="0">
                      <a:moveTo>
                        <a:pt x="367" y="1"/>
                      </a:moveTo>
                      <a:cubicBezTo>
                        <a:pt x="1" y="1"/>
                        <a:pt x="10" y="562"/>
                        <a:pt x="393" y="562"/>
                      </a:cubicBezTo>
                      <a:cubicBezTo>
                        <a:pt x="403" y="562"/>
                        <a:pt x="413" y="561"/>
                        <a:pt x="423" y="561"/>
                      </a:cubicBezTo>
                      <a:lnTo>
                        <a:pt x="3818" y="561"/>
                      </a:lnTo>
                      <a:cubicBezTo>
                        <a:pt x="3828" y="561"/>
                        <a:pt x="3837" y="562"/>
                        <a:pt x="3847" y="562"/>
                      </a:cubicBezTo>
                      <a:cubicBezTo>
                        <a:pt x="4231" y="562"/>
                        <a:pt x="4240" y="1"/>
                        <a:pt x="3874" y="1"/>
                      </a:cubicBezTo>
                      <a:cubicBezTo>
                        <a:pt x="3856" y="1"/>
                        <a:pt x="3837" y="2"/>
                        <a:pt x="3818" y="5"/>
                      </a:cubicBezTo>
                      <a:lnTo>
                        <a:pt x="423" y="5"/>
                      </a:lnTo>
                      <a:cubicBezTo>
                        <a:pt x="403" y="2"/>
                        <a:pt x="384" y="1"/>
                        <a:pt x="3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13808;p26">
                  <a:extLst>
                    <a:ext uri="{FF2B5EF4-FFF2-40B4-BE49-F238E27FC236}">
                      <a16:creationId xmlns:a16="http://schemas.microsoft.com/office/drawing/2014/main" id="{143A6B3F-62B2-4455-ACBC-D9F29DD6488A}"/>
                    </a:ext>
                  </a:extLst>
                </p:cNvPr>
                <p:cNvSpPr/>
                <p:nvPr/>
              </p:nvSpPr>
              <p:spPr>
                <a:xfrm>
                  <a:off x="5647175" y="2095250"/>
                  <a:ext cx="1056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564" extrusionOk="0">
                      <a:moveTo>
                        <a:pt x="361" y="0"/>
                      </a:moveTo>
                      <a:cubicBezTo>
                        <a:pt x="1" y="0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828" y="563"/>
                        <a:pt x="3846" y="564"/>
                        <a:pt x="3864" y="564"/>
                      </a:cubicBezTo>
                      <a:cubicBezTo>
                        <a:pt x="4224" y="564"/>
                        <a:pt x="4224" y="0"/>
                        <a:pt x="3864" y="0"/>
                      </a:cubicBezTo>
                      <a:cubicBezTo>
                        <a:pt x="3846" y="0"/>
                        <a:pt x="3828" y="2"/>
                        <a:pt x="3810" y="4"/>
                      </a:cubicBezTo>
                      <a:lnTo>
                        <a:pt x="415" y="4"/>
                      </a:lnTo>
                      <a:cubicBezTo>
                        <a:pt x="396" y="2"/>
                        <a:pt x="378" y="0"/>
                        <a:pt x="36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13809;p26">
                  <a:extLst>
                    <a:ext uri="{FF2B5EF4-FFF2-40B4-BE49-F238E27FC236}">
                      <a16:creationId xmlns:a16="http://schemas.microsoft.com/office/drawing/2014/main" id="{B068282C-5C7E-4D54-AC0A-6D68257FAA40}"/>
                    </a:ext>
                  </a:extLst>
                </p:cNvPr>
                <p:cNvSpPr/>
                <p:nvPr/>
              </p:nvSpPr>
              <p:spPr>
                <a:xfrm>
                  <a:off x="5647175" y="2137675"/>
                  <a:ext cx="102975" cy="1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565" extrusionOk="0">
                      <a:moveTo>
                        <a:pt x="361" y="1"/>
                      </a:moveTo>
                      <a:cubicBezTo>
                        <a:pt x="1" y="1"/>
                        <a:pt x="1" y="564"/>
                        <a:pt x="361" y="564"/>
                      </a:cubicBezTo>
                      <a:cubicBezTo>
                        <a:pt x="378" y="564"/>
                        <a:pt x="396" y="563"/>
                        <a:pt x="415" y="560"/>
                      </a:cubicBezTo>
                      <a:lnTo>
                        <a:pt x="3810" y="560"/>
                      </a:lnTo>
                      <a:cubicBezTo>
                        <a:pt x="3964" y="560"/>
                        <a:pt x="4087" y="437"/>
                        <a:pt x="4118" y="283"/>
                      </a:cubicBezTo>
                      <a:cubicBezTo>
                        <a:pt x="4118" y="128"/>
                        <a:pt x="3964" y="5"/>
                        <a:pt x="3810" y="5"/>
                      </a:cubicBezTo>
                      <a:lnTo>
                        <a:pt x="415" y="5"/>
                      </a:lnTo>
                      <a:cubicBezTo>
                        <a:pt x="396" y="2"/>
                        <a:pt x="378" y="1"/>
                        <a:pt x="36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13810;p26">
                  <a:extLst>
                    <a:ext uri="{FF2B5EF4-FFF2-40B4-BE49-F238E27FC236}">
                      <a16:creationId xmlns:a16="http://schemas.microsoft.com/office/drawing/2014/main" id="{B59EF283-7124-4B59-9A0A-452C4A62CD51}"/>
                    </a:ext>
                  </a:extLst>
                </p:cNvPr>
                <p:cNvSpPr/>
                <p:nvPr/>
              </p:nvSpPr>
              <p:spPr>
                <a:xfrm>
                  <a:off x="5669100" y="2180225"/>
                  <a:ext cx="17550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570" extrusionOk="0">
                      <a:moveTo>
                        <a:pt x="371" y="0"/>
                      </a:moveTo>
                      <a:cubicBezTo>
                        <a:pt x="124" y="31"/>
                        <a:pt x="1" y="340"/>
                        <a:pt x="217" y="494"/>
                      </a:cubicBezTo>
                      <a:cubicBezTo>
                        <a:pt x="269" y="547"/>
                        <a:pt x="332" y="569"/>
                        <a:pt x="393" y="569"/>
                      </a:cubicBezTo>
                      <a:cubicBezTo>
                        <a:pt x="550" y="569"/>
                        <a:pt x="702" y="424"/>
                        <a:pt x="680" y="247"/>
                      </a:cubicBezTo>
                      <a:cubicBezTo>
                        <a:pt x="649" y="93"/>
                        <a:pt x="525" y="0"/>
                        <a:pt x="3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506" name="Picture 505">
            <a:hlinkClick r:id="rId10" action="ppaction://hlinksldjump" tooltip="Result Menu"/>
            <a:extLst>
              <a:ext uri="{FF2B5EF4-FFF2-40B4-BE49-F238E27FC236}">
                <a16:creationId xmlns:a16="http://schemas.microsoft.com/office/drawing/2014/main" id="{5384FB10-56F1-4D86-B8D5-DA2D33DF3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2" y="1035491"/>
            <a:ext cx="261273" cy="261273"/>
          </a:xfrm>
          <a:prstGeom prst="rect">
            <a:avLst/>
          </a:prstGeom>
        </p:spPr>
      </p:pic>
      <p:pic>
        <p:nvPicPr>
          <p:cNvPr id="507" name="Picture 506">
            <a:extLst>
              <a:ext uri="{FF2B5EF4-FFF2-40B4-BE49-F238E27FC236}">
                <a16:creationId xmlns:a16="http://schemas.microsoft.com/office/drawing/2014/main" id="{50470A48-2C32-455A-ACC1-371F1BF56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91" y="4123101"/>
            <a:ext cx="140692" cy="140692"/>
          </a:xfrm>
          <a:prstGeom prst="rect">
            <a:avLst/>
          </a:prstGeom>
        </p:spPr>
      </p:pic>
      <p:pic>
        <p:nvPicPr>
          <p:cNvPr id="508" name="Picture 507">
            <a:extLst>
              <a:ext uri="{FF2B5EF4-FFF2-40B4-BE49-F238E27FC236}">
                <a16:creationId xmlns:a16="http://schemas.microsoft.com/office/drawing/2014/main" id="{9A86AD63-F881-4CCC-8B3C-2EA0CFCD5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08" y="4129500"/>
            <a:ext cx="140692" cy="140692"/>
          </a:xfrm>
          <a:prstGeom prst="rect">
            <a:avLst/>
          </a:prstGeom>
        </p:spPr>
      </p:pic>
      <p:pic>
        <p:nvPicPr>
          <p:cNvPr id="509" name="Picture 508">
            <a:extLst>
              <a:ext uri="{FF2B5EF4-FFF2-40B4-BE49-F238E27FC236}">
                <a16:creationId xmlns:a16="http://schemas.microsoft.com/office/drawing/2014/main" id="{4816158E-15C6-4D42-9678-A1732F2F5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6" y="4145137"/>
            <a:ext cx="140692" cy="1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17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12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643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modeling approaches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M1)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E3714B-14AC-42D9-A923-35BB0890F771}"/>
              </a:ext>
            </a:extLst>
          </p:cNvPr>
          <p:cNvGrpSpPr/>
          <p:nvPr/>
        </p:nvGrpSpPr>
        <p:grpSpPr>
          <a:xfrm>
            <a:off x="106072" y="143222"/>
            <a:ext cx="2010272" cy="1057425"/>
            <a:chOff x="106071" y="143221"/>
            <a:chExt cx="2506821" cy="1215295"/>
          </a:xfrm>
        </p:grpSpPr>
        <p:sp>
          <p:nvSpPr>
            <p:cNvPr id="121" name="Trapezoid 120">
              <a:extLst>
                <a:ext uri="{FF2B5EF4-FFF2-40B4-BE49-F238E27FC236}">
                  <a16:creationId xmlns:a16="http://schemas.microsoft.com/office/drawing/2014/main" id="{3EA291C7-76DF-473C-96EB-EA3618B9B045}"/>
                </a:ext>
              </a:extLst>
            </p:cNvPr>
            <p:cNvSpPr/>
            <p:nvPr/>
          </p:nvSpPr>
          <p:spPr>
            <a:xfrm>
              <a:off x="106071" y="143221"/>
              <a:ext cx="2506821" cy="121529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D1D6CBC-27D7-468F-AC01-AE05241AFB3F}"/>
                </a:ext>
              </a:extLst>
            </p:cNvPr>
            <p:cNvGrpSpPr/>
            <p:nvPr/>
          </p:nvGrpSpPr>
          <p:grpSpPr>
            <a:xfrm>
              <a:off x="221478" y="194675"/>
              <a:ext cx="2243897" cy="1108693"/>
              <a:chOff x="784053" y="3682885"/>
              <a:chExt cx="2243897" cy="1108693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8127657F-ED10-4721-A499-9BA56999D203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36CF9B8A-C4AE-4E66-8559-7C98E2C0D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868B19-57A8-45EE-BEB3-2335C0046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3B24AEE-EDFA-4E8A-8880-1D70FF3DF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29178A4-5EEA-47FD-A964-7BF2B5B90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0240587-AD73-4274-9605-1A161B59042C}"/>
                  </a:ext>
                </a:extLst>
              </p:cNvPr>
              <p:cNvGrpSpPr/>
              <p:nvPr/>
            </p:nvGrpSpPr>
            <p:grpSpPr>
              <a:xfrm>
                <a:off x="1536458" y="3682885"/>
                <a:ext cx="757450" cy="373255"/>
                <a:chOff x="1536458" y="3682885"/>
                <a:chExt cx="757450" cy="373255"/>
              </a:xfrm>
            </p:grpSpPr>
            <p:sp>
              <p:nvSpPr>
                <p:cNvPr id="147" name="Google Shape;7029;p10">
                  <a:extLst>
                    <a:ext uri="{FF2B5EF4-FFF2-40B4-BE49-F238E27FC236}">
                      <a16:creationId xmlns:a16="http://schemas.microsoft.com/office/drawing/2014/main" id="{EF9E25AB-880C-45B8-BC58-0ED170A840F5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C52CC99-6378-4438-85FE-29F8BB1892D2}"/>
                    </a:ext>
                  </a:extLst>
                </p:cNvPr>
                <p:cNvSpPr txBox="1"/>
                <p:nvPr/>
              </p:nvSpPr>
              <p:spPr>
                <a:xfrm>
                  <a:off x="1536458" y="3699107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DA174EB-31F3-4E69-A06A-88D6E9C7EEE9}"/>
                  </a:ext>
                </a:extLst>
              </p:cNvPr>
              <p:cNvGrpSpPr/>
              <p:nvPr/>
            </p:nvGrpSpPr>
            <p:grpSpPr>
              <a:xfrm>
                <a:off x="784053" y="4418323"/>
                <a:ext cx="757450" cy="373255"/>
                <a:chOff x="639495" y="4414678"/>
                <a:chExt cx="757450" cy="373255"/>
              </a:xfrm>
            </p:grpSpPr>
            <p:sp>
              <p:nvSpPr>
                <p:cNvPr id="145" name="Google Shape;7029;p10">
                  <a:extLst>
                    <a:ext uri="{FF2B5EF4-FFF2-40B4-BE49-F238E27FC236}">
                      <a16:creationId xmlns:a16="http://schemas.microsoft.com/office/drawing/2014/main" id="{11B51786-3A38-431D-8205-1D03579B95C8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0F07B238-04BD-4A16-850E-CBF39F63AA06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NM</a:t>
                  </a: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48D1DCF8-EADB-415F-A8B1-FBFA11CC8C8D}"/>
                  </a:ext>
                </a:extLst>
              </p:cNvPr>
              <p:cNvGrpSpPr/>
              <p:nvPr/>
            </p:nvGrpSpPr>
            <p:grpSpPr>
              <a:xfrm>
                <a:off x="2270500" y="4414678"/>
                <a:ext cx="757450" cy="373255"/>
                <a:chOff x="2422913" y="4414678"/>
                <a:chExt cx="757450" cy="373255"/>
              </a:xfrm>
            </p:grpSpPr>
            <p:sp>
              <p:nvSpPr>
                <p:cNvPr id="143" name="Google Shape;7029;p10">
                  <a:extLst>
                    <a:ext uri="{FF2B5EF4-FFF2-40B4-BE49-F238E27FC236}">
                      <a16:creationId xmlns:a16="http://schemas.microsoft.com/office/drawing/2014/main" id="{79BD39DA-9F4E-480A-AF1D-1467900222EA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9FB7456-2D8D-48D3-A9B6-C416013342CA}"/>
                    </a:ext>
                  </a:extLst>
                </p:cNvPr>
                <p:cNvSpPr txBox="1"/>
                <p:nvPr/>
              </p:nvSpPr>
              <p:spPr>
                <a:xfrm>
                  <a:off x="2422913" y="4428386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BEFF4C-B43E-4BCD-B673-3D774DFA964E}"/>
              </a:ext>
            </a:extLst>
          </p:cNvPr>
          <p:cNvGrpSpPr/>
          <p:nvPr/>
        </p:nvGrpSpPr>
        <p:grpSpPr>
          <a:xfrm>
            <a:off x="2747478" y="1383665"/>
            <a:ext cx="9144000" cy="1627219"/>
            <a:chOff x="2747478" y="1383665"/>
            <a:chExt cx="9144000" cy="1627219"/>
          </a:xfrm>
        </p:grpSpPr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529FC3E9-B13E-4EA4-8F8E-A3A431D28A09}"/>
                </a:ext>
              </a:extLst>
            </p:cNvPr>
            <p:cNvGrpSpPr/>
            <p:nvPr/>
          </p:nvGrpSpPr>
          <p:grpSpPr>
            <a:xfrm>
              <a:off x="2747478" y="1386512"/>
              <a:ext cx="9144000" cy="1624372"/>
              <a:chOff x="50800" y="3454670"/>
              <a:chExt cx="9144000" cy="1624372"/>
            </a:xfrm>
          </p:grpSpPr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D1A9BE31-B287-4B4F-8BFE-FE8A929D6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3454670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0C185834-62FF-4D00-B5F1-119200FD71EE}"/>
                  </a:ext>
                </a:extLst>
              </p:cNvPr>
              <p:cNvGrpSpPr/>
              <p:nvPr/>
            </p:nvGrpSpPr>
            <p:grpSpPr>
              <a:xfrm>
                <a:off x="2280755" y="4266856"/>
                <a:ext cx="3555687" cy="429297"/>
                <a:chOff x="2280755" y="2141157"/>
                <a:chExt cx="3555687" cy="429297"/>
              </a:xfrm>
            </p:grpSpPr>
            <p:sp>
              <p:nvSpPr>
                <p:cNvPr id="307" name="TextBox 306">
                  <a:extLst>
                    <a:ext uri="{FF2B5EF4-FFF2-40B4-BE49-F238E27FC236}">
                      <a16:creationId xmlns:a16="http://schemas.microsoft.com/office/drawing/2014/main" id="{403731B4-63EB-4B96-8EAF-6918B12B139C}"/>
                    </a:ext>
                  </a:extLst>
                </p:cNvPr>
                <p:cNvSpPr txBox="1"/>
                <p:nvPr/>
              </p:nvSpPr>
              <p:spPr>
                <a:xfrm>
                  <a:off x="2280755" y="2141157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308" name="TextBox 307">
                  <a:extLst>
                    <a:ext uri="{FF2B5EF4-FFF2-40B4-BE49-F238E27FC236}">
                      <a16:creationId xmlns:a16="http://schemas.microsoft.com/office/drawing/2014/main" id="{CF335DFA-7E96-4568-B0F3-2C93C91C1006}"/>
                    </a:ext>
                  </a:extLst>
                </p:cNvPr>
                <p:cNvSpPr txBox="1"/>
                <p:nvPr/>
              </p:nvSpPr>
              <p:spPr>
                <a:xfrm>
                  <a:off x="3283973" y="221377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309" name="TextBox 308">
                  <a:extLst>
                    <a:ext uri="{FF2B5EF4-FFF2-40B4-BE49-F238E27FC236}">
                      <a16:creationId xmlns:a16="http://schemas.microsoft.com/office/drawing/2014/main" id="{EDC0148E-42D7-42AA-A26F-8B381BE85B9F}"/>
                    </a:ext>
                  </a:extLst>
                </p:cNvPr>
                <p:cNvSpPr txBox="1"/>
                <p:nvPr/>
              </p:nvSpPr>
              <p:spPr>
                <a:xfrm>
                  <a:off x="2683699" y="216803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6369FA50-6991-46BC-8293-1F6B16A13B59}"/>
                    </a:ext>
                  </a:extLst>
                </p:cNvPr>
                <p:cNvSpPr txBox="1"/>
                <p:nvPr/>
              </p:nvSpPr>
              <p:spPr>
                <a:xfrm>
                  <a:off x="3816240" y="224887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B9067422-4BBD-4A56-BC30-7A4E872FF848}"/>
                    </a:ext>
                  </a:extLst>
                </p:cNvPr>
                <p:cNvSpPr txBox="1"/>
                <p:nvPr/>
              </p:nvSpPr>
              <p:spPr>
                <a:xfrm>
                  <a:off x="5435370" y="235501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312" name="TextBox 311">
                  <a:extLst>
                    <a:ext uri="{FF2B5EF4-FFF2-40B4-BE49-F238E27FC236}">
                      <a16:creationId xmlns:a16="http://schemas.microsoft.com/office/drawing/2014/main" id="{6C3864F4-1798-4358-A4E5-B5638DB2C7DF}"/>
                    </a:ext>
                  </a:extLst>
                </p:cNvPr>
                <p:cNvSpPr txBox="1"/>
                <p:nvPr/>
              </p:nvSpPr>
              <p:spPr>
                <a:xfrm>
                  <a:off x="4406910" y="2355010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 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+ 2ndryMB</a:t>
                  </a:r>
                </a:p>
              </p:txBody>
            </p:sp>
          </p:grp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9F6DB995-F8ED-4790-A0D5-42BC46004D62}"/>
                  </a:ext>
                </a:extLst>
              </p:cNvPr>
              <p:cNvGrpSpPr/>
              <p:nvPr/>
            </p:nvGrpSpPr>
            <p:grpSpPr>
              <a:xfrm>
                <a:off x="134262" y="3778878"/>
                <a:ext cx="8166100" cy="221727"/>
                <a:chOff x="120650" y="1664223"/>
                <a:chExt cx="8166100" cy="221727"/>
              </a:xfrm>
            </p:grpSpPr>
            <p:cxnSp>
              <p:nvCxnSpPr>
                <p:cNvPr id="301" name="Straight Arrow Connector 300">
                  <a:extLst>
                    <a:ext uri="{FF2B5EF4-FFF2-40B4-BE49-F238E27FC236}">
                      <a16:creationId xmlns:a16="http://schemas.microsoft.com/office/drawing/2014/main" id="{50E307E5-B416-4D5E-A991-DBCA899D109C}"/>
                    </a:ext>
                  </a:extLst>
                </p:cNvPr>
                <p:cNvCxnSpPr/>
                <p:nvPr/>
              </p:nvCxnSpPr>
              <p:spPr>
                <a:xfrm>
                  <a:off x="120650" y="1885950"/>
                  <a:ext cx="227440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02" name="Straight Arrow Connector 301">
                  <a:extLst>
                    <a:ext uri="{FF2B5EF4-FFF2-40B4-BE49-F238E27FC236}">
                      <a16:creationId xmlns:a16="http://schemas.microsoft.com/office/drawing/2014/main" id="{06684503-889E-48D1-A864-1176E0DA5B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5055" y="1885157"/>
                  <a:ext cx="406924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03" name="Straight Arrow Connector 302">
                  <a:extLst>
                    <a:ext uri="{FF2B5EF4-FFF2-40B4-BE49-F238E27FC236}">
                      <a16:creationId xmlns:a16="http://schemas.microsoft.com/office/drawing/2014/main" id="{D7C0E42C-352B-4C7E-8B66-33458DD3A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4300" y="1885950"/>
                  <a:ext cx="18224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950101A7-5445-4EE0-8B09-106A85E3BA6F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A49FEC32-14DD-4E93-8791-17DB947A6EED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10BBE43F-B560-4C56-B0B6-78584184CD6C}"/>
                    </a:ext>
                  </a:extLst>
                </p:cNvPr>
                <p:cNvSpPr/>
                <p:nvPr/>
              </p:nvSpPr>
              <p:spPr>
                <a:xfrm>
                  <a:off x="6539588" y="1664223"/>
                  <a:ext cx="174716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E06BD2F2-4429-44CE-8AC2-97CAE52C06BE}"/>
                </a:ext>
              </a:extLst>
            </p:cNvPr>
            <p:cNvSpPr txBox="1"/>
            <p:nvPr/>
          </p:nvSpPr>
          <p:spPr>
            <a:xfrm>
              <a:off x="6802698" y="1398137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F3853BF-76E1-467C-A128-16B0129109E4}"/>
                </a:ext>
              </a:extLst>
            </p:cNvPr>
            <p:cNvSpPr/>
            <p:nvPr/>
          </p:nvSpPr>
          <p:spPr>
            <a:xfrm>
              <a:off x="2763064" y="269112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5A05B055-0BA2-4C32-BB72-0E5773E79CA2}"/>
                </a:ext>
              </a:extLst>
            </p:cNvPr>
            <p:cNvSpPr txBox="1"/>
            <p:nvPr/>
          </p:nvSpPr>
          <p:spPr>
            <a:xfrm>
              <a:off x="2845655" y="1383665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M1_NM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CDC8E1-B2EF-4E33-91D8-ED775E384C39}"/>
              </a:ext>
            </a:extLst>
          </p:cNvPr>
          <p:cNvGrpSpPr/>
          <p:nvPr/>
        </p:nvGrpSpPr>
        <p:grpSpPr>
          <a:xfrm>
            <a:off x="2747478" y="3488542"/>
            <a:ext cx="9144000" cy="1639140"/>
            <a:chOff x="2747478" y="3488542"/>
            <a:chExt cx="9144000" cy="1639140"/>
          </a:xfrm>
        </p:grpSpPr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18084C0F-70FB-4B5D-8B18-F2306C6D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478" y="3503310"/>
              <a:ext cx="9144000" cy="1624372"/>
            </a:xfrm>
            <a:prstGeom prst="rect">
              <a:avLst/>
            </a:prstGeom>
          </p:spPr>
        </p:pic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9BE1C692-6F6A-45E3-B944-2D35D508AAFE}"/>
                </a:ext>
              </a:extLst>
            </p:cNvPr>
            <p:cNvSpPr txBox="1"/>
            <p:nvPr/>
          </p:nvSpPr>
          <p:spPr>
            <a:xfrm>
              <a:off x="2845655" y="3488542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M1_AM</a:t>
              </a: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3F59264-6906-4A7B-BF19-96AAA9956B9D}"/>
                </a:ext>
              </a:extLst>
            </p:cNvPr>
            <p:cNvSpPr/>
            <p:nvPr/>
          </p:nvSpPr>
          <p:spPr>
            <a:xfrm>
              <a:off x="2763064" y="480801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15" name="Picture 314">
            <a:hlinkClick r:id="rId7" action="ppaction://hlinksldjump" tooltip="Result Menu"/>
            <a:extLst>
              <a:ext uri="{FF2B5EF4-FFF2-40B4-BE49-F238E27FC236}">
                <a16:creationId xmlns:a16="http://schemas.microsoft.com/office/drawing/2014/main" id="{80436F63-BCF1-4CEE-9631-CEF921DD1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28" y="187992"/>
            <a:ext cx="222892" cy="22289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A2F7941-F6C3-E043-8B27-8AB139025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30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13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643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modeling approaches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E3714B-14AC-42D9-A923-35BB0890F771}"/>
              </a:ext>
            </a:extLst>
          </p:cNvPr>
          <p:cNvGrpSpPr/>
          <p:nvPr/>
        </p:nvGrpSpPr>
        <p:grpSpPr>
          <a:xfrm>
            <a:off x="106072" y="143222"/>
            <a:ext cx="2010272" cy="1057425"/>
            <a:chOff x="106071" y="143221"/>
            <a:chExt cx="2506821" cy="1215295"/>
          </a:xfrm>
        </p:grpSpPr>
        <p:sp>
          <p:nvSpPr>
            <p:cNvPr id="121" name="Trapezoid 120">
              <a:extLst>
                <a:ext uri="{FF2B5EF4-FFF2-40B4-BE49-F238E27FC236}">
                  <a16:creationId xmlns:a16="http://schemas.microsoft.com/office/drawing/2014/main" id="{3EA291C7-76DF-473C-96EB-EA3618B9B045}"/>
                </a:ext>
              </a:extLst>
            </p:cNvPr>
            <p:cNvSpPr/>
            <p:nvPr/>
          </p:nvSpPr>
          <p:spPr>
            <a:xfrm>
              <a:off x="106071" y="143221"/>
              <a:ext cx="2506821" cy="121529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D1D6CBC-27D7-468F-AC01-AE05241AFB3F}"/>
                </a:ext>
              </a:extLst>
            </p:cNvPr>
            <p:cNvGrpSpPr/>
            <p:nvPr/>
          </p:nvGrpSpPr>
          <p:grpSpPr>
            <a:xfrm>
              <a:off x="221478" y="194675"/>
              <a:ext cx="2243897" cy="1108693"/>
              <a:chOff x="784053" y="3682885"/>
              <a:chExt cx="2243897" cy="1108693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8127657F-ED10-4721-A499-9BA56999D203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36CF9B8A-C4AE-4E66-8559-7C98E2C0D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868B19-57A8-45EE-BEB3-2335C0046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3B24AEE-EDFA-4E8A-8880-1D70FF3DF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29178A4-5EEA-47FD-A964-7BF2B5B90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0240587-AD73-4274-9605-1A161B59042C}"/>
                  </a:ext>
                </a:extLst>
              </p:cNvPr>
              <p:cNvGrpSpPr/>
              <p:nvPr/>
            </p:nvGrpSpPr>
            <p:grpSpPr>
              <a:xfrm>
                <a:off x="1536458" y="3682885"/>
                <a:ext cx="757450" cy="373255"/>
                <a:chOff x="1536458" y="3682885"/>
                <a:chExt cx="757450" cy="373255"/>
              </a:xfrm>
            </p:grpSpPr>
            <p:sp>
              <p:nvSpPr>
                <p:cNvPr id="147" name="Google Shape;7029;p10">
                  <a:extLst>
                    <a:ext uri="{FF2B5EF4-FFF2-40B4-BE49-F238E27FC236}">
                      <a16:creationId xmlns:a16="http://schemas.microsoft.com/office/drawing/2014/main" id="{EF9E25AB-880C-45B8-BC58-0ED170A840F5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C52CC99-6378-4438-85FE-29F8BB1892D2}"/>
                    </a:ext>
                  </a:extLst>
                </p:cNvPr>
                <p:cNvSpPr txBox="1"/>
                <p:nvPr/>
              </p:nvSpPr>
              <p:spPr>
                <a:xfrm>
                  <a:off x="1536458" y="3699107"/>
                  <a:ext cx="757450" cy="35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DA174EB-31F3-4E69-A06A-88D6E9C7EEE9}"/>
                  </a:ext>
                </a:extLst>
              </p:cNvPr>
              <p:cNvGrpSpPr/>
              <p:nvPr/>
            </p:nvGrpSpPr>
            <p:grpSpPr>
              <a:xfrm>
                <a:off x="784053" y="4418323"/>
                <a:ext cx="757450" cy="373255"/>
                <a:chOff x="639495" y="4414678"/>
                <a:chExt cx="757450" cy="373255"/>
              </a:xfrm>
            </p:grpSpPr>
            <p:sp>
              <p:nvSpPr>
                <p:cNvPr id="145" name="Google Shape;7029;p10">
                  <a:extLst>
                    <a:ext uri="{FF2B5EF4-FFF2-40B4-BE49-F238E27FC236}">
                      <a16:creationId xmlns:a16="http://schemas.microsoft.com/office/drawing/2014/main" id="{11B51786-3A38-431D-8205-1D03579B95C8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0F07B238-04BD-4A16-850E-CBF39F63AA06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NM</a:t>
                  </a: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48D1DCF8-EADB-415F-A8B1-FBFA11CC8C8D}"/>
                  </a:ext>
                </a:extLst>
              </p:cNvPr>
              <p:cNvGrpSpPr/>
              <p:nvPr/>
            </p:nvGrpSpPr>
            <p:grpSpPr>
              <a:xfrm>
                <a:off x="2270500" y="4414678"/>
                <a:ext cx="757450" cy="373255"/>
                <a:chOff x="2422913" y="4414678"/>
                <a:chExt cx="757450" cy="373255"/>
              </a:xfrm>
            </p:grpSpPr>
            <p:sp>
              <p:nvSpPr>
                <p:cNvPr id="143" name="Google Shape;7029;p10">
                  <a:extLst>
                    <a:ext uri="{FF2B5EF4-FFF2-40B4-BE49-F238E27FC236}">
                      <a16:creationId xmlns:a16="http://schemas.microsoft.com/office/drawing/2014/main" id="{79BD39DA-9F4E-480A-AF1D-1467900222EA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9FB7456-2D8D-48D3-A9B6-C416013342CA}"/>
                    </a:ext>
                  </a:extLst>
                </p:cNvPr>
                <p:cNvSpPr txBox="1"/>
                <p:nvPr/>
              </p:nvSpPr>
              <p:spPr>
                <a:xfrm>
                  <a:off x="2422913" y="4428386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4B3CED-8503-4924-9D66-6BCF3C5C970C}"/>
              </a:ext>
            </a:extLst>
          </p:cNvPr>
          <p:cNvGrpSpPr/>
          <p:nvPr/>
        </p:nvGrpSpPr>
        <p:grpSpPr>
          <a:xfrm>
            <a:off x="2747478" y="1381772"/>
            <a:ext cx="9144000" cy="1624372"/>
            <a:chOff x="2747478" y="1381772"/>
            <a:chExt cx="9144000" cy="162437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AF0C935-EFED-4BA5-8870-9BB44054F57A}"/>
                </a:ext>
              </a:extLst>
            </p:cNvPr>
            <p:cNvGrpSpPr/>
            <p:nvPr/>
          </p:nvGrpSpPr>
          <p:grpSpPr>
            <a:xfrm>
              <a:off x="2747478" y="1381772"/>
              <a:ext cx="9144000" cy="1624372"/>
              <a:chOff x="50800" y="3429000"/>
              <a:chExt cx="9144000" cy="1624372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4DCD142D-126F-4E88-A639-D2951FA48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3429000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F2D7DB9F-E96E-42B1-BB16-0ECDD0B3AD69}"/>
                  </a:ext>
                </a:extLst>
              </p:cNvPr>
              <p:cNvGrpSpPr/>
              <p:nvPr/>
            </p:nvGrpSpPr>
            <p:grpSpPr>
              <a:xfrm>
                <a:off x="2368743" y="4354282"/>
                <a:ext cx="3830551" cy="416597"/>
                <a:chOff x="2395055" y="4046157"/>
                <a:chExt cx="3830551" cy="416597"/>
              </a:xfrm>
            </p:grpSpPr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86EDCD73-2E2A-4847-80DE-DB67A2DC2B7A}"/>
                    </a:ext>
                  </a:extLst>
                </p:cNvPr>
                <p:cNvSpPr txBox="1"/>
                <p:nvPr/>
              </p:nvSpPr>
              <p:spPr>
                <a:xfrm>
                  <a:off x="2395055" y="4046157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0B20956D-7B81-4B39-A8CD-B460D61A1DE3}"/>
                    </a:ext>
                  </a:extLst>
                </p:cNvPr>
                <p:cNvSpPr txBox="1"/>
                <p:nvPr/>
              </p:nvSpPr>
              <p:spPr>
                <a:xfrm>
                  <a:off x="3398273" y="4118770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04B5CDAA-E8E6-4901-B485-B1BE3CA881B0}"/>
                    </a:ext>
                  </a:extLst>
                </p:cNvPr>
                <p:cNvSpPr txBox="1"/>
                <p:nvPr/>
              </p:nvSpPr>
              <p:spPr>
                <a:xfrm>
                  <a:off x="2797999" y="407303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F1CBA244-8460-479D-A795-C1C075A9C51B}"/>
                    </a:ext>
                  </a:extLst>
                </p:cNvPr>
                <p:cNvSpPr txBox="1"/>
                <p:nvPr/>
              </p:nvSpPr>
              <p:spPr>
                <a:xfrm>
                  <a:off x="3930540" y="4153879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F6ACB368-8C5E-4F4E-BBE4-ABBF9364D516}"/>
                    </a:ext>
                  </a:extLst>
                </p:cNvPr>
                <p:cNvSpPr txBox="1"/>
                <p:nvPr/>
              </p:nvSpPr>
              <p:spPr>
                <a:xfrm>
                  <a:off x="5824534" y="4247310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08BC711D-A0D5-4A6C-8657-222791A95E25}"/>
                    </a:ext>
                  </a:extLst>
                </p:cNvPr>
                <p:cNvSpPr txBox="1"/>
                <p:nvPr/>
              </p:nvSpPr>
              <p:spPr>
                <a:xfrm>
                  <a:off x="4691993" y="4225196"/>
                  <a:ext cx="96372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 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+ 2ndryMB</a:t>
                  </a: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86BD2A27-A400-4758-9B62-403160D54BB0}"/>
                  </a:ext>
                </a:extLst>
              </p:cNvPr>
              <p:cNvGrpSpPr/>
              <p:nvPr/>
            </p:nvGrpSpPr>
            <p:grpSpPr>
              <a:xfrm>
                <a:off x="107950" y="3814766"/>
                <a:ext cx="8495388" cy="221727"/>
                <a:chOff x="120650" y="1664223"/>
                <a:chExt cx="8495388" cy="221727"/>
              </a:xfrm>
            </p:grpSpPr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17542802-8D55-4479-9FF3-910654199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464535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2CD441FB-6568-431A-9A66-00A7DE1884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5185" y="1885157"/>
                  <a:ext cx="427282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293E5FBF-74AD-4BCB-B69F-E36716EAED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58006" y="1885950"/>
                  <a:ext cx="1758032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94A7C196-2D85-41EA-A68E-7C24215A61B7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DF0A67A-5431-4FDD-BA3F-115CDCF7B95A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A8317E76-FE4E-4224-9CF5-F28706370E19}"/>
                    </a:ext>
                  </a:extLst>
                </p:cNvPr>
                <p:cNvSpPr/>
                <p:nvPr/>
              </p:nvSpPr>
              <p:spPr>
                <a:xfrm>
                  <a:off x="6858006" y="1664223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E06BD2F2-4429-44CE-8AC2-97CAE52C06BE}"/>
                </a:ext>
              </a:extLst>
            </p:cNvPr>
            <p:cNvSpPr txBox="1"/>
            <p:nvPr/>
          </p:nvSpPr>
          <p:spPr>
            <a:xfrm>
              <a:off x="6802698" y="1382897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F3853BF-76E1-467C-A128-16B0129109E4}"/>
                </a:ext>
              </a:extLst>
            </p:cNvPr>
            <p:cNvSpPr/>
            <p:nvPr/>
          </p:nvSpPr>
          <p:spPr>
            <a:xfrm>
              <a:off x="2763064" y="269112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5A05B055-0BA2-4C32-BB72-0E5773E79CA2}"/>
                </a:ext>
              </a:extLst>
            </p:cNvPr>
            <p:cNvSpPr txBox="1"/>
            <p:nvPr/>
          </p:nvSpPr>
          <p:spPr>
            <a:xfrm>
              <a:off x="2845655" y="1383665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M2_NM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E2299A-1EA8-42B0-8FA0-F60A7E5EFC8B}"/>
              </a:ext>
            </a:extLst>
          </p:cNvPr>
          <p:cNvGrpSpPr/>
          <p:nvPr/>
        </p:nvGrpSpPr>
        <p:grpSpPr>
          <a:xfrm>
            <a:off x="2755113" y="3488542"/>
            <a:ext cx="9144000" cy="1639594"/>
            <a:chOff x="2755113" y="3488542"/>
            <a:chExt cx="9144000" cy="16395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4BF18F0-1269-46D0-800F-C7616FB6CA2E}"/>
                </a:ext>
              </a:extLst>
            </p:cNvPr>
            <p:cNvGrpSpPr/>
            <p:nvPr/>
          </p:nvGrpSpPr>
          <p:grpSpPr>
            <a:xfrm>
              <a:off x="2755113" y="3488542"/>
              <a:ext cx="9144000" cy="1639594"/>
              <a:chOff x="2755113" y="3488542"/>
              <a:chExt cx="9144000" cy="1639594"/>
            </a:xfrm>
          </p:grpSpPr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EB4E02C4-26FA-44B1-9F35-50AE61ED1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5113" y="3503764"/>
                <a:ext cx="9144000" cy="1624372"/>
              </a:xfrm>
              <a:prstGeom prst="rect">
                <a:avLst/>
              </a:prstGeom>
            </p:spPr>
          </p:pic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9BE1C692-6F6A-45E3-B944-2D35D508AAFE}"/>
                  </a:ext>
                </a:extLst>
              </p:cNvPr>
              <p:cNvSpPr txBox="1"/>
              <p:nvPr/>
            </p:nvSpPr>
            <p:spPr>
              <a:xfrm>
                <a:off x="2845655" y="3488542"/>
                <a:ext cx="161640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err="1">
                    <a:solidFill>
                      <a:srgbClr val="58B6C0"/>
                    </a:solidFill>
                  </a:rPr>
                  <a:t>Model</a:t>
                </a:r>
                <a:r>
                  <a:rPr lang="es-ES" sz="1400" b="1" dirty="0">
                    <a:solidFill>
                      <a:srgbClr val="58B6C0"/>
                    </a:solidFill>
                  </a:rPr>
                  <a:t>: M2_AM</a:t>
                </a:r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3F59264-6906-4A7B-BF19-96AAA9956B9D}"/>
                </a:ext>
              </a:extLst>
            </p:cNvPr>
            <p:cNvSpPr/>
            <p:nvPr/>
          </p:nvSpPr>
          <p:spPr>
            <a:xfrm>
              <a:off x="2763064" y="480801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1" name="Picture 160">
            <a:hlinkClick r:id="rId7" action="ppaction://hlinksldjump" tooltip="Result Menu"/>
            <a:extLst>
              <a:ext uri="{FF2B5EF4-FFF2-40B4-BE49-F238E27FC236}">
                <a16:creationId xmlns:a16="http://schemas.microsoft.com/office/drawing/2014/main" id="{F67BBDBD-741A-4125-B78C-37E69FCA1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28" y="187992"/>
            <a:ext cx="222892" cy="22289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2904102-A38D-5644-881F-9CDEDBDFA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1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Results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14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643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modeling approaches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M3)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E3714B-14AC-42D9-A923-35BB0890F771}"/>
              </a:ext>
            </a:extLst>
          </p:cNvPr>
          <p:cNvGrpSpPr/>
          <p:nvPr/>
        </p:nvGrpSpPr>
        <p:grpSpPr>
          <a:xfrm>
            <a:off x="106072" y="143222"/>
            <a:ext cx="2010272" cy="1057425"/>
            <a:chOff x="106071" y="143221"/>
            <a:chExt cx="2506821" cy="1215295"/>
          </a:xfrm>
        </p:grpSpPr>
        <p:sp>
          <p:nvSpPr>
            <p:cNvPr id="121" name="Trapezoid 120">
              <a:extLst>
                <a:ext uri="{FF2B5EF4-FFF2-40B4-BE49-F238E27FC236}">
                  <a16:creationId xmlns:a16="http://schemas.microsoft.com/office/drawing/2014/main" id="{3EA291C7-76DF-473C-96EB-EA3618B9B045}"/>
                </a:ext>
              </a:extLst>
            </p:cNvPr>
            <p:cNvSpPr/>
            <p:nvPr/>
          </p:nvSpPr>
          <p:spPr>
            <a:xfrm>
              <a:off x="106071" y="143221"/>
              <a:ext cx="2506821" cy="121529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D1D6CBC-27D7-468F-AC01-AE05241AFB3F}"/>
                </a:ext>
              </a:extLst>
            </p:cNvPr>
            <p:cNvGrpSpPr/>
            <p:nvPr/>
          </p:nvGrpSpPr>
          <p:grpSpPr>
            <a:xfrm>
              <a:off x="221478" y="194675"/>
              <a:ext cx="2243897" cy="1108693"/>
              <a:chOff x="784053" y="3682885"/>
              <a:chExt cx="2243897" cy="1108693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8127657F-ED10-4721-A499-9BA56999D203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36CF9B8A-C4AE-4E66-8559-7C98E2C0D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868B19-57A8-45EE-BEB3-2335C0046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3B24AEE-EDFA-4E8A-8880-1D70FF3DF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29178A4-5EEA-47FD-A964-7BF2B5B90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0240587-AD73-4274-9605-1A161B59042C}"/>
                  </a:ext>
                </a:extLst>
              </p:cNvPr>
              <p:cNvGrpSpPr/>
              <p:nvPr/>
            </p:nvGrpSpPr>
            <p:grpSpPr>
              <a:xfrm>
                <a:off x="1536458" y="3682885"/>
                <a:ext cx="757450" cy="373255"/>
                <a:chOff x="1536458" y="3682885"/>
                <a:chExt cx="757450" cy="373255"/>
              </a:xfrm>
            </p:grpSpPr>
            <p:sp>
              <p:nvSpPr>
                <p:cNvPr id="147" name="Google Shape;7029;p10">
                  <a:extLst>
                    <a:ext uri="{FF2B5EF4-FFF2-40B4-BE49-F238E27FC236}">
                      <a16:creationId xmlns:a16="http://schemas.microsoft.com/office/drawing/2014/main" id="{EF9E25AB-880C-45B8-BC58-0ED170A840F5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C52CC99-6378-4438-85FE-29F8BB1892D2}"/>
                    </a:ext>
                  </a:extLst>
                </p:cNvPr>
                <p:cNvSpPr txBox="1"/>
                <p:nvPr/>
              </p:nvSpPr>
              <p:spPr>
                <a:xfrm>
                  <a:off x="1536458" y="3699107"/>
                  <a:ext cx="757450" cy="35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DA174EB-31F3-4E69-A06A-88D6E9C7EEE9}"/>
                  </a:ext>
                </a:extLst>
              </p:cNvPr>
              <p:cNvGrpSpPr/>
              <p:nvPr/>
            </p:nvGrpSpPr>
            <p:grpSpPr>
              <a:xfrm>
                <a:off x="784053" y="4418323"/>
                <a:ext cx="757450" cy="373255"/>
                <a:chOff x="639495" y="4414678"/>
                <a:chExt cx="757450" cy="373255"/>
              </a:xfrm>
            </p:grpSpPr>
            <p:sp>
              <p:nvSpPr>
                <p:cNvPr id="145" name="Google Shape;7029;p10">
                  <a:extLst>
                    <a:ext uri="{FF2B5EF4-FFF2-40B4-BE49-F238E27FC236}">
                      <a16:creationId xmlns:a16="http://schemas.microsoft.com/office/drawing/2014/main" id="{11B51786-3A38-431D-8205-1D03579B95C8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0F07B238-04BD-4A16-850E-CBF39F63AA06}"/>
                    </a:ext>
                  </a:extLst>
                </p:cNvPr>
                <p:cNvSpPr txBox="1"/>
                <p:nvPr/>
              </p:nvSpPr>
              <p:spPr>
                <a:xfrm>
                  <a:off x="639495" y="4429525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NM</a:t>
                  </a: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48D1DCF8-EADB-415F-A8B1-FBFA11CC8C8D}"/>
                  </a:ext>
                </a:extLst>
              </p:cNvPr>
              <p:cNvGrpSpPr/>
              <p:nvPr/>
            </p:nvGrpSpPr>
            <p:grpSpPr>
              <a:xfrm>
                <a:off x="2270500" y="4414678"/>
                <a:ext cx="757450" cy="373255"/>
                <a:chOff x="2422913" y="4414678"/>
                <a:chExt cx="757450" cy="373255"/>
              </a:xfrm>
            </p:grpSpPr>
            <p:sp>
              <p:nvSpPr>
                <p:cNvPr id="143" name="Google Shape;7029;p10">
                  <a:extLst>
                    <a:ext uri="{FF2B5EF4-FFF2-40B4-BE49-F238E27FC236}">
                      <a16:creationId xmlns:a16="http://schemas.microsoft.com/office/drawing/2014/main" id="{79BD39DA-9F4E-480A-AF1D-1467900222EA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9FB7456-2D8D-48D3-A9B6-C416013342CA}"/>
                    </a:ext>
                  </a:extLst>
                </p:cNvPr>
                <p:cNvSpPr txBox="1"/>
                <p:nvPr/>
              </p:nvSpPr>
              <p:spPr>
                <a:xfrm>
                  <a:off x="2422913" y="4428386"/>
                  <a:ext cx="757450" cy="345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8B27EA-E974-4BB0-AD05-631787C2C3D5}"/>
              </a:ext>
            </a:extLst>
          </p:cNvPr>
          <p:cNvGrpSpPr/>
          <p:nvPr/>
        </p:nvGrpSpPr>
        <p:grpSpPr>
          <a:xfrm>
            <a:off x="2747478" y="1383665"/>
            <a:ext cx="9144000" cy="1625568"/>
            <a:chOff x="2747478" y="1383665"/>
            <a:chExt cx="9144000" cy="162556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ECDC21C-8C6C-49D5-92B8-499193CF0D8A}"/>
                </a:ext>
              </a:extLst>
            </p:cNvPr>
            <p:cNvGrpSpPr/>
            <p:nvPr/>
          </p:nvGrpSpPr>
          <p:grpSpPr>
            <a:xfrm>
              <a:off x="2747478" y="1384861"/>
              <a:ext cx="9144000" cy="1624372"/>
              <a:chOff x="50800" y="3429000"/>
              <a:chExt cx="9144000" cy="1624372"/>
            </a:xfrm>
          </p:grpSpPr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847CEC32-0202-45CF-93F9-63E2CE600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3429000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518B7CBC-0CDE-477D-85AC-DBEE831B55C7}"/>
                  </a:ext>
                </a:extLst>
              </p:cNvPr>
              <p:cNvGrpSpPr/>
              <p:nvPr/>
            </p:nvGrpSpPr>
            <p:grpSpPr>
              <a:xfrm>
                <a:off x="107950" y="3807851"/>
                <a:ext cx="8578850" cy="221727"/>
                <a:chOff x="120650" y="1664223"/>
                <a:chExt cx="8578850" cy="221727"/>
              </a:xfrm>
            </p:grpSpPr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FE381881-1218-452C-936A-5580D5CA9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194945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5F8414FE-1CF1-4BE2-B4B2-4122B7DDC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0100" y="1885157"/>
                  <a:ext cx="66294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A5A1D8E-8735-4E48-B239-47F84DCD7AC5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0BCB2D9-9915-49F2-A62B-F2D2458575E6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</p:grp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E06BD2F2-4429-44CE-8AC2-97CAE52C06BE}"/>
                </a:ext>
              </a:extLst>
            </p:cNvPr>
            <p:cNvSpPr txBox="1"/>
            <p:nvPr/>
          </p:nvSpPr>
          <p:spPr>
            <a:xfrm>
              <a:off x="6802698" y="1398137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3.7 Ma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F3853BF-76E1-467C-A128-16B0129109E4}"/>
                </a:ext>
              </a:extLst>
            </p:cNvPr>
            <p:cNvSpPr/>
            <p:nvPr/>
          </p:nvSpPr>
          <p:spPr>
            <a:xfrm>
              <a:off x="2763064" y="269112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5A05B055-0BA2-4C32-BB72-0E5773E79CA2}"/>
                </a:ext>
              </a:extLst>
            </p:cNvPr>
            <p:cNvSpPr txBox="1"/>
            <p:nvPr/>
          </p:nvSpPr>
          <p:spPr>
            <a:xfrm>
              <a:off x="2845655" y="1383665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M3_NM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1B59879-79F5-4556-B5AC-DF10750A3BC7}"/>
              </a:ext>
            </a:extLst>
          </p:cNvPr>
          <p:cNvGrpSpPr/>
          <p:nvPr/>
        </p:nvGrpSpPr>
        <p:grpSpPr>
          <a:xfrm>
            <a:off x="2747478" y="3488542"/>
            <a:ext cx="9144000" cy="1643529"/>
            <a:chOff x="2747478" y="3488542"/>
            <a:chExt cx="9144000" cy="1643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248ECB1-2E83-4E08-BC35-257F7D97A00E}"/>
                </a:ext>
              </a:extLst>
            </p:cNvPr>
            <p:cNvGrpSpPr/>
            <p:nvPr/>
          </p:nvGrpSpPr>
          <p:grpSpPr>
            <a:xfrm>
              <a:off x="2747478" y="3488542"/>
              <a:ext cx="9144000" cy="1643529"/>
              <a:chOff x="2747478" y="3488542"/>
              <a:chExt cx="9144000" cy="1643529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EE9A01BE-B18B-43E5-BBCA-CD4ACA437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7478" y="3507699"/>
                <a:ext cx="9144000" cy="1624372"/>
              </a:xfrm>
              <a:prstGeom prst="rect">
                <a:avLst/>
              </a:prstGeom>
            </p:spPr>
          </p:pic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9BE1C692-6F6A-45E3-B944-2D35D508AAFE}"/>
                  </a:ext>
                </a:extLst>
              </p:cNvPr>
              <p:cNvSpPr txBox="1"/>
              <p:nvPr/>
            </p:nvSpPr>
            <p:spPr>
              <a:xfrm>
                <a:off x="2845655" y="3488542"/>
                <a:ext cx="161640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err="1">
                    <a:solidFill>
                      <a:srgbClr val="58B6C0"/>
                    </a:solidFill>
                  </a:rPr>
                  <a:t>Model</a:t>
                </a:r>
                <a:r>
                  <a:rPr lang="es-ES" sz="1400" b="1" dirty="0">
                    <a:solidFill>
                      <a:srgbClr val="58B6C0"/>
                    </a:solidFill>
                  </a:rPr>
                  <a:t>: M3_AM</a:t>
                </a:r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3F59264-6906-4A7B-BF19-96AAA9956B9D}"/>
                </a:ext>
              </a:extLst>
            </p:cNvPr>
            <p:cNvSpPr/>
            <p:nvPr/>
          </p:nvSpPr>
          <p:spPr>
            <a:xfrm>
              <a:off x="2763064" y="480801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7" name="Picture 166">
            <a:hlinkClick r:id="rId7" action="ppaction://hlinksldjump" tooltip="Result Menu"/>
            <a:extLst>
              <a:ext uri="{FF2B5EF4-FFF2-40B4-BE49-F238E27FC236}">
                <a16:creationId xmlns:a16="http://schemas.microsoft.com/office/drawing/2014/main" id="{BC221D9B-A3CC-438A-91DE-175B10AFD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28" y="187992"/>
            <a:ext cx="222892" cy="22289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ED06555-DB14-9248-9847-1D9C25F4D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" y="4517760"/>
            <a:ext cx="2037431" cy="1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0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CDBD5B9-C5A5-4525-8E09-2CEFFC2ED8B4}"/>
              </a:ext>
            </a:extLst>
          </p:cNvPr>
          <p:cNvGrpSpPr/>
          <p:nvPr/>
        </p:nvGrpSpPr>
        <p:grpSpPr>
          <a:xfrm>
            <a:off x="61415" y="1458813"/>
            <a:ext cx="9026079" cy="3307567"/>
            <a:chOff x="439467" y="1772507"/>
            <a:chExt cx="9026079" cy="330756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894823" y="2176670"/>
              <a:ext cx="2504660" cy="250466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Google Shape;12375;p22">
              <a:extLst>
                <a:ext uri="{FF2B5EF4-FFF2-40B4-BE49-F238E27FC236}">
                  <a16:creationId xmlns:a16="http://schemas.microsoft.com/office/drawing/2014/main" id="{685C9ABC-114C-49F3-9D38-74D68B9A5EBE}"/>
                </a:ext>
              </a:extLst>
            </p:cNvPr>
            <p:cNvSpPr/>
            <p:nvPr/>
          </p:nvSpPr>
          <p:spPr>
            <a:xfrm>
              <a:off x="439467" y="1950035"/>
              <a:ext cx="3174264" cy="2965855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396;p22">
              <a:extLst>
                <a:ext uri="{FF2B5EF4-FFF2-40B4-BE49-F238E27FC236}">
                  <a16:creationId xmlns:a16="http://schemas.microsoft.com/office/drawing/2014/main" id="{FFCE1F1C-1335-4B27-9498-8944E354B7E0}"/>
                </a:ext>
              </a:extLst>
            </p:cNvPr>
            <p:cNvSpPr/>
            <p:nvPr/>
          </p:nvSpPr>
          <p:spPr>
            <a:xfrm>
              <a:off x="2860685" y="2114507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396;p22">
              <a:extLst>
                <a:ext uri="{FF2B5EF4-FFF2-40B4-BE49-F238E27FC236}">
                  <a16:creationId xmlns:a16="http://schemas.microsoft.com/office/drawing/2014/main" id="{23E3AECD-6025-4CB2-BBC9-1C6B4247A5FA}"/>
                </a:ext>
              </a:extLst>
            </p:cNvPr>
            <p:cNvSpPr/>
            <p:nvPr/>
          </p:nvSpPr>
          <p:spPr>
            <a:xfrm>
              <a:off x="2862721" y="4480447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396;p22">
              <a:extLst>
                <a:ext uri="{FF2B5EF4-FFF2-40B4-BE49-F238E27FC236}">
                  <a16:creationId xmlns:a16="http://schemas.microsoft.com/office/drawing/2014/main" id="{B002011D-B85A-40C6-8912-08A4E9B710DE}"/>
                </a:ext>
              </a:extLst>
            </p:cNvPr>
            <p:cNvSpPr/>
            <p:nvPr/>
          </p:nvSpPr>
          <p:spPr>
            <a:xfrm>
              <a:off x="3487428" y="3302697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62EE27-6D02-45E9-B19A-F71CB1690D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291" y="2236988"/>
              <a:ext cx="19812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075551-0348-41F7-9476-63B7F99AA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290" y="4606750"/>
              <a:ext cx="19812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BD031C-DC6E-479F-9D7B-782E15E488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0035" y="3429000"/>
              <a:ext cx="135447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hlinkClick r:id="rId2" action="ppaction://hlinksldjump"/>
              <a:extLst>
                <a:ext uri="{FF2B5EF4-FFF2-40B4-BE49-F238E27FC236}">
                  <a16:creationId xmlns:a16="http://schemas.microsoft.com/office/drawing/2014/main" id="{D55D5C67-761F-4E29-9B5D-18D1D3923BF8}"/>
                </a:ext>
              </a:extLst>
            </p:cNvPr>
            <p:cNvSpPr/>
            <p:nvPr/>
          </p:nvSpPr>
          <p:spPr>
            <a:xfrm>
              <a:off x="5094513" y="1772507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1532120-37E3-489B-9F09-38DABB9F06EB}"/>
                </a:ext>
              </a:extLst>
            </p:cNvPr>
            <p:cNvSpPr/>
            <p:nvPr/>
          </p:nvSpPr>
          <p:spPr>
            <a:xfrm>
              <a:off x="5094513" y="2967586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BA5F7C3-80E1-4AB6-A4B5-E722A44469CA}"/>
                </a:ext>
              </a:extLst>
            </p:cNvPr>
            <p:cNvSpPr/>
            <p:nvPr/>
          </p:nvSpPr>
          <p:spPr>
            <a:xfrm>
              <a:off x="5094513" y="4150609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F3A595-CB9B-4F01-ACC8-27ADE02A352C}"/>
                </a:ext>
              </a:extLst>
            </p:cNvPr>
            <p:cNvCxnSpPr/>
            <p:nvPr/>
          </p:nvCxnSpPr>
          <p:spPr>
            <a:xfrm>
              <a:off x="5709974" y="2236988"/>
              <a:ext cx="313006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23A7F46-983A-4453-A785-DB698B296025}"/>
                </a:ext>
              </a:extLst>
            </p:cNvPr>
            <p:cNvCxnSpPr/>
            <p:nvPr/>
          </p:nvCxnSpPr>
          <p:spPr>
            <a:xfrm>
              <a:off x="5714998" y="3406784"/>
              <a:ext cx="313006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57B4A4-9233-48E8-B231-BED54691F972}"/>
                </a:ext>
              </a:extLst>
            </p:cNvPr>
            <p:cNvCxnSpPr/>
            <p:nvPr/>
          </p:nvCxnSpPr>
          <p:spPr>
            <a:xfrm>
              <a:off x="5709327" y="4615341"/>
              <a:ext cx="313006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48B66F-C6C6-4161-B860-B6CC223A33D5}"/>
                </a:ext>
              </a:extLst>
            </p:cNvPr>
            <p:cNvSpPr txBox="1"/>
            <p:nvPr/>
          </p:nvSpPr>
          <p:spPr>
            <a:xfrm>
              <a:off x="5594666" y="1808937"/>
              <a:ext cx="3435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Driving Mechanism </a:t>
              </a:r>
              <a:endParaRPr lang="es-E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hlinkClick r:id="rId3" action="ppaction://hlinksldjump"/>
              <a:extLst>
                <a:ext uri="{FF2B5EF4-FFF2-40B4-BE49-F238E27FC236}">
                  <a16:creationId xmlns:a16="http://schemas.microsoft.com/office/drawing/2014/main" id="{910080A6-C54E-4414-9D87-999C685884DE}"/>
                </a:ext>
              </a:extLst>
            </p:cNvPr>
            <p:cNvSpPr txBox="1"/>
            <p:nvPr/>
          </p:nvSpPr>
          <p:spPr>
            <a:xfrm>
              <a:off x="5927937" y="2986000"/>
              <a:ext cx="3435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Salt Rheology</a:t>
              </a:r>
              <a:endParaRPr lang="es-E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9A00BD8-61F6-4487-8586-5C679756DC53}"/>
                </a:ext>
              </a:extLst>
            </p:cNvPr>
            <p:cNvSpPr txBox="1"/>
            <p:nvPr/>
          </p:nvSpPr>
          <p:spPr>
            <a:xfrm>
              <a:off x="5467551" y="4188982"/>
              <a:ext cx="3861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Modeling Approaches</a:t>
              </a:r>
              <a:endParaRPr lang="es-E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C74F83E-14F5-4701-9FE9-5AACEDD9A4CC}"/>
                </a:ext>
              </a:extLst>
            </p:cNvPr>
            <p:cNvSpPr txBox="1"/>
            <p:nvPr/>
          </p:nvSpPr>
          <p:spPr>
            <a:xfrm>
              <a:off x="5179927" y="2315880"/>
              <a:ext cx="4220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DA6A3D-1AB7-4A4F-8983-A7B6EAC30AAF}"/>
                </a:ext>
              </a:extLst>
            </p:cNvPr>
            <p:cNvSpPr txBox="1"/>
            <p:nvPr/>
          </p:nvSpPr>
          <p:spPr>
            <a:xfrm>
              <a:off x="1072802" y="3169894"/>
              <a:ext cx="24663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A1B5FF-E0FA-46EB-B7EE-FC4E88647C8D}"/>
              </a:ext>
            </a:extLst>
          </p:cNvPr>
          <p:cNvGrpSpPr/>
          <p:nvPr/>
        </p:nvGrpSpPr>
        <p:grpSpPr>
          <a:xfrm>
            <a:off x="-2161" y="5902592"/>
            <a:ext cx="12227865" cy="964699"/>
            <a:chOff x="-2161" y="5902592"/>
            <a:chExt cx="12227865" cy="964699"/>
          </a:xfrm>
        </p:grpSpPr>
        <p:grpSp>
          <p:nvGrpSpPr>
            <p:cNvPr id="162" name="Google Shape;9763;p16">
              <a:extLst>
                <a:ext uri="{FF2B5EF4-FFF2-40B4-BE49-F238E27FC236}">
                  <a16:creationId xmlns:a16="http://schemas.microsoft.com/office/drawing/2014/main" id="{FC155A1D-6617-4D88-8266-714EE0B3379F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63" name="Google Shape;9764;p16">
                <a:extLst>
                  <a:ext uri="{FF2B5EF4-FFF2-40B4-BE49-F238E27FC236}">
                    <a16:creationId xmlns:a16="http://schemas.microsoft.com/office/drawing/2014/main" id="{A45CDCA7-05EE-4654-BCE8-868485A3E279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9765;p16">
                <a:extLst>
                  <a:ext uri="{FF2B5EF4-FFF2-40B4-BE49-F238E27FC236}">
                    <a16:creationId xmlns:a16="http://schemas.microsoft.com/office/drawing/2014/main" id="{3B154647-774E-4513-AEA3-3FE5E46D75DD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9766;p16">
                <a:extLst>
                  <a:ext uri="{FF2B5EF4-FFF2-40B4-BE49-F238E27FC236}">
                    <a16:creationId xmlns:a16="http://schemas.microsoft.com/office/drawing/2014/main" id="{5B779323-2365-4139-8A99-7164FB2FC99C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9767;p16">
                <a:extLst>
                  <a:ext uri="{FF2B5EF4-FFF2-40B4-BE49-F238E27FC236}">
                    <a16:creationId xmlns:a16="http://schemas.microsoft.com/office/drawing/2014/main" id="{548FC644-CDB6-41BD-AAF8-33293077DA56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7" name="Forma libre: forma 162">
              <a:extLst>
                <a:ext uri="{FF2B5EF4-FFF2-40B4-BE49-F238E27FC236}">
                  <a16:creationId xmlns:a16="http://schemas.microsoft.com/office/drawing/2014/main" id="{439FEC93-F48C-4D12-BE42-9ADF7D8DEFE2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0" name="Google Shape;8316;p14">
              <a:extLst>
                <a:ext uri="{FF2B5EF4-FFF2-40B4-BE49-F238E27FC236}">
                  <a16:creationId xmlns:a16="http://schemas.microsoft.com/office/drawing/2014/main" id="{82EAA6B5-6031-4925-827B-40EF676A4F55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41" name="Google Shape;8317;p14">
                <a:extLst>
                  <a:ext uri="{FF2B5EF4-FFF2-40B4-BE49-F238E27FC236}">
                    <a16:creationId xmlns:a16="http://schemas.microsoft.com/office/drawing/2014/main" id="{D9668A0B-BD60-45C9-8F18-AEC38F9D1D70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318;p14">
                <a:extLst>
                  <a:ext uri="{FF2B5EF4-FFF2-40B4-BE49-F238E27FC236}">
                    <a16:creationId xmlns:a16="http://schemas.microsoft.com/office/drawing/2014/main" id="{2D53EE8A-075B-407E-BF37-6016366073C8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8319;p14">
                <a:extLst>
                  <a:ext uri="{FF2B5EF4-FFF2-40B4-BE49-F238E27FC236}">
                    <a16:creationId xmlns:a16="http://schemas.microsoft.com/office/drawing/2014/main" id="{4BBC2880-675D-4440-B2BC-E006203B25ED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320;p14">
                <a:extLst>
                  <a:ext uri="{FF2B5EF4-FFF2-40B4-BE49-F238E27FC236}">
                    <a16:creationId xmlns:a16="http://schemas.microsoft.com/office/drawing/2014/main" id="{25BFD3A7-6AD8-416F-BB17-2F4BF19CB9CC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321;p14">
                <a:extLst>
                  <a:ext uri="{FF2B5EF4-FFF2-40B4-BE49-F238E27FC236}">
                    <a16:creationId xmlns:a16="http://schemas.microsoft.com/office/drawing/2014/main" id="{ED9D5471-EE03-4B82-AAF8-723B83411364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322;p14">
                <a:extLst>
                  <a:ext uri="{FF2B5EF4-FFF2-40B4-BE49-F238E27FC236}">
                    <a16:creationId xmlns:a16="http://schemas.microsoft.com/office/drawing/2014/main" id="{3DB0411C-D071-43FD-BD03-49F8B1DCEF76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8552;p14">
              <a:extLst>
                <a:ext uri="{FF2B5EF4-FFF2-40B4-BE49-F238E27FC236}">
                  <a16:creationId xmlns:a16="http://schemas.microsoft.com/office/drawing/2014/main" id="{48AA3194-6D7F-B840-AF1B-60519D576243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7" name="Google Shape;8553;p14">
                <a:extLst>
                  <a:ext uri="{FF2B5EF4-FFF2-40B4-BE49-F238E27FC236}">
                    <a16:creationId xmlns:a16="http://schemas.microsoft.com/office/drawing/2014/main" id="{C7B95595-8EC7-7C49-B3D8-561E2472AFA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Google Shape;8554;p14">
                <a:extLst>
                  <a:ext uri="{FF2B5EF4-FFF2-40B4-BE49-F238E27FC236}">
                    <a16:creationId xmlns:a16="http://schemas.microsoft.com/office/drawing/2014/main" id="{AB04E356-F3AB-E645-8725-8104743C9F67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Google Shape;8555;p14">
                <a:extLst>
                  <a:ext uri="{FF2B5EF4-FFF2-40B4-BE49-F238E27FC236}">
                    <a16:creationId xmlns:a16="http://schemas.microsoft.com/office/drawing/2014/main" id="{3EB331F0-6849-6543-99B7-E0BCC89C61B0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3" name="Google Shape;8751;p15">
              <a:extLst>
                <a:ext uri="{FF2B5EF4-FFF2-40B4-BE49-F238E27FC236}">
                  <a16:creationId xmlns:a16="http://schemas.microsoft.com/office/drawing/2014/main" id="{F9DBA17F-5A6B-DF44-A47B-17A1031BF120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4" name="Google Shape;8752;p15">
                <a:extLst>
                  <a:ext uri="{FF2B5EF4-FFF2-40B4-BE49-F238E27FC236}">
                    <a16:creationId xmlns:a16="http://schemas.microsoft.com/office/drawing/2014/main" id="{79026E54-469D-EA4B-A5D4-F8C2833D7078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8753;p15">
                <a:extLst>
                  <a:ext uri="{FF2B5EF4-FFF2-40B4-BE49-F238E27FC236}">
                    <a16:creationId xmlns:a16="http://schemas.microsoft.com/office/drawing/2014/main" id="{92CA295F-3983-FE44-BAD1-B1CAFADC1FCA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8754;p15">
                <a:extLst>
                  <a:ext uri="{FF2B5EF4-FFF2-40B4-BE49-F238E27FC236}">
                    <a16:creationId xmlns:a16="http://schemas.microsoft.com/office/drawing/2014/main" id="{78D7CDCF-0BB1-F64B-BDE1-8E2B580DC470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8690;p15">
              <a:extLst>
                <a:ext uri="{FF2B5EF4-FFF2-40B4-BE49-F238E27FC236}">
                  <a16:creationId xmlns:a16="http://schemas.microsoft.com/office/drawing/2014/main" id="{6874BC9D-A8EF-C04F-B051-35B013095348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97" name="Google Shape;8691;p15">
                <a:extLst>
                  <a:ext uri="{FF2B5EF4-FFF2-40B4-BE49-F238E27FC236}">
                    <a16:creationId xmlns:a16="http://schemas.microsoft.com/office/drawing/2014/main" id="{AFEF2761-3133-9C4D-9393-24FDE879B592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8692;p15">
                <a:extLst>
                  <a:ext uri="{FF2B5EF4-FFF2-40B4-BE49-F238E27FC236}">
                    <a16:creationId xmlns:a16="http://schemas.microsoft.com/office/drawing/2014/main" id="{B317E8D5-300B-5A44-8402-C63DFBF7868C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8693;p15">
                <a:extLst>
                  <a:ext uri="{FF2B5EF4-FFF2-40B4-BE49-F238E27FC236}">
                    <a16:creationId xmlns:a16="http://schemas.microsoft.com/office/drawing/2014/main" id="{39587125-1D79-1C4B-B0E5-BB0FA5324C0E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8694;p15">
                <a:extLst>
                  <a:ext uri="{FF2B5EF4-FFF2-40B4-BE49-F238E27FC236}">
                    <a16:creationId xmlns:a16="http://schemas.microsoft.com/office/drawing/2014/main" id="{AC2919DA-19CF-E54D-89C7-44BDFACFB8DA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3505D7-C4C5-C345-8382-F3943D255000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140" name="Elipse 151">
                <a:hlinkClick r:id="rId4" action="ppaction://hlinksldjump" tooltip="Main Slide"/>
                <a:extLst>
                  <a:ext uri="{FF2B5EF4-FFF2-40B4-BE49-F238E27FC236}">
                    <a16:creationId xmlns:a16="http://schemas.microsoft.com/office/drawing/2014/main" id="{EF11A5A3-39C9-FE45-863F-F6B94F12E447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Graphic 11" descr="Projector outline">
                <a:hlinkClick r:id="rId4" action="ppaction://hlinksldjump" tooltip="Main Slide"/>
                <a:extLst>
                  <a:ext uri="{FF2B5EF4-FFF2-40B4-BE49-F238E27FC236}">
                    <a16:creationId xmlns:a16="http://schemas.microsoft.com/office/drawing/2014/main" id="{AEEA476A-7108-5343-B224-1A68A7307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49" name="Elipse 151">
              <a:extLst>
                <a:ext uri="{FF2B5EF4-FFF2-40B4-BE49-F238E27FC236}">
                  <a16:creationId xmlns:a16="http://schemas.microsoft.com/office/drawing/2014/main" id="{95887C17-786E-4CE4-B562-C50F2389180D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94" name="Google Shape;8810;p15">
              <a:extLst>
                <a:ext uri="{FF2B5EF4-FFF2-40B4-BE49-F238E27FC236}">
                  <a16:creationId xmlns:a16="http://schemas.microsoft.com/office/drawing/2014/main" id="{7706D541-CA5E-E64D-BF39-D30748A62E05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1" name="Google Shape;8811;p15">
                <a:extLst>
                  <a:ext uri="{FF2B5EF4-FFF2-40B4-BE49-F238E27FC236}">
                    <a16:creationId xmlns:a16="http://schemas.microsoft.com/office/drawing/2014/main" id="{CBA9937F-8FAA-B544-A68F-DD5B9FFCA6DA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8812;p15">
                <a:extLst>
                  <a:ext uri="{FF2B5EF4-FFF2-40B4-BE49-F238E27FC236}">
                    <a16:creationId xmlns:a16="http://schemas.microsoft.com/office/drawing/2014/main" id="{774572D9-EC9F-D044-BF2F-CC8D2238E45F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8813;p15">
                <a:extLst>
                  <a:ext uri="{FF2B5EF4-FFF2-40B4-BE49-F238E27FC236}">
                    <a16:creationId xmlns:a16="http://schemas.microsoft.com/office/drawing/2014/main" id="{BAC6637D-8A06-DB41-8946-C8D972EA9384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8685;p15">
              <a:extLst>
                <a:ext uri="{FF2B5EF4-FFF2-40B4-BE49-F238E27FC236}">
                  <a16:creationId xmlns:a16="http://schemas.microsoft.com/office/drawing/2014/main" id="{CF8F8DB1-275D-9B4F-BA1B-95E60F74E1B2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7" name="Google Shape;8686;p15">
                <a:extLst>
                  <a:ext uri="{FF2B5EF4-FFF2-40B4-BE49-F238E27FC236}">
                    <a16:creationId xmlns:a16="http://schemas.microsoft.com/office/drawing/2014/main" id="{41B57896-2F6E-524B-A244-A40E98AC40A2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8687;p15">
                <a:extLst>
                  <a:ext uri="{FF2B5EF4-FFF2-40B4-BE49-F238E27FC236}">
                    <a16:creationId xmlns:a16="http://schemas.microsoft.com/office/drawing/2014/main" id="{3D31BC9B-6354-8B4A-9F3D-51961D94A435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8688;p15">
                <a:extLst>
                  <a:ext uri="{FF2B5EF4-FFF2-40B4-BE49-F238E27FC236}">
                    <a16:creationId xmlns:a16="http://schemas.microsoft.com/office/drawing/2014/main" id="{87A9C2D8-9E73-FF46-A1E7-C3529C4EFCC4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8689;p15">
                <a:extLst>
                  <a:ext uri="{FF2B5EF4-FFF2-40B4-BE49-F238E27FC236}">
                    <a16:creationId xmlns:a16="http://schemas.microsoft.com/office/drawing/2014/main" id="{508E6624-FFD4-894C-85B7-E73963218F9B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7" name="Picture 86">
            <a:hlinkClick r:id="rId7" action="ppaction://hlinksldjump" tooltip="PICO Content"/>
            <a:extLst>
              <a:ext uri="{FF2B5EF4-FFF2-40B4-BE49-F238E27FC236}">
                <a16:creationId xmlns:a16="http://schemas.microsoft.com/office/drawing/2014/main" id="{DC6EAED7-BFF6-4F00-A706-3E9687EB17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76" y="6593737"/>
            <a:ext cx="228815" cy="2288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2CC1A7E-2026-4968-A92B-A7B4C19A12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59" y="2103503"/>
            <a:ext cx="226178" cy="22617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1DF5AE8-E2AC-4B9E-85A4-C5610A2B6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59" y="3317173"/>
            <a:ext cx="226178" cy="22617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6F924F3-127E-49F9-A824-F6AF40C6BE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59" y="4471117"/>
            <a:ext cx="226178" cy="2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22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Discussion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12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7810C-AFC1-4BD3-8F94-7FC6DDEE6485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DA75EEF-4153-4704-90A3-38272152A299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CFEDAAD-605B-4F0F-880A-4EE4710DA010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3726110-4299-4887-8FF7-1F90E066A268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42F50FCE-9420-43C5-B8EA-040A312401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D25D1AA4-A3B2-45F5-A61F-A17C0CD6C6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D13BA42-65AA-4255-957D-2F41A72B9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6877562-41A6-4A7C-B602-00967D9DE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883A4D7-1042-4AA1-8929-0E4F5D6B6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0B8A06C-1B3C-4DBA-A11F-8D29FCD255C2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448548"/>
                <a:chOff x="1533936" y="3682885"/>
                <a:chExt cx="757450" cy="448548"/>
              </a:xfrm>
            </p:grpSpPr>
            <p:sp>
              <p:nvSpPr>
                <p:cNvPr id="103" name="Google Shape;7029;p10">
                  <a:extLst>
                    <a:ext uri="{FF2B5EF4-FFF2-40B4-BE49-F238E27FC236}">
                      <a16:creationId xmlns:a16="http://schemas.microsoft.com/office/drawing/2014/main" id="{39EB3507-B7DF-4495-9ECD-0BA96F63867A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52019D-D6BB-4270-B83A-F17B5184D1A9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E10D087-0F32-4157-94E3-6DCA6CF9BE7E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120" name="Google Shape;7029;p10">
                  <a:extLst>
                    <a:ext uri="{FF2B5EF4-FFF2-40B4-BE49-F238E27FC236}">
                      <a16:creationId xmlns:a16="http://schemas.microsoft.com/office/drawing/2014/main" id="{9ADEAE26-AD6A-49A2-8CCE-28D65BFE55E0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47F9BEB-C912-4791-A728-7B3C3BD20EA6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581C8A6-FCA3-497B-8FBC-03E630DAA4E5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105" name="Google Shape;7029;p10">
                  <a:extLst>
                    <a:ext uri="{FF2B5EF4-FFF2-40B4-BE49-F238E27FC236}">
                      <a16:creationId xmlns:a16="http://schemas.microsoft.com/office/drawing/2014/main" id="{4895EBF8-9CE7-4377-86FA-00C98C9424FE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EA7E59CD-457A-4823-B5EE-2604CA32F916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109C94C-70BB-4679-A82B-37B071C0CA19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104" name="Google Shape;7029;p10">
                  <a:extLst>
                    <a:ext uri="{FF2B5EF4-FFF2-40B4-BE49-F238E27FC236}">
                      <a16:creationId xmlns:a16="http://schemas.microsoft.com/office/drawing/2014/main" id="{FF65CA79-ED52-4A4C-B94C-79B030F93B7D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6883896F-D202-4E5D-8AC6-82C4A79D7E6E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A5DDEF-ABFF-4793-8EFC-C130F73A1EDC}"/>
              </a:ext>
            </a:extLst>
          </p:cNvPr>
          <p:cNvGrpSpPr/>
          <p:nvPr/>
        </p:nvGrpSpPr>
        <p:grpSpPr>
          <a:xfrm>
            <a:off x="2755429" y="496689"/>
            <a:ext cx="9144000" cy="1632918"/>
            <a:chOff x="2755429" y="257401"/>
            <a:chExt cx="9144000" cy="16329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DC640A-FFE9-4083-9667-989FDBEBE22E}"/>
                </a:ext>
              </a:extLst>
            </p:cNvPr>
            <p:cNvGrpSpPr/>
            <p:nvPr/>
          </p:nvGrpSpPr>
          <p:grpSpPr>
            <a:xfrm>
              <a:off x="2755429" y="264441"/>
              <a:ext cx="9144000" cy="1624372"/>
              <a:chOff x="2755429" y="264441"/>
              <a:chExt cx="9144000" cy="1624372"/>
            </a:xfrm>
          </p:grpSpPr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E7A654AE-0DE7-439B-9162-E8EBBCA4A376}"/>
                  </a:ext>
                </a:extLst>
              </p:cNvPr>
              <p:cNvGrpSpPr/>
              <p:nvPr/>
            </p:nvGrpSpPr>
            <p:grpSpPr>
              <a:xfrm>
                <a:off x="2755429" y="264441"/>
                <a:ext cx="9144000" cy="1624372"/>
                <a:chOff x="50800" y="1303301"/>
                <a:chExt cx="9144000" cy="1624372"/>
              </a:xfrm>
            </p:grpSpPr>
            <p:pic>
              <p:nvPicPr>
                <p:cNvPr id="410" name="Picture 409">
                  <a:extLst>
                    <a:ext uri="{FF2B5EF4-FFF2-40B4-BE49-F238E27FC236}">
                      <a16:creationId xmlns:a16="http://schemas.microsoft.com/office/drawing/2014/main" id="{86E31295-DFF6-4A08-BC61-841B9966B6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1303301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11" name="Group 410">
                  <a:extLst>
                    <a:ext uri="{FF2B5EF4-FFF2-40B4-BE49-F238E27FC236}">
                      <a16:creationId xmlns:a16="http://schemas.microsoft.com/office/drawing/2014/main" id="{DE04AA05-E4B1-47A3-9F55-D180E1BEBB89}"/>
                    </a:ext>
                  </a:extLst>
                </p:cNvPr>
                <p:cNvGrpSpPr/>
                <p:nvPr/>
              </p:nvGrpSpPr>
              <p:grpSpPr>
                <a:xfrm>
                  <a:off x="2280755" y="2141157"/>
                  <a:ext cx="3555687" cy="429297"/>
                  <a:chOff x="2280755" y="2141157"/>
                  <a:chExt cx="3555687" cy="429297"/>
                </a:xfrm>
              </p:grpSpPr>
              <p:sp>
                <p:nvSpPr>
                  <p:cNvPr id="419" name="TextBox 418">
                    <a:extLst>
                      <a:ext uri="{FF2B5EF4-FFF2-40B4-BE49-F238E27FC236}">
                        <a16:creationId xmlns:a16="http://schemas.microsoft.com/office/drawing/2014/main" id="{BE22A290-92A2-41E8-99DC-93CBD289BD85}"/>
                      </a:ext>
                    </a:extLst>
                  </p:cNvPr>
                  <p:cNvSpPr txBox="1"/>
                  <p:nvPr/>
                </p:nvSpPr>
                <p:spPr>
                  <a:xfrm>
                    <a:off x="2280755" y="2141157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SW1</a:t>
                    </a:r>
                  </a:p>
                </p:txBody>
              </p:sp>
              <p:sp>
                <p:nvSpPr>
                  <p:cNvPr id="420" name="TextBox 419">
                    <a:extLst>
                      <a:ext uri="{FF2B5EF4-FFF2-40B4-BE49-F238E27FC236}">
                        <a16:creationId xmlns:a16="http://schemas.microsoft.com/office/drawing/2014/main" id="{39CA5200-9B5A-4ECD-B6C8-912299AF1EF8}"/>
                      </a:ext>
                    </a:extLst>
                  </p:cNvPr>
                  <p:cNvSpPr txBox="1"/>
                  <p:nvPr/>
                </p:nvSpPr>
                <p:spPr>
                  <a:xfrm>
                    <a:off x="3283973" y="2213770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SW2</a:t>
                    </a:r>
                  </a:p>
                </p:txBody>
              </p:sp>
              <p:sp>
                <p:nvSpPr>
                  <p:cNvPr id="421" name="TextBox 420">
                    <a:extLst>
                      <a:ext uri="{FF2B5EF4-FFF2-40B4-BE49-F238E27FC236}">
                        <a16:creationId xmlns:a16="http://schemas.microsoft.com/office/drawing/2014/main" id="{0552A221-E50D-412D-A392-794D22690840}"/>
                      </a:ext>
                    </a:extLst>
                  </p:cNvPr>
                  <p:cNvSpPr txBox="1"/>
                  <p:nvPr/>
                </p:nvSpPr>
                <p:spPr>
                  <a:xfrm>
                    <a:off x="2683699" y="216803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MB1</a:t>
                    </a:r>
                  </a:p>
                </p:txBody>
              </p:sp>
              <p:sp>
                <p:nvSpPr>
                  <p:cNvPr id="422" name="TextBox 421">
                    <a:extLst>
                      <a:ext uri="{FF2B5EF4-FFF2-40B4-BE49-F238E27FC236}">
                        <a16:creationId xmlns:a16="http://schemas.microsoft.com/office/drawing/2014/main" id="{5797BD0F-6969-48CD-9323-53D20E50C67D}"/>
                      </a:ext>
                    </a:extLst>
                  </p:cNvPr>
                  <p:cNvSpPr txBox="1"/>
                  <p:nvPr/>
                </p:nvSpPr>
                <p:spPr>
                  <a:xfrm>
                    <a:off x="3816240" y="2248879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MB2</a:t>
                    </a:r>
                  </a:p>
                </p:txBody>
              </p:sp>
              <p:sp>
                <p:nvSpPr>
                  <p:cNvPr id="423" name="TextBox 422">
                    <a:extLst>
                      <a:ext uri="{FF2B5EF4-FFF2-40B4-BE49-F238E27FC236}">
                        <a16:creationId xmlns:a16="http://schemas.microsoft.com/office/drawing/2014/main" id="{079AD215-6DFA-4ADF-9D9C-7437D352DB9D}"/>
                      </a:ext>
                    </a:extLst>
                  </p:cNvPr>
                  <p:cNvSpPr txBox="1"/>
                  <p:nvPr/>
                </p:nvSpPr>
                <p:spPr>
                  <a:xfrm>
                    <a:off x="5435370" y="235501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MB3</a:t>
                    </a:r>
                  </a:p>
                </p:txBody>
              </p:sp>
              <p:sp>
                <p:nvSpPr>
                  <p:cNvPr id="424" name="TextBox 423">
                    <a:extLst>
                      <a:ext uri="{FF2B5EF4-FFF2-40B4-BE49-F238E27FC236}">
                        <a16:creationId xmlns:a16="http://schemas.microsoft.com/office/drawing/2014/main" id="{F524655C-1D52-43BA-B0A2-752F08A66AE4}"/>
                      </a:ext>
                    </a:extLst>
                  </p:cNvPr>
                  <p:cNvSpPr txBox="1"/>
                  <p:nvPr/>
                </p:nvSpPr>
                <p:spPr>
                  <a:xfrm>
                    <a:off x="4406910" y="2355010"/>
                    <a:ext cx="96372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SW3 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+ 2ndryMB</a:t>
                    </a:r>
                  </a:p>
                </p:txBody>
              </p:sp>
            </p:grpSp>
            <p:grpSp>
              <p:nvGrpSpPr>
                <p:cNvPr id="412" name="Group 411">
                  <a:extLst>
                    <a:ext uri="{FF2B5EF4-FFF2-40B4-BE49-F238E27FC236}">
                      <a16:creationId xmlns:a16="http://schemas.microsoft.com/office/drawing/2014/main" id="{BC401277-A220-416E-98B2-2D66930284BB}"/>
                    </a:ext>
                  </a:extLst>
                </p:cNvPr>
                <p:cNvGrpSpPr/>
                <p:nvPr/>
              </p:nvGrpSpPr>
              <p:grpSpPr>
                <a:xfrm>
                  <a:off x="134262" y="1653179"/>
                  <a:ext cx="8166100" cy="221727"/>
                  <a:chOff x="120650" y="1664223"/>
                  <a:chExt cx="8166100" cy="221727"/>
                </a:xfrm>
              </p:grpSpPr>
              <p:cxnSp>
                <p:nvCxnSpPr>
                  <p:cNvPr id="413" name="Straight Arrow Connector 412">
                    <a:extLst>
                      <a:ext uri="{FF2B5EF4-FFF2-40B4-BE49-F238E27FC236}">
                        <a16:creationId xmlns:a16="http://schemas.microsoft.com/office/drawing/2014/main" id="{32152075-8D8D-413D-B93F-4B22E6E03A2C}"/>
                      </a:ext>
                    </a:extLst>
                  </p:cNvPr>
                  <p:cNvCxnSpPr/>
                  <p:nvPr/>
                </p:nvCxnSpPr>
                <p:spPr>
                  <a:xfrm>
                    <a:off x="120650" y="1885950"/>
                    <a:ext cx="227440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14" name="Straight Arrow Connector 413">
                    <a:extLst>
                      <a:ext uri="{FF2B5EF4-FFF2-40B4-BE49-F238E27FC236}">
                        <a16:creationId xmlns:a16="http://schemas.microsoft.com/office/drawing/2014/main" id="{920423F3-0279-4B38-BBFB-20922BAA5D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5055" y="1885157"/>
                    <a:ext cx="406924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15" name="Straight Arrow Connector 414">
                    <a:extLst>
                      <a:ext uri="{FF2B5EF4-FFF2-40B4-BE49-F238E27FC236}">
                        <a16:creationId xmlns:a16="http://schemas.microsoft.com/office/drawing/2014/main" id="{D8EC90DF-C699-48EF-BD36-18364CC7F1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64300" y="1885950"/>
                    <a:ext cx="182245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A75650D2-44C7-4338-AE05-C08868668493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82FE916C-CB22-451F-A77E-70561F0F8B09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Isolated-minibasin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province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ED8D2F76-DB2C-487D-A862-A87FDAADA3D5}"/>
                      </a:ext>
                    </a:extLst>
                  </p:cNvPr>
                  <p:cNvSpPr/>
                  <p:nvPr/>
                </p:nvSpPr>
                <p:spPr>
                  <a:xfrm>
                    <a:off x="6539588" y="1664223"/>
                    <a:ext cx="1747162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Distal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F3503F-BB97-4662-8A9C-64FE77D90FE1}"/>
                  </a:ext>
                </a:extLst>
              </p:cNvPr>
              <p:cNvSpPr txBox="1"/>
              <p:nvPr/>
            </p:nvSpPr>
            <p:spPr>
              <a:xfrm>
                <a:off x="6829956" y="274716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3.7 Ma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B97D26-17D4-4663-825F-330BF16CF956}"/>
                </a:ext>
              </a:extLst>
            </p:cNvPr>
            <p:cNvSpPr/>
            <p:nvPr/>
          </p:nvSpPr>
          <p:spPr>
            <a:xfrm>
              <a:off x="2755429" y="1578602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3688BEB6-1C6B-48E6-BF25-F08BFEE5BEDA}"/>
                </a:ext>
              </a:extLst>
            </p:cNvPr>
            <p:cNvSpPr txBox="1"/>
            <p:nvPr/>
          </p:nvSpPr>
          <p:spPr>
            <a:xfrm>
              <a:off x="2838891" y="257401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627E1-C7DC-46D2-94D0-BB92C7336A37}"/>
              </a:ext>
            </a:extLst>
          </p:cNvPr>
          <p:cNvGrpSpPr/>
          <p:nvPr/>
        </p:nvGrpSpPr>
        <p:grpSpPr>
          <a:xfrm>
            <a:off x="2755428" y="2330156"/>
            <a:ext cx="9144001" cy="1625193"/>
            <a:chOff x="2755428" y="2090868"/>
            <a:chExt cx="9144001" cy="16251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804BA3-E4CC-42BA-A622-53452F9A6245}"/>
                </a:ext>
              </a:extLst>
            </p:cNvPr>
            <p:cNvGrpSpPr/>
            <p:nvPr/>
          </p:nvGrpSpPr>
          <p:grpSpPr>
            <a:xfrm>
              <a:off x="2755429" y="2091689"/>
              <a:ext cx="9144000" cy="1624372"/>
              <a:chOff x="2755429" y="2091689"/>
              <a:chExt cx="9144000" cy="1624372"/>
            </a:xfrm>
          </p:grpSpPr>
          <p:grpSp>
            <p:nvGrpSpPr>
              <p:cNvPr id="425" name="Group 424">
                <a:extLst>
                  <a:ext uri="{FF2B5EF4-FFF2-40B4-BE49-F238E27FC236}">
                    <a16:creationId xmlns:a16="http://schemas.microsoft.com/office/drawing/2014/main" id="{ACE7CE86-1E13-49F4-9E39-080E1B95ADD5}"/>
                  </a:ext>
                </a:extLst>
              </p:cNvPr>
              <p:cNvGrpSpPr/>
              <p:nvPr/>
            </p:nvGrpSpPr>
            <p:grpSpPr>
              <a:xfrm>
                <a:off x="2755429" y="2091689"/>
                <a:ext cx="9144000" cy="1624372"/>
                <a:chOff x="50800" y="3130549"/>
                <a:chExt cx="9144000" cy="1624372"/>
              </a:xfrm>
            </p:grpSpPr>
            <p:pic>
              <p:nvPicPr>
                <p:cNvPr id="426" name="Picture 425">
                  <a:extLst>
                    <a:ext uri="{FF2B5EF4-FFF2-40B4-BE49-F238E27FC236}">
                      <a16:creationId xmlns:a16="http://schemas.microsoft.com/office/drawing/2014/main" id="{609A17A7-6B52-42A7-B8DB-735CE68C40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3130549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C8CF9B60-580D-429E-B320-2C20B3AEDCA4}"/>
                    </a:ext>
                  </a:extLst>
                </p:cNvPr>
                <p:cNvGrpSpPr/>
                <p:nvPr/>
              </p:nvGrpSpPr>
              <p:grpSpPr>
                <a:xfrm>
                  <a:off x="2395055" y="4046157"/>
                  <a:ext cx="3830551" cy="416597"/>
                  <a:chOff x="2395055" y="4046157"/>
                  <a:chExt cx="3830551" cy="416597"/>
                </a:xfrm>
              </p:grpSpPr>
              <p:sp>
                <p:nvSpPr>
                  <p:cNvPr id="435" name="TextBox 434">
                    <a:extLst>
                      <a:ext uri="{FF2B5EF4-FFF2-40B4-BE49-F238E27FC236}">
                        <a16:creationId xmlns:a16="http://schemas.microsoft.com/office/drawing/2014/main" id="{06FE7F70-314C-400A-B954-8628610B99A7}"/>
                      </a:ext>
                    </a:extLst>
                  </p:cNvPr>
                  <p:cNvSpPr txBox="1"/>
                  <p:nvPr/>
                </p:nvSpPr>
                <p:spPr>
                  <a:xfrm>
                    <a:off x="2395055" y="4046157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SW1</a:t>
                    </a:r>
                  </a:p>
                </p:txBody>
              </p:sp>
              <p:sp>
                <p:nvSpPr>
                  <p:cNvPr id="436" name="TextBox 435">
                    <a:extLst>
                      <a:ext uri="{FF2B5EF4-FFF2-40B4-BE49-F238E27FC236}">
                        <a16:creationId xmlns:a16="http://schemas.microsoft.com/office/drawing/2014/main" id="{D05B05EC-3C9A-471F-A289-65C0C6E0D651}"/>
                      </a:ext>
                    </a:extLst>
                  </p:cNvPr>
                  <p:cNvSpPr txBox="1"/>
                  <p:nvPr/>
                </p:nvSpPr>
                <p:spPr>
                  <a:xfrm>
                    <a:off x="3398273" y="4118770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SW2</a:t>
                    </a:r>
                  </a:p>
                </p:txBody>
              </p:sp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95F4D56E-D228-4BF1-AEF9-9B9ED5A5F28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7999" y="407303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MB1</a:t>
                    </a:r>
                  </a:p>
                </p:txBody>
              </p:sp>
              <p:sp>
                <p:nvSpPr>
                  <p:cNvPr id="438" name="TextBox 437">
                    <a:extLst>
                      <a:ext uri="{FF2B5EF4-FFF2-40B4-BE49-F238E27FC236}">
                        <a16:creationId xmlns:a16="http://schemas.microsoft.com/office/drawing/2014/main" id="{CA326245-99B5-42AF-91D4-4DF6B1B94D04}"/>
                      </a:ext>
                    </a:extLst>
                  </p:cNvPr>
                  <p:cNvSpPr txBox="1"/>
                  <p:nvPr/>
                </p:nvSpPr>
                <p:spPr>
                  <a:xfrm>
                    <a:off x="3930540" y="4153879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MB2</a:t>
                    </a:r>
                  </a:p>
                </p:txBody>
              </p:sp>
              <p:sp>
                <p:nvSpPr>
                  <p:cNvPr id="439" name="TextBox 438">
                    <a:extLst>
                      <a:ext uri="{FF2B5EF4-FFF2-40B4-BE49-F238E27FC236}">
                        <a16:creationId xmlns:a16="http://schemas.microsoft.com/office/drawing/2014/main" id="{B7B81E3E-ED37-443F-A186-57E73B840FBC}"/>
                      </a:ext>
                    </a:extLst>
                  </p:cNvPr>
                  <p:cNvSpPr txBox="1"/>
                  <p:nvPr/>
                </p:nvSpPr>
                <p:spPr>
                  <a:xfrm>
                    <a:off x="5824534" y="424731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MB3</a:t>
                    </a:r>
                  </a:p>
                </p:txBody>
              </p:sp>
              <p:sp>
                <p:nvSpPr>
                  <p:cNvPr id="440" name="TextBox 439">
                    <a:extLst>
                      <a:ext uri="{FF2B5EF4-FFF2-40B4-BE49-F238E27FC236}">
                        <a16:creationId xmlns:a16="http://schemas.microsoft.com/office/drawing/2014/main" id="{B8485559-E818-4F82-8FFC-32362F288355}"/>
                      </a:ext>
                    </a:extLst>
                  </p:cNvPr>
                  <p:cNvSpPr txBox="1"/>
                  <p:nvPr/>
                </p:nvSpPr>
                <p:spPr>
                  <a:xfrm>
                    <a:off x="4691993" y="4225196"/>
                    <a:ext cx="96372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SW3 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+ 2ndryMB</a:t>
                    </a:r>
                  </a:p>
                </p:txBody>
              </p:sp>
            </p:grp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966038C1-E8D3-42DD-8B88-0C490C0D037A}"/>
                    </a:ext>
                  </a:extLst>
                </p:cNvPr>
                <p:cNvGrpSpPr/>
                <p:nvPr/>
              </p:nvGrpSpPr>
              <p:grpSpPr>
                <a:xfrm>
                  <a:off x="134262" y="3506641"/>
                  <a:ext cx="8495388" cy="221727"/>
                  <a:chOff x="120650" y="1664223"/>
                  <a:chExt cx="8495388" cy="221727"/>
                </a:xfrm>
              </p:grpSpPr>
              <p:cxnSp>
                <p:nvCxnSpPr>
                  <p:cNvPr id="429" name="Straight Arrow Connector 428">
                    <a:extLst>
                      <a:ext uri="{FF2B5EF4-FFF2-40B4-BE49-F238E27FC236}">
                        <a16:creationId xmlns:a16="http://schemas.microsoft.com/office/drawing/2014/main" id="{61C210C2-24D2-4AA1-A587-8598F97B4F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0" y="1885950"/>
                    <a:ext cx="246453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30" name="Straight Arrow Connector 429">
                    <a:extLst>
                      <a:ext uri="{FF2B5EF4-FFF2-40B4-BE49-F238E27FC236}">
                        <a16:creationId xmlns:a16="http://schemas.microsoft.com/office/drawing/2014/main" id="{7EE23585-AB8F-4C61-90C6-E020C3CB88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85185" y="1885157"/>
                    <a:ext cx="4272821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31" name="Straight Arrow Connector 430">
                    <a:extLst>
                      <a:ext uri="{FF2B5EF4-FFF2-40B4-BE49-F238E27FC236}">
                        <a16:creationId xmlns:a16="http://schemas.microsoft.com/office/drawing/2014/main" id="{B2CA0650-D978-4448-882F-2FC9629693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58006" y="1885950"/>
                    <a:ext cx="1758032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32" name="Rectangle 431">
                    <a:extLst>
                      <a:ext uri="{FF2B5EF4-FFF2-40B4-BE49-F238E27FC236}">
                        <a16:creationId xmlns:a16="http://schemas.microsoft.com/office/drawing/2014/main" id="{42E047D0-8140-409F-82EB-49A3CE009B2E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E413EA85-AED9-45C9-85E0-DA04B8D3CCCD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Isolated-minibasin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province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37387136-B564-4B97-88AA-A77EFF140978}"/>
                      </a:ext>
                    </a:extLst>
                  </p:cNvPr>
                  <p:cNvSpPr/>
                  <p:nvPr/>
                </p:nvSpPr>
                <p:spPr>
                  <a:xfrm>
                    <a:off x="6858006" y="1664223"/>
                    <a:ext cx="1681832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Distal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A0750519-C1B2-4F48-B9CC-F29556F78955}"/>
                  </a:ext>
                </a:extLst>
              </p:cNvPr>
              <p:cNvSpPr txBox="1"/>
              <p:nvPr/>
            </p:nvSpPr>
            <p:spPr>
              <a:xfrm>
                <a:off x="6835548" y="2092655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4.1 Ma</a:t>
                </a:r>
              </a:p>
            </p:txBody>
          </p:sp>
        </p:grp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59A26225-6589-4483-8599-AA5275F09621}"/>
                </a:ext>
              </a:extLst>
            </p:cNvPr>
            <p:cNvSpPr/>
            <p:nvPr/>
          </p:nvSpPr>
          <p:spPr>
            <a:xfrm>
              <a:off x="2755428" y="339730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BDBE246F-17F4-400D-8FEE-26A442D0F7C8}"/>
                </a:ext>
              </a:extLst>
            </p:cNvPr>
            <p:cNvSpPr txBox="1"/>
            <p:nvPr/>
          </p:nvSpPr>
          <p:spPr>
            <a:xfrm>
              <a:off x="2837779" y="2090868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DBF20-6EA1-47AD-B9BF-13D2BE89D92A}"/>
              </a:ext>
            </a:extLst>
          </p:cNvPr>
          <p:cNvGrpSpPr/>
          <p:nvPr/>
        </p:nvGrpSpPr>
        <p:grpSpPr>
          <a:xfrm>
            <a:off x="2755429" y="4158225"/>
            <a:ext cx="9144000" cy="1624372"/>
            <a:chOff x="2755429" y="3918937"/>
            <a:chExt cx="9144000" cy="16243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F0F2A4-0B63-48FF-AC9B-B621964B113D}"/>
                </a:ext>
              </a:extLst>
            </p:cNvPr>
            <p:cNvGrpSpPr/>
            <p:nvPr/>
          </p:nvGrpSpPr>
          <p:grpSpPr>
            <a:xfrm>
              <a:off x="2755429" y="3918937"/>
              <a:ext cx="9144000" cy="1624372"/>
              <a:chOff x="2755429" y="3918937"/>
              <a:chExt cx="9144000" cy="1624372"/>
            </a:xfrm>
          </p:grpSpPr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8AC8D147-FF1F-4DF2-99B6-D02B1DED5974}"/>
                  </a:ext>
                </a:extLst>
              </p:cNvPr>
              <p:cNvGrpSpPr/>
              <p:nvPr/>
            </p:nvGrpSpPr>
            <p:grpSpPr>
              <a:xfrm>
                <a:off x="2755429" y="3918937"/>
                <a:ext cx="9144000" cy="1624372"/>
                <a:chOff x="50800" y="4957797"/>
                <a:chExt cx="9144000" cy="1624372"/>
              </a:xfrm>
            </p:grpSpPr>
            <p:pic>
              <p:nvPicPr>
                <p:cNvPr id="442" name="Picture 441">
                  <a:extLst>
                    <a:ext uri="{FF2B5EF4-FFF2-40B4-BE49-F238E27FC236}">
                      <a16:creationId xmlns:a16="http://schemas.microsoft.com/office/drawing/2014/main" id="{3B6BF052-6448-4240-AAE3-66857B215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4957797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C7F6BFB7-5E76-4F64-8286-B358B1DB0F14}"/>
                    </a:ext>
                  </a:extLst>
                </p:cNvPr>
                <p:cNvGrpSpPr/>
                <p:nvPr/>
              </p:nvGrpSpPr>
              <p:grpSpPr>
                <a:xfrm>
                  <a:off x="50800" y="5336434"/>
                  <a:ext cx="8578850" cy="221727"/>
                  <a:chOff x="120650" y="1664223"/>
                  <a:chExt cx="8578850" cy="221727"/>
                </a:xfrm>
              </p:grpSpPr>
              <p:cxnSp>
                <p:nvCxnSpPr>
                  <p:cNvPr id="444" name="Straight Arrow Connector 443">
                    <a:extLst>
                      <a:ext uri="{FF2B5EF4-FFF2-40B4-BE49-F238E27FC236}">
                        <a16:creationId xmlns:a16="http://schemas.microsoft.com/office/drawing/2014/main" id="{9AEBBEA4-5E29-43EE-BAC6-0BC1F7992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0" y="1885950"/>
                    <a:ext cx="194945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45" name="Straight Arrow Connector 444">
                    <a:extLst>
                      <a:ext uri="{FF2B5EF4-FFF2-40B4-BE49-F238E27FC236}">
                        <a16:creationId xmlns:a16="http://schemas.microsoft.com/office/drawing/2014/main" id="{CB6CDEC3-36BA-4ECE-8351-4BE76416C7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0100" y="1885157"/>
                    <a:ext cx="662940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50EB6EE6-99CF-4BBA-BB24-4C73679C135C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47" name="Rectangle 446">
                    <a:extLst>
                      <a:ext uri="{FF2B5EF4-FFF2-40B4-BE49-F238E27FC236}">
                        <a16:creationId xmlns:a16="http://schemas.microsoft.com/office/drawing/2014/main" id="{B534CEDD-C759-4662-A9C9-A27AA09F6D6E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9C685146-FA49-4FA8-B538-F7BA3802F009}"/>
                  </a:ext>
                </a:extLst>
              </p:cNvPr>
              <p:cNvSpPr txBox="1"/>
              <p:nvPr/>
            </p:nvSpPr>
            <p:spPr>
              <a:xfrm>
                <a:off x="6810649" y="3930527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3.7 Ma</a:t>
                </a:r>
              </a:p>
            </p:txBody>
          </p:sp>
        </p:grp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D7F1A64F-E001-4B35-9607-548924E777DE}"/>
                </a:ext>
              </a:extLst>
            </p:cNvPr>
            <p:cNvSpPr/>
            <p:nvPr/>
          </p:nvSpPr>
          <p:spPr>
            <a:xfrm>
              <a:off x="2765756" y="5227909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A0F124F9-C1D1-40E4-B8AF-AB4B6E4A14FD}"/>
                </a:ext>
              </a:extLst>
            </p:cNvPr>
            <p:cNvSpPr txBox="1"/>
            <p:nvPr/>
          </p:nvSpPr>
          <p:spPr>
            <a:xfrm>
              <a:off x="2837779" y="3923148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V1_M3</a:t>
              </a:r>
            </a:p>
          </p:txBody>
        </p:sp>
      </p:grp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-342092" y="2790869"/>
            <a:ext cx="53442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Contribution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of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dominant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gliding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/>
          <p:nvPr/>
        </p:nvCxnSpPr>
        <p:spPr>
          <a:xfrm>
            <a:off x="2522618" y="496689"/>
            <a:ext cx="0" cy="52859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029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low-viscosity of salt)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B7CB2D-0EA7-40DC-80AC-B0A255404109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2C0106-9822-4F01-B8BE-DDA86FDEAFEF}"/>
              </a:ext>
            </a:extLst>
          </p:cNvPr>
          <p:cNvGrpSpPr/>
          <p:nvPr/>
        </p:nvGrpSpPr>
        <p:grpSpPr>
          <a:xfrm>
            <a:off x="71030" y="1117895"/>
            <a:ext cx="2270278" cy="592659"/>
            <a:chOff x="19530" y="1105515"/>
            <a:chExt cx="2292828" cy="592659"/>
          </a:xfrm>
        </p:grpSpPr>
        <p:pic>
          <p:nvPicPr>
            <p:cNvPr id="131" name="Graphic 130" descr="Magnifying glass">
              <a:hlinkClick r:id="rId9" action="ppaction://hlinksldjump" tooltip="Zoom Activation"/>
              <a:extLst>
                <a:ext uri="{FF2B5EF4-FFF2-40B4-BE49-F238E27FC236}">
                  <a16:creationId xmlns:a16="http://schemas.microsoft.com/office/drawing/2014/main" id="{491857F3-8A8B-4A7D-B923-858E2338C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530" y="1115933"/>
              <a:ext cx="582241" cy="58224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1763DD-498C-4F03-A03B-252704A15CB6}"/>
                </a:ext>
              </a:extLst>
            </p:cNvPr>
            <p:cNvSpPr txBox="1"/>
            <p:nvPr/>
          </p:nvSpPr>
          <p:spPr>
            <a:xfrm>
              <a:off x="367959" y="1105515"/>
              <a:ext cx="194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discuss about this result</a:t>
              </a:r>
            </a:p>
          </p:txBody>
        </p:sp>
      </p:grpSp>
      <p:pic>
        <p:nvPicPr>
          <p:cNvPr id="125" name="Picture 124">
            <a:hlinkClick r:id="rId12" action="ppaction://hlinksldjump" tooltip="Discussion Menu"/>
            <a:extLst>
              <a:ext uri="{FF2B5EF4-FFF2-40B4-BE49-F238E27FC236}">
                <a16:creationId xmlns:a16="http://schemas.microsoft.com/office/drawing/2014/main" id="{45B05E27-91C7-4690-9AF4-DC22E54E55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31" y="161203"/>
            <a:ext cx="222892" cy="2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13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7810C-AFC1-4BD3-8F94-7FC6DDEE6485}"/>
              </a:ext>
            </a:extLst>
          </p:cNvPr>
          <p:cNvGrpSpPr/>
          <p:nvPr/>
        </p:nvGrpSpPr>
        <p:grpSpPr>
          <a:xfrm>
            <a:off x="162846" y="107822"/>
            <a:ext cx="1998274" cy="975011"/>
            <a:chOff x="71233" y="393420"/>
            <a:chExt cx="1550393" cy="756478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DA75EEF-4153-4704-90A3-38272152A299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CFEDAAD-605B-4F0F-880A-4EE4710DA010}"/>
                </a:ext>
              </a:extLst>
            </p:cNvPr>
            <p:cNvGrpSpPr/>
            <p:nvPr/>
          </p:nvGrpSpPr>
          <p:grpSpPr>
            <a:xfrm>
              <a:off x="146028" y="422545"/>
              <a:ext cx="1388549" cy="727353"/>
              <a:chOff x="784053" y="3682885"/>
              <a:chExt cx="2242193" cy="117337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3726110-4299-4887-8FF7-1F90E066A268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42F50FCE-9420-43C5-B8EA-040A312401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D25D1AA4-A3B2-45F5-A61F-A17C0CD6C6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D13BA42-65AA-4255-957D-2F41A72B9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6877562-41A6-4A7C-B602-00967D9DE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883A4D7-1042-4AA1-8929-0E4F5D6B6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0B8A06C-1B3C-4DBA-A11F-8D29FCD255C2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448548"/>
                <a:chOff x="1533936" y="3682885"/>
                <a:chExt cx="757450" cy="448548"/>
              </a:xfrm>
            </p:grpSpPr>
            <p:sp>
              <p:nvSpPr>
                <p:cNvPr id="103" name="Google Shape;7029;p10">
                  <a:extLst>
                    <a:ext uri="{FF2B5EF4-FFF2-40B4-BE49-F238E27FC236}">
                      <a16:creationId xmlns:a16="http://schemas.microsoft.com/office/drawing/2014/main" id="{39EB3507-B7DF-4495-9ECD-0BA96F63867A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52019D-D6BB-4270-B83A-F17B5184D1A9}"/>
                    </a:ext>
                  </a:extLst>
                </p:cNvPr>
                <p:cNvSpPr txBox="1"/>
                <p:nvPr/>
              </p:nvSpPr>
              <p:spPr>
                <a:xfrm>
                  <a:off x="1533936" y="368457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E10D087-0F32-4157-94E3-6DCA6CF9BE7E}"/>
                  </a:ext>
                </a:extLst>
              </p:cNvPr>
              <p:cNvGrpSpPr/>
              <p:nvPr/>
            </p:nvGrpSpPr>
            <p:grpSpPr>
              <a:xfrm>
                <a:off x="784053" y="4407740"/>
                <a:ext cx="757450" cy="446858"/>
                <a:chOff x="639495" y="4404095"/>
                <a:chExt cx="757450" cy="446858"/>
              </a:xfrm>
            </p:grpSpPr>
            <p:sp>
              <p:nvSpPr>
                <p:cNvPr id="120" name="Google Shape;7029;p10">
                  <a:extLst>
                    <a:ext uri="{FF2B5EF4-FFF2-40B4-BE49-F238E27FC236}">
                      <a16:creationId xmlns:a16="http://schemas.microsoft.com/office/drawing/2014/main" id="{9ADEAE26-AD6A-49A2-8CCE-28D65BFE55E0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47F9BEB-C912-4791-A728-7B3C3BD20EA6}"/>
                    </a:ext>
                  </a:extLst>
                </p:cNvPr>
                <p:cNvSpPr txBox="1"/>
                <p:nvPr/>
              </p:nvSpPr>
              <p:spPr>
                <a:xfrm>
                  <a:off x="639495" y="4404095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581C8A6-FCA3-497B-8FBC-03E630DAA4E5}"/>
                  </a:ext>
                </a:extLst>
              </p:cNvPr>
              <p:cNvGrpSpPr/>
              <p:nvPr/>
            </p:nvGrpSpPr>
            <p:grpSpPr>
              <a:xfrm>
                <a:off x="1521301" y="4409398"/>
                <a:ext cx="757450" cy="446858"/>
                <a:chOff x="1521301" y="4409398"/>
                <a:chExt cx="757450" cy="446858"/>
              </a:xfrm>
            </p:grpSpPr>
            <p:sp>
              <p:nvSpPr>
                <p:cNvPr id="105" name="Google Shape;7029;p10">
                  <a:extLst>
                    <a:ext uri="{FF2B5EF4-FFF2-40B4-BE49-F238E27FC236}">
                      <a16:creationId xmlns:a16="http://schemas.microsoft.com/office/drawing/2014/main" id="{4895EBF8-9CE7-4377-86FA-00C98C9424FE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EA7E59CD-457A-4823-B5EE-2604CA32F916}"/>
                    </a:ext>
                  </a:extLst>
                </p:cNvPr>
                <p:cNvSpPr txBox="1"/>
                <p:nvPr/>
              </p:nvSpPr>
              <p:spPr>
                <a:xfrm>
                  <a:off x="1521301" y="4409398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109C94C-70BB-4679-A82B-37B071C0CA19}"/>
                  </a:ext>
                </a:extLst>
              </p:cNvPr>
              <p:cNvGrpSpPr/>
              <p:nvPr/>
            </p:nvGrpSpPr>
            <p:grpSpPr>
              <a:xfrm>
                <a:off x="2268796" y="4407740"/>
                <a:ext cx="757450" cy="446858"/>
                <a:chOff x="2421209" y="4407740"/>
                <a:chExt cx="757450" cy="446858"/>
              </a:xfrm>
            </p:grpSpPr>
            <p:sp>
              <p:nvSpPr>
                <p:cNvPr id="104" name="Google Shape;7029;p10">
                  <a:extLst>
                    <a:ext uri="{FF2B5EF4-FFF2-40B4-BE49-F238E27FC236}">
                      <a16:creationId xmlns:a16="http://schemas.microsoft.com/office/drawing/2014/main" id="{FF65CA79-ED52-4A4C-B94C-79B030F93B7D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6883896F-D202-4E5D-8AC6-82C4A79D7E6E}"/>
                    </a:ext>
                  </a:extLst>
                </p:cNvPr>
                <p:cNvSpPr txBox="1"/>
                <p:nvPr/>
              </p:nvSpPr>
              <p:spPr>
                <a:xfrm>
                  <a:off x="2421209" y="4407740"/>
                  <a:ext cx="757450" cy="44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A5DDEF-ABFF-4793-8EFC-C130F73A1EDC}"/>
              </a:ext>
            </a:extLst>
          </p:cNvPr>
          <p:cNvGrpSpPr/>
          <p:nvPr/>
        </p:nvGrpSpPr>
        <p:grpSpPr>
          <a:xfrm>
            <a:off x="2755429" y="496689"/>
            <a:ext cx="9144000" cy="1632918"/>
            <a:chOff x="2755429" y="257401"/>
            <a:chExt cx="9144000" cy="16329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DC640A-FFE9-4083-9667-989FDBEBE22E}"/>
                </a:ext>
              </a:extLst>
            </p:cNvPr>
            <p:cNvGrpSpPr/>
            <p:nvPr/>
          </p:nvGrpSpPr>
          <p:grpSpPr>
            <a:xfrm>
              <a:off x="2755429" y="264441"/>
              <a:ext cx="9144000" cy="1624372"/>
              <a:chOff x="2755429" y="264441"/>
              <a:chExt cx="9144000" cy="1624372"/>
            </a:xfrm>
          </p:grpSpPr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E7A654AE-0DE7-439B-9162-E8EBBCA4A376}"/>
                  </a:ext>
                </a:extLst>
              </p:cNvPr>
              <p:cNvGrpSpPr/>
              <p:nvPr/>
            </p:nvGrpSpPr>
            <p:grpSpPr>
              <a:xfrm>
                <a:off x="2755429" y="264441"/>
                <a:ext cx="9144000" cy="1624372"/>
                <a:chOff x="50800" y="1303301"/>
                <a:chExt cx="9144000" cy="1624372"/>
              </a:xfrm>
            </p:grpSpPr>
            <p:pic>
              <p:nvPicPr>
                <p:cNvPr id="410" name="Picture 409">
                  <a:extLst>
                    <a:ext uri="{FF2B5EF4-FFF2-40B4-BE49-F238E27FC236}">
                      <a16:creationId xmlns:a16="http://schemas.microsoft.com/office/drawing/2014/main" id="{86E31295-DFF6-4A08-BC61-841B9966B6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1303301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11" name="Group 410">
                  <a:extLst>
                    <a:ext uri="{FF2B5EF4-FFF2-40B4-BE49-F238E27FC236}">
                      <a16:creationId xmlns:a16="http://schemas.microsoft.com/office/drawing/2014/main" id="{DE04AA05-E4B1-47A3-9F55-D180E1BEBB89}"/>
                    </a:ext>
                  </a:extLst>
                </p:cNvPr>
                <p:cNvGrpSpPr/>
                <p:nvPr/>
              </p:nvGrpSpPr>
              <p:grpSpPr>
                <a:xfrm>
                  <a:off x="2280755" y="2141157"/>
                  <a:ext cx="3555687" cy="429297"/>
                  <a:chOff x="2280755" y="2141157"/>
                  <a:chExt cx="3555687" cy="429297"/>
                </a:xfrm>
              </p:grpSpPr>
              <p:sp>
                <p:nvSpPr>
                  <p:cNvPr id="419" name="TextBox 418">
                    <a:extLst>
                      <a:ext uri="{FF2B5EF4-FFF2-40B4-BE49-F238E27FC236}">
                        <a16:creationId xmlns:a16="http://schemas.microsoft.com/office/drawing/2014/main" id="{BE22A290-92A2-41E8-99DC-93CBD289BD85}"/>
                      </a:ext>
                    </a:extLst>
                  </p:cNvPr>
                  <p:cNvSpPr txBox="1"/>
                  <p:nvPr/>
                </p:nvSpPr>
                <p:spPr>
                  <a:xfrm>
                    <a:off x="2280755" y="2141157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SW1</a:t>
                    </a:r>
                  </a:p>
                </p:txBody>
              </p:sp>
              <p:sp>
                <p:nvSpPr>
                  <p:cNvPr id="420" name="TextBox 419">
                    <a:extLst>
                      <a:ext uri="{FF2B5EF4-FFF2-40B4-BE49-F238E27FC236}">
                        <a16:creationId xmlns:a16="http://schemas.microsoft.com/office/drawing/2014/main" id="{39CA5200-9B5A-4ECD-B6C8-912299AF1EF8}"/>
                      </a:ext>
                    </a:extLst>
                  </p:cNvPr>
                  <p:cNvSpPr txBox="1"/>
                  <p:nvPr/>
                </p:nvSpPr>
                <p:spPr>
                  <a:xfrm>
                    <a:off x="3283973" y="2213770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SW2</a:t>
                    </a:r>
                  </a:p>
                </p:txBody>
              </p:sp>
              <p:sp>
                <p:nvSpPr>
                  <p:cNvPr id="421" name="TextBox 420">
                    <a:extLst>
                      <a:ext uri="{FF2B5EF4-FFF2-40B4-BE49-F238E27FC236}">
                        <a16:creationId xmlns:a16="http://schemas.microsoft.com/office/drawing/2014/main" id="{0552A221-E50D-412D-A392-794D22690840}"/>
                      </a:ext>
                    </a:extLst>
                  </p:cNvPr>
                  <p:cNvSpPr txBox="1"/>
                  <p:nvPr/>
                </p:nvSpPr>
                <p:spPr>
                  <a:xfrm>
                    <a:off x="2683699" y="216803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MB1</a:t>
                    </a:r>
                  </a:p>
                </p:txBody>
              </p:sp>
              <p:sp>
                <p:nvSpPr>
                  <p:cNvPr id="422" name="TextBox 421">
                    <a:extLst>
                      <a:ext uri="{FF2B5EF4-FFF2-40B4-BE49-F238E27FC236}">
                        <a16:creationId xmlns:a16="http://schemas.microsoft.com/office/drawing/2014/main" id="{5797BD0F-6969-48CD-9323-53D20E50C67D}"/>
                      </a:ext>
                    </a:extLst>
                  </p:cNvPr>
                  <p:cNvSpPr txBox="1"/>
                  <p:nvPr/>
                </p:nvSpPr>
                <p:spPr>
                  <a:xfrm>
                    <a:off x="3816240" y="2248879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MB2</a:t>
                    </a:r>
                  </a:p>
                </p:txBody>
              </p:sp>
              <p:sp>
                <p:nvSpPr>
                  <p:cNvPr id="423" name="TextBox 422">
                    <a:extLst>
                      <a:ext uri="{FF2B5EF4-FFF2-40B4-BE49-F238E27FC236}">
                        <a16:creationId xmlns:a16="http://schemas.microsoft.com/office/drawing/2014/main" id="{079AD215-6DFA-4ADF-9D9C-7437D352DB9D}"/>
                      </a:ext>
                    </a:extLst>
                  </p:cNvPr>
                  <p:cNvSpPr txBox="1"/>
                  <p:nvPr/>
                </p:nvSpPr>
                <p:spPr>
                  <a:xfrm>
                    <a:off x="5435370" y="235501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MB3</a:t>
                    </a:r>
                  </a:p>
                </p:txBody>
              </p:sp>
              <p:sp>
                <p:nvSpPr>
                  <p:cNvPr id="424" name="TextBox 423">
                    <a:extLst>
                      <a:ext uri="{FF2B5EF4-FFF2-40B4-BE49-F238E27FC236}">
                        <a16:creationId xmlns:a16="http://schemas.microsoft.com/office/drawing/2014/main" id="{F524655C-1D52-43BA-B0A2-752F08A66AE4}"/>
                      </a:ext>
                    </a:extLst>
                  </p:cNvPr>
                  <p:cNvSpPr txBox="1"/>
                  <p:nvPr/>
                </p:nvSpPr>
                <p:spPr>
                  <a:xfrm>
                    <a:off x="4406910" y="2355010"/>
                    <a:ext cx="96372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SW3 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+ 2ndryMB</a:t>
                    </a:r>
                  </a:p>
                </p:txBody>
              </p:sp>
            </p:grpSp>
            <p:grpSp>
              <p:nvGrpSpPr>
                <p:cNvPr id="412" name="Group 411">
                  <a:extLst>
                    <a:ext uri="{FF2B5EF4-FFF2-40B4-BE49-F238E27FC236}">
                      <a16:creationId xmlns:a16="http://schemas.microsoft.com/office/drawing/2014/main" id="{BC401277-A220-416E-98B2-2D66930284BB}"/>
                    </a:ext>
                  </a:extLst>
                </p:cNvPr>
                <p:cNvGrpSpPr/>
                <p:nvPr/>
              </p:nvGrpSpPr>
              <p:grpSpPr>
                <a:xfrm>
                  <a:off x="134262" y="1653179"/>
                  <a:ext cx="8166100" cy="221727"/>
                  <a:chOff x="120650" y="1664223"/>
                  <a:chExt cx="8166100" cy="221727"/>
                </a:xfrm>
              </p:grpSpPr>
              <p:cxnSp>
                <p:nvCxnSpPr>
                  <p:cNvPr id="413" name="Straight Arrow Connector 412">
                    <a:extLst>
                      <a:ext uri="{FF2B5EF4-FFF2-40B4-BE49-F238E27FC236}">
                        <a16:creationId xmlns:a16="http://schemas.microsoft.com/office/drawing/2014/main" id="{32152075-8D8D-413D-B93F-4B22E6E03A2C}"/>
                      </a:ext>
                    </a:extLst>
                  </p:cNvPr>
                  <p:cNvCxnSpPr/>
                  <p:nvPr/>
                </p:nvCxnSpPr>
                <p:spPr>
                  <a:xfrm>
                    <a:off x="120650" y="1885950"/>
                    <a:ext cx="227440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14" name="Straight Arrow Connector 413">
                    <a:extLst>
                      <a:ext uri="{FF2B5EF4-FFF2-40B4-BE49-F238E27FC236}">
                        <a16:creationId xmlns:a16="http://schemas.microsoft.com/office/drawing/2014/main" id="{920423F3-0279-4B38-BBFB-20922BAA5D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5055" y="1885157"/>
                    <a:ext cx="406924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15" name="Straight Arrow Connector 414">
                    <a:extLst>
                      <a:ext uri="{FF2B5EF4-FFF2-40B4-BE49-F238E27FC236}">
                        <a16:creationId xmlns:a16="http://schemas.microsoft.com/office/drawing/2014/main" id="{D8EC90DF-C699-48EF-BD36-18364CC7F1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64300" y="1885950"/>
                    <a:ext cx="182245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A75650D2-44C7-4338-AE05-C08868668493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82FE916C-CB22-451F-A77E-70561F0F8B09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Isolated-minibasin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province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ED8D2F76-DB2C-487D-A862-A87FDAADA3D5}"/>
                      </a:ext>
                    </a:extLst>
                  </p:cNvPr>
                  <p:cNvSpPr/>
                  <p:nvPr/>
                </p:nvSpPr>
                <p:spPr>
                  <a:xfrm>
                    <a:off x="6539588" y="1664223"/>
                    <a:ext cx="1747162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Distal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F3503F-BB97-4662-8A9C-64FE77D90FE1}"/>
                  </a:ext>
                </a:extLst>
              </p:cNvPr>
              <p:cNvSpPr txBox="1"/>
              <p:nvPr/>
            </p:nvSpPr>
            <p:spPr>
              <a:xfrm>
                <a:off x="6829956" y="274716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3.7 Ma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B97D26-17D4-4663-825F-330BF16CF956}"/>
                </a:ext>
              </a:extLst>
            </p:cNvPr>
            <p:cNvSpPr/>
            <p:nvPr/>
          </p:nvSpPr>
          <p:spPr>
            <a:xfrm>
              <a:off x="2755429" y="1578602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3688BEB6-1C6B-48E6-BF25-F08BFEE5BEDA}"/>
                </a:ext>
              </a:extLst>
            </p:cNvPr>
            <p:cNvSpPr txBox="1"/>
            <p:nvPr/>
          </p:nvSpPr>
          <p:spPr>
            <a:xfrm>
              <a:off x="2838891" y="257401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627E1-C7DC-46D2-94D0-BB92C7336A37}"/>
              </a:ext>
            </a:extLst>
          </p:cNvPr>
          <p:cNvGrpSpPr/>
          <p:nvPr/>
        </p:nvGrpSpPr>
        <p:grpSpPr>
          <a:xfrm>
            <a:off x="2755428" y="2330156"/>
            <a:ext cx="9144001" cy="1625193"/>
            <a:chOff x="2755428" y="2090868"/>
            <a:chExt cx="9144001" cy="16251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804BA3-E4CC-42BA-A622-53452F9A6245}"/>
                </a:ext>
              </a:extLst>
            </p:cNvPr>
            <p:cNvGrpSpPr/>
            <p:nvPr/>
          </p:nvGrpSpPr>
          <p:grpSpPr>
            <a:xfrm>
              <a:off x="2755429" y="2091689"/>
              <a:ext cx="9144000" cy="1624372"/>
              <a:chOff x="2755429" y="2091689"/>
              <a:chExt cx="9144000" cy="1624372"/>
            </a:xfrm>
          </p:grpSpPr>
          <p:grpSp>
            <p:nvGrpSpPr>
              <p:cNvPr id="425" name="Group 424">
                <a:extLst>
                  <a:ext uri="{FF2B5EF4-FFF2-40B4-BE49-F238E27FC236}">
                    <a16:creationId xmlns:a16="http://schemas.microsoft.com/office/drawing/2014/main" id="{ACE7CE86-1E13-49F4-9E39-080E1B95ADD5}"/>
                  </a:ext>
                </a:extLst>
              </p:cNvPr>
              <p:cNvGrpSpPr/>
              <p:nvPr/>
            </p:nvGrpSpPr>
            <p:grpSpPr>
              <a:xfrm>
                <a:off x="2755429" y="2091689"/>
                <a:ext cx="9144000" cy="1624372"/>
                <a:chOff x="50800" y="3130549"/>
                <a:chExt cx="9144000" cy="1624372"/>
              </a:xfrm>
            </p:grpSpPr>
            <p:pic>
              <p:nvPicPr>
                <p:cNvPr id="426" name="Picture 425">
                  <a:extLst>
                    <a:ext uri="{FF2B5EF4-FFF2-40B4-BE49-F238E27FC236}">
                      <a16:creationId xmlns:a16="http://schemas.microsoft.com/office/drawing/2014/main" id="{609A17A7-6B52-42A7-B8DB-735CE68C40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3130549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C8CF9B60-580D-429E-B320-2C20B3AEDCA4}"/>
                    </a:ext>
                  </a:extLst>
                </p:cNvPr>
                <p:cNvGrpSpPr/>
                <p:nvPr/>
              </p:nvGrpSpPr>
              <p:grpSpPr>
                <a:xfrm>
                  <a:off x="2395055" y="4046157"/>
                  <a:ext cx="3830551" cy="416597"/>
                  <a:chOff x="2395055" y="4046157"/>
                  <a:chExt cx="3830551" cy="416597"/>
                </a:xfrm>
              </p:grpSpPr>
              <p:sp>
                <p:nvSpPr>
                  <p:cNvPr id="435" name="TextBox 434">
                    <a:extLst>
                      <a:ext uri="{FF2B5EF4-FFF2-40B4-BE49-F238E27FC236}">
                        <a16:creationId xmlns:a16="http://schemas.microsoft.com/office/drawing/2014/main" id="{06FE7F70-314C-400A-B954-8628610B99A7}"/>
                      </a:ext>
                    </a:extLst>
                  </p:cNvPr>
                  <p:cNvSpPr txBox="1"/>
                  <p:nvPr/>
                </p:nvSpPr>
                <p:spPr>
                  <a:xfrm>
                    <a:off x="2395055" y="4046157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SW1</a:t>
                    </a:r>
                  </a:p>
                </p:txBody>
              </p:sp>
              <p:sp>
                <p:nvSpPr>
                  <p:cNvPr id="436" name="TextBox 435">
                    <a:extLst>
                      <a:ext uri="{FF2B5EF4-FFF2-40B4-BE49-F238E27FC236}">
                        <a16:creationId xmlns:a16="http://schemas.microsoft.com/office/drawing/2014/main" id="{D05B05EC-3C9A-471F-A289-65C0C6E0D651}"/>
                      </a:ext>
                    </a:extLst>
                  </p:cNvPr>
                  <p:cNvSpPr txBox="1"/>
                  <p:nvPr/>
                </p:nvSpPr>
                <p:spPr>
                  <a:xfrm>
                    <a:off x="3398273" y="4118770"/>
                    <a:ext cx="4074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SW2</a:t>
                    </a:r>
                  </a:p>
                </p:txBody>
              </p:sp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95F4D56E-D228-4BF1-AEF9-9B9ED5A5F28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7999" y="407303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MB1</a:t>
                    </a:r>
                  </a:p>
                </p:txBody>
              </p:sp>
              <p:sp>
                <p:nvSpPr>
                  <p:cNvPr id="438" name="TextBox 437">
                    <a:extLst>
                      <a:ext uri="{FF2B5EF4-FFF2-40B4-BE49-F238E27FC236}">
                        <a16:creationId xmlns:a16="http://schemas.microsoft.com/office/drawing/2014/main" id="{CA326245-99B5-42AF-91D4-4DF6B1B94D04}"/>
                      </a:ext>
                    </a:extLst>
                  </p:cNvPr>
                  <p:cNvSpPr txBox="1"/>
                  <p:nvPr/>
                </p:nvSpPr>
                <p:spPr>
                  <a:xfrm>
                    <a:off x="3930540" y="4153879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MB2</a:t>
                    </a:r>
                  </a:p>
                </p:txBody>
              </p:sp>
              <p:sp>
                <p:nvSpPr>
                  <p:cNvPr id="439" name="TextBox 438">
                    <a:extLst>
                      <a:ext uri="{FF2B5EF4-FFF2-40B4-BE49-F238E27FC236}">
                        <a16:creationId xmlns:a16="http://schemas.microsoft.com/office/drawing/2014/main" id="{B7B81E3E-ED37-443F-A186-57E73B840FBC}"/>
                      </a:ext>
                    </a:extLst>
                  </p:cNvPr>
                  <p:cNvSpPr txBox="1"/>
                  <p:nvPr/>
                </p:nvSpPr>
                <p:spPr>
                  <a:xfrm>
                    <a:off x="5824534" y="4247310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MB3</a:t>
                    </a:r>
                  </a:p>
                </p:txBody>
              </p:sp>
              <p:sp>
                <p:nvSpPr>
                  <p:cNvPr id="440" name="TextBox 439">
                    <a:extLst>
                      <a:ext uri="{FF2B5EF4-FFF2-40B4-BE49-F238E27FC236}">
                        <a16:creationId xmlns:a16="http://schemas.microsoft.com/office/drawing/2014/main" id="{B8485559-E818-4F82-8FFC-32362F288355}"/>
                      </a:ext>
                    </a:extLst>
                  </p:cNvPr>
                  <p:cNvSpPr txBox="1"/>
                  <p:nvPr/>
                </p:nvSpPr>
                <p:spPr>
                  <a:xfrm>
                    <a:off x="4691993" y="4225196"/>
                    <a:ext cx="96372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SW3 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+ 2ndryMB</a:t>
                    </a:r>
                  </a:p>
                </p:txBody>
              </p:sp>
            </p:grp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966038C1-E8D3-42DD-8B88-0C490C0D037A}"/>
                    </a:ext>
                  </a:extLst>
                </p:cNvPr>
                <p:cNvGrpSpPr/>
                <p:nvPr/>
              </p:nvGrpSpPr>
              <p:grpSpPr>
                <a:xfrm>
                  <a:off x="134262" y="3506641"/>
                  <a:ext cx="8495388" cy="221727"/>
                  <a:chOff x="120650" y="1664223"/>
                  <a:chExt cx="8495388" cy="221727"/>
                </a:xfrm>
              </p:grpSpPr>
              <p:cxnSp>
                <p:nvCxnSpPr>
                  <p:cNvPr id="429" name="Straight Arrow Connector 428">
                    <a:extLst>
                      <a:ext uri="{FF2B5EF4-FFF2-40B4-BE49-F238E27FC236}">
                        <a16:creationId xmlns:a16="http://schemas.microsoft.com/office/drawing/2014/main" id="{61C210C2-24D2-4AA1-A587-8598F97B4F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0" y="1885950"/>
                    <a:ext cx="2464535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30" name="Straight Arrow Connector 429">
                    <a:extLst>
                      <a:ext uri="{FF2B5EF4-FFF2-40B4-BE49-F238E27FC236}">
                        <a16:creationId xmlns:a16="http://schemas.microsoft.com/office/drawing/2014/main" id="{7EE23585-AB8F-4C61-90C6-E020C3CB88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85185" y="1885157"/>
                    <a:ext cx="4272821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31" name="Straight Arrow Connector 430">
                    <a:extLst>
                      <a:ext uri="{FF2B5EF4-FFF2-40B4-BE49-F238E27FC236}">
                        <a16:creationId xmlns:a16="http://schemas.microsoft.com/office/drawing/2014/main" id="{B2CA0650-D978-4448-882F-2FC9629693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58006" y="1885950"/>
                    <a:ext cx="1758032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32" name="Rectangle 431">
                    <a:extLst>
                      <a:ext uri="{FF2B5EF4-FFF2-40B4-BE49-F238E27FC236}">
                        <a16:creationId xmlns:a16="http://schemas.microsoft.com/office/drawing/2014/main" id="{42E047D0-8140-409F-82EB-49A3CE009B2E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E413EA85-AED9-45C9-85E0-DA04B8D3CCCD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Isolated-minibasin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province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37387136-B564-4B97-88AA-A77EFF140978}"/>
                      </a:ext>
                    </a:extLst>
                  </p:cNvPr>
                  <p:cNvSpPr/>
                  <p:nvPr/>
                </p:nvSpPr>
                <p:spPr>
                  <a:xfrm>
                    <a:off x="6858006" y="1664223"/>
                    <a:ext cx="1681832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Distal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A0750519-C1B2-4F48-B9CC-F29556F78955}"/>
                  </a:ext>
                </a:extLst>
              </p:cNvPr>
              <p:cNvSpPr txBox="1"/>
              <p:nvPr/>
            </p:nvSpPr>
            <p:spPr>
              <a:xfrm>
                <a:off x="6835548" y="2092655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4.1 Ma</a:t>
                </a:r>
              </a:p>
            </p:txBody>
          </p:sp>
        </p:grp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59A26225-6589-4483-8599-AA5275F09621}"/>
                </a:ext>
              </a:extLst>
            </p:cNvPr>
            <p:cNvSpPr/>
            <p:nvPr/>
          </p:nvSpPr>
          <p:spPr>
            <a:xfrm>
              <a:off x="2755428" y="3397304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BDBE246F-17F4-400D-8FEE-26A442D0F7C8}"/>
                </a:ext>
              </a:extLst>
            </p:cNvPr>
            <p:cNvSpPr txBox="1"/>
            <p:nvPr/>
          </p:nvSpPr>
          <p:spPr>
            <a:xfrm>
              <a:off x="2837779" y="2090868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DBF20-6EA1-47AD-B9BF-13D2BE89D92A}"/>
              </a:ext>
            </a:extLst>
          </p:cNvPr>
          <p:cNvGrpSpPr/>
          <p:nvPr/>
        </p:nvGrpSpPr>
        <p:grpSpPr>
          <a:xfrm>
            <a:off x="2752108" y="4158225"/>
            <a:ext cx="9147321" cy="1627513"/>
            <a:chOff x="2752108" y="3918937"/>
            <a:chExt cx="9147321" cy="16275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F0F2A4-0B63-48FF-AC9B-B621964B113D}"/>
                </a:ext>
              </a:extLst>
            </p:cNvPr>
            <p:cNvGrpSpPr/>
            <p:nvPr/>
          </p:nvGrpSpPr>
          <p:grpSpPr>
            <a:xfrm>
              <a:off x="2755429" y="3918937"/>
              <a:ext cx="9144000" cy="1624372"/>
              <a:chOff x="2755429" y="3918937"/>
              <a:chExt cx="9144000" cy="1624372"/>
            </a:xfrm>
          </p:grpSpPr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8AC8D147-FF1F-4DF2-99B6-D02B1DED5974}"/>
                  </a:ext>
                </a:extLst>
              </p:cNvPr>
              <p:cNvGrpSpPr/>
              <p:nvPr/>
            </p:nvGrpSpPr>
            <p:grpSpPr>
              <a:xfrm>
                <a:off x="2755429" y="3918937"/>
                <a:ext cx="9144000" cy="1624372"/>
                <a:chOff x="50800" y="4957797"/>
                <a:chExt cx="9144000" cy="1624372"/>
              </a:xfrm>
            </p:grpSpPr>
            <p:pic>
              <p:nvPicPr>
                <p:cNvPr id="442" name="Picture 441">
                  <a:extLst>
                    <a:ext uri="{FF2B5EF4-FFF2-40B4-BE49-F238E27FC236}">
                      <a16:creationId xmlns:a16="http://schemas.microsoft.com/office/drawing/2014/main" id="{3B6BF052-6448-4240-AAE3-66857B215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00" y="4957797"/>
                  <a:ext cx="9144000" cy="1624372"/>
                </a:xfrm>
                <a:prstGeom prst="rect">
                  <a:avLst/>
                </a:prstGeom>
              </p:spPr>
            </p:pic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C7F6BFB7-5E76-4F64-8286-B358B1DB0F14}"/>
                    </a:ext>
                  </a:extLst>
                </p:cNvPr>
                <p:cNvGrpSpPr/>
                <p:nvPr/>
              </p:nvGrpSpPr>
              <p:grpSpPr>
                <a:xfrm>
                  <a:off x="50800" y="5336434"/>
                  <a:ext cx="8578850" cy="221727"/>
                  <a:chOff x="120650" y="1664223"/>
                  <a:chExt cx="8578850" cy="221727"/>
                </a:xfrm>
              </p:grpSpPr>
              <p:cxnSp>
                <p:nvCxnSpPr>
                  <p:cNvPr id="444" name="Straight Arrow Connector 443">
                    <a:extLst>
                      <a:ext uri="{FF2B5EF4-FFF2-40B4-BE49-F238E27FC236}">
                        <a16:creationId xmlns:a16="http://schemas.microsoft.com/office/drawing/2014/main" id="{9AEBBEA4-5E29-43EE-BAC6-0BC1F7992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0" y="1885950"/>
                    <a:ext cx="194945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445" name="Straight Arrow Connector 444">
                    <a:extLst>
                      <a:ext uri="{FF2B5EF4-FFF2-40B4-BE49-F238E27FC236}">
                        <a16:creationId xmlns:a16="http://schemas.microsoft.com/office/drawing/2014/main" id="{CB6CDEC3-36BA-4ECE-8351-4BE76416C7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0100" y="1885157"/>
                    <a:ext cx="662940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6274D8">
                        <a:lumMod val="7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50EB6EE6-99CF-4BBA-BB24-4C73679C135C}"/>
                      </a:ext>
                    </a:extLst>
                  </p:cNvPr>
                  <p:cNvSpPr/>
                  <p:nvPr/>
                </p:nvSpPr>
                <p:spPr>
                  <a:xfrm>
                    <a:off x="692983" y="1664223"/>
                    <a:ext cx="1129740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Proximal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basin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  <p:sp>
                <p:nvSpPr>
                  <p:cNvPr id="447" name="Rectangle 446">
                    <a:extLst>
                      <a:ext uri="{FF2B5EF4-FFF2-40B4-BE49-F238E27FC236}">
                        <a16:creationId xmlns:a16="http://schemas.microsoft.com/office/drawing/2014/main" id="{B534CEDD-C759-4662-A9C9-A27AA09F6D6E}"/>
                      </a:ext>
                    </a:extLst>
                  </p:cNvPr>
                  <p:cNvSpPr/>
                  <p:nvPr/>
                </p:nvSpPr>
                <p:spPr>
                  <a:xfrm>
                    <a:off x="3556081" y="1664223"/>
                    <a:ext cx="2133437" cy="2154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Raft</a:t>
                    </a:r>
                    <a:r>
                      <a:rPr kumimoji="0" lang="es-E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s-ES" sz="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6274D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system</a:t>
                    </a:r>
                    <a:endPara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Tw Cen MT" panose="020B0602020104020603"/>
                    </a:endParaRPr>
                  </a:p>
                </p:txBody>
              </p:sp>
            </p:grpSp>
          </p:grpSp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9C685146-FA49-4FA8-B538-F7BA3802F009}"/>
                  </a:ext>
                </a:extLst>
              </p:cNvPr>
              <p:cNvSpPr txBox="1"/>
              <p:nvPr/>
            </p:nvSpPr>
            <p:spPr>
              <a:xfrm>
                <a:off x="6810649" y="3930527"/>
                <a:ext cx="103356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/>
                  <a:t>Time: 3.7 Ma</a:t>
                </a:r>
              </a:p>
            </p:txBody>
          </p:sp>
        </p:grp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D7F1A64F-E001-4B35-9607-548924E777DE}"/>
                </a:ext>
              </a:extLst>
            </p:cNvPr>
            <p:cNvSpPr/>
            <p:nvPr/>
          </p:nvSpPr>
          <p:spPr>
            <a:xfrm>
              <a:off x="2752108" y="5234733"/>
              <a:ext cx="1702073" cy="31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A0F124F9-C1D1-40E4-B8AF-AB4B6E4A14FD}"/>
                </a:ext>
              </a:extLst>
            </p:cNvPr>
            <p:cNvSpPr txBox="1"/>
            <p:nvPr/>
          </p:nvSpPr>
          <p:spPr>
            <a:xfrm>
              <a:off x="2837779" y="3923148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V1_M3</a:t>
              </a:r>
            </a:p>
          </p:txBody>
        </p:sp>
      </p:grp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-342092" y="2790869"/>
            <a:ext cx="53442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Contribution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of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dominant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gliding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/>
          <p:nvPr/>
        </p:nvCxnSpPr>
        <p:spPr>
          <a:xfrm>
            <a:off x="2522618" y="496689"/>
            <a:ext cx="0" cy="52859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6029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driving mechanism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low-viscosity of salt)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B7CB2D-0EA7-40DC-80AC-B0A255404109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AD6338-A935-4B7C-A73C-50E68FFCCC1F}"/>
              </a:ext>
            </a:extLst>
          </p:cNvPr>
          <p:cNvGrpSpPr/>
          <p:nvPr/>
        </p:nvGrpSpPr>
        <p:grpSpPr>
          <a:xfrm>
            <a:off x="4295775" y="1138238"/>
            <a:ext cx="893351" cy="4032757"/>
            <a:chOff x="4295775" y="1138238"/>
            <a:chExt cx="893351" cy="4032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35167-1BCB-4124-9028-C24007EDC3A3}"/>
                </a:ext>
              </a:extLst>
            </p:cNvPr>
            <p:cNvSpPr/>
            <p:nvPr/>
          </p:nvSpPr>
          <p:spPr>
            <a:xfrm>
              <a:off x="4295775" y="1138238"/>
              <a:ext cx="893351" cy="40327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Graphic 18" descr="Magnifying glass">
              <a:hlinkClick r:id="rId6" action="ppaction://hlinksldjump" tooltip="Zoom In"/>
              <a:extLst>
                <a:ext uri="{FF2B5EF4-FFF2-40B4-BE49-F238E27FC236}">
                  <a16:creationId xmlns:a16="http://schemas.microsoft.com/office/drawing/2014/main" id="{A21AB224-709C-4EC0-AC86-A8C52E609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16656" y="1357659"/>
              <a:ext cx="399532" cy="399532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F176B18-4716-44DF-B0CA-5A3BC8F2D1D6}"/>
              </a:ext>
            </a:extLst>
          </p:cNvPr>
          <p:cNvGrpSpPr/>
          <p:nvPr/>
        </p:nvGrpSpPr>
        <p:grpSpPr>
          <a:xfrm>
            <a:off x="-2161" y="5902592"/>
            <a:ext cx="12227865" cy="964699"/>
            <a:chOff x="-2161" y="5902592"/>
            <a:chExt cx="12227865" cy="964699"/>
          </a:xfrm>
        </p:grpSpPr>
        <p:grpSp>
          <p:nvGrpSpPr>
            <p:cNvPr id="152" name="Google Shape;9763;p16">
              <a:extLst>
                <a:ext uri="{FF2B5EF4-FFF2-40B4-BE49-F238E27FC236}">
                  <a16:creationId xmlns:a16="http://schemas.microsoft.com/office/drawing/2014/main" id="{DD0D4DA3-63FA-466A-8EF5-969D35DE8C77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93" name="Google Shape;9764;p16">
                <a:extLst>
                  <a:ext uri="{FF2B5EF4-FFF2-40B4-BE49-F238E27FC236}">
                    <a16:creationId xmlns:a16="http://schemas.microsoft.com/office/drawing/2014/main" id="{B9CE076D-C446-4BDF-A6E3-7078FA52BA5A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" name="Google Shape;9765;p16">
                <a:extLst>
                  <a:ext uri="{FF2B5EF4-FFF2-40B4-BE49-F238E27FC236}">
                    <a16:creationId xmlns:a16="http://schemas.microsoft.com/office/drawing/2014/main" id="{3271F51F-B0AC-45A7-AFD2-6894E3C2070F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" name="Google Shape;9766;p16">
                <a:extLst>
                  <a:ext uri="{FF2B5EF4-FFF2-40B4-BE49-F238E27FC236}">
                    <a16:creationId xmlns:a16="http://schemas.microsoft.com/office/drawing/2014/main" id="{88DDB9C5-E49E-4565-BD34-67572CB9EF10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" name="Google Shape;9767;p16">
                <a:extLst>
                  <a:ext uri="{FF2B5EF4-FFF2-40B4-BE49-F238E27FC236}">
                    <a16:creationId xmlns:a16="http://schemas.microsoft.com/office/drawing/2014/main" id="{C2937B01-FC31-49E5-99E0-C66B6CD575CF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53" name="Forma libre: forma 162">
              <a:extLst>
                <a:ext uri="{FF2B5EF4-FFF2-40B4-BE49-F238E27FC236}">
                  <a16:creationId xmlns:a16="http://schemas.microsoft.com/office/drawing/2014/main" id="{1828E6CB-A750-4552-A514-308564A48FDA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54" name="Google Shape;8316;p14">
              <a:extLst>
                <a:ext uri="{FF2B5EF4-FFF2-40B4-BE49-F238E27FC236}">
                  <a16:creationId xmlns:a16="http://schemas.microsoft.com/office/drawing/2014/main" id="{DBA30516-8140-42A8-B138-A5C2B2D51C34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187" name="Google Shape;8317;p14">
                <a:extLst>
                  <a:ext uri="{FF2B5EF4-FFF2-40B4-BE49-F238E27FC236}">
                    <a16:creationId xmlns:a16="http://schemas.microsoft.com/office/drawing/2014/main" id="{9EA02B3C-D134-44FF-85CD-07DCF9330DF8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8318;p14">
                <a:extLst>
                  <a:ext uri="{FF2B5EF4-FFF2-40B4-BE49-F238E27FC236}">
                    <a16:creationId xmlns:a16="http://schemas.microsoft.com/office/drawing/2014/main" id="{1D97EE04-C798-4008-84D5-70301FA1C4C9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8319;p14">
                <a:extLst>
                  <a:ext uri="{FF2B5EF4-FFF2-40B4-BE49-F238E27FC236}">
                    <a16:creationId xmlns:a16="http://schemas.microsoft.com/office/drawing/2014/main" id="{15402C12-2566-46E5-BFD9-266D1F894555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8320;p14">
                <a:extLst>
                  <a:ext uri="{FF2B5EF4-FFF2-40B4-BE49-F238E27FC236}">
                    <a16:creationId xmlns:a16="http://schemas.microsoft.com/office/drawing/2014/main" id="{4407E1DF-5BF2-40E4-A165-77E5F25016A0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8321;p14">
                <a:extLst>
                  <a:ext uri="{FF2B5EF4-FFF2-40B4-BE49-F238E27FC236}">
                    <a16:creationId xmlns:a16="http://schemas.microsoft.com/office/drawing/2014/main" id="{F3022460-B423-4A9A-8481-E612DF3C41DA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8322;p14">
                <a:extLst>
                  <a:ext uri="{FF2B5EF4-FFF2-40B4-BE49-F238E27FC236}">
                    <a16:creationId xmlns:a16="http://schemas.microsoft.com/office/drawing/2014/main" id="{21E83779-A4C2-4F54-BB16-2B42DC14822C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" name="Google Shape;8552;p14">
              <a:extLst>
                <a:ext uri="{FF2B5EF4-FFF2-40B4-BE49-F238E27FC236}">
                  <a16:creationId xmlns:a16="http://schemas.microsoft.com/office/drawing/2014/main" id="{7BAB4283-C097-4844-94F0-4A1C0174FDC3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84" name="Google Shape;8553;p14">
                <a:extLst>
                  <a:ext uri="{FF2B5EF4-FFF2-40B4-BE49-F238E27FC236}">
                    <a16:creationId xmlns:a16="http://schemas.microsoft.com/office/drawing/2014/main" id="{DC57808B-EC06-4E19-B6AB-27B9B6E57F3E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Google Shape;8554;p14">
                <a:extLst>
                  <a:ext uri="{FF2B5EF4-FFF2-40B4-BE49-F238E27FC236}">
                    <a16:creationId xmlns:a16="http://schemas.microsoft.com/office/drawing/2014/main" id="{F1D5F9D6-E977-4455-8180-85AE0098C5F6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Google Shape;8555;p14">
                <a:extLst>
                  <a:ext uri="{FF2B5EF4-FFF2-40B4-BE49-F238E27FC236}">
                    <a16:creationId xmlns:a16="http://schemas.microsoft.com/office/drawing/2014/main" id="{AD7FF45A-C933-4AC5-BFDF-0E5D0CC0EFA8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6" name="Google Shape;8751;p15">
              <a:extLst>
                <a:ext uri="{FF2B5EF4-FFF2-40B4-BE49-F238E27FC236}">
                  <a16:creationId xmlns:a16="http://schemas.microsoft.com/office/drawing/2014/main" id="{48398204-7189-4BAB-AB6F-66ACC2DA7DED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81" name="Google Shape;8752;p15">
                <a:extLst>
                  <a:ext uri="{FF2B5EF4-FFF2-40B4-BE49-F238E27FC236}">
                    <a16:creationId xmlns:a16="http://schemas.microsoft.com/office/drawing/2014/main" id="{5AF7DEFD-667A-469A-8F6E-9650A600FC77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8753;p15">
                <a:extLst>
                  <a:ext uri="{FF2B5EF4-FFF2-40B4-BE49-F238E27FC236}">
                    <a16:creationId xmlns:a16="http://schemas.microsoft.com/office/drawing/2014/main" id="{5E26060C-45D2-4748-8B4D-372DEF6BE240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8754;p15">
                <a:extLst>
                  <a:ext uri="{FF2B5EF4-FFF2-40B4-BE49-F238E27FC236}">
                    <a16:creationId xmlns:a16="http://schemas.microsoft.com/office/drawing/2014/main" id="{120DB649-9CE1-44BC-B4D2-6EAD689641E1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8690;p15">
              <a:extLst>
                <a:ext uri="{FF2B5EF4-FFF2-40B4-BE49-F238E27FC236}">
                  <a16:creationId xmlns:a16="http://schemas.microsoft.com/office/drawing/2014/main" id="{BDF9AF09-516B-49AC-A3C6-D4DFC20701CC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77" name="Google Shape;8691;p15">
                <a:extLst>
                  <a:ext uri="{FF2B5EF4-FFF2-40B4-BE49-F238E27FC236}">
                    <a16:creationId xmlns:a16="http://schemas.microsoft.com/office/drawing/2014/main" id="{739B1B34-0C0C-467C-B234-4F9E1933A14C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8692;p15">
                <a:extLst>
                  <a:ext uri="{FF2B5EF4-FFF2-40B4-BE49-F238E27FC236}">
                    <a16:creationId xmlns:a16="http://schemas.microsoft.com/office/drawing/2014/main" id="{5FC2CF7D-EBA8-4099-AB27-3E9C229B7660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8693;p15">
                <a:extLst>
                  <a:ext uri="{FF2B5EF4-FFF2-40B4-BE49-F238E27FC236}">
                    <a16:creationId xmlns:a16="http://schemas.microsoft.com/office/drawing/2014/main" id="{B6E20377-53FF-42F3-AE8A-38D3E89E5145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8694;p15">
                <a:extLst>
                  <a:ext uri="{FF2B5EF4-FFF2-40B4-BE49-F238E27FC236}">
                    <a16:creationId xmlns:a16="http://schemas.microsoft.com/office/drawing/2014/main" id="{8454C85E-0B53-4703-A106-AA216BC556ED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8B871CC-CAD4-43F4-97ED-7682D725892B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175" name="Elipse 151">
                <a:hlinkClick r:id="rId9" action="ppaction://hlinksldjump" tooltip="Main Slide"/>
                <a:extLst>
                  <a:ext uri="{FF2B5EF4-FFF2-40B4-BE49-F238E27FC236}">
                    <a16:creationId xmlns:a16="http://schemas.microsoft.com/office/drawing/2014/main" id="{3BEFFEBB-1682-47A6-849E-1D3A868EEEC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76" name="Graphic 175" descr="Projector outline">
                <a:hlinkClick r:id="rId9" action="ppaction://hlinksldjump" tooltip="Main Slide"/>
                <a:extLst>
                  <a:ext uri="{FF2B5EF4-FFF2-40B4-BE49-F238E27FC236}">
                    <a16:creationId xmlns:a16="http://schemas.microsoft.com/office/drawing/2014/main" id="{8AAD5E1D-F75E-44FD-8F53-E74F6A227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160" name="Elipse 151">
              <a:extLst>
                <a:ext uri="{FF2B5EF4-FFF2-40B4-BE49-F238E27FC236}">
                  <a16:creationId xmlns:a16="http://schemas.microsoft.com/office/drawing/2014/main" id="{11087BF5-B845-4A04-A53E-0C5243BCDC5F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61" name="Google Shape;8810;p15">
              <a:extLst>
                <a:ext uri="{FF2B5EF4-FFF2-40B4-BE49-F238E27FC236}">
                  <a16:creationId xmlns:a16="http://schemas.microsoft.com/office/drawing/2014/main" id="{2E87B204-0CCA-449F-A38A-245089C79E33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72" name="Google Shape;8811;p15">
                <a:extLst>
                  <a:ext uri="{FF2B5EF4-FFF2-40B4-BE49-F238E27FC236}">
                    <a16:creationId xmlns:a16="http://schemas.microsoft.com/office/drawing/2014/main" id="{C02A4E3C-412E-4720-B8EF-57EA20935174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8812;p15">
                <a:extLst>
                  <a:ext uri="{FF2B5EF4-FFF2-40B4-BE49-F238E27FC236}">
                    <a16:creationId xmlns:a16="http://schemas.microsoft.com/office/drawing/2014/main" id="{9AC5D92B-D2E6-435F-BCF3-57465201EA0F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8813;p15">
                <a:extLst>
                  <a:ext uri="{FF2B5EF4-FFF2-40B4-BE49-F238E27FC236}">
                    <a16:creationId xmlns:a16="http://schemas.microsoft.com/office/drawing/2014/main" id="{521DA56B-CF59-40F8-8366-FFC4E4BD6E7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8685;p15">
              <a:extLst>
                <a:ext uri="{FF2B5EF4-FFF2-40B4-BE49-F238E27FC236}">
                  <a16:creationId xmlns:a16="http://schemas.microsoft.com/office/drawing/2014/main" id="{E75BDBB8-B86C-4B77-A66F-F2E75F9798C8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68" name="Google Shape;8686;p15">
                <a:extLst>
                  <a:ext uri="{FF2B5EF4-FFF2-40B4-BE49-F238E27FC236}">
                    <a16:creationId xmlns:a16="http://schemas.microsoft.com/office/drawing/2014/main" id="{70BF00DA-6B83-4122-9A89-9407155EAE22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8687;p15">
                <a:extLst>
                  <a:ext uri="{FF2B5EF4-FFF2-40B4-BE49-F238E27FC236}">
                    <a16:creationId xmlns:a16="http://schemas.microsoft.com/office/drawing/2014/main" id="{04DAFBA2-DA74-495B-8B7B-3D3E445CD192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8688;p15">
                <a:extLst>
                  <a:ext uri="{FF2B5EF4-FFF2-40B4-BE49-F238E27FC236}">
                    <a16:creationId xmlns:a16="http://schemas.microsoft.com/office/drawing/2014/main" id="{95C574E7-5380-4557-A752-25A7E13AD7EC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8689;p15">
                <a:extLst>
                  <a:ext uri="{FF2B5EF4-FFF2-40B4-BE49-F238E27FC236}">
                    <a16:creationId xmlns:a16="http://schemas.microsoft.com/office/drawing/2014/main" id="{3F0001D3-4825-4004-BF56-046AC906A2B2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00DA9D-63B8-4E15-838F-D1BC1164A574}"/>
              </a:ext>
            </a:extLst>
          </p:cNvPr>
          <p:cNvGrpSpPr/>
          <p:nvPr/>
        </p:nvGrpSpPr>
        <p:grpSpPr>
          <a:xfrm>
            <a:off x="5212528" y="1174080"/>
            <a:ext cx="893351" cy="4039172"/>
            <a:chOff x="5212528" y="1174080"/>
            <a:chExt cx="893351" cy="403917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CC0E55C-6B3B-4C82-80BE-73A9A0B0D21F}"/>
                </a:ext>
              </a:extLst>
            </p:cNvPr>
            <p:cNvSpPr/>
            <p:nvPr/>
          </p:nvSpPr>
          <p:spPr>
            <a:xfrm>
              <a:off x="5212528" y="1174080"/>
              <a:ext cx="893351" cy="4039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7" name="Graphic 196" descr="Magnifying glass">
              <a:hlinkClick r:id="rId12" action="ppaction://hlinksldjump" tooltip="Zoom In"/>
              <a:extLst>
                <a:ext uri="{FF2B5EF4-FFF2-40B4-BE49-F238E27FC236}">
                  <a16:creationId xmlns:a16="http://schemas.microsoft.com/office/drawing/2014/main" id="{1E9A2D78-C959-4A62-8506-8835D1BD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48768" y="1448880"/>
              <a:ext cx="399532" cy="39953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86EAF4-48AA-43CC-A01E-4CC13203B7F6}"/>
              </a:ext>
            </a:extLst>
          </p:cNvPr>
          <p:cNvGrpSpPr/>
          <p:nvPr/>
        </p:nvGrpSpPr>
        <p:grpSpPr>
          <a:xfrm>
            <a:off x="6159534" y="1221989"/>
            <a:ext cx="1237088" cy="4033118"/>
            <a:chOff x="6159534" y="1221989"/>
            <a:chExt cx="1237088" cy="4033118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6091038-0CE2-4091-9AF8-3B9EAD27F99A}"/>
                </a:ext>
              </a:extLst>
            </p:cNvPr>
            <p:cNvSpPr/>
            <p:nvPr/>
          </p:nvSpPr>
          <p:spPr>
            <a:xfrm>
              <a:off x="6159534" y="1221989"/>
              <a:ext cx="1237088" cy="403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8" name="Graphic 197" descr="Magnifying glass">
              <a:hlinkClick r:id="rId13" action="ppaction://hlinksldjump" tooltip="Zoom In"/>
              <a:extLst>
                <a:ext uri="{FF2B5EF4-FFF2-40B4-BE49-F238E27FC236}">
                  <a16:creationId xmlns:a16="http://schemas.microsoft.com/office/drawing/2014/main" id="{71E9ABAA-6CBF-430A-B6FB-1E7A690D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71415" y="1540084"/>
              <a:ext cx="399532" cy="39953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83ACA6-232F-453F-8B36-FF20D0DE4055}"/>
              </a:ext>
            </a:extLst>
          </p:cNvPr>
          <p:cNvGrpSpPr/>
          <p:nvPr/>
        </p:nvGrpSpPr>
        <p:grpSpPr>
          <a:xfrm>
            <a:off x="7544803" y="1290214"/>
            <a:ext cx="1637738" cy="4033110"/>
            <a:chOff x="7544803" y="1290214"/>
            <a:chExt cx="1637738" cy="4033110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B0B1920-DED3-443F-B4DE-F2202502321E}"/>
                </a:ext>
              </a:extLst>
            </p:cNvPr>
            <p:cNvSpPr/>
            <p:nvPr/>
          </p:nvSpPr>
          <p:spPr>
            <a:xfrm>
              <a:off x="7544803" y="1290214"/>
              <a:ext cx="1637738" cy="4033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9" name="Graphic 198" descr="Magnifying glass">
              <a:hlinkClick r:id="rId14" action="ppaction://hlinksldjump" tooltip="Zoom In"/>
              <a:extLst>
                <a:ext uri="{FF2B5EF4-FFF2-40B4-BE49-F238E27FC236}">
                  <a16:creationId xmlns:a16="http://schemas.microsoft.com/office/drawing/2014/main" id="{ED5B40DC-28F6-4A21-B648-F25DFE34B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38691" y="1631660"/>
              <a:ext cx="399532" cy="399532"/>
            </a:xfrm>
            <a:prstGeom prst="rect">
              <a:avLst/>
            </a:prstGeom>
          </p:spPr>
        </p:pic>
      </p:grpSp>
      <p:pic>
        <p:nvPicPr>
          <p:cNvPr id="200" name="Picture 199">
            <a:hlinkClick r:id="rId15" action="ppaction://hlinksldjump" tooltip="Discussion Menu"/>
            <a:extLst>
              <a:ext uri="{FF2B5EF4-FFF2-40B4-BE49-F238E27FC236}">
                <a16:creationId xmlns:a16="http://schemas.microsoft.com/office/drawing/2014/main" id="{455BC845-03D3-4ED2-9032-790F0F8C90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31" y="161203"/>
            <a:ext cx="222892" cy="222892"/>
          </a:xfrm>
          <a:prstGeom prst="rect">
            <a:avLst/>
          </a:prstGeom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E51A29CE-6FA2-473E-A142-3DAE35410650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Discussion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2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12</a:t>
            </a:r>
            <a:endParaRPr lang="en-E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8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812" y="6266813"/>
            <a:ext cx="12212316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2488" h="455420">
                <a:moveTo>
                  <a:pt x="0" y="6871"/>
                </a:moveTo>
                <a:lnTo>
                  <a:pt x="2264725" y="0"/>
                </a:lnTo>
                <a:cubicBezTo>
                  <a:pt x="2593184" y="2229"/>
                  <a:pt x="2559371" y="358157"/>
                  <a:pt x="2946384" y="356116"/>
                </a:cubicBezTo>
                <a:cubicBezTo>
                  <a:pt x="3309209" y="354203"/>
                  <a:pt x="3321543" y="41974"/>
                  <a:pt x="3554187" y="3134"/>
                </a:cubicBezTo>
                <a:lnTo>
                  <a:pt x="3593568" y="0"/>
                </a:lnTo>
                <a:lnTo>
                  <a:pt x="9153687" y="0"/>
                </a:lnTo>
                <a:cubicBezTo>
                  <a:pt x="9154334" y="154097"/>
                  <a:pt x="9161841" y="301323"/>
                  <a:pt x="9162488" y="455420"/>
                </a:cubicBezTo>
                <a:lnTo>
                  <a:pt x="6861" y="443389"/>
                </a:lnTo>
                <a:cubicBezTo>
                  <a:pt x="6861" y="293302"/>
                  <a:pt x="0" y="156958"/>
                  <a:pt x="0" y="68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3572680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036477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300562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5014E1-1C23-0A4A-8FF3-212EF8721903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Introduction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1 / 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0E067C-BB2F-410B-8631-5185BC2619D9}"/>
              </a:ext>
            </a:extLst>
          </p:cNvPr>
          <p:cNvGrpSpPr/>
          <p:nvPr/>
        </p:nvGrpSpPr>
        <p:grpSpPr>
          <a:xfrm>
            <a:off x="67456" y="1468339"/>
            <a:ext cx="9026079" cy="3307567"/>
            <a:chOff x="369089" y="989403"/>
            <a:chExt cx="9026079" cy="330756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10E34E-8D74-4F78-9BCA-77609B8A9AEC}"/>
                </a:ext>
              </a:extLst>
            </p:cNvPr>
            <p:cNvSpPr/>
            <p:nvPr/>
          </p:nvSpPr>
          <p:spPr>
            <a:xfrm>
              <a:off x="824445" y="1393566"/>
              <a:ext cx="2504660" cy="250466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12375;p22">
              <a:extLst>
                <a:ext uri="{FF2B5EF4-FFF2-40B4-BE49-F238E27FC236}">
                  <a16:creationId xmlns:a16="http://schemas.microsoft.com/office/drawing/2014/main" id="{2388A310-0607-4FE2-9E55-4464C13B22F9}"/>
                </a:ext>
              </a:extLst>
            </p:cNvPr>
            <p:cNvSpPr/>
            <p:nvPr/>
          </p:nvSpPr>
          <p:spPr>
            <a:xfrm>
              <a:off x="369089" y="1166931"/>
              <a:ext cx="3174264" cy="2965855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396;p22">
              <a:extLst>
                <a:ext uri="{FF2B5EF4-FFF2-40B4-BE49-F238E27FC236}">
                  <a16:creationId xmlns:a16="http://schemas.microsoft.com/office/drawing/2014/main" id="{A6498F97-94CC-4FE7-A898-2F274066BDB3}"/>
                </a:ext>
              </a:extLst>
            </p:cNvPr>
            <p:cNvSpPr/>
            <p:nvPr/>
          </p:nvSpPr>
          <p:spPr>
            <a:xfrm>
              <a:off x="2790307" y="1331403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396;p22">
              <a:extLst>
                <a:ext uri="{FF2B5EF4-FFF2-40B4-BE49-F238E27FC236}">
                  <a16:creationId xmlns:a16="http://schemas.microsoft.com/office/drawing/2014/main" id="{97E1E0C4-657B-48BC-AD68-360DC0ABD8B7}"/>
                </a:ext>
              </a:extLst>
            </p:cNvPr>
            <p:cNvSpPr/>
            <p:nvPr/>
          </p:nvSpPr>
          <p:spPr>
            <a:xfrm>
              <a:off x="2792343" y="3697343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396;p22">
              <a:extLst>
                <a:ext uri="{FF2B5EF4-FFF2-40B4-BE49-F238E27FC236}">
                  <a16:creationId xmlns:a16="http://schemas.microsoft.com/office/drawing/2014/main" id="{4D07A492-0C35-44C5-9A36-5E4C1C965B5A}"/>
                </a:ext>
              </a:extLst>
            </p:cNvPr>
            <p:cNvSpPr/>
            <p:nvPr/>
          </p:nvSpPr>
          <p:spPr>
            <a:xfrm>
              <a:off x="3417050" y="2519593"/>
              <a:ext cx="252606" cy="252606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15ADFF5-6DA6-4495-A0A3-382FB3E80F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2913" y="1453884"/>
              <a:ext cx="19812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2E15FE5-D225-43F2-96C2-87E22E27E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2912" y="3823646"/>
              <a:ext cx="19812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5AD477D-F4C6-4D16-934D-B7753382DF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9657" y="2645896"/>
              <a:ext cx="135447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77E26E6-A2DB-4C15-A808-1F6FC6B421A2}"/>
                </a:ext>
              </a:extLst>
            </p:cNvPr>
            <p:cNvSpPr/>
            <p:nvPr/>
          </p:nvSpPr>
          <p:spPr>
            <a:xfrm>
              <a:off x="5024135" y="989403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14849D3-8ED1-4F7C-B05A-C380982FF497}"/>
                </a:ext>
              </a:extLst>
            </p:cNvPr>
            <p:cNvSpPr/>
            <p:nvPr/>
          </p:nvSpPr>
          <p:spPr>
            <a:xfrm>
              <a:off x="5024135" y="2184482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E8BC354-3D20-47FC-87A3-3C1D5C312FDD}"/>
                </a:ext>
              </a:extLst>
            </p:cNvPr>
            <p:cNvSpPr/>
            <p:nvPr/>
          </p:nvSpPr>
          <p:spPr>
            <a:xfrm>
              <a:off x="5024135" y="3367505"/>
              <a:ext cx="4371033" cy="929465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TextBox 63">
              <a:hlinkClick r:id="rId5" action="ppaction://hlinksldjump"/>
              <a:extLst>
                <a:ext uri="{FF2B5EF4-FFF2-40B4-BE49-F238E27FC236}">
                  <a16:creationId xmlns:a16="http://schemas.microsoft.com/office/drawing/2014/main" id="{E5179460-A42D-4148-A336-559C4210E6E5}"/>
                </a:ext>
              </a:extLst>
            </p:cNvPr>
            <p:cNvSpPr txBox="1"/>
            <p:nvPr/>
          </p:nvSpPr>
          <p:spPr>
            <a:xfrm>
              <a:off x="5099497" y="1236340"/>
              <a:ext cx="4220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</a:t>
              </a:r>
              <a:r>
                <a: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s-ES" sz="24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bearing</a:t>
              </a:r>
              <a:r>
                <a: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passive</a:t>
              </a:r>
              <a:r>
                <a: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margins</a:t>
              </a:r>
              <a:endParaRPr lang="es-E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hlinkClick r:id="rId6" action="ppaction://hlinksldjump"/>
              <a:extLst>
                <a:ext uri="{FF2B5EF4-FFF2-40B4-BE49-F238E27FC236}">
                  <a16:creationId xmlns:a16="http://schemas.microsoft.com/office/drawing/2014/main" id="{166C8B40-1EA2-4996-AC49-8FC88AEE71AC}"/>
                </a:ext>
              </a:extLst>
            </p:cNvPr>
            <p:cNvSpPr txBox="1"/>
            <p:nvPr/>
          </p:nvSpPr>
          <p:spPr>
            <a:xfrm>
              <a:off x="5514541" y="2415063"/>
              <a:ext cx="3435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Rationale</a:t>
              </a:r>
              <a:endParaRPr lang="es-E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32F6B8BA-16BC-4C47-9DF4-253AA9B93C12}"/>
                </a:ext>
              </a:extLst>
            </p:cNvPr>
            <p:cNvSpPr txBox="1"/>
            <p:nvPr/>
          </p:nvSpPr>
          <p:spPr>
            <a:xfrm>
              <a:off x="5244392" y="3592813"/>
              <a:ext cx="3861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Governing mechanisms</a:t>
              </a:r>
              <a:endParaRPr lang="es-E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DD0FF0-1D0C-4A70-A816-ED78AD843A16}"/>
                </a:ext>
              </a:extLst>
            </p:cNvPr>
            <p:cNvSpPr txBox="1"/>
            <p:nvPr/>
          </p:nvSpPr>
          <p:spPr>
            <a:xfrm>
              <a:off x="1037035" y="2392847"/>
              <a:ext cx="2078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26D898D-9420-4A3D-8A34-4C7FEAA6D731}"/>
              </a:ext>
            </a:extLst>
          </p:cNvPr>
          <p:cNvSpPr/>
          <p:nvPr/>
        </p:nvSpPr>
        <p:spPr>
          <a:xfrm>
            <a:off x="2018184" y="6304014"/>
            <a:ext cx="545542" cy="524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6" name="Picture 75">
            <a:hlinkClick r:id="rId8" action="ppaction://hlinksldjump" tooltip="PICO Content"/>
            <a:extLst>
              <a:ext uri="{FF2B5EF4-FFF2-40B4-BE49-F238E27FC236}">
                <a16:creationId xmlns:a16="http://schemas.microsoft.com/office/drawing/2014/main" id="{B5838D17-E8B8-4E3F-9F37-1AF594D42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76" y="6593737"/>
            <a:ext cx="228815" cy="22881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E96AD05-3C41-4072-B57C-CBD3F02857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782" y="2172497"/>
            <a:ext cx="186737" cy="18673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BCC9E5B-4140-4E56-951E-6A664E116B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02" y="3368619"/>
            <a:ext cx="186737" cy="1867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07C43FD-1374-4784-8FB1-04CA3EFFA4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52" y="4533876"/>
            <a:ext cx="186737" cy="1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65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05A957-6DB1-4765-9115-8E4A96EBE152}"/>
              </a:ext>
            </a:extLst>
          </p:cNvPr>
          <p:cNvGrpSpPr/>
          <p:nvPr/>
        </p:nvGrpSpPr>
        <p:grpSpPr>
          <a:xfrm>
            <a:off x="3740468" y="1201845"/>
            <a:ext cx="5185568" cy="1371600"/>
            <a:chOff x="231402" y="1167835"/>
            <a:chExt cx="5185568" cy="1371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BFF07B-E68B-4B79-8FA4-94C2A967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3" y="1167835"/>
              <a:ext cx="5185567" cy="137160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6DA7D3D-B957-4F34-8EE5-83860AB36AFF}"/>
                </a:ext>
              </a:extLst>
            </p:cNvPr>
            <p:cNvSpPr txBox="1"/>
            <p:nvPr/>
          </p:nvSpPr>
          <p:spPr>
            <a:xfrm>
              <a:off x="231402" y="118016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7B3555-686A-44D9-ADBC-09D0204211DA}"/>
              </a:ext>
            </a:extLst>
          </p:cNvPr>
          <p:cNvGrpSpPr/>
          <p:nvPr/>
        </p:nvGrpSpPr>
        <p:grpSpPr>
          <a:xfrm>
            <a:off x="3740468" y="2791538"/>
            <a:ext cx="5185568" cy="1371600"/>
            <a:chOff x="231402" y="2970244"/>
            <a:chExt cx="5185568" cy="13716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BDA65D-B6B1-4F35-87DC-BB46EC314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3" y="2970244"/>
              <a:ext cx="5185567" cy="13716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C9BECF7-3952-4812-993F-A17EA57BDC44}"/>
                </a:ext>
              </a:extLst>
            </p:cNvPr>
            <p:cNvSpPr txBox="1"/>
            <p:nvPr/>
          </p:nvSpPr>
          <p:spPr>
            <a:xfrm>
              <a:off x="231402" y="2970244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33167-E97A-49D1-A23C-C99B735B0877}"/>
              </a:ext>
            </a:extLst>
          </p:cNvPr>
          <p:cNvGrpSpPr/>
          <p:nvPr/>
        </p:nvGrpSpPr>
        <p:grpSpPr>
          <a:xfrm>
            <a:off x="3740468" y="4343613"/>
            <a:ext cx="5185567" cy="1371600"/>
            <a:chOff x="231402" y="4772653"/>
            <a:chExt cx="5185567" cy="13716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BDEEE4-97E3-4171-A46E-C9EAEBCF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2" y="4772653"/>
              <a:ext cx="5185567" cy="137160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1BA3739-C0BF-4E75-AD9C-AC3C4A5E7ABB}"/>
                </a:ext>
              </a:extLst>
            </p:cNvPr>
            <p:cNvSpPr txBox="1"/>
            <p:nvPr/>
          </p:nvSpPr>
          <p:spPr>
            <a:xfrm>
              <a:off x="241597" y="4772653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B3A3AA-FF4B-4F22-87AF-1D3ECB31CFE5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1" name="Google Shape;9763;p16">
              <a:extLst>
                <a:ext uri="{FF2B5EF4-FFF2-40B4-BE49-F238E27FC236}">
                  <a16:creationId xmlns:a16="http://schemas.microsoft.com/office/drawing/2014/main" id="{A7DA8316-B613-4284-BDD7-7E7A1D74A261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88" name="Google Shape;9764;p16">
                <a:extLst>
                  <a:ext uri="{FF2B5EF4-FFF2-40B4-BE49-F238E27FC236}">
                    <a16:creationId xmlns:a16="http://schemas.microsoft.com/office/drawing/2014/main" id="{C3EBC2F6-918F-4B34-B4D1-99A7B82E2FEB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9765;p16">
                <a:extLst>
                  <a:ext uri="{FF2B5EF4-FFF2-40B4-BE49-F238E27FC236}">
                    <a16:creationId xmlns:a16="http://schemas.microsoft.com/office/drawing/2014/main" id="{A759717D-601A-40FD-9D70-F57E8A0226DE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1" name="Google Shape;9766;p16">
                <a:extLst>
                  <a:ext uri="{FF2B5EF4-FFF2-40B4-BE49-F238E27FC236}">
                    <a16:creationId xmlns:a16="http://schemas.microsoft.com/office/drawing/2014/main" id="{4FC5EE15-4CB6-4347-85FB-30C47F4913FB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2" name="Google Shape;9767;p16">
                <a:extLst>
                  <a:ext uri="{FF2B5EF4-FFF2-40B4-BE49-F238E27FC236}">
                    <a16:creationId xmlns:a16="http://schemas.microsoft.com/office/drawing/2014/main" id="{38DBD541-22C9-466E-885A-7F761148D20C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2" name="Forma libre: forma 162">
              <a:extLst>
                <a:ext uri="{FF2B5EF4-FFF2-40B4-BE49-F238E27FC236}">
                  <a16:creationId xmlns:a16="http://schemas.microsoft.com/office/drawing/2014/main" id="{112E4261-B496-490A-8A41-86C7BC0F88C8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Google Shape;8316;p14">
              <a:extLst>
                <a:ext uri="{FF2B5EF4-FFF2-40B4-BE49-F238E27FC236}">
                  <a16:creationId xmlns:a16="http://schemas.microsoft.com/office/drawing/2014/main" id="{A36285A9-EBC2-4F58-B893-A073A7656C03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2" name="Google Shape;8317;p14">
                <a:extLst>
                  <a:ext uri="{FF2B5EF4-FFF2-40B4-BE49-F238E27FC236}">
                    <a16:creationId xmlns:a16="http://schemas.microsoft.com/office/drawing/2014/main" id="{87487CE6-1145-4E38-B2E6-6FD646D2B056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18;p14">
                <a:extLst>
                  <a:ext uri="{FF2B5EF4-FFF2-40B4-BE49-F238E27FC236}">
                    <a16:creationId xmlns:a16="http://schemas.microsoft.com/office/drawing/2014/main" id="{F972DF89-F430-4BD8-8A65-DDA4A72150AA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319;p14">
                <a:extLst>
                  <a:ext uri="{FF2B5EF4-FFF2-40B4-BE49-F238E27FC236}">
                    <a16:creationId xmlns:a16="http://schemas.microsoft.com/office/drawing/2014/main" id="{C7FB40A0-C8E2-4FEE-B8EB-29714CE2373A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320;p14">
                <a:extLst>
                  <a:ext uri="{FF2B5EF4-FFF2-40B4-BE49-F238E27FC236}">
                    <a16:creationId xmlns:a16="http://schemas.microsoft.com/office/drawing/2014/main" id="{B3B42355-32DE-45C3-8445-5B04BD45CECE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321;p14">
                <a:extLst>
                  <a:ext uri="{FF2B5EF4-FFF2-40B4-BE49-F238E27FC236}">
                    <a16:creationId xmlns:a16="http://schemas.microsoft.com/office/drawing/2014/main" id="{ABADCF02-3887-4654-BA66-C4160EC8746E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322;p14">
                <a:extLst>
                  <a:ext uri="{FF2B5EF4-FFF2-40B4-BE49-F238E27FC236}">
                    <a16:creationId xmlns:a16="http://schemas.microsoft.com/office/drawing/2014/main" id="{08452055-42D7-406D-A5C7-6EED39770874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8552;p14">
              <a:extLst>
                <a:ext uri="{FF2B5EF4-FFF2-40B4-BE49-F238E27FC236}">
                  <a16:creationId xmlns:a16="http://schemas.microsoft.com/office/drawing/2014/main" id="{DE0CF81D-7D7D-4196-BA70-E681F1C48302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9" name="Google Shape;8553;p14">
                <a:extLst>
                  <a:ext uri="{FF2B5EF4-FFF2-40B4-BE49-F238E27FC236}">
                    <a16:creationId xmlns:a16="http://schemas.microsoft.com/office/drawing/2014/main" id="{52486F0D-6F86-4DA8-BDAC-FFD7685600E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Google Shape;8554;p14">
                <a:extLst>
                  <a:ext uri="{FF2B5EF4-FFF2-40B4-BE49-F238E27FC236}">
                    <a16:creationId xmlns:a16="http://schemas.microsoft.com/office/drawing/2014/main" id="{3BFC810A-B14F-438E-A9F5-0C8DCBEA6F19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Google Shape;8555;p14">
                <a:extLst>
                  <a:ext uri="{FF2B5EF4-FFF2-40B4-BE49-F238E27FC236}">
                    <a16:creationId xmlns:a16="http://schemas.microsoft.com/office/drawing/2014/main" id="{5066C287-9E89-42E9-BE30-086DC6A72F6F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5" name="Google Shape;8751;p15">
              <a:extLst>
                <a:ext uri="{FF2B5EF4-FFF2-40B4-BE49-F238E27FC236}">
                  <a16:creationId xmlns:a16="http://schemas.microsoft.com/office/drawing/2014/main" id="{1520950F-CBD6-4799-8050-2D46E2B7672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5" name="Google Shape;8752;p15">
                <a:extLst>
                  <a:ext uri="{FF2B5EF4-FFF2-40B4-BE49-F238E27FC236}">
                    <a16:creationId xmlns:a16="http://schemas.microsoft.com/office/drawing/2014/main" id="{DE30E595-F373-4440-88F2-1FC92E3A1785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8753;p15">
                <a:extLst>
                  <a:ext uri="{FF2B5EF4-FFF2-40B4-BE49-F238E27FC236}">
                    <a16:creationId xmlns:a16="http://schemas.microsoft.com/office/drawing/2014/main" id="{9A18D15A-CF7C-4ABE-9898-2CDB19205CD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8754;p15">
                <a:extLst>
                  <a:ext uri="{FF2B5EF4-FFF2-40B4-BE49-F238E27FC236}">
                    <a16:creationId xmlns:a16="http://schemas.microsoft.com/office/drawing/2014/main" id="{24918FCB-97B7-4FEE-8209-3F79B5B20E2D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8690;p15">
              <a:extLst>
                <a:ext uri="{FF2B5EF4-FFF2-40B4-BE49-F238E27FC236}">
                  <a16:creationId xmlns:a16="http://schemas.microsoft.com/office/drawing/2014/main" id="{2ACFE188-54F4-4287-A30C-607D24C0AE45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691;p15">
                <a:extLst>
                  <a:ext uri="{FF2B5EF4-FFF2-40B4-BE49-F238E27FC236}">
                    <a16:creationId xmlns:a16="http://schemas.microsoft.com/office/drawing/2014/main" id="{1A8488C1-2DE5-48A6-97A4-1D5461D38C44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692;p15">
                <a:extLst>
                  <a:ext uri="{FF2B5EF4-FFF2-40B4-BE49-F238E27FC236}">
                    <a16:creationId xmlns:a16="http://schemas.microsoft.com/office/drawing/2014/main" id="{26767A91-0729-45DC-93AA-8892524C40F8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693;p15">
                <a:extLst>
                  <a:ext uri="{FF2B5EF4-FFF2-40B4-BE49-F238E27FC236}">
                    <a16:creationId xmlns:a16="http://schemas.microsoft.com/office/drawing/2014/main" id="{D86FB043-A51E-4B92-A464-C780BF126BE4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8694;p15">
                <a:extLst>
                  <a:ext uri="{FF2B5EF4-FFF2-40B4-BE49-F238E27FC236}">
                    <a16:creationId xmlns:a16="http://schemas.microsoft.com/office/drawing/2014/main" id="{5702C8D1-5905-4CCE-8544-DE9D652653D6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BDB7F6-5BE6-4B6F-B1E0-4E8F5E8BDC5F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69" name="Elipse 151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BD473B0F-208A-408A-A1CC-93D55E20691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0" name="Graphic 69" descr="Projector outline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108D5056-66F5-4BA0-A406-74B3F451D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4014B04-30F9-4F61-8F50-7A3FDD38FBCC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3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59" name="Elipse 151">
              <a:extLst>
                <a:ext uri="{FF2B5EF4-FFF2-40B4-BE49-F238E27FC236}">
                  <a16:creationId xmlns:a16="http://schemas.microsoft.com/office/drawing/2014/main" id="{959A9009-E86C-458F-8802-9CC03321094F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0" name="Google Shape;8810;p15">
              <a:extLst>
                <a:ext uri="{FF2B5EF4-FFF2-40B4-BE49-F238E27FC236}">
                  <a16:creationId xmlns:a16="http://schemas.microsoft.com/office/drawing/2014/main" id="{0B75CB09-5B76-4E0C-B68D-FB2BB9B52A61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6" name="Google Shape;8811;p15">
                <a:extLst>
                  <a:ext uri="{FF2B5EF4-FFF2-40B4-BE49-F238E27FC236}">
                    <a16:creationId xmlns:a16="http://schemas.microsoft.com/office/drawing/2014/main" id="{6A94EF1D-E418-4010-A580-C235762385AD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8812;p15">
                <a:extLst>
                  <a:ext uri="{FF2B5EF4-FFF2-40B4-BE49-F238E27FC236}">
                    <a16:creationId xmlns:a16="http://schemas.microsoft.com/office/drawing/2014/main" id="{56D3FBDC-5F05-45D4-80F9-7DD52B946229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813;p15">
                <a:extLst>
                  <a:ext uri="{FF2B5EF4-FFF2-40B4-BE49-F238E27FC236}">
                    <a16:creationId xmlns:a16="http://schemas.microsoft.com/office/drawing/2014/main" id="{DA844929-46E5-4045-A543-D32F908BF432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85;p15">
              <a:extLst>
                <a:ext uri="{FF2B5EF4-FFF2-40B4-BE49-F238E27FC236}">
                  <a16:creationId xmlns:a16="http://schemas.microsoft.com/office/drawing/2014/main" id="{12FED7D6-3BA3-48EF-AC67-CA6F9BC6F207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2" name="Google Shape;8686;p15">
                <a:extLst>
                  <a:ext uri="{FF2B5EF4-FFF2-40B4-BE49-F238E27FC236}">
                    <a16:creationId xmlns:a16="http://schemas.microsoft.com/office/drawing/2014/main" id="{2E82E843-E4E3-40D0-A260-E035D8B860E3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8687;p15">
                <a:extLst>
                  <a:ext uri="{FF2B5EF4-FFF2-40B4-BE49-F238E27FC236}">
                    <a16:creationId xmlns:a16="http://schemas.microsoft.com/office/drawing/2014/main" id="{0AC957B6-BCCE-4A6A-B231-8E5F897FBAC0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8688;p15">
                <a:extLst>
                  <a:ext uri="{FF2B5EF4-FFF2-40B4-BE49-F238E27FC236}">
                    <a16:creationId xmlns:a16="http://schemas.microsoft.com/office/drawing/2014/main" id="{A22FE9B4-DC5A-4598-83BD-5C8BA1FD73A3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8689;p15">
                <a:extLst>
                  <a:ext uri="{FF2B5EF4-FFF2-40B4-BE49-F238E27FC236}">
                    <a16:creationId xmlns:a16="http://schemas.microsoft.com/office/drawing/2014/main" id="{78B06081-2096-45A9-A081-5E35E7806472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F753296-4E85-41C4-91FF-8A5FF6ED2A94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6" name="Google Shape;12375;p22">
              <a:extLst>
                <a:ext uri="{FF2B5EF4-FFF2-40B4-BE49-F238E27FC236}">
                  <a16:creationId xmlns:a16="http://schemas.microsoft.com/office/drawing/2014/main" id="{CBABDFA8-A2B0-4A59-9A74-B9A9B519D5BB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396;p22">
              <a:extLst>
                <a:ext uri="{FF2B5EF4-FFF2-40B4-BE49-F238E27FC236}">
                  <a16:creationId xmlns:a16="http://schemas.microsoft.com/office/drawing/2014/main" id="{4292D3F3-D3D3-4CA8-814A-F4C8BC6F4E58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293B07E-8979-4B68-A4D2-9BD83E464F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D034F673-BBE2-4B9D-BA18-48D6E4100470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5B512CF-2B57-46EE-98C1-7B48B3BA07EB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Proximal basin depocenter (Effect of mechanisms)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51A373A-BFC1-41E4-8A91-99B06E2EABC8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82769D6-E690-456B-ABF7-4927968FB80A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" name="Picture 132">
            <a:hlinkClick r:id="rId8" action="ppaction://hlinksldjump" tooltip="Discussion Menu"/>
            <a:extLst>
              <a:ext uri="{FF2B5EF4-FFF2-40B4-BE49-F238E27FC236}">
                <a16:creationId xmlns:a16="http://schemas.microsoft.com/office/drawing/2014/main" id="{0E288B83-1A9A-4555-83E3-B1C7C0638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9CD69DAE-FB6C-6C4E-882E-E5A3E70A7890}"/>
              </a:ext>
            </a:extLst>
          </p:cNvPr>
          <p:cNvSpPr txBox="1"/>
          <p:nvPr/>
        </p:nvSpPr>
        <p:spPr>
          <a:xfrm>
            <a:off x="209384" y="1543401"/>
            <a:ext cx="3155180" cy="231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Rollover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basement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offset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Regardless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ES" sz="1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syn-kinematic sequence unconformably lay over previous layers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ES" sz="1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89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DAB2E-D156-4BF0-A2C5-D244026EB78E}"/>
              </a:ext>
            </a:extLst>
          </p:cNvPr>
          <p:cNvGrpSpPr/>
          <p:nvPr/>
        </p:nvGrpSpPr>
        <p:grpSpPr>
          <a:xfrm>
            <a:off x="3335951" y="1168140"/>
            <a:ext cx="5926726" cy="1371600"/>
            <a:chOff x="216794" y="863874"/>
            <a:chExt cx="5926726" cy="1371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4EE78C-0920-4EE6-BCE7-AE544C63F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863874"/>
              <a:ext cx="5926726" cy="137160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6DA7D3D-B957-4F34-8EE5-83860AB36AFF}"/>
                </a:ext>
              </a:extLst>
            </p:cNvPr>
            <p:cNvSpPr txBox="1"/>
            <p:nvPr/>
          </p:nvSpPr>
          <p:spPr>
            <a:xfrm>
              <a:off x="216794" y="87334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8EEC43-9D42-4AB4-B903-3481F885DEF8}"/>
              </a:ext>
            </a:extLst>
          </p:cNvPr>
          <p:cNvGrpSpPr/>
          <p:nvPr/>
        </p:nvGrpSpPr>
        <p:grpSpPr>
          <a:xfrm>
            <a:off x="3335951" y="2761052"/>
            <a:ext cx="5926726" cy="1376591"/>
            <a:chOff x="216794" y="2673965"/>
            <a:chExt cx="5926726" cy="13765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03A781-25C4-4F79-9D98-27025D2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2678956"/>
              <a:ext cx="5926726" cy="13716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C9BECF7-3952-4812-993F-A17EA57BDC44}"/>
                </a:ext>
              </a:extLst>
            </p:cNvPr>
            <p:cNvSpPr txBox="1"/>
            <p:nvPr/>
          </p:nvSpPr>
          <p:spPr>
            <a:xfrm>
              <a:off x="241597" y="2673965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91479E-AB4F-4B41-B5AB-941229749ECA}"/>
              </a:ext>
            </a:extLst>
          </p:cNvPr>
          <p:cNvGrpSpPr/>
          <p:nvPr/>
        </p:nvGrpSpPr>
        <p:grpSpPr>
          <a:xfrm>
            <a:off x="3335951" y="4322623"/>
            <a:ext cx="5926726" cy="1371600"/>
            <a:chOff x="216794" y="4482117"/>
            <a:chExt cx="5926726" cy="13716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D1EC96-B006-4835-824F-65399F13EA28}"/>
                </a:ext>
              </a:extLst>
            </p:cNvPr>
            <p:cNvGrpSpPr/>
            <p:nvPr/>
          </p:nvGrpSpPr>
          <p:grpSpPr>
            <a:xfrm>
              <a:off x="216794" y="4482117"/>
              <a:ext cx="5926726" cy="1371600"/>
              <a:chOff x="6283233" y="4113929"/>
              <a:chExt cx="5926726" cy="13716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209C411-264E-457B-978F-ABB459545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3233" y="4113929"/>
                <a:ext cx="5926726" cy="1371600"/>
              </a:xfrm>
              <a:prstGeom prst="rect">
                <a:avLst/>
              </a:prstGeom>
            </p:spPr>
          </p:pic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AF1BA973-BB7D-4F77-AA2D-3D19611574B6}"/>
                  </a:ext>
                </a:extLst>
              </p:cNvPr>
              <p:cNvSpPr/>
              <p:nvPr/>
            </p:nvSpPr>
            <p:spPr>
              <a:xfrm rot="11012800">
                <a:off x="7798727" y="5111368"/>
                <a:ext cx="409433" cy="35684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1BA3739-C0BF-4E75-AD9C-AC3C4A5E7ABB}"/>
                </a:ext>
              </a:extLst>
            </p:cNvPr>
            <p:cNvSpPr txBox="1"/>
            <p:nvPr/>
          </p:nvSpPr>
          <p:spPr>
            <a:xfrm>
              <a:off x="216794" y="4484610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0207D3-5B88-4C9C-8A97-5904A915E83C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9" name="Google Shape;9763;p16">
              <a:extLst>
                <a:ext uri="{FF2B5EF4-FFF2-40B4-BE49-F238E27FC236}">
                  <a16:creationId xmlns:a16="http://schemas.microsoft.com/office/drawing/2014/main" id="{185DC803-3DD5-45E7-863F-688BE7169D45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21" name="Google Shape;9764;p16">
                <a:extLst>
                  <a:ext uri="{FF2B5EF4-FFF2-40B4-BE49-F238E27FC236}">
                    <a16:creationId xmlns:a16="http://schemas.microsoft.com/office/drawing/2014/main" id="{57977B67-DDC1-482B-85EE-8CB12C38622F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9765;p16">
                <a:extLst>
                  <a:ext uri="{FF2B5EF4-FFF2-40B4-BE49-F238E27FC236}">
                    <a16:creationId xmlns:a16="http://schemas.microsoft.com/office/drawing/2014/main" id="{F03D7A4D-C1A7-4EA9-B8A0-25299EBD03B6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9766;p16">
                <a:extLst>
                  <a:ext uri="{FF2B5EF4-FFF2-40B4-BE49-F238E27FC236}">
                    <a16:creationId xmlns:a16="http://schemas.microsoft.com/office/drawing/2014/main" id="{71D85511-8D66-490C-BA0B-25AE269CDEB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9767;p16">
                <a:extLst>
                  <a:ext uri="{FF2B5EF4-FFF2-40B4-BE49-F238E27FC236}">
                    <a16:creationId xmlns:a16="http://schemas.microsoft.com/office/drawing/2014/main" id="{7C36F0C6-2DB5-42B6-BE92-236AE8CD2936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0" name="Forma libre: forma 162">
              <a:extLst>
                <a:ext uri="{FF2B5EF4-FFF2-40B4-BE49-F238E27FC236}">
                  <a16:creationId xmlns:a16="http://schemas.microsoft.com/office/drawing/2014/main" id="{B6BBD0AF-B623-426C-9917-CB5DFC93EE48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1" name="Google Shape;8316;p14">
              <a:extLst>
                <a:ext uri="{FF2B5EF4-FFF2-40B4-BE49-F238E27FC236}">
                  <a16:creationId xmlns:a16="http://schemas.microsoft.com/office/drawing/2014/main" id="{2FDADBBC-8EB1-4019-AD9A-DD91C445F379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101" name="Google Shape;8317;p14">
                <a:extLst>
                  <a:ext uri="{FF2B5EF4-FFF2-40B4-BE49-F238E27FC236}">
                    <a16:creationId xmlns:a16="http://schemas.microsoft.com/office/drawing/2014/main" id="{7744F68D-1D22-4134-B7C5-E0FC1A1378E9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18;p14">
                <a:extLst>
                  <a:ext uri="{FF2B5EF4-FFF2-40B4-BE49-F238E27FC236}">
                    <a16:creationId xmlns:a16="http://schemas.microsoft.com/office/drawing/2014/main" id="{AC930D82-BCA0-44E1-A30A-3EB592A25C35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19;p14">
                <a:extLst>
                  <a:ext uri="{FF2B5EF4-FFF2-40B4-BE49-F238E27FC236}">
                    <a16:creationId xmlns:a16="http://schemas.microsoft.com/office/drawing/2014/main" id="{16A3DDBD-FD9D-40C4-8818-2400180158D5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8320;p14">
                <a:extLst>
                  <a:ext uri="{FF2B5EF4-FFF2-40B4-BE49-F238E27FC236}">
                    <a16:creationId xmlns:a16="http://schemas.microsoft.com/office/drawing/2014/main" id="{6C75D518-CD78-4FCC-B839-A1730EBC04E0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8321;p14">
                <a:extLst>
                  <a:ext uri="{FF2B5EF4-FFF2-40B4-BE49-F238E27FC236}">
                    <a16:creationId xmlns:a16="http://schemas.microsoft.com/office/drawing/2014/main" id="{955D77CD-1D5F-4240-9D8B-12649696B9FB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8322;p14">
                <a:extLst>
                  <a:ext uri="{FF2B5EF4-FFF2-40B4-BE49-F238E27FC236}">
                    <a16:creationId xmlns:a16="http://schemas.microsoft.com/office/drawing/2014/main" id="{953B8AE4-8352-45EF-8408-46E3DBF8386D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8552;p14">
              <a:extLst>
                <a:ext uri="{FF2B5EF4-FFF2-40B4-BE49-F238E27FC236}">
                  <a16:creationId xmlns:a16="http://schemas.microsoft.com/office/drawing/2014/main" id="{6AE6FD1F-6736-4D79-A1E0-33F2FB957ADE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7" name="Google Shape;8553;p14">
                <a:extLst>
                  <a:ext uri="{FF2B5EF4-FFF2-40B4-BE49-F238E27FC236}">
                    <a16:creationId xmlns:a16="http://schemas.microsoft.com/office/drawing/2014/main" id="{7B4B9283-6BEC-4543-8B1B-BD205B1E4D41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Google Shape;8554;p14">
                <a:extLst>
                  <a:ext uri="{FF2B5EF4-FFF2-40B4-BE49-F238E27FC236}">
                    <a16:creationId xmlns:a16="http://schemas.microsoft.com/office/drawing/2014/main" id="{4376ACB8-3CCC-4D54-AAB7-92E0CBDDAC78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Google Shape;8555;p14">
                <a:extLst>
                  <a:ext uri="{FF2B5EF4-FFF2-40B4-BE49-F238E27FC236}">
                    <a16:creationId xmlns:a16="http://schemas.microsoft.com/office/drawing/2014/main" id="{4EF2581E-586D-480A-B345-1B3A659C28B5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3" name="Google Shape;8751;p15">
              <a:extLst>
                <a:ext uri="{FF2B5EF4-FFF2-40B4-BE49-F238E27FC236}">
                  <a16:creationId xmlns:a16="http://schemas.microsoft.com/office/drawing/2014/main" id="{52AE6B9C-C6C1-4013-B59A-666621AF13C0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752;p15">
                <a:extLst>
                  <a:ext uri="{FF2B5EF4-FFF2-40B4-BE49-F238E27FC236}">
                    <a16:creationId xmlns:a16="http://schemas.microsoft.com/office/drawing/2014/main" id="{31BCCA44-4693-42D5-92B8-FA6403A55357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753;p15">
                <a:extLst>
                  <a:ext uri="{FF2B5EF4-FFF2-40B4-BE49-F238E27FC236}">
                    <a16:creationId xmlns:a16="http://schemas.microsoft.com/office/drawing/2014/main" id="{74092CA5-737A-46FD-9805-127D7302C307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754;p15">
                <a:extLst>
                  <a:ext uri="{FF2B5EF4-FFF2-40B4-BE49-F238E27FC236}">
                    <a16:creationId xmlns:a16="http://schemas.microsoft.com/office/drawing/2014/main" id="{7300D044-7D91-4DCC-A3A4-42CFBBA7D24F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8690;p15">
              <a:extLst>
                <a:ext uri="{FF2B5EF4-FFF2-40B4-BE49-F238E27FC236}">
                  <a16:creationId xmlns:a16="http://schemas.microsoft.com/office/drawing/2014/main" id="{D8F4E1E9-B5B7-4682-BEE3-88B0600BC728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0" name="Google Shape;8691;p15">
                <a:extLst>
                  <a:ext uri="{FF2B5EF4-FFF2-40B4-BE49-F238E27FC236}">
                    <a16:creationId xmlns:a16="http://schemas.microsoft.com/office/drawing/2014/main" id="{B2D0C875-EB31-416E-9C13-DD3A038CDF3B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692;p15">
                <a:extLst>
                  <a:ext uri="{FF2B5EF4-FFF2-40B4-BE49-F238E27FC236}">
                    <a16:creationId xmlns:a16="http://schemas.microsoft.com/office/drawing/2014/main" id="{F4795A02-CA0A-4130-BA56-4550BC435373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693;p15">
                <a:extLst>
                  <a:ext uri="{FF2B5EF4-FFF2-40B4-BE49-F238E27FC236}">
                    <a16:creationId xmlns:a16="http://schemas.microsoft.com/office/drawing/2014/main" id="{AE1D2433-4FC4-4D3D-AED8-6905A461024E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694;p15">
                <a:extLst>
                  <a:ext uri="{FF2B5EF4-FFF2-40B4-BE49-F238E27FC236}">
                    <a16:creationId xmlns:a16="http://schemas.microsoft.com/office/drawing/2014/main" id="{61C0A78E-EFB9-438C-A023-CDE738BDC47B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1D88272-0269-474A-BE64-D29D3496D917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8" name="Elipse 151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F4B93C92-8B38-445B-94DB-B9AED76707D5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9" name="Graphic 78" descr="Projector outline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C06FE7AA-84FF-46CB-A612-4E9F31FF9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00D789E-777A-459E-9FD2-C5407DE51F9F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4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7" name="Elipse 151">
              <a:extLst>
                <a:ext uri="{FF2B5EF4-FFF2-40B4-BE49-F238E27FC236}">
                  <a16:creationId xmlns:a16="http://schemas.microsoft.com/office/drawing/2014/main" id="{A9B528D3-3B83-4DD5-B038-196EFC0FCA31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8" name="Google Shape;8810;p15">
              <a:extLst>
                <a:ext uri="{FF2B5EF4-FFF2-40B4-BE49-F238E27FC236}">
                  <a16:creationId xmlns:a16="http://schemas.microsoft.com/office/drawing/2014/main" id="{5050DAC5-E051-4E29-A7CE-D6505601F37D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4" name="Google Shape;8811;p15">
                <a:extLst>
                  <a:ext uri="{FF2B5EF4-FFF2-40B4-BE49-F238E27FC236}">
                    <a16:creationId xmlns:a16="http://schemas.microsoft.com/office/drawing/2014/main" id="{BE1AE8A8-7DDA-4654-8BF9-E7EB44B17F73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8812;p15">
                <a:extLst>
                  <a:ext uri="{FF2B5EF4-FFF2-40B4-BE49-F238E27FC236}">
                    <a16:creationId xmlns:a16="http://schemas.microsoft.com/office/drawing/2014/main" id="{50BF2CE0-02CA-45D9-970B-FD83D4D62C32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8813;p15">
                <a:extLst>
                  <a:ext uri="{FF2B5EF4-FFF2-40B4-BE49-F238E27FC236}">
                    <a16:creationId xmlns:a16="http://schemas.microsoft.com/office/drawing/2014/main" id="{8ABB8CF5-4986-4732-AD62-8BEB13C9E9D2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8685;p15">
              <a:extLst>
                <a:ext uri="{FF2B5EF4-FFF2-40B4-BE49-F238E27FC236}">
                  <a16:creationId xmlns:a16="http://schemas.microsoft.com/office/drawing/2014/main" id="{735F72B6-1968-4D85-B42F-0A3EA7F865A4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0" name="Google Shape;8686;p15">
                <a:extLst>
                  <a:ext uri="{FF2B5EF4-FFF2-40B4-BE49-F238E27FC236}">
                    <a16:creationId xmlns:a16="http://schemas.microsoft.com/office/drawing/2014/main" id="{FCC9D6C6-598D-4618-A100-11427385138C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8687;p15">
                <a:extLst>
                  <a:ext uri="{FF2B5EF4-FFF2-40B4-BE49-F238E27FC236}">
                    <a16:creationId xmlns:a16="http://schemas.microsoft.com/office/drawing/2014/main" id="{0B45F0E8-7C00-4D65-82C3-848B58600C7B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688;p15">
                <a:extLst>
                  <a:ext uri="{FF2B5EF4-FFF2-40B4-BE49-F238E27FC236}">
                    <a16:creationId xmlns:a16="http://schemas.microsoft.com/office/drawing/2014/main" id="{3E9122B7-656A-40A1-832D-12FD3C809A73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689;p15">
                <a:extLst>
                  <a:ext uri="{FF2B5EF4-FFF2-40B4-BE49-F238E27FC236}">
                    <a16:creationId xmlns:a16="http://schemas.microsoft.com/office/drawing/2014/main" id="{DD536C04-20EA-4BBB-9950-C4912C564E3E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EE09E3E-FE64-4A8B-BC8C-8F22EFD4EF16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34" name="Google Shape;12375;p22">
              <a:extLst>
                <a:ext uri="{FF2B5EF4-FFF2-40B4-BE49-F238E27FC236}">
                  <a16:creationId xmlns:a16="http://schemas.microsoft.com/office/drawing/2014/main" id="{B252054D-4781-4898-B82C-5A0C780494F4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2396;p22">
              <a:extLst>
                <a:ext uri="{FF2B5EF4-FFF2-40B4-BE49-F238E27FC236}">
                  <a16:creationId xmlns:a16="http://schemas.microsoft.com/office/drawing/2014/main" id="{80A7B8FF-1096-4B8C-9892-1B093B48AF6C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610C643-0035-4721-AA94-C731EEA983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A34EE4B-ABD2-4B48-B10A-7B4C46774243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EE8EC36D-174F-4D59-981A-F250240F238A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Minibasin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(Effect of mechanisms)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68ACACA-8E48-4AF7-8768-C9C5B06C68CA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CCFE19B-ED4A-41ED-9111-B881E4BE5882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2" name="Picture 141">
            <a:hlinkClick r:id="rId8" action="ppaction://hlinksldjump" tooltip="Discussion Menu"/>
            <a:extLst>
              <a:ext uri="{FF2B5EF4-FFF2-40B4-BE49-F238E27FC236}">
                <a16:creationId xmlns:a16="http://schemas.microsoft.com/office/drawing/2014/main" id="{70D3E29E-8C05-4B15-ABD9-1E18A827F0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C1729CB-6610-2345-9A5D-614ECA19B10C}"/>
              </a:ext>
            </a:extLst>
          </p:cNvPr>
          <p:cNvSpPr/>
          <p:nvPr/>
        </p:nvSpPr>
        <p:spPr>
          <a:xfrm>
            <a:off x="4441743" y="2132042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1E6E493-4C87-3C46-94C9-B566727BF4FA}"/>
              </a:ext>
            </a:extLst>
          </p:cNvPr>
          <p:cNvSpPr/>
          <p:nvPr/>
        </p:nvSpPr>
        <p:spPr>
          <a:xfrm>
            <a:off x="4441743" y="2031658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A518EEF-A58D-814C-8733-4EFDB4971C15}"/>
              </a:ext>
            </a:extLst>
          </p:cNvPr>
          <p:cNvSpPr/>
          <p:nvPr/>
        </p:nvSpPr>
        <p:spPr>
          <a:xfrm>
            <a:off x="4441743" y="2138766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1776D9D-9071-BA4B-91D0-C2770BA2CBCB}"/>
              </a:ext>
            </a:extLst>
          </p:cNvPr>
          <p:cNvSpPr/>
          <p:nvPr/>
        </p:nvSpPr>
        <p:spPr>
          <a:xfrm>
            <a:off x="5364017" y="3653446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CEFBBA3-8EC8-ED45-91FE-DEC127112F0F}"/>
              </a:ext>
            </a:extLst>
          </p:cNvPr>
          <p:cNvSpPr/>
          <p:nvPr/>
        </p:nvSpPr>
        <p:spPr>
          <a:xfrm>
            <a:off x="5364017" y="3757630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C06F4-5137-D944-BB88-8D631794631F}"/>
              </a:ext>
            </a:extLst>
          </p:cNvPr>
          <p:cNvSpPr txBox="1"/>
          <p:nvPr/>
        </p:nvSpPr>
        <p:spPr>
          <a:xfrm>
            <a:off x="148989" y="1786810"/>
            <a:ext cx="2892133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M2 welding occurs sooner and primary welds are larger than M1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Minibasin</a:t>
            </a:r>
            <a:r>
              <a:rPr lang="en-U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M3 takes more time to be welded in comparison with M1 and M2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3A91547-BA1A-A344-B70C-47C39F7E041F}"/>
              </a:ext>
            </a:extLst>
          </p:cNvPr>
          <p:cNvSpPr/>
          <p:nvPr/>
        </p:nvSpPr>
        <p:spPr>
          <a:xfrm>
            <a:off x="5068994" y="5321419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13FFB4C-CEF9-BA47-801F-D4F5AE55726F}"/>
              </a:ext>
            </a:extLst>
          </p:cNvPr>
          <p:cNvSpPr/>
          <p:nvPr/>
        </p:nvSpPr>
        <p:spPr>
          <a:xfrm>
            <a:off x="5068994" y="5200754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89852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11ACD2B-C959-4132-87BC-BCF1AE7F2EF6}"/>
              </a:ext>
            </a:extLst>
          </p:cNvPr>
          <p:cNvGrpSpPr/>
          <p:nvPr/>
        </p:nvGrpSpPr>
        <p:grpSpPr>
          <a:xfrm>
            <a:off x="4191823" y="1113091"/>
            <a:ext cx="7300134" cy="1371600"/>
            <a:chOff x="216794" y="872355"/>
            <a:chExt cx="7300134" cy="1371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0B974D-86C8-450E-B65B-86EEB385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872355"/>
              <a:ext cx="7300134" cy="137160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6DA7D3D-B957-4F34-8EE5-83860AB36AFF}"/>
                </a:ext>
              </a:extLst>
            </p:cNvPr>
            <p:cNvSpPr txBox="1"/>
            <p:nvPr/>
          </p:nvSpPr>
          <p:spPr>
            <a:xfrm>
              <a:off x="216810" y="191474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C213B7-ECD4-484D-BB50-82BD5B47B755}"/>
              </a:ext>
            </a:extLst>
          </p:cNvPr>
          <p:cNvGrpSpPr/>
          <p:nvPr/>
        </p:nvGrpSpPr>
        <p:grpSpPr>
          <a:xfrm>
            <a:off x="4178079" y="2683049"/>
            <a:ext cx="7313878" cy="1371600"/>
            <a:chOff x="203050" y="2695121"/>
            <a:chExt cx="7313878" cy="1371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14E903-AD05-4AA1-BFB6-48EC676C0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2695121"/>
              <a:ext cx="7300134" cy="13716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C9BECF7-3952-4812-993F-A17EA57BDC44}"/>
                </a:ext>
              </a:extLst>
            </p:cNvPr>
            <p:cNvSpPr txBox="1"/>
            <p:nvPr/>
          </p:nvSpPr>
          <p:spPr>
            <a:xfrm>
              <a:off x="203050" y="3733866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A7339E-15CF-440E-88CE-49DB17457D5D}"/>
              </a:ext>
            </a:extLst>
          </p:cNvPr>
          <p:cNvGrpSpPr/>
          <p:nvPr/>
        </p:nvGrpSpPr>
        <p:grpSpPr>
          <a:xfrm>
            <a:off x="4181330" y="4248143"/>
            <a:ext cx="7310627" cy="1371600"/>
            <a:chOff x="184728" y="4514090"/>
            <a:chExt cx="7310627" cy="1371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4EFDD8-220B-4FA7-AD4E-32E263DE6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21" y="4514090"/>
              <a:ext cx="7300134" cy="137160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1BA3739-C0BF-4E75-AD9C-AC3C4A5E7ABB}"/>
                </a:ext>
              </a:extLst>
            </p:cNvPr>
            <p:cNvSpPr txBox="1"/>
            <p:nvPr/>
          </p:nvSpPr>
          <p:spPr>
            <a:xfrm>
              <a:off x="184728" y="5575299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CE5D2F-883B-45C3-A38E-40EDEB79F0FB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8" name="Google Shape;9763;p16">
              <a:extLst>
                <a:ext uri="{FF2B5EF4-FFF2-40B4-BE49-F238E27FC236}">
                  <a16:creationId xmlns:a16="http://schemas.microsoft.com/office/drawing/2014/main" id="{9F8E4A6B-0E64-4F6E-929D-3C1F4D13B7C7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20" name="Google Shape;9764;p16">
                <a:extLst>
                  <a:ext uri="{FF2B5EF4-FFF2-40B4-BE49-F238E27FC236}">
                    <a16:creationId xmlns:a16="http://schemas.microsoft.com/office/drawing/2014/main" id="{6923F331-35A4-4D50-A42A-A57B4A18DFD5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5;p16">
                <a:extLst>
                  <a:ext uri="{FF2B5EF4-FFF2-40B4-BE49-F238E27FC236}">
                    <a16:creationId xmlns:a16="http://schemas.microsoft.com/office/drawing/2014/main" id="{28CFAB64-31E6-4AF3-98D7-EA345FE6E3E7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9766;p16">
                <a:extLst>
                  <a:ext uri="{FF2B5EF4-FFF2-40B4-BE49-F238E27FC236}">
                    <a16:creationId xmlns:a16="http://schemas.microsoft.com/office/drawing/2014/main" id="{F5732BAC-2BB6-41A9-8496-35044990218D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9767;p16">
                <a:extLst>
                  <a:ext uri="{FF2B5EF4-FFF2-40B4-BE49-F238E27FC236}">
                    <a16:creationId xmlns:a16="http://schemas.microsoft.com/office/drawing/2014/main" id="{247B90AA-FDBD-4D92-AAEB-79BDC454843C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9" name="Forma libre: forma 162">
              <a:extLst>
                <a:ext uri="{FF2B5EF4-FFF2-40B4-BE49-F238E27FC236}">
                  <a16:creationId xmlns:a16="http://schemas.microsoft.com/office/drawing/2014/main" id="{4639837C-1EE0-4DC6-BACF-CF11AE66A8DD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0" name="Google Shape;8316;p14">
              <a:extLst>
                <a:ext uri="{FF2B5EF4-FFF2-40B4-BE49-F238E27FC236}">
                  <a16:creationId xmlns:a16="http://schemas.microsoft.com/office/drawing/2014/main" id="{BC30D66C-512E-4245-B040-48C7A4B7F4CB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9" name="Google Shape;8317;p14">
                <a:extLst>
                  <a:ext uri="{FF2B5EF4-FFF2-40B4-BE49-F238E27FC236}">
                    <a16:creationId xmlns:a16="http://schemas.microsoft.com/office/drawing/2014/main" id="{50BBFF1F-13ED-4AA0-A24C-12F738BF75A1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18;p14">
                <a:extLst>
                  <a:ext uri="{FF2B5EF4-FFF2-40B4-BE49-F238E27FC236}">
                    <a16:creationId xmlns:a16="http://schemas.microsoft.com/office/drawing/2014/main" id="{BC9464A3-EE5F-4494-80F3-8B72EB19181E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19;p14">
                <a:extLst>
                  <a:ext uri="{FF2B5EF4-FFF2-40B4-BE49-F238E27FC236}">
                    <a16:creationId xmlns:a16="http://schemas.microsoft.com/office/drawing/2014/main" id="{055C0DE0-5D3A-4534-BC30-45E2AD150FA9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0;p14">
                <a:extLst>
                  <a:ext uri="{FF2B5EF4-FFF2-40B4-BE49-F238E27FC236}">
                    <a16:creationId xmlns:a16="http://schemas.microsoft.com/office/drawing/2014/main" id="{3B57A34E-20F7-413D-85B0-348D3D7831F6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8321;p14">
                <a:extLst>
                  <a:ext uri="{FF2B5EF4-FFF2-40B4-BE49-F238E27FC236}">
                    <a16:creationId xmlns:a16="http://schemas.microsoft.com/office/drawing/2014/main" id="{72EEA868-B7C3-42E9-AE8B-D5F4D6B40390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8322;p14">
                <a:extLst>
                  <a:ext uri="{FF2B5EF4-FFF2-40B4-BE49-F238E27FC236}">
                    <a16:creationId xmlns:a16="http://schemas.microsoft.com/office/drawing/2014/main" id="{A8B648D5-966E-4C70-92E4-6666FA045B97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552;p14">
              <a:extLst>
                <a:ext uri="{FF2B5EF4-FFF2-40B4-BE49-F238E27FC236}">
                  <a16:creationId xmlns:a16="http://schemas.microsoft.com/office/drawing/2014/main" id="{6FD982D3-17FF-4A9C-AEA2-8B59493495C2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6" name="Google Shape;8553;p14">
                <a:extLst>
                  <a:ext uri="{FF2B5EF4-FFF2-40B4-BE49-F238E27FC236}">
                    <a16:creationId xmlns:a16="http://schemas.microsoft.com/office/drawing/2014/main" id="{04F238A2-C0D9-48C6-9F3B-7D08EF403270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Google Shape;8554;p14">
                <a:extLst>
                  <a:ext uri="{FF2B5EF4-FFF2-40B4-BE49-F238E27FC236}">
                    <a16:creationId xmlns:a16="http://schemas.microsoft.com/office/drawing/2014/main" id="{CA0DB4DC-8165-46CA-8290-DBB2A1541FD5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Google Shape;8555;p14">
                <a:extLst>
                  <a:ext uri="{FF2B5EF4-FFF2-40B4-BE49-F238E27FC236}">
                    <a16:creationId xmlns:a16="http://schemas.microsoft.com/office/drawing/2014/main" id="{B4312495-2FB3-4499-BCD6-254FBD9D2ADC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2" name="Google Shape;8751;p15">
              <a:extLst>
                <a:ext uri="{FF2B5EF4-FFF2-40B4-BE49-F238E27FC236}">
                  <a16:creationId xmlns:a16="http://schemas.microsoft.com/office/drawing/2014/main" id="{8E5A7575-35C1-46A4-B683-587EB41DA55D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3" name="Google Shape;8752;p15">
                <a:extLst>
                  <a:ext uri="{FF2B5EF4-FFF2-40B4-BE49-F238E27FC236}">
                    <a16:creationId xmlns:a16="http://schemas.microsoft.com/office/drawing/2014/main" id="{A320CC6A-4982-49A8-88BF-845F974EE5B5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753;p15">
                <a:extLst>
                  <a:ext uri="{FF2B5EF4-FFF2-40B4-BE49-F238E27FC236}">
                    <a16:creationId xmlns:a16="http://schemas.microsoft.com/office/drawing/2014/main" id="{843CA9D7-16C7-448D-856B-B33487485363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754;p15">
                <a:extLst>
                  <a:ext uri="{FF2B5EF4-FFF2-40B4-BE49-F238E27FC236}">
                    <a16:creationId xmlns:a16="http://schemas.microsoft.com/office/drawing/2014/main" id="{98774517-B228-4ECE-B0F5-FCA043EC0EBB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8690;p15">
              <a:extLst>
                <a:ext uri="{FF2B5EF4-FFF2-40B4-BE49-F238E27FC236}">
                  <a16:creationId xmlns:a16="http://schemas.microsoft.com/office/drawing/2014/main" id="{FD82F478-DB6F-4CBD-B59F-A6F7CDE21D4E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9" name="Google Shape;8691;p15">
                <a:extLst>
                  <a:ext uri="{FF2B5EF4-FFF2-40B4-BE49-F238E27FC236}">
                    <a16:creationId xmlns:a16="http://schemas.microsoft.com/office/drawing/2014/main" id="{A2ADA2C9-C29D-453E-B50E-FA7FB8D6FBAE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2;p15">
                <a:extLst>
                  <a:ext uri="{FF2B5EF4-FFF2-40B4-BE49-F238E27FC236}">
                    <a16:creationId xmlns:a16="http://schemas.microsoft.com/office/drawing/2014/main" id="{A52EFB0D-A587-4B10-88D5-3BB9139DDE01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693;p15">
                <a:extLst>
                  <a:ext uri="{FF2B5EF4-FFF2-40B4-BE49-F238E27FC236}">
                    <a16:creationId xmlns:a16="http://schemas.microsoft.com/office/drawing/2014/main" id="{9D1C7D4F-2DB6-4EF0-BDB3-CF03FF5FE6D5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694;p15">
                <a:extLst>
                  <a:ext uri="{FF2B5EF4-FFF2-40B4-BE49-F238E27FC236}">
                    <a16:creationId xmlns:a16="http://schemas.microsoft.com/office/drawing/2014/main" id="{CB392CF2-E619-4909-A6C1-69C3E6C0A43D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D27F2E-CE66-4C55-BC75-AA56A9777D9F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7" name="Elipse 151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FBC93C9D-DEB3-47CA-8034-004D05723A17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8" name="Graphic 77" descr="Projector outline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1F71D26D-1543-43C9-AB09-FF41D88D2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F02D592-19F1-47E0-8752-F689C4F3D8AF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5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6" name="Elipse 151">
              <a:extLst>
                <a:ext uri="{FF2B5EF4-FFF2-40B4-BE49-F238E27FC236}">
                  <a16:creationId xmlns:a16="http://schemas.microsoft.com/office/drawing/2014/main" id="{7A0CC11B-2743-4436-8859-0BCF7EC9D892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7" name="Google Shape;8810;p15">
              <a:extLst>
                <a:ext uri="{FF2B5EF4-FFF2-40B4-BE49-F238E27FC236}">
                  <a16:creationId xmlns:a16="http://schemas.microsoft.com/office/drawing/2014/main" id="{206D811A-FC7D-4AF3-AF91-883101595CC7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3" name="Google Shape;8811;p15">
                <a:extLst>
                  <a:ext uri="{FF2B5EF4-FFF2-40B4-BE49-F238E27FC236}">
                    <a16:creationId xmlns:a16="http://schemas.microsoft.com/office/drawing/2014/main" id="{E7EC1F1C-162A-4D90-A70D-BFF1E040BC26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8812;p15">
                <a:extLst>
                  <a:ext uri="{FF2B5EF4-FFF2-40B4-BE49-F238E27FC236}">
                    <a16:creationId xmlns:a16="http://schemas.microsoft.com/office/drawing/2014/main" id="{A9280E5F-4376-42FC-B460-9B7326D81D13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8813;p15">
                <a:extLst>
                  <a:ext uri="{FF2B5EF4-FFF2-40B4-BE49-F238E27FC236}">
                    <a16:creationId xmlns:a16="http://schemas.microsoft.com/office/drawing/2014/main" id="{0B4D06E9-B144-471E-ABD0-6E40ED9BDCA2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" name="Google Shape;8685;p15">
              <a:extLst>
                <a:ext uri="{FF2B5EF4-FFF2-40B4-BE49-F238E27FC236}">
                  <a16:creationId xmlns:a16="http://schemas.microsoft.com/office/drawing/2014/main" id="{E6EA5B3D-EBE8-449A-AA95-982C077AF475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9" name="Google Shape;8686;p15">
                <a:extLst>
                  <a:ext uri="{FF2B5EF4-FFF2-40B4-BE49-F238E27FC236}">
                    <a16:creationId xmlns:a16="http://schemas.microsoft.com/office/drawing/2014/main" id="{84C797AE-BDB6-4048-9E7B-F98A7AD61E33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687;p15">
                <a:extLst>
                  <a:ext uri="{FF2B5EF4-FFF2-40B4-BE49-F238E27FC236}">
                    <a16:creationId xmlns:a16="http://schemas.microsoft.com/office/drawing/2014/main" id="{6A19B5DE-1EF2-44D4-9F03-465560F90E19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8688;p15">
                <a:extLst>
                  <a:ext uri="{FF2B5EF4-FFF2-40B4-BE49-F238E27FC236}">
                    <a16:creationId xmlns:a16="http://schemas.microsoft.com/office/drawing/2014/main" id="{859392E2-38ED-4A70-BF04-F7B1637A7602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689;p15">
                <a:extLst>
                  <a:ext uri="{FF2B5EF4-FFF2-40B4-BE49-F238E27FC236}">
                    <a16:creationId xmlns:a16="http://schemas.microsoft.com/office/drawing/2014/main" id="{D743CFEC-6584-4817-8EDF-89DD749EA7B7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6DF49C7-D1E9-4181-B390-93B8794B4EC8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5" name="Google Shape;12375;p22">
              <a:extLst>
                <a:ext uri="{FF2B5EF4-FFF2-40B4-BE49-F238E27FC236}">
                  <a16:creationId xmlns:a16="http://schemas.microsoft.com/office/drawing/2014/main" id="{7A296D08-5182-4226-BB4F-D769F9B2D4A0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396;p22">
              <a:extLst>
                <a:ext uri="{FF2B5EF4-FFF2-40B4-BE49-F238E27FC236}">
                  <a16:creationId xmlns:a16="http://schemas.microsoft.com/office/drawing/2014/main" id="{B453F983-F137-4173-8469-88F75F43DFDD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D552EC2-E53C-40E9-BEB9-F6F55A93F9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2D026657-7185-4694-81F4-BC8B2FACD6A0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B9AB6DC-62A5-48B5-B0CD-23E133DD6B1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 Wall 2 and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Minibasin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(Effect of mechanisms)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E56F160-8756-4321-9F5F-8ABF61954643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ECC6A15-8B65-4011-B6EC-FCACE218FFAE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2" name="Picture 131">
            <a:hlinkClick r:id="rId8" action="ppaction://hlinksldjump" tooltip="Discussion Menu"/>
            <a:extLst>
              <a:ext uri="{FF2B5EF4-FFF2-40B4-BE49-F238E27FC236}">
                <a16:creationId xmlns:a16="http://schemas.microsoft.com/office/drawing/2014/main" id="{B1DD408E-3889-4932-B589-2AE646374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AF0A5509-8A5B-C544-B7FF-6425064A7403}"/>
              </a:ext>
            </a:extLst>
          </p:cNvPr>
          <p:cNvSpPr/>
          <p:nvPr/>
        </p:nvSpPr>
        <p:spPr>
          <a:xfrm>
            <a:off x="6106183" y="3744878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583F9F4-9A27-8E4E-BF13-57D723886E2B}"/>
              </a:ext>
            </a:extLst>
          </p:cNvPr>
          <p:cNvSpPr/>
          <p:nvPr/>
        </p:nvSpPr>
        <p:spPr>
          <a:xfrm>
            <a:off x="6106183" y="3614281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3DF21ED-F0AF-9149-BA3E-B30A74675DFB}"/>
              </a:ext>
            </a:extLst>
          </p:cNvPr>
          <p:cNvSpPr/>
          <p:nvPr/>
        </p:nvSpPr>
        <p:spPr>
          <a:xfrm>
            <a:off x="6273331" y="2155482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FC990CB-FB10-C744-91B6-156806B3663F}"/>
              </a:ext>
            </a:extLst>
          </p:cNvPr>
          <p:cNvSpPr/>
          <p:nvPr/>
        </p:nvSpPr>
        <p:spPr>
          <a:xfrm>
            <a:off x="6301306" y="2027529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14A6C86-498D-7643-886A-D949E4A30C74}"/>
              </a:ext>
            </a:extLst>
          </p:cNvPr>
          <p:cNvSpPr/>
          <p:nvPr/>
        </p:nvSpPr>
        <p:spPr>
          <a:xfrm>
            <a:off x="4965169" y="5223005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D31E424-8B86-B34F-A048-9EE48A274C81}"/>
              </a:ext>
            </a:extLst>
          </p:cNvPr>
          <p:cNvSpPr/>
          <p:nvPr/>
        </p:nvSpPr>
        <p:spPr>
          <a:xfrm>
            <a:off x="4979384" y="5097695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B7DA60-D816-D747-BC47-BCB7CFF58488}"/>
              </a:ext>
            </a:extLst>
          </p:cNvPr>
          <p:cNvSpPr txBox="1"/>
          <p:nvPr/>
        </p:nvSpPr>
        <p:spPr>
          <a:xfrm>
            <a:off x="345745" y="1612089"/>
            <a:ext cx="3509955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M3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and M2 shows a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turtle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charectrized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thicker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troughs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(Sq1)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1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wedges</a:t>
            </a:r>
            <a:r>
              <a:rPr lang="es-ES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(Sq1, Sq2, Sq3)  </a:t>
            </a:r>
            <a:endParaRPr lang="en-ES" sz="1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ES" sz="1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A94ED1D5-1C4E-0844-9DB1-E8316893A851}"/>
              </a:ext>
            </a:extLst>
          </p:cNvPr>
          <p:cNvSpPr/>
          <p:nvPr/>
        </p:nvSpPr>
        <p:spPr>
          <a:xfrm>
            <a:off x="6014906" y="2892960"/>
            <a:ext cx="4169329" cy="739473"/>
          </a:xfrm>
          <a:custGeom>
            <a:avLst/>
            <a:gdLst>
              <a:gd name="connsiteX0" fmla="*/ 0 w 4169329"/>
              <a:gd name="connsiteY0" fmla="*/ 739473 h 739473"/>
              <a:gd name="connsiteX1" fmla="*/ 142613 w 4169329"/>
              <a:gd name="connsiteY1" fmla="*/ 714306 h 739473"/>
              <a:gd name="connsiteX2" fmla="*/ 310393 w 4169329"/>
              <a:gd name="connsiteY2" fmla="*/ 622027 h 739473"/>
              <a:gd name="connsiteX3" fmla="*/ 461395 w 4169329"/>
              <a:gd name="connsiteY3" fmla="*/ 529748 h 739473"/>
              <a:gd name="connsiteX4" fmla="*/ 620786 w 4169329"/>
              <a:gd name="connsiteY4" fmla="*/ 395524 h 739473"/>
              <a:gd name="connsiteX5" fmla="*/ 746621 w 4169329"/>
              <a:gd name="connsiteY5" fmla="*/ 286468 h 739473"/>
              <a:gd name="connsiteX6" fmla="*/ 1015068 w 4169329"/>
              <a:gd name="connsiteY6" fmla="*/ 85132 h 739473"/>
              <a:gd name="connsiteX7" fmla="*/ 1166070 w 4169329"/>
              <a:gd name="connsiteY7" fmla="*/ 18020 h 739473"/>
              <a:gd name="connsiteX8" fmla="*/ 1199626 w 4169329"/>
              <a:gd name="connsiteY8" fmla="*/ 1242 h 739473"/>
              <a:gd name="connsiteX9" fmla="*/ 1459685 w 4169329"/>
              <a:gd name="connsiteY9" fmla="*/ 1242 h 739473"/>
              <a:gd name="connsiteX10" fmla="*/ 1828800 w 4169329"/>
              <a:gd name="connsiteY10" fmla="*/ 9631 h 739473"/>
              <a:gd name="connsiteX11" fmla="*/ 2256639 w 4169329"/>
              <a:gd name="connsiteY11" fmla="*/ 26409 h 739473"/>
              <a:gd name="connsiteX12" fmla="*/ 2499920 w 4169329"/>
              <a:gd name="connsiteY12" fmla="*/ 68354 h 739473"/>
              <a:gd name="connsiteX13" fmla="*/ 2810312 w 4169329"/>
              <a:gd name="connsiteY13" fmla="*/ 236134 h 739473"/>
              <a:gd name="connsiteX14" fmla="*/ 3112316 w 4169329"/>
              <a:gd name="connsiteY14" fmla="*/ 370357 h 739473"/>
              <a:gd name="connsiteX15" fmla="*/ 3405931 w 4169329"/>
              <a:gd name="connsiteY15" fmla="*/ 529748 h 739473"/>
              <a:gd name="connsiteX16" fmla="*/ 3716323 w 4169329"/>
              <a:gd name="connsiteY16" fmla="*/ 613638 h 739473"/>
              <a:gd name="connsiteX17" fmla="*/ 3951215 w 4169329"/>
              <a:gd name="connsiteY17" fmla="*/ 672361 h 739473"/>
              <a:gd name="connsiteX18" fmla="*/ 4169329 w 4169329"/>
              <a:gd name="connsiteY18" fmla="*/ 739473 h 73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9329" h="739473">
                <a:moveTo>
                  <a:pt x="0" y="739473"/>
                </a:moveTo>
                <a:cubicBezTo>
                  <a:pt x="45440" y="736676"/>
                  <a:pt x="90881" y="733880"/>
                  <a:pt x="142613" y="714306"/>
                </a:cubicBezTo>
                <a:cubicBezTo>
                  <a:pt x="194345" y="694732"/>
                  <a:pt x="257263" y="652787"/>
                  <a:pt x="310393" y="622027"/>
                </a:cubicBezTo>
                <a:cubicBezTo>
                  <a:pt x="363523" y="591267"/>
                  <a:pt x="409663" y="567498"/>
                  <a:pt x="461395" y="529748"/>
                </a:cubicBezTo>
                <a:cubicBezTo>
                  <a:pt x="513127" y="491997"/>
                  <a:pt x="573248" y="436071"/>
                  <a:pt x="620786" y="395524"/>
                </a:cubicBezTo>
                <a:cubicBezTo>
                  <a:pt x="668324" y="354977"/>
                  <a:pt x="680907" y="338200"/>
                  <a:pt x="746621" y="286468"/>
                </a:cubicBezTo>
                <a:cubicBezTo>
                  <a:pt x="812335" y="234736"/>
                  <a:pt x="945160" y="129873"/>
                  <a:pt x="1015068" y="85132"/>
                </a:cubicBezTo>
                <a:cubicBezTo>
                  <a:pt x="1084976" y="40391"/>
                  <a:pt x="1135310" y="32002"/>
                  <a:pt x="1166070" y="18020"/>
                </a:cubicBezTo>
                <a:cubicBezTo>
                  <a:pt x="1196830" y="4038"/>
                  <a:pt x="1150690" y="4038"/>
                  <a:pt x="1199626" y="1242"/>
                </a:cubicBezTo>
                <a:cubicBezTo>
                  <a:pt x="1248562" y="-1554"/>
                  <a:pt x="1459685" y="1242"/>
                  <a:pt x="1459685" y="1242"/>
                </a:cubicBezTo>
                <a:lnTo>
                  <a:pt x="1828800" y="9631"/>
                </a:lnTo>
                <a:cubicBezTo>
                  <a:pt x="1961626" y="13825"/>
                  <a:pt x="2144786" y="16622"/>
                  <a:pt x="2256639" y="26409"/>
                </a:cubicBezTo>
                <a:cubicBezTo>
                  <a:pt x="2368492" y="36196"/>
                  <a:pt x="2407641" y="33400"/>
                  <a:pt x="2499920" y="68354"/>
                </a:cubicBezTo>
                <a:cubicBezTo>
                  <a:pt x="2592199" y="103308"/>
                  <a:pt x="2708246" y="185800"/>
                  <a:pt x="2810312" y="236134"/>
                </a:cubicBezTo>
                <a:cubicBezTo>
                  <a:pt x="2912378" y="286468"/>
                  <a:pt x="3013046" y="321421"/>
                  <a:pt x="3112316" y="370357"/>
                </a:cubicBezTo>
                <a:cubicBezTo>
                  <a:pt x="3211586" y="419293"/>
                  <a:pt x="3305263" y="489201"/>
                  <a:pt x="3405931" y="529748"/>
                </a:cubicBezTo>
                <a:cubicBezTo>
                  <a:pt x="3506599" y="570295"/>
                  <a:pt x="3625442" y="589869"/>
                  <a:pt x="3716323" y="613638"/>
                </a:cubicBezTo>
                <a:cubicBezTo>
                  <a:pt x="3807204" y="637407"/>
                  <a:pt x="3875714" y="651388"/>
                  <a:pt x="3951215" y="672361"/>
                </a:cubicBezTo>
                <a:cubicBezTo>
                  <a:pt x="4026716" y="693333"/>
                  <a:pt x="4098022" y="716403"/>
                  <a:pt x="4169329" y="739473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5C95EC5-0295-884F-824A-3950B4773CC2}"/>
              </a:ext>
            </a:extLst>
          </p:cNvPr>
          <p:cNvSpPr/>
          <p:nvPr/>
        </p:nvSpPr>
        <p:spPr>
          <a:xfrm>
            <a:off x="5654180" y="2885813"/>
            <a:ext cx="1098958" cy="595618"/>
          </a:xfrm>
          <a:custGeom>
            <a:avLst/>
            <a:gdLst>
              <a:gd name="connsiteX0" fmla="*/ 0 w 1098958"/>
              <a:gd name="connsiteY0" fmla="*/ 595618 h 595618"/>
              <a:gd name="connsiteX1" fmla="*/ 151002 w 1098958"/>
              <a:gd name="connsiteY1" fmla="*/ 528506 h 595618"/>
              <a:gd name="connsiteX2" fmla="*/ 285226 w 1098958"/>
              <a:gd name="connsiteY2" fmla="*/ 444616 h 595618"/>
              <a:gd name="connsiteX3" fmla="*/ 478172 w 1098958"/>
              <a:gd name="connsiteY3" fmla="*/ 335559 h 595618"/>
              <a:gd name="connsiteX4" fmla="*/ 738231 w 1098958"/>
              <a:gd name="connsiteY4" fmla="*/ 184558 h 595618"/>
              <a:gd name="connsiteX5" fmla="*/ 906011 w 1098958"/>
              <a:gd name="connsiteY5" fmla="*/ 92279 h 595618"/>
              <a:gd name="connsiteX6" fmla="*/ 1098958 w 1098958"/>
              <a:gd name="connsiteY6" fmla="*/ 0 h 59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8958" h="595618">
                <a:moveTo>
                  <a:pt x="0" y="595618"/>
                </a:moveTo>
                <a:cubicBezTo>
                  <a:pt x="51732" y="574645"/>
                  <a:pt x="103464" y="553673"/>
                  <a:pt x="151002" y="528506"/>
                </a:cubicBezTo>
                <a:cubicBezTo>
                  <a:pt x="198540" y="503339"/>
                  <a:pt x="230698" y="476774"/>
                  <a:pt x="285226" y="444616"/>
                </a:cubicBezTo>
                <a:cubicBezTo>
                  <a:pt x="339754" y="412458"/>
                  <a:pt x="478172" y="335559"/>
                  <a:pt x="478172" y="335559"/>
                </a:cubicBezTo>
                <a:lnTo>
                  <a:pt x="738231" y="184558"/>
                </a:lnTo>
                <a:cubicBezTo>
                  <a:pt x="809538" y="144011"/>
                  <a:pt x="845890" y="123039"/>
                  <a:pt x="906011" y="92279"/>
                </a:cubicBezTo>
                <a:cubicBezTo>
                  <a:pt x="966132" y="61519"/>
                  <a:pt x="1032545" y="30759"/>
                  <a:pt x="109895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83CDFB7-2338-5940-BEFE-E2561E44C362}"/>
              </a:ext>
            </a:extLst>
          </p:cNvPr>
          <p:cNvSpPr/>
          <p:nvPr/>
        </p:nvSpPr>
        <p:spPr>
          <a:xfrm>
            <a:off x="8774884" y="2936147"/>
            <a:ext cx="1350628" cy="645952"/>
          </a:xfrm>
          <a:custGeom>
            <a:avLst/>
            <a:gdLst>
              <a:gd name="connsiteX0" fmla="*/ 0 w 1350628"/>
              <a:gd name="connsiteY0" fmla="*/ 0 h 645952"/>
              <a:gd name="connsiteX1" fmla="*/ 268448 w 1350628"/>
              <a:gd name="connsiteY1" fmla="*/ 125835 h 645952"/>
              <a:gd name="connsiteX2" fmla="*/ 645953 w 1350628"/>
              <a:gd name="connsiteY2" fmla="*/ 318781 h 645952"/>
              <a:gd name="connsiteX3" fmla="*/ 1057013 w 1350628"/>
              <a:gd name="connsiteY3" fmla="*/ 511728 h 645952"/>
              <a:gd name="connsiteX4" fmla="*/ 1350628 w 1350628"/>
              <a:gd name="connsiteY4" fmla="*/ 645952 h 64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28" h="645952">
                <a:moveTo>
                  <a:pt x="0" y="0"/>
                </a:moveTo>
                <a:cubicBezTo>
                  <a:pt x="80394" y="36352"/>
                  <a:pt x="160789" y="72705"/>
                  <a:pt x="268448" y="125835"/>
                </a:cubicBezTo>
                <a:cubicBezTo>
                  <a:pt x="376107" y="178965"/>
                  <a:pt x="514525" y="254465"/>
                  <a:pt x="645953" y="318781"/>
                </a:cubicBezTo>
                <a:cubicBezTo>
                  <a:pt x="777381" y="383097"/>
                  <a:pt x="1057013" y="511728"/>
                  <a:pt x="1057013" y="511728"/>
                </a:cubicBezTo>
                <a:lnTo>
                  <a:pt x="1350628" y="645952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B234D9C-93AF-CA4A-A8A0-035BCC4FCB99}"/>
              </a:ext>
            </a:extLst>
          </p:cNvPr>
          <p:cNvSpPr/>
          <p:nvPr/>
        </p:nvSpPr>
        <p:spPr>
          <a:xfrm>
            <a:off x="4563611" y="2793534"/>
            <a:ext cx="2164360" cy="93893"/>
          </a:xfrm>
          <a:custGeom>
            <a:avLst/>
            <a:gdLst>
              <a:gd name="connsiteX0" fmla="*/ 0 w 2164360"/>
              <a:gd name="connsiteY0" fmla="*/ 0 h 93893"/>
              <a:gd name="connsiteX1" fmla="*/ 302004 w 2164360"/>
              <a:gd name="connsiteY1" fmla="*/ 41945 h 93893"/>
              <a:gd name="connsiteX2" fmla="*/ 629174 w 2164360"/>
              <a:gd name="connsiteY2" fmla="*/ 58723 h 93893"/>
              <a:gd name="connsiteX3" fmla="*/ 1090569 w 2164360"/>
              <a:gd name="connsiteY3" fmla="*/ 75501 h 93893"/>
              <a:gd name="connsiteX4" fmla="*/ 1568741 w 2164360"/>
              <a:gd name="connsiteY4" fmla="*/ 92279 h 93893"/>
              <a:gd name="connsiteX5" fmla="*/ 2038525 w 2164360"/>
              <a:gd name="connsiteY5" fmla="*/ 92279 h 93893"/>
              <a:gd name="connsiteX6" fmla="*/ 2164360 w 2164360"/>
              <a:gd name="connsiteY6" fmla="*/ 83890 h 9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4360" h="93893">
                <a:moveTo>
                  <a:pt x="0" y="0"/>
                </a:moveTo>
                <a:cubicBezTo>
                  <a:pt x="98571" y="16079"/>
                  <a:pt x="197142" y="32158"/>
                  <a:pt x="302004" y="41945"/>
                </a:cubicBezTo>
                <a:cubicBezTo>
                  <a:pt x="406866" y="51732"/>
                  <a:pt x="629174" y="58723"/>
                  <a:pt x="629174" y="58723"/>
                </a:cubicBezTo>
                <a:lnTo>
                  <a:pt x="1090569" y="75501"/>
                </a:lnTo>
                <a:lnTo>
                  <a:pt x="1568741" y="92279"/>
                </a:lnTo>
                <a:cubicBezTo>
                  <a:pt x="1726734" y="95075"/>
                  <a:pt x="1939255" y="93677"/>
                  <a:pt x="2038525" y="92279"/>
                </a:cubicBezTo>
                <a:cubicBezTo>
                  <a:pt x="2137795" y="90881"/>
                  <a:pt x="2151077" y="87385"/>
                  <a:pt x="2164360" y="8389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B24910D-8E22-DA41-8700-5DB17961AD04}"/>
              </a:ext>
            </a:extLst>
          </p:cNvPr>
          <p:cNvSpPr/>
          <p:nvPr/>
        </p:nvSpPr>
        <p:spPr>
          <a:xfrm>
            <a:off x="8934275" y="2944536"/>
            <a:ext cx="2407641" cy="92279"/>
          </a:xfrm>
          <a:custGeom>
            <a:avLst/>
            <a:gdLst>
              <a:gd name="connsiteX0" fmla="*/ 0 w 2407641"/>
              <a:gd name="connsiteY0" fmla="*/ 0 h 92279"/>
              <a:gd name="connsiteX1" fmla="*/ 587230 w 2407641"/>
              <a:gd name="connsiteY1" fmla="*/ 33556 h 92279"/>
              <a:gd name="connsiteX2" fmla="*/ 1124125 w 2407641"/>
              <a:gd name="connsiteY2" fmla="*/ 50334 h 92279"/>
              <a:gd name="connsiteX3" fmla="*/ 1644242 w 2407641"/>
              <a:gd name="connsiteY3" fmla="*/ 75501 h 92279"/>
              <a:gd name="connsiteX4" fmla="*/ 2265028 w 2407641"/>
              <a:gd name="connsiteY4" fmla="*/ 83890 h 92279"/>
              <a:gd name="connsiteX5" fmla="*/ 2407641 w 2407641"/>
              <a:gd name="connsiteY5" fmla="*/ 92279 h 9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7641" h="92279">
                <a:moveTo>
                  <a:pt x="0" y="0"/>
                </a:moveTo>
                <a:lnTo>
                  <a:pt x="587230" y="33556"/>
                </a:lnTo>
                <a:cubicBezTo>
                  <a:pt x="774584" y="41945"/>
                  <a:pt x="1124125" y="50334"/>
                  <a:pt x="1124125" y="50334"/>
                </a:cubicBezTo>
                <a:cubicBezTo>
                  <a:pt x="1300294" y="57325"/>
                  <a:pt x="1454092" y="69908"/>
                  <a:pt x="1644242" y="75501"/>
                </a:cubicBezTo>
                <a:cubicBezTo>
                  <a:pt x="1834392" y="81094"/>
                  <a:pt x="2137795" y="81094"/>
                  <a:pt x="2265028" y="83890"/>
                </a:cubicBezTo>
                <a:cubicBezTo>
                  <a:pt x="2392261" y="86686"/>
                  <a:pt x="2399951" y="89482"/>
                  <a:pt x="2407641" y="9227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EA7BBFA-60D5-444E-926A-B8239E7491BE}"/>
              </a:ext>
            </a:extLst>
          </p:cNvPr>
          <p:cNvSpPr/>
          <p:nvPr/>
        </p:nvSpPr>
        <p:spPr>
          <a:xfrm>
            <a:off x="6149130" y="1339114"/>
            <a:ext cx="4018327" cy="657466"/>
          </a:xfrm>
          <a:custGeom>
            <a:avLst/>
            <a:gdLst>
              <a:gd name="connsiteX0" fmla="*/ 0 w 4018327"/>
              <a:gd name="connsiteY0" fmla="*/ 657466 h 657466"/>
              <a:gd name="connsiteX1" fmla="*/ 151002 w 4018327"/>
              <a:gd name="connsiteY1" fmla="*/ 607132 h 657466"/>
              <a:gd name="connsiteX2" fmla="*/ 318782 w 4018327"/>
              <a:gd name="connsiteY2" fmla="*/ 540020 h 657466"/>
              <a:gd name="connsiteX3" fmla="*/ 553674 w 4018327"/>
              <a:gd name="connsiteY3" fmla="*/ 397407 h 657466"/>
              <a:gd name="connsiteX4" fmla="*/ 780176 w 4018327"/>
              <a:gd name="connsiteY4" fmla="*/ 271572 h 657466"/>
              <a:gd name="connsiteX5" fmla="*/ 964734 w 4018327"/>
              <a:gd name="connsiteY5" fmla="*/ 154126 h 657466"/>
              <a:gd name="connsiteX6" fmla="*/ 1149292 w 4018327"/>
              <a:gd name="connsiteY6" fmla="*/ 95403 h 657466"/>
              <a:gd name="connsiteX7" fmla="*/ 1476463 w 4018327"/>
              <a:gd name="connsiteY7" fmla="*/ 45069 h 657466"/>
              <a:gd name="connsiteX8" fmla="*/ 1820411 w 4018327"/>
              <a:gd name="connsiteY8" fmla="*/ 3125 h 657466"/>
              <a:gd name="connsiteX9" fmla="*/ 2004969 w 4018327"/>
              <a:gd name="connsiteY9" fmla="*/ 11514 h 657466"/>
              <a:gd name="connsiteX10" fmla="*/ 2315362 w 4018327"/>
              <a:gd name="connsiteY10" fmla="*/ 78625 h 657466"/>
              <a:gd name="connsiteX11" fmla="*/ 2650921 w 4018327"/>
              <a:gd name="connsiteY11" fmla="*/ 196071 h 657466"/>
              <a:gd name="connsiteX12" fmla="*/ 2986481 w 4018327"/>
              <a:gd name="connsiteY12" fmla="*/ 330295 h 657466"/>
              <a:gd name="connsiteX13" fmla="*/ 3288485 w 4018327"/>
              <a:gd name="connsiteY13" fmla="*/ 464519 h 657466"/>
              <a:gd name="connsiteX14" fmla="*/ 3598877 w 4018327"/>
              <a:gd name="connsiteY14" fmla="*/ 548409 h 657466"/>
              <a:gd name="connsiteX15" fmla="*/ 3909270 w 4018327"/>
              <a:gd name="connsiteY15" fmla="*/ 590354 h 657466"/>
              <a:gd name="connsiteX16" fmla="*/ 4018327 w 4018327"/>
              <a:gd name="connsiteY16" fmla="*/ 607132 h 65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8327" h="657466">
                <a:moveTo>
                  <a:pt x="0" y="657466"/>
                </a:moveTo>
                <a:cubicBezTo>
                  <a:pt x="48936" y="642086"/>
                  <a:pt x="97872" y="626706"/>
                  <a:pt x="151002" y="607132"/>
                </a:cubicBezTo>
                <a:cubicBezTo>
                  <a:pt x="204132" y="587558"/>
                  <a:pt x="251670" y="574974"/>
                  <a:pt x="318782" y="540020"/>
                </a:cubicBezTo>
                <a:cubicBezTo>
                  <a:pt x="385894" y="505066"/>
                  <a:pt x="476775" y="442148"/>
                  <a:pt x="553674" y="397407"/>
                </a:cubicBezTo>
                <a:cubicBezTo>
                  <a:pt x="630573" y="352666"/>
                  <a:pt x="711666" y="312119"/>
                  <a:pt x="780176" y="271572"/>
                </a:cubicBezTo>
                <a:cubicBezTo>
                  <a:pt x="848686" y="231025"/>
                  <a:pt x="903215" y="183488"/>
                  <a:pt x="964734" y="154126"/>
                </a:cubicBezTo>
                <a:cubicBezTo>
                  <a:pt x="1026253" y="124764"/>
                  <a:pt x="1064004" y="113579"/>
                  <a:pt x="1149292" y="95403"/>
                </a:cubicBezTo>
                <a:cubicBezTo>
                  <a:pt x="1234580" y="77227"/>
                  <a:pt x="1364610" y="60449"/>
                  <a:pt x="1476463" y="45069"/>
                </a:cubicBezTo>
                <a:cubicBezTo>
                  <a:pt x="1588316" y="29689"/>
                  <a:pt x="1732327" y="8717"/>
                  <a:pt x="1820411" y="3125"/>
                </a:cubicBezTo>
                <a:cubicBezTo>
                  <a:pt x="1908495" y="-2467"/>
                  <a:pt x="1922477" y="-1069"/>
                  <a:pt x="2004969" y="11514"/>
                </a:cubicBezTo>
                <a:cubicBezTo>
                  <a:pt x="2087461" y="24097"/>
                  <a:pt x="2207703" y="47866"/>
                  <a:pt x="2315362" y="78625"/>
                </a:cubicBezTo>
                <a:cubicBezTo>
                  <a:pt x="2423021" y="109384"/>
                  <a:pt x="2539068" y="154126"/>
                  <a:pt x="2650921" y="196071"/>
                </a:cubicBezTo>
                <a:cubicBezTo>
                  <a:pt x="2762774" y="238016"/>
                  <a:pt x="2880220" y="285554"/>
                  <a:pt x="2986481" y="330295"/>
                </a:cubicBezTo>
                <a:cubicBezTo>
                  <a:pt x="3092742" y="375036"/>
                  <a:pt x="3186419" y="428167"/>
                  <a:pt x="3288485" y="464519"/>
                </a:cubicBezTo>
                <a:cubicBezTo>
                  <a:pt x="3390551" y="500871"/>
                  <a:pt x="3495413" y="527436"/>
                  <a:pt x="3598877" y="548409"/>
                </a:cubicBezTo>
                <a:cubicBezTo>
                  <a:pt x="3702341" y="569382"/>
                  <a:pt x="3839362" y="580567"/>
                  <a:pt x="3909270" y="590354"/>
                </a:cubicBezTo>
                <a:cubicBezTo>
                  <a:pt x="3979178" y="600141"/>
                  <a:pt x="3998752" y="603636"/>
                  <a:pt x="4018327" y="607132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84CFD-AB06-7445-B572-4DF68D9C5494}"/>
              </a:ext>
            </a:extLst>
          </p:cNvPr>
          <p:cNvSpPr/>
          <p:nvPr/>
        </p:nvSpPr>
        <p:spPr>
          <a:xfrm>
            <a:off x="5721292" y="1300294"/>
            <a:ext cx="1048624" cy="453005"/>
          </a:xfrm>
          <a:custGeom>
            <a:avLst/>
            <a:gdLst>
              <a:gd name="connsiteX0" fmla="*/ 0 w 1048624"/>
              <a:gd name="connsiteY0" fmla="*/ 453005 h 453005"/>
              <a:gd name="connsiteX1" fmla="*/ 176169 w 1048624"/>
              <a:gd name="connsiteY1" fmla="*/ 385893 h 453005"/>
              <a:gd name="connsiteX2" fmla="*/ 436227 w 1048624"/>
              <a:gd name="connsiteY2" fmla="*/ 251669 h 453005"/>
              <a:gd name="connsiteX3" fmla="*/ 645952 w 1048624"/>
              <a:gd name="connsiteY3" fmla="*/ 184557 h 453005"/>
              <a:gd name="connsiteX4" fmla="*/ 864066 w 1048624"/>
              <a:gd name="connsiteY4" fmla="*/ 83889 h 453005"/>
              <a:gd name="connsiteX5" fmla="*/ 1048624 w 1048624"/>
              <a:gd name="connsiteY5" fmla="*/ 0 h 45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624" h="453005">
                <a:moveTo>
                  <a:pt x="0" y="453005"/>
                </a:moveTo>
                <a:cubicBezTo>
                  <a:pt x="51732" y="436227"/>
                  <a:pt x="103465" y="419449"/>
                  <a:pt x="176169" y="385893"/>
                </a:cubicBezTo>
                <a:cubicBezTo>
                  <a:pt x="248874" y="352337"/>
                  <a:pt x="357930" y="285225"/>
                  <a:pt x="436227" y="251669"/>
                </a:cubicBezTo>
                <a:cubicBezTo>
                  <a:pt x="514524" y="218113"/>
                  <a:pt x="574646" y="212520"/>
                  <a:pt x="645952" y="184557"/>
                </a:cubicBezTo>
                <a:cubicBezTo>
                  <a:pt x="717258" y="156594"/>
                  <a:pt x="864066" y="83889"/>
                  <a:pt x="864066" y="83889"/>
                </a:cubicBezTo>
                <a:lnTo>
                  <a:pt x="1048624" y="0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69BE7E1-94F5-8848-8A61-FA9D7D1F4FB7}"/>
              </a:ext>
            </a:extLst>
          </p:cNvPr>
          <p:cNvSpPr/>
          <p:nvPr/>
        </p:nvSpPr>
        <p:spPr>
          <a:xfrm>
            <a:off x="8942664" y="1384183"/>
            <a:ext cx="1426129" cy="578841"/>
          </a:xfrm>
          <a:custGeom>
            <a:avLst/>
            <a:gdLst>
              <a:gd name="connsiteX0" fmla="*/ 0 w 1426129"/>
              <a:gd name="connsiteY0" fmla="*/ 0 h 578841"/>
              <a:gd name="connsiteX1" fmla="*/ 218114 w 1426129"/>
              <a:gd name="connsiteY1" fmla="*/ 75501 h 578841"/>
              <a:gd name="connsiteX2" fmla="*/ 604008 w 1426129"/>
              <a:gd name="connsiteY2" fmla="*/ 226503 h 578841"/>
              <a:gd name="connsiteX3" fmla="*/ 1073791 w 1426129"/>
              <a:gd name="connsiteY3" fmla="*/ 419450 h 578841"/>
              <a:gd name="connsiteX4" fmla="*/ 1317072 w 1426129"/>
              <a:gd name="connsiteY4" fmla="*/ 528507 h 578841"/>
              <a:gd name="connsiteX5" fmla="*/ 1426129 w 1426129"/>
              <a:gd name="connsiteY5" fmla="*/ 578841 h 57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6129" h="578841">
                <a:moveTo>
                  <a:pt x="0" y="0"/>
                </a:moveTo>
                <a:cubicBezTo>
                  <a:pt x="58723" y="18875"/>
                  <a:pt x="117446" y="37751"/>
                  <a:pt x="218114" y="75501"/>
                </a:cubicBezTo>
                <a:cubicBezTo>
                  <a:pt x="318782" y="113251"/>
                  <a:pt x="604008" y="226503"/>
                  <a:pt x="604008" y="226503"/>
                </a:cubicBezTo>
                <a:lnTo>
                  <a:pt x="1073791" y="419450"/>
                </a:lnTo>
                <a:cubicBezTo>
                  <a:pt x="1192635" y="469784"/>
                  <a:pt x="1317072" y="528507"/>
                  <a:pt x="1317072" y="528507"/>
                </a:cubicBezTo>
                <a:lnTo>
                  <a:pt x="1426129" y="578841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B6251FA-392C-B448-BC7C-ECB4F0ABABF9}"/>
              </a:ext>
            </a:extLst>
          </p:cNvPr>
          <p:cNvSpPr/>
          <p:nvPr/>
        </p:nvSpPr>
        <p:spPr>
          <a:xfrm>
            <a:off x="4832059" y="1233182"/>
            <a:ext cx="1887523" cy="67112"/>
          </a:xfrm>
          <a:custGeom>
            <a:avLst/>
            <a:gdLst>
              <a:gd name="connsiteX0" fmla="*/ 0 w 1887523"/>
              <a:gd name="connsiteY0" fmla="*/ 0 h 67112"/>
              <a:gd name="connsiteX1" fmla="*/ 436227 w 1887523"/>
              <a:gd name="connsiteY1" fmla="*/ 25167 h 67112"/>
              <a:gd name="connsiteX2" fmla="*/ 1174458 w 1887523"/>
              <a:gd name="connsiteY2" fmla="*/ 50334 h 67112"/>
              <a:gd name="connsiteX3" fmla="*/ 1593908 w 1887523"/>
              <a:gd name="connsiteY3" fmla="*/ 58723 h 67112"/>
              <a:gd name="connsiteX4" fmla="*/ 1887523 w 1887523"/>
              <a:gd name="connsiteY4" fmla="*/ 67112 h 6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523" h="67112">
                <a:moveTo>
                  <a:pt x="0" y="0"/>
                </a:moveTo>
                <a:lnTo>
                  <a:pt x="436227" y="25167"/>
                </a:lnTo>
                <a:lnTo>
                  <a:pt x="1174458" y="50334"/>
                </a:lnTo>
                <a:lnTo>
                  <a:pt x="1593908" y="58723"/>
                </a:lnTo>
                <a:lnTo>
                  <a:pt x="1887523" y="67112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7D785DA-3DAB-3C48-BD5C-A7E485D2A40A}"/>
              </a:ext>
            </a:extLst>
          </p:cNvPr>
          <p:cNvSpPr/>
          <p:nvPr/>
        </p:nvSpPr>
        <p:spPr>
          <a:xfrm>
            <a:off x="9034943" y="1375794"/>
            <a:ext cx="2298584" cy="75501"/>
          </a:xfrm>
          <a:custGeom>
            <a:avLst/>
            <a:gdLst>
              <a:gd name="connsiteX0" fmla="*/ 0 w 2298584"/>
              <a:gd name="connsiteY0" fmla="*/ 0 h 75501"/>
              <a:gd name="connsiteX1" fmla="*/ 914400 w 2298584"/>
              <a:gd name="connsiteY1" fmla="*/ 41945 h 75501"/>
              <a:gd name="connsiteX2" fmla="*/ 1568741 w 2298584"/>
              <a:gd name="connsiteY2" fmla="*/ 67112 h 75501"/>
              <a:gd name="connsiteX3" fmla="*/ 2298584 w 2298584"/>
              <a:gd name="connsiteY3" fmla="*/ 75501 h 7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584" h="75501">
                <a:moveTo>
                  <a:pt x="0" y="0"/>
                </a:moveTo>
                <a:lnTo>
                  <a:pt x="914400" y="41945"/>
                </a:lnTo>
                <a:lnTo>
                  <a:pt x="1568741" y="67112"/>
                </a:lnTo>
                <a:cubicBezTo>
                  <a:pt x="1799438" y="72705"/>
                  <a:pt x="2049011" y="74103"/>
                  <a:pt x="2298584" y="75501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827DA-4A70-9E4A-A660-9599F414E3F5}"/>
              </a:ext>
            </a:extLst>
          </p:cNvPr>
          <p:cNvSpPr txBox="1"/>
          <p:nvPr/>
        </p:nvSpPr>
        <p:spPr>
          <a:xfrm>
            <a:off x="7747579" y="149857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3F19CB-6730-1141-BD4D-80E3BE2714AF}"/>
              </a:ext>
            </a:extLst>
          </p:cNvPr>
          <p:cNvSpPr txBox="1"/>
          <p:nvPr/>
        </p:nvSpPr>
        <p:spPr>
          <a:xfrm>
            <a:off x="7613764" y="297575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430BC06-8F1A-2F46-B3F6-5430EA555BB9}"/>
              </a:ext>
            </a:extLst>
          </p:cNvPr>
          <p:cNvSpPr txBox="1"/>
          <p:nvPr/>
        </p:nvSpPr>
        <p:spPr>
          <a:xfrm>
            <a:off x="6146456" y="314502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2A81F2D-F6CC-FC47-9AA2-CEB42394A0AA}"/>
              </a:ext>
            </a:extLst>
          </p:cNvPr>
          <p:cNvSpPr txBox="1"/>
          <p:nvPr/>
        </p:nvSpPr>
        <p:spPr>
          <a:xfrm>
            <a:off x="6316342" y="1468305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649427-CD65-7C46-8F13-775D12CB965E}"/>
              </a:ext>
            </a:extLst>
          </p:cNvPr>
          <p:cNvSpPr txBox="1"/>
          <p:nvPr/>
        </p:nvSpPr>
        <p:spPr>
          <a:xfrm>
            <a:off x="5593562" y="1252195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D77A58F-8C93-5940-BAD2-8F114E8CAA69}"/>
              </a:ext>
            </a:extLst>
          </p:cNvPr>
          <p:cNvSpPr txBox="1"/>
          <p:nvPr/>
        </p:nvSpPr>
        <p:spPr>
          <a:xfrm>
            <a:off x="5333703" y="2923250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E7F61BF-2812-9348-B578-9E64C2AD7664}"/>
              </a:ext>
            </a:extLst>
          </p:cNvPr>
          <p:cNvSpPr txBox="1"/>
          <p:nvPr/>
        </p:nvSpPr>
        <p:spPr>
          <a:xfrm>
            <a:off x="7484418" y="4718663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331739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595C2F-BC1A-410E-B2F4-D6BD43A9907C}"/>
              </a:ext>
            </a:extLst>
          </p:cNvPr>
          <p:cNvGrpSpPr/>
          <p:nvPr/>
        </p:nvGrpSpPr>
        <p:grpSpPr>
          <a:xfrm>
            <a:off x="561928" y="1186821"/>
            <a:ext cx="11227169" cy="1371600"/>
            <a:chOff x="216794" y="806671"/>
            <a:chExt cx="11227169" cy="1371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DA18BA-B3C0-4E99-BD50-97F9C285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806671"/>
              <a:ext cx="11227169" cy="137160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6DA7D3D-B957-4F34-8EE5-83860AB36AFF}"/>
                </a:ext>
              </a:extLst>
            </p:cNvPr>
            <p:cNvSpPr txBox="1"/>
            <p:nvPr/>
          </p:nvSpPr>
          <p:spPr>
            <a:xfrm>
              <a:off x="10115099" y="811217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D1882-6C5A-4D45-A062-4826473EDEBC}"/>
              </a:ext>
            </a:extLst>
          </p:cNvPr>
          <p:cNvGrpSpPr/>
          <p:nvPr/>
        </p:nvGrpSpPr>
        <p:grpSpPr>
          <a:xfrm>
            <a:off x="561928" y="2712760"/>
            <a:ext cx="11227169" cy="1376257"/>
            <a:chOff x="216794" y="2638926"/>
            <a:chExt cx="11227169" cy="13762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60C38C-C1EC-4057-91BB-E57D55F3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2643583"/>
              <a:ext cx="11227169" cy="13716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C9BECF7-3952-4812-993F-A17EA57BDC44}"/>
                </a:ext>
              </a:extLst>
            </p:cNvPr>
            <p:cNvSpPr txBox="1"/>
            <p:nvPr/>
          </p:nvSpPr>
          <p:spPr>
            <a:xfrm>
              <a:off x="10114379" y="2638926"/>
              <a:ext cx="13295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4AD0DF-CC38-4E14-AB05-075C9A49A440}"/>
              </a:ext>
            </a:extLst>
          </p:cNvPr>
          <p:cNvGrpSpPr/>
          <p:nvPr/>
        </p:nvGrpSpPr>
        <p:grpSpPr>
          <a:xfrm>
            <a:off x="547704" y="4282511"/>
            <a:ext cx="11227169" cy="1371600"/>
            <a:chOff x="216794" y="4511374"/>
            <a:chExt cx="11227169" cy="137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D9C033-E2A1-44E4-906C-F4FE19DDC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" y="4511374"/>
              <a:ext cx="11227169" cy="137160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1BA3739-C0BF-4E75-AD9C-AC3C4A5E7ABB}"/>
                </a:ext>
              </a:extLst>
            </p:cNvPr>
            <p:cNvSpPr txBox="1"/>
            <p:nvPr/>
          </p:nvSpPr>
          <p:spPr>
            <a:xfrm>
              <a:off x="10160699" y="4515403"/>
              <a:ext cx="12832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V1_M3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8692;p15">
                <a:extLst>
                  <a:ext uri="{FF2B5EF4-FFF2-40B4-BE49-F238E27FC236}">
                    <a16:creationId xmlns:a16="http://schemas.microsoft.com/office/drawing/2014/main" id="{A3E05ECE-1C7C-49F8-91F4-71A65C8B61E0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5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6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4" name="Elipse 151">
              <a:extLst>
                <a:ext uri="{FF2B5EF4-FFF2-40B4-BE49-F238E27FC236}">
                  <a16:creationId xmlns:a16="http://schemas.microsoft.com/office/drawing/2014/main" id="{2153C021-78B9-4E97-AB37-2A95BF2311A5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8685;p15">
              <a:extLst>
                <a:ext uri="{FF2B5EF4-FFF2-40B4-BE49-F238E27FC236}">
                  <a16:creationId xmlns:a16="http://schemas.microsoft.com/office/drawing/2014/main" id="{1B22FE84-16F8-4010-B226-B115312B1125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7" name="Google Shape;8686;p15">
                <a:extLst>
                  <a:ext uri="{FF2B5EF4-FFF2-40B4-BE49-F238E27FC236}">
                    <a16:creationId xmlns:a16="http://schemas.microsoft.com/office/drawing/2014/main" id="{51583041-8CE0-4693-92FC-AB9C7C12F0F4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687;p15">
                <a:extLst>
                  <a:ext uri="{FF2B5EF4-FFF2-40B4-BE49-F238E27FC236}">
                    <a16:creationId xmlns:a16="http://schemas.microsoft.com/office/drawing/2014/main" id="{49C15308-BD22-4F6F-9E1E-088409AD140E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688;p15">
                <a:extLst>
                  <a:ext uri="{FF2B5EF4-FFF2-40B4-BE49-F238E27FC236}">
                    <a16:creationId xmlns:a16="http://schemas.microsoft.com/office/drawing/2014/main" id="{40902DBC-4EB8-4EF4-8A9D-B72931A0A520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689;p15">
                <a:extLst>
                  <a:ext uri="{FF2B5EF4-FFF2-40B4-BE49-F238E27FC236}">
                    <a16:creationId xmlns:a16="http://schemas.microsoft.com/office/drawing/2014/main" id="{E084986B-6326-47D6-9013-37B470307D37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 Wall 3 and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Minibasin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(Effect of mechanisms)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0" name="Picture 129">
            <a:hlinkClick r:id="rId8" action="ppaction://hlinksldjump" tooltip="Discussion Menu"/>
            <a:extLst>
              <a:ext uri="{FF2B5EF4-FFF2-40B4-BE49-F238E27FC236}">
                <a16:creationId xmlns:a16="http://schemas.microsoft.com/office/drawing/2014/main" id="{EC838523-871B-4C5D-8FAC-822DBE2F6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81A86-3CCE-6241-A6CB-9BF721357238}"/>
              </a:ext>
            </a:extLst>
          </p:cNvPr>
          <p:cNvSpPr txBox="1"/>
          <p:nvPr/>
        </p:nvSpPr>
        <p:spPr>
          <a:xfrm>
            <a:off x="2611564" y="191141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2ndryMB</a:t>
            </a:r>
            <a:endParaRPr lang="en-E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8B32ED-591B-FE44-8576-42F80E054304}"/>
              </a:ext>
            </a:extLst>
          </p:cNvPr>
          <p:cNvSpPr txBox="1"/>
          <p:nvPr/>
        </p:nvSpPr>
        <p:spPr>
          <a:xfrm>
            <a:off x="2240633" y="3631555"/>
            <a:ext cx="1264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2ndryMB</a:t>
            </a:r>
            <a:endParaRPr lang="en-E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EAD6819-0F75-944B-846B-C1157BD09B6F}"/>
              </a:ext>
            </a:extLst>
          </p:cNvPr>
          <p:cNvSpPr/>
          <p:nvPr/>
        </p:nvSpPr>
        <p:spPr>
          <a:xfrm>
            <a:off x="3948097" y="1460026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A87FBB5-A32A-4E49-967B-4928C17DE071}"/>
              </a:ext>
            </a:extLst>
          </p:cNvPr>
          <p:cNvSpPr/>
          <p:nvPr/>
        </p:nvSpPr>
        <p:spPr>
          <a:xfrm>
            <a:off x="3832235" y="1460026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CF0C881-3A39-154C-A7DD-8EE413FFF908}"/>
              </a:ext>
            </a:extLst>
          </p:cNvPr>
          <p:cNvSpPr/>
          <p:nvPr/>
        </p:nvSpPr>
        <p:spPr>
          <a:xfrm>
            <a:off x="3621372" y="3020537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707F156-C9B1-C147-9DA6-D827DBAD4BEA}"/>
              </a:ext>
            </a:extLst>
          </p:cNvPr>
          <p:cNvSpPr/>
          <p:nvPr/>
        </p:nvSpPr>
        <p:spPr>
          <a:xfrm>
            <a:off x="3492335" y="3055408"/>
            <a:ext cx="69742" cy="69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06624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>
            <a:extLst>
              <a:ext uri="{FF2B5EF4-FFF2-40B4-BE49-F238E27FC236}">
                <a16:creationId xmlns:a16="http://schemas.microsoft.com/office/drawing/2014/main" id="{FFAD69C9-DFAE-4084-A380-53B96C2EE1FA}"/>
              </a:ext>
            </a:extLst>
          </p:cNvPr>
          <p:cNvGrpSpPr/>
          <p:nvPr/>
        </p:nvGrpSpPr>
        <p:grpSpPr>
          <a:xfrm>
            <a:off x="2748350" y="4829495"/>
            <a:ext cx="9144000" cy="1369339"/>
            <a:chOff x="50800" y="3130549"/>
            <a:chExt cx="9144000" cy="1624372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CA3BDC93-F090-4393-9696-0EC8051D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F0DEBA5F-4018-48F4-BB02-5C41C8616B0F}"/>
                </a:ext>
              </a:extLst>
            </p:cNvPr>
            <p:cNvGrpSpPr/>
            <p:nvPr/>
          </p:nvGrpSpPr>
          <p:grpSpPr>
            <a:xfrm>
              <a:off x="2214747" y="4031026"/>
              <a:ext cx="3294915" cy="394680"/>
              <a:chOff x="2167655" y="4024676"/>
              <a:chExt cx="3294915" cy="394680"/>
            </a:xfrm>
          </p:grpSpPr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42309910-9BDD-438E-8638-F51A0DBF2D76}"/>
                  </a:ext>
                </a:extLst>
              </p:cNvPr>
              <p:cNvSpPr txBox="1"/>
              <p:nvPr/>
            </p:nvSpPr>
            <p:spPr>
              <a:xfrm>
                <a:off x="2167655" y="4024676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AAE8709A-8451-42A0-961F-E8C4D6982D38}"/>
                  </a:ext>
                </a:extLst>
              </p:cNvPr>
              <p:cNvSpPr txBox="1"/>
              <p:nvPr/>
            </p:nvSpPr>
            <p:spPr>
              <a:xfrm>
                <a:off x="2886500" y="4077647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 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+ 2ndryMB</a:t>
                </a:r>
                <a:endParaRPr kumimoji="0" lang="es-E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8A749998-170D-47FD-8191-AD0316ED7BD4}"/>
                  </a:ext>
                </a:extLst>
              </p:cNvPr>
              <p:cNvSpPr txBox="1"/>
              <p:nvPr/>
            </p:nvSpPr>
            <p:spPr>
              <a:xfrm>
                <a:off x="2575139" y="404615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88C29F33-E8E3-45E8-B140-65D95ACD759A}"/>
                  </a:ext>
                </a:extLst>
              </p:cNvPr>
              <p:cNvSpPr txBox="1"/>
              <p:nvPr/>
            </p:nvSpPr>
            <p:spPr>
              <a:xfrm>
                <a:off x="3782104" y="410913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8D23E3D9-CF45-4EC1-BBC5-48E00D4F85AF}"/>
                  </a:ext>
                </a:extLst>
              </p:cNvPr>
              <p:cNvSpPr txBox="1"/>
              <p:nvPr/>
            </p:nvSpPr>
            <p:spPr>
              <a:xfrm>
                <a:off x="5061498" y="4203912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3F22147F-B0BB-4C58-9714-C60012CD1D57}"/>
                  </a:ext>
                </a:extLst>
              </p:cNvPr>
              <p:cNvSpPr txBox="1"/>
              <p:nvPr/>
            </p:nvSpPr>
            <p:spPr>
              <a:xfrm>
                <a:off x="4145465" y="4153879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+ 2ndryMB</a:t>
                </a:r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5EFA2EF9-E9A3-465B-B0DA-54A553BE70BF}"/>
                </a:ext>
              </a:extLst>
            </p:cNvPr>
            <p:cNvGrpSpPr/>
            <p:nvPr/>
          </p:nvGrpSpPr>
          <p:grpSpPr>
            <a:xfrm>
              <a:off x="134262" y="3506641"/>
              <a:ext cx="8108038" cy="221727"/>
              <a:chOff x="120650" y="1664223"/>
              <a:chExt cx="8108038" cy="221727"/>
            </a:xfrm>
          </p:grpSpPr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7B36938B-0BFE-4BC6-AEC1-0B7B89B4B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2279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FDC9215D-139E-47C5-ADA3-1D8E103F3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8588" y="1885157"/>
                <a:ext cx="38354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163484FA-A19B-4CBF-A39F-F22F7007D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3988" y="1885950"/>
                <a:ext cx="20447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2150D84A-132E-4C7F-8A01-E3189D83C293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23D6BF-ED0F-481D-ABAF-76338BAB873E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0BFBB270-9AA9-4D19-8FC2-6C2CBA0E629C}"/>
                  </a:ext>
                </a:extLst>
              </p:cNvPr>
              <p:cNvSpPr/>
              <p:nvPr/>
            </p:nvSpPr>
            <p:spPr>
              <a:xfrm>
                <a:off x="6365422" y="1664223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0B16117-A439-48DF-B6D2-336DDA89927D}"/>
              </a:ext>
            </a:extLst>
          </p:cNvPr>
          <p:cNvGrpSpPr/>
          <p:nvPr/>
        </p:nvGrpSpPr>
        <p:grpSpPr>
          <a:xfrm>
            <a:off x="2749462" y="509861"/>
            <a:ext cx="9144000" cy="1371600"/>
            <a:chOff x="50800" y="1303301"/>
            <a:chExt cx="9144000" cy="1624372"/>
          </a:xfrm>
        </p:grpSpPr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15614779-16D2-4E5E-B903-B482433B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1303301"/>
              <a:ext cx="9144000" cy="1624372"/>
            </a:xfrm>
            <a:prstGeom prst="rect">
              <a:avLst/>
            </a:prstGeom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57B34A6-8866-4C74-B3F1-9D933B32641E}"/>
                </a:ext>
              </a:extLst>
            </p:cNvPr>
            <p:cNvGrpSpPr/>
            <p:nvPr/>
          </p:nvGrpSpPr>
          <p:grpSpPr>
            <a:xfrm>
              <a:off x="2368743" y="2228583"/>
              <a:ext cx="3830551" cy="416597"/>
              <a:chOff x="2395055" y="4046157"/>
              <a:chExt cx="3830551" cy="416597"/>
            </a:xfrm>
          </p:grpSpPr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041C269-DDFD-43B4-B1DA-791FF2321765}"/>
                  </a:ext>
                </a:extLst>
              </p:cNvPr>
              <p:cNvSpPr txBox="1"/>
              <p:nvPr/>
            </p:nvSpPr>
            <p:spPr>
              <a:xfrm>
                <a:off x="2395055" y="4046157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15564E3-1822-4E8C-871E-ED1A7D62B1AA}"/>
                  </a:ext>
                </a:extLst>
              </p:cNvPr>
              <p:cNvSpPr txBox="1"/>
              <p:nvPr/>
            </p:nvSpPr>
            <p:spPr>
              <a:xfrm>
                <a:off x="3398273" y="4118770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6C5E99D3-0488-46E6-A357-558562430063}"/>
                  </a:ext>
                </a:extLst>
              </p:cNvPr>
              <p:cNvSpPr txBox="1"/>
              <p:nvPr/>
            </p:nvSpPr>
            <p:spPr>
              <a:xfrm>
                <a:off x="2797999" y="4073030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8B519AE1-2671-4B7F-A742-A95E43C41425}"/>
                  </a:ext>
                </a:extLst>
              </p:cNvPr>
              <p:cNvSpPr txBox="1"/>
              <p:nvPr/>
            </p:nvSpPr>
            <p:spPr>
              <a:xfrm>
                <a:off x="3930540" y="4153879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44806467-36F6-410B-8ED4-AD2DE4A7CD78}"/>
                  </a:ext>
                </a:extLst>
              </p:cNvPr>
              <p:cNvSpPr txBox="1"/>
              <p:nvPr/>
            </p:nvSpPr>
            <p:spPr>
              <a:xfrm>
                <a:off x="5824534" y="4247310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EAB60B3-FE5C-44D4-A71B-483F2A8AEEE4}"/>
                  </a:ext>
                </a:extLst>
              </p:cNvPr>
              <p:cNvSpPr txBox="1"/>
              <p:nvPr/>
            </p:nvSpPr>
            <p:spPr>
              <a:xfrm>
                <a:off x="4691993" y="4225196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 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+ 2ndryMB</a:t>
                </a: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7D9D4EC-A5E4-4EB0-B57B-44290525F0A4}"/>
                </a:ext>
              </a:extLst>
            </p:cNvPr>
            <p:cNvGrpSpPr/>
            <p:nvPr/>
          </p:nvGrpSpPr>
          <p:grpSpPr>
            <a:xfrm>
              <a:off x="107950" y="1689067"/>
              <a:ext cx="8495388" cy="221727"/>
              <a:chOff x="120650" y="1664223"/>
              <a:chExt cx="8495388" cy="221727"/>
            </a:xfrm>
          </p:grpSpPr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818BBF83-A0F3-4B8C-ABB5-9E946A7DA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46453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D591C6EC-4D7D-498B-9EFB-627613839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5185" y="1885157"/>
                <a:ext cx="427282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A56A2DD-5080-48A3-A2CC-8734C78DF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8006" y="1885950"/>
                <a:ext cx="1758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35A1B6B-D1E4-4959-8696-442AF0E7A2FC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CC1CDCC-4969-496A-A702-005FA87166FF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7B4FA15-AA0A-4849-B618-5AE3F76636E9}"/>
                  </a:ext>
                </a:extLst>
              </p:cNvPr>
              <p:cNvSpPr/>
              <p:nvPr/>
            </p:nvSpPr>
            <p:spPr>
              <a:xfrm>
                <a:off x="6858006" y="1664223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C1BC1FF-A741-4BA5-9D9B-12E18BC2BD87}"/>
              </a:ext>
            </a:extLst>
          </p:cNvPr>
          <p:cNvGrpSpPr/>
          <p:nvPr/>
        </p:nvGrpSpPr>
        <p:grpSpPr>
          <a:xfrm>
            <a:off x="2755072" y="1946303"/>
            <a:ext cx="9144000" cy="1371600"/>
            <a:chOff x="50800" y="3130549"/>
            <a:chExt cx="9144000" cy="1624372"/>
          </a:xfrm>
        </p:grpSpPr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2279BAC0-67A5-4995-A855-178DA76C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9C376AE-3B25-4130-8313-B24741AEA1CB}"/>
                </a:ext>
              </a:extLst>
            </p:cNvPr>
            <p:cNvGrpSpPr/>
            <p:nvPr/>
          </p:nvGrpSpPr>
          <p:grpSpPr>
            <a:xfrm>
              <a:off x="115212" y="3505848"/>
              <a:ext cx="7327063" cy="222520"/>
              <a:chOff x="120650" y="1663430"/>
              <a:chExt cx="7327063" cy="222520"/>
            </a:xfrm>
          </p:grpSpPr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id="{CCC23F4C-B7EB-4BB4-A629-58A876BFC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1263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1A381383-3FE0-4F01-A365-A70EF399B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988" y="1885157"/>
                <a:ext cx="36322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AF35E57B-15F7-4EC1-A031-3696AEE51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9188" y="1885950"/>
                <a:ext cx="156852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80AB9F29-2015-4782-87BA-D8DAFD7F15B6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962D8ED0-66C2-4943-A1B0-10B04BCFEFA9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15118383-87CD-4535-8C1E-7933335D442F}"/>
                  </a:ext>
                </a:extLst>
              </p:cNvPr>
              <p:cNvSpPr/>
              <p:nvPr/>
            </p:nvSpPr>
            <p:spPr>
              <a:xfrm>
                <a:off x="5765881" y="1663430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10CC752B-AD0C-451B-8393-59B122433780}"/>
                </a:ext>
              </a:extLst>
            </p:cNvPr>
            <p:cNvGrpSpPr/>
            <p:nvPr/>
          </p:nvGrpSpPr>
          <p:grpSpPr>
            <a:xfrm>
              <a:off x="2167655" y="4024676"/>
              <a:ext cx="3294915" cy="394680"/>
              <a:chOff x="2167655" y="4024676"/>
              <a:chExt cx="3294915" cy="394680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6B196BA-C1F0-4981-8C8D-040ECF870981}"/>
                  </a:ext>
                </a:extLst>
              </p:cNvPr>
              <p:cNvSpPr txBox="1"/>
              <p:nvPr/>
            </p:nvSpPr>
            <p:spPr>
              <a:xfrm>
                <a:off x="2167655" y="4024676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A0B593C2-7363-4C0E-B3E2-B5B99943C63E}"/>
                  </a:ext>
                </a:extLst>
              </p:cNvPr>
              <p:cNvSpPr txBox="1"/>
              <p:nvPr/>
            </p:nvSpPr>
            <p:spPr>
              <a:xfrm>
                <a:off x="3045891" y="4109158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2A0863C7-F002-4976-BDB7-B72ADCB6831F}"/>
                  </a:ext>
                </a:extLst>
              </p:cNvPr>
              <p:cNvSpPr txBox="1"/>
              <p:nvPr/>
            </p:nvSpPr>
            <p:spPr>
              <a:xfrm>
                <a:off x="2575139" y="404615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AE5477B2-8148-4E35-A87B-490F874E38D7}"/>
                  </a:ext>
                </a:extLst>
              </p:cNvPr>
              <p:cNvSpPr txBox="1"/>
              <p:nvPr/>
            </p:nvSpPr>
            <p:spPr>
              <a:xfrm>
                <a:off x="3523055" y="4126763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611909FA-8472-4D52-A530-60A735C82BE2}"/>
                  </a:ext>
                </a:extLst>
              </p:cNvPr>
              <p:cNvSpPr txBox="1"/>
              <p:nvPr/>
            </p:nvSpPr>
            <p:spPr>
              <a:xfrm>
                <a:off x="5061498" y="4203912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AE14A06-CA74-4487-8C64-79AB85CC49B5}"/>
                  </a:ext>
                </a:extLst>
              </p:cNvPr>
              <p:cNvSpPr txBox="1"/>
              <p:nvPr/>
            </p:nvSpPr>
            <p:spPr>
              <a:xfrm>
                <a:off x="4145465" y="4153879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</a:t>
                </a:r>
                <a:endParaRPr kumimoji="0" lang="es-E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Discussion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7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12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113974" y="2334804"/>
            <a:ext cx="4432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>
            <a:cxnSpLocks/>
          </p:cNvCxnSpPr>
          <p:nvPr/>
        </p:nvCxnSpPr>
        <p:spPr>
          <a:xfrm>
            <a:off x="2522618" y="496689"/>
            <a:ext cx="0" cy="42615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570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salt viscosity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M2)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E5F26721-EFD4-4F32-AE00-C61AD163B19E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2BC6F-6FE4-41B3-A4EC-2D4710C67B7A}"/>
              </a:ext>
            </a:extLst>
          </p:cNvPr>
          <p:cNvGrpSpPr/>
          <p:nvPr/>
        </p:nvGrpSpPr>
        <p:grpSpPr>
          <a:xfrm>
            <a:off x="32404" y="184204"/>
            <a:ext cx="2312767" cy="854135"/>
            <a:chOff x="-722389" y="1572397"/>
            <a:chExt cx="3559830" cy="1314690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3DC51DDD-7E00-4361-84AB-587866C24B73}"/>
                </a:ext>
              </a:extLst>
            </p:cNvPr>
            <p:cNvSpPr/>
            <p:nvPr/>
          </p:nvSpPr>
          <p:spPr>
            <a:xfrm>
              <a:off x="-722389" y="1572397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6A8A419-DCE5-46A2-9B48-E29C0E744A83}"/>
                </a:ext>
              </a:extLst>
            </p:cNvPr>
            <p:cNvGrpSpPr/>
            <p:nvPr/>
          </p:nvGrpSpPr>
          <p:grpSpPr>
            <a:xfrm>
              <a:off x="-556603" y="1616261"/>
              <a:ext cx="3245951" cy="1205049"/>
              <a:chOff x="7073956" y="2399064"/>
              <a:chExt cx="3008180" cy="11226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0F3CBC1-50AC-44A0-ADE3-11B41133FD5B}"/>
                  </a:ext>
                </a:extLst>
              </p:cNvPr>
              <p:cNvGrpSpPr/>
              <p:nvPr/>
            </p:nvGrpSpPr>
            <p:grpSpPr>
              <a:xfrm>
                <a:off x="8190202" y="2399064"/>
                <a:ext cx="757450" cy="397210"/>
                <a:chOff x="1536458" y="3680298"/>
                <a:chExt cx="757450" cy="397210"/>
              </a:xfrm>
            </p:grpSpPr>
            <p:sp>
              <p:nvSpPr>
                <p:cNvPr id="249" name="Google Shape;7029;p10">
                  <a:extLst>
                    <a:ext uri="{FF2B5EF4-FFF2-40B4-BE49-F238E27FC236}">
                      <a16:creationId xmlns:a16="http://schemas.microsoft.com/office/drawing/2014/main" id="{23258F55-8418-49FC-98F4-AF1BA2339A46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2EA9B13-C5BE-4F32-AC4F-7EBECED85195}"/>
                    </a:ext>
                  </a:extLst>
                </p:cNvPr>
                <p:cNvSpPr txBox="1"/>
                <p:nvPr/>
              </p:nvSpPr>
              <p:spPr>
                <a:xfrm>
                  <a:off x="1536458" y="3680298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E755E1-B7D6-4B1E-893A-1715AC4FC711}"/>
                  </a:ext>
                </a:extLst>
              </p:cNvPr>
              <p:cNvGrpSpPr/>
              <p:nvPr/>
            </p:nvGrpSpPr>
            <p:grpSpPr>
              <a:xfrm>
                <a:off x="7073956" y="3117900"/>
                <a:ext cx="757450" cy="397210"/>
                <a:chOff x="639495" y="4395320"/>
                <a:chExt cx="757450" cy="397210"/>
              </a:xfrm>
            </p:grpSpPr>
            <p:sp>
              <p:nvSpPr>
                <p:cNvPr id="247" name="Google Shape;7029;p10">
                  <a:extLst>
                    <a:ext uri="{FF2B5EF4-FFF2-40B4-BE49-F238E27FC236}">
                      <a16:creationId xmlns:a16="http://schemas.microsoft.com/office/drawing/2014/main" id="{3075A8BC-9EE8-4114-AF78-EDA70CA7C8DE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BF028FA0-45BA-4C59-8471-630BB52D0072}"/>
                    </a:ext>
                  </a:extLst>
                </p:cNvPr>
                <p:cNvSpPr txBox="1"/>
                <p:nvPr/>
              </p:nvSpPr>
              <p:spPr>
                <a:xfrm>
                  <a:off x="639495" y="4395320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D44AF7F-1C3E-4997-A72B-B332A0DE6017}"/>
                  </a:ext>
                </a:extLst>
              </p:cNvPr>
              <p:cNvGrpSpPr/>
              <p:nvPr/>
            </p:nvGrpSpPr>
            <p:grpSpPr>
              <a:xfrm>
                <a:off x="7822487" y="3119509"/>
                <a:ext cx="757450" cy="397210"/>
                <a:chOff x="1532584" y="4400574"/>
                <a:chExt cx="757450" cy="397210"/>
              </a:xfrm>
            </p:grpSpPr>
            <p:sp>
              <p:nvSpPr>
                <p:cNvPr id="245" name="Google Shape;7029;p10">
                  <a:extLst>
                    <a:ext uri="{FF2B5EF4-FFF2-40B4-BE49-F238E27FC236}">
                      <a16:creationId xmlns:a16="http://schemas.microsoft.com/office/drawing/2014/main" id="{13127EE8-8951-4F9A-97DA-7501FEE260F6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65641482-77B7-4636-AC24-22FFA1252635}"/>
                    </a:ext>
                  </a:extLst>
                </p:cNvPr>
                <p:cNvSpPr txBox="1"/>
                <p:nvPr/>
              </p:nvSpPr>
              <p:spPr>
                <a:xfrm>
                  <a:off x="1532584" y="4400574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  <a:endParaRPr lang="es-E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6B4208C2-4AB7-4BF5-B550-97565DEE4BED}"/>
                  </a:ext>
                </a:extLst>
              </p:cNvPr>
              <p:cNvGrpSpPr/>
              <p:nvPr/>
            </p:nvGrpSpPr>
            <p:grpSpPr>
              <a:xfrm>
                <a:off x="8575141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3" name="Google Shape;7029;p10">
                  <a:extLst>
                    <a:ext uri="{FF2B5EF4-FFF2-40B4-BE49-F238E27FC236}">
                      <a16:creationId xmlns:a16="http://schemas.microsoft.com/office/drawing/2014/main" id="{1380EF57-D2E3-4747-892F-ECE21F7855F0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F38AC22D-4CAF-4735-B295-C9E3B27FA5CE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1B3FC310-2A2C-4801-8197-430EAB0E1277}"/>
                  </a:ext>
                </a:extLst>
              </p:cNvPr>
              <p:cNvGrpSpPr/>
              <p:nvPr/>
            </p:nvGrpSpPr>
            <p:grpSpPr>
              <a:xfrm>
                <a:off x="9324686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1" name="Google Shape;7029;p10">
                  <a:extLst>
                    <a:ext uri="{FF2B5EF4-FFF2-40B4-BE49-F238E27FC236}">
                      <a16:creationId xmlns:a16="http://schemas.microsoft.com/office/drawing/2014/main" id="{187C192C-46D7-4106-A55E-8149190033A8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8FA1640A-425A-491A-B196-D043387E1502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172ABA78-1D00-4AB5-A18A-212CC81EB95D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7583F97A-6E8D-4A58-B84E-39FF02573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73ACFB53-1CD7-42F8-9CDF-CA7CA4E3C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02640EBE-704F-4117-84EF-FF52D708E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C8B6B7FD-0F3E-4992-A474-9D0D75FC0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B5149F15-F110-467D-8A9A-5DEDF7966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CA918E0C-5AEE-47DB-AE48-F569189DF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7" name="TextBox 366">
            <a:extLst>
              <a:ext uri="{FF2B5EF4-FFF2-40B4-BE49-F238E27FC236}">
                <a16:creationId xmlns:a16="http://schemas.microsoft.com/office/drawing/2014/main" id="{7C61C63A-DC6C-4C84-8D9A-03038FF8B335}"/>
              </a:ext>
            </a:extLst>
          </p:cNvPr>
          <p:cNvSpPr txBox="1"/>
          <p:nvPr/>
        </p:nvSpPr>
        <p:spPr>
          <a:xfrm>
            <a:off x="6822876" y="4840527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F21EE079-111E-4DD6-B3EE-352F549CDFEF}"/>
              </a:ext>
            </a:extLst>
          </p:cNvPr>
          <p:cNvSpPr/>
          <p:nvPr/>
        </p:nvSpPr>
        <p:spPr>
          <a:xfrm>
            <a:off x="2748349" y="5935512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D138CE35-BC54-4089-A70E-EF8118100532}"/>
              </a:ext>
            </a:extLst>
          </p:cNvPr>
          <p:cNvSpPr txBox="1"/>
          <p:nvPr/>
        </p:nvSpPr>
        <p:spPr>
          <a:xfrm>
            <a:off x="2831811" y="4825986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M2_V4</a:t>
            </a: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3640FB-9356-4C5D-AC7A-2B3805B5713D}"/>
              </a:ext>
            </a:extLst>
          </p:cNvPr>
          <p:cNvGrpSpPr/>
          <p:nvPr/>
        </p:nvGrpSpPr>
        <p:grpSpPr>
          <a:xfrm>
            <a:off x="2755072" y="3386619"/>
            <a:ext cx="9144000" cy="1371600"/>
            <a:chOff x="2755072" y="3386619"/>
            <a:chExt cx="9144000" cy="1371600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3B0FDC2-359E-4C1D-8378-164F30DD8F9D}"/>
                </a:ext>
              </a:extLst>
            </p:cNvPr>
            <p:cNvGrpSpPr/>
            <p:nvPr/>
          </p:nvGrpSpPr>
          <p:grpSpPr>
            <a:xfrm>
              <a:off x="2755072" y="3386619"/>
              <a:ext cx="9144000" cy="1371600"/>
              <a:chOff x="50800" y="4957797"/>
              <a:chExt cx="9144000" cy="1624372"/>
            </a:xfrm>
          </p:grpSpPr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15CA9CE6-5B72-4CD9-BB87-12DE680A9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5C22EB84-18AF-482B-BA5E-ADD02B6F71B3}"/>
                  </a:ext>
                </a:extLst>
              </p:cNvPr>
              <p:cNvGrpSpPr/>
              <p:nvPr/>
            </p:nvGrpSpPr>
            <p:grpSpPr>
              <a:xfrm>
                <a:off x="106925" y="5303757"/>
                <a:ext cx="7077935" cy="228011"/>
                <a:chOff x="120650" y="1657939"/>
                <a:chExt cx="7077935" cy="228011"/>
              </a:xfrm>
            </p:grpSpPr>
            <p:cxnSp>
              <p:nvCxnSpPr>
                <p:cNvPr id="267" name="Straight Arrow Connector 266">
                  <a:extLst>
                    <a:ext uri="{FF2B5EF4-FFF2-40B4-BE49-F238E27FC236}">
                      <a16:creationId xmlns:a16="http://schemas.microsoft.com/office/drawing/2014/main" id="{3333E6D3-A6B1-47C0-9A76-FA57A7FD8E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09458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8" name="Straight Arrow Connector 267">
                  <a:extLst>
                    <a:ext uri="{FF2B5EF4-FFF2-40B4-BE49-F238E27FC236}">
                      <a16:creationId xmlns:a16="http://schemas.microsoft.com/office/drawing/2014/main" id="{03CD7F97-C5C0-41FA-BBD5-501ECE2B1C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5238" y="1885157"/>
                  <a:ext cx="3352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9" name="Straight Arrow Connector 268">
                  <a:extLst>
                    <a:ext uri="{FF2B5EF4-FFF2-40B4-BE49-F238E27FC236}">
                      <a16:creationId xmlns:a16="http://schemas.microsoft.com/office/drawing/2014/main" id="{30D11165-64A4-468C-A279-E66E2240E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68038" y="1885950"/>
                  <a:ext cx="145778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3A885593-579F-40AF-BAB3-9F88D83557F3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A402241B-B34C-478E-B4C0-0B77E67C6AD2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A11F9150-D0BE-4BAD-B84D-1CDA21AEFE4A}"/>
                    </a:ext>
                  </a:extLst>
                </p:cNvPr>
                <p:cNvSpPr/>
                <p:nvPr/>
              </p:nvSpPr>
              <p:spPr>
                <a:xfrm>
                  <a:off x="5516753" y="1657939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BBB7E723-B1C1-447F-A9D7-75EB5E6DD6B0}"/>
                  </a:ext>
                </a:extLst>
              </p:cNvPr>
              <p:cNvGrpSpPr/>
              <p:nvPr/>
            </p:nvGrpSpPr>
            <p:grpSpPr>
              <a:xfrm>
                <a:off x="2000069" y="5821098"/>
                <a:ext cx="3294915" cy="394680"/>
                <a:chOff x="2167655" y="4024676"/>
                <a:chExt cx="3294915" cy="394680"/>
              </a:xfrm>
            </p:grpSpPr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3131ED70-91E1-4569-86B1-A904588E7FE3}"/>
                    </a:ext>
                  </a:extLst>
                </p:cNvPr>
                <p:cNvSpPr txBox="1"/>
                <p:nvPr/>
              </p:nvSpPr>
              <p:spPr>
                <a:xfrm>
                  <a:off x="2167655" y="402467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DB0BF693-20AF-4AC8-A4A3-8E3AFF24FE01}"/>
                    </a:ext>
                  </a:extLst>
                </p:cNvPr>
                <p:cNvSpPr txBox="1"/>
                <p:nvPr/>
              </p:nvSpPr>
              <p:spPr>
                <a:xfrm>
                  <a:off x="3045891" y="4109158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713648A1-F71B-4116-9A55-D2F79CF53264}"/>
                    </a:ext>
                  </a:extLst>
                </p:cNvPr>
                <p:cNvSpPr txBox="1"/>
                <p:nvPr/>
              </p:nvSpPr>
              <p:spPr>
                <a:xfrm>
                  <a:off x="2575139" y="404615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D75836DB-974D-4901-AEC5-4F7AC497B2AE}"/>
                    </a:ext>
                  </a:extLst>
                </p:cNvPr>
                <p:cNvSpPr txBox="1"/>
                <p:nvPr/>
              </p:nvSpPr>
              <p:spPr>
                <a:xfrm>
                  <a:off x="3523055" y="412676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B3BB394B-7A3C-4D52-9DE8-31D3D8B852F9}"/>
                    </a:ext>
                  </a:extLst>
                </p:cNvPr>
                <p:cNvSpPr txBox="1"/>
                <p:nvPr/>
              </p:nvSpPr>
              <p:spPr>
                <a:xfrm>
                  <a:off x="5061498" y="4203912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1E5D9F08-0971-4286-AE05-780F04FF3AF2}"/>
                    </a:ext>
                  </a:extLst>
                </p:cNvPr>
                <p:cNvSpPr txBox="1"/>
                <p:nvPr/>
              </p:nvSpPr>
              <p:spPr>
                <a:xfrm>
                  <a:off x="4145465" y="415387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98664F6-40BA-47D6-B584-CCA87F2ABB31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20FEE71-0659-40AB-A94C-F9056DE61162}"/>
                </a:ext>
              </a:extLst>
            </p:cNvPr>
            <p:cNvSpPr/>
            <p:nvPr/>
          </p:nvSpPr>
          <p:spPr>
            <a:xfrm>
              <a:off x="2756525" y="4496443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BBAE33BC-5300-423C-8C76-5386C83525D9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M2_V3</a:t>
              </a:r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A5DCE03A-C3E7-46BF-B281-B9EAA1129C2D}"/>
              </a:ext>
            </a:extLst>
          </p:cNvPr>
          <p:cNvSpPr txBox="1"/>
          <p:nvPr/>
        </p:nvSpPr>
        <p:spPr>
          <a:xfrm>
            <a:off x="6818396" y="1969268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3090AD2F-EC69-46AF-8C6B-B7E6535E0304}"/>
              </a:ext>
            </a:extLst>
          </p:cNvPr>
          <p:cNvSpPr/>
          <p:nvPr/>
        </p:nvSpPr>
        <p:spPr>
          <a:xfrm>
            <a:off x="2765991" y="3056879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784F84F-4D62-4ECF-892D-69994EF7B792}"/>
              </a:ext>
            </a:extLst>
          </p:cNvPr>
          <p:cNvSpPr txBox="1"/>
          <p:nvPr/>
        </p:nvSpPr>
        <p:spPr>
          <a:xfrm>
            <a:off x="2827331" y="1954727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M2_V2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210C6D45-311B-4CD0-9752-19390C610F0F}"/>
              </a:ext>
            </a:extLst>
          </p:cNvPr>
          <p:cNvSpPr txBox="1"/>
          <p:nvPr/>
        </p:nvSpPr>
        <p:spPr>
          <a:xfrm>
            <a:off x="6829599" y="524402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1E8F7D17-52CA-406D-B773-61EAA6B309EB}"/>
              </a:ext>
            </a:extLst>
          </p:cNvPr>
          <p:cNvSpPr/>
          <p:nvPr/>
        </p:nvSpPr>
        <p:spPr>
          <a:xfrm>
            <a:off x="2755072" y="1619387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CED72DF-906B-457D-87BD-950F2C7118A7}"/>
              </a:ext>
            </a:extLst>
          </p:cNvPr>
          <p:cNvSpPr txBox="1"/>
          <p:nvPr/>
        </p:nvSpPr>
        <p:spPr>
          <a:xfrm>
            <a:off x="2838534" y="509861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M2_V1</a:t>
            </a: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7255B8E6-3885-401D-B6A9-DE38FA25ADCC}"/>
              </a:ext>
            </a:extLst>
          </p:cNvPr>
          <p:cNvGrpSpPr/>
          <p:nvPr/>
        </p:nvGrpSpPr>
        <p:grpSpPr>
          <a:xfrm>
            <a:off x="71030" y="1117895"/>
            <a:ext cx="2270278" cy="592659"/>
            <a:chOff x="19530" y="1105515"/>
            <a:chExt cx="2292828" cy="592659"/>
          </a:xfrm>
        </p:grpSpPr>
        <p:pic>
          <p:nvPicPr>
            <p:cNvPr id="294" name="Graphic 293" descr="Magnifying glass">
              <a:hlinkClick r:id="rId9" action="ppaction://hlinksldjump" tooltip="Zoom Activation"/>
              <a:extLst>
                <a:ext uri="{FF2B5EF4-FFF2-40B4-BE49-F238E27FC236}">
                  <a16:creationId xmlns:a16="http://schemas.microsoft.com/office/drawing/2014/main" id="{007BD938-4CBC-4DC6-AEA9-E55118D3B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530" y="1115933"/>
              <a:ext cx="582241" cy="582241"/>
            </a:xfrm>
            <a:prstGeom prst="rect">
              <a:avLst/>
            </a:prstGeom>
          </p:spPr>
        </p:pic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42FF5588-6348-4FBD-A7E9-27FAB646CAD3}"/>
                </a:ext>
              </a:extLst>
            </p:cNvPr>
            <p:cNvSpPr txBox="1"/>
            <p:nvPr/>
          </p:nvSpPr>
          <p:spPr>
            <a:xfrm>
              <a:off x="367959" y="1105515"/>
              <a:ext cx="194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discuss about this result</a:t>
              </a:r>
            </a:p>
          </p:txBody>
        </p:sp>
      </p:grpSp>
      <p:pic>
        <p:nvPicPr>
          <p:cNvPr id="152" name="Picture 151">
            <a:hlinkClick r:id="rId12" action="ppaction://hlinksldjump" tooltip="Discussion Menu"/>
            <a:extLst>
              <a:ext uri="{FF2B5EF4-FFF2-40B4-BE49-F238E27FC236}">
                <a16:creationId xmlns:a16="http://schemas.microsoft.com/office/drawing/2014/main" id="{C9829151-2C10-4847-AACD-B5E138C75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63" y="185924"/>
            <a:ext cx="222892" cy="2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3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>
            <a:extLst>
              <a:ext uri="{FF2B5EF4-FFF2-40B4-BE49-F238E27FC236}">
                <a16:creationId xmlns:a16="http://schemas.microsoft.com/office/drawing/2014/main" id="{FFAD69C9-DFAE-4084-A380-53B96C2EE1FA}"/>
              </a:ext>
            </a:extLst>
          </p:cNvPr>
          <p:cNvGrpSpPr/>
          <p:nvPr/>
        </p:nvGrpSpPr>
        <p:grpSpPr>
          <a:xfrm>
            <a:off x="2748350" y="4829495"/>
            <a:ext cx="9144000" cy="1369339"/>
            <a:chOff x="50800" y="3130549"/>
            <a:chExt cx="9144000" cy="1624372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CA3BDC93-F090-4393-9696-0EC8051D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F0DEBA5F-4018-48F4-BB02-5C41C8616B0F}"/>
                </a:ext>
              </a:extLst>
            </p:cNvPr>
            <p:cNvGrpSpPr/>
            <p:nvPr/>
          </p:nvGrpSpPr>
          <p:grpSpPr>
            <a:xfrm>
              <a:off x="2214747" y="4031026"/>
              <a:ext cx="3294915" cy="394680"/>
              <a:chOff x="2167655" y="4024676"/>
              <a:chExt cx="3294915" cy="394680"/>
            </a:xfrm>
          </p:grpSpPr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42309910-9BDD-438E-8638-F51A0DBF2D76}"/>
                  </a:ext>
                </a:extLst>
              </p:cNvPr>
              <p:cNvSpPr txBox="1"/>
              <p:nvPr/>
            </p:nvSpPr>
            <p:spPr>
              <a:xfrm>
                <a:off x="2167655" y="4024676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AAE8709A-8451-42A0-961F-E8C4D6982D38}"/>
                  </a:ext>
                </a:extLst>
              </p:cNvPr>
              <p:cNvSpPr txBox="1"/>
              <p:nvPr/>
            </p:nvSpPr>
            <p:spPr>
              <a:xfrm>
                <a:off x="2886500" y="4077647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 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+ 2ndryMB</a:t>
                </a:r>
                <a:endParaRPr kumimoji="0" lang="es-E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8A749998-170D-47FD-8191-AD0316ED7BD4}"/>
                  </a:ext>
                </a:extLst>
              </p:cNvPr>
              <p:cNvSpPr txBox="1"/>
              <p:nvPr/>
            </p:nvSpPr>
            <p:spPr>
              <a:xfrm>
                <a:off x="2575139" y="404615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88C29F33-E8E3-45E8-B140-65D95ACD759A}"/>
                  </a:ext>
                </a:extLst>
              </p:cNvPr>
              <p:cNvSpPr txBox="1"/>
              <p:nvPr/>
            </p:nvSpPr>
            <p:spPr>
              <a:xfrm>
                <a:off x="3782104" y="410913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8D23E3D9-CF45-4EC1-BBC5-48E00D4F85AF}"/>
                  </a:ext>
                </a:extLst>
              </p:cNvPr>
              <p:cNvSpPr txBox="1"/>
              <p:nvPr/>
            </p:nvSpPr>
            <p:spPr>
              <a:xfrm>
                <a:off x="5061498" y="4203912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3F22147F-B0BB-4C58-9714-C60012CD1D57}"/>
                  </a:ext>
                </a:extLst>
              </p:cNvPr>
              <p:cNvSpPr txBox="1"/>
              <p:nvPr/>
            </p:nvSpPr>
            <p:spPr>
              <a:xfrm>
                <a:off x="4145465" y="4153879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+ 2ndryMB</a:t>
                </a:r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5EFA2EF9-E9A3-465B-B0DA-54A553BE70BF}"/>
                </a:ext>
              </a:extLst>
            </p:cNvPr>
            <p:cNvGrpSpPr/>
            <p:nvPr/>
          </p:nvGrpSpPr>
          <p:grpSpPr>
            <a:xfrm>
              <a:off x="134262" y="3506641"/>
              <a:ext cx="8108038" cy="221727"/>
              <a:chOff x="120650" y="1664223"/>
              <a:chExt cx="8108038" cy="221727"/>
            </a:xfrm>
          </p:grpSpPr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7B36938B-0BFE-4BC6-AEC1-0B7B89B4B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2279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FDC9215D-139E-47C5-ADA3-1D8E103F3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8588" y="1885157"/>
                <a:ext cx="38354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163484FA-A19B-4CBF-A39F-F22F7007D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3988" y="1885950"/>
                <a:ext cx="20447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2150D84A-132E-4C7F-8A01-E3189D83C293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23D6BF-ED0F-481D-ABAF-76338BAB873E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0BFBB270-9AA9-4D19-8FC2-6C2CBA0E629C}"/>
                  </a:ext>
                </a:extLst>
              </p:cNvPr>
              <p:cNvSpPr/>
              <p:nvPr/>
            </p:nvSpPr>
            <p:spPr>
              <a:xfrm>
                <a:off x="6365422" y="1664223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0B16117-A439-48DF-B6D2-336DDA89927D}"/>
              </a:ext>
            </a:extLst>
          </p:cNvPr>
          <p:cNvGrpSpPr/>
          <p:nvPr/>
        </p:nvGrpSpPr>
        <p:grpSpPr>
          <a:xfrm>
            <a:off x="2749462" y="509861"/>
            <a:ext cx="9144000" cy="1371600"/>
            <a:chOff x="50800" y="1303301"/>
            <a:chExt cx="9144000" cy="1624372"/>
          </a:xfrm>
        </p:grpSpPr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15614779-16D2-4E5E-B903-B482433B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1303301"/>
              <a:ext cx="9144000" cy="1624372"/>
            </a:xfrm>
            <a:prstGeom prst="rect">
              <a:avLst/>
            </a:prstGeom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57B34A6-8866-4C74-B3F1-9D933B32641E}"/>
                </a:ext>
              </a:extLst>
            </p:cNvPr>
            <p:cNvGrpSpPr/>
            <p:nvPr/>
          </p:nvGrpSpPr>
          <p:grpSpPr>
            <a:xfrm>
              <a:off x="2368743" y="2228583"/>
              <a:ext cx="3830551" cy="416597"/>
              <a:chOff x="2395055" y="4046157"/>
              <a:chExt cx="3830551" cy="416597"/>
            </a:xfrm>
          </p:grpSpPr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041C269-DDFD-43B4-B1DA-791FF2321765}"/>
                  </a:ext>
                </a:extLst>
              </p:cNvPr>
              <p:cNvSpPr txBox="1"/>
              <p:nvPr/>
            </p:nvSpPr>
            <p:spPr>
              <a:xfrm>
                <a:off x="2395055" y="4046157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15564E3-1822-4E8C-871E-ED1A7D62B1AA}"/>
                  </a:ext>
                </a:extLst>
              </p:cNvPr>
              <p:cNvSpPr txBox="1"/>
              <p:nvPr/>
            </p:nvSpPr>
            <p:spPr>
              <a:xfrm>
                <a:off x="3398273" y="4118770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6C5E99D3-0488-46E6-A357-558562430063}"/>
                  </a:ext>
                </a:extLst>
              </p:cNvPr>
              <p:cNvSpPr txBox="1"/>
              <p:nvPr/>
            </p:nvSpPr>
            <p:spPr>
              <a:xfrm>
                <a:off x="2797999" y="4073030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8B519AE1-2671-4B7F-A742-A95E43C41425}"/>
                  </a:ext>
                </a:extLst>
              </p:cNvPr>
              <p:cNvSpPr txBox="1"/>
              <p:nvPr/>
            </p:nvSpPr>
            <p:spPr>
              <a:xfrm>
                <a:off x="3930540" y="4153879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44806467-36F6-410B-8ED4-AD2DE4A7CD78}"/>
                  </a:ext>
                </a:extLst>
              </p:cNvPr>
              <p:cNvSpPr txBox="1"/>
              <p:nvPr/>
            </p:nvSpPr>
            <p:spPr>
              <a:xfrm>
                <a:off x="5824534" y="4247310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EAB60B3-FE5C-44D4-A71B-483F2A8AEEE4}"/>
                  </a:ext>
                </a:extLst>
              </p:cNvPr>
              <p:cNvSpPr txBox="1"/>
              <p:nvPr/>
            </p:nvSpPr>
            <p:spPr>
              <a:xfrm>
                <a:off x="4691993" y="4225196"/>
                <a:ext cx="9637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 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+ 2ndryMB</a:t>
                </a: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7D9D4EC-A5E4-4EB0-B57B-44290525F0A4}"/>
                </a:ext>
              </a:extLst>
            </p:cNvPr>
            <p:cNvGrpSpPr/>
            <p:nvPr/>
          </p:nvGrpSpPr>
          <p:grpSpPr>
            <a:xfrm>
              <a:off x="107950" y="1689067"/>
              <a:ext cx="8495388" cy="221727"/>
              <a:chOff x="120650" y="1664223"/>
              <a:chExt cx="8495388" cy="221727"/>
            </a:xfrm>
          </p:grpSpPr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818BBF83-A0F3-4B8C-ABB5-9E946A7DA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46453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D591C6EC-4D7D-498B-9EFB-627613839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5185" y="1885157"/>
                <a:ext cx="427282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A56A2DD-5080-48A3-A2CC-8734C78DF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8006" y="1885950"/>
                <a:ext cx="1758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35A1B6B-D1E4-4959-8696-442AF0E7A2FC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CC1CDCC-4969-496A-A702-005FA87166FF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7B4FA15-AA0A-4849-B618-5AE3F76636E9}"/>
                  </a:ext>
                </a:extLst>
              </p:cNvPr>
              <p:cNvSpPr/>
              <p:nvPr/>
            </p:nvSpPr>
            <p:spPr>
              <a:xfrm>
                <a:off x="6858006" y="1664223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C1BC1FF-A741-4BA5-9D9B-12E18BC2BD87}"/>
              </a:ext>
            </a:extLst>
          </p:cNvPr>
          <p:cNvGrpSpPr/>
          <p:nvPr/>
        </p:nvGrpSpPr>
        <p:grpSpPr>
          <a:xfrm>
            <a:off x="2755072" y="1946303"/>
            <a:ext cx="9144000" cy="1371600"/>
            <a:chOff x="50800" y="3130549"/>
            <a:chExt cx="9144000" cy="1624372"/>
          </a:xfrm>
        </p:grpSpPr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2279BAC0-67A5-4995-A855-178DA76C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3130549"/>
              <a:ext cx="9144000" cy="1624372"/>
            </a:xfrm>
            <a:prstGeom prst="rect">
              <a:avLst/>
            </a:prstGeom>
          </p:spPr>
        </p:pic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9C376AE-3B25-4130-8313-B24741AEA1CB}"/>
                </a:ext>
              </a:extLst>
            </p:cNvPr>
            <p:cNvGrpSpPr/>
            <p:nvPr/>
          </p:nvGrpSpPr>
          <p:grpSpPr>
            <a:xfrm>
              <a:off x="115212" y="3505848"/>
              <a:ext cx="7327063" cy="222520"/>
              <a:chOff x="120650" y="1663430"/>
              <a:chExt cx="7327063" cy="222520"/>
            </a:xfrm>
          </p:grpSpPr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id="{CCC23F4C-B7EB-4BB4-A629-58A876BFC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0" y="1885950"/>
                <a:ext cx="21263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1A381383-3FE0-4F01-A365-A70EF399B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988" y="1885157"/>
                <a:ext cx="36322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AF35E57B-15F7-4EC1-A031-3696AEE51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9188" y="1885950"/>
                <a:ext cx="156852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6274D8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80AB9F29-2015-4782-87BA-D8DAFD7F15B6}"/>
                  </a:ext>
                </a:extLst>
              </p:cNvPr>
              <p:cNvSpPr/>
              <p:nvPr/>
            </p:nvSpPr>
            <p:spPr>
              <a:xfrm>
                <a:off x="692983" y="1664223"/>
                <a:ext cx="112974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Proximal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962D8ED0-66C2-4943-A1B0-10B04BCFEFA9}"/>
                  </a:ext>
                </a:extLst>
              </p:cNvPr>
              <p:cNvSpPr/>
              <p:nvPr/>
            </p:nvSpPr>
            <p:spPr>
              <a:xfrm>
                <a:off x="3556081" y="1664223"/>
                <a:ext cx="213343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Isolated-minibasin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province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15118383-87CD-4535-8C1E-7933335D442F}"/>
                  </a:ext>
                </a:extLst>
              </p:cNvPr>
              <p:cNvSpPr/>
              <p:nvPr/>
            </p:nvSpPr>
            <p:spPr>
              <a:xfrm>
                <a:off x="5765881" y="1663430"/>
                <a:ext cx="168183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Distal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basin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raft</a:t>
                </a: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s-E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6274D8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10CC752B-AD0C-451B-8393-59B122433780}"/>
                </a:ext>
              </a:extLst>
            </p:cNvPr>
            <p:cNvGrpSpPr/>
            <p:nvPr/>
          </p:nvGrpSpPr>
          <p:grpSpPr>
            <a:xfrm>
              <a:off x="2167655" y="4024676"/>
              <a:ext cx="3294915" cy="394680"/>
              <a:chOff x="2167655" y="4024676"/>
              <a:chExt cx="3294915" cy="394680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6B196BA-C1F0-4981-8C8D-040ECF870981}"/>
                  </a:ext>
                </a:extLst>
              </p:cNvPr>
              <p:cNvSpPr txBox="1"/>
              <p:nvPr/>
            </p:nvSpPr>
            <p:spPr>
              <a:xfrm>
                <a:off x="2167655" y="4024676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SW1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A0B593C2-7363-4C0E-B3E2-B5B99943C63E}"/>
                  </a:ext>
                </a:extLst>
              </p:cNvPr>
              <p:cNvSpPr txBox="1"/>
              <p:nvPr/>
            </p:nvSpPr>
            <p:spPr>
              <a:xfrm>
                <a:off x="3045891" y="4109158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SW2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2A0863C7-F002-4976-BDB7-B72ADCB6831F}"/>
                  </a:ext>
                </a:extLst>
              </p:cNvPr>
              <p:cNvSpPr txBox="1"/>
              <p:nvPr/>
            </p:nvSpPr>
            <p:spPr>
              <a:xfrm>
                <a:off x="2575139" y="4046157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MB1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AE5477B2-8148-4E35-A87B-490F874E38D7}"/>
                  </a:ext>
                </a:extLst>
              </p:cNvPr>
              <p:cNvSpPr txBox="1"/>
              <p:nvPr/>
            </p:nvSpPr>
            <p:spPr>
              <a:xfrm>
                <a:off x="3523055" y="4126763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611909FA-8472-4D52-A530-60A735C82BE2}"/>
                  </a:ext>
                </a:extLst>
              </p:cNvPr>
              <p:cNvSpPr txBox="1"/>
              <p:nvPr/>
            </p:nvSpPr>
            <p:spPr>
              <a:xfrm>
                <a:off x="5061498" y="4203912"/>
                <a:ext cx="4010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MB3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AE14A06-CA74-4487-8C64-79AB85CC49B5}"/>
                  </a:ext>
                </a:extLst>
              </p:cNvPr>
              <p:cNvSpPr txBox="1"/>
              <p:nvPr/>
            </p:nvSpPr>
            <p:spPr>
              <a:xfrm>
                <a:off x="4145465" y="4153879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SW3</a:t>
                </a:r>
                <a:endParaRPr kumimoji="0" lang="es-E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173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5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Discussion</a:t>
            </a:r>
            <a:endParaRPr lang="en-ES" sz="1000" b="1" dirty="0">
              <a:solidFill>
                <a:schemeClr val="bg1"/>
              </a:solidFill>
            </a:endParaRP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8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12</a:t>
            </a:r>
            <a:endParaRPr lang="en-ES" sz="1000" dirty="0">
              <a:solidFill>
                <a:schemeClr val="bg1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E33E7A3-6A04-4800-B631-1F2661BF9FDB}"/>
              </a:ext>
            </a:extLst>
          </p:cNvPr>
          <p:cNvSpPr txBox="1"/>
          <p:nvPr/>
        </p:nvSpPr>
        <p:spPr>
          <a:xfrm rot="16200000">
            <a:off x="113974" y="2334804"/>
            <a:ext cx="4432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24F26-6395-427E-9661-3B45453DE39A}"/>
              </a:ext>
            </a:extLst>
          </p:cNvPr>
          <p:cNvCxnSpPr>
            <a:cxnSpLocks/>
          </p:cNvCxnSpPr>
          <p:nvPr/>
        </p:nvCxnSpPr>
        <p:spPr>
          <a:xfrm>
            <a:off x="2522618" y="496689"/>
            <a:ext cx="0" cy="42615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9F189-053F-44C8-9393-59E6F8261FE0}"/>
              </a:ext>
            </a:extLst>
          </p:cNvPr>
          <p:cNvSpPr/>
          <p:nvPr/>
        </p:nvSpPr>
        <p:spPr>
          <a:xfrm>
            <a:off x="4105828" y="36788"/>
            <a:ext cx="570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salt viscosity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(Constant driving mechanism – M2)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E5F26721-EFD4-4F32-AE00-C61AD163B19E}"/>
              </a:ext>
            </a:extLst>
          </p:cNvPr>
          <p:cNvSpPr/>
          <p:nvPr/>
        </p:nvSpPr>
        <p:spPr>
          <a:xfrm>
            <a:off x="11899429" y="0"/>
            <a:ext cx="292562" cy="49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2BC6F-6FE4-41B3-A4EC-2D4710C67B7A}"/>
              </a:ext>
            </a:extLst>
          </p:cNvPr>
          <p:cNvGrpSpPr/>
          <p:nvPr/>
        </p:nvGrpSpPr>
        <p:grpSpPr>
          <a:xfrm>
            <a:off x="32404" y="184204"/>
            <a:ext cx="2312767" cy="854135"/>
            <a:chOff x="-722389" y="1572397"/>
            <a:chExt cx="3559830" cy="1314690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3DC51DDD-7E00-4361-84AB-587866C24B73}"/>
                </a:ext>
              </a:extLst>
            </p:cNvPr>
            <p:cNvSpPr/>
            <p:nvPr/>
          </p:nvSpPr>
          <p:spPr>
            <a:xfrm>
              <a:off x="-722389" y="1572397"/>
              <a:ext cx="3559830" cy="1314690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6A8A419-DCE5-46A2-9B48-E29C0E744A83}"/>
                </a:ext>
              </a:extLst>
            </p:cNvPr>
            <p:cNvGrpSpPr/>
            <p:nvPr/>
          </p:nvGrpSpPr>
          <p:grpSpPr>
            <a:xfrm>
              <a:off x="-556603" y="1616261"/>
              <a:ext cx="3245951" cy="1205049"/>
              <a:chOff x="7073956" y="2399064"/>
              <a:chExt cx="3008180" cy="11226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0F3CBC1-50AC-44A0-ADE3-11B41133FD5B}"/>
                  </a:ext>
                </a:extLst>
              </p:cNvPr>
              <p:cNvGrpSpPr/>
              <p:nvPr/>
            </p:nvGrpSpPr>
            <p:grpSpPr>
              <a:xfrm>
                <a:off x="8190202" y="2399064"/>
                <a:ext cx="757450" cy="397210"/>
                <a:chOff x="1536458" y="3680298"/>
                <a:chExt cx="757450" cy="397210"/>
              </a:xfrm>
            </p:grpSpPr>
            <p:sp>
              <p:nvSpPr>
                <p:cNvPr id="249" name="Google Shape;7029;p10">
                  <a:extLst>
                    <a:ext uri="{FF2B5EF4-FFF2-40B4-BE49-F238E27FC236}">
                      <a16:creationId xmlns:a16="http://schemas.microsoft.com/office/drawing/2014/main" id="{23258F55-8418-49FC-98F4-AF1BA2339A46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2EA9B13-C5BE-4F32-AC4F-7EBECED85195}"/>
                    </a:ext>
                  </a:extLst>
                </p:cNvPr>
                <p:cNvSpPr txBox="1"/>
                <p:nvPr/>
              </p:nvSpPr>
              <p:spPr>
                <a:xfrm>
                  <a:off x="1536458" y="3680298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E755E1-B7D6-4B1E-893A-1715AC4FC711}"/>
                  </a:ext>
                </a:extLst>
              </p:cNvPr>
              <p:cNvGrpSpPr/>
              <p:nvPr/>
            </p:nvGrpSpPr>
            <p:grpSpPr>
              <a:xfrm>
                <a:off x="7073956" y="3117900"/>
                <a:ext cx="757450" cy="397210"/>
                <a:chOff x="639495" y="4395320"/>
                <a:chExt cx="757450" cy="397210"/>
              </a:xfrm>
            </p:grpSpPr>
            <p:sp>
              <p:nvSpPr>
                <p:cNvPr id="247" name="Google Shape;7029;p10">
                  <a:extLst>
                    <a:ext uri="{FF2B5EF4-FFF2-40B4-BE49-F238E27FC236}">
                      <a16:creationId xmlns:a16="http://schemas.microsoft.com/office/drawing/2014/main" id="{3075A8BC-9EE8-4114-AF78-EDA70CA7C8DE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BF028FA0-45BA-4C59-8471-630BB52D0072}"/>
                    </a:ext>
                  </a:extLst>
                </p:cNvPr>
                <p:cNvSpPr txBox="1"/>
                <p:nvPr/>
              </p:nvSpPr>
              <p:spPr>
                <a:xfrm>
                  <a:off x="639495" y="4395320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D44AF7F-1C3E-4997-A72B-B332A0DE6017}"/>
                  </a:ext>
                </a:extLst>
              </p:cNvPr>
              <p:cNvGrpSpPr/>
              <p:nvPr/>
            </p:nvGrpSpPr>
            <p:grpSpPr>
              <a:xfrm>
                <a:off x="7822487" y="3119509"/>
                <a:ext cx="757450" cy="397210"/>
                <a:chOff x="1532584" y="4400574"/>
                <a:chExt cx="757450" cy="397210"/>
              </a:xfrm>
            </p:grpSpPr>
            <p:sp>
              <p:nvSpPr>
                <p:cNvPr id="245" name="Google Shape;7029;p10">
                  <a:extLst>
                    <a:ext uri="{FF2B5EF4-FFF2-40B4-BE49-F238E27FC236}">
                      <a16:creationId xmlns:a16="http://schemas.microsoft.com/office/drawing/2014/main" id="{13127EE8-8951-4F9A-97DA-7501FEE260F6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65641482-77B7-4636-AC24-22FFA1252635}"/>
                    </a:ext>
                  </a:extLst>
                </p:cNvPr>
                <p:cNvSpPr txBox="1"/>
                <p:nvPr/>
              </p:nvSpPr>
              <p:spPr>
                <a:xfrm>
                  <a:off x="1532584" y="4400574"/>
                  <a:ext cx="757450" cy="397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V-2</a:t>
                  </a:r>
                  <a:endParaRPr lang="es-E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6B4208C2-4AB7-4BF5-B550-97565DEE4BED}"/>
                  </a:ext>
                </a:extLst>
              </p:cNvPr>
              <p:cNvGrpSpPr/>
              <p:nvPr/>
            </p:nvGrpSpPr>
            <p:grpSpPr>
              <a:xfrm>
                <a:off x="8575141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3" name="Google Shape;7029;p10">
                  <a:extLst>
                    <a:ext uri="{FF2B5EF4-FFF2-40B4-BE49-F238E27FC236}">
                      <a16:creationId xmlns:a16="http://schemas.microsoft.com/office/drawing/2014/main" id="{1380EF57-D2E3-4747-892F-ECE21F7855F0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F38AC22D-4CAF-4735-B295-C9E3B27FA5CE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1B3FC310-2A2C-4801-8197-430EAB0E1277}"/>
                  </a:ext>
                </a:extLst>
              </p:cNvPr>
              <p:cNvGrpSpPr/>
              <p:nvPr/>
            </p:nvGrpSpPr>
            <p:grpSpPr>
              <a:xfrm>
                <a:off x="9324686" y="3124517"/>
                <a:ext cx="757450" cy="397211"/>
                <a:chOff x="2437651" y="4405582"/>
                <a:chExt cx="757450" cy="397211"/>
              </a:xfrm>
            </p:grpSpPr>
            <p:sp>
              <p:nvSpPr>
                <p:cNvPr id="241" name="Google Shape;7029;p10">
                  <a:extLst>
                    <a:ext uri="{FF2B5EF4-FFF2-40B4-BE49-F238E27FC236}">
                      <a16:creationId xmlns:a16="http://schemas.microsoft.com/office/drawing/2014/main" id="{187C192C-46D7-4106-A55E-8149190033A8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8FA1640A-425A-491A-B196-D043387E1502}"/>
                    </a:ext>
                  </a:extLst>
                </p:cNvPr>
                <p:cNvSpPr txBox="1"/>
                <p:nvPr/>
              </p:nvSpPr>
              <p:spPr>
                <a:xfrm>
                  <a:off x="2437651" y="4405582"/>
                  <a:ext cx="757450" cy="397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172ABA78-1D00-4AB5-A18A-212CC81EB95D}"/>
                  </a:ext>
                </a:extLst>
              </p:cNvPr>
              <p:cNvGrpSpPr/>
              <p:nvPr/>
            </p:nvGrpSpPr>
            <p:grpSpPr>
              <a:xfrm>
                <a:off x="7452680" y="2781952"/>
                <a:ext cx="2246214" cy="355306"/>
                <a:chOff x="7452680" y="2781952"/>
                <a:chExt cx="2246214" cy="355306"/>
              </a:xfrm>
            </p:grpSpPr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7583F97A-6E8D-4A58-B84E-39FF02573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447" y="2955916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73ACFB53-1CD7-42F8-9CDF-CA7CA4E3C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5086" y="295543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02640EBE-704F-4117-84EF-FF52D708E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2680" y="2961458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C8B6B7FD-0F3E-4992-A474-9D0D75FC0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52680" y="2957813"/>
                  <a:ext cx="2246213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B5149F15-F110-467D-8A9A-5DEDF7966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395" y="2781952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CA918E0C-5AEE-47DB-AE48-F569189DF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8893" y="295781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7" name="TextBox 366">
            <a:extLst>
              <a:ext uri="{FF2B5EF4-FFF2-40B4-BE49-F238E27FC236}">
                <a16:creationId xmlns:a16="http://schemas.microsoft.com/office/drawing/2014/main" id="{7C61C63A-DC6C-4C84-8D9A-03038FF8B335}"/>
              </a:ext>
            </a:extLst>
          </p:cNvPr>
          <p:cNvSpPr txBox="1"/>
          <p:nvPr/>
        </p:nvSpPr>
        <p:spPr>
          <a:xfrm>
            <a:off x="6822876" y="4840527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F21EE079-111E-4DD6-B3EE-352F549CDFEF}"/>
              </a:ext>
            </a:extLst>
          </p:cNvPr>
          <p:cNvSpPr/>
          <p:nvPr/>
        </p:nvSpPr>
        <p:spPr>
          <a:xfrm>
            <a:off x="2748349" y="5935512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D138CE35-BC54-4089-A70E-EF8118100532}"/>
              </a:ext>
            </a:extLst>
          </p:cNvPr>
          <p:cNvSpPr txBox="1"/>
          <p:nvPr/>
        </p:nvSpPr>
        <p:spPr>
          <a:xfrm>
            <a:off x="2831811" y="4825986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M2_V4</a:t>
            </a:r>
          </a:p>
        </p:txBody>
      </p:sp>
      <p:sp>
        <p:nvSpPr>
          <p:cNvPr id="49" name="Elipse 151">
            <a:extLst>
              <a:ext uri="{FF2B5EF4-FFF2-40B4-BE49-F238E27FC236}">
                <a16:creationId xmlns:a16="http://schemas.microsoft.com/office/drawing/2014/main" id="{95887C17-786E-4CE4-B562-C50F2389180D}"/>
              </a:ext>
            </a:extLst>
          </p:cNvPr>
          <p:cNvSpPr/>
          <p:nvPr/>
        </p:nvSpPr>
        <p:spPr>
          <a:xfrm>
            <a:off x="6884426" y="5897693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025161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3640FB-9356-4C5D-AC7A-2B3805B5713D}"/>
              </a:ext>
            </a:extLst>
          </p:cNvPr>
          <p:cNvGrpSpPr/>
          <p:nvPr/>
        </p:nvGrpSpPr>
        <p:grpSpPr>
          <a:xfrm>
            <a:off x="2755072" y="3386619"/>
            <a:ext cx="9144000" cy="1371600"/>
            <a:chOff x="2755072" y="3386619"/>
            <a:chExt cx="9144000" cy="1371600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3B0FDC2-359E-4C1D-8378-164F30DD8F9D}"/>
                </a:ext>
              </a:extLst>
            </p:cNvPr>
            <p:cNvGrpSpPr/>
            <p:nvPr/>
          </p:nvGrpSpPr>
          <p:grpSpPr>
            <a:xfrm>
              <a:off x="2755072" y="3386619"/>
              <a:ext cx="9144000" cy="1371600"/>
              <a:chOff x="50800" y="4957797"/>
              <a:chExt cx="9144000" cy="1624372"/>
            </a:xfrm>
          </p:grpSpPr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15CA9CE6-5B72-4CD9-BB87-12DE680A9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0" y="4957797"/>
                <a:ext cx="9144000" cy="1624372"/>
              </a:xfrm>
              <a:prstGeom prst="rect">
                <a:avLst/>
              </a:prstGeom>
            </p:spPr>
          </p:pic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5C22EB84-18AF-482B-BA5E-ADD02B6F71B3}"/>
                  </a:ext>
                </a:extLst>
              </p:cNvPr>
              <p:cNvGrpSpPr/>
              <p:nvPr/>
            </p:nvGrpSpPr>
            <p:grpSpPr>
              <a:xfrm>
                <a:off x="106925" y="5303757"/>
                <a:ext cx="7077935" cy="228011"/>
                <a:chOff x="120650" y="1657939"/>
                <a:chExt cx="7077935" cy="228011"/>
              </a:xfrm>
            </p:grpSpPr>
            <p:cxnSp>
              <p:nvCxnSpPr>
                <p:cNvPr id="267" name="Straight Arrow Connector 266">
                  <a:extLst>
                    <a:ext uri="{FF2B5EF4-FFF2-40B4-BE49-F238E27FC236}">
                      <a16:creationId xmlns:a16="http://schemas.microsoft.com/office/drawing/2014/main" id="{3333E6D3-A6B1-47C0-9A76-FA57A7FD8E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650" y="1885950"/>
                  <a:ext cx="209458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8" name="Straight Arrow Connector 267">
                  <a:extLst>
                    <a:ext uri="{FF2B5EF4-FFF2-40B4-BE49-F238E27FC236}">
                      <a16:creationId xmlns:a16="http://schemas.microsoft.com/office/drawing/2014/main" id="{03CD7F97-C5C0-41FA-BBD5-501ECE2B1C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5238" y="1885157"/>
                  <a:ext cx="335280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9" name="Straight Arrow Connector 268">
                  <a:extLst>
                    <a:ext uri="{FF2B5EF4-FFF2-40B4-BE49-F238E27FC236}">
                      <a16:creationId xmlns:a16="http://schemas.microsoft.com/office/drawing/2014/main" id="{30D11165-64A4-468C-A279-E66E2240E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68038" y="1885950"/>
                  <a:ext cx="1457781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274D8">
                      <a:lumMod val="7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3A885593-579F-40AF-BAB3-9F88D83557F3}"/>
                    </a:ext>
                  </a:extLst>
                </p:cNvPr>
                <p:cNvSpPr/>
                <p:nvPr/>
              </p:nvSpPr>
              <p:spPr>
                <a:xfrm>
                  <a:off x="692983" y="1664223"/>
                  <a:ext cx="1129740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Proximal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A402241B-B34C-478E-B4C0-0B77E67C6AD2}"/>
                    </a:ext>
                  </a:extLst>
                </p:cNvPr>
                <p:cNvSpPr/>
                <p:nvPr/>
              </p:nvSpPr>
              <p:spPr>
                <a:xfrm>
                  <a:off x="3556081" y="1664223"/>
                  <a:ext cx="2133437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Isolated-minibasin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province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A11F9150-D0BE-4BAD-B84D-1CDA21AEFE4A}"/>
                    </a:ext>
                  </a:extLst>
                </p:cNvPr>
                <p:cNvSpPr/>
                <p:nvPr/>
              </p:nvSpPr>
              <p:spPr>
                <a:xfrm>
                  <a:off x="5516753" y="1657939"/>
                  <a:ext cx="16818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Distal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basin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raft</a:t>
                  </a: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s-ES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6274D8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74D8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/>
                  </a:endParaRPr>
                </a:p>
              </p:txBody>
            </p:sp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BBB7E723-B1C1-447F-A9D7-75EB5E6DD6B0}"/>
                  </a:ext>
                </a:extLst>
              </p:cNvPr>
              <p:cNvGrpSpPr/>
              <p:nvPr/>
            </p:nvGrpSpPr>
            <p:grpSpPr>
              <a:xfrm>
                <a:off x="2000069" y="5821098"/>
                <a:ext cx="3294915" cy="394680"/>
                <a:chOff x="2167655" y="4024676"/>
                <a:chExt cx="3294915" cy="394680"/>
              </a:xfrm>
            </p:grpSpPr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3131ED70-91E1-4569-86B1-A904588E7FE3}"/>
                    </a:ext>
                  </a:extLst>
                </p:cNvPr>
                <p:cNvSpPr txBox="1"/>
                <p:nvPr/>
              </p:nvSpPr>
              <p:spPr>
                <a:xfrm>
                  <a:off x="2167655" y="4024676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SW1</a:t>
                  </a:r>
                </a:p>
              </p:txBody>
            </p:sp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DB0BF693-20AF-4AC8-A4A3-8E3AFF24FE01}"/>
                    </a:ext>
                  </a:extLst>
                </p:cNvPr>
                <p:cNvSpPr txBox="1"/>
                <p:nvPr/>
              </p:nvSpPr>
              <p:spPr>
                <a:xfrm>
                  <a:off x="3045891" y="4109158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SW2</a:t>
                  </a:r>
                </a:p>
              </p:txBody>
            </p: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713648A1-F71B-4116-9A55-D2F79CF53264}"/>
                    </a:ext>
                  </a:extLst>
                </p:cNvPr>
                <p:cNvSpPr txBox="1"/>
                <p:nvPr/>
              </p:nvSpPr>
              <p:spPr>
                <a:xfrm>
                  <a:off x="2575139" y="4046157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MB1</a:t>
                  </a:r>
                </a:p>
              </p:txBody>
            </p: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D75836DB-974D-4901-AEC5-4F7AC497B2AE}"/>
                    </a:ext>
                  </a:extLst>
                </p:cNvPr>
                <p:cNvSpPr txBox="1"/>
                <p:nvPr/>
              </p:nvSpPr>
              <p:spPr>
                <a:xfrm>
                  <a:off x="3523055" y="4126763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MB2</a:t>
                  </a:r>
                </a:p>
              </p:txBody>
            </p:sp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B3BB394B-7A3C-4D52-9DE8-31D3D8B852F9}"/>
                    </a:ext>
                  </a:extLst>
                </p:cNvPr>
                <p:cNvSpPr txBox="1"/>
                <p:nvPr/>
              </p:nvSpPr>
              <p:spPr>
                <a:xfrm>
                  <a:off x="5061498" y="4203912"/>
                  <a:ext cx="4010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MB3</a:t>
                  </a:r>
                </a:p>
              </p:txBody>
            </p:sp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1E5D9F08-0971-4286-AE05-780F04FF3AF2}"/>
                    </a:ext>
                  </a:extLst>
                </p:cNvPr>
                <p:cNvSpPr txBox="1"/>
                <p:nvPr/>
              </p:nvSpPr>
              <p:spPr>
                <a:xfrm>
                  <a:off x="4145465" y="4153879"/>
                  <a:ext cx="40748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SW3</a:t>
                  </a:r>
                  <a:endParaRPr kumimoji="0" lang="es-E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98664F6-40BA-47D6-B584-CCA87F2ABB31}"/>
                </a:ext>
              </a:extLst>
            </p:cNvPr>
            <p:cNvSpPr txBox="1"/>
            <p:nvPr/>
          </p:nvSpPr>
          <p:spPr>
            <a:xfrm>
              <a:off x="6831052" y="3401458"/>
              <a:ext cx="10335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Time: 4.1 Ma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20FEE71-0659-40AB-A94C-F9056DE61162}"/>
                </a:ext>
              </a:extLst>
            </p:cNvPr>
            <p:cNvSpPr/>
            <p:nvPr/>
          </p:nvSpPr>
          <p:spPr>
            <a:xfrm>
              <a:off x="2756525" y="4496443"/>
              <a:ext cx="2311397" cy="26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BBAE33BC-5300-423C-8C76-5386C83525D9}"/>
                </a:ext>
              </a:extLst>
            </p:cNvPr>
            <p:cNvSpPr txBox="1"/>
            <p:nvPr/>
          </p:nvSpPr>
          <p:spPr>
            <a:xfrm>
              <a:off x="2839987" y="3386917"/>
              <a:ext cx="16164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58B6C0"/>
                  </a:solidFill>
                </a:rPr>
                <a:t>Model</a:t>
              </a:r>
              <a:r>
                <a:rPr lang="es-ES" sz="1400" b="1" dirty="0">
                  <a:solidFill>
                    <a:srgbClr val="58B6C0"/>
                  </a:solidFill>
                </a:rPr>
                <a:t>: M2_V3</a:t>
              </a:r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A5DCE03A-C3E7-46BF-B281-B9EAA1129C2D}"/>
              </a:ext>
            </a:extLst>
          </p:cNvPr>
          <p:cNvSpPr txBox="1"/>
          <p:nvPr/>
        </p:nvSpPr>
        <p:spPr>
          <a:xfrm>
            <a:off x="6818396" y="1969268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3090AD2F-EC69-46AF-8C6B-B7E6535E0304}"/>
              </a:ext>
            </a:extLst>
          </p:cNvPr>
          <p:cNvSpPr/>
          <p:nvPr/>
        </p:nvSpPr>
        <p:spPr>
          <a:xfrm>
            <a:off x="2765991" y="3056879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784F84F-4D62-4ECF-892D-69994EF7B792}"/>
              </a:ext>
            </a:extLst>
          </p:cNvPr>
          <p:cNvSpPr txBox="1"/>
          <p:nvPr/>
        </p:nvSpPr>
        <p:spPr>
          <a:xfrm>
            <a:off x="2827331" y="1954727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M2_V2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210C6D45-311B-4CD0-9752-19390C610F0F}"/>
              </a:ext>
            </a:extLst>
          </p:cNvPr>
          <p:cNvSpPr txBox="1"/>
          <p:nvPr/>
        </p:nvSpPr>
        <p:spPr>
          <a:xfrm>
            <a:off x="6829599" y="524402"/>
            <a:ext cx="10335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Time: 4.1 Ma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1E8F7D17-52CA-406D-B773-61EAA6B309EB}"/>
              </a:ext>
            </a:extLst>
          </p:cNvPr>
          <p:cNvSpPr/>
          <p:nvPr/>
        </p:nvSpPr>
        <p:spPr>
          <a:xfrm>
            <a:off x="2755072" y="1619387"/>
            <a:ext cx="2311397" cy="26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CED72DF-906B-457D-87BD-950F2C7118A7}"/>
              </a:ext>
            </a:extLst>
          </p:cNvPr>
          <p:cNvSpPr txBox="1"/>
          <p:nvPr/>
        </p:nvSpPr>
        <p:spPr>
          <a:xfrm>
            <a:off x="2838534" y="509861"/>
            <a:ext cx="16164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rgbClr val="58B6C0"/>
                </a:solidFill>
              </a:rPr>
              <a:t>Model</a:t>
            </a:r>
            <a:r>
              <a:rPr lang="es-ES" sz="1400" b="1" dirty="0">
                <a:solidFill>
                  <a:srgbClr val="58B6C0"/>
                </a:solidFill>
              </a:rPr>
              <a:t>: M2_V1</a:t>
            </a:r>
          </a:p>
        </p:txBody>
      </p:sp>
      <p:pic>
        <p:nvPicPr>
          <p:cNvPr id="177" name="Picture 176">
            <a:hlinkClick r:id="rId9" action="ppaction://hlinksldjump" tooltip="Discussion Menu"/>
            <a:extLst>
              <a:ext uri="{FF2B5EF4-FFF2-40B4-BE49-F238E27FC236}">
                <a16:creationId xmlns:a16="http://schemas.microsoft.com/office/drawing/2014/main" id="{D5BEDD88-4E04-47D8-821B-EFA487348E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63" y="185924"/>
            <a:ext cx="222892" cy="2228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CE2B46-0336-4510-BD7F-4DD4C193AD37}"/>
              </a:ext>
            </a:extLst>
          </p:cNvPr>
          <p:cNvGrpSpPr/>
          <p:nvPr/>
        </p:nvGrpSpPr>
        <p:grpSpPr>
          <a:xfrm>
            <a:off x="4286033" y="1060618"/>
            <a:ext cx="935867" cy="4738415"/>
            <a:chOff x="4286033" y="1060618"/>
            <a:chExt cx="935867" cy="4738415"/>
          </a:xfrm>
        </p:grpSpPr>
        <p:pic>
          <p:nvPicPr>
            <p:cNvPr id="167" name="Graphic 166" descr="Magnifying glass">
              <a:hlinkClick r:id="rId11" action="ppaction://hlinksldjump" tooltip="Zoom In"/>
              <a:extLst>
                <a:ext uri="{FF2B5EF4-FFF2-40B4-BE49-F238E27FC236}">
                  <a16:creationId xmlns:a16="http://schemas.microsoft.com/office/drawing/2014/main" id="{C3EF8FDA-8C1A-4C61-B503-C6D56EA5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6870" y="1259422"/>
              <a:ext cx="399532" cy="399532"/>
            </a:xfrm>
            <a:prstGeom prst="rect">
              <a:avLst/>
            </a:prstGeom>
          </p:spPr>
        </p:pic>
        <p:sp>
          <p:nvSpPr>
            <p:cNvPr id="19" name="Flowchart: Punched Tape 18">
              <a:extLst>
                <a:ext uri="{FF2B5EF4-FFF2-40B4-BE49-F238E27FC236}">
                  <a16:creationId xmlns:a16="http://schemas.microsoft.com/office/drawing/2014/main" id="{0E6E21C8-6B19-4233-A8B0-34A03C690DAE}"/>
                </a:ext>
              </a:extLst>
            </p:cNvPr>
            <p:cNvSpPr/>
            <p:nvPr/>
          </p:nvSpPr>
          <p:spPr>
            <a:xfrm rot="16200000">
              <a:off x="2384759" y="2961892"/>
              <a:ext cx="4738415" cy="935867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23 h 10023"/>
                <a:gd name="connsiteX1" fmla="*/ 2500 w 10000"/>
                <a:gd name="connsiteY1" fmla="*/ 2023 h 10023"/>
                <a:gd name="connsiteX2" fmla="*/ 5048 w 10000"/>
                <a:gd name="connsiteY2" fmla="*/ 1934 h 10023"/>
                <a:gd name="connsiteX3" fmla="*/ 7500 w 10000"/>
                <a:gd name="connsiteY3" fmla="*/ 23 h 10023"/>
                <a:gd name="connsiteX4" fmla="*/ 10000 w 10000"/>
                <a:gd name="connsiteY4" fmla="*/ 1023 h 10023"/>
                <a:gd name="connsiteX5" fmla="*/ 10000 w 10000"/>
                <a:gd name="connsiteY5" fmla="*/ 9023 h 10023"/>
                <a:gd name="connsiteX6" fmla="*/ 7500 w 10000"/>
                <a:gd name="connsiteY6" fmla="*/ 8023 h 10023"/>
                <a:gd name="connsiteX7" fmla="*/ 5000 w 10000"/>
                <a:gd name="connsiteY7" fmla="*/ 9023 h 10023"/>
                <a:gd name="connsiteX8" fmla="*/ 2500 w 10000"/>
                <a:gd name="connsiteY8" fmla="*/ 10023 h 10023"/>
                <a:gd name="connsiteX9" fmla="*/ 0 w 10000"/>
                <a:gd name="connsiteY9" fmla="*/ 9023 h 10023"/>
                <a:gd name="connsiteX10" fmla="*/ 0 w 10000"/>
                <a:gd name="connsiteY10" fmla="*/ 1023 h 10023"/>
                <a:gd name="connsiteX0" fmla="*/ 0 w 10000"/>
                <a:gd name="connsiteY0" fmla="*/ 212 h 9212"/>
                <a:gd name="connsiteX1" fmla="*/ 2500 w 10000"/>
                <a:gd name="connsiteY1" fmla="*/ 1212 h 9212"/>
                <a:gd name="connsiteX2" fmla="*/ 5048 w 10000"/>
                <a:gd name="connsiteY2" fmla="*/ 1123 h 9212"/>
                <a:gd name="connsiteX3" fmla="*/ 7681 w 10000"/>
                <a:gd name="connsiteY3" fmla="*/ 496 h 9212"/>
                <a:gd name="connsiteX4" fmla="*/ 10000 w 10000"/>
                <a:gd name="connsiteY4" fmla="*/ 212 h 9212"/>
                <a:gd name="connsiteX5" fmla="*/ 10000 w 10000"/>
                <a:gd name="connsiteY5" fmla="*/ 8212 h 9212"/>
                <a:gd name="connsiteX6" fmla="*/ 7500 w 10000"/>
                <a:gd name="connsiteY6" fmla="*/ 7212 h 9212"/>
                <a:gd name="connsiteX7" fmla="*/ 5000 w 10000"/>
                <a:gd name="connsiteY7" fmla="*/ 8212 h 9212"/>
                <a:gd name="connsiteX8" fmla="*/ 2500 w 10000"/>
                <a:gd name="connsiteY8" fmla="*/ 9212 h 9212"/>
                <a:gd name="connsiteX9" fmla="*/ 0 w 10000"/>
                <a:gd name="connsiteY9" fmla="*/ 8212 h 9212"/>
                <a:gd name="connsiteX10" fmla="*/ 0 w 10000"/>
                <a:gd name="connsiteY10" fmla="*/ 212 h 9212"/>
                <a:gd name="connsiteX0" fmla="*/ 0 w 10036"/>
                <a:gd name="connsiteY0" fmla="*/ 1624 h 10000"/>
                <a:gd name="connsiteX1" fmla="*/ 2536 w 10036"/>
                <a:gd name="connsiteY1" fmla="*/ 1316 h 10000"/>
                <a:gd name="connsiteX2" fmla="*/ 5084 w 10036"/>
                <a:gd name="connsiteY2" fmla="*/ 1219 h 10000"/>
                <a:gd name="connsiteX3" fmla="*/ 7717 w 10036"/>
                <a:gd name="connsiteY3" fmla="*/ 538 h 10000"/>
                <a:gd name="connsiteX4" fmla="*/ 10036 w 10036"/>
                <a:gd name="connsiteY4" fmla="*/ 230 h 10000"/>
                <a:gd name="connsiteX5" fmla="*/ 10036 w 10036"/>
                <a:gd name="connsiteY5" fmla="*/ 8914 h 10000"/>
                <a:gd name="connsiteX6" fmla="*/ 7536 w 10036"/>
                <a:gd name="connsiteY6" fmla="*/ 7829 h 10000"/>
                <a:gd name="connsiteX7" fmla="*/ 5036 w 10036"/>
                <a:gd name="connsiteY7" fmla="*/ 8914 h 10000"/>
                <a:gd name="connsiteX8" fmla="*/ 2536 w 10036"/>
                <a:gd name="connsiteY8" fmla="*/ 10000 h 10000"/>
                <a:gd name="connsiteX9" fmla="*/ 36 w 10036"/>
                <a:gd name="connsiteY9" fmla="*/ 8914 h 10000"/>
                <a:gd name="connsiteX10" fmla="*/ 0 w 10036"/>
                <a:gd name="connsiteY10" fmla="*/ 1624 h 10000"/>
                <a:gd name="connsiteX0" fmla="*/ 0 w 10036"/>
                <a:gd name="connsiteY0" fmla="*/ 1624 h 9038"/>
                <a:gd name="connsiteX1" fmla="*/ 2536 w 10036"/>
                <a:gd name="connsiteY1" fmla="*/ 1316 h 9038"/>
                <a:gd name="connsiteX2" fmla="*/ 5084 w 10036"/>
                <a:gd name="connsiteY2" fmla="*/ 1219 h 9038"/>
                <a:gd name="connsiteX3" fmla="*/ 7717 w 10036"/>
                <a:gd name="connsiteY3" fmla="*/ 538 h 9038"/>
                <a:gd name="connsiteX4" fmla="*/ 10036 w 10036"/>
                <a:gd name="connsiteY4" fmla="*/ 230 h 9038"/>
                <a:gd name="connsiteX5" fmla="*/ 10036 w 10036"/>
                <a:gd name="connsiteY5" fmla="*/ 8914 h 9038"/>
                <a:gd name="connsiteX6" fmla="*/ 7536 w 10036"/>
                <a:gd name="connsiteY6" fmla="*/ 7829 h 9038"/>
                <a:gd name="connsiteX7" fmla="*/ 5036 w 10036"/>
                <a:gd name="connsiteY7" fmla="*/ 8914 h 9038"/>
                <a:gd name="connsiteX8" fmla="*/ 2367 w 10036"/>
                <a:gd name="connsiteY8" fmla="*/ 7752 h 9038"/>
                <a:gd name="connsiteX9" fmla="*/ 36 w 10036"/>
                <a:gd name="connsiteY9" fmla="*/ 8914 h 9038"/>
                <a:gd name="connsiteX10" fmla="*/ 0 w 10036"/>
                <a:gd name="connsiteY10" fmla="*/ 1624 h 9038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509 w 10000"/>
                <a:gd name="connsiteY6" fmla="*/ 8662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46 w 10000"/>
                <a:gd name="connsiteY7" fmla="*/ 7127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9963"/>
                <a:gd name="connsiteX1" fmla="*/ 2527 w 10000"/>
                <a:gd name="connsiteY1" fmla="*/ 1456 h 9963"/>
                <a:gd name="connsiteX2" fmla="*/ 5066 w 10000"/>
                <a:gd name="connsiteY2" fmla="*/ 1349 h 9963"/>
                <a:gd name="connsiteX3" fmla="*/ 7689 w 10000"/>
                <a:gd name="connsiteY3" fmla="*/ 595 h 9963"/>
                <a:gd name="connsiteX4" fmla="*/ 10000 w 10000"/>
                <a:gd name="connsiteY4" fmla="*/ 254 h 9963"/>
                <a:gd name="connsiteX5" fmla="*/ 10000 w 10000"/>
                <a:gd name="connsiteY5" fmla="*/ 9863 h 9963"/>
                <a:gd name="connsiteX6" fmla="*/ 7461 w 10000"/>
                <a:gd name="connsiteY6" fmla="*/ 7468 h 9963"/>
                <a:gd name="connsiteX7" fmla="*/ 4946 w 10000"/>
                <a:gd name="connsiteY7" fmla="*/ 7127 h 9963"/>
                <a:gd name="connsiteX8" fmla="*/ 2347 w 10000"/>
                <a:gd name="connsiteY8" fmla="*/ 7682 h 9963"/>
                <a:gd name="connsiteX9" fmla="*/ 36 w 10000"/>
                <a:gd name="connsiteY9" fmla="*/ 9863 h 9963"/>
                <a:gd name="connsiteX10" fmla="*/ 0 w 10000"/>
                <a:gd name="connsiteY10" fmla="*/ 1797 h 9963"/>
                <a:gd name="connsiteX0" fmla="*/ 0 w 10000"/>
                <a:gd name="connsiteY0" fmla="*/ 1829 h 10025"/>
                <a:gd name="connsiteX1" fmla="*/ 2527 w 10000"/>
                <a:gd name="connsiteY1" fmla="*/ 1486 h 10025"/>
                <a:gd name="connsiteX2" fmla="*/ 5066 w 10000"/>
                <a:gd name="connsiteY2" fmla="*/ 1379 h 10025"/>
                <a:gd name="connsiteX3" fmla="*/ 6011 w 10000"/>
                <a:gd name="connsiteY3" fmla="*/ 2205 h 10025"/>
                <a:gd name="connsiteX4" fmla="*/ 7689 w 10000"/>
                <a:gd name="connsiteY4" fmla="*/ 622 h 10025"/>
                <a:gd name="connsiteX5" fmla="*/ 10000 w 10000"/>
                <a:gd name="connsiteY5" fmla="*/ 280 h 10025"/>
                <a:gd name="connsiteX6" fmla="*/ 10000 w 10000"/>
                <a:gd name="connsiteY6" fmla="*/ 9925 h 10025"/>
                <a:gd name="connsiteX7" fmla="*/ 7461 w 10000"/>
                <a:gd name="connsiteY7" fmla="*/ 7521 h 10025"/>
                <a:gd name="connsiteX8" fmla="*/ 4946 w 10000"/>
                <a:gd name="connsiteY8" fmla="*/ 7178 h 10025"/>
                <a:gd name="connsiteX9" fmla="*/ 2347 w 10000"/>
                <a:gd name="connsiteY9" fmla="*/ 7736 h 10025"/>
                <a:gd name="connsiteX10" fmla="*/ 36 w 10000"/>
                <a:gd name="connsiteY10" fmla="*/ 9925 h 10025"/>
                <a:gd name="connsiteX11" fmla="*/ 0 w 10000"/>
                <a:gd name="connsiteY11" fmla="*/ 1829 h 10025"/>
                <a:gd name="connsiteX0" fmla="*/ 0 w 10013"/>
                <a:gd name="connsiteY0" fmla="*/ 1209 h 9405"/>
                <a:gd name="connsiteX1" fmla="*/ 2527 w 10013"/>
                <a:gd name="connsiteY1" fmla="*/ 866 h 9405"/>
                <a:gd name="connsiteX2" fmla="*/ 5066 w 10013"/>
                <a:gd name="connsiteY2" fmla="*/ 759 h 9405"/>
                <a:gd name="connsiteX3" fmla="*/ 6011 w 10013"/>
                <a:gd name="connsiteY3" fmla="*/ 1585 h 9405"/>
                <a:gd name="connsiteX4" fmla="*/ 7689 w 10013"/>
                <a:gd name="connsiteY4" fmla="*/ 2 h 9405"/>
                <a:gd name="connsiteX5" fmla="*/ 10013 w 10013"/>
                <a:gd name="connsiteY5" fmla="*/ 1957 h 9405"/>
                <a:gd name="connsiteX6" fmla="*/ 10000 w 10013"/>
                <a:gd name="connsiteY6" fmla="*/ 9305 h 9405"/>
                <a:gd name="connsiteX7" fmla="*/ 7461 w 10013"/>
                <a:gd name="connsiteY7" fmla="*/ 6901 h 9405"/>
                <a:gd name="connsiteX8" fmla="*/ 4946 w 10013"/>
                <a:gd name="connsiteY8" fmla="*/ 6558 h 9405"/>
                <a:gd name="connsiteX9" fmla="*/ 2347 w 10013"/>
                <a:gd name="connsiteY9" fmla="*/ 7116 h 9405"/>
                <a:gd name="connsiteX10" fmla="*/ 36 w 10013"/>
                <a:gd name="connsiteY10" fmla="*/ 9305 h 9405"/>
                <a:gd name="connsiteX11" fmla="*/ 0 w 10013"/>
                <a:gd name="connsiteY11" fmla="*/ 1209 h 9405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51 w 10000"/>
                <a:gd name="connsiteY7" fmla="*/ 7338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53 w 10000"/>
                <a:gd name="connsiteY8" fmla="*/ 6442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9982"/>
                <a:gd name="connsiteX1" fmla="*/ 2524 w 10000"/>
                <a:gd name="connsiteY1" fmla="*/ 921 h 9982"/>
                <a:gd name="connsiteX2" fmla="*/ 5059 w 10000"/>
                <a:gd name="connsiteY2" fmla="*/ 807 h 9982"/>
                <a:gd name="connsiteX3" fmla="*/ 6003 w 10000"/>
                <a:gd name="connsiteY3" fmla="*/ 1685 h 9982"/>
                <a:gd name="connsiteX4" fmla="*/ 7679 w 10000"/>
                <a:gd name="connsiteY4" fmla="*/ 2 h 9982"/>
                <a:gd name="connsiteX5" fmla="*/ 10000 w 10000"/>
                <a:gd name="connsiteY5" fmla="*/ 2081 h 9982"/>
                <a:gd name="connsiteX6" fmla="*/ 9987 w 10000"/>
                <a:gd name="connsiteY6" fmla="*/ 8938 h 9982"/>
                <a:gd name="connsiteX7" fmla="*/ 7464 w 10000"/>
                <a:gd name="connsiteY7" fmla="*/ 7710 h 9982"/>
                <a:gd name="connsiteX8" fmla="*/ 4953 w 10000"/>
                <a:gd name="connsiteY8" fmla="*/ 6442 h 9982"/>
                <a:gd name="connsiteX9" fmla="*/ 2293 w 10000"/>
                <a:gd name="connsiteY9" fmla="*/ 6823 h 9982"/>
                <a:gd name="connsiteX10" fmla="*/ 36 w 10000"/>
                <a:gd name="connsiteY10" fmla="*/ 9894 h 9982"/>
                <a:gd name="connsiteX11" fmla="*/ 0 w 10000"/>
                <a:gd name="connsiteY11" fmla="*/ 1285 h 9982"/>
                <a:gd name="connsiteX0" fmla="*/ 0 w 10000"/>
                <a:gd name="connsiteY0" fmla="*/ 1287 h 8954"/>
                <a:gd name="connsiteX1" fmla="*/ 2524 w 10000"/>
                <a:gd name="connsiteY1" fmla="*/ 923 h 8954"/>
                <a:gd name="connsiteX2" fmla="*/ 5059 w 10000"/>
                <a:gd name="connsiteY2" fmla="*/ 808 h 8954"/>
                <a:gd name="connsiteX3" fmla="*/ 6003 w 10000"/>
                <a:gd name="connsiteY3" fmla="*/ 1688 h 8954"/>
                <a:gd name="connsiteX4" fmla="*/ 7679 w 10000"/>
                <a:gd name="connsiteY4" fmla="*/ 2 h 8954"/>
                <a:gd name="connsiteX5" fmla="*/ 10000 w 10000"/>
                <a:gd name="connsiteY5" fmla="*/ 2085 h 8954"/>
                <a:gd name="connsiteX6" fmla="*/ 9987 w 10000"/>
                <a:gd name="connsiteY6" fmla="*/ 8954 h 8954"/>
                <a:gd name="connsiteX7" fmla="*/ 7464 w 10000"/>
                <a:gd name="connsiteY7" fmla="*/ 7724 h 8954"/>
                <a:gd name="connsiteX8" fmla="*/ 4953 w 10000"/>
                <a:gd name="connsiteY8" fmla="*/ 6454 h 8954"/>
                <a:gd name="connsiteX9" fmla="*/ 2293 w 10000"/>
                <a:gd name="connsiteY9" fmla="*/ 6835 h 8954"/>
                <a:gd name="connsiteX10" fmla="*/ 764 w 10000"/>
                <a:gd name="connsiteY10" fmla="*/ 8210 h 8954"/>
                <a:gd name="connsiteX11" fmla="*/ 0 w 10000"/>
                <a:gd name="connsiteY11" fmla="*/ 1287 h 8954"/>
                <a:gd name="connsiteX0" fmla="*/ 18 w 9239"/>
                <a:gd name="connsiteY0" fmla="*/ 1259 h 10000"/>
                <a:gd name="connsiteX1" fmla="*/ 1763 w 9239"/>
                <a:gd name="connsiteY1" fmla="*/ 1031 h 10000"/>
                <a:gd name="connsiteX2" fmla="*/ 4298 w 9239"/>
                <a:gd name="connsiteY2" fmla="*/ 902 h 10000"/>
                <a:gd name="connsiteX3" fmla="*/ 5242 w 9239"/>
                <a:gd name="connsiteY3" fmla="*/ 1885 h 10000"/>
                <a:gd name="connsiteX4" fmla="*/ 6918 w 9239"/>
                <a:gd name="connsiteY4" fmla="*/ 2 h 10000"/>
                <a:gd name="connsiteX5" fmla="*/ 9239 w 9239"/>
                <a:gd name="connsiteY5" fmla="*/ 2329 h 10000"/>
                <a:gd name="connsiteX6" fmla="*/ 9226 w 9239"/>
                <a:gd name="connsiteY6" fmla="*/ 10000 h 10000"/>
                <a:gd name="connsiteX7" fmla="*/ 6703 w 9239"/>
                <a:gd name="connsiteY7" fmla="*/ 8626 h 10000"/>
                <a:gd name="connsiteX8" fmla="*/ 4192 w 9239"/>
                <a:gd name="connsiteY8" fmla="*/ 7208 h 10000"/>
                <a:gd name="connsiteX9" fmla="*/ 1532 w 9239"/>
                <a:gd name="connsiteY9" fmla="*/ 7633 h 10000"/>
                <a:gd name="connsiteX10" fmla="*/ 3 w 9239"/>
                <a:gd name="connsiteY10" fmla="*/ 9169 h 10000"/>
                <a:gd name="connsiteX11" fmla="*/ 18 w 9239"/>
                <a:gd name="connsiteY11" fmla="*/ 1259 h 10000"/>
                <a:gd name="connsiteX0" fmla="*/ 19 w 10000"/>
                <a:gd name="connsiteY0" fmla="*/ 406 h 9147"/>
                <a:gd name="connsiteX1" fmla="*/ 1908 w 10000"/>
                <a:gd name="connsiteY1" fmla="*/ 178 h 9147"/>
                <a:gd name="connsiteX2" fmla="*/ 4652 w 10000"/>
                <a:gd name="connsiteY2" fmla="*/ 49 h 9147"/>
                <a:gd name="connsiteX3" fmla="*/ 5674 w 10000"/>
                <a:gd name="connsiteY3" fmla="*/ 1032 h 9147"/>
                <a:gd name="connsiteX4" fmla="*/ 7377 w 10000"/>
                <a:gd name="connsiteY4" fmla="*/ 1050 h 9147"/>
                <a:gd name="connsiteX5" fmla="*/ 10000 w 10000"/>
                <a:gd name="connsiteY5" fmla="*/ 1476 h 9147"/>
                <a:gd name="connsiteX6" fmla="*/ 9986 w 10000"/>
                <a:gd name="connsiteY6" fmla="*/ 9147 h 9147"/>
                <a:gd name="connsiteX7" fmla="*/ 7255 w 10000"/>
                <a:gd name="connsiteY7" fmla="*/ 7773 h 9147"/>
                <a:gd name="connsiteX8" fmla="*/ 4537 w 10000"/>
                <a:gd name="connsiteY8" fmla="*/ 6355 h 9147"/>
                <a:gd name="connsiteX9" fmla="*/ 1658 w 10000"/>
                <a:gd name="connsiteY9" fmla="*/ 6780 h 9147"/>
                <a:gd name="connsiteX10" fmla="*/ 3 w 10000"/>
                <a:gd name="connsiteY10" fmla="*/ 8316 h 9147"/>
                <a:gd name="connsiteX11" fmla="*/ 19 w 10000"/>
                <a:gd name="connsiteY11" fmla="*/ 406 h 9147"/>
                <a:gd name="connsiteX0" fmla="*/ 19 w 10000"/>
                <a:gd name="connsiteY0" fmla="*/ 259 h 9815"/>
                <a:gd name="connsiteX1" fmla="*/ 1908 w 10000"/>
                <a:gd name="connsiteY1" fmla="*/ 10 h 9815"/>
                <a:gd name="connsiteX2" fmla="*/ 4583 w 10000"/>
                <a:gd name="connsiteY2" fmla="*/ 1038 h 9815"/>
                <a:gd name="connsiteX3" fmla="*/ 5674 w 10000"/>
                <a:gd name="connsiteY3" fmla="*/ 943 h 9815"/>
                <a:gd name="connsiteX4" fmla="*/ 7377 w 10000"/>
                <a:gd name="connsiteY4" fmla="*/ 963 h 9815"/>
                <a:gd name="connsiteX5" fmla="*/ 10000 w 10000"/>
                <a:gd name="connsiteY5" fmla="*/ 1429 h 9815"/>
                <a:gd name="connsiteX6" fmla="*/ 9986 w 10000"/>
                <a:gd name="connsiteY6" fmla="*/ 9815 h 9815"/>
                <a:gd name="connsiteX7" fmla="*/ 7255 w 10000"/>
                <a:gd name="connsiteY7" fmla="*/ 8313 h 9815"/>
                <a:gd name="connsiteX8" fmla="*/ 4537 w 10000"/>
                <a:gd name="connsiteY8" fmla="*/ 6763 h 9815"/>
                <a:gd name="connsiteX9" fmla="*/ 1658 w 10000"/>
                <a:gd name="connsiteY9" fmla="*/ 7227 h 9815"/>
                <a:gd name="connsiteX10" fmla="*/ 3 w 10000"/>
                <a:gd name="connsiteY10" fmla="*/ 8907 h 9815"/>
                <a:gd name="connsiteX11" fmla="*/ 19 w 10000"/>
                <a:gd name="connsiteY11" fmla="*/ 259 h 9815"/>
                <a:gd name="connsiteX0" fmla="*/ 19 w 10000"/>
                <a:gd name="connsiteY0" fmla="*/ 0 h 9736"/>
                <a:gd name="connsiteX1" fmla="*/ 1922 w 10000"/>
                <a:gd name="connsiteY1" fmla="*/ 209 h 9736"/>
                <a:gd name="connsiteX2" fmla="*/ 4583 w 10000"/>
                <a:gd name="connsiteY2" fmla="*/ 794 h 9736"/>
                <a:gd name="connsiteX3" fmla="*/ 5674 w 10000"/>
                <a:gd name="connsiteY3" fmla="*/ 697 h 9736"/>
                <a:gd name="connsiteX4" fmla="*/ 7377 w 10000"/>
                <a:gd name="connsiteY4" fmla="*/ 717 h 9736"/>
                <a:gd name="connsiteX5" fmla="*/ 10000 w 10000"/>
                <a:gd name="connsiteY5" fmla="*/ 1192 h 9736"/>
                <a:gd name="connsiteX6" fmla="*/ 9986 w 10000"/>
                <a:gd name="connsiteY6" fmla="*/ 9736 h 9736"/>
                <a:gd name="connsiteX7" fmla="*/ 7255 w 10000"/>
                <a:gd name="connsiteY7" fmla="*/ 8206 h 9736"/>
                <a:gd name="connsiteX8" fmla="*/ 4537 w 10000"/>
                <a:gd name="connsiteY8" fmla="*/ 6626 h 9736"/>
                <a:gd name="connsiteX9" fmla="*/ 1658 w 10000"/>
                <a:gd name="connsiteY9" fmla="*/ 7099 h 9736"/>
                <a:gd name="connsiteX10" fmla="*/ 3 w 10000"/>
                <a:gd name="connsiteY10" fmla="*/ 8811 h 9736"/>
                <a:gd name="connsiteX11" fmla="*/ 19 w 10000"/>
                <a:gd name="connsiteY11" fmla="*/ 0 h 9736"/>
                <a:gd name="connsiteX0" fmla="*/ 19 w 10001"/>
                <a:gd name="connsiteY0" fmla="*/ 0 h 9932"/>
                <a:gd name="connsiteX1" fmla="*/ 1922 w 10001"/>
                <a:gd name="connsiteY1" fmla="*/ 215 h 9932"/>
                <a:gd name="connsiteX2" fmla="*/ 4583 w 10001"/>
                <a:gd name="connsiteY2" fmla="*/ 816 h 9932"/>
                <a:gd name="connsiteX3" fmla="*/ 5674 w 10001"/>
                <a:gd name="connsiteY3" fmla="*/ 716 h 9932"/>
                <a:gd name="connsiteX4" fmla="*/ 7377 w 10001"/>
                <a:gd name="connsiteY4" fmla="*/ 736 h 9932"/>
                <a:gd name="connsiteX5" fmla="*/ 10000 w 10001"/>
                <a:gd name="connsiteY5" fmla="*/ 1224 h 9932"/>
                <a:gd name="connsiteX6" fmla="*/ 10000 w 10001"/>
                <a:gd name="connsiteY6" fmla="*/ 9932 h 9932"/>
                <a:gd name="connsiteX7" fmla="*/ 7255 w 10001"/>
                <a:gd name="connsiteY7" fmla="*/ 8429 h 9932"/>
                <a:gd name="connsiteX8" fmla="*/ 4537 w 10001"/>
                <a:gd name="connsiteY8" fmla="*/ 6806 h 9932"/>
                <a:gd name="connsiteX9" fmla="*/ 1658 w 10001"/>
                <a:gd name="connsiteY9" fmla="*/ 7291 h 9932"/>
                <a:gd name="connsiteX10" fmla="*/ 3 w 10001"/>
                <a:gd name="connsiteY10" fmla="*/ 9050 h 9932"/>
                <a:gd name="connsiteX11" fmla="*/ 19 w 10001"/>
                <a:gd name="connsiteY11" fmla="*/ 0 h 9932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54 w 10000"/>
                <a:gd name="connsiteY7" fmla="*/ 8487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9999"/>
                <a:gd name="connsiteY0" fmla="*/ 0 h 9384"/>
                <a:gd name="connsiteX1" fmla="*/ 1922 w 9999"/>
                <a:gd name="connsiteY1" fmla="*/ 216 h 9384"/>
                <a:gd name="connsiteX2" fmla="*/ 4583 w 9999"/>
                <a:gd name="connsiteY2" fmla="*/ 822 h 9384"/>
                <a:gd name="connsiteX3" fmla="*/ 5687 w 9999"/>
                <a:gd name="connsiteY3" fmla="*/ 1063 h 9384"/>
                <a:gd name="connsiteX4" fmla="*/ 7390 w 9999"/>
                <a:gd name="connsiteY4" fmla="*/ 1152 h 9384"/>
                <a:gd name="connsiteX5" fmla="*/ 9999 w 9999"/>
                <a:gd name="connsiteY5" fmla="*/ 1232 h 9384"/>
                <a:gd name="connsiteX6" fmla="*/ 9598 w 9999"/>
                <a:gd name="connsiteY6" fmla="*/ 9384 h 9384"/>
                <a:gd name="connsiteX7" fmla="*/ 7296 w 9999"/>
                <a:gd name="connsiteY7" fmla="*/ 7734 h 9384"/>
                <a:gd name="connsiteX8" fmla="*/ 4537 w 9999"/>
                <a:gd name="connsiteY8" fmla="*/ 6853 h 9384"/>
                <a:gd name="connsiteX9" fmla="*/ 1658 w 9999"/>
                <a:gd name="connsiteY9" fmla="*/ 7341 h 9384"/>
                <a:gd name="connsiteX10" fmla="*/ 3 w 9999"/>
                <a:gd name="connsiteY10" fmla="*/ 9112 h 9384"/>
                <a:gd name="connsiteX11" fmla="*/ 19 w 9999"/>
                <a:gd name="connsiteY11" fmla="*/ 0 h 9384"/>
                <a:gd name="connsiteX0" fmla="*/ 19 w 9599"/>
                <a:gd name="connsiteY0" fmla="*/ 0 h 10000"/>
                <a:gd name="connsiteX1" fmla="*/ 1922 w 9599"/>
                <a:gd name="connsiteY1" fmla="*/ 230 h 10000"/>
                <a:gd name="connsiteX2" fmla="*/ 4583 w 9599"/>
                <a:gd name="connsiteY2" fmla="*/ 876 h 10000"/>
                <a:gd name="connsiteX3" fmla="*/ 5688 w 9599"/>
                <a:gd name="connsiteY3" fmla="*/ 1133 h 10000"/>
                <a:gd name="connsiteX4" fmla="*/ 7391 w 9599"/>
                <a:gd name="connsiteY4" fmla="*/ 1228 h 10000"/>
                <a:gd name="connsiteX5" fmla="*/ 9585 w 9599"/>
                <a:gd name="connsiteY5" fmla="*/ 1386 h 10000"/>
                <a:gd name="connsiteX6" fmla="*/ 9599 w 9599"/>
                <a:gd name="connsiteY6" fmla="*/ 10000 h 10000"/>
                <a:gd name="connsiteX7" fmla="*/ 7297 w 9599"/>
                <a:gd name="connsiteY7" fmla="*/ 8242 h 10000"/>
                <a:gd name="connsiteX8" fmla="*/ 4537 w 9599"/>
                <a:gd name="connsiteY8" fmla="*/ 7303 h 10000"/>
                <a:gd name="connsiteX9" fmla="*/ 1658 w 9599"/>
                <a:gd name="connsiteY9" fmla="*/ 7823 h 10000"/>
                <a:gd name="connsiteX10" fmla="*/ 3 w 9599"/>
                <a:gd name="connsiteY10" fmla="*/ 9710 h 10000"/>
                <a:gd name="connsiteX11" fmla="*/ 19 w 9599"/>
                <a:gd name="connsiteY1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99" h="10000">
                  <a:moveTo>
                    <a:pt x="19" y="0"/>
                  </a:moveTo>
                  <a:cubicBezTo>
                    <a:pt x="19" y="973"/>
                    <a:pt x="1161" y="85"/>
                    <a:pt x="1922" y="230"/>
                  </a:cubicBezTo>
                  <a:cubicBezTo>
                    <a:pt x="2683" y="376"/>
                    <a:pt x="3956" y="726"/>
                    <a:pt x="4583" y="876"/>
                  </a:cubicBezTo>
                  <a:cubicBezTo>
                    <a:pt x="5211" y="1026"/>
                    <a:pt x="5216" y="952"/>
                    <a:pt x="5688" y="1133"/>
                  </a:cubicBezTo>
                  <a:cubicBezTo>
                    <a:pt x="6161" y="949"/>
                    <a:pt x="6742" y="1186"/>
                    <a:pt x="7391" y="1228"/>
                  </a:cubicBezTo>
                  <a:cubicBezTo>
                    <a:pt x="8040" y="1270"/>
                    <a:pt x="9585" y="414"/>
                    <a:pt x="9585" y="1386"/>
                  </a:cubicBezTo>
                  <a:cubicBezTo>
                    <a:pt x="9581" y="4960"/>
                    <a:pt x="9603" y="6423"/>
                    <a:pt x="9599" y="10000"/>
                  </a:cubicBezTo>
                  <a:cubicBezTo>
                    <a:pt x="9281" y="9831"/>
                    <a:pt x="8140" y="8691"/>
                    <a:pt x="7297" y="8242"/>
                  </a:cubicBezTo>
                  <a:cubicBezTo>
                    <a:pt x="6454" y="7792"/>
                    <a:pt x="5478" y="7372"/>
                    <a:pt x="4537" y="7303"/>
                  </a:cubicBezTo>
                  <a:cubicBezTo>
                    <a:pt x="3597" y="7234"/>
                    <a:pt x="3145" y="7823"/>
                    <a:pt x="1658" y="7823"/>
                  </a:cubicBezTo>
                  <a:cubicBezTo>
                    <a:pt x="170" y="7823"/>
                    <a:pt x="3" y="10681"/>
                    <a:pt x="3" y="9710"/>
                  </a:cubicBezTo>
                  <a:cubicBezTo>
                    <a:pt x="-10" y="5768"/>
                    <a:pt x="32" y="3941"/>
                    <a:pt x="19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D16D8D-786D-42D5-83BC-517E607D4D79}"/>
              </a:ext>
            </a:extLst>
          </p:cNvPr>
          <p:cNvGrpSpPr/>
          <p:nvPr/>
        </p:nvGrpSpPr>
        <p:grpSpPr>
          <a:xfrm>
            <a:off x="5051173" y="1068050"/>
            <a:ext cx="1311853" cy="4738565"/>
            <a:chOff x="5051173" y="1068050"/>
            <a:chExt cx="1311853" cy="4738565"/>
          </a:xfrm>
        </p:grpSpPr>
        <p:sp>
          <p:nvSpPr>
            <p:cNvPr id="160" name="Flowchart: Punched Tape 18">
              <a:extLst>
                <a:ext uri="{FF2B5EF4-FFF2-40B4-BE49-F238E27FC236}">
                  <a16:creationId xmlns:a16="http://schemas.microsoft.com/office/drawing/2014/main" id="{9149B82C-6A33-49FA-A828-A7425B38A9E7}"/>
                </a:ext>
              </a:extLst>
            </p:cNvPr>
            <p:cNvSpPr/>
            <p:nvPr/>
          </p:nvSpPr>
          <p:spPr>
            <a:xfrm rot="16200000">
              <a:off x="3337817" y="2781406"/>
              <a:ext cx="4738565" cy="1311853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23 h 10023"/>
                <a:gd name="connsiteX1" fmla="*/ 2500 w 10000"/>
                <a:gd name="connsiteY1" fmla="*/ 2023 h 10023"/>
                <a:gd name="connsiteX2" fmla="*/ 5048 w 10000"/>
                <a:gd name="connsiteY2" fmla="*/ 1934 h 10023"/>
                <a:gd name="connsiteX3" fmla="*/ 7500 w 10000"/>
                <a:gd name="connsiteY3" fmla="*/ 23 h 10023"/>
                <a:gd name="connsiteX4" fmla="*/ 10000 w 10000"/>
                <a:gd name="connsiteY4" fmla="*/ 1023 h 10023"/>
                <a:gd name="connsiteX5" fmla="*/ 10000 w 10000"/>
                <a:gd name="connsiteY5" fmla="*/ 9023 h 10023"/>
                <a:gd name="connsiteX6" fmla="*/ 7500 w 10000"/>
                <a:gd name="connsiteY6" fmla="*/ 8023 h 10023"/>
                <a:gd name="connsiteX7" fmla="*/ 5000 w 10000"/>
                <a:gd name="connsiteY7" fmla="*/ 9023 h 10023"/>
                <a:gd name="connsiteX8" fmla="*/ 2500 w 10000"/>
                <a:gd name="connsiteY8" fmla="*/ 10023 h 10023"/>
                <a:gd name="connsiteX9" fmla="*/ 0 w 10000"/>
                <a:gd name="connsiteY9" fmla="*/ 9023 h 10023"/>
                <a:gd name="connsiteX10" fmla="*/ 0 w 10000"/>
                <a:gd name="connsiteY10" fmla="*/ 1023 h 10023"/>
                <a:gd name="connsiteX0" fmla="*/ 0 w 10000"/>
                <a:gd name="connsiteY0" fmla="*/ 212 h 9212"/>
                <a:gd name="connsiteX1" fmla="*/ 2500 w 10000"/>
                <a:gd name="connsiteY1" fmla="*/ 1212 h 9212"/>
                <a:gd name="connsiteX2" fmla="*/ 5048 w 10000"/>
                <a:gd name="connsiteY2" fmla="*/ 1123 h 9212"/>
                <a:gd name="connsiteX3" fmla="*/ 7681 w 10000"/>
                <a:gd name="connsiteY3" fmla="*/ 496 h 9212"/>
                <a:gd name="connsiteX4" fmla="*/ 10000 w 10000"/>
                <a:gd name="connsiteY4" fmla="*/ 212 h 9212"/>
                <a:gd name="connsiteX5" fmla="*/ 10000 w 10000"/>
                <a:gd name="connsiteY5" fmla="*/ 8212 h 9212"/>
                <a:gd name="connsiteX6" fmla="*/ 7500 w 10000"/>
                <a:gd name="connsiteY6" fmla="*/ 7212 h 9212"/>
                <a:gd name="connsiteX7" fmla="*/ 5000 w 10000"/>
                <a:gd name="connsiteY7" fmla="*/ 8212 h 9212"/>
                <a:gd name="connsiteX8" fmla="*/ 2500 w 10000"/>
                <a:gd name="connsiteY8" fmla="*/ 9212 h 9212"/>
                <a:gd name="connsiteX9" fmla="*/ 0 w 10000"/>
                <a:gd name="connsiteY9" fmla="*/ 8212 h 9212"/>
                <a:gd name="connsiteX10" fmla="*/ 0 w 10000"/>
                <a:gd name="connsiteY10" fmla="*/ 212 h 9212"/>
                <a:gd name="connsiteX0" fmla="*/ 0 w 10036"/>
                <a:gd name="connsiteY0" fmla="*/ 1624 h 10000"/>
                <a:gd name="connsiteX1" fmla="*/ 2536 w 10036"/>
                <a:gd name="connsiteY1" fmla="*/ 1316 h 10000"/>
                <a:gd name="connsiteX2" fmla="*/ 5084 w 10036"/>
                <a:gd name="connsiteY2" fmla="*/ 1219 h 10000"/>
                <a:gd name="connsiteX3" fmla="*/ 7717 w 10036"/>
                <a:gd name="connsiteY3" fmla="*/ 538 h 10000"/>
                <a:gd name="connsiteX4" fmla="*/ 10036 w 10036"/>
                <a:gd name="connsiteY4" fmla="*/ 230 h 10000"/>
                <a:gd name="connsiteX5" fmla="*/ 10036 w 10036"/>
                <a:gd name="connsiteY5" fmla="*/ 8914 h 10000"/>
                <a:gd name="connsiteX6" fmla="*/ 7536 w 10036"/>
                <a:gd name="connsiteY6" fmla="*/ 7829 h 10000"/>
                <a:gd name="connsiteX7" fmla="*/ 5036 w 10036"/>
                <a:gd name="connsiteY7" fmla="*/ 8914 h 10000"/>
                <a:gd name="connsiteX8" fmla="*/ 2536 w 10036"/>
                <a:gd name="connsiteY8" fmla="*/ 10000 h 10000"/>
                <a:gd name="connsiteX9" fmla="*/ 36 w 10036"/>
                <a:gd name="connsiteY9" fmla="*/ 8914 h 10000"/>
                <a:gd name="connsiteX10" fmla="*/ 0 w 10036"/>
                <a:gd name="connsiteY10" fmla="*/ 1624 h 10000"/>
                <a:gd name="connsiteX0" fmla="*/ 0 w 10036"/>
                <a:gd name="connsiteY0" fmla="*/ 1624 h 9038"/>
                <a:gd name="connsiteX1" fmla="*/ 2536 w 10036"/>
                <a:gd name="connsiteY1" fmla="*/ 1316 h 9038"/>
                <a:gd name="connsiteX2" fmla="*/ 5084 w 10036"/>
                <a:gd name="connsiteY2" fmla="*/ 1219 h 9038"/>
                <a:gd name="connsiteX3" fmla="*/ 7717 w 10036"/>
                <a:gd name="connsiteY3" fmla="*/ 538 h 9038"/>
                <a:gd name="connsiteX4" fmla="*/ 10036 w 10036"/>
                <a:gd name="connsiteY4" fmla="*/ 230 h 9038"/>
                <a:gd name="connsiteX5" fmla="*/ 10036 w 10036"/>
                <a:gd name="connsiteY5" fmla="*/ 8914 h 9038"/>
                <a:gd name="connsiteX6" fmla="*/ 7536 w 10036"/>
                <a:gd name="connsiteY6" fmla="*/ 7829 h 9038"/>
                <a:gd name="connsiteX7" fmla="*/ 5036 w 10036"/>
                <a:gd name="connsiteY7" fmla="*/ 8914 h 9038"/>
                <a:gd name="connsiteX8" fmla="*/ 2367 w 10036"/>
                <a:gd name="connsiteY8" fmla="*/ 7752 h 9038"/>
                <a:gd name="connsiteX9" fmla="*/ 36 w 10036"/>
                <a:gd name="connsiteY9" fmla="*/ 8914 h 9038"/>
                <a:gd name="connsiteX10" fmla="*/ 0 w 10036"/>
                <a:gd name="connsiteY10" fmla="*/ 1624 h 9038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509 w 10000"/>
                <a:gd name="connsiteY6" fmla="*/ 8662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46 w 10000"/>
                <a:gd name="connsiteY7" fmla="*/ 7127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9963"/>
                <a:gd name="connsiteX1" fmla="*/ 2527 w 10000"/>
                <a:gd name="connsiteY1" fmla="*/ 1456 h 9963"/>
                <a:gd name="connsiteX2" fmla="*/ 5066 w 10000"/>
                <a:gd name="connsiteY2" fmla="*/ 1349 h 9963"/>
                <a:gd name="connsiteX3" fmla="*/ 7689 w 10000"/>
                <a:gd name="connsiteY3" fmla="*/ 595 h 9963"/>
                <a:gd name="connsiteX4" fmla="*/ 10000 w 10000"/>
                <a:gd name="connsiteY4" fmla="*/ 254 h 9963"/>
                <a:gd name="connsiteX5" fmla="*/ 10000 w 10000"/>
                <a:gd name="connsiteY5" fmla="*/ 9863 h 9963"/>
                <a:gd name="connsiteX6" fmla="*/ 7461 w 10000"/>
                <a:gd name="connsiteY6" fmla="*/ 7468 h 9963"/>
                <a:gd name="connsiteX7" fmla="*/ 4946 w 10000"/>
                <a:gd name="connsiteY7" fmla="*/ 7127 h 9963"/>
                <a:gd name="connsiteX8" fmla="*/ 2347 w 10000"/>
                <a:gd name="connsiteY8" fmla="*/ 7682 h 9963"/>
                <a:gd name="connsiteX9" fmla="*/ 36 w 10000"/>
                <a:gd name="connsiteY9" fmla="*/ 9863 h 9963"/>
                <a:gd name="connsiteX10" fmla="*/ 0 w 10000"/>
                <a:gd name="connsiteY10" fmla="*/ 1797 h 9963"/>
                <a:gd name="connsiteX0" fmla="*/ 0 w 10000"/>
                <a:gd name="connsiteY0" fmla="*/ 1829 h 10025"/>
                <a:gd name="connsiteX1" fmla="*/ 2527 w 10000"/>
                <a:gd name="connsiteY1" fmla="*/ 1486 h 10025"/>
                <a:gd name="connsiteX2" fmla="*/ 5066 w 10000"/>
                <a:gd name="connsiteY2" fmla="*/ 1379 h 10025"/>
                <a:gd name="connsiteX3" fmla="*/ 6011 w 10000"/>
                <a:gd name="connsiteY3" fmla="*/ 2205 h 10025"/>
                <a:gd name="connsiteX4" fmla="*/ 7689 w 10000"/>
                <a:gd name="connsiteY4" fmla="*/ 622 h 10025"/>
                <a:gd name="connsiteX5" fmla="*/ 10000 w 10000"/>
                <a:gd name="connsiteY5" fmla="*/ 280 h 10025"/>
                <a:gd name="connsiteX6" fmla="*/ 10000 w 10000"/>
                <a:gd name="connsiteY6" fmla="*/ 9925 h 10025"/>
                <a:gd name="connsiteX7" fmla="*/ 7461 w 10000"/>
                <a:gd name="connsiteY7" fmla="*/ 7521 h 10025"/>
                <a:gd name="connsiteX8" fmla="*/ 4946 w 10000"/>
                <a:gd name="connsiteY8" fmla="*/ 7178 h 10025"/>
                <a:gd name="connsiteX9" fmla="*/ 2347 w 10000"/>
                <a:gd name="connsiteY9" fmla="*/ 7736 h 10025"/>
                <a:gd name="connsiteX10" fmla="*/ 36 w 10000"/>
                <a:gd name="connsiteY10" fmla="*/ 9925 h 10025"/>
                <a:gd name="connsiteX11" fmla="*/ 0 w 10000"/>
                <a:gd name="connsiteY11" fmla="*/ 1829 h 10025"/>
                <a:gd name="connsiteX0" fmla="*/ 0 w 10013"/>
                <a:gd name="connsiteY0" fmla="*/ 1209 h 9405"/>
                <a:gd name="connsiteX1" fmla="*/ 2527 w 10013"/>
                <a:gd name="connsiteY1" fmla="*/ 866 h 9405"/>
                <a:gd name="connsiteX2" fmla="*/ 5066 w 10013"/>
                <a:gd name="connsiteY2" fmla="*/ 759 h 9405"/>
                <a:gd name="connsiteX3" fmla="*/ 6011 w 10013"/>
                <a:gd name="connsiteY3" fmla="*/ 1585 h 9405"/>
                <a:gd name="connsiteX4" fmla="*/ 7689 w 10013"/>
                <a:gd name="connsiteY4" fmla="*/ 2 h 9405"/>
                <a:gd name="connsiteX5" fmla="*/ 10013 w 10013"/>
                <a:gd name="connsiteY5" fmla="*/ 1957 h 9405"/>
                <a:gd name="connsiteX6" fmla="*/ 10000 w 10013"/>
                <a:gd name="connsiteY6" fmla="*/ 9305 h 9405"/>
                <a:gd name="connsiteX7" fmla="*/ 7461 w 10013"/>
                <a:gd name="connsiteY7" fmla="*/ 6901 h 9405"/>
                <a:gd name="connsiteX8" fmla="*/ 4946 w 10013"/>
                <a:gd name="connsiteY8" fmla="*/ 6558 h 9405"/>
                <a:gd name="connsiteX9" fmla="*/ 2347 w 10013"/>
                <a:gd name="connsiteY9" fmla="*/ 7116 h 9405"/>
                <a:gd name="connsiteX10" fmla="*/ 36 w 10013"/>
                <a:gd name="connsiteY10" fmla="*/ 9305 h 9405"/>
                <a:gd name="connsiteX11" fmla="*/ 0 w 10013"/>
                <a:gd name="connsiteY11" fmla="*/ 1209 h 9405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51 w 10000"/>
                <a:gd name="connsiteY7" fmla="*/ 7338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53 w 10000"/>
                <a:gd name="connsiteY8" fmla="*/ 6442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9982"/>
                <a:gd name="connsiteX1" fmla="*/ 2524 w 10000"/>
                <a:gd name="connsiteY1" fmla="*/ 921 h 9982"/>
                <a:gd name="connsiteX2" fmla="*/ 5059 w 10000"/>
                <a:gd name="connsiteY2" fmla="*/ 807 h 9982"/>
                <a:gd name="connsiteX3" fmla="*/ 6003 w 10000"/>
                <a:gd name="connsiteY3" fmla="*/ 1685 h 9982"/>
                <a:gd name="connsiteX4" fmla="*/ 7679 w 10000"/>
                <a:gd name="connsiteY4" fmla="*/ 2 h 9982"/>
                <a:gd name="connsiteX5" fmla="*/ 10000 w 10000"/>
                <a:gd name="connsiteY5" fmla="*/ 2081 h 9982"/>
                <a:gd name="connsiteX6" fmla="*/ 9987 w 10000"/>
                <a:gd name="connsiteY6" fmla="*/ 8938 h 9982"/>
                <a:gd name="connsiteX7" fmla="*/ 7464 w 10000"/>
                <a:gd name="connsiteY7" fmla="*/ 7710 h 9982"/>
                <a:gd name="connsiteX8" fmla="*/ 4953 w 10000"/>
                <a:gd name="connsiteY8" fmla="*/ 6442 h 9982"/>
                <a:gd name="connsiteX9" fmla="*/ 2293 w 10000"/>
                <a:gd name="connsiteY9" fmla="*/ 6823 h 9982"/>
                <a:gd name="connsiteX10" fmla="*/ 36 w 10000"/>
                <a:gd name="connsiteY10" fmla="*/ 9894 h 9982"/>
                <a:gd name="connsiteX11" fmla="*/ 0 w 10000"/>
                <a:gd name="connsiteY11" fmla="*/ 1285 h 9982"/>
                <a:gd name="connsiteX0" fmla="*/ 0 w 10000"/>
                <a:gd name="connsiteY0" fmla="*/ 1287 h 8954"/>
                <a:gd name="connsiteX1" fmla="*/ 2524 w 10000"/>
                <a:gd name="connsiteY1" fmla="*/ 923 h 8954"/>
                <a:gd name="connsiteX2" fmla="*/ 5059 w 10000"/>
                <a:gd name="connsiteY2" fmla="*/ 808 h 8954"/>
                <a:gd name="connsiteX3" fmla="*/ 6003 w 10000"/>
                <a:gd name="connsiteY3" fmla="*/ 1688 h 8954"/>
                <a:gd name="connsiteX4" fmla="*/ 7679 w 10000"/>
                <a:gd name="connsiteY4" fmla="*/ 2 h 8954"/>
                <a:gd name="connsiteX5" fmla="*/ 10000 w 10000"/>
                <a:gd name="connsiteY5" fmla="*/ 2085 h 8954"/>
                <a:gd name="connsiteX6" fmla="*/ 9987 w 10000"/>
                <a:gd name="connsiteY6" fmla="*/ 8954 h 8954"/>
                <a:gd name="connsiteX7" fmla="*/ 7464 w 10000"/>
                <a:gd name="connsiteY7" fmla="*/ 7724 h 8954"/>
                <a:gd name="connsiteX8" fmla="*/ 4953 w 10000"/>
                <a:gd name="connsiteY8" fmla="*/ 6454 h 8954"/>
                <a:gd name="connsiteX9" fmla="*/ 2293 w 10000"/>
                <a:gd name="connsiteY9" fmla="*/ 6835 h 8954"/>
                <a:gd name="connsiteX10" fmla="*/ 764 w 10000"/>
                <a:gd name="connsiteY10" fmla="*/ 8210 h 8954"/>
                <a:gd name="connsiteX11" fmla="*/ 0 w 10000"/>
                <a:gd name="connsiteY11" fmla="*/ 1287 h 8954"/>
                <a:gd name="connsiteX0" fmla="*/ 18 w 9239"/>
                <a:gd name="connsiteY0" fmla="*/ 1259 h 10000"/>
                <a:gd name="connsiteX1" fmla="*/ 1763 w 9239"/>
                <a:gd name="connsiteY1" fmla="*/ 1031 h 10000"/>
                <a:gd name="connsiteX2" fmla="*/ 4298 w 9239"/>
                <a:gd name="connsiteY2" fmla="*/ 902 h 10000"/>
                <a:gd name="connsiteX3" fmla="*/ 5242 w 9239"/>
                <a:gd name="connsiteY3" fmla="*/ 1885 h 10000"/>
                <a:gd name="connsiteX4" fmla="*/ 6918 w 9239"/>
                <a:gd name="connsiteY4" fmla="*/ 2 h 10000"/>
                <a:gd name="connsiteX5" fmla="*/ 9239 w 9239"/>
                <a:gd name="connsiteY5" fmla="*/ 2329 h 10000"/>
                <a:gd name="connsiteX6" fmla="*/ 9226 w 9239"/>
                <a:gd name="connsiteY6" fmla="*/ 10000 h 10000"/>
                <a:gd name="connsiteX7" fmla="*/ 6703 w 9239"/>
                <a:gd name="connsiteY7" fmla="*/ 8626 h 10000"/>
                <a:gd name="connsiteX8" fmla="*/ 4192 w 9239"/>
                <a:gd name="connsiteY8" fmla="*/ 7208 h 10000"/>
                <a:gd name="connsiteX9" fmla="*/ 1532 w 9239"/>
                <a:gd name="connsiteY9" fmla="*/ 7633 h 10000"/>
                <a:gd name="connsiteX10" fmla="*/ 3 w 9239"/>
                <a:gd name="connsiteY10" fmla="*/ 9169 h 10000"/>
                <a:gd name="connsiteX11" fmla="*/ 18 w 9239"/>
                <a:gd name="connsiteY11" fmla="*/ 1259 h 10000"/>
                <a:gd name="connsiteX0" fmla="*/ 19 w 10000"/>
                <a:gd name="connsiteY0" fmla="*/ 406 h 9147"/>
                <a:gd name="connsiteX1" fmla="*/ 1908 w 10000"/>
                <a:gd name="connsiteY1" fmla="*/ 178 h 9147"/>
                <a:gd name="connsiteX2" fmla="*/ 4652 w 10000"/>
                <a:gd name="connsiteY2" fmla="*/ 49 h 9147"/>
                <a:gd name="connsiteX3" fmla="*/ 5674 w 10000"/>
                <a:gd name="connsiteY3" fmla="*/ 1032 h 9147"/>
                <a:gd name="connsiteX4" fmla="*/ 7377 w 10000"/>
                <a:gd name="connsiteY4" fmla="*/ 1050 h 9147"/>
                <a:gd name="connsiteX5" fmla="*/ 10000 w 10000"/>
                <a:gd name="connsiteY5" fmla="*/ 1476 h 9147"/>
                <a:gd name="connsiteX6" fmla="*/ 9986 w 10000"/>
                <a:gd name="connsiteY6" fmla="*/ 9147 h 9147"/>
                <a:gd name="connsiteX7" fmla="*/ 7255 w 10000"/>
                <a:gd name="connsiteY7" fmla="*/ 7773 h 9147"/>
                <a:gd name="connsiteX8" fmla="*/ 4537 w 10000"/>
                <a:gd name="connsiteY8" fmla="*/ 6355 h 9147"/>
                <a:gd name="connsiteX9" fmla="*/ 1658 w 10000"/>
                <a:gd name="connsiteY9" fmla="*/ 6780 h 9147"/>
                <a:gd name="connsiteX10" fmla="*/ 3 w 10000"/>
                <a:gd name="connsiteY10" fmla="*/ 8316 h 9147"/>
                <a:gd name="connsiteX11" fmla="*/ 19 w 10000"/>
                <a:gd name="connsiteY11" fmla="*/ 406 h 9147"/>
                <a:gd name="connsiteX0" fmla="*/ 19 w 10000"/>
                <a:gd name="connsiteY0" fmla="*/ 259 h 9815"/>
                <a:gd name="connsiteX1" fmla="*/ 1908 w 10000"/>
                <a:gd name="connsiteY1" fmla="*/ 10 h 9815"/>
                <a:gd name="connsiteX2" fmla="*/ 4583 w 10000"/>
                <a:gd name="connsiteY2" fmla="*/ 1038 h 9815"/>
                <a:gd name="connsiteX3" fmla="*/ 5674 w 10000"/>
                <a:gd name="connsiteY3" fmla="*/ 943 h 9815"/>
                <a:gd name="connsiteX4" fmla="*/ 7377 w 10000"/>
                <a:gd name="connsiteY4" fmla="*/ 963 h 9815"/>
                <a:gd name="connsiteX5" fmla="*/ 10000 w 10000"/>
                <a:gd name="connsiteY5" fmla="*/ 1429 h 9815"/>
                <a:gd name="connsiteX6" fmla="*/ 9986 w 10000"/>
                <a:gd name="connsiteY6" fmla="*/ 9815 h 9815"/>
                <a:gd name="connsiteX7" fmla="*/ 7255 w 10000"/>
                <a:gd name="connsiteY7" fmla="*/ 8313 h 9815"/>
                <a:gd name="connsiteX8" fmla="*/ 4537 w 10000"/>
                <a:gd name="connsiteY8" fmla="*/ 6763 h 9815"/>
                <a:gd name="connsiteX9" fmla="*/ 1658 w 10000"/>
                <a:gd name="connsiteY9" fmla="*/ 7227 h 9815"/>
                <a:gd name="connsiteX10" fmla="*/ 3 w 10000"/>
                <a:gd name="connsiteY10" fmla="*/ 8907 h 9815"/>
                <a:gd name="connsiteX11" fmla="*/ 19 w 10000"/>
                <a:gd name="connsiteY11" fmla="*/ 259 h 9815"/>
                <a:gd name="connsiteX0" fmla="*/ 19 w 10000"/>
                <a:gd name="connsiteY0" fmla="*/ 0 h 9736"/>
                <a:gd name="connsiteX1" fmla="*/ 1922 w 10000"/>
                <a:gd name="connsiteY1" fmla="*/ 209 h 9736"/>
                <a:gd name="connsiteX2" fmla="*/ 4583 w 10000"/>
                <a:gd name="connsiteY2" fmla="*/ 794 h 9736"/>
                <a:gd name="connsiteX3" fmla="*/ 5674 w 10000"/>
                <a:gd name="connsiteY3" fmla="*/ 697 h 9736"/>
                <a:gd name="connsiteX4" fmla="*/ 7377 w 10000"/>
                <a:gd name="connsiteY4" fmla="*/ 717 h 9736"/>
                <a:gd name="connsiteX5" fmla="*/ 10000 w 10000"/>
                <a:gd name="connsiteY5" fmla="*/ 1192 h 9736"/>
                <a:gd name="connsiteX6" fmla="*/ 9986 w 10000"/>
                <a:gd name="connsiteY6" fmla="*/ 9736 h 9736"/>
                <a:gd name="connsiteX7" fmla="*/ 7255 w 10000"/>
                <a:gd name="connsiteY7" fmla="*/ 8206 h 9736"/>
                <a:gd name="connsiteX8" fmla="*/ 4537 w 10000"/>
                <a:gd name="connsiteY8" fmla="*/ 6626 h 9736"/>
                <a:gd name="connsiteX9" fmla="*/ 1658 w 10000"/>
                <a:gd name="connsiteY9" fmla="*/ 7099 h 9736"/>
                <a:gd name="connsiteX10" fmla="*/ 3 w 10000"/>
                <a:gd name="connsiteY10" fmla="*/ 8811 h 9736"/>
                <a:gd name="connsiteX11" fmla="*/ 19 w 10000"/>
                <a:gd name="connsiteY11" fmla="*/ 0 h 9736"/>
                <a:gd name="connsiteX0" fmla="*/ 19 w 10001"/>
                <a:gd name="connsiteY0" fmla="*/ 0 h 9932"/>
                <a:gd name="connsiteX1" fmla="*/ 1922 w 10001"/>
                <a:gd name="connsiteY1" fmla="*/ 215 h 9932"/>
                <a:gd name="connsiteX2" fmla="*/ 4583 w 10001"/>
                <a:gd name="connsiteY2" fmla="*/ 816 h 9932"/>
                <a:gd name="connsiteX3" fmla="*/ 5674 w 10001"/>
                <a:gd name="connsiteY3" fmla="*/ 716 h 9932"/>
                <a:gd name="connsiteX4" fmla="*/ 7377 w 10001"/>
                <a:gd name="connsiteY4" fmla="*/ 736 h 9932"/>
                <a:gd name="connsiteX5" fmla="*/ 10000 w 10001"/>
                <a:gd name="connsiteY5" fmla="*/ 1224 h 9932"/>
                <a:gd name="connsiteX6" fmla="*/ 10000 w 10001"/>
                <a:gd name="connsiteY6" fmla="*/ 9932 h 9932"/>
                <a:gd name="connsiteX7" fmla="*/ 7255 w 10001"/>
                <a:gd name="connsiteY7" fmla="*/ 8429 h 9932"/>
                <a:gd name="connsiteX8" fmla="*/ 4537 w 10001"/>
                <a:gd name="connsiteY8" fmla="*/ 6806 h 9932"/>
                <a:gd name="connsiteX9" fmla="*/ 1658 w 10001"/>
                <a:gd name="connsiteY9" fmla="*/ 7291 h 9932"/>
                <a:gd name="connsiteX10" fmla="*/ 3 w 10001"/>
                <a:gd name="connsiteY10" fmla="*/ 9050 h 9932"/>
                <a:gd name="connsiteX11" fmla="*/ 19 w 10001"/>
                <a:gd name="connsiteY11" fmla="*/ 0 h 9932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54 w 10000"/>
                <a:gd name="connsiteY7" fmla="*/ 8487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296 w 10040"/>
                <a:gd name="connsiteY7" fmla="*/ 7734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130 w 10040"/>
                <a:gd name="connsiteY7" fmla="*/ 7940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130 w 10040"/>
                <a:gd name="connsiteY7" fmla="*/ 7940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30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16 w 10068"/>
                <a:gd name="connsiteY7" fmla="*/ 8214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862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862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588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588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5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5 w 10068"/>
                <a:gd name="connsiteY11" fmla="*/ 743 h 12111"/>
                <a:gd name="connsiteX0" fmla="*/ 5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5 w 10068"/>
                <a:gd name="connsiteY11" fmla="*/ 743 h 12111"/>
                <a:gd name="connsiteX0" fmla="*/ 19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19 w 10068"/>
                <a:gd name="connsiteY11" fmla="*/ 743 h 12111"/>
                <a:gd name="connsiteX0" fmla="*/ 19 w 10068"/>
                <a:gd name="connsiteY0" fmla="*/ 748 h 12116"/>
                <a:gd name="connsiteX1" fmla="*/ 1922 w 10068"/>
                <a:gd name="connsiteY1" fmla="*/ 6 h 12116"/>
                <a:gd name="connsiteX2" fmla="*/ 4583 w 10068"/>
                <a:gd name="connsiteY2" fmla="*/ 612 h 12116"/>
                <a:gd name="connsiteX3" fmla="*/ 5687 w 10068"/>
                <a:gd name="connsiteY3" fmla="*/ 853 h 12116"/>
                <a:gd name="connsiteX4" fmla="*/ 7390 w 10068"/>
                <a:gd name="connsiteY4" fmla="*/ 942 h 12116"/>
                <a:gd name="connsiteX5" fmla="*/ 9999 w 10068"/>
                <a:gd name="connsiteY5" fmla="*/ 1022 h 12116"/>
                <a:gd name="connsiteX6" fmla="*/ 10068 w 10068"/>
                <a:gd name="connsiteY6" fmla="*/ 12116 h 12116"/>
                <a:gd name="connsiteX7" fmla="*/ 7144 w 10068"/>
                <a:gd name="connsiteY7" fmla="*/ 7730 h 12116"/>
                <a:gd name="connsiteX8" fmla="*/ 4551 w 10068"/>
                <a:gd name="connsiteY8" fmla="*/ 5753 h 12116"/>
                <a:gd name="connsiteX9" fmla="*/ 1658 w 10068"/>
                <a:gd name="connsiteY9" fmla="*/ 6378 h 12116"/>
                <a:gd name="connsiteX10" fmla="*/ 3 w 10068"/>
                <a:gd name="connsiteY10" fmla="*/ 8902 h 12116"/>
                <a:gd name="connsiteX11" fmla="*/ 19 w 10068"/>
                <a:gd name="connsiteY11" fmla="*/ 748 h 12116"/>
                <a:gd name="connsiteX0" fmla="*/ 19 w 10068"/>
                <a:gd name="connsiteY0" fmla="*/ 1358 h 12726"/>
                <a:gd name="connsiteX1" fmla="*/ 2019 w 10068"/>
                <a:gd name="connsiteY1" fmla="*/ 0 h 12726"/>
                <a:gd name="connsiteX2" fmla="*/ 4583 w 10068"/>
                <a:gd name="connsiteY2" fmla="*/ 1222 h 12726"/>
                <a:gd name="connsiteX3" fmla="*/ 5687 w 10068"/>
                <a:gd name="connsiteY3" fmla="*/ 1463 h 12726"/>
                <a:gd name="connsiteX4" fmla="*/ 7390 w 10068"/>
                <a:gd name="connsiteY4" fmla="*/ 1552 h 12726"/>
                <a:gd name="connsiteX5" fmla="*/ 9999 w 10068"/>
                <a:gd name="connsiteY5" fmla="*/ 1632 h 12726"/>
                <a:gd name="connsiteX6" fmla="*/ 10068 w 10068"/>
                <a:gd name="connsiteY6" fmla="*/ 12726 h 12726"/>
                <a:gd name="connsiteX7" fmla="*/ 7144 w 10068"/>
                <a:gd name="connsiteY7" fmla="*/ 8340 h 12726"/>
                <a:gd name="connsiteX8" fmla="*/ 4551 w 10068"/>
                <a:gd name="connsiteY8" fmla="*/ 6363 h 12726"/>
                <a:gd name="connsiteX9" fmla="*/ 1658 w 10068"/>
                <a:gd name="connsiteY9" fmla="*/ 6988 h 12726"/>
                <a:gd name="connsiteX10" fmla="*/ 3 w 10068"/>
                <a:gd name="connsiteY10" fmla="*/ 9512 h 12726"/>
                <a:gd name="connsiteX11" fmla="*/ 19 w 10068"/>
                <a:gd name="connsiteY11" fmla="*/ 1358 h 12726"/>
                <a:gd name="connsiteX0" fmla="*/ 19 w 10068"/>
                <a:gd name="connsiteY0" fmla="*/ 2238 h 13606"/>
                <a:gd name="connsiteX1" fmla="*/ 2019 w 10068"/>
                <a:gd name="connsiteY1" fmla="*/ 880 h 13606"/>
                <a:gd name="connsiteX2" fmla="*/ 4472 w 10068"/>
                <a:gd name="connsiteY2" fmla="*/ 49 h 13606"/>
                <a:gd name="connsiteX3" fmla="*/ 5687 w 10068"/>
                <a:gd name="connsiteY3" fmla="*/ 2343 h 13606"/>
                <a:gd name="connsiteX4" fmla="*/ 7390 w 10068"/>
                <a:gd name="connsiteY4" fmla="*/ 2432 h 13606"/>
                <a:gd name="connsiteX5" fmla="*/ 9999 w 10068"/>
                <a:gd name="connsiteY5" fmla="*/ 2512 h 13606"/>
                <a:gd name="connsiteX6" fmla="*/ 10068 w 10068"/>
                <a:gd name="connsiteY6" fmla="*/ 13606 h 13606"/>
                <a:gd name="connsiteX7" fmla="*/ 7144 w 10068"/>
                <a:gd name="connsiteY7" fmla="*/ 9220 h 13606"/>
                <a:gd name="connsiteX8" fmla="*/ 4551 w 10068"/>
                <a:gd name="connsiteY8" fmla="*/ 7243 h 13606"/>
                <a:gd name="connsiteX9" fmla="*/ 1658 w 10068"/>
                <a:gd name="connsiteY9" fmla="*/ 7868 h 13606"/>
                <a:gd name="connsiteX10" fmla="*/ 3 w 10068"/>
                <a:gd name="connsiteY10" fmla="*/ 10392 h 13606"/>
                <a:gd name="connsiteX11" fmla="*/ 19 w 10068"/>
                <a:gd name="connsiteY11" fmla="*/ 2238 h 13606"/>
                <a:gd name="connsiteX0" fmla="*/ 19 w 10068"/>
                <a:gd name="connsiteY0" fmla="*/ 2503 h 13871"/>
                <a:gd name="connsiteX1" fmla="*/ 2005 w 10068"/>
                <a:gd name="connsiteY1" fmla="*/ 255 h 13871"/>
                <a:gd name="connsiteX2" fmla="*/ 4472 w 10068"/>
                <a:gd name="connsiteY2" fmla="*/ 314 h 13871"/>
                <a:gd name="connsiteX3" fmla="*/ 5687 w 10068"/>
                <a:gd name="connsiteY3" fmla="*/ 2608 h 13871"/>
                <a:gd name="connsiteX4" fmla="*/ 7390 w 10068"/>
                <a:gd name="connsiteY4" fmla="*/ 2697 h 13871"/>
                <a:gd name="connsiteX5" fmla="*/ 9999 w 10068"/>
                <a:gd name="connsiteY5" fmla="*/ 2777 h 13871"/>
                <a:gd name="connsiteX6" fmla="*/ 10068 w 10068"/>
                <a:gd name="connsiteY6" fmla="*/ 13871 h 13871"/>
                <a:gd name="connsiteX7" fmla="*/ 7144 w 10068"/>
                <a:gd name="connsiteY7" fmla="*/ 9485 h 13871"/>
                <a:gd name="connsiteX8" fmla="*/ 4551 w 10068"/>
                <a:gd name="connsiteY8" fmla="*/ 7508 h 13871"/>
                <a:gd name="connsiteX9" fmla="*/ 1658 w 10068"/>
                <a:gd name="connsiteY9" fmla="*/ 8133 h 13871"/>
                <a:gd name="connsiteX10" fmla="*/ 3 w 10068"/>
                <a:gd name="connsiteY10" fmla="*/ 10657 h 13871"/>
                <a:gd name="connsiteX11" fmla="*/ 19 w 10068"/>
                <a:gd name="connsiteY11" fmla="*/ 2503 h 13871"/>
                <a:gd name="connsiteX0" fmla="*/ 19 w 10068"/>
                <a:gd name="connsiteY0" fmla="*/ 2627 h 13995"/>
                <a:gd name="connsiteX1" fmla="*/ 2005 w 10068"/>
                <a:gd name="connsiteY1" fmla="*/ 379 h 13995"/>
                <a:gd name="connsiteX2" fmla="*/ 4444 w 10068"/>
                <a:gd name="connsiteY2" fmla="*/ 233 h 13995"/>
                <a:gd name="connsiteX3" fmla="*/ 5687 w 10068"/>
                <a:gd name="connsiteY3" fmla="*/ 2732 h 13995"/>
                <a:gd name="connsiteX4" fmla="*/ 7390 w 10068"/>
                <a:gd name="connsiteY4" fmla="*/ 2821 h 13995"/>
                <a:gd name="connsiteX5" fmla="*/ 9999 w 10068"/>
                <a:gd name="connsiteY5" fmla="*/ 2901 h 13995"/>
                <a:gd name="connsiteX6" fmla="*/ 10068 w 10068"/>
                <a:gd name="connsiteY6" fmla="*/ 13995 h 13995"/>
                <a:gd name="connsiteX7" fmla="*/ 7144 w 10068"/>
                <a:gd name="connsiteY7" fmla="*/ 9609 h 13995"/>
                <a:gd name="connsiteX8" fmla="*/ 4551 w 10068"/>
                <a:gd name="connsiteY8" fmla="*/ 7632 h 13995"/>
                <a:gd name="connsiteX9" fmla="*/ 1658 w 10068"/>
                <a:gd name="connsiteY9" fmla="*/ 8257 h 13995"/>
                <a:gd name="connsiteX10" fmla="*/ 3 w 10068"/>
                <a:gd name="connsiteY10" fmla="*/ 10781 h 13995"/>
                <a:gd name="connsiteX11" fmla="*/ 19 w 10068"/>
                <a:gd name="connsiteY11" fmla="*/ 2627 h 13995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2665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612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612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9999"/>
                <a:gd name="connsiteY0" fmla="*/ 2471 h 13086"/>
                <a:gd name="connsiteX1" fmla="*/ 2005 w 9999"/>
                <a:gd name="connsiteY1" fmla="*/ 223 h 13086"/>
                <a:gd name="connsiteX2" fmla="*/ 4444 w 9999"/>
                <a:gd name="connsiteY2" fmla="*/ 77 h 13086"/>
                <a:gd name="connsiteX3" fmla="*/ 5687 w 9999"/>
                <a:gd name="connsiteY3" fmla="*/ 181 h 13086"/>
                <a:gd name="connsiteX4" fmla="*/ 7390 w 9999"/>
                <a:gd name="connsiteY4" fmla="*/ 612 h 13086"/>
                <a:gd name="connsiteX5" fmla="*/ 9999 w 9999"/>
                <a:gd name="connsiteY5" fmla="*/ 2745 h 13086"/>
                <a:gd name="connsiteX6" fmla="*/ 9709 w 9999"/>
                <a:gd name="connsiteY6" fmla="*/ 13086 h 13086"/>
                <a:gd name="connsiteX7" fmla="*/ 7144 w 9999"/>
                <a:gd name="connsiteY7" fmla="*/ 9453 h 13086"/>
                <a:gd name="connsiteX8" fmla="*/ 4551 w 9999"/>
                <a:gd name="connsiteY8" fmla="*/ 7476 h 13086"/>
                <a:gd name="connsiteX9" fmla="*/ 1658 w 9999"/>
                <a:gd name="connsiteY9" fmla="*/ 8101 h 13086"/>
                <a:gd name="connsiteX10" fmla="*/ 3 w 9999"/>
                <a:gd name="connsiteY10" fmla="*/ 10625 h 13086"/>
                <a:gd name="connsiteX11" fmla="*/ 19 w 9999"/>
                <a:gd name="connsiteY11" fmla="*/ 2471 h 13086"/>
                <a:gd name="connsiteX0" fmla="*/ 19 w 9710"/>
                <a:gd name="connsiteY0" fmla="*/ 1888 h 10000"/>
                <a:gd name="connsiteX1" fmla="*/ 2005 w 9710"/>
                <a:gd name="connsiteY1" fmla="*/ 170 h 10000"/>
                <a:gd name="connsiteX2" fmla="*/ 4444 w 9710"/>
                <a:gd name="connsiteY2" fmla="*/ 59 h 10000"/>
                <a:gd name="connsiteX3" fmla="*/ 5688 w 9710"/>
                <a:gd name="connsiteY3" fmla="*/ 138 h 10000"/>
                <a:gd name="connsiteX4" fmla="*/ 7391 w 9710"/>
                <a:gd name="connsiteY4" fmla="*/ 468 h 10000"/>
                <a:gd name="connsiteX5" fmla="*/ 9599 w 9710"/>
                <a:gd name="connsiteY5" fmla="*/ 2046 h 10000"/>
                <a:gd name="connsiteX6" fmla="*/ 9710 w 9710"/>
                <a:gd name="connsiteY6" fmla="*/ 10000 h 10000"/>
                <a:gd name="connsiteX7" fmla="*/ 7145 w 9710"/>
                <a:gd name="connsiteY7" fmla="*/ 7224 h 10000"/>
                <a:gd name="connsiteX8" fmla="*/ 4551 w 9710"/>
                <a:gd name="connsiteY8" fmla="*/ 5713 h 10000"/>
                <a:gd name="connsiteX9" fmla="*/ 1658 w 9710"/>
                <a:gd name="connsiteY9" fmla="*/ 6191 h 10000"/>
                <a:gd name="connsiteX10" fmla="*/ 3 w 9710"/>
                <a:gd name="connsiteY10" fmla="*/ 8119 h 10000"/>
                <a:gd name="connsiteX11" fmla="*/ 19 w 9710"/>
                <a:gd name="connsiteY11" fmla="*/ 1888 h 10000"/>
                <a:gd name="connsiteX0" fmla="*/ 20 w 9886"/>
                <a:gd name="connsiteY0" fmla="*/ 1888 h 10052"/>
                <a:gd name="connsiteX1" fmla="*/ 2065 w 9886"/>
                <a:gd name="connsiteY1" fmla="*/ 170 h 10052"/>
                <a:gd name="connsiteX2" fmla="*/ 4577 w 9886"/>
                <a:gd name="connsiteY2" fmla="*/ 59 h 10052"/>
                <a:gd name="connsiteX3" fmla="*/ 5858 w 9886"/>
                <a:gd name="connsiteY3" fmla="*/ 138 h 10052"/>
                <a:gd name="connsiteX4" fmla="*/ 7612 w 9886"/>
                <a:gd name="connsiteY4" fmla="*/ 468 h 10052"/>
                <a:gd name="connsiteX5" fmla="*/ 9886 w 9886"/>
                <a:gd name="connsiteY5" fmla="*/ 2046 h 10052"/>
                <a:gd name="connsiteX6" fmla="*/ 9872 w 9886"/>
                <a:gd name="connsiteY6" fmla="*/ 10052 h 10052"/>
                <a:gd name="connsiteX7" fmla="*/ 7358 w 9886"/>
                <a:gd name="connsiteY7" fmla="*/ 7224 h 10052"/>
                <a:gd name="connsiteX8" fmla="*/ 4687 w 9886"/>
                <a:gd name="connsiteY8" fmla="*/ 5713 h 10052"/>
                <a:gd name="connsiteX9" fmla="*/ 1708 w 9886"/>
                <a:gd name="connsiteY9" fmla="*/ 6191 h 10052"/>
                <a:gd name="connsiteX10" fmla="*/ 3 w 9886"/>
                <a:gd name="connsiteY10" fmla="*/ 8119 h 10052"/>
                <a:gd name="connsiteX11" fmla="*/ 20 w 9886"/>
                <a:gd name="connsiteY11" fmla="*/ 1888 h 1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6" h="10052">
                  <a:moveTo>
                    <a:pt x="20" y="1888"/>
                  </a:moveTo>
                  <a:cubicBezTo>
                    <a:pt x="504" y="1175"/>
                    <a:pt x="1306" y="475"/>
                    <a:pt x="2065" y="170"/>
                  </a:cubicBezTo>
                  <a:cubicBezTo>
                    <a:pt x="2824" y="-134"/>
                    <a:pt x="3944" y="64"/>
                    <a:pt x="4577" y="59"/>
                  </a:cubicBezTo>
                  <a:cubicBezTo>
                    <a:pt x="5210" y="53"/>
                    <a:pt x="5372" y="8"/>
                    <a:pt x="5858" y="138"/>
                  </a:cubicBezTo>
                  <a:cubicBezTo>
                    <a:pt x="6345" y="7"/>
                    <a:pt x="6940" y="150"/>
                    <a:pt x="7612" y="468"/>
                  </a:cubicBezTo>
                  <a:cubicBezTo>
                    <a:pt x="8283" y="786"/>
                    <a:pt x="9886" y="1349"/>
                    <a:pt x="9886" y="2046"/>
                  </a:cubicBezTo>
                  <a:cubicBezTo>
                    <a:pt x="9882" y="4609"/>
                    <a:pt x="9876" y="7487"/>
                    <a:pt x="9872" y="10052"/>
                  </a:cubicBezTo>
                  <a:cubicBezTo>
                    <a:pt x="9545" y="9930"/>
                    <a:pt x="8222" y="7947"/>
                    <a:pt x="7358" y="7224"/>
                  </a:cubicBezTo>
                  <a:cubicBezTo>
                    <a:pt x="6494" y="6501"/>
                    <a:pt x="5629" y="5885"/>
                    <a:pt x="4687" y="5713"/>
                  </a:cubicBezTo>
                  <a:cubicBezTo>
                    <a:pt x="3746" y="5541"/>
                    <a:pt x="3125" y="5354"/>
                    <a:pt x="1708" y="6191"/>
                  </a:cubicBezTo>
                  <a:cubicBezTo>
                    <a:pt x="204" y="6766"/>
                    <a:pt x="3" y="8816"/>
                    <a:pt x="3" y="8119"/>
                  </a:cubicBezTo>
                  <a:cubicBezTo>
                    <a:pt x="-10" y="5293"/>
                    <a:pt x="33" y="4714"/>
                    <a:pt x="20" y="188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69" name="Graphic 168" descr="Magnifying glass">
              <a:hlinkClick r:id="rId14" action="ppaction://hlinksldjump" tooltip="Zoom In"/>
              <a:extLst>
                <a:ext uri="{FF2B5EF4-FFF2-40B4-BE49-F238E27FC236}">
                  <a16:creationId xmlns:a16="http://schemas.microsoft.com/office/drawing/2014/main" id="{60DE4D6D-C422-49AD-AD1C-91C52985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09430" y="1272857"/>
              <a:ext cx="399532" cy="39953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4F2DF3-CD2E-447C-B9F0-459330317483}"/>
              </a:ext>
            </a:extLst>
          </p:cNvPr>
          <p:cNvGrpSpPr/>
          <p:nvPr/>
        </p:nvGrpSpPr>
        <p:grpSpPr>
          <a:xfrm>
            <a:off x="5851798" y="1063266"/>
            <a:ext cx="1721214" cy="4763097"/>
            <a:chOff x="5851798" y="1063266"/>
            <a:chExt cx="1721214" cy="4763097"/>
          </a:xfrm>
        </p:grpSpPr>
        <p:sp>
          <p:nvSpPr>
            <p:cNvPr id="161" name="Flowchart: Punched Tape 18">
              <a:extLst>
                <a:ext uri="{FF2B5EF4-FFF2-40B4-BE49-F238E27FC236}">
                  <a16:creationId xmlns:a16="http://schemas.microsoft.com/office/drawing/2014/main" id="{B0C39A2B-1304-402D-A3F3-4926D5446A7D}"/>
                </a:ext>
              </a:extLst>
            </p:cNvPr>
            <p:cNvSpPr/>
            <p:nvPr/>
          </p:nvSpPr>
          <p:spPr>
            <a:xfrm rot="16200000">
              <a:off x="4330856" y="2584208"/>
              <a:ext cx="4763097" cy="1721214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23 h 10023"/>
                <a:gd name="connsiteX1" fmla="*/ 2500 w 10000"/>
                <a:gd name="connsiteY1" fmla="*/ 2023 h 10023"/>
                <a:gd name="connsiteX2" fmla="*/ 5048 w 10000"/>
                <a:gd name="connsiteY2" fmla="*/ 1934 h 10023"/>
                <a:gd name="connsiteX3" fmla="*/ 7500 w 10000"/>
                <a:gd name="connsiteY3" fmla="*/ 23 h 10023"/>
                <a:gd name="connsiteX4" fmla="*/ 10000 w 10000"/>
                <a:gd name="connsiteY4" fmla="*/ 1023 h 10023"/>
                <a:gd name="connsiteX5" fmla="*/ 10000 w 10000"/>
                <a:gd name="connsiteY5" fmla="*/ 9023 h 10023"/>
                <a:gd name="connsiteX6" fmla="*/ 7500 w 10000"/>
                <a:gd name="connsiteY6" fmla="*/ 8023 h 10023"/>
                <a:gd name="connsiteX7" fmla="*/ 5000 w 10000"/>
                <a:gd name="connsiteY7" fmla="*/ 9023 h 10023"/>
                <a:gd name="connsiteX8" fmla="*/ 2500 w 10000"/>
                <a:gd name="connsiteY8" fmla="*/ 10023 h 10023"/>
                <a:gd name="connsiteX9" fmla="*/ 0 w 10000"/>
                <a:gd name="connsiteY9" fmla="*/ 9023 h 10023"/>
                <a:gd name="connsiteX10" fmla="*/ 0 w 10000"/>
                <a:gd name="connsiteY10" fmla="*/ 1023 h 10023"/>
                <a:gd name="connsiteX0" fmla="*/ 0 w 10000"/>
                <a:gd name="connsiteY0" fmla="*/ 212 h 9212"/>
                <a:gd name="connsiteX1" fmla="*/ 2500 w 10000"/>
                <a:gd name="connsiteY1" fmla="*/ 1212 h 9212"/>
                <a:gd name="connsiteX2" fmla="*/ 5048 w 10000"/>
                <a:gd name="connsiteY2" fmla="*/ 1123 h 9212"/>
                <a:gd name="connsiteX3" fmla="*/ 7681 w 10000"/>
                <a:gd name="connsiteY3" fmla="*/ 496 h 9212"/>
                <a:gd name="connsiteX4" fmla="*/ 10000 w 10000"/>
                <a:gd name="connsiteY4" fmla="*/ 212 h 9212"/>
                <a:gd name="connsiteX5" fmla="*/ 10000 w 10000"/>
                <a:gd name="connsiteY5" fmla="*/ 8212 h 9212"/>
                <a:gd name="connsiteX6" fmla="*/ 7500 w 10000"/>
                <a:gd name="connsiteY6" fmla="*/ 7212 h 9212"/>
                <a:gd name="connsiteX7" fmla="*/ 5000 w 10000"/>
                <a:gd name="connsiteY7" fmla="*/ 8212 h 9212"/>
                <a:gd name="connsiteX8" fmla="*/ 2500 w 10000"/>
                <a:gd name="connsiteY8" fmla="*/ 9212 h 9212"/>
                <a:gd name="connsiteX9" fmla="*/ 0 w 10000"/>
                <a:gd name="connsiteY9" fmla="*/ 8212 h 9212"/>
                <a:gd name="connsiteX10" fmla="*/ 0 w 10000"/>
                <a:gd name="connsiteY10" fmla="*/ 212 h 9212"/>
                <a:gd name="connsiteX0" fmla="*/ 0 w 10036"/>
                <a:gd name="connsiteY0" fmla="*/ 1624 h 10000"/>
                <a:gd name="connsiteX1" fmla="*/ 2536 w 10036"/>
                <a:gd name="connsiteY1" fmla="*/ 1316 h 10000"/>
                <a:gd name="connsiteX2" fmla="*/ 5084 w 10036"/>
                <a:gd name="connsiteY2" fmla="*/ 1219 h 10000"/>
                <a:gd name="connsiteX3" fmla="*/ 7717 w 10036"/>
                <a:gd name="connsiteY3" fmla="*/ 538 h 10000"/>
                <a:gd name="connsiteX4" fmla="*/ 10036 w 10036"/>
                <a:gd name="connsiteY4" fmla="*/ 230 h 10000"/>
                <a:gd name="connsiteX5" fmla="*/ 10036 w 10036"/>
                <a:gd name="connsiteY5" fmla="*/ 8914 h 10000"/>
                <a:gd name="connsiteX6" fmla="*/ 7536 w 10036"/>
                <a:gd name="connsiteY6" fmla="*/ 7829 h 10000"/>
                <a:gd name="connsiteX7" fmla="*/ 5036 w 10036"/>
                <a:gd name="connsiteY7" fmla="*/ 8914 h 10000"/>
                <a:gd name="connsiteX8" fmla="*/ 2536 w 10036"/>
                <a:gd name="connsiteY8" fmla="*/ 10000 h 10000"/>
                <a:gd name="connsiteX9" fmla="*/ 36 w 10036"/>
                <a:gd name="connsiteY9" fmla="*/ 8914 h 10000"/>
                <a:gd name="connsiteX10" fmla="*/ 0 w 10036"/>
                <a:gd name="connsiteY10" fmla="*/ 1624 h 10000"/>
                <a:gd name="connsiteX0" fmla="*/ 0 w 10036"/>
                <a:gd name="connsiteY0" fmla="*/ 1624 h 9038"/>
                <a:gd name="connsiteX1" fmla="*/ 2536 w 10036"/>
                <a:gd name="connsiteY1" fmla="*/ 1316 h 9038"/>
                <a:gd name="connsiteX2" fmla="*/ 5084 w 10036"/>
                <a:gd name="connsiteY2" fmla="*/ 1219 h 9038"/>
                <a:gd name="connsiteX3" fmla="*/ 7717 w 10036"/>
                <a:gd name="connsiteY3" fmla="*/ 538 h 9038"/>
                <a:gd name="connsiteX4" fmla="*/ 10036 w 10036"/>
                <a:gd name="connsiteY4" fmla="*/ 230 h 9038"/>
                <a:gd name="connsiteX5" fmla="*/ 10036 w 10036"/>
                <a:gd name="connsiteY5" fmla="*/ 8914 h 9038"/>
                <a:gd name="connsiteX6" fmla="*/ 7536 w 10036"/>
                <a:gd name="connsiteY6" fmla="*/ 7829 h 9038"/>
                <a:gd name="connsiteX7" fmla="*/ 5036 w 10036"/>
                <a:gd name="connsiteY7" fmla="*/ 8914 h 9038"/>
                <a:gd name="connsiteX8" fmla="*/ 2367 w 10036"/>
                <a:gd name="connsiteY8" fmla="*/ 7752 h 9038"/>
                <a:gd name="connsiteX9" fmla="*/ 36 w 10036"/>
                <a:gd name="connsiteY9" fmla="*/ 8914 h 9038"/>
                <a:gd name="connsiteX10" fmla="*/ 0 w 10036"/>
                <a:gd name="connsiteY10" fmla="*/ 1624 h 9038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509 w 10000"/>
                <a:gd name="connsiteY6" fmla="*/ 8662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46 w 10000"/>
                <a:gd name="connsiteY7" fmla="*/ 7127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9963"/>
                <a:gd name="connsiteX1" fmla="*/ 2527 w 10000"/>
                <a:gd name="connsiteY1" fmla="*/ 1456 h 9963"/>
                <a:gd name="connsiteX2" fmla="*/ 5066 w 10000"/>
                <a:gd name="connsiteY2" fmla="*/ 1349 h 9963"/>
                <a:gd name="connsiteX3" fmla="*/ 7689 w 10000"/>
                <a:gd name="connsiteY3" fmla="*/ 595 h 9963"/>
                <a:gd name="connsiteX4" fmla="*/ 10000 w 10000"/>
                <a:gd name="connsiteY4" fmla="*/ 254 h 9963"/>
                <a:gd name="connsiteX5" fmla="*/ 10000 w 10000"/>
                <a:gd name="connsiteY5" fmla="*/ 9863 h 9963"/>
                <a:gd name="connsiteX6" fmla="*/ 7461 w 10000"/>
                <a:gd name="connsiteY6" fmla="*/ 7468 h 9963"/>
                <a:gd name="connsiteX7" fmla="*/ 4946 w 10000"/>
                <a:gd name="connsiteY7" fmla="*/ 7127 h 9963"/>
                <a:gd name="connsiteX8" fmla="*/ 2347 w 10000"/>
                <a:gd name="connsiteY8" fmla="*/ 7682 h 9963"/>
                <a:gd name="connsiteX9" fmla="*/ 36 w 10000"/>
                <a:gd name="connsiteY9" fmla="*/ 9863 h 9963"/>
                <a:gd name="connsiteX10" fmla="*/ 0 w 10000"/>
                <a:gd name="connsiteY10" fmla="*/ 1797 h 9963"/>
                <a:gd name="connsiteX0" fmla="*/ 0 w 10000"/>
                <a:gd name="connsiteY0" fmla="*/ 1829 h 10025"/>
                <a:gd name="connsiteX1" fmla="*/ 2527 w 10000"/>
                <a:gd name="connsiteY1" fmla="*/ 1486 h 10025"/>
                <a:gd name="connsiteX2" fmla="*/ 5066 w 10000"/>
                <a:gd name="connsiteY2" fmla="*/ 1379 h 10025"/>
                <a:gd name="connsiteX3" fmla="*/ 6011 w 10000"/>
                <a:gd name="connsiteY3" fmla="*/ 2205 h 10025"/>
                <a:gd name="connsiteX4" fmla="*/ 7689 w 10000"/>
                <a:gd name="connsiteY4" fmla="*/ 622 h 10025"/>
                <a:gd name="connsiteX5" fmla="*/ 10000 w 10000"/>
                <a:gd name="connsiteY5" fmla="*/ 280 h 10025"/>
                <a:gd name="connsiteX6" fmla="*/ 10000 w 10000"/>
                <a:gd name="connsiteY6" fmla="*/ 9925 h 10025"/>
                <a:gd name="connsiteX7" fmla="*/ 7461 w 10000"/>
                <a:gd name="connsiteY7" fmla="*/ 7521 h 10025"/>
                <a:gd name="connsiteX8" fmla="*/ 4946 w 10000"/>
                <a:gd name="connsiteY8" fmla="*/ 7178 h 10025"/>
                <a:gd name="connsiteX9" fmla="*/ 2347 w 10000"/>
                <a:gd name="connsiteY9" fmla="*/ 7736 h 10025"/>
                <a:gd name="connsiteX10" fmla="*/ 36 w 10000"/>
                <a:gd name="connsiteY10" fmla="*/ 9925 h 10025"/>
                <a:gd name="connsiteX11" fmla="*/ 0 w 10000"/>
                <a:gd name="connsiteY11" fmla="*/ 1829 h 10025"/>
                <a:gd name="connsiteX0" fmla="*/ 0 w 10013"/>
                <a:gd name="connsiteY0" fmla="*/ 1209 h 9405"/>
                <a:gd name="connsiteX1" fmla="*/ 2527 w 10013"/>
                <a:gd name="connsiteY1" fmla="*/ 866 h 9405"/>
                <a:gd name="connsiteX2" fmla="*/ 5066 w 10013"/>
                <a:gd name="connsiteY2" fmla="*/ 759 h 9405"/>
                <a:gd name="connsiteX3" fmla="*/ 6011 w 10013"/>
                <a:gd name="connsiteY3" fmla="*/ 1585 h 9405"/>
                <a:gd name="connsiteX4" fmla="*/ 7689 w 10013"/>
                <a:gd name="connsiteY4" fmla="*/ 2 h 9405"/>
                <a:gd name="connsiteX5" fmla="*/ 10013 w 10013"/>
                <a:gd name="connsiteY5" fmla="*/ 1957 h 9405"/>
                <a:gd name="connsiteX6" fmla="*/ 10000 w 10013"/>
                <a:gd name="connsiteY6" fmla="*/ 9305 h 9405"/>
                <a:gd name="connsiteX7" fmla="*/ 7461 w 10013"/>
                <a:gd name="connsiteY7" fmla="*/ 6901 h 9405"/>
                <a:gd name="connsiteX8" fmla="*/ 4946 w 10013"/>
                <a:gd name="connsiteY8" fmla="*/ 6558 h 9405"/>
                <a:gd name="connsiteX9" fmla="*/ 2347 w 10013"/>
                <a:gd name="connsiteY9" fmla="*/ 7116 h 9405"/>
                <a:gd name="connsiteX10" fmla="*/ 36 w 10013"/>
                <a:gd name="connsiteY10" fmla="*/ 9305 h 9405"/>
                <a:gd name="connsiteX11" fmla="*/ 0 w 10013"/>
                <a:gd name="connsiteY11" fmla="*/ 1209 h 9405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51 w 10000"/>
                <a:gd name="connsiteY7" fmla="*/ 7338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53 w 10000"/>
                <a:gd name="connsiteY8" fmla="*/ 6442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9982"/>
                <a:gd name="connsiteX1" fmla="*/ 2524 w 10000"/>
                <a:gd name="connsiteY1" fmla="*/ 921 h 9982"/>
                <a:gd name="connsiteX2" fmla="*/ 5059 w 10000"/>
                <a:gd name="connsiteY2" fmla="*/ 807 h 9982"/>
                <a:gd name="connsiteX3" fmla="*/ 6003 w 10000"/>
                <a:gd name="connsiteY3" fmla="*/ 1685 h 9982"/>
                <a:gd name="connsiteX4" fmla="*/ 7679 w 10000"/>
                <a:gd name="connsiteY4" fmla="*/ 2 h 9982"/>
                <a:gd name="connsiteX5" fmla="*/ 10000 w 10000"/>
                <a:gd name="connsiteY5" fmla="*/ 2081 h 9982"/>
                <a:gd name="connsiteX6" fmla="*/ 9987 w 10000"/>
                <a:gd name="connsiteY6" fmla="*/ 8938 h 9982"/>
                <a:gd name="connsiteX7" fmla="*/ 7464 w 10000"/>
                <a:gd name="connsiteY7" fmla="*/ 7710 h 9982"/>
                <a:gd name="connsiteX8" fmla="*/ 4953 w 10000"/>
                <a:gd name="connsiteY8" fmla="*/ 6442 h 9982"/>
                <a:gd name="connsiteX9" fmla="*/ 2293 w 10000"/>
                <a:gd name="connsiteY9" fmla="*/ 6823 h 9982"/>
                <a:gd name="connsiteX10" fmla="*/ 36 w 10000"/>
                <a:gd name="connsiteY10" fmla="*/ 9894 h 9982"/>
                <a:gd name="connsiteX11" fmla="*/ 0 w 10000"/>
                <a:gd name="connsiteY11" fmla="*/ 1285 h 9982"/>
                <a:gd name="connsiteX0" fmla="*/ 0 w 10000"/>
                <a:gd name="connsiteY0" fmla="*/ 1287 h 8954"/>
                <a:gd name="connsiteX1" fmla="*/ 2524 w 10000"/>
                <a:gd name="connsiteY1" fmla="*/ 923 h 8954"/>
                <a:gd name="connsiteX2" fmla="*/ 5059 w 10000"/>
                <a:gd name="connsiteY2" fmla="*/ 808 h 8954"/>
                <a:gd name="connsiteX3" fmla="*/ 6003 w 10000"/>
                <a:gd name="connsiteY3" fmla="*/ 1688 h 8954"/>
                <a:gd name="connsiteX4" fmla="*/ 7679 w 10000"/>
                <a:gd name="connsiteY4" fmla="*/ 2 h 8954"/>
                <a:gd name="connsiteX5" fmla="*/ 10000 w 10000"/>
                <a:gd name="connsiteY5" fmla="*/ 2085 h 8954"/>
                <a:gd name="connsiteX6" fmla="*/ 9987 w 10000"/>
                <a:gd name="connsiteY6" fmla="*/ 8954 h 8954"/>
                <a:gd name="connsiteX7" fmla="*/ 7464 w 10000"/>
                <a:gd name="connsiteY7" fmla="*/ 7724 h 8954"/>
                <a:gd name="connsiteX8" fmla="*/ 4953 w 10000"/>
                <a:gd name="connsiteY8" fmla="*/ 6454 h 8954"/>
                <a:gd name="connsiteX9" fmla="*/ 2293 w 10000"/>
                <a:gd name="connsiteY9" fmla="*/ 6835 h 8954"/>
                <a:gd name="connsiteX10" fmla="*/ 764 w 10000"/>
                <a:gd name="connsiteY10" fmla="*/ 8210 h 8954"/>
                <a:gd name="connsiteX11" fmla="*/ 0 w 10000"/>
                <a:gd name="connsiteY11" fmla="*/ 1287 h 8954"/>
                <a:gd name="connsiteX0" fmla="*/ 18 w 9239"/>
                <a:gd name="connsiteY0" fmla="*/ 1259 h 10000"/>
                <a:gd name="connsiteX1" fmla="*/ 1763 w 9239"/>
                <a:gd name="connsiteY1" fmla="*/ 1031 h 10000"/>
                <a:gd name="connsiteX2" fmla="*/ 4298 w 9239"/>
                <a:gd name="connsiteY2" fmla="*/ 902 h 10000"/>
                <a:gd name="connsiteX3" fmla="*/ 5242 w 9239"/>
                <a:gd name="connsiteY3" fmla="*/ 1885 h 10000"/>
                <a:gd name="connsiteX4" fmla="*/ 6918 w 9239"/>
                <a:gd name="connsiteY4" fmla="*/ 2 h 10000"/>
                <a:gd name="connsiteX5" fmla="*/ 9239 w 9239"/>
                <a:gd name="connsiteY5" fmla="*/ 2329 h 10000"/>
                <a:gd name="connsiteX6" fmla="*/ 9226 w 9239"/>
                <a:gd name="connsiteY6" fmla="*/ 10000 h 10000"/>
                <a:gd name="connsiteX7" fmla="*/ 6703 w 9239"/>
                <a:gd name="connsiteY7" fmla="*/ 8626 h 10000"/>
                <a:gd name="connsiteX8" fmla="*/ 4192 w 9239"/>
                <a:gd name="connsiteY8" fmla="*/ 7208 h 10000"/>
                <a:gd name="connsiteX9" fmla="*/ 1532 w 9239"/>
                <a:gd name="connsiteY9" fmla="*/ 7633 h 10000"/>
                <a:gd name="connsiteX10" fmla="*/ 3 w 9239"/>
                <a:gd name="connsiteY10" fmla="*/ 9169 h 10000"/>
                <a:gd name="connsiteX11" fmla="*/ 18 w 9239"/>
                <a:gd name="connsiteY11" fmla="*/ 1259 h 10000"/>
                <a:gd name="connsiteX0" fmla="*/ 19 w 10000"/>
                <a:gd name="connsiteY0" fmla="*/ 406 h 9147"/>
                <a:gd name="connsiteX1" fmla="*/ 1908 w 10000"/>
                <a:gd name="connsiteY1" fmla="*/ 178 h 9147"/>
                <a:gd name="connsiteX2" fmla="*/ 4652 w 10000"/>
                <a:gd name="connsiteY2" fmla="*/ 49 h 9147"/>
                <a:gd name="connsiteX3" fmla="*/ 5674 w 10000"/>
                <a:gd name="connsiteY3" fmla="*/ 1032 h 9147"/>
                <a:gd name="connsiteX4" fmla="*/ 7377 w 10000"/>
                <a:gd name="connsiteY4" fmla="*/ 1050 h 9147"/>
                <a:gd name="connsiteX5" fmla="*/ 10000 w 10000"/>
                <a:gd name="connsiteY5" fmla="*/ 1476 h 9147"/>
                <a:gd name="connsiteX6" fmla="*/ 9986 w 10000"/>
                <a:gd name="connsiteY6" fmla="*/ 9147 h 9147"/>
                <a:gd name="connsiteX7" fmla="*/ 7255 w 10000"/>
                <a:gd name="connsiteY7" fmla="*/ 7773 h 9147"/>
                <a:gd name="connsiteX8" fmla="*/ 4537 w 10000"/>
                <a:gd name="connsiteY8" fmla="*/ 6355 h 9147"/>
                <a:gd name="connsiteX9" fmla="*/ 1658 w 10000"/>
                <a:gd name="connsiteY9" fmla="*/ 6780 h 9147"/>
                <a:gd name="connsiteX10" fmla="*/ 3 w 10000"/>
                <a:gd name="connsiteY10" fmla="*/ 8316 h 9147"/>
                <a:gd name="connsiteX11" fmla="*/ 19 w 10000"/>
                <a:gd name="connsiteY11" fmla="*/ 406 h 9147"/>
                <a:gd name="connsiteX0" fmla="*/ 19 w 10000"/>
                <a:gd name="connsiteY0" fmla="*/ 259 h 9815"/>
                <a:gd name="connsiteX1" fmla="*/ 1908 w 10000"/>
                <a:gd name="connsiteY1" fmla="*/ 10 h 9815"/>
                <a:gd name="connsiteX2" fmla="*/ 4583 w 10000"/>
                <a:gd name="connsiteY2" fmla="*/ 1038 h 9815"/>
                <a:gd name="connsiteX3" fmla="*/ 5674 w 10000"/>
                <a:gd name="connsiteY3" fmla="*/ 943 h 9815"/>
                <a:gd name="connsiteX4" fmla="*/ 7377 w 10000"/>
                <a:gd name="connsiteY4" fmla="*/ 963 h 9815"/>
                <a:gd name="connsiteX5" fmla="*/ 10000 w 10000"/>
                <a:gd name="connsiteY5" fmla="*/ 1429 h 9815"/>
                <a:gd name="connsiteX6" fmla="*/ 9986 w 10000"/>
                <a:gd name="connsiteY6" fmla="*/ 9815 h 9815"/>
                <a:gd name="connsiteX7" fmla="*/ 7255 w 10000"/>
                <a:gd name="connsiteY7" fmla="*/ 8313 h 9815"/>
                <a:gd name="connsiteX8" fmla="*/ 4537 w 10000"/>
                <a:gd name="connsiteY8" fmla="*/ 6763 h 9815"/>
                <a:gd name="connsiteX9" fmla="*/ 1658 w 10000"/>
                <a:gd name="connsiteY9" fmla="*/ 7227 h 9815"/>
                <a:gd name="connsiteX10" fmla="*/ 3 w 10000"/>
                <a:gd name="connsiteY10" fmla="*/ 8907 h 9815"/>
                <a:gd name="connsiteX11" fmla="*/ 19 w 10000"/>
                <a:gd name="connsiteY11" fmla="*/ 259 h 9815"/>
                <a:gd name="connsiteX0" fmla="*/ 19 w 10000"/>
                <a:gd name="connsiteY0" fmla="*/ 0 h 9736"/>
                <a:gd name="connsiteX1" fmla="*/ 1922 w 10000"/>
                <a:gd name="connsiteY1" fmla="*/ 209 h 9736"/>
                <a:gd name="connsiteX2" fmla="*/ 4583 w 10000"/>
                <a:gd name="connsiteY2" fmla="*/ 794 h 9736"/>
                <a:gd name="connsiteX3" fmla="*/ 5674 w 10000"/>
                <a:gd name="connsiteY3" fmla="*/ 697 h 9736"/>
                <a:gd name="connsiteX4" fmla="*/ 7377 w 10000"/>
                <a:gd name="connsiteY4" fmla="*/ 717 h 9736"/>
                <a:gd name="connsiteX5" fmla="*/ 10000 w 10000"/>
                <a:gd name="connsiteY5" fmla="*/ 1192 h 9736"/>
                <a:gd name="connsiteX6" fmla="*/ 9986 w 10000"/>
                <a:gd name="connsiteY6" fmla="*/ 9736 h 9736"/>
                <a:gd name="connsiteX7" fmla="*/ 7255 w 10000"/>
                <a:gd name="connsiteY7" fmla="*/ 8206 h 9736"/>
                <a:gd name="connsiteX8" fmla="*/ 4537 w 10000"/>
                <a:gd name="connsiteY8" fmla="*/ 6626 h 9736"/>
                <a:gd name="connsiteX9" fmla="*/ 1658 w 10000"/>
                <a:gd name="connsiteY9" fmla="*/ 7099 h 9736"/>
                <a:gd name="connsiteX10" fmla="*/ 3 w 10000"/>
                <a:gd name="connsiteY10" fmla="*/ 8811 h 9736"/>
                <a:gd name="connsiteX11" fmla="*/ 19 w 10000"/>
                <a:gd name="connsiteY11" fmla="*/ 0 h 9736"/>
                <a:gd name="connsiteX0" fmla="*/ 19 w 10001"/>
                <a:gd name="connsiteY0" fmla="*/ 0 h 9932"/>
                <a:gd name="connsiteX1" fmla="*/ 1922 w 10001"/>
                <a:gd name="connsiteY1" fmla="*/ 215 h 9932"/>
                <a:gd name="connsiteX2" fmla="*/ 4583 w 10001"/>
                <a:gd name="connsiteY2" fmla="*/ 816 h 9932"/>
                <a:gd name="connsiteX3" fmla="*/ 5674 w 10001"/>
                <a:gd name="connsiteY3" fmla="*/ 716 h 9932"/>
                <a:gd name="connsiteX4" fmla="*/ 7377 w 10001"/>
                <a:gd name="connsiteY4" fmla="*/ 736 h 9932"/>
                <a:gd name="connsiteX5" fmla="*/ 10000 w 10001"/>
                <a:gd name="connsiteY5" fmla="*/ 1224 h 9932"/>
                <a:gd name="connsiteX6" fmla="*/ 10000 w 10001"/>
                <a:gd name="connsiteY6" fmla="*/ 9932 h 9932"/>
                <a:gd name="connsiteX7" fmla="*/ 7255 w 10001"/>
                <a:gd name="connsiteY7" fmla="*/ 8429 h 9932"/>
                <a:gd name="connsiteX8" fmla="*/ 4537 w 10001"/>
                <a:gd name="connsiteY8" fmla="*/ 6806 h 9932"/>
                <a:gd name="connsiteX9" fmla="*/ 1658 w 10001"/>
                <a:gd name="connsiteY9" fmla="*/ 7291 h 9932"/>
                <a:gd name="connsiteX10" fmla="*/ 3 w 10001"/>
                <a:gd name="connsiteY10" fmla="*/ 9050 h 9932"/>
                <a:gd name="connsiteX11" fmla="*/ 19 w 10001"/>
                <a:gd name="connsiteY11" fmla="*/ 0 h 9932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54 w 10000"/>
                <a:gd name="connsiteY7" fmla="*/ 8487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296 w 10040"/>
                <a:gd name="connsiteY7" fmla="*/ 7734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130 w 10040"/>
                <a:gd name="connsiteY7" fmla="*/ 7940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130 w 10040"/>
                <a:gd name="connsiteY7" fmla="*/ 7940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30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16 w 10068"/>
                <a:gd name="connsiteY7" fmla="*/ 8214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862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862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588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588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5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5 w 10068"/>
                <a:gd name="connsiteY11" fmla="*/ 743 h 12111"/>
                <a:gd name="connsiteX0" fmla="*/ 5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5 w 10068"/>
                <a:gd name="connsiteY11" fmla="*/ 743 h 12111"/>
                <a:gd name="connsiteX0" fmla="*/ 19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19 w 10068"/>
                <a:gd name="connsiteY11" fmla="*/ 743 h 12111"/>
                <a:gd name="connsiteX0" fmla="*/ 19 w 10068"/>
                <a:gd name="connsiteY0" fmla="*/ 748 h 12116"/>
                <a:gd name="connsiteX1" fmla="*/ 1922 w 10068"/>
                <a:gd name="connsiteY1" fmla="*/ 6 h 12116"/>
                <a:gd name="connsiteX2" fmla="*/ 4583 w 10068"/>
                <a:gd name="connsiteY2" fmla="*/ 612 h 12116"/>
                <a:gd name="connsiteX3" fmla="*/ 5687 w 10068"/>
                <a:gd name="connsiteY3" fmla="*/ 853 h 12116"/>
                <a:gd name="connsiteX4" fmla="*/ 7390 w 10068"/>
                <a:gd name="connsiteY4" fmla="*/ 942 h 12116"/>
                <a:gd name="connsiteX5" fmla="*/ 9999 w 10068"/>
                <a:gd name="connsiteY5" fmla="*/ 1022 h 12116"/>
                <a:gd name="connsiteX6" fmla="*/ 10068 w 10068"/>
                <a:gd name="connsiteY6" fmla="*/ 12116 h 12116"/>
                <a:gd name="connsiteX7" fmla="*/ 7144 w 10068"/>
                <a:gd name="connsiteY7" fmla="*/ 7730 h 12116"/>
                <a:gd name="connsiteX8" fmla="*/ 4551 w 10068"/>
                <a:gd name="connsiteY8" fmla="*/ 5753 h 12116"/>
                <a:gd name="connsiteX9" fmla="*/ 1658 w 10068"/>
                <a:gd name="connsiteY9" fmla="*/ 6378 h 12116"/>
                <a:gd name="connsiteX10" fmla="*/ 3 w 10068"/>
                <a:gd name="connsiteY10" fmla="*/ 8902 h 12116"/>
                <a:gd name="connsiteX11" fmla="*/ 19 w 10068"/>
                <a:gd name="connsiteY11" fmla="*/ 748 h 12116"/>
                <a:gd name="connsiteX0" fmla="*/ 19 w 10068"/>
                <a:gd name="connsiteY0" fmla="*/ 1358 h 12726"/>
                <a:gd name="connsiteX1" fmla="*/ 2019 w 10068"/>
                <a:gd name="connsiteY1" fmla="*/ 0 h 12726"/>
                <a:gd name="connsiteX2" fmla="*/ 4583 w 10068"/>
                <a:gd name="connsiteY2" fmla="*/ 1222 h 12726"/>
                <a:gd name="connsiteX3" fmla="*/ 5687 w 10068"/>
                <a:gd name="connsiteY3" fmla="*/ 1463 h 12726"/>
                <a:gd name="connsiteX4" fmla="*/ 7390 w 10068"/>
                <a:gd name="connsiteY4" fmla="*/ 1552 h 12726"/>
                <a:gd name="connsiteX5" fmla="*/ 9999 w 10068"/>
                <a:gd name="connsiteY5" fmla="*/ 1632 h 12726"/>
                <a:gd name="connsiteX6" fmla="*/ 10068 w 10068"/>
                <a:gd name="connsiteY6" fmla="*/ 12726 h 12726"/>
                <a:gd name="connsiteX7" fmla="*/ 7144 w 10068"/>
                <a:gd name="connsiteY7" fmla="*/ 8340 h 12726"/>
                <a:gd name="connsiteX8" fmla="*/ 4551 w 10068"/>
                <a:gd name="connsiteY8" fmla="*/ 6363 h 12726"/>
                <a:gd name="connsiteX9" fmla="*/ 1658 w 10068"/>
                <a:gd name="connsiteY9" fmla="*/ 6988 h 12726"/>
                <a:gd name="connsiteX10" fmla="*/ 3 w 10068"/>
                <a:gd name="connsiteY10" fmla="*/ 9512 h 12726"/>
                <a:gd name="connsiteX11" fmla="*/ 19 w 10068"/>
                <a:gd name="connsiteY11" fmla="*/ 1358 h 12726"/>
                <a:gd name="connsiteX0" fmla="*/ 19 w 10068"/>
                <a:gd name="connsiteY0" fmla="*/ 2238 h 13606"/>
                <a:gd name="connsiteX1" fmla="*/ 2019 w 10068"/>
                <a:gd name="connsiteY1" fmla="*/ 880 h 13606"/>
                <a:gd name="connsiteX2" fmla="*/ 4472 w 10068"/>
                <a:gd name="connsiteY2" fmla="*/ 49 h 13606"/>
                <a:gd name="connsiteX3" fmla="*/ 5687 w 10068"/>
                <a:gd name="connsiteY3" fmla="*/ 2343 h 13606"/>
                <a:gd name="connsiteX4" fmla="*/ 7390 w 10068"/>
                <a:gd name="connsiteY4" fmla="*/ 2432 h 13606"/>
                <a:gd name="connsiteX5" fmla="*/ 9999 w 10068"/>
                <a:gd name="connsiteY5" fmla="*/ 2512 h 13606"/>
                <a:gd name="connsiteX6" fmla="*/ 10068 w 10068"/>
                <a:gd name="connsiteY6" fmla="*/ 13606 h 13606"/>
                <a:gd name="connsiteX7" fmla="*/ 7144 w 10068"/>
                <a:gd name="connsiteY7" fmla="*/ 9220 h 13606"/>
                <a:gd name="connsiteX8" fmla="*/ 4551 w 10068"/>
                <a:gd name="connsiteY8" fmla="*/ 7243 h 13606"/>
                <a:gd name="connsiteX9" fmla="*/ 1658 w 10068"/>
                <a:gd name="connsiteY9" fmla="*/ 7868 h 13606"/>
                <a:gd name="connsiteX10" fmla="*/ 3 w 10068"/>
                <a:gd name="connsiteY10" fmla="*/ 10392 h 13606"/>
                <a:gd name="connsiteX11" fmla="*/ 19 w 10068"/>
                <a:gd name="connsiteY11" fmla="*/ 2238 h 13606"/>
                <a:gd name="connsiteX0" fmla="*/ 19 w 10068"/>
                <a:gd name="connsiteY0" fmla="*/ 2503 h 13871"/>
                <a:gd name="connsiteX1" fmla="*/ 2005 w 10068"/>
                <a:gd name="connsiteY1" fmla="*/ 255 h 13871"/>
                <a:gd name="connsiteX2" fmla="*/ 4472 w 10068"/>
                <a:gd name="connsiteY2" fmla="*/ 314 h 13871"/>
                <a:gd name="connsiteX3" fmla="*/ 5687 w 10068"/>
                <a:gd name="connsiteY3" fmla="*/ 2608 h 13871"/>
                <a:gd name="connsiteX4" fmla="*/ 7390 w 10068"/>
                <a:gd name="connsiteY4" fmla="*/ 2697 h 13871"/>
                <a:gd name="connsiteX5" fmla="*/ 9999 w 10068"/>
                <a:gd name="connsiteY5" fmla="*/ 2777 h 13871"/>
                <a:gd name="connsiteX6" fmla="*/ 10068 w 10068"/>
                <a:gd name="connsiteY6" fmla="*/ 13871 h 13871"/>
                <a:gd name="connsiteX7" fmla="*/ 7144 w 10068"/>
                <a:gd name="connsiteY7" fmla="*/ 9485 h 13871"/>
                <a:gd name="connsiteX8" fmla="*/ 4551 w 10068"/>
                <a:gd name="connsiteY8" fmla="*/ 7508 h 13871"/>
                <a:gd name="connsiteX9" fmla="*/ 1658 w 10068"/>
                <a:gd name="connsiteY9" fmla="*/ 8133 h 13871"/>
                <a:gd name="connsiteX10" fmla="*/ 3 w 10068"/>
                <a:gd name="connsiteY10" fmla="*/ 10657 h 13871"/>
                <a:gd name="connsiteX11" fmla="*/ 19 w 10068"/>
                <a:gd name="connsiteY11" fmla="*/ 2503 h 13871"/>
                <a:gd name="connsiteX0" fmla="*/ 19 w 10068"/>
                <a:gd name="connsiteY0" fmla="*/ 2627 h 13995"/>
                <a:gd name="connsiteX1" fmla="*/ 2005 w 10068"/>
                <a:gd name="connsiteY1" fmla="*/ 379 h 13995"/>
                <a:gd name="connsiteX2" fmla="*/ 4444 w 10068"/>
                <a:gd name="connsiteY2" fmla="*/ 233 h 13995"/>
                <a:gd name="connsiteX3" fmla="*/ 5687 w 10068"/>
                <a:gd name="connsiteY3" fmla="*/ 2732 h 13995"/>
                <a:gd name="connsiteX4" fmla="*/ 7390 w 10068"/>
                <a:gd name="connsiteY4" fmla="*/ 2821 h 13995"/>
                <a:gd name="connsiteX5" fmla="*/ 9999 w 10068"/>
                <a:gd name="connsiteY5" fmla="*/ 2901 h 13995"/>
                <a:gd name="connsiteX6" fmla="*/ 10068 w 10068"/>
                <a:gd name="connsiteY6" fmla="*/ 13995 h 13995"/>
                <a:gd name="connsiteX7" fmla="*/ 7144 w 10068"/>
                <a:gd name="connsiteY7" fmla="*/ 9609 h 13995"/>
                <a:gd name="connsiteX8" fmla="*/ 4551 w 10068"/>
                <a:gd name="connsiteY8" fmla="*/ 7632 h 13995"/>
                <a:gd name="connsiteX9" fmla="*/ 1658 w 10068"/>
                <a:gd name="connsiteY9" fmla="*/ 8257 h 13995"/>
                <a:gd name="connsiteX10" fmla="*/ 3 w 10068"/>
                <a:gd name="connsiteY10" fmla="*/ 10781 h 13995"/>
                <a:gd name="connsiteX11" fmla="*/ 19 w 10068"/>
                <a:gd name="connsiteY11" fmla="*/ 2627 h 13995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2665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612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612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9999"/>
                <a:gd name="connsiteY0" fmla="*/ 2471 h 13565"/>
                <a:gd name="connsiteX1" fmla="*/ 2005 w 9999"/>
                <a:gd name="connsiteY1" fmla="*/ 223 h 13565"/>
                <a:gd name="connsiteX2" fmla="*/ 4444 w 9999"/>
                <a:gd name="connsiteY2" fmla="*/ 77 h 13565"/>
                <a:gd name="connsiteX3" fmla="*/ 5687 w 9999"/>
                <a:gd name="connsiteY3" fmla="*/ 181 h 13565"/>
                <a:gd name="connsiteX4" fmla="*/ 7390 w 9999"/>
                <a:gd name="connsiteY4" fmla="*/ 612 h 13565"/>
                <a:gd name="connsiteX5" fmla="*/ 9999 w 9999"/>
                <a:gd name="connsiteY5" fmla="*/ 2745 h 13565"/>
                <a:gd name="connsiteX6" fmla="*/ 9930 w 9999"/>
                <a:gd name="connsiteY6" fmla="*/ 13565 h 13565"/>
                <a:gd name="connsiteX7" fmla="*/ 7144 w 9999"/>
                <a:gd name="connsiteY7" fmla="*/ 9453 h 13565"/>
                <a:gd name="connsiteX8" fmla="*/ 4551 w 9999"/>
                <a:gd name="connsiteY8" fmla="*/ 7476 h 13565"/>
                <a:gd name="connsiteX9" fmla="*/ 1658 w 9999"/>
                <a:gd name="connsiteY9" fmla="*/ 8101 h 13565"/>
                <a:gd name="connsiteX10" fmla="*/ 3 w 9999"/>
                <a:gd name="connsiteY10" fmla="*/ 10625 h 13565"/>
                <a:gd name="connsiteX11" fmla="*/ 19 w 9999"/>
                <a:gd name="connsiteY11" fmla="*/ 2471 h 13565"/>
                <a:gd name="connsiteX0" fmla="*/ 19 w 10000"/>
                <a:gd name="connsiteY0" fmla="*/ 1822 h 10047"/>
                <a:gd name="connsiteX1" fmla="*/ 2005 w 10000"/>
                <a:gd name="connsiteY1" fmla="*/ 164 h 10047"/>
                <a:gd name="connsiteX2" fmla="*/ 4444 w 10000"/>
                <a:gd name="connsiteY2" fmla="*/ 57 h 10047"/>
                <a:gd name="connsiteX3" fmla="*/ 5688 w 10000"/>
                <a:gd name="connsiteY3" fmla="*/ 133 h 10047"/>
                <a:gd name="connsiteX4" fmla="*/ 7391 w 10000"/>
                <a:gd name="connsiteY4" fmla="*/ 451 h 10047"/>
                <a:gd name="connsiteX5" fmla="*/ 10000 w 10000"/>
                <a:gd name="connsiteY5" fmla="*/ 2024 h 10047"/>
                <a:gd name="connsiteX6" fmla="*/ 9931 w 10000"/>
                <a:gd name="connsiteY6" fmla="*/ 10000 h 10047"/>
                <a:gd name="connsiteX7" fmla="*/ 7145 w 10000"/>
                <a:gd name="connsiteY7" fmla="*/ 6969 h 10047"/>
                <a:gd name="connsiteX8" fmla="*/ 4551 w 10000"/>
                <a:gd name="connsiteY8" fmla="*/ 5511 h 10047"/>
                <a:gd name="connsiteX9" fmla="*/ 1658 w 10000"/>
                <a:gd name="connsiteY9" fmla="*/ 5972 h 10047"/>
                <a:gd name="connsiteX10" fmla="*/ 3 w 10000"/>
                <a:gd name="connsiteY10" fmla="*/ 7833 h 10047"/>
                <a:gd name="connsiteX11" fmla="*/ 19 w 10000"/>
                <a:gd name="connsiteY11" fmla="*/ 1822 h 10047"/>
                <a:gd name="connsiteX0" fmla="*/ 19 w 10000"/>
                <a:gd name="connsiteY0" fmla="*/ 2124 h 10349"/>
                <a:gd name="connsiteX1" fmla="*/ 2005 w 10000"/>
                <a:gd name="connsiteY1" fmla="*/ 466 h 10349"/>
                <a:gd name="connsiteX2" fmla="*/ 4444 w 10000"/>
                <a:gd name="connsiteY2" fmla="*/ 359 h 10349"/>
                <a:gd name="connsiteX3" fmla="*/ 5688 w 10000"/>
                <a:gd name="connsiteY3" fmla="*/ 435 h 10349"/>
                <a:gd name="connsiteX4" fmla="*/ 7391 w 10000"/>
                <a:gd name="connsiteY4" fmla="*/ 148 h 10349"/>
                <a:gd name="connsiteX5" fmla="*/ 10000 w 10000"/>
                <a:gd name="connsiteY5" fmla="*/ 2326 h 10349"/>
                <a:gd name="connsiteX6" fmla="*/ 9931 w 10000"/>
                <a:gd name="connsiteY6" fmla="*/ 10302 h 10349"/>
                <a:gd name="connsiteX7" fmla="*/ 7145 w 10000"/>
                <a:gd name="connsiteY7" fmla="*/ 7271 h 10349"/>
                <a:gd name="connsiteX8" fmla="*/ 4551 w 10000"/>
                <a:gd name="connsiteY8" fmla="*/ 5813 h 10349"/>
                <a:gd name="connsiteX9" fmla="*/ 1658 w 10000"/>
                <a:gd name="connsiteY9" fmla="*/ 6274 h 10349"/>
                <a:gd name="connsiteX10" fmla="*/ 3 w 10000"/>
                <a:gd name="connsiteY10" fmla="*/ 8135 h 10349"/>
                <a:gd name="connsiteX11" fmla="*/ 19 w 10000"/>
                <a:gd name="connsiteY11" fmla="*/ 2124 h 10349"/>
                <a:gd name="connsiteX0" fmla="*/ 19 w 10000"/>
                <a:gd name="connsiteY0" fmla="*/ 3315 h 11540"/>
                <a:gd name="connsiteX1" fmla="*/ 2005 w 10000"/>
                <a:gd name="connsiteY1" fmla="*/ 1657 h 11540"/>
                <a:gd name="connsiteX2" fmla="*/ 4444 w 10000"/>
                <a:gd name="connsiteY2" fmla="*/ 1550 h 11540"/>
                <a:gd name="connsiteX3" fmla="*/ 5591 w 10000"/>
                <a:gd name="connsiteY3" fmla="*/ 12 h 11540"/>
                <a:gd name="connsiteX4" fmla="*/ 7391 w 10000"/>
                <a:gd name="connsiteY4" fmla="*/ 1339 h 11540"/>
                <a:gd name="connsiteX5" fmla="*/ 10000 w 10000"/>
                <a:gd name="connsiteY5" fmla="*/ 3517 h 11540"/>
                <a:gd name="connsiteX6" fmla="*/ 9931 w 10000"/>
                <a:gd name="connsiteY6" fmla="*/ 11493 h 11540"/>
                <a:gd name="connsiteX7" fmla="*/ 7145 w 10000"/>
                <a:gd name="connsiteY7" fmla="*/ 8462 h 11540"/>
                <a:gd name="connsiteX8" fmla="*/ 4551 w 10000"/>
                <a:gd name="connsiteY8" fmla="*/ 7004 h 11540"/>
                <a:gd name="connsiteX9" fmla="*/ 1658 w 10000"/>
                <a:gd name="connsiteY9" fmla="*/ 7465 h 11540"/>
                <a:gd name="connsiteX10" fmla="*/ 3 w 10000"/>
                <a:gd name="connsiteY10" fmla="*/ 9326 h 11540"/>
                <a:gd name="connsiteX11" fmla="*/ 19 w 10000"/>
                <a:gd name="connsiteY11" fmla="*/ 3315 h 11540"/>
                <a:gd name="connsiteX0" fmla="*/ 19 w 10000"/>
                <a:gd name="connsiteY0" fmla="*/ 3357 h 11582"/>
                <a:gd name="connsiteX1" fmla="*/ 2005 w 10000"/>
                <a:gd name="connsiteY1" fmla="*/ 1699 h 11582"/>
                <a:gd name="connsiteX2" fmla="*/ 4444 w 10000"/>
                <a:gd name="connsiteY2" fmla="*/ 1592 h 11582"/>
                <a:gd name="connsiteX3" fmla="*/ 5591 w 10000"/>
                <a:gd name="connsiteY3" fmla="*/ 54 h 11582"/>
                <a:gd name="connsiteX4" fmla="*/ 7419 w 10000"/>
                <a:gd name="connsiteY4" fmla="*/ 574 h 11582"/>
                <a:gd name="connsiteX5" fmla="*/ 10000 w 10000"/>
                <a:gd name="connsiteY5" fmla="*/ 3559 h 11582"/>
                <a:gd name="connsiteX6" fmla="*/ 9931 w 10000"/>
                <a:gd name="connsiteY6" fmla="*/ 11535 h 11582"/>
                <a:gd name="connsiteX7" fmla="*/ 7145 w 10000"/>
                <a:gd name="connsiteY7" fmla="*/ 8504 h 11582"/>
                <a:gd name="connsiteX8" fmla="*/ 4551 w 10000"/>
                <a:gd name="connsiteY8" fmla="*/ 7046 h 11582"/>
                <a:gd name="connsiteX9" fmla="*/ 1658 w 10000"/>
                <a:gd name="connsiteY9" fmla="*/ 7507 h 11582"/>
                <a:gd name="connsiteX10" fmla="*/ 3 w 10000"/>
                <a:gd name="connsiteY10" fmla="*/ 9368 h 11582"/>
                <a:gd name="connsiteX11" fmla="*/ 19 w 10000"/>
                <a:gd name="connsiteY11" fmla="*/ 3357 h 11582"/>
                <a:gd name="connsiteX0" fmla="*/ 19 w 10000"/>
                <a:gd name="connsiteY0" fmla="*/ 4074 h 12299"/>
                <a:gd name="connsiteX1" fmla="*/ 2005 w 10000"/>
                <a:gd name="connsiteY1" fmla="*/ 2416 h 12299"/>
                <a:gd name="connsiteX2" fmla="*/ 4444 w 10000"/>
                <a:gd name="connsiteY2" fmla="*/ 2309 h 12299"/>
                <a:gd name="connsiteX3" fmla="*/ 5591 w 10000"/>
                <a:gd name="connsiteY3" fmla="*/ 14 h 12299"/>
                <a:gd name="connsiteX4" fmla="*/ 7419 w 10000"/>
                <a:gd name="connsiteY4" fmla="*/ 1291 h 12299"/>
                <a:gd name="connsiteX5" fmla="*/ 10000 w 10000"/>
                <a:gd name="connsiteY5" fmla="*/ 4276 h 12299"/>
                <a:gd name="connsiteX6" fmla="*/ 9931 w 10000"/>
                <a:gd name="connsiteY6" fmla="*/ 12252 h 12299"/>
                <a:gd name="connsiteX7" fmla="*/ 7145 w 10000"/>
                <a:gd name="connsiteY7" fmla="*/ 9221 h 12299"/>
                <a:gd name="connsiteX8" fmla="*/ 4551 w 10000"/>
                <a:gd name="connsiteY8" fmla="*/ 7763 h 12299"/>
                <a:gd name="connsiteX9" fmla="*/ 1658 w 10000"/>
                <a:gd name="connsiteY9" fmla="*/ 8224 h 12299"/>
                <a:gd name="connsiteX10" fmla="*/ 3 w 10000"/>
                <a:gd name="connsiteY10" fmla="*/ 10085 h 12299"/>
                <a:gd name="connsiteX11" fmla="*/ 19 w 10000"/>
                <a:gd name="connsiteY11" fmla="*/ 4074 h 12299"/>
                <a:gd name="connsiteX0" fmla="*/ 19 w 10000"/>
                <a:gd name="connsiteY0" fmla="*/ 4321 h 12546"/>
                <a:gd name="connsiteX1" fmla="*/ 2005 w 10000"/>
                <a:gd name="connsiteY1" fmla="*/ 2663 h 12546"/>
                <a:gd name="connsiteX2" fmla="*/ 4375 w 10000"/>
                <a:gd name="connsiteY2" fmla="*/ 185 h 12546"/>
                <a:gd name="connsiteX3" fmla="*/ 5591 w 10000"/>
                <a:gd name="connsiteY3" fmla="*/ 261 h 12546"/>
                <a:gd name="connsiteX4" fmla="*/ 7419 w 10000"/>
                <a:gd name="connsiteY4" fmla="*/ 1538 h 12546"/>
                <a:gd name="connsiteX5" fmla="*/ 10000 w 10000"/>
                <a:gd name="connsiteY5" fmla="*/ 4523 h 12546"/>
                <a:gd name="connsiteX6" fmla="*/ 9931 w 10000"/>
                <a:gd name="connsiteY6" fmla="*/ 12499 h 12546"/>
                <a:gd name="connsiteX7" fmla="*/ 7145 w 10000"/>
                <a:gd name="connsiteY7" fmla="*/ 9468 h 12546"/>
                <a:gd name="connsiteX8" fmla="*/ 4551 w 10000"/>
                <a:gd name="connsiteY8" fmla="*/ 8010 h 12546"/>
                <a:gd name="connsiteX9" fmla="*/ 1658 w 10000"/>
                <a:gd name="connsiteY9" fmla="*/ 8471 h 12546"/>
                <a:gd name="connsiteX10" fmla="*/ 3 w 10000"/>
                <a:gd name="connsiteY10" fmla="*/ 10332 h 12546"/>
                <a:gd name="connsiteX11" fmla="*/ 19 w 10000"/>
                <a:gd name="connsiteY11" fmla="*/ 4321 h 12546"/>
                <a:gd name="connsiteX0" fmla="*/ 19 w 10000"/>
                <a:gd name="connsiteY0" fmla="*/ 4198 h 12423"/>
                <a:gd name="connsiteX1" fmla="*/ 1977 w 10000"/>
                <a:gd name="connsiteY1" fmla="*/ 421 h 12423"/>
                <a:gd name="connsiteX2" fmla="*/ 4375 w 10000"/>
                <a:gd name="connsiteY2" fmla="*/ 62 h 12423"/>
                <a:gd name="connsiteX3" fmla="*/ 5591 w 10000"/>
                <a:gd name="connsiteY3" fmla="*/ 138 h 12423"/>
                <a:gd name="connsiteX4" fmla="*/ 7419 w 10000"/>
                <a:gd name="connsiteY4" fmla="*/ 1415 h 12423"/>
                <a:gd name="connsiteX5" fmla="*/ 10000 w 10000"/>
                <a:gd name="connsiteY5" fmla="*/ 4400 h 12423"/>
                <a:gd name="connsiteX6" fmla="*/ 9931 w 10000"/>
                <a:gd name="connsiteY6" fmla="*/ 12376 h 12423"/>
                <a:gd name="connsiteX7" fmla="*/ 7145 w 10000"/>
                <a:gd name="connsiteY7" fmla="*/ 9345 h 12423"/>
                <a:gd name="connsiteX8" fmla="*/ 4551 w 10000"/>
                <a:gd name="connsiteY8" fmla="*/ 7887 h 12423"/>
                <a:gd name="connsiteX9" fmla="*/ 1658 w 10000"/>
                <a:gd name="connsiteY9" fmla="*/ 8348 h 12423"/>
                <a:gd name="connsiteX10" fmla="*/ 3 w 10000"/>
                <a:gd name="connsiteY10" fmla="*/ 10209 h 12423"/>
                <a:gd name="connsiteX11" fmla="*/ 19 w 10000"/>
                <a:gd name="connsiteY11" fmla="*/ 4198 h 12423"/>
                <a:gd name="connsiteX0" fmla="*/ 19 w 10000"/>
                <a:gd name="connsiteY0" fmla="*/ 4643 h 12868"/>
                <a:gd name="connsiteX1" fmla="*/ 1977 w 10000"/>
                <a:gd name="connsiteY1" fmla="*/ 866 h 12868"/>
                <a:gd name="connsiteX2" fmla="*/ 4375 w 10000"/>
                <a:gd name="connsiteY2" fmla="*/ 3 h 12868"/>
                <a:gd name="connsiteX3" fmla="*/ 5591 w 10000"/>
                <a:gd name="connsiteY3" fmla="*/ 583 h 12868"/>
                <a:gd name="connsiteX4" fmla="*/ 7419 w 10000"/>
                <a:gd name="connsiteY4" fmla="*/ 1860 h 12868"/>
                <a:gd name="connsiteX5" fmla="*/ 10000 w 10000"/>
                <a:gd name="connsiteY5" fmla="*/ 4845 h 12868"/>
                <a:gd name="connsiteX6" fmla="*/ 9931 w 10000"/>
                <a:gd name="connsiteY6" fmla="*/ 12821 h 12868"/>
                <a:gd name="connsiteX7" fmla="*/ 7145 w 10000"/>
                <a:gd name="connsiteY7" fmla="*/ 9790 h 12868"/>
                <a:gd name="connsiteX8" fmla="*/ 4551 w 10000"/>
                <a:gd name="connsiteY8" fmla="*/ 8332 h 12868"/>
                <a:gd name="connsiteX9" fmla="*/ 1658 w 10000"/>
                <a:gd name="connsiteY9" fmla="*/ 8793 h 12868"/>
                <a:gd name="connsiteX10" fmla="*/ 3 w 10000"/>
                <a:gd name="connsiteY10" fmla="*/ 10654 h 12868"/>
                <a:gd name="connsiteX11" fmla="*/ 19 w 10000"/>
                <a:gd name="connsiteY11" fmla="*/ 4643 h 12868"/>
                <a:gd name="connsiteX0" fmla="*/ 19 w 10000"/>
                <a:gd name="connsiteY0" fmla="*/ 4662 h 12887"/>
                <a:gd name="connsiteX1" fmla="*/ 1977 w 10000"/>
                <a:gd name="connsiteY1" fmla="*/ 885 h 12887"/>
                <a:gd name="connsiteX2" fmla="*/ 4375 w 10000"/>
                <a:gd name="connsiteY2" fmla="*/ 22 h 12887"/>
                <a:gd name="connsiteX3" fmla="*/ 5619 w 10000"/>
                <a:gd name="connsiteY3" fmla="*/ 299 h 12887"/>
                <a:gd name="connsiteX4" fmla="*/ 7419 w 10000"/>
                <a:gd name="connsiteY4" fmla="*/ 1879 h 12887"/>
                <a:gd name="connsiteX5" fmla="*/ 10000 w 10000"/>
                <a:gd name="connsiteY5" fmla="*/ 4864 h 12887"/>
                <a:gd name="connsiteX6" fmla="*/ 9931 w 10000"/>
                <a:gd name="connsiteY6" fmla="*/ 12840 h 12887"/>
                <a:gd name="connsiteX7" fmla="*/ 7145 w 10000"/>
                <a:gd name="connsiteY7" fmla="*/ 9809 h 12887"/>
                <a:gd name="connsiteX8" fmla="*/ 4551 w 10000"/>
                <a:gd name="connsiteY8" fmla="*/ 8351 h 12887"/>
                <a:gd name="connsiteX9" fmla="*/ 1658 w 10000"/>
                <a:gd name="connsiteY9" fmla="*/ 8812 h 12887"/>
                <a:gd name="connsiteX10" fmla="*/ 3 w 10000"/>
                <a:gd name="connsiteY10" fmla="*/ 10673 h 12887"/>
                <a:gd name="connsiteX11" fmla="*/ 19 w 10000"/>
                <a:gd name="connsiteY11" fmla="*/ 4662 h 12887"/>
                <a:gd name="connsiteX0" fmla="*/ 19 w 10000"/>
                <a:gd name="connsiteY0" fmla="*/ 4662 h 12887"/>
                <a:gd name="connsiteX1" fmla="*/ 1977 w 10000"/>
                <a:gd name="connsiteY1" fmla="*/ 885 h 12887"/>
                <a:gd name="connsiteX2" fmla="*/ 4375 w 10000"/>
                <a:gd name="connsiteY2" fmla="*/ 22 h 12887"/>
                <a:gd name="connsiteX3" fmla="*/ 5619 w 10000"/>
                <a:gd name="connsiteY3" fmla="*/ 299 h 12887"/>
                <a:gd name="connsiteX4" fmla="*/ 7419 w 10000"/>
                <a:gd name="connsiteY4" fmla="*/ 1879 h 12887"/>
                <a:gd name="connsiteX5" fmla="*/ 10000 w 10000"/>
                <a:gd name="connsiteY5" fmla="*/ 4864 h 12887"/>
                <a:gd name="connsiteX6" fmla="*/ 9931 w 10000"/>
                <a:gd name="connsiteY6" fmla="*/ 12840 h 12887"/>
                <a:gd name="connsiteX7" fmla="*/ 7145 w 10000"/>
                <a:gd name="connsiteY7" fmla="*/ 9809 h 12887"/>
                <a:gd name="connsiteX8" fmla="*/ 4551 w 10000"/>
                <a:gd name="connsiteY8" fmla="*/ 8351 h 12887"/>
                <a:gd name="connsiteX9" fmla="*/ 1658 w 10000"/>
                <a:gd name="connsiteY9" fmla="*/ 8812 h 12887"/>
                <a:gd name="connsiteX10" fmla="*/ 3 w 10000"/>
                <a:gd name="connsiteY10" fmla="*/ 10673 h 12887"/>
                <a:gd name="connsiteX11" fmla="*/ 19 w 10000"/>
                <a:gd name="connsiteY11" fmla="*/ 4662 h 12887"/>
                <a:gd name="connsiteX0" fmla="*/ 19 w 10000"/>
                <a:gd name="connsiteY0" fmla="*/ 4758 h 12983"/>
                <a:gd name="connsiteX1" fmla="*/ 1977 w 10000"/>
                <a:gd name="connsiteY1" fmla="*/ 981 h 12983"/>
                <a:gd name="connsiteX2" fmla="*/ 4375 w 10000"/>
                <a:gd name="connsiteY2" fmla="*/ 17 h 12983"/>
                <a:gd name="connsiteX3" fmla="*/ 5619 w 10000"/>
                <a:gd name="connsiteY3" fmla="*/ 395 h 12983"/>
                <a:gd name="connsiteX4" fmla="*/ 7419 w 10000"/>
                <a:gd name="connsiteY4" fmla="*/ 1975 h 12983"/>
                <a:gd name="connsiteX5" fmla="*/ 10000 w 10000"/>
                <a:gd name="connsiteY5" fmla="*/ 4960 h 12983"/>
                <a:gd name="connsiteX6" fmla="*/ 9931 w 10000"/>
                <a:gd name="connsiteY6" fmla="*/ 12936 h 12983"/>
                <a:gd name="connsiteX7" fmla="*/ 7145 w 10000"/>
                <a:gd name="connsiteY7" fmla="*/ 9905 h 12983"/>
                <a:gd name="connsiteX8" fmla="*/ 4551 w 10000"/>
                <a:gd name="connsiteY8" fmla="*/ 8447 h 12983"/>
                <a:gd name="connsiteX9" fmla="*/ 1658 w 10000"/>
                <a:gd name="connsiteY9" fmla="*/ 8908 h 12983"/>
                <a:gd name="connsiteX10" fmla="*/ 3 w 10000"/>
                <a:gd name="connsiteY10" fmla="*/ 10769 h 12983"/>
                <a:gd name="connsiteX11" fmla="*/ 19 w 10000"/>
                <a:gd name="connsiteY11" fmla="*/ 4758 h 12983"/>
                <a:gd name="connsiteX0" fmla="*/ 19 w 10000"/>
                <a:gd name="connsiteY0" fmla="*/ 4745 h 12970"/>
                <a:gd name="connsiteX1" fmla="*/ 1991 w 10000"/>
                <a:gd name="connsiteY1" fmla="*/ 615 h 12970"/>
                <a:gd name="connsiteX2" fmla="*/ 4375 w 10000"/>
                <a:gd name="connsiteY2" fmla="*/ 4 h 12970"/>
                <a:gd name="connsiteX3" fmla="*/ 5619 w 10000"/>
                <a:gd name="connsiteY3" fmla="*/ 382 h 12970"/>
                <a:gd name="connsiteX4" fmla="*/ 7419 w 10000"/>
                <a:gd name="connsiteY4" fmla="*/ 1962 h 12970"/>
                <a:gd name="connsiteX5" fmla="*/ 10000 w 10000"/>
                <a:gd name="connsiteY5" fmla="*/ 4947 h 12970"/>
                <a:gd name="connsiteX6" fmla="*/ 9931 w 10000"/>
                <a:gd name="connsiteY6" fmla="*/ 12923 h 12970"/>
                <a:gd name="connsiteX7" fmla="*/ 7145 w 10000"/>
                <a:gd name="connsiteY7" fmla="*/ 9892 h 12970"/>
                <a:gd name="connsiteX8" fmla="*/ 4551 w 10000"/>
                <a:gd name="connsiteY8" fmla="*/ 8434 h 12970"/>
                <a:gd name="connsiteX9" fmla="*/ 1658 w 10000"/>
                <a:gd name="connsiteY9" fmla="*/ 8895 h 12970"/>
                <a:gd name="connsiteX10" fmla="*/ 3 w 10000"/>
                <a:gd name="connsiteY10" fmla="*/ 10756 h 12970"/>
                <a:gd name="connsiteX11" fmla="*/ 19 w 10000"/>
                <a:gd name="connsiteY11" fmla="*/ 4745 h 12970"/>
                <a:gd name="connsiteX0" fmla="*/ 19 w 10000"/>
                <a:gd name="connsiteY0" fmla="*/ 4780 h 13005"/>
                <a:gd name="connsiteX1" fmla="*/ 1991 w 10000"/>
                <a:gd name="connsiteY1" fmla="*/ 650 h 13005"/>
                <a:gd name="connsiteX2" fmla="*/ 4375 w 10000"/>
                <a:gd name="connsiteY2" fmla="*/ 39 h 13005"/>
                <a:gd name="connsiteX3" fmla="*/ 5619 w 10000"/>
                <a:gd name="connsiteY3" fmla="*/ 417 h 13005"/>
                <a:gd name="connsiteX4" fmla="*/ 7419 w 10000"/>
                <a:gd name="connsiteY4" fmla="*/ 1997 h 13005"/>
                <a:gd name="connsiteX5" fmla="*/ 10000 w 10000"/>
                <a:gd name="connsiteY5" fmla="*/ 4982 h 13005"/>
                <a:gd name="connsiteX6" fmla="*/ 9931 w 10000"/>
                <a:gd name="connsiteY6" fmla="*/ 12958 h 13005"/>
                <a:gd name="connsiteX7" fmla="*/ 7145 w 10000"/>
                <a:gd name="connsiteY7" fmla="*/ 9927 h 13005"/>
                <a:gd name="connsiteX8" fmla="*/ 4551 w 10000"/>
                <a:gd name="connsiteY8" fmla="*/ 8469 h 13005"/>
                <a:gd name="connsiteX9" fmla="*/ 1658 w 10000"/>
                <a:gd name="connsiteY9" fmla="*/ 8930 h 13005"/>
                <a:gd name="connsiteX10" fmla="*/ 3 w 10000"/>
                <a:gd name="connsiteY10" fmla="*/ 10791 h 13005"/>
                <a:gd name="connsiteX11" fmla="*/ 19 w 10000"/>
                <a:gd name="connsiteY11" fmla="*/ 4780 h 13005"/>
                <a:gd name="connsiteX0" fmla="*/ 0 w 10050"/>
                <a:gd name="connsiteY0" fmla="*/ 2626 h 12970"/>
                <a:gd name="connsiteX1" fmla="*/ 2041 w 10050"/>
                <a:gd name="connsiteY1" fmla="*/ 615 h 12970"/>
                <a:gd name="connsiteX2" fmla="*/ 4425 w 10050"/>
                <a:gd name="connsiteY2" fmla="*/ 4 h 12970"/>
                <a:gd name="connsiteX3" fmla="*/ 5669 w 10050"/>
                <a:gd name="connsiteY3" fmla="*/ 382 h 12970"/>
                <a:gd name="connsiteX4" fmla="*/ 7469 w 10050"/>
                <a:gd name="connsiteY4" fmla="*/ 1962 h 12970"/>
                <a:gd name="connsiteX5" fmla="*/ 10050 w 10050"/>
                <a:gd name="connsiteY5" fmla="*/ 4947 h 12970"/>
                <a:gd name="connsiteX6" fmla="*/ 9981 w 10050"/>
                <a:gd name="connsiteY6" fmla="*/ 12923 h 12970"/>
                <a:gd name="connsiteX7" fmla="*/ 7195 w 10050"/>
                <a:gd name="connsiteY7" fmla="*/ 9892 h 12970"/>
                <a:gd name="connsiteX8" fmla="*/ 4601 w 10050"/>
                <a:gd name="connsiteY8" fmla="*/ 8434 h 12970"/>
                <a:gd name="connsiteX9" fmla="*/ 1708 w 10050"/>
                <a:gd name="connsiteY9" fmla="*/ 8895 h 12970"/>
                <a:gd name="connsiteX10" fmla="*/ 53 w 10050"/>
                <a:gd name="connsiteY10" fmla="*/ 10756 h 12970"/>
                <a:gd name="connsiteX11" fmla="*/ 0 w 10050"/>
                <a:gd name="connsiteY11" fmla="*/ 2626 h 12970"/>
                <a:gd name="connsiteX0" fmla="*/ 0 w 10050"/>
                <a:gd name="connsiteY0" fmla="*/ 2628 h 12972"/>
                <a:gd name="connsiteX1" fmla="*/ 2041 w 10050"/>
                <a:gd name="connsiteY1" fmla="*/ 365 h 12972"/>
                <a:gd name="connsiteX2" fmla="*/ 4425 w 10050"/>
                <a:gd name="connsiteY2" fmla="*/ 6 h 12972"/>
                <a:gd name="connsiteX3" fmla="*/ 5669 w 10050"/>
                <a:gd name="connsiteY3" fmla="*/ 384 h 12972"/>
                <a:gd name="connsiteX4" fmla="*/ 7469 w 10050"/>
                <a:gd name="connsiteY4" fmla="*/ 1964 h 12972"/>
                <a:gd name="connsiteX5" fmla="*/ 10050 w 10050"/>
                <a:gd name="connsiteY5" fmla="*/ 4949 h 12972"/>
                <a:gd name="connsiteX6" fmla="*/ 9981 w 10050"/>
                <a:gd name="connsiteY6" fmla="*/ 12925 h 12972"/>
                <a:gd name="connsiteX7" fmla="*/ 7195 w 10050"/>
                <a:gd name="connsiteY7" fmla="*/ 9894 h 12972"/>
                <a:gd name="connsiteX8" fmla="*/ 4601 w 10050"/>
                <a:gd name="connsiteY8" fmla="*/ 8436 h 12972"/>
                <a:gd name="connsiteX9" fmla="*/ 1708 w 10050"/>
                <a:gd name="connsiteY9" fmla="*/ 8897 h 12972"/>
                <a:gd name="connsiteX10" fmla="*/ 53 w 10050"/>
                <a:gd name="connsiteY10" fmla="*/ 10758 h 12972"/>
                <a:gd name="connsiteX11" fmla="*/ 0 w 10050"/>
                <a:gd name="connsiteY11" fmla="*/ 2628 h 12972"/>
                <a:gd name="connsiteX0" fmla="*/ 0 w 10050"/>
                <a:gd name="connsiteY0" fmla="*/ 2628 h 12723"/>
                <a:gd name="connsiteX1" fmla="*/ 2041 w 10050"/>
                <a:gd name="connsiteY1" fmla="*/ 365 h 12723"/>
                <a:gd name="connsiteX2" fmla="*/ 4425 w 10050"/>
                <a:gd name="connsiteY2" fmla="*/ 6 h 12723"/>
                <a:gd name="connsiteX3" fmla="*/ 5669 w 10050"/>
                <a:gd name="connsiteY3" fmla="*/ 384 h 12723"/>
                <a:gd name="connsiteX4" fmla="*/ 7469 w 10050"/>
                <a:gd name="connsiteY4" fmla="*/ 1964 h 12723"/>
                <a:gd name="connsiteX5" fmla="*/ 10050 w 10050"/>
                <a:gd name="connsiteY5" fmla="*/ 4949 h 12723"/>
                <a:gd name="connsiteX6" fmla="*/ 9649 w 10050"/>
                <a:gd name="connsiteY6" fmla="*/ 12673 h 12723"/>
                <a:gd name="connsiteX7" fmla="*/ 7195 w 10050"/>
                <a:gd name="connsiteY7" fmla="*/ 9894 h 12723"/>
                <a:gd name="connsiteX8" fmla="*/ 4601 w 10050"/>
                <a:gd name="connsiteY8" fmla="*/ 8436 h 12723"/>
                <a:gd name="connsiteX9" fmla="*/ 1708 w 10050"/>
                <a:gd name="connsiteY9" fmla="*/ 8897 h 12723"/>
                <a:gd name="connsiteX10" fmla="*/ 53 w 10050"/>
                <a:gd name="connsiteY10" fmla="*/ 10758 h 12723"/>
                <a:gd name="connsiteX11" fmla="*/ 0 w 10050"/>
                <a:gd name="connsiteY11" fmla="*/ 2628 h 12723"/>
                <a:gd name="connsiteX0" fmla="*/ 0 w 9649"/>
                <a:gd name="connsiteY0" fmla="*/ 2628 h 12723"/>
                <a:gd name="connsiteX1" fmla="*/ 2041 w 9649"/>
                <a:gd name="connsiteY1" fmla="*/ 365 h 12723"/>
                <a:gd name="connsiteX2" fmla="*/ 4425 w 9649"/>
                <a:gd name="connsiteY2" fmla="*/ 6 h 12723"/>
                <a:gd name="connsiteX3" fmla="*/ 5669 w 9649"/>
                <a:gd name="connsiteY3" fmla="*/ 384 h 12723"/>
                <a:gd name="connsiteX4" fmla="*/ 7469 w 9649"/>
                <a:gd name="connsiteY4" fmla="*/ 1964 h 12723"/>
                <a:gd name="connsiteX5" fmla="*/ 9635 w 9649"/>
                <a:gd name="connsiteY5" fmla="*/ 4798 h 12723"/>
                <a:gd name="connsiteX6" fmla="*/ 9649 w 9649"/>
                <a:gd name="connsiteY6" fmla="*/ 12673 h 12723"/>
                <a:gd name="connsiteX7" fmla="*/ 7195 w 9649"/>
                <a:gd name="connsiteY7" fmla="*/ 9894 h 12723"/>
                <a:gd name="connsiteX8" fmla="*/ 4601 w 9649"/>
                <a:gd name="connsiteY8" fmla="*/ 8436 h 12723"/>
                <a:gd name="connsiteX9" fmla="*/ 1708 w 9649"/>
                <a:gd name="connsiteY9" fmla="*/ 8897 h 12723"/>
                <a:gd name="connsiteX10" fmla="*/ 53 w 9649"/>
                <a:gd name="connsiteY10" fmla="*/ 10758 h 12723"/>
                <a:gd name="connsiteX11" fmla="*/ 0 w 9649"/>
                <a:gd name="connsiteY11" fmla="*/ 2628 h 12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49" h="12723">
                  <a:moveTo>
                    <a:pt x="0" y="2628"/>
                  </a:moveTo>
                  <a:cubicBezTo>
                    <a:pt x="470" y="1939"/>
                    <a:pt x="1304" y="802"/>
                    <a:pt x="2041" y="365"/>
                  </a:cubicBezTo>
                  <a:cubicBezTo>
                    <a:pt x="2779" y="-72"/>
                    <a:pt x="3820" y="3"/>
                    <a:pt x="4425" y="6"/>
                  </a:cubicBezTo>
                  <a:cubicBezTo>
                    <a:pt x="5030" y="9"/>
                    <a:pt x="5197" y="259"/>
                    <a:pt x="5669" y="384"/>
                  </a:cubicBezTo>
                  <a:cubicBezTo>
                    <a:pt x="6114" y="662"/>
                    <a:pt x="6808" y="1229"/>
                    <a:pt x="7469" y="1964"/>
                  </a:cubicBezTo>
                  <a:cubicBezTo>
                    <a:pt x="8130" y="2699"/>
                    <a:pt x="9635" y="4125"/>
                    <a:pt x="9635" y="4798"/>
                  </a:cubicBezTo>
                  <a:cubicBezTo>
                    <a:pt x="9631" y="7270"/>
                    <a:pt x="9653" y="10198"/>
                    <a:pt x="9649" y="12673"/>
                  </a:cubicBezTo>
                  <a:cubicBezTo>
                    <a:pt x="9290" y="13111"/>
                    <a:pt x="8036" y="10600"/>
                    <a:pt x="7195" y="9894"/>
                  </a:cubicBezTo>
                  <a:cubicBezTo>
                    <a:pt x="6354" y="9188"/>
                    <a:pt x="5516" y="8602"/>
                    <a:pt x="4601" y="8436"/>
                  </a:cubicBezTo>
                  <a:cubicBezTo>
                    <a:pt x="3687" y="8270"/>
                    <a:pt x="3084" y="8090"/>
                    <a:pt x="1708" y="8897"/>
                  </a:cubicBezTo>
                  <a:cubicBezTo>
                    <a:pt x="248" y="9452"/>
                    <a:pt x="53" y="11429"/>
                    <a:pt x="53" y="10758"/>
                  </a:cubicBezTo>
                  <a:cubicBezTo>
                    <a:pt x="40" y="8031"/>
                    <a:pt x="13" y="5354"/>
                    <a:pt x="0" y="262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3" name="Graphic 172" descr="Magnifying glass">
              <a:hlinkClick r:id="rId15" action="ppaction://hlinksldjump" tooltip="Zoom In"/>
              <a:extLst>
                <a:ext uri="{FF2B5EF4-FFF2-40B4-BE49-F238E27FC236}">
                  <a16:creationId xmlns:a16="http://schemas.microsoft.com/office/drawing/2014/main" id="{A2EF718E-B759-430F-9057-28A32B5C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50187" y="1362601"/>
              <a:ext cx="399532" cy="39953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040E45-A95F-4BFD-AD56-0446AB52D1BD}"/>
              </a:ext>
            </a:extLst>
          </p:cNvPr>
          <p:cNvGrpSpPr/>
          <p:nvPr/>
        </p:nvGrpSpPr>
        <p:grpSpPr>
          <a:xfrm>
            <a:off x="7055193" y="1052335"/>
            <a:ext cx="2536725" cy="4839307"/>
            <a:chOff x="7055193" y="1052335"/>
            <a:chExt cx="2536725" cy="4839307"/>
          </a:xfrm>
        </p:grpSpPr>
        <p:sp>
          <p:nvSpPr>
            <p:cNvPr id="168" name="Flowchart: Punched Tape 18">
              <a:extLst>
                <a:ext uri="{FF2B5EF4-FFF2-40B4-BE49-F238E27FC236}">
                  <a16:creationId xmlns:a16="http://schemas.microsoft.com/office/drawing/2014/main" id="{3F03877C-F93B-4865-BA95-2D2F85DED5EE}"/>
                </a:ext>
              </a:extLst>
            </p:cNvPr>
            <p:cNvSpPr/>
            <p:nvPr/>
          </p:nvSpPr>
          <p:spPr>
            <a:xfrm rot="16200000">
              <a:off x="5903902" y="2203626"/>
              <a:ext cx="4839307" cy="2536725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23 h 10023"/>
                <a:gd name="connsiteX1" fmla="*/ 2500 w 10000"/>
                <a:gd name="connsiteY1" fmla="*/ 2023 h 10023"/>
                <a:gd name="connsiteX2" fmla="*/ 5048 w 10000"/>
                <a:gd name="connsiteY2" fmla="*/ 1934 h 10023"/>
                <a:gd name="connsiteX3" fmla="*/ 7500 w 10000"/>
                <a:gd name="connsiteY3" fmla="*/ 23 h 10023"/>
                <a:gd name="connsiteX4" fmla="*/ 10000 w 10000"/>
                <a:gd name="connsiteY4" fmla="*/ 1023 h 10023"/>
                <a:gd name="connsiteX5" fmla="*/ 10000 w 10000"/>
                <a:gd name="connsiteY5" fmla="*/ 9023 h 10023"/>
                <a:gd name="connsiteX6" fmla="*/ 7500 w 10000"/>
                <a:gd name="connsiteY6" fmla="*/ 8023 h 10023"/>
                <a:gd name="connsiteX7" fmla="*/ 5000 w 10000"/>
                <a:gd name="connsiteY7" fmla="*/ 9023 h 10023"/>
                <a:gd name="connsiteX8" fmla="*/ 2500 w 10000"/>
                <a:gd name="connsiteY8" fmla="*/ 10023 h 10023"/>
                <a:gd name="connsiteX9" fmla="*/ 0 w 10000"/>
                <a:gd name="connsiteY9" fmla="*/ 9023 h 10023"/>
                <a:gd name="connsiteX10" fmla="*/ 0 w 10000"/>
                <a:gd name="connsiteY10" fmla="*/ 1023 h 10023"/>
                <a:gd name="connsiteX0" fmla="*/ 0 w 10000"/>
                <a:gd name="connsiteY0" fmla="*/ 212 h 9212"/>
                <a:gd name="connsiteX1" fmla="*/ 2500 w 10000"/>
                <a:gd name="connsiteY1" fmla="*/ 1212 h 9212"/>
                <a:gd name="connsiteX2" fmla="*/ 5048 w 10000"/>
                <a:gd name="connsiteY2" fmla="*/ 1123 h 9212"/>
                <a:gd name="connsiteX3" fmla="*/ 7681 w 10000"/>
                <a:gd name="connsiteY3" fmla="*/ 496 h 9212"/>
                <a:gd name="connsiteX4" fmla="*/ 10000 w 10000"/>
                <a:gd name="connsiteY4" fmla="*/ 212 h 9212"/>
                <a:gd name="connsiteX5" fmla="*/ 10000 w 10000"/>
                <a:gd name="connsiteY5" fmla="*/ 8212 h 9212"/>
                <a:gd name="connsiteX6" fmla="*/ 7500 w 10000"/>
                <a:gd name="connsiteY6" fmla="*/ 7212 h 9212"/>
                <a:gd name="connsiteX7" fmla="*/ 5000 w 10000"/>
                <a:gd name="connsiteY7" fmla="*/ 8212 h 9212"/>
                <a:gd name="connsiteX8" fmla="*/ 2500 w 10000"/>
                <a:gd name="connsiteY8" fmla="*/ 9212 h 9212"/>
                <a:gd name="connsiteX9" fmla="*/ 0 w 10000"/>
                <a:gd name="connsiteY9" fmla="*/ 8212 h 9212"/>
                <a:gd name="connsiteX10" fmla="*/ 0 w 10000"/>
                <a:gd name="connsiteY10" fmla="*/ 212 h 9212"/>
                <a:gd name="connsiteX0" fmla="*/ 0 w 10036"/>
                <a:gd name="connsiteY0" fmla="*/ 1624 h 10000"/>
                <a:gd name="connsiteX1" fmla="*/ 2536 w 10036"/>
                <a:gd name="connsiteY1" fmla="*/ 1316 h 10000"/>
                <a:gd name="connsiteX2" fmla="*/ 5084 w 10036"/>
                <a:gd name="connsiteY2" fmla="*/ 1219 h 10000"/>
                <a:gd name="connsiteX3" fmla="*/ 7717 w 10036"/>
                <a:gd name="connsiteY3" fmla="*/ 538 h 10000"/>
                <a:gd name="connsiteX4" fmla="*/ 10036 w 10036"/>
                <a:gd name="connsiteY4" fmla="*/ 230 h 10000"/>
                <a:gd name="connsiteX5" fmla="*/ 10036 w 10036"/>
                <a:gd name="connsiteY5" fmla="*/ 8914 h 10000"/>
                <a:gd name="connsiteX6" fmla="*/ 7536 w 10036"/>
                <a:gd name="connsiteY6" fmla="*/ 7829 h 10000"/>
                <a:gd name="connsiteX7" fmla="*/ 5036 w 10036"/>
                <a:gd name="connsiteY7" fmla="*/ 8914 h 10000"/>
                <a:gd name="connsiteX8" fmla="*/ 2536 w 10036"/>
                <a:gd name="connsiteY8" fmla="*/ 10000 h 10000"/>
                <a:gd name="connsiteX9" fmla="*/ 36 w 10036"/>
                <a:gd name="connsiteY9" fmla="*/ 8914 h 10000"/>
                <a:gd name="connsiteX10" fmla="*/ 0 w 10036"/>
                <a:gd name="connsiteY10" fmla="*/ 1624 h 10000"/>
                <a:gd name="connsiteX0" fmla="*/ 0 w 10036"/>
                <a:gd name="connsiteY0" fmla="*/ 1624 h 9038"/>
                <a:gd name="connsiteX1" fmla="*/ 2536 w 10036"/>
                <a:gd name="connsiteY1" fmla="*/ 1316 h 9038"/>
                <a:gd name="connsiteX2" fmla="*/ 5084 w 10036"/>
                <a:gd name="connsiteY2" fmla="*/ 1219 h 9038"/>
                <a:gd name="connsiteX3" fmla="*/ 7717 w 10036"/>
                <a:gd name="connsiteY3" fmla="*/ 538 h 9038"/>
                <a:gd name="connsiteX4" fmla="*/ 10036 w 10036"/>
                <a:gd name="connsiteY4" fmla="*/ 230 h 9038"/>
                <a:gd name="connsiteX5" fmla="*/ 10036 w 10036"/>
                <a:gd name="connsiteY5" fmla="*/ 8914 h 9038"/>
                <a:gd name="connsiteX6" fmla="*/ 7536 w 10036"/>
                <a:gd name="connsiteY6" fmla="*/ 7829 h 9038"/>
                <a:gd name="connsiteX7" fmla="*/ 5036 w 10036"/>
                <a:gd name="connsiteY7" fmla="*/ 8914 h 9038"/>
                <a:gd name="connsiteX8" fmla="*/ 2367 w 10036"/>
                <a:gd name="connsiteY8" fmla="*/ 7752 h 9038"/>
                <a:gd name="connsiteX9" fmla="*/ 36 w 10036"/>
                <a:gd name="connsiteY9" fmla="*/ 8914 h 9038"/>
                <a:gd name="connsiteX10" fmla="*/ 0 w 10036"/>
                <a:gd name="connsiteY10" fmla="*/ 1624 h 9038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509 w 10000"/>
                <a:gd name="connsiteY6" fmla="*/ 8662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70 w 10000"/>
                <a:gd name="connsiteY7" fmla="*/ 7823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10000"/>
                <a:gd name="connsiteX1" fmla="*/ 2527 w 10000"/>
                <a:gd name="connsiteY1" fmla="*/ 1456 h 10000"/>
                <a:gd name="connsiteX2" fmla="*/ 5066 w 10000"/>
                <a:gd name="connsiteY2" fmla="*/ 1349 h 10000"/>
                <a:gd name="connsiteX3" fmla="*/ 7689 w 10000"/>
                <a:gd name="connsiteY3" fmla="*/ 595 h 10000"/>
                <a:gd name="connsiteX4" fmla="*/ 10000 w 10000"/>
                <a:gd name="connsiteY4" fmla="*/ 254 h 10000"/>
                <a:gd name="connsiteX5" fmla="*/ 10000 w 10000"/>
                <a:gd name="connsiteY5" fmla="*/ 9863 h 10000"/>
                <a:gd name="connsiteX6" fmla="*/ 7461 w 10000"/>
                <a:gd name="connsiteY6" fmla="*/ 7468 h 10000"/>
                <a:gd name="connsiteX7" fmla="*/ 4946 w 10000"/>
                <a:gd name="connsiteY7" fmla="*/ 7127 h 10000"/>
                <a:gd name="connsiteX8" fmla="*/ 2359 w 10000"/>
                <a:gd name="connsiteY8" fmla="*/ 8577 h 10000"/>
                <a:gd name="connsiteX9" fmla="*/ 36 w 10000"/>
                <a:gd name="connsiteY9" fmla="*/ 9863 h 10000"/>
                <a:gd name="connsiteX10" fmla="*/ 0 w 10000"/>
                <a:gd name="connsiteY10" fmla="*/ 1797 h 10000"/>
                <a:gd name="connsiteX0" fmla="*/ 0 w 10000"/>
                <a:gd name="connsiteY0" fmla="*/ 1797 h 9963"/>
                <a:gd name="connsiteX1" fmla="*/ 2527 w 10000"/>
                <a:gd name="connsiteY1" fmla="*/ 1456 h 9963"/>
                <a:gd name="connsiteX2" fmla="*/ 5066 w 10000"/>
                <a:gd name="connsiteY2" fmla="*/ 1349 h 9963"/>
                <a:gd name="connsiteX3" fmla="*/ 7689 w 10000"/>
                <a:gd name="connsiteY3" fmla="*/ 595 h 9963"/>
                <a:gd name="connsiteX4" fmla="*/ 10000 w 10000"/>
                <a:gd name="connsiteY4" fmla="*/ 254 h 9963"/>
                <a:gd name="connsiteX5" fmla="*/ 10000 w 10000"/>
                <a:gd name="connsiteY5" fmla="*/ 9863 h 9963"/>
                <a:gd name="connsiteX6" fmla="*/ 7461 w 10000"/>
                <a:gd name="connsiteY6" fmla="*/ 7468 h 9963"/>
                <a:gd name="connsiteX7" fmla="*/ 4946 w 10000"/>
                <a:gd name="connsiteY7" fmla="*/ 7127 h 9963"/>
                <a:gd name="connsiteX8" fmla="*/ 2347 w 10000"/>
                <a:gd name="connsiteY8" fmla="*/ 7682 h 9963"/>
                <a:gd name="connsiteX9" fmla="*/ 36 w 10000"/>
                <a:gd name="connsiteY9" fmla="*/ 9863 h 9963"/>
                <a:gd name="connsiteX10" fmla="*/ 0 w 10000"/>
                <a:gd name="connsiteY10" fmla="*/ 1797 h 9963"/>
                <a:gd name="connsiteX0" fmla="*/ 0 w 10000"/>
                <a:gd name="connsiteY0" fmla="*/ 1829 h 10025"/>
                <a:gd name="connsiteX1" fmla="*/ 2527 w 10000"/>
                <a:gd name="connsiteY1" fmla="*/ 1486 h 10025"/>
                <a:gd name="connsiteX2" fmla="*/ 5066 w 10000"/>
                <a:gd name="connsiteY2" fmla="*/ 1379 h 10025"/>
                <a:gd name="connsiteX3" fmla="*/ 6011 w 10000"/>
                <a:gd name="connsiteY3" fmla="*/ 2205 h 10025"/>
                <a:gd name="connsiteX4" fmla="*/ 7689 w 10000"/>
                <a:gd name="connsiteY4" fmla="*/ 622 h 10025"/>
                <a:gd name="connsiteX5" fmla="*/ 10000 w 10000"/>
                <a:gd name="connsiteY5" fmla="*/ 280 h 10025"/>
                <a:gd name="connsiteX6" fmla="*/ 10000 w 10000"/>
                <a:gd name="connsiteY6" fmla="*/ 9925 h 10025"/>
                <a:gd name="connsiteX7" fmla="*/ 7461 w 10000"/>
                <a:gd name="connsiteY7" fmla="*/ 7521 h 10025"/>
                <a:gd name="connsiteX8" fmla="*/ 4946 w 10000"/>
                <a:gd name="connsiteY8" fmla="*/ 7178 h 10025"/>
                <a:gd name="connsiteX9" fmla="*/ 2347 w 10000"/>
                <a:gd name="connsiteY9" fmla="*/ 7736 h 10025"/>
                <a:gd name="connsiteX10" fmla="*/ 36 w 10000"/>
                <a:gd name="connsiteY10" fmla="*/ 9925 h 10025"/>
                <a:gd name="connsiteX11" fmla="*/ 0 w 10000"/>
                <a:gd name="connsiteY11" fmla="*/ 1829 h 10025"/>
                <a:gd name="connsiteX0" fmla="*/ 0 w 10013"/>
                <a:gd name="connsiteY0" fmla="*/ 1209 h 9405"/>
                <a:gd name="connsiteX1" fmla="*/ 2527 w 10013"/>
                <a:gd name="connsiteY1" fmla="*/ 866 h 9405"/>
                <a:gd name="connsiteX2" fmla="*/ 5066 w 10013"/>
                <a:gd name="connsiteY2" fmla="*/ 759 h 9405"/>
                <a:gd name="connsiteX3" fmla="*/ 6011 w 10013"/>
                <a:gd name="connsiteY3" fmla="*/ 1585 h 9405"/>
                <a:gd name="connsiteX4" fmla="*/ 7689 w 10013"/>
                <a:gd name="connsiteY4" fmla="*/ 2 h 9405"/>
                <a:gd name="connsiteX5" fmla="*/ 10013 w 10013"/>
                <a:gd name="connsiteY5" fmla="*/ 1957 h 9405"/>
                <a:gd name="connsiteX6" fmla="*/ 10000 w 10013"/>
                <a:gd name="connsiteY6" fmla="*/ 9305 h 9405"/>
                <a:gd name="connsiteX7" fmla="*/ 7461 w 10013"/>
                <a:gd name="connsiteY7" fmla="*/ 6901 h 9405"/>
                <a:gd name="connsiteX8" fmla="*/ 4946 w 10013"/>
                <a:gd name="connsiteY8" fmla="*/ 6558 h 9405"/>
                <a:gd name="connsiteX9" fmla="*/ 2347 w 10013"/>
                <a:gd name="connsiteY9" fmla="*/ 7116 h 9405"/>
                <a:gd name="connsiteX10" fmla="*/ 36 w 10013"/>
                <a:gd name="connsiteY10" fmla="*/ 9305 h 9405"/>
                <a:gd name="connsiteX11" fmla="*/ 0 w 10013"/>
                <a:gd name="connsiteY11" fmla="*/ 1209 h 9405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51 w 10000"/>
                <a:gd name="connsiteY7" fmla="*/ 7338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40 w 10000"/>
                <a:gd name="connsiteY8" fmla="*/ 6973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10001"/>
                <a:gd name="connsiteX1" fmla="*/ 2524 w 10000"/>
                <a:gd name="connsiteY1" fmla="*/ 921 h 10001"/>
                <a:gd name="connsiteX2" fmla="*/ 5059 w 10000"/>
                <a:gd name="connsiteY2" fmla="*/ 807 h 10001"/>
                <a:gd name="connsiteX3" fmla="*/ 6003 w 10000"/>
                <a:gd name="connsiteY3" fmla="*/ 1685 h 10001"/>
                <a:gd name="connsiteX4" fmla="*/ 7679 w 10000"/>
                <a:gd name="connsiteY4" fmla="*/ 2 h 10001"/>
                <a:gd name="connsiteX5" fmla="*/ 10000 w 10000"/>
                <a:gd name="connsiteY5" fmla="*/ 2081 h 10001"/>
                <a:gd name="connsiteX6" fmla="*/ 9987 w 10000"/>
                <a:gd name="connsiteY6" fmla="*/ 8938 h 10001"/>
                <a:gd name="connsiteX7" fmla="*/ 7464 w 10000"/>
                <a:gd name="connsiteY7" fmla="*/ 7710 h 10001"/>
                <a:gd name="connsiteX8" fmla="*/ 4953 w 10000"/>
                <a:gd name="connsiteY8" fmla="*/ 6442 h 10001"/>
                <a:gd name="connsiteX9" fmla="*/ 2344 w 10000"/>
                <a:gd name="connsiteY9" fmla="*/ 7566 h 10001"/>
                <a:gd name="connsiteX10" fmla="*/ 36 w 10000"/>
                <a:gd name="connsiteY10" fmla="*/ 9894 h 10001"/>
                <a:gd name="connsiteX11" fmla="*/ 0 w 10000"/>
                <a:gd name="connsiteY11" fmla="*/ 1285 h 10001"/>
                <a:gd name="connsiteX0" fmla="*/ 0 w 10000"/>
                <a:gd name="connsiteY0" fmla="*/ 1285 h 9982"/>
                <a:gd name="connsiteX1" fmla="*/ 2524 w 10000"/>
                <a:gd name="connsiteY1" fmla="*/ 921 h 9982"/>
                <a:gd name="connsiteX2" fmla="*/ 5059 w 10000"/>
                <a:gd name="connsiteY2" fmla="*/ 807 h 9982"/>
                <a:gd name="connsiteX3" fmla="*/ 6003 w 10000"/>
                <a:gd name="connsiteY3" fmla="*/ 1685 h 9982"/>
                <a:gd name="connsiteX4" fmla="*/ 7679 w 10000"/>
                <a:gd name="connsiteY4" fmla="*/ 2 h 9982"/>
                <a:gd name="connsiteX5" fmla="*/ 10000 w 10000"/>
                <a:gd name="connsiteY5" fmla="*/ 2081 h 9982"/>
                <a:gd name="connsiteX6" fmla="*/ 9987 w 10000"/>
                <a:gd name="connsiteY6" fmla="*/ 8938 h 9982"/>
                <a:gd name="connsiteX7" fmla="*/ 7464 w 10000"/>
                <a:gd name="connsiteY7" fmla="*/ 7710 h 9982"/>
                <a:gd name="connsiteX8" fmla="*/ 4953 w 10000"/>
                <a:gd name="connsiteY8" fmla="*/ 6442 h 9982"/>
                <a:gd name="connsiteX9" fmla="*/ 2293 w 10000"/>
                <a:gd name="connsiteY9" fmla="*/ 6823 h 9982"/>
                <a:gd name="connsiteX10" fmla="*/ 36 w 10000"/>
                <a:gd name="connsiteY10" fmla="*/ 9894 h 9982"/>
                <a:gd name="connsiteX11" fmla="*/ 0 w 10000"/>
                <a:gd name="connsiteY11" fmla="*/ 1285 h 9982"/>
                <a:gd name="connsiteX0" fmla="*/ 0 w 10000"/>
                <a:gd name="connsiteY0" fmla="*/ 1287 h 8954"/>
                <a:gd name="connsiteX1" fmla="*/ 2524 w 10000"/>
                <a:gd name="connsiteY1" fmla="*/ 923 h 8954"/>
                <a:gd name="connsiteX2" fmla="*/ 5059 w 10000"/>
                <a:gd name="connsiteY2" fmla="*/ 808 h 8954"/>
                <a:gd name="connsiteX3" fmla="*/ 6003 w 10000"/>
                <a:gd name="connsiteY3" fmla="*/ 1688 h 8954"/>
                <a:gd name="connsiteX4" fmla="*/ 7679 w 10000"/>
                <a:gd name="connsiteY4" fmla="*/ 2 h 8954"/>
                <a:gd name="connsiteX5" fmla="*/ 10000 w 10000"/>
                <a:gd name="connsiteY5" fmla="*/ 2085 h 8954"/>
                <a:gd name="connsiteX6" fmla="*/ 9987 w 10000"/>
                <a:gd name="connsiteY6" fmla="*/ 8954 h 8954"/>
                <a:gd name="connsiteX7" fmla="*/ 7464 w 10000"/>
                <a:gd name="connsiteY7" fmla="*/ 7724 h 8954"/>
                <a:gd name="connsiteX8" fmla="*/ 4953 w 10000"/>
                <a:gd name="connsiteY8" fmla="*/ 6454 h 8954"/>
                <a:gd name="connsiteX9" fmla="*/ 2293 w 10000"/>
                <a:gd name="connsiteY9" fmla="*/ 6835 h 8954"/>
                <a:gd name="connsiteX10" fmla="*/ 764 w 10000"/>
                <a:gd name="connsiteY10" fmla="*/ 8210 h 8954"/>
                <a:gd name="connsiteX11" fmla="*/ 0 w 10000"/>
                <a:gd name="connsiteY11" fmla="*/ 1287 h 8954"/>
                <a:gd name="connsiteX0" fmla="*/ 18 w 9239"/>
                <a:gd name="connsiteY0" fmla="*/ 1259 h 10000"/>
                <a:gd name="connsiteX1" fmla="*/ 1763 w 9239"/>
                <a:gd name="connsiteY1" fmla="*/ 1031 h 10000"/>
                <a:gd name="connsiteX2" fmla="*/ 4298 w 9239"/>
                <a:gd name="connsiteY2" fmla="*/ 902 h 10000"/>
                <a:gd name="connsiteX3" fmla="*/ 5242 w 9239"/>
                <a:gd name="connsiteY3" fmla="*/ 1885 h 10000"/>
                <a:gd name="connsiteX4" fmla="*/ 6918 w 9239"/>
                <a:gd name="connsiteY4" fmla="*/ 2 h 10000"/>
                <a:gd name="connsiteX5" fmla="*/ 9239 w 9239"/>
                <a:gd name="connsiteY5" fmla="*/ 2329 h 10000"/>
                <a:gd name="connsiteX6" fmla="*/ 9226 w 9239"/>
                <a:gd name="connsiteY6" fmla="*/ 10000 h 10000"/>
                <a:gd name="connsiteX7" fmla="*/ 6703 w 9239"/>
                <a:gd name="connsiteY7" fmla="*/ 8626 h 10000"/>
                <a:gd name="connsiteX8" fmla="*/ 4192 w 9239"/>
                <a:gd name="connsiteY8" fmla="*/ 7208 h 10000"/>
                <a:gd name="connsiteX9" fmla="*/ 1532 w 9239"/>
                <a:gd name="connsiteY9" fmla="*/ 7633 h 10000"/>
                <a:gd name="connsiteX10" fmla="*/ 3 w 9239"/>
                <a:gd name="connsiteY10" fmla="*/ 9169 h 10000"/>
                <a:gd name="connsiteX11" fmla="*/ 18 w 9239"/>
                <a:gd name="connsiteY11" fmla="*/ 1259 h 10000"/>
                <a:gd name="connsiteX0" fmla="*/ 19 w 10000"/>
                <a:gd name="connsiteY0" fmla="*/ 406 h 9147"/>
                <a:gd name="connsiteX1" fmla="*/ 1908 w 10000"/>
                <a:gd name="connsiteY1" fmla="*/ 178 h 9147"/>
                <a:gd name="connsiteX2" fmla="*/ 4652 w 10000"/>
                <a:gd name="connsiteY2" fmla="*/ 49 h 9147"/>
                <a:gd name="connsiteX3" fmla="*/ 5674 w 10000"/>
                <a:gd name="connsiteY3" fmla="*/ 1032 h 9147"/>
                <a:gd name="connsiteX4" fmla="*/ 7377 w 10000"/>
                <a:gd name="connsiteY4" fmla="*/ 1050 h 9147"/>
                <a:gd name="connsiteX5" fmla="*/ 10000 w 10000"/>
                <a:gd name="connsiteY5" fmla="*/ 1476 h 9147"/>
                <a:gd name="connsiteX6" fmla="*/ 9986 w 10000"/>
                <a:gd name="connsiteY6" fmla="*/ 9147 h 9147"/>
                <a:gd name="connsiteX7" fmla="*/ 7255 w 10000"/>
                <a:gd name="connsiteY7" fmla="*/ 7773 h 9147"/>
                <a:gd name="connsiteX8" fmla="*/ 4537 w 10000"/>
                <a:gd name="connsiteY8" fmla="*/ 6355 h 9147"/>
                <a:gd name="connsiteX9" fmla="*/ 1658 w 10000"/>
                <a:gd name="connsiteY9" fmla="*/ 6780 h 9147"/>
                <a:gd name="connsiteX10" fmla="*/ 3 w 10000"/>
                <a:gd name="connsiteY10" fmla="*/ 8316 h 9147"/>
                <a:gd name="connsiteX11" fmla="*/ 19 w 10000"/>
                <a:gd name="connsiteY11" fmla="*/ 406 h 9147"/>
                <a:gd name="connsiteX0" fmla="*/ 19 w 10000"/>
                <a:gd name="connsiteY0" fmla="*/ 259 h 9815"/>
                <a:gd name="connsiteX1" fmla="*/ 1908 w 10000"/>
                <a:gd name="connsiteY1" fmla="*/ 10 h 9815"/>
                <a:gd name="connsiteX2" fmla="*/ 4583 w 10000"/>
                <a:gd name="connsiteY2" fmla="*/ 1038 h 9815"/>
                <a:gd name="connsiteX3" fmla="*/ 5674 w 10000"/>
                <a:gd name="connsiteY3" fmla="*/ 943 h 9815"/>
                <a:gd name="connsiteX4" fmla="*/ 7377 w 10000"/>
                <a:gd name="connsiteY4" fmla="*/ 963 h 9815"/>
                <a:gd name="connsiteX5" fmla="*/ 10000 w 10000"/>
                <a:gd name="connsiteY5" fmla="*/ 1429 h 9815"/>
                <a:gd name="connsiteX6" fmla="*/ 9986 w 10000"/>
                <a:gd name="connsiteY6" fmla="*/ 9815 h 9815"/>
                <a:gd name="connsiteX7" fmla="*/ 7255 w 10000"/>
                <a:gd name="connsiteY7" fmla="*/ 8313 h 9815"/>
                <a:gd name="connsiteX8" fmla="*/ 4537 w 10000"/>
                <a:gd name="connsiteY8" fmla="*/ 6763 h 9815"/>
                <a:gd name="connsiteX9" fmla="*/ 1658 w 10000"/>
                <a:gd name="connsiteY9" fmla="*/ 7227 h 9815"/>
                <a:gd name="connsiteX10" fmla="*/ 3 w 10000"/>
                <a:gd name="connsiteY10" fmla="*/ 8907 h 9815"/>
                <a:gd name="connsiteX11" fmla="*/ 19 w 10000"/>
                <a:gd name="connsiteY11" fmla="*/ 259 h 9815"/>
                <a:gd name="connsiteX0" fmla="*/ 19 w 10000"/>
                <a:gd name="connsiteY0" fmla="*/ 0 h 9736"/>
                <a:gd name="connsiteX1" fmla="*/ 1922 w 10000"/>
                <a:gd name="connsiteY1" fmla="*/ 209 h 9736"/>
                <a:gd name="connsiteX2" fmla="*/ 4583 w 10000"/>
                <a:gd name="connsiteY2" fmla="*/ 794 h 9736"/>
                <a:gd name="connsiteX3" fmla="*/ 5674 w 10000"/>
                <a:gd name="connsiteY3" fmla="*/ 697 h 9736"/>
                <a:gd name="connsiteX4" fmla="*/ 7377 w 10000"/>
                <a:gd name="connsiteY4" fmla="*/ 717 h 9736"/>
                <a:gd name="connsiteX5" fmla="*/ 10000 w 10000"/>
                <a:gd name="connsiteY5" fmla="*/ 1192 h 9736"/>
                <a:gd name="connsiteX6" fmla="*/ 9986 w 10000"/>
                <a:gd name="connsiteY6" fmla="*/ 9736 h 9736"/>
                <a:gd name="connsiteX7" fmla="*/ 7255 w 10000"/>
                <a:gd name="connsiteY7" fmla="*/ 8206 h 9736"/>
                <a:gd name="connsiteX8" fmla="*/ 4537 w 10000"/>
                <a:gd name="connsiteY8" fmla="*/ 6626 h 9736"/>
                <a:gd name="connsiteX9" fmla="*/ 1658 w 10000"/>
                <a:gd name="connsiteY9" fmla="*/ 7099 h 9736"/>
                <a:gd name="connsiteX10" fmla="*/ 3 w 10000"/>
                <a:gd name="connsiteY10" fmla="*/ 8811 h 9736"/>
                <a:gd name="connsiteX11" fmla="*/ 19 w 10000"/>
                <a:gd name="connsiteY11" fmla="*/ 0 h 9736"/>
                <a:gd name="connsiteX0" fmla="*/ 19 w 10001"/>
                <a:gd name="connsiteY0" fmla="*/ 0 h 9932"/>
                <a:gd name="connsiteX1" fmla="*/ 1922 w 10001"/>
                <a:gd name="connsiteY1" fmla="*/ 215 h 9932"/>
                <a:gd name="connsiteX2" fmla="*/ 4583 w 10001"/>
                <a:gd name="connsiteY2" fmla="*/ 816 h 9932"/>
                <a:gd name="connsiteX3" fmla="*/ 5674 w 10001"/>
                <a:gd name="connsiteY3" fmla="*/ 716 h 9932"/>
                <a:gd name="connsiteX4" fmla="*/ 7377 w 10001"/>
                <a:gd name="connsiteY4" fmla="*/ 736 h 9932"/>
                <a:gd name="connsiteX5" fmla="*/ 10000 w 10001"/>
                <a:gd name="connsiteY5" fmla="*/ 1224 h 9932"/>
                <a:gd name="connsiteX6" fmla="*/ 10000 w 10001"/>
                <a:gd name="connsiteY6" fmla="*/ 9932 h 9932"/>
                <a:gd name="connsiteX7" fmla="*/ 7255 w 10001"/>
                <a:gd name="connsiteY7" fmla="*/ 8429 h 9932"/>
                <a:gd name="connsiteX8" fmla="*/ 4537 w 10001"/>
                <a:gd name="connsiteY8" fmla="*/ 6806 h 9932"/>
                <a:gd name="connsiteX9" fmla="*/ 1658 w 10001"/>
                <a:gd name="connsiteY9" fmla="*/ 7291 h 9932"/>
                <a:gd name="connsiteX10" fmla="*/ 3 w 10001"/>
                <a:gd name="connsiteY10" fmla="*/ 9050 h 9932"/>
                <a:gd name="connsiteX11" fmla="*/ 19 w 10001"/>
                <a:gd name="connsiteY11" fmla="*/ 0 h 9932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54 w 10000"/>
                <a:gd name="connsiteY7" fmla="*/ 8487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82 w 10000"/>
                <a:gd name="connsiteY7" fmla="*/ 8145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76 w 10000"/>
                <a:gd name="connsiteY4" fmla="*/ 741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73 w 10000"/>
                <a:gd name="connsiteY3" fmla="*/ 721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00"/>
                <a:gd name="connsiteY0" fmla="*/ 0 h 10000"/>
                <a:gd name="connsiteX1" fmla="*/ 1922 w 10000"/>
                <a:gd name="connsiteY1" fmla="*/ 216 h 10000"/>
                <a:gd name="connsiteX2" fmla="*/ 4583 w 10000"/>
                <a:gd name="connsiteY2" fmla="*/ 822 h 10000"/>
                <a:gd name="connsiteX3" fmla="*/ 5687 w 10000"/>
                <a:gd name="connsiteY3" fmla="*/ 1063 h 10000"/>
                <a:gd name="connsiteX4" fmla="*/ 7390 w 10000"/>
                <a:gd name="connsiteY4" fmla="*/ 1152 h 10000"/>
                <a:gd name="connsiteX5" fmla="*/ 9999 w 10000"/>
                <a:gd name="connsiteY5" fmla="*/ 1232 h 10000"/>
                <a:gd name="connsiteX6" fmla="*/ 9999 w 10000"/>
                <a:gd name="connsiteY6" fmla="*/ 10000 h 10000"/>
                <a:gd name="connsiteX7" fmla="*/ 7296 w 10000"/>
                <a:gd name="connsiteY7" fmla="*/ 7734 h 10000"/>
                <a:gd name="connsiteX8" fmla="*/ 4537 w 10000"/>
                <a:gd name="connsiteY8" fmla="*/ 6853 h 10000"/>
                <a:gd name="connsiteX9" fmla="*/ 1658 w 10000"/>
                <a:gd name="connsiteY9" fmla="*/ 7341 h 10000"/>
                <a:gd name="connsiteX10" fmla="*/ 3 w 10000"/>
                <a:gd name="connsiteY10" fmla="*/ 9112 h 10000"/>
                <a:gd name="connsiteX11" fmla="*/ 19 w 10000"/>
                <a:gd name="connsiteY11" fmla="*/ 0 h 10000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296 w 10040"/>
                <a:gd name="connsiteY7" fmla="*/ 7734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37 w 10040"/>
                <a:gd name="connsiteY8" fmla="*/ 685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572 w 10040"/>
                <a:gd name="connsiteY7" fmla="*/ 9445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130 w 10040"/>
                <a:gd name="connsiteY7" fmla="*/ 7940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40"/>
                <a:gd name="connsiteY0" fmla="*/ 0 h 12805"/>
                <a:gd name="connsiteX1" fmla="*/ 1922 w 10040"/>
                <a:gd name="connsiteY1" fmla="*/ 216 h 12805"/>
                <a:gd name="connsiteX2" fmla="*/ 4583 w 10040"/>
                <a:gd name="connsiteY2" fmla="*/ 822 h 12805"/>
                <a:gd name="connsiteX3" fmla="*/ 5687 w 10040"/>
                <a:gd name="connsiteY3" fmla="*/ 1063 h 12805"/>
                <a:gd name="connsiteX4" fmla="*/ 7390 w 10040"/>
                <a:gd name="connsiteY4" fmla="*/ 1152 h 12805"/>
                <a:gd name="connsiteX5" fmla="*/ 9999 w 10040"/>
                <a:gd name="connsiteY5" fmla="*/ 1232 h 12805"/>
                <a:gd name="connsiteX6" fmla="*/ 10040 w 10040"/>
                <a:gd name="connsiteY6" fmla="*/ 12805 h 12805"/>
                <a:gd name="connsiteX7" fmla="*/ 7130 w 10040"/>
                <a:gd name="connsiteY7" fmla="*/ 7940 h 12805"/>
                <a:gd name="connsiteX8" fmla="*/ 4551 w 10040"/>
                <a:gd name="connsiteY8" fmla="*/ 5963 h 12805"/>
                <a:gd name="connsiteX9" fmla="*/ 1658 w 10040"/>
                <a:gd name="connsiteY9" fmla="*/ 7341 h 12805"/>
                <a:gd name="connsiteX10" fmla="*/ 3 w 10040"/>
                <a:gd name="connsiteY10" fmla="*/ 9112 h 12805"/>
                <a:gd name="connsiteX11" fmla="*/ 19 w 10040"/>
                <a:gd name="connsiteY11" fmla="*/ 0 h 12805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30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16 w 10068"/>
                <a:gd name="connsiteY7" fmla="*/ 8214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7341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862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862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588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19 w 10068"/>
                <a:gd name="connsiteY0" fmla="*/ 0 h 12326"/>
                <a:gd name="connsiteX1" fmla="*/ 1922 w 10068"/>
                <a:gd name="connsiteY1" fmla="*/ 216 h 12326"/>
                <a:gd name="connsiteX2" fmla="*/ 4583 w 10068"/>
                <a:gd name="connsiteY2" fmla="*/ 822 h 12326"/>
                <a:gd name="connsiteX3" fmla="*/ 5687 w 10068"/>
                <a:gd name="connsiteY3" fmla="*/ 1063 h 12326"/>
                <a:gd name="connsiteX4" fmla="*/ 7390 w 10068"/>
                <a:gd name="connsiteY4" fmla="*/ 1152 h 12326"/>
                <a:gd name="connsiteX5" fmla="*/ 9999 w 10068"/>
                <a:gd name="connsiteY5" fmla="*/ 1232 h 12326"/>
                <a:gd name="connsiteX6" fmla="*/ 10068 w 10068"/>
                <a:gd name="connsiteY6" fmla="*/ 12326 h 12326"/>
                <a:gd name="connsiteX7" fmla="*/ 7144 w 10068"/>
                <a:gd name="connsiteY7" fmla="*/ 7940 h 12326"/>
                <a:gd name="connsiteX8" fmla="*/ 4551 w 10068"/>
                <a:gd name="connsiteY8" fmla="*/ 5963 h 12326"/>
                <a:gd name="connsiteX9" fmla="*/ 1658 w 10068"/>
                <a:gd name="connsiteY9" fmla="*/ 6588 h 12326"/>
                <a:gd name="connsiteX10" fmla="*/ 3 w 10068"/>
                <a:gd name="connsiteY10" fmla="*/ 9112 h 12326"/>
                <a:gd name="connsiteX11" fmla="*/ 19 w 10068"/>
                <a:gd name="connsiteY11" fmla="*/ 0 h 12326"/>
                <a:gd name="connsiteX0" fmla="*/ 5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5 w 10068"/>
                <a:gd name="connsiteY11" fmla="*/ 743 h 12111"/>
                <a:gd name="connsiteX0" fmla="*/ 5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5 w 10068"/>
                <a:gd name="connsiteY11" fmla="*/ 743 h 12111"/>
                <a:gd name="connsiteX0" fmla="*/ 19 w 10068"/>
                <a:gd name="connsiteY0" fmla="*/ 743 h 12111"/>
                <a:gd name="connsiteX1" fmla="*/ 1922 w 10068"/>
                <a:gd name="connsiteY1" fmla="*/ 1 h 12111"/>
                <a:gd name="connsiteX2" fmla="*/ 4583 w 10068"/>
                <a:gd name="connsiteY2" fmla="*/ 607 h 12111"/>
                <a:gd name="connsiteX3" fmla="*/ 5687 w 10068"/>
                <a:gd name="connsiteY3" fmla="*/ 848 h 12111"/>
                <a:gd name="connsiteX4" fmla="*/ 7390 w 10068"/>
                <a:gd name="connsiteY4" fmla="*/ 937 h 12111"/>
                <a:gd name="connsiteX5" fmla="*/ 9999 w 10068"/>
                <a:gd name="connsiteY5" fmla="*/ 1017 h 12111"/>
                <a:gd name="connsiteX6" fmla="*/ 10068 w 10068"/>
                <a:gd name="connsiteY6" fmla="*/ 12111 h 12111"/>
                <a:gd name="connsiteX7" fmla="*/ 7144 w 10068"/>
                <a:gd name="connsiteY7" fmla="*/ 7725 h 12111"/>
                <a:gd name="connsiteX8" fmla="*/ 4551 w 10068"/>
                <a:gd name="connsiteY8" fmla="*/ 5748 h 12111"/>
                <a:gd name="connsiteX9" fmla="*/ 1658 w 10068"/>
                <a:gd name="connsiteY9" fmla="*/ 6373 h 12111"/>
                <a:gd name="connsiteX10" fmla="*/ 3 w 10068"/>
                <a:gd name="connsiteY10" fmla="*/ 8897 h 12111"/>
                <a:gd name="connsiteX11" fmla="*/ 19 w 10068"/>
                <a:gd name="connsiteY11" fmla="*/ 743 h 12111"/>
                <a:gd name="connsiteX0" fmla="*/ 19 w 10068"/>
                <a:gd name="connsiteY0" fmla="*/ 748 h 12116"/>
                <a:gd name="connsiteX1" fmla="*/ 1922 w 10068"/>
                <a:gd name="connsiteY1" fmla="*/ 6 h 12116"/>
                <a:gd name="connsiteX2" fmla="*/ 4583 w 10068"/>
                <a:gd name="connsiteY2" fmla="*/ 612 h 12116"/>
                <a:gd name="connsiteX3" fmla="*/ 5687 w 10068"/>
                <a:gd name="connsiteY3" fmla="*/ 853 h 12116"/>
                <a:gd name="connsiteX4" fmla="*/ 7390 w 10068"/>
                <a:gd name="connsiteY4" fmla="*/ 942 h 12116"/>
                <a:gd name="connsiteX5" fmla="*/ 9999 w 10068"/>
                <a:gd name="connsiteY5" fmla="*/ 1022 h 12116"/>
                <a:gd name="connsiteX6" fmla="*/ 10068 w 10068"/>
                <a:gd name="connsiteY6" fmla="*/ 12116 h 12116"/>
                <a:gd name="connsiteX7" fmla="*/ 7144 w 10068"/>
                <a:gd name="connsiteY7" fmla="*/ 7730 h 12116"/>
                <a:gd name="connsiteX8" fmla="*/ 4551 w 10068"/>
                <a:gd name="connsiteY8" fmla="*/ 5753 h 12116"/>
                <a:gd name="connsiteX9" fmla="*/ 1658 w 10068"/>
                <a:gd name="connsiteY9" fmla="*/ 6378 h 12116"/>
                <a:gd name="connsiteX10" fmla="*/ 3 w 10068"/>
                <a:gd name="connsiteY10" fmla="*/ 8902 h 12116"/>
                <a:gd name="connsiteX11" fmla="*/ 19 w 10068"/>
                <a:gd name="connsiteY11" fmla="*/ 748 h 12116"/>
                <a:gd name="connsiteX0" fmla="*/ 19 w 10068"/>
                <a:gd name="connsiteY0" fmla="*/ 1358 h 12726"/>
                <a:gd name="connsiteX1" fmla="*/ 2019 w 10068"/>
                <a:gd name="connsiteY1" fmla="*/ 0 h 12726"/>
                <a:gd name="connsiteX2" fmla="*/ 4583 w 10068"/>
                <a:gd name="connsiteY2" fmla="*/ 1222 h 12726"/>
                <a:gd name="connsiteX3" fmla="*/ 5687 w 10068"/>
                <a:gd name="connsiteY3" fmla="*/ 1463 h 12726"/>
                <a:gd name="connsiteX4" fmla="*/ 7390 w 10068"/>
                <a:gd name="connsiteY4" fmla="*/ 1552 h 12726"/>
                <a:gd name="connsiteX5" fmla="*/ 9999 w 10068"/>
                <a:gd name="connsiteY5" fmla="*/ 1632 h 12726"/>
                <a:gd name="connsiteX6" fmla="*/ 10068 w 10068"/>
                <a:gd name="connsiteY6" fmla="*/ 12726 h 12726"/>
                <a:gd name="connsiteX7" fmla="*/ 7144 w 10068"/>
                <a:gd name="connsiteY7" fmla="*/ 8340 h 12726"/>
                <a:gd name="connsiteX8" fmla="*/ 4551 w 10068"/>
                <a:gd name="connsiteY8" fmla="*/ 6363 h 12726"/>
                <a:gd name="connsiteX9" fmla="*/ 1658 w 10068"/>
                <a:gd name="connsiteY9" fmla="*/ 6988 h 12726"/>
                <a:gd name="connsiteX10" fmla="*/ 3 w 10068"/>
                <a:gd name="connsiteY10" fmla="*/ 9512 h 12726"/>
                <a:gd name="connsiteX11" fmla="*/ 19 w 10068"/>
                <a:gd name="connsiteY11" fmla="*/ 1358 h 12726"/>
                <a:gd name="connsiteX0" fmla="*/ 19 w 10068"/>
                <a:gd name="connsiteY0" fmla="*/ 2238 h 13606"/>
                <a:gd name="connsiteX1" fmla="*/ 2019 w 10068"/>
                <a:gd name="connsiteY1" fmla="*/ 880 h 13606"/>
                <a:gd name="connsiteX2" fmla="*/ 4472 w 10068"/>
                <a:gd name="connsiteY2" fmla="*/ 49 h 13606"/>
                <a:gd name="connsiteX3" fmla="*/ 5687 w 10068"/>
                <a:gd name="connsiteY3" fmla="*/ 2343 h 13606"/>
                <a:gd name="connsiteX4" fmla="*/ 7390 w 10068"/>
                <a:gd name="connsiteY4" fmla="*/ 2432 h 13606"/>
                <a:gd name="connsiteX5" fmla="*/ 9999 w 10068"/>
                <a:gd name="connsiteY5" fmla="*/ 2512 h 13606"/>
                <a:gd name="connsiteX6" fmla="*/ 10068 w 10068"/>
                <a:gd name="connsiteY6" fmla="*/ 13606 h 13606"/>
                <a:gd name="connsiteX7" fmla="*/ 7144 w 10068"/>
                <a:gd name="connsiteY7" fmla="*/ 9220 h 13606"/>
                <a:gd name="connsiteX8" fmla="*/ 4551 w 10068"/>
                <a:gd name="connsiteY8" fmla="*/ 7243 h 13606"/>
                <a:gd name="connsiteX9" fmla="*/ 1658 w 10068"/>
                <a:gd name="connsiteY9" fmla="*/ 7868 h 13606"/>
                <a:gd name="connsiteX10" fmla="*/ 3 w 10068"/>
                <a:gd name="connsiteY10" fmla="*/ 10392 h 13606"/>
                <a:gd name="connsiteX11" fmla="*/ 19 w 10068"/>
                <a:gd name="connsiteY11" fmla="*/ 2238 h 13606"/>
                <a:gd name="connsiteX0" fmla="*/ 19 w 10068"/>
                <a:gd name="connsiteY0" fmla="*/ 2503 h 13871"/>
                <a:gd name="connsiteX1" fmla="*/ 2005 w 10068"/>
                <a:gd name="connsiteY1" fmla="*/ 255 h 13871"/>
                <a:gd name="connsiteX2" fmla="*/ 4472 w 10068"/>
                <a:gd name="connsiteY2" fmla="*/ 314 h 13871"/>
                <a:gd name="connsiteX3" fmla="*/ 5687 w 10068"/>
                <a:gd name="connsiteY3" fmla="*/ 2608 h 13871"/>
                <a:gd name="connsiteX4" fmla="*/ 7390 w 10068"/>
                <a:gd name="connsiteY4" fmla="*/ 2697 h 13871"/>
                <a:gd name="connsiteX5" fmla="*/ 9999 w 10068"/>
                <a:gd name="connsiteY5" fmla="*/ 2777 h 13871"/>
                <a:gd name="connsiteX6" fmla="*/ 10068 w 10068"/>
                <a:gd name="connsiteY6" fmla="*/ 13871 h 13871"/>
                <a:gd name="connsiteX7" fmla="*/ 7144 w 10068"/>
                <a:gd name="connsiteY7" fmla="*/ 9485 h 13871"/>
                <a:gd name="connsiteX8" fmla="*/ 4551 w 10068"/>
                <a:gd name="connsiteY8" fmla="*/ 7508 h 13871"/>
                <a:gd name="connsiteX9" fmla="*/ 1658 w 10068"/>
                <a:gd name="connsiteY9" fmla="*/ 8133 h 13871"/>
                <a:gd name="connsiteX10" fmla="*/ 3 w 10068"/>
                <a:gd name="connsiteY10" fmla="*/ 10657 h 13871"/>
                <a:gd name="connsiteX11" fmla="*/ 19 w 10068"/>
                <a:gd name="connsiteY11" fmla="*/ 2503 h 13871"/>
                <a:gd name="connsiteX0" fmla="*/ 19 w 10068"/>
                <a:gd name="connsiteY0" fmla="*/ 2627 h 13995"/>
                <a:gd name="connsiteX1" fmla="*/ 2005 w 10068"/>
                <a:gd name="connsiteY1" fmla="*/ 379 h 13995"/>
                <a:gd name="connsiteX2" fmla="*/ 4444 w 10068"/>
                <a:gd name="connsiteY2" fmla="*/ 233 h 13995"/>
                <a:gd name="connsiteX3" fmla="*/ 5687 w 10068"/>
                <a:gd name="connsiteY3" fmla="*/ 2732 h 13995"/>
                <a:gd name="connsiteX4" fmla="*/ 7390 w 10068"/>
                <a:gd name="connsiteY4" fmla="*/ 2821 h 13995"/>
                <a:gd name="connsiteX5" fmla="*/ 9999 w 10068"/>
                <a:gd name="connsiteY5" fmla="*/ 2901 h 13995"/>
                <a:gd name="connsiteX6" fmla="*/ 10068 w 10068"/>
                <a:gd name="connsiteY6" fmla="*/ 13995 h 13995"/>
                <a:gd name="connsiteX7" fmla="*/ 7144 w 10068"/>
                <a:gd name="connsiteY7" fmla="*/ 9609 h 13995"/>
                <a:gd name="connsiteX8" fmla="*/ 4551 w 10068"/>
                <a:gd name="connsiteY8" fmla="*/ 7632 h 13995"/>
                <a:gd name="connsiteX9" fmla="*/ 1658 w 10068"/>
                <a:gd name="connsiteY9" fmla="*/ 8257 h 13995"/>
                <a:gd name="connsiteX10" fmla="*/ 3 w 10068"/>
                <a:gd name="connsiteY10" fmla="*/ 10781 h 13995"/>
                <a:gd name="connsiteX11" fmla="*/ 19 w 10068"/>
                <a:gd name="connsiteY11" fmla="*/ 2627 h 13995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2665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612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10068"/>
                <a:gd name="connsiteY0" fmla="*/ 2471 h 13839"/>
                <a:gd name="connsiteX1" fmla="*/ 2005 w 10068"/>
                <a:gd name="connsiteY1" fmla="*/ 223 h 13839"/>
                <a:gd name="connsiteX2" fmla="*/ 4444 w 10068"/>
                <a:gd name="connsiteY2" fmla="*/ 77 h 13839"/>
                <a:gd name="connsiteX3" fmla="*/ 5687 w 10068"/>
                <a:gd name="connsiteY3" fmla="*/ 181 h 13839"/>
                <a:gd name="connsiteX4" fmla="*/ 7390 w 10068"/>
                <a:gd name="connsiteY4" fmla="*/ 612 h 13839"/>
                <a:gd name="connsiteX5" fmla="*/ 9999 w 10068"/>
                <a:gd name="connsiteY5" fmla="*/ 2745 h 13839"/>
                <a:gd name="connsiteX6" fmla="*/ 10068 w 10068"/>
                <a:gd name="connsiteY6" fmla="*/ 13839 h 13839"/>
                <a:gd name="connsiteX7" fmla="*/ 7144 w 10068"/>
                <a:gd name="connsiteY7" fmla="*/ 9453 h 13839"/>
                <a:gd name="connsiteX8" fmla="*/ 4551 w 10068"/>
                <a:gd name="connsiteY8" fmla="*/ 7476 h 13839"/>
                <a:gd name="connsiteX9" fmla="*/ 1658 w 10068"/>
                <a:gd name="connsiteY9" fmla="*/ 8101 h 13839"/>
                <a:gd name="connsiteX10" fmla="*/ 3 w 10068"/>
                <a:gd name="connsiteY10" fmla="*/ 10625 h 13839"/>
                <a:gd name="connsiteX11" fmla="*/ 19 w 10068"/>
                <a:gd name="connsiteY11" fmla="*/ 2471 h 13839"/>
                <a:gd name="connsiteX0" fmla="*/ 19 w 9999"/>
                <a:gd name="connsiteY0" fmla="*/ 2471 h 13565"/>
                <a:gd name="connsiteX1" fmla="*/ 2005 w 9999"/>
                <a:gd name="connsiteY1" fmla="*/ 223 h 13565"/>
                <a:gd name="connsiteX2" fmla="*/ 4444 w 9999"/>
                <a:gd name="connsiteY2" fmla="*/ 77 h 13565"/>
                <a:gd name="connsiteX3" fmla="*/ 5687 w 9999"/>
                <a:gd name="connsiteY3" fmla="*/ 181 h 13565"/>
                <a:gd name="connsiteX4" fmla="*/ 7390 w 9999"/>
                <a:gd name="connsiteY4" fmla="*/ 612 h 13565"/>
                <a:gd name="connsiteX5" fmla="*/ 9999 w 9999"/>
                <a:gd name="connsiteY5" fmla="*/ 2745 h 13565"/>
                <a:gd name="connsiteX6" fmla="*/ 9930 w 9999"/>
                <a:gd name="connsiteY6" fmla="*/ 13565 h 13565"/>
                <a:gd name="connsiteX7" fmla="*/ 7144 w 9999"/>
                <a:gd name="connsiteY7" fmla="*/ 9453 h 13565"/>
                <a:gd name="connsiteX8" fmla="*/ 4551 w 9999"/>
                <a:gd name="connsiteY8" fmla="*/ 7476 h 13565"/>
                <a:gd name="connsiteX9" fmla="*/ 1658 w 9999"/>
                <a:gd name="connsiteY9" fmla="*/ 8101 h 13565"/>
                <a:gd name="connsiteX10" fmla="*/ 3 w 9999"/>
                <a:gd name="connsiteY10" fmla="*/ 10625 h 13565"/>
                <a:gd name="connsiteX11" fmla="*/ 19 w 9999"/>
                <a:gd name="connsiteY11" fmla="*/ 2471 h 13565"/>
                <a:gd name="connsiteX0" fmla="*/ 19 w 10000"/>
                <a:gd name="connsiteY0" fmla="*/ 1822 h 10047"/>
                <a:gd name="connsiteX1" fmla="*/ 2005 w 10000"/>
                <a:gd name="connsiteY1" fmla="*/ 164 h 10047"/>
                <a:gd name="connsiteX2" fmla="*/ 4444 w 10000"/>
                <a:gd name="connsiteY2" fmla="*/ 57 h 10047"/>
                <a:gd name="connsiteX3" fmla="*/ 5688 w 10000"/>
                <a:gd name="connsiteY3" fmla="*/ 133 h 10047"/>
                <a:gd name="connsiteX4" fmla="*/ 7391 w 10000"/>
                <a:gd name="connsiteY4" fmla="*/ 451 h 10047"/>
                <a:gd name="connsiteX5" fmla="*/ 10000 w 10000"/>
                <a:gd name="connsiteY5" fmla="*/ 2024 h 10047"/>
                <a:gd name="connsiteX6" fmla="*/ 9931 w 10000"/>
                <a:gd name="connsiteY6" fmla="*/ 10000 h 10047"/>
                <a:gd name="connsiteX7" fmla="*/ 7145 w 10000"/>
                <a:gd name="connsiteY7" fmla="*/ 6969 h 10047"/>
                <a:gd name="connsiteX8" fmla="*/ 4551 w 10000"/>
                <a:gd name="connsiteY8" fmla="*/ 5511 h 10047"/>
                <a:gd name="connsiteX9" fmla="*/ 1658 w 10000"/>
                <a:gd name="connsiteY9" fmla="*/ 5972 h 10047"/>
                <a:gd name="connsiteX10" fmla="*/ 3 w 10000"/>
                <a:gd name="connsiteY10" fmla="*/ 7833 h 10047"/>
                <a:gd name="connsiteX11" fmla="*/ 19 w 10000"/>
                <a:gd name="connsiteY11" fmla="*/ 1822 h 10047"/>
                <a:gd name="connsiteX0" fmla="*/ 19 w 10000"/>
                <a:gd name="connsiteY0" fmla="*/ 2124 h 10349"/>
                <a:gd name="connsiteX1" fmla="*/ 2005 w 10000"/>
                <a:gd name="connsiteY1" fmla="*/ 466 h 10349"/>
                <a:gd name="connsiteX2" fmla="*/ 4444 w 10000"/>
                <a:gd name="connsiteY2" fmla="*/ 359 h 10349"/>
                <a:gd name="connsiteX3" fmla="*/ 5688 w 10000"/>
                <a:gd name="connsiteY3" fmla="*/ 435 h 10349"/>
                <a:gd name="connsiteX4" fmla="*/ 7391 w 10000"/>
                <a:gd name="connsiteY4" fmla="*/ 148 h 10349"/>
                <a:gd name="connsiteX5" fmla="*/ 10000 w 10000"/>
                <a:gd name="connsiteY5" fmla="*/ 2326 h 10349"/>
                <a:gd name="connsiteX6" fmla="*/ 9931 w 10000"/>
                <a:gd name="connsiteY6" fmla="*/ 10302 h 10349"/>
                <a:gd name="connsiteX7" fmla="*/ 7145 w 10000"/>
                <a:gd name="connsiteY7" fmla="*/ 7271 h 10349"/>
                <a:gd name="connsiteX8" fmla="*/ 4551 w 10000"/>
                <a:gd name="connsiteY8" fmla="*/ 5813 h 10349"/>
                <a:gd name="connsiteX9" fmla="*/ 1658 w 10000"/>
                <a:gd name="connsiteY9" fmla="*/ 6274 h 10349"/>
                <a:gd name="connsiteX10" fmla="*/ 3 w 10000"/>
                <a:gd name="connsiteY10" fmla="*/ 8135 h 10349"/>
                <a:gd name="connsiteX11" fmla="*/ 19 w 10000"/>
                <a:gd name="connsiteY11" fmla="*/ 2124 h 10349"/>
                <a:gd name="connsiteX0" fmla="*/ 19 w 10000"/>
                <a:gd name="connsiteY0" fmla="*/ 3315 h 11540"/>
                <a:gd name="connsiteX1" fmla="*/ 2005 w 10000"/>
                <a:gd name="connsiteY1" fmla="*/ 1657 h 11540"/>
                <a:gd name="connsiteX2" fmla="*/ 4444 w 10000"/>
                <a:gd name="connsiteY2" fmla="*/ 1550 h 11540"/>
                <a:gd name="connsiteX3" fmla="*/ 5591 w 10000"/>
                <a:gd name="connsiteY3" fmla="*/ 12 h 11540"/>
                <a:gd name="connsiteX4" fmla="*/ 7391 w 10000"/>
                <a:gd name="connsiteY4" fmla="*/ 1339 h 11540"/>
                <a:gd name="connsiteX5" fmla="*/ 10000 w 10000"/>
                <a:gd name="connsiteY5" fmla="*/ 3517 h 11540"/>
                <a:gd name="connsiteX6" fmla="*/ 9931 w 10000"/>
                <a:gd name="connsiteY6" fmla="*/ 11493 h 11540"/>
                <a:gd name="connsiteX7" fmla="*/ 7145 w 10000"/>
                <a:gd name="connsiteY7" fmla="*/ 8462 h 11540"/>
                <a:gd name="connsiteX8" fmla="*/ 4551 w 10000"/>
                <a:gd name="connsiteY8" fmla="*/ 7004 h 11540"/>
                <a:gd name="connsiteX9" fmla="*/ 1658 w 10000"/>
                <a:gd name="connsiteY9" fmla="*/ 7465 h 11540"/>
                <a:gd name="connsiteX10" fmla="*/ 3 w 10000"/>
                <a:gd name="connsiteY10" fmla="*/ 9326 h 11540"/>
                <a:gd name="connsiteX11" fmla="*/ 19 w 10000"/>
                <a:gd name="connsiteY11" fmla="*/ 3315 h 11540"/>
                <a:gd name="connsiteX0" fmla="*/ 19 w 10000"/>
                <a:gd name="connsiteY0" fmla="*/ 3357 h 11582"/>
                <a:gd name="connsiteX1" fmla="*/ 2005 w 10000"/>
                <a:gd name="connsiteY1" fmla="*/ 1699 h 11582"/>
                <a:gd name="connsiteX2" fmla="*/ 4444 w 10000"/>
                <a:gd name="connsiteY2" fmla="*/ 1592 h 11582"/>
                <a:gd name="connsiteX3" fmla="*/ 5591 w 10000"/>
                <a:gd name="connsiteY3" fmla="*/ 54 h 11582"/>
                <a:gd name="connsiteX4" fmla="*/ 7419 w 10000"/>
                <a:gd name="connsiteY4" fmla="*/ 574 h 11582"/>
                <a:gd name="connsiteX5" fmla="*/ 10000 w 10000"/>
                <a:gd name="connsiteY5" fmla="*/ 3559 h 11582"/>
                <a:gd name="connsiteX6" fmla="*/ 9931 w 10000"/>
                <a:gd name="connsiteY6" fmla="*/ 11535 h 11582"/>
                <a:gd name="connsiteX7" fmla="*/ 7145 w 10000"/>
                <a:gd name="connsiteY7" fmla="*/ 8504 h 11582"/>
                <a:gd name="connsiteX8" fmla="*/ 4551 w 10000"/>
                <a:gd name="connsiteY8" fmla="*/ 7046 h 11582"/>
                <a:gd name="connsiteX9" fmla="*/ 1658 w 10000"/>
                <a:gd name="connsiteY9" fmla="*/ 7507 h 11582"/>
                <a:gd name="connsiteX10" fmla="*/ 3 w 10000"/>
                <a:gd name="connsiteY10" fmla="*/ 9368 h 11582"/>
                <a:gd name="connsiteX11" fmla="*/ 19 w 10000"/>
                <a:gd name="connsiteY11" fmla="*/ 3357 h 11582"/>
                <a:gd name="connsiteX0" fmla="*/ 19 w 10000"/>
                <a:gd name="connsiteY0" fmla="*/ 4074 h 12299"/>
                <a:gd name="connsiteX1" fmla="*/ 2005 w 10000"/>
                <a:gd name="connsiteY1" fmla="*/ 2416 h 12299"/>
                <a:gd name="connsiteX2" fmla="*/ 4444 w 10000"/>
                <a:gd name="connsiteY2" fmla="*/ 2309 h 12299"/>
                <a:gd name="connsiteX3" fmla="*/ 5591 w 10000"/>
                <a:gd name="connsiteY3" fmla="*/ 14 h 12299"/>
                <a:gd name="connsiteX4" fmla="*/ 7419 w 10000"/>
                <a:gd name="connsiteY4" fmla="*/ 1291 h 12299"/>
                <a:gd name="connsiteX5" fmla="*/ 10000 w 10000"/>
                <a:gd name="connsiteY5" fmla="*/ 4276 h 12299"/>
                <a:gd name="connsiteX6" fmla="*/ 9931 w 10000"/>
                <a:gd name="connsiteY6" fmla="*/ 12252 h 12299"/>
                <a:gd name="connsiteX7" fmla="*/ 7145 w 10000"/>
                <a:gd name="connsiteY7" fmla="*/ 9221 h 12299"/>
                <a:gd name="connsiteX8" fmla="*/ 4551 w 10000"/>
                <a:gd name="connsiteY8" fmla="*/ 7763 h 12299"/>
                <a:gd name="connsiteX9" fmla="*/ 1658 w 10000"/>
                <a:gd name="connsiteY9" fmla="*/ 8224 h 12299"/>
                <a:gd name="connsiteX10" fmla="*/ 3 w 10000"/>
                <a:gd name="connsiteY10" fmla="*/ 10085 h 12299"/>
                <a:gd name="connsiteX11" fmla="*/ 19 w 10000"/>
                <a:gd name="connsiteY11" fmla="*/ 4074 h 12299"/>
                <a:gd name="connsiteX0" fmla="*/ 19 w 10000"/>
                <a:gd name="connsiteY0" fmla="*/ 4321 h 12546"/>
                <a:gd name="connsiteX1" fmla="*/ 2005 w 10000"/>
                <a:gd name="connsiteY1" fmla="*/ 2663 h 12546"/>
                <a:gd name="connsiteX2" fmla="*/ 4375 w 10000"/>
                <a:gd name="connsiteY2" fmla="*/ 185 h 12546"/>
                <a:gd name="connsiteX3" fmla="*/ 5591 w 10000"/>
                <a:gd name="connsiteY3" fmla="*/ 261 h 12546"/>
                <a:gd name="connsiteX4" fmla="*/ 7419 w 10000"/>
                <a:gd name="connsiteY4" fmla="*/ 1538 h 12546"/>
                <a:gd name="connsiteX5" fmla="*/ 10000 w 10000"/>
                <a:gd name="connsiteY5" fmla="*/ 4523 h 12546"/>
                <a:gd name="connsiteX6" fmla="*/ 9931 w 10000"/>
                <a:gd name="connsiteY6" fmla="*/ 12499 h 12546"/>
                <a:gd name="connsiteX7" fmla="*/ 7145 w 10000"/>
                <a:gd name="connsiteY7" fmla="*/ 9468 h 12546"/>
                <a:gd name="connsiteX8" fmla="*/ 4551 w 10000"/>
                <a:gd name="connsiteY8" fmla="*/ 8010 h 12546"/>
                <a:gd name="connsiteX9" fmla="*/ 1658 w 10000"/>
                <a:gd name="connsiteY9" fmla="*/ 8471 h 12546"/>
                <a:gd name="connsiteX10" fmla="*/ 3 w 10000"/>
                <a:gd name="connsiteY10" fmla="*/ 10332 h 12546"/>
                <a:gd name="connsiteX11" fmla="*/ 19 w 10000"/>
                <a:gd name="connsiteY11" fmla="*/ 4321 h 12546"/>
                <a:gd name="connsiteX0" fmla="*/ 19 w 10000"/>
                <a:gd name="connsiteY0" fmla="*/ 4198 h 12423"/>
                <a:gd name="connsiteX1" fmla="*/ 1977 w 10000"/>
                <a:gd name="connsiteY1" fmla="*/ 421 h 12423"/>
                <a:gd name="connsiteX2" fmla="*/ 4375 w 10000"/>
                <a:gd name="connsiteY2" fmla="*/ 62 h 12423"/>
                <a:gd name="connsiteX3" fmla="*/ 5591 w 10000"/>
                <a:gd name="connsiteY3" fmla="*/ 138 h 12423"/>
                <a:gd name="connsiteX4" fmla="*/ 7419 w 10000"/>
                <a:gd name="connsiteY4" fmla="*/ 1415 h 12423"/>
                <a:gd name="connsiteX5" fmla="*/ 10000 w 10000"/>
                <a:gd name="connsiteY5" fmla="*/ 4400 h 12423"/>
                <a:gd name="connsiteX6" fmla="*/ 9931 w 10000"/>
                <a:gd name="connsiteY6" fmla="*/ 12376 h 12423"/>
                <a:gd name="connsiteX7" fmla="*/ 7145 w 10000"/>
                <a:gd name="connsiteY7" fmla="*/ 9345 h 12423"/>
                <a:gd name="connsiteX8" fmla="*/ 4551 w 10000"/>
                <a:gd name="connsiteY8" fmla="*/ 7887 h 12423"/>
                <a:gd name="connsiteX9" fmla="*/ 1658 w 10000"/>
                <a:gd name="connsiteY9" fmla="*/ 8348 h 12423"/>
                <a:gd name="connsiteX10" fmla="*/ 3 w 10000"/>
                <a:gd name="connsiteY10" fmla="*/ 10209 h 12423"/>
                <a:gd name="connsiteX11" fmla="*/ 19 w 10000"/>
                <a:gd name="connsiteY11" fmla="*/ 4198 h 12423"/>
                <a:gd name="connsiteX0" fmla="*/ 19 w 10000"/>
                <a:gd name="connsiteY0" fmla="*/ 4643 h 12868"/>
                <a:gd name="connsiteX1" fmla="*/ 1977 w 10000"/>
                <a:gd name="connsiteY1" fmla="*/ 866 h 12868"/>
                <a:gd name="connsiteX2" fmla="*/ 4375 w 10000"/>
                <a:gd name="connsiteY2" fmla="*/ 3 h 12868"/>
                <a:gd name="connsiteX3" fmla="*/ 5591 w 10000"/>
                <a:gd name="connsiteY3" fmla="*/ 583 h 12868"/>
                <a:gd name="connsiteX4" fmla="*/ 7419 w 10000"/>
                <a:gd name="connsiteY4" fmla="*/ 1860 h 12868"/>
                <a:gd name="connsiteX5" fmla="*/ 10000 w 10000"/>
                <a:gd name="connsiteY5" fmla="*/ 4845 h 12868"/>
                <a:gd name="connsiteX6" fmla="*/ 9931 w 10000"/>
                <a:gd name="connsiteY6" fmla="*/ 12821 h 12868"/>
                <a:gd name="connsiteX7" fmla="*/ 7145 w 10000"/>
                <a:gd name="connsiteY7" fmla="*/ 9790 h 12868"/>
                <a:gd name="connsiteX8" fmla="*/ 4551 w 10000"/>
                <a:gd name="connsiteY8" fmla="*/ 8332 h 12868"/>
                <a:gd name="connsiteX9" fmla="*/ 1658 w 10000"/>
                <a:gd name="connsiteY9" fmla="*/ 8793 h 12868"/>
                <a:gd name="connsiteX10" fmla="*/ 3 w 10000"/>
                <a:gd name="connsiteY10" fmla="*/ 10654 h 12868"/>
                <a:gd name="connsiteX11" fmla="*/ 19 w 10000"/>
                <a:gd name="connsiteY11" fmla="*/ 4643 h 12868"/>
                <a:gd name="connsiteX0" fmla="*/ 19 w 10000"/>
                <a:gd name="connsiteY0" fmla="*/ 4662 h 12887"/>
                <a:gd name="connsiteX1" fmla="*/ 1977 w 10000"/>
                <a:gd name="connsiteY1" fmla="*/ 885 h 12887"/>
                <a:gd name="connsiteX2" fmla="*/ 4375 w 10000"/>
                <a:gd name="connsiteY2" fmla="*/ 22 h 12887"/>
                <a:gd name="connsiteX3" fmla="*/ 5619 w 10000"/>
                <a:gd name="connsiteY3" fmla="*/ 299 h 12887"/>
                <a:gd name="connsiteX4" fmla="*/ 7419 w 10000"/>
                <a:gd name="connsiteY4" fmla="*/ 1879 h 12887"/>
                <a:gd name="connsiteX5" fmla="*/ 10000 w 10000"/>
                <a:gd name="connsiteY5" fmla="*/ 4864 h 12887"/>
                <a:gd name="connsiteX6" fmla="*/ 9931 w 10000"/>
                <a:gd name="connsiteY6" fmla="*/ 12840 h 12887"/>
                <a:gd name="connsiteX7" fmla="*/ 7145 w 10000"/>
                <a:gd name="connsiteY7" fmla="*/ 9809 h 12887"/>
                <a:gd name="connsiteX8" fmla="*/ 4551 w 10000"/>
                <a:gd name="connsiteY8" fmla="*/ 8351 h 12887"/>
                <a:gd name="connsiteX9" fmla="*/ 1658 w 10000"/>
                <a:gd name="connsiteY9" fmla="*/ 8812 h 12887"/>
                <a:gd name="connsiteX10" fmla="*/ 3 w 10000"/>
                <a:gd name="connsiteY10" fmla="*/ 10673 h 12887"/>
                <a:gd name="connsiteX11" fmla="*/ 19 w 10000"/>
                <a:gd name="connsiteY11" fmla="*/ 4662 h 12887"/>
                <a:gd name="connsiteX0" fmla="*/ 19 w 10000"/>
                <a:gd name="connsiteY0" fmla="*/ 4662 h 12887"/>
                <a:gd name="connsiteX1" fmla="*/ 1977 w 10000"/>
                <a:gd name="connsiteY1" fmla="*/ 885 h 12887"/>
                <a:gd name="connsiteX2" fmla="*/ 4375 w 10000"/>
                <a:gd name="connsiteY2" fmla="*/ 22 h 12887"/>
                <a:gd name="connsiteX3" fmla="*/ 5619 w 10000"/>
                <a:gd name="connsiteY3" fmla="*/ 299 h 12887"/>
                <a:gd name="connsiteX4" fmla="*/ 7419 w 10000"/>
                <a:gd name="connsiteY4" fmla="*/ 1879 h 12887"/>
                <a:gd name="connsiteX5" fmla="*/ 10000 w 10000"/>
                <a:gd name="connsiteY5" fmla="*/ 4864 h 12887"/>
                <a:gd name="connsiteX6" fmla="*/ 9931 w 10000"/>
                <a:gd name="connsiteY6" fmla="*/ 12840 h 12887"/>
                <a:gd name="connsiteX7" fmla="*/ 7145 w 10000"/>
                <a:gd name="connsiteY7" fmla="*/ 9809 h 12887"/>
                <a:gd name="connsiteX8" fmla="*/ 4551 w 10000"/>
                <a:gd name="connsiteY8" fmla="*/ 8351 h 12887"/>
                <a:gd name="connsiteX9" fmla="*/ 1658 w 10000"/>
                <a:gd name="connsiteY9" fmla="*/ 8812 h 12887"/>
                <a:gd name="connsiteX10" fmla="*/ 3 w 10000"/>
                <a:gd name="connsiteY10" fmla="*/ 10673 h 12887"/>
                <a:gd name="connsiteX11" fmla="*/ 19 w 10000"/>
                <a:gd name="connsiteY11" fmla="*/ 4662 h 12887"/>
                <a:gd name="connsiteX0" fmla="*/ 19 w 10000"/>
                <a:gd name="connsiteY0" fmla="*/ 4758 h 12983"/>
                <a:gd name="connsiteX1" fmla="*/ 1977 w 10000"/>
                <a:gd name="connsiteY1" fmla="*/ 981 h 12983"/>
                <a:gd name="connsiteX2" fmla="*/ 4375 w 10000"/>
                <a:gd name="connsiteY2" fmla="*/ 17 h 12983"/>
                <a:gd name="connsiteX3" fmla="*/ 5619 w 10000"/>
                <a:gd name="connsiteY3" fmla="*/ 395 h 12983"/>
                <a:gd name="connsiteX4" fmla="*/ 7419 w 10000"/>
                <a:gd name="connsiteY4" fmla="*/ 1975 h 12983"/>
                <a:gd name="connsiteX5" fmla="*/ 10000 w 10000"/>
                <a:gd name="connsiteY5" fmla="*/ 4960 h 12983"/>
                <a:gd name="connsiteX6" fmla="*/ 9931 w 10000"/>
                <a:gd name="connsiteY6" fmla="*/ 12936 h 12983"/>
                <a:gd name="connsiteX7" fmla="*/ 7145 w 10000"/>
                <a:gd name="connsiteY7" fmla="*/ 9905 h 12983"/>
                <a:gd name="connsiteX8" fmla="*/ 4551 w 10000"/>
                <a:gd name="connsiteY8" fmla="*/ 8447 h 12983"/>
                <a:gd name="connsiteX9" fmla="*/ 1658 w 10000"/>
                <a:gd name="connsiteY9" fmla="*/ 8908 h 12983"/>
                <a:gd name="connsiteX10" fmla="*/ 3 w 10000"/>
                <a:gd name="connsiteY10" fmla="*/ 10769 h 12983"/>
                <a:gd name="connsiteX11" fmla="*/ 19 w 10000"/>
                <a:gd name="connsiteY11" fmla="*/ 4758 h 12983"/>
                <a:gd name="connsiteX0" fmla="*/ 19 w 10000"/>
                <a:gd name="connsiteY0" fmla="*/ 4745 h 12970"/>
                <a:gd name="connsiteX1" fmla="*/ 1991 w 10000"/>
                <a:gd name="connsiteY1" fmla="*/ 615 h 12970"/>
                <a:gd name="connsiteX2" fmla="*/ 4375 w 10000"/>
                <a:gd name="connsiteY2" fmla="*/ 4 h 12970"/>
                <a:gd name="connsiteX3" fmla="*/ 5619 w 10000"/>
                <a:gd name="connsiteY3" fmla="*/ 382 h 12970"/>
                <a:gd name="connsiteX4" fmla="*/ 7419 w 10000"/>
                <a:gd name="connsiteY4" fmla="*/ 1962 h 12970"/>
                <a:gd name="connsiteX5" fmla="*/ 10000 w 10000"/>
                <a:gd name="connsiteY5" fmla="*/ 4947 h 12970"/>
                <a:gd name="connsiteX6" fmla="*/ 9931 w 10000"/>
                <a:gd name="connsiteY6" fmla="*/ 12923 h 12970"/>
                <a:gd name="connsiteX7" fmla="*/ 7145 w 10000"/>
                <a:gd name="connsiteY7" fmla="*/ 9892 h 12970"/>
                <a:gd name="connsiteX8" fmla="*/ 4551 w 10000"/>
                <a:gd name="connsiteY8" fmla="*/ 8434 h 12970"/>
                <a:gd name="connsiteX9" fmla="*/ 1658 w 10000"/>
                <a:gd name="connsiteY9" fmla="*/ 8895 h 12970"/>
                <a:gd name="connsiteX10" fmla="*/ 3 w 10000"/>
                <a:gd name="connsiteY10" fmla="*/ 10756 h 12970"/>
                <a:gd name="connsiteX11" fmla="*/ 19 w 10000"/>
                <a:gd name="connsiteY11" fmla="*/ 4745 h 12970"/>
                <a:gd name="connsiteX0" fmla="*/ 19 w 10000"/>
                <a:gd name="connsiteY0" fmla="*/ 4780 h 13005"/>
                <a:gd name="connsiteX1" fmla="*/ 1991 w 10000"/>
                <a:gd name="connsiteY1" fmla="*/ 650 h 13005"/>
                <a:gd name="connsiteX2" fmla="*/ 4375 w 10000"/>
                <a:gd name="connsiteY2" fmla="*/ 39 h 13005"/>
                <a:gd name="connsiteX3" fmla="*/ 5619 w 10000"/>
                <a:gd name="connsiteY3" fmla="*/ 417 h 13005"/>
                <a:gd name="connsiteX4" fmla="*/ 7419 w 10000"/>
                <a:gd name="connsiteY4" fmla="*/ 1997 h 13005"/>
                <a:gd name="connsiteX5" fmla="*/ 10000 w 10000"/>
                <a:gd name="connsiteY5" fmla="*/ 4982 h 13005"/>
                <a:gd name="connsiteX6" fmla="*/ 9931 w 10000"/>
                <a:gd name="connsiteY6" fmla="*/ 12958 h 13005"/>
                <a:gd name="connsiteX7" fmla="*/ 7145 w 10000"/>
                <a:gd name="connsiteY7" fmla="*/ 9927 h 13005"/>
                <a:gd name="connsiteX8" fmla="*/ 4551 w 10000"/>
                <a:gd name="connsiteY8" fmla="*/ 8469 h 13005"/>
                <a:gd name="connsiteX9" fmla="*/ 1658 w 10000"/>
                <a:gd name="connsiteY9" fmla="*/ 8930 h 13005"/>
                <a:gd name="connsiteX10" fmla="*/ 3 w 10000"/>
                <a:gd name="connsiteY10" fmla="*/ 10791 h 13005"/>
                <a:gd name="connsiteX11" fmla="*/ 19 w 10000"/>
                <a:gd name="connsiteY11" fmla="*/ 4780 h 13005"/>
                <a:gd name="connsiteX0" fmla="*/ 0 w 10050"/>
                <a:gd name="connsiteY0" fmla="*/ 2626 h 12970"/>
                <a:gd name="connsiteX1" fmla="*/ 2041 w 10050"/>
                <a:gd name="connsiteY1" fmla="*/ 615 h 12970"/>
                <a:gd name="connsiteX2" fmla="*/ 4425 w 10050"/>
                <a:gd name="connsiteY2" fmla="*/ 4 h 12970"/>
                <a:gd name="connsiteX3" fmla="*/ 5669 w 10050"/>
                <a:gd name="connsiteY3" fmla="*/ 382 h 12970"/>
                <a:gd name="connsiteX4" fmla="*/ 7469 w 10050"/>
                <a:gd name="connsiteY4" fmla="*/ 1962 h 12970"/>
                <a:gd name="connsiteX5" fmla="*/ 10050 w 10050"/>
                <a:gd name="connsiteY5" fmla="*/ 4947 h 12970"/>
                <a:gd name="connsiteX6" fmla="*/ 9981 w 10050"/>
                <a:gd name="connsiteY6" fmla="*/ 12923 h 12970"/>
                <a:gd name="connsiteX7" fmla="*/ 7195 w 10050"/>
                <a:gd name="connsiteY7" fmla="*/ 9892 h 12970"/>
                <a:gd name="connsiteX8" fmla="*/ 4601 w 10050"/>
                <a:gd name="connsiteY8" fmla="*/ 8434 h 12970"/>
                <a:gd name="connsiteX9" fmla="*/ 1708 w 10050"/>
                <a:gd name="connsiteY9" fmla="*/ 8895 h 12970"/>
                <a:gd name="connsiteX10" fmla="*/ 53 w 10050"/>
                <a:gd name="connsiteY10" fmla="*/ 10756 h 12970"/>
                <a:gd name="connsiteX11" fmla="*/ 0 w 10050"/>
                <a:gd name="connsiteY11" fmla="*/ 2626 h 12970"/>
                <a:gd name="connsiteX0" fmla="*/ 0 w 10050"/>
                <a:gd name="connsiteY0" fmla="*/ 2628 h 12972"/>
                <a:gd name="connsiteX1" fmla="*/ 2041 w 10050"/>
                <a:gd name="connsiteY1" fmla="*/ 365 h 12972"/>
                <a:gd name="connsiteX2" fmla="*/ 4425 w 10050"/>
                <a:gd name="connsiteY2" fmla="*/ 6 h 12972"/>
                <a:gd name="connsiteX3" fmla="*/ 5669 w 10050"/>
                <a:gd name="connsiteY3" fmla="*/ 384 h 12972"/>
                <a:gd name="connsiteX4" fmla="*/ 7469 w 10050"/>
                <a:gd name="connsiteY4" fmla="*/ 1964 h 12972"/>
                <a:gd name="connsiteX5" fmla="*/ 10050 w 10050"/>
                <a:gd name="connsiteY5" fmla="*/ 4949 h 12972"/>
                <a:gd name="connsiteX6" fmla="*/ 9981 w 10050"/>
                <a:gd name="connsiteY6" fmla="*/ 12925 h 12972"/>
                <a:gd name="connsiteX7" fmla="*/ 7195 w 10050"/>
                <a:gd name="connsiteY7" fmla="*/ 9894 h 12972"/>
                <a:gd name="connsiteX8" fmla="*/ 4601 w 10050"/>
                <a:gd name="connsiteY8" fmla="*/ 8436 h 12972"/>
                <a:gd name="connsiteX9" fmla="*/ 1708 w 10050"/>
                <a:gd name="connsiteY9" fmla="*/ 8897 h 12972"/>
                <a:gd name="connsiteX10" fmla="*/ 53 w 10050"/>
                <a:gd name="connsiteY10" fmla="*/ 10758 h 12972"/>
                <a:gd name="connsiteX11" fmla="*/ 0 w 10050"/>
                <a:gd name="connsiteY11" fmla="*/ 2628 h 12972"/>
                <a:gd name="connsiteX0" fmla="*/ 0 w 10050"/>
                <a:gd name="connsiteY0" fmla="*/ 2628 h 12723"/>
                <a:gd name="connsiteX1" fmla="*/ 2041 w 10050"/>
                <a:gd name="connsiteY1" fmla="*/ 365 h 12723"/>
                <a:gd name="connsiteX2" fmla="*/ 4425 w 10050"/>
                <a:gd name="connsiteY2" fmla="*/ 6 h 12723"/>
                <a:gd name="connsiteX3" fmla="*/ 5669 w 10050"/>
                <a:gd name="connsiteY3" fmla="*/ 384 h 12723"/>
                <a:gd name="connsiteX4" fmla="*/ 7469 w 10050"/>
                <a:gd name="connsiteY4" fmla="*/ 1964 h 12723"/>
                <a:gd name="connsiteX5" fmla="*/ 10050 w 10050"/>
                <a:gd name="connsiteY5" fmla="*/ 4949 h 12723"/>
                <a:gd name="connsiteX6" fmla="*/ 9649 w 10050"/>
                <a:gd name="connsiteY6" fmla="*/ 12673 h 12723"/>
                <a:gd name="connsiteX7" fmla="*/ 7195 w 10050"/>
                <a:gd name="connsiteY7" fmla="*/ 9894 h 12723"/>
                <a:gd name="connsiteX8" fmla="*/ 4601 w 10050"/>
                <a:gd name="connsiteY8" fmla="*/ 8436 h 12723"/>
                <a:gd name="connsiteX9" fmla="*/ 1708 w 10050"/>
                <a:gd name="connsiteY9" fmla="*/ 8897 h 12723"/>
                <a:gd name="connsiteX10" fmla="*/ 53 w 10050"/>
                <a:gd name="connsiteY10" fmla="*/ 10758 h 12723"/>
                <a:gd name="connsiteX11" fmla="*/ 0 w 10050"/>
                <a:gd name="connsiteY11" fmla="*/ 2628 h 12723"/>
                <a:gd name="connsiteX0" fmla="*/ 0 w 9649"/>
                <a:gd name="connsiteY0" fmla="*/ 2628 h 12723"/>
                <a:gd name="connsiteX1" fmla="*/ 2041 w 9649"/>
                <a:gd name="connsiteY1" fmla="*/ 365 h 12723"/>
                <a:gd name="connsiteX2" fmla="*/ 4425 w 9649"/>
                <a:gd name="connsiteY2" fmla="*/ 6 h 12723"/>
                <a:gd name="connsiteX3" fmla="*/ 5669 w 9649"/>
                <a:gd name="connsiteY3" fmla="*/ 384 h 12723"/>
                <a:gd name="connsiteX4" fmla="*/ 7469 w 9649"/>
                <a:gd name="connsiteY4" fmla="*/ 1964 h 12723"/>
                <a:gd name="connsiteX5" fmla="*/ 9635 w 9649"/>
                <a:gd name="connsiteY5" fmla="*/ 4798 h 12723"/>
                <a:gd name="connsiteX6" fmla="*/ 9649 w 9649"/>
                <a:gd name="connsiteY6" fmla="*/ 12673 h 12723"/>
                <a:gd name="connsiteX7" fmla="*/ 7195 w 9649"/>
                <a:gd name="connsiteY7" fmla="*/ 9894 h 12723"/>
                <a:gd name="connsiteX8" fmla="*/ 4601 w 9649"/>
                <a:gd name="connsiteY8" fmla="*/ 8436 h 12723"/>
                <a:gd name="connsiteX9" fmla="*/ 1708 w 9649"/>
                <a:gd name="connsiteY9" fmla="*/ 8897 h 12723"/>
                <a:gd name="connsiteX10" fmla="*/ 53 w 9649"/>
                <a:gd name="connsiteY10" fmla="*/ 10758 h 12723"/>
                <a:gd name="connsiteX11" fmla="*/ 0 w 9649"/>
                <a:gd name="connsiteY11" fmla="*/ 2628 h 12723"/>
                <a:gd name="connsiteX0" fmla="*/ 0 w 10000"/>
                <a:gd name="connsiteY0" fmla="*/ 2066 h 15445"/>
                <a:gd name="connsiteX1" fmla="*/ 2115 w 10000"/>
                <a:gd name="connsiteY1" fmla="*/ 287 h 15445"/>
                <a:gd name="connsiteX2" fmla="*/ 4586 w 10000"/>
                <a:gd name="connsiteY2" fmla="*/ 5 h 15445"/>
                <a:gd name="connsiteX3" fmla="*/ 5875 w 10000"/>
                <a:gd name="connsiteY3" fmla="*/ 302 h 15445"/>
                <a:gd name="connsiteX4" fmla="*/ 7741 w 10000"/>
                <a:gd name="connsiteY4" fmla="*/ 1544 h 15445"/>
                <a:gd name="connsiteX5" fmla="*/ 9985 w 10000"/>
                <a:gd name="connsiteY5" fmla="*/ 3771 h 15445"/>
                <a:gd name="connsiteX6" fmla="*/ 10000 w 10000"/>
                <a:gd name="connsiteY6" fmla="*/ 15432 h 15445"/>
                <a:gd name="connsiteX7" fmla="*/ 7457 w 10000"/>
                <a:gd name="connsiteY7" fmla="*/ 7776 h 15445"/>
                <a:gd name="connsiteX8" fmla="*/ 4768 w 10000"/>
                <a:gd name="connsiteY8" fmla="*/ 6631 h 15445"/>
                <a:gd name="connsiteX9" fmla="*/ 1770 w 10000"/>
                <a:gd name="connsiteY9" fmla="*/ 6993 h 15445"/>
                <a:gd name="connsiteX10" fmla="*/ 55 w 10000"/>
                <a:gd name="connsiteY10" fmla="*/ 8456 h 15445"/>
                <a:gd name="connsiteX11" fmla="*/ 0 w 10000"/>
                <a:gd name="connsiteY11" fmla="*/ 2066 h 15445"/>
                <a:gd name="connsiteX0" fmla="*/ 0 w 10000"/>
                <a:gd name="connsiteY0" fmla="*/ 2066 h 15452"/>
                <a:gd name="connsiteX1" fmla="*/ 2115 w 10000"/>
                <a:gd name="connsiteY1" fmla="*/ 287 h 15452"/>
                <a:gd name="connsiteX2" fmla="*/ 4586 w 10000"/>
                <a:gd name="connsiteY2" fmla="*/ 5 h 15452"/>
                <a:gd name="connsiteX3" fmla="*/ 5875 w 10000"/>
                <a:gd name="connsiteY3" fmla="*/ 302 h 15452"/>
                <a:gd name="connsiteX4" fmla="*/ 7741 w 10000"/>
                <a:gd name="connsiteY4" fmla="*/ 1544 h 15452"/>
                <a:gd name="connsiteX5" fmla="*/ 9985 w 10000"/>
                <a:gd name="connsiteY5" fmla="*/ 3771 h 15452"/>
                <a:gd name="connsiteX6" fmla="*/ 10000 w 10000"/>
                <a:gd name="connsiteY6" fmla="*/ 15432 h 15452"/>
                <a:gd name="connsiteX7" fmla="*/ 7027 w 10000"/>
                <a:gd name="connsiteY7" fmla="*/ 10274 h 15452"/>
                <a:gd name="connsiteX8" fmla="*/ 4768 w 10000"/>
                <a:gd name="connsiteY8" fmla="*/ 6631 h 15452"/>
                <a:gd name="connsiteX9" fmla="*/ 1770 w 10000"/>
                <a:gd name="connsiteY9" fmla="*/ 6993 h 15452"/>
                <a:gd name="connsiteX10" fmla="*/ 55 w 10000"/>
                <a:gd name="connsiteY10" fmla="*/ 8456 h 15452"/>
                <a:gd name="connsiteX11" fmla="*/ 0 w 10000"/>
                <a:gd name="connsiteY11" fmla="*/ 2066 h 15452"/>
                <a:gd name="connsiteX0" fmla="*/ 0 w 10029"/>
                <a:gd name="connsiteY0" fmla="*/ 2066 h 14742"/>
                <a:gd name="connsiteX1" fmla="*/ 2115 w 10029"/>
                <a:gd name="connsiteY1" fmla="*/ 287 h 14742"/>
                <a:gd name="connsiteX2" fmla="*/ 4586 w 10029"/>
                <a:gd name="connsiteY2" fmla="*/ 5 h 14742"/>
                <a:gd name="connsiteX3" fmla="*/ 5875 w 10029"/>
                <a:gd name="connsiteY3" fmla="*/ 302 h 14742"/>
                <a:gd name="connsiteX4" fmla="*/ 7741 w 10029"/>
                <a:gd name="connsiteY4" fmla="*/ 1544 h 14742"/>
                <a:gd name="connsiteX5" fmla="*/ 9985 w 10029"/>
                <a:gd name="connsiteY5" fmla="*/ 3771 h 14742"/>
                <a:gd name="connsiteX6" fmla="*/ 10029 w 10029"/>
                <a:gd name="connsiteY6" fmla="*/ 14718 h 14742"/>
                <a:gd name="connsiteX7" fmla="*/ 7027 w 10029"/>
                <a:gd name="connsiteY7" fmla="*/ 10274 h 14742"/>
                <a:gd name="connsiteX8" fmla="*/ 4768 w 10029"/>
                <a:gd name="connsiteY8" fmla="*/ 6631 h 14742"/>
                <a:gd name="connsiteX9" fmla="*/ 1770 w 10029"/>
                <a:gd name="connsiteY9" fmla="*/ 6993 h 14742"/>
                <a:gd name="connsiteX10" fmla="*/ 55 w 10029"/>
                <a:gd name="connsiteY10" fmla="*/ 8456 h 14742"/>
                <a:gd name="connsiteX11" fmla="*/ 0 w 10029"/>
                <a:gd name="connsiteY11" fmla="*/ 2066 h 14742"/>
                <a:gd name="connsiteX0" fmla="*/ 0 w 10029"/>
                <a:gd name="connsiteY0" fmla="*/ 2066 h 14736"/>
                <a:gd name="connsiteX1" fmla="*/ 2115 w 10029"/>
                <a:gd name="connsiteY1" fmla="*/ 287 h 14736"/>
                <a:gd name="connsiteX2" fmla="*/ 4586 w 10029"/>
                <a:gd name="connsiteY2" fmla="*/ 5 h 14736"/>
                <a:gd name="connsiteX3" fmla="*/ 5875 w 10029"/>
                <a:gd name="connsiteY3" fmla="*/ 302 h 14736"/>
                <a:gd name="connsiteX4" fmla="*/ 7741 w 10029"/>
                <a:gd name="connsiteY4" fmla="*/ 1544 h 14736"/>
                <a:gd name="connsiteX5" fmla="*/ 9985 w 10029"/>
                <a:gd name="connsiteY5" fmla="*/ 3771 h 14736"/>
                <a:gd name="connsiteX6" fmla="*/ 10029 w 10029"/>
                <a:gd name="connsiteY6" fmla="*/ 14718 h 14736"/>
                <a:gd name="connsiteX7" fmla="*/ 7027 w 10029"/>
                <a:gd name="connsiteY7" fmla="*/ 9283 h 14736"/>
                <a:gd name="connsiteX8" fmla="*/ 4768 w 10029"/>
                <a:gd name="connsiteY8" fmla="*/ 6631 h 14736"/>
                <a:gd name="connsiteX9" fmla="*/ 1770 w 10029"/>
                <a:gd name="connsiteY9" fmla="*/ 6993 h 14736"/>
                <a:gd name="connsiteX10" fmla="*/ 55 w 10029"/>
                <a:gd name="connsiteY10" fmla="*/ 8456 h 14736"/>
                <a:gd name="connsiteX11" fmla="*/ 0 w 10029"/>
                <a:gd name="connsiteY11" fmla="*/ 2066 h 14736"/>
                <a:gd name="connsiteX0" fmla="*/ 0 w 10029"/>
                <a:gd name="connsiteY0" fmla="*/ 2066 h 14736"/>
                <a:gd name="connsiteX1" fmla="*/ 2115 w 10029"/>
                <a:gd name="connsiteY1" fmla="*/ 287 h 14736"/>
                <a:gd name="connsiteX2" fmla="*/ 4586 w 10029"/>
                <a:gd name="connsiteY2" fmla="*/ 5 h 14736"/>
                <a:gd name="connsiteX3" fmla="*/ 5875 w 10029"/>
                <a:gd name="connsiteY3" fmla="*/ 302 h 14736"/>
                <a:gd name="connsiteX4" fmla="*/ 7741 w 10029"/>
                <a:gd name="connsiteY4" fmla="*/ 1544 h 14736"/>
                <a:gd name="connsiteX5" fmla="*/ 9985 w 10029"/>
                <a:gd name="connsiteY5" fmla="*/ 3771 h 14736"/>
                <a:gd name="connsiteX6" fmla="*/ 10029 w 10029"/>
                <a:gd name="connsiteY6" fmla="*/ 14718 h 14736"/>
                <a:gd name="connsiteX7" fmla="*/ 7027 w 10029"/>
                <a:gd name="connsiteY7" fmla="*/ 9283 h 14736"/>
                <a:gd name="connsiteX8" fmla="*/ 4682 w 10029"/>
                <a:gd name="connsiteY8" fmla="*/ 7186 h 14736"/>
                <a:gd name="connsiteX9" fmla="*/ 1770 w 10029"/>
                <a:gd name="connsiteY9" fmla="*/ 6993 h 14736"/>
                <a:gd name="connsiteX10" fmla="*/ 55 w 10029"/>
                <a:gd name="connsiteY10" fmla="*/ 8456 h 14736"/>
                <a:gd name="connsiteX11" fmla="*/ 0 w 10029"/>
                <a:gd name="connsiteY11" fmla="*/ 2066 h 14736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1770 w 10029"/>
                <a:gd name="connsiteY9" fmla="*/ 6993 h 14738"/>
                <a:gd name="connsiteX10" fmla="*/ 55 w 10029"/>
                <a:gd name="connsiteY10" fmla="*/ 8456 h 14738"/>
                <a:gd name="connsiteX11" fmla="*/ 0 w 10029"/>
                <a:gd name="connsiteY11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1770 w 10029"/>
                <a:gd name="connsiteY9" fmla="*/ 6993 h 14738"/>
                <a:gd name="connsiteX10" fmla="*/ 1565 w 10029"/>
                <a:gd name="connsiteY10" fmla="*/ 8409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415 w 10029"/>
                <a:gd name="connsiteY9" fmla="*/ 8063 h 14738"/>
                <a:gd name="connsiteX10" fmla="*/ 1565 w 10029"/>
                <a:gd name="connsiteY10" fmla="*/ 8409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415 w 10029"/>
                <a:gd name="connsiteY9" fmla="*/ 8063 h 14738"/>
                <a:gd name="connsiteX10" fmla="*/ 1150 w 10029"/>
                <a:gd name="connsiteY10" fmla="*/ 9479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358 w 10029"/>
                <a:gd name="connsiteY9" fmla="*/ 9133 h 14738"/>
                <a:gd name="connsiteX10" fmla="*/ 1150 w 10029"/>
                <a:gd name="connsiteY10" fmla="*/ 9479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358 w 10029"/>
                <a:gd name="connsiteY9" fmla="*/ 9133 h 14738"/>
                <a:gd name="connsiteX10" fmla="*/ 1050 w 10029"/>
                <a:gd name="connsiteY10" fmla="*/ 10708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372 w 10029"/>
                <a:gd name="connsiteY9" fmla="*/ 9807 h 14738"/>
                <a:gd name="connsiteX10" fmla="*/ 1050 w 10029"/>
                <a:gd name="connsiteY10" fmla="*/ 10708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372 w 10029"/>
                <a:gd name="connsiteY9" fmla="*/ 9807 h 14738"/>
                <a:gd name="connsiteX10" fmla="*/ 1050 w 10029"/>
                <a:gd name="connsiteY10" fmla="*/ 10708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372 w 10029"/>
                <a:gd name="connsiteY9" fmla="*/ 9807 h 14738"/>
                <a:gd name="connsiteX10" fmla="*/ 1050 w 10029"/>
                <a:gd name="connsiteY10" fmla="*/ 10708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0 w 10029"/>
                <a:gd name="connsiteY0" fmla="*/ 2066 h 14738"/>
                <a:gd name="connsiteX1" fmla="*/ 2115 w 10029"/>
                <a:gd name="connsiteY1" fmla="*/ 287 h 14738"/>
                <a:gd name="connsiteX2" fmla="*/ 4586 w 10029"/>
                <a:gd name="connsiteY2" fmla="*/ 5 h 14738"/>
                <a:gd name="connsiteX3" fmla="*/ 5875 w 10029"/>
                <a:gd name="connsiteY3" fmla="*/ 302 h 14738"/>
                <a:gd name="connsiteX4" fmla="*/ 7741 w 10029"/>
                <a:gd name="connsiteY4" fmla="*/ 1544 h 14738"/>
                <a:gd name="connsiteX5" fmla="*/ 9985 w 10029"/>
                <a:gd name="connsiteY5" fmla="*/ 3771 h 14738"/>
                <a:gd name="connsiteX6" fmla="*/ 10029 w 10029"/>
                <a:gd name="connsiteY6" fmla="*/ 14718 h 14738"/>
                <a:gd name="connsiteX7" fmla="*/ 7041 w 10029"/>
                <a:gd name="connsiteY7" fmla="*/ 9679 h 14738"/>
                <a:gd name="connsiteX8" fmla="*/ 4682 w 10029"/>
                <a:gd name="connsiteY8" fmla="*/ 7186 h 14738"/>
                <a:gd name="connsiteX9" fmla="*/ 2372 w 10029"/>
                <a:gd name="connsiteY9" fmla="*/ 9807 h 14738"/>
                <a:gd name="connsiteX10" fmla="*/ 1050 w 10029"/>
                <a:gd name="connsiteY10" fmla="*/ 10708 h 14738"/>
                <a:gd name="connsiteX11" fmla="*/ 55 w 10029"/>
                <a:gd name="connsiteY11" fmla="*/ 8456 h 14738"/>
                <a:gd name="connsiteX12" fmla="*/ 0 w 10029"/>
                <a:gd name="connsiteY12" fmla="*/ 2066 h 14738"/>
                <a:gd name="connsiteX0" fmla="*/ 131 w 10160"/>
                <a:gd name="connsiteY0" fmla="*/ 2066 h 14738"/>
                <a:gd name="connsiteX1" fmla="*/ 2246 w 10160"/>
                <a:gd name="connsiteY1" fmla="*/ 287 h 14738"/>
                <a:gd name="connsiteX2" fmla="*/ 4717 w 10160"/>
                <a:gd name="connsiteY2" fmla="*/ 5 h 14738"/>
                <a:gd name="connsiteX3" fmla="*/ 6006 w 10160"/>
                <a:gd name="connsiteY3" fmla="*/ 302 h 14738"/>
                <a:gd name="connsiteX4" fmla="*/ 7872 w 10160"/>
                <a:gd name="connsiteY4" fmla="*/ 1544 h 14738"/>
                <a:gd name="connsiteX5" fmla="*/ 10116 w 10160"/>
                <a:gd name="connsiteY5" fmla="*/ 3771 h 14738"/>
                <a:gd name="connsiteX6" fmla="*/ 10160 w 10160"/>
                <a:gd name="connsiteY6" fmla="*/ 14718 h 14738"/>
                <a:gd name="connsiteX7" fmla="*/ 7172 w 10160"/>
                <a:gd name="connsiteY7" fmla="*/ 9679 h 14738"/>
                <a:gd name="connsiteX8" fmla="*/ 4813 w 10160"/>
                <a:gd name="connsiteY8" fmla="*/ 7186 h 14738"/>
                <a:gd name="connsiteX9" fmla="*/ 2503 w 10160"/>
                <a:gd name="connsiteY9" fmla="*/ 9807 h 14738"/>
                <a:gd name="connsiteX10" fmla="*/ 1181 w 10160"/>
                <a:gd name="connsiteY10" fmla="*/ 10708 h 14738"/>
                <a:gd name="connsiteX11" fmla="*/ 0 w 10160"/>
                <a:gd name="connsiteY11" fmla="*/ 10914 h 14738"/>
                <a:gd name="connsiteX12" fmla="*/ 131 w 10160"/>
                <a:gd name="connsiteY12" fmla="*/ 2066 h 1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0" h="14738">
                  <a:moveTo>
                    <a:pt x="131" y="2066"/>
                  </a:moveTo>
                  <a:cubicBezTo>
                    <a:pt x="618" y="1524"/>
                    <a:pt x="1482" y="630"/>
                    <a:pt x="2246" y="287"/>
                  </a:cubicBezTo>
                  <a:cubicBezTo>
                    <a:pt x="3011" y="-57"/>
                    <a:pt x="4090" y="2"/>
                    <a:pt x="4717" y="5"/>
                  </a:cubicBezTo>
                  <a:cubicBezTo>
                    <a:pt x="5344" y="7"/>
                    <a:pt x="5517" y="204"/>
                    <a:pt x="6006" y="302"/>
                  </a:cubicBezTo>
                  <a:cubicBezTo>
                    <a:pt x="6467" y="520"/>
                    <a:pt x="7187" y="966"/>
                    <a:pt x="7872" y="1544"/>
                  </a:cubicBezTo>
                  <a:cubicBezTo>
                    <a:pt x="8557" y="2121"/>
                    <a:pt x="10116" y="3242"/>
                    <a:pt x="10116" y="3771"/>
                  </a:cubicBezTo>
                  <a:cubicBezTo>
                    <a:pt x="10112" y="5714"/>
                    <a:pt x="10164" y="12772"/>
                    <a:pt x="10160" y="14718"/>
                  </a:cubicBezTo>
                  <a:cubicBezTo>
                    <a:pt x="9788" y="15062"/>
                    <a:pt x="8063" y="10934"/>
                    <a:pt x="7172" y="9679"/>
                  </a:cubicBezTo>
                  <a:cubicBezTo>
                    <a:pt x="6281" y="8424"/>
                    <a:pt x="5591" y="7165"/>
                    <a:pt x="4813" y="7186"/>
                  </a:cubicBezTo>
                  <a:cubicBezTo>
                    <a:pt x="4035" y="7207"/>
                    <a:pt x="3250" y="8486"/>
                    <a:pt x="2503" y="9807"/>
                  </a:cubicBezTo>
                  <a:cubicBezTo>
                    <a:pt x="1699" y="10454"/>
                    <a:pt x="1467" y="10464"/>
                    <a:pt x="1181" y="10708"/>
                  </a:cubicBezTo>
                  <a:cubicBezTo>
                    <a:pt x="895" y="10952"/>
                    <a:pt x="278" y="11740"/>
                    <a:pt x="0" y="10914"/>
                  </a:cubicBezTo>
                  <a:cubicBezTo>
                    <a:pt x="-14" y="8770"/>
                    <a:pt x="144" y="4208"/>
                    <a:pt x="131" y="206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4" name="Graphic 173" descr="Magnifying glass">
              <a:hlinkClick r:id="rId16" action="ppaction://hlinksldjump" tooltip="Zoom In"/>
              <a:extLst>
                <a:ext uri="{FF2B5EF4-FFF2-40B4-BE49-F238E27FC236}">
                  <a16:creationId xmlns:a16="http://schemas.microsoft.com/office/drawing/2014/main" id="{147F3485-6D81-453F-AFFF-EC42E678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25599" y="1498945"/>
              <a:ext cx="399532" cy="399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988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8692;p15">
                <a:extLst>
                  <a:ext uri="{FF2B5EF4-FFF2-40B4-BE49-F238E27FC236}">
                    <a16:creationId xmlns:a16="http://schemas.microsoft.com/office/drawing/2014/main" id="{A3E05ECE-1C7C-49F8-91F4-71A65C8B61E0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9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4" name="Elipse 151">
              <a:extLst>
                <a:ext uri="{FF2B5EF4-FFF2-40B4-BE49-F238E27FC236}">
                  <a16:creationId xmlns:a16="http://schemas.microsoft.com/office/drawing/2014/main" id="{2153C021-78B9-4E97-AB37-2A95BF2311A5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8685;p15">
              <a:extLst>
                <a:ext uri="{FF2B5EF4-FFF2-40B4-BE49-F238E27FC236}">
                  <a16:creationId xmlns:a16="http://schemas.microsoft.com/office/drawing/2014/main" id="{1B22FE84-16F8-4010-B226-B115312B1125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7" name="Google Shape;8686;p15">
                <a:extLst>
                  <a:ext uri="{FF2B5EF4-FFF2-40B4-BE49-F238E27FC236}">
                    <a16:creationId xmlns:a16="http://schemas.microsoft.com/office/drawing/2014/main" id="{51583041-8CE0-4693-92FC-AB9C7C12F0F4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687;p15">
                <a:extLst>
                  <a:ext uri="{FF2B5EF4-FFF2-40B4-BE49-F238E27FC236}">
                    <a16:creationId xmlns:a16="http://schemas.microsoft.com/office/drawing/2014/main" id="{49C15308-BD22-4F6F-9E1E-088409AD140E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688;p15">
                <a:extLst>
                  <a:ext uri="{FF2B5EF4-FFF2-40B4-BE49-F238E27FC236}">
                    <a16:creationId xmlns:a16="http://schemas.microsoft.com/office/drawing/2014/main" id="{40902DBC-4EB8-4EF4-8A9D-B72931A0A520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689;p15">
                <a:extLst>
                  <a:ext uri="{FF2B5EF4-FFF2-40B4-BE49-F238E27FC236}">
                    <a16:creationId xmlns:a16="http://schemas.microsoft.com/office/drawing/2014/main" id="{E084986B-6326-47D6-9013-37B470307D37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Proximal basin depocenter (Effect of salt viscosity)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6" name="Picture 75">
            <a:hlinkClick r:id="rId5" action="ppaction://hlinksldjump" tooltip="Discussion Menu"/>
            <a:extLst>
              <a:ext uri="{FF2B5EF4-FFF2-40B4-BE49-F238E27FC236}">
                <a16:creationId xmlns:a16="http://schemas.microsoft.com/office/drawing/2014/main" id="{485D9DDA-13D7-483C-BB9F-B62FF5606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90F4734-4BEB-4FE5-9EBF-E90FFBD95F72}"/>
              </a:ext>
            </a:extLst>
          </p:cNvPr>
          <p:cNvGrpSpPr/>
          <p:nvPr/>
        </p:nvGrpSpPr>
        <p:grpSpPr>
          <a:xfrm>
            <a:off x="4096751" y="1072245"/>
            <a:ext cx="4699134" cy="1156725"/>
            <a:chOff x="176943" y="1277870"/>
            <a:chExt cx="4699134" cy="115672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0E5404F-118F-4D5E-854B-C9CC432FB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1337315"/>
              <a:ext cx="4699134" cy="109728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CD94CCC-6AA2-4951-A1B0-9318D4E37554}"/>
                </a:ext>
              </a:extLst>
            </p:cNvPr>
            <p:cNvSpPr txBox="1"/>
            <p:nvPr/>
          </p:nvSpPr>
          <p:spPr>
            <a:xfrm>
              <a:off x="186053" y="1277870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711278-74C7-4118-AE2E-AA1BDF77FFEE}"/>
              </a:ext>
            </a:extLst>
          </p:cNvPr>
          <p:cNvGrpSpPr/>
          <p:nvPr/>
        </p:nvGrpSpPr>
        <p:grpSpPr>
          <a:xfrm>
            <a:off x="4096751" y="2312650"/>
            <a:ext cx="3457847" cy="1120152"/>
            <a:chOff x="176943" y="2518275"/>
            <a:chExt cx="3457847" cy="11201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1C2FED4-B888-43DF-BA40-D78752FF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2541147"/>
              <a:ext cx="3457847" cy="109728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F82B3F9-5550-402A-B3E4-2119DA487BF5}"/>
                </a:ext>
              </a:extLst>
            </p:cNvPr>
            <p:cNvSpPr txBox="1"/>
            <p:nvPr/>
          </p:nvSpPr>
          <p:spPr>
            <a:xfrm>
              <a:off x="176943" y="2518275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299B84-8FEA-40C0-B462-F62BEA7F9E01}"/>
              </a:ext>
            </a:extLst>
          </p:cNvPr>
          <p:cNvGrpSpPr/>
          <p:nvPr/>
        </p:nvGrpSpPr>
        <p:grpSpPr>
          <a:xfrm>
            <a:off x="4096751" y="3508701"/>
            <a:ext cx="3113025" cy="1127933"/>
            <a:chOff x="176943" y="3714326"/>
            <a:chExt cx="3113025" cy="11279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C1E2A2F-1875-447D-A78A-2ADB22446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3744979"/>
              <a:ext cx="3113025" cy="10972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BB813E9-99E6-4092-B7E5-061CDF4F6ADC}"/>
                </a:ext>
              </a:extLst>
            </p:cNvPr>
            <p:cNvSpPr txBox="1"/>
            <p:nvPr/>
          </p:nvSpPr>
          <p:spPr>
            <a:xfrm>
              <a:off x="182497" y="3714326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54AA97-636A-4055-91AA-01AA4D159B32}"/>
              </a:ext>
            </a:extLst>
          </p:cNvPr>
          <p:cNvGrpSpPr/>
          <p:nvPr/>
        </p:nvGrpSpPr>
        <p:grpSpPr>
          <a:xfrm>
            <a:off x="4096751" y="4743186"/>
            <a:ext cx="3759199" cy="1101627"/>
            <a:chOff x="176943" y="4948811"/>
            <a:chExt cx="3759199" cy="110162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4FCA73-4B40-455D-B56E-91D9A5556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4953158"/>
              <a:ext cx="3759199" cy="109728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654A58D-BA49-433E-9A6F-C9176DF4800C}"/>
                </a:ext>
              </a:extLst>
            </p:cNvPr>
            <p:cNvSpPr txBox="1"/>
            <p:nvPr/>
          </p:nvSpPr>
          <p:spPr>
            <a:xfrm>
              <a:off x="176943" y="4948811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M2_V4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A14A4963-F780-4AA5-8B76-346A6A3252D1}"/>
              </a:ext>
            </a:extLst>
          </p:cNvPr>
          <p:cNvSpPr txBox="1"/>
          <p:nvPr/>
        </p:nvSpPr>
        <p:spPr>
          <a:xfrm rot="16200000">
            <a:off x="2050710" y="2730272"/>
            <a:ext cx="350494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7B69DD7-7BA3-41AA-A8CF-68637396435E}"/>
              </a:ext>
            </a:extLst>
          </p:cNvPr>
          <p:cNvCxnSpPr>
            <a:cxnSpLocks/>
          </p:cNvCxnSpPr>
          <p:nvPr/>
        </p:nvCxnSpPr>
        <p:spPr>
          <a:xfrm>
            <a:off x="3995783" y="1133574"/>
            <a:ext cx="0" cy="35030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979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8692;p15">
                <a:extLst>
                  <a:ext uri="{FF2B5EF4-FFF2-40B4-BE49-F238E27FC236}">
                    <a16:creationId xmlns:a16="http://schemas.microsoft.com/office/drawing/2014/main" id="{A3E05ECE-1C7C-49F8-91F4-71A65C8B61E0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10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4" name="Elipse 151">
              <a:extLst>
                <a:ext uri="{FF2B5EF4-FFF2-40B4-BE49-F238E27FC236}">
                  <a16:creationId xmlns:a16="http://schemas.microsoft.com/office/drawing/2014/main" id="{2153C021-78B9-4E97-AB37-2A95BF2311A5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8685;p15">
              <a:extLst>
                <a:ext uri="{FF2B5EF4-FFF2-40B4-BE49-F238E27FC236}">
                  <a16:creationId xmlns:a16="http://schemas.microsoft.com/office/drawing/2014/main" id="{1B22FE84-16F8-4010-B226-B115312B1125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7" name="Google Shape;8686;p15">
                <a:extLst>
                  <a:ext uri="{FF2B5EF4-FFF2-40B4-BE49-F238E27FC236}">
                    <a16:creationId xmlns:a16="http://schemas.microsoft.com/office/drawing/2014/main" id="{51583041-8CE0-4693-92FC-AB9C7C12F0F4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687;p15">
                <a:extLst>
                  <a:ext uri="{FF2B5EF4-FFF2-40B4-BE49-F238E27FC236}">
                    <a16:creationId xmlns:a16="http://schemas.microsoft.com/office/drawing/2014/main" id="{49C15308-BD22-4F6F-9E1E-088409AD140E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688;p15">
                <a:extLst>
                  <a:ext uri="{FF2B5EF4-FFF2-40B4-BE49-F238E27FC236}">
                    <a16:creationId xmlns:a16="http://schemas.microsoft.com/office/drawing/2014/main" id="{40902DBC-4EB8-4EF4-8A9D-B72931A0A520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689;p15">
                <a:extLst>
                  <a:ext uri="{FF2B5EF4-FFF2-40B4-BE49-F238E27FC236}">
                    <a16:creationId xmlns:a16="http://schemas.microsoft.com/office/drawing/2014/main" id="{E084986B-6326-47D6-9013-37B470307D37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Minibasin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(Effect of salt viscosity)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50">
            <a:hlinkClick r:id="rId5" action="ppaction://hlinksldjump" tooltip="Discussion Menu"/>
            <a:extLst>
              <a:ext uri="{FF2B5EF4-FFF2-40B4-BE49-F238E27FC236}">
                <a16:creationId xmlns:a16="http://schemas.microsoft.com/office/drawing/2014/main" id="{BD51A1D9-4A08-433C-A998-95B879B59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EDDFBD-FADA-4BE5-8EB7-4B20E146544D}"/>
              </a:ext>
            </a:extLst>
          </p:cNvPr>
          <p:cNvGrpSpPr/>
          <p:nvPr/>
        </p:nvGrpSpPr>
        <p:grpSpPr>
          <a:xfrm>
            <a:off x="3979581" y="926655"/>
            <a:ext cx="5283096" cy="1160214"/>
            <a:chOff x="176943" y="1217199"/>
            <a:chExt cx="5283096" cy="116021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32F4E06-8483-4B94-8D38-5DB8FA20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71" y="1280133"/>
              <a:ext cx="5278368" cy="109728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566893-263A-43AE-A48B-8F03E17CBF74}"/>
                </a:ext>
              </a:extLst>
            </p:cNvPr>
            <p:cNvSpPr txBox="1"/>
            <p:nvPr/>
          </p:nvSpPr>
          <p:spPr>
            <a:xfrm>
              <a:off x="176943" y="1217199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071821-43C9-4082-94F3-62C2B3F0C825}"/>
              </a:ext>
            </a:extLst>
          </p:cNvPr>
          <p:cNvGrpSpPr/>
          <p:nvPr/>
        </p:nvGrpSpPr>
        <p:grpSpPr>
          <a:xfrm>
            <a:off x="3984309" y="2158084"/>
            <a:ext cx="4625709" cy="1156168"/>
            <a:chOff x="181671" y="2448628"/>
            <a:chExt cx="4625709" cy="115616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50C22AA-56EC-427A-AD1D-5F104BBE9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71" y="2507516"/>
              <a:ext cx="4625709" cy="109728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3400EB0-933B-45CE-BFC6-1A7F4A628306}"/>
                </a:ext>
              </a:extLst>
            </p:cNvPr>
            <p:cNvSpPr txBox="1"/>
            <p:nvPr/>
          </p:nvSpPr>
          <p:spPr>
            <a:xfrm>
              <a:off x="186053" y="2448628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480C2A1-C5D2-46E0-966D-C923A79D8BEA}"/>
              </a:ext>
            </a:extLst>
          </p:cNvPr>
          <p:cNvGrpSpPr/>
          <p:nvPr/>
        </p:nvGrpSpPr>
        <p:grpSpPr>
          <a:xfrm>
            <a:off x="3979581" y="3390151"/>
            <a:ext cx="3940419" cy="1165180"/>
            <a:chOff x="176943" y="3680695"/>
            <a:chExt cx="3940419" cy="116518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9D2E689-DA6A-4172-86A9-13FA5428C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3748595"/>
              <a:ext cx="3940419" cy="109728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CFBAD97-1F55-480B-BFA3-18987B88547B}"/>
                </a:ext>
              </a:extLst>
            </p:cNvPr>
            <p:cNvSpPr txBox="1"/>
            <p:nvPr/>
          </p:nvSpPr>
          <p:spPr>
            <a:xfrm>
              <a:off x="186053" y="3680695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2232E5-D6A4-44DC-830D-E9F40905001D}"/>
              </a:ext>
            </a:extLst>
          </p:cNvPr>
          <p:cNvGrpSpPr/>
          <p:nvPr/>
        </p:nvGrpSpPr>
        <p:grpSpPr>
          <a:xfrm>
            <a:off x="3979581" y="4658267"/>
            <a:ext cx="4013844" cy="1108950"/>
            <a:chOff x="176943" y="4948811"/>
            <a:chExt cx="4013844" cy="110895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9BFB3B1-6505-4913-AA64-FEB85768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4960481"/>
              <a:ext cx="4013844" cy="109728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F46713D-A245-4273-986D-9C7117DA5428}"/>
                </a:ext>
              </a:extLst>
            </p:cNvPr>
            <p:cNvSpPr txBox="1"/>
            <p:nvPr/>
          </p:nvSpPr>
          <p:spPr>
            <a:xfrm>
              <a:off x="176943" y="4948811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M2_V4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9FEE641-95B2-44EC-86E3-0B974A4CDCF5}"/>
              </a:ext>
            </a:extLst>
          </p:cNvPr>
          <p:cNvSpPr txBox="1"/>
          <p:nvPr/>
        </p:nvSpPr>
        <p:spPr>
          <a:xfrm rot="16200000">
            <a:off x="1967427" y="2621113"/>
            <a:ext cx="350494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FF4FA9B-BE39-4388-8370-725FBF9CBC94}"/>
              </a:ext>
            </a:extLst>
          </p:cNvPr>
          <p:cNvCxnSpPr>
            <a:cxnSpLocks/>
          </p:cNvCxnSpPr>
          <p:nvPr/>
        </p:nvCxnSpPr>
        <p:spPr>
          <a:xfrm>
            <a:off x="3912500" y="1024415"/>
            <a:ext cx="0" cy="35030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63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8692;p15">
                <a:extLst>
                  <a:ext uri="{FF2B5EF4-FFF2-40B4-BE49-F238E27FC236}">
                    <a16:creationId xmlns:a16="http://schemas.microsoft.com/office/drawing/2014/main" id="{A3E05ECE-1C7C-49F8-91F4-71A65C8B61E0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11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4" name="Elipse 151">
              <a:extLst>
                <a:ext uri="{FF2B5EF4-FFF2-40B4-BE49-F238E27FC236}">
                  <a16:creationId xmlns:a16="http://schemas.microsoft.com/office/drawing/2014/main" id="{2153C021-78B9-4E97-AB37-2A95BF2311A5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8685;p15">
              <a:extLst>
                <a:ext uri="{FF2B5EF4-FFF2-40B4-BE49-F238E27FC236}">
                  <a16:creationId xmlns:a16="http://schemas.microsoft.com/office/drawing/2014/main" id="{1B22FE84-16F8-4010-B226-B115312B1125}"/>
                </a:ext>
              </a:extLst>
            </p:cNvPr>
            <p:cNvGrpSpPr/>
            <p:nvPr/>
          </p:nvGrpSpPr>
          <p:grpSpPr>
            <a:xfrm>
              <a:off x="8658466" y="6033755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7" name="Google Shape;8686;p15">
                <a:extLst>
                  <a:ext uri="{FF2B5EF4-FFF2-40B4-BE49-F238E27FC236}">
                    <a16:creationId xmlns:a16="http://schemas.microsoft.com/office/drawing/2014/main" id="{51583041-8CE0-4693-92FC-AB9C7C12F0F4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687;p15">
                <a:extLst>
                  <a:ext uri="{FF2B5EF4-FFF2-40B4-BE49-F238E27FC236}">
                    <a16:creationId xmlns:a16="http://schemas.microsoft.com/office/drawing/2014/main" id="{49C15308-BD22-4F6F-9E1E-088409AD140E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688;p15">
                <a:extLst>
                  <a:ext uri="{FF2B5EF4-FFF2-40B4-BE49-F238E27FC236}">
                    <a16:creationId xmlns:a16="http://schemas.microsoft.com/office/drawing/2014/main" id="{40902DBC-4EB8-4EF4-8A9D-B72931A0A520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689;p15">
                <a:extLst>
                  <a:ext uri="{FF2B5EF4-FFF2-40B4-BE49-F238E27FC236}">
                    <a16:creationId xmlns:a16="http://schemas.microsoft.com/office/drawing/2014/main" id="{E084986B-6326-47D6-9013-37B470307D37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 Wall 2 and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Minibasin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(Effect of salt viscosity)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50">
            <a:hlinkClick r:id="rId5" action="ppaction://hlinksldjump" tooltip="Discussion Menu"/>
            <a:extLst>
              <a:ext uri="{FF2B5EF4-FFF2-40B4-BE49-F238E27FC236}">
                <a16:creationId xmlns:a16="http://schemas.microsoft.com/office/drawing/2014/main" id="{4D906178-F5F5-4F96-BE87-6595EADA4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pic>
        <p:nvPicPr>
          <p:cNvPr id="76" name="Picture 75">
            <a:hlinkClick r:id="rId5" action="ppaction://hlinksldjump" tooltip="Discussion Menu"/>
            <a:extLst>
              <a:ext uri="{FF2B5EF4-FFF2-40B4-BE49-F238E27FC236}">
                <a16:creationId xmlns:a16="http://schemas.microsoft.com/office/drawing/2014/main" id="{AA8341EB-C94C-4134-A753-62240FF81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5FFB10-AB17-4131-A321-85CA2B3804FF}"/>
              </a:ext>
            </a:extLst>
          </p:cNvPr>
          <p:cNvGrpSpPr/>
          <p:nvPr/>
        </p:nvGrpSpPr>
        <p:grpSpPr>
          <a:xfrm>
            <a:off x="3427034" y="983153"/>
            <a:ext cx="6042058" cy="1121861"/>
            <a:chOff x="161672" y="1315218"/>
            <a:chExt cx="6042058" cy="11218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9E00FD-E783-4D46-88A4-1C48237B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1315218"/>
              <a:ext cx="6026787" cy="109728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A903383-B0A2-4E4D-8356-93E7133140CA}"/>
                </a:ext>
              </a:extLst>
            </p:cNvPr>
            <p:cNvSpPr txBox="1"/>
            <p:nvPr/>
          </p:nvSpPr>
          <p:spPr>
            <a:xfrm>
              <a:off x="161672" y="2129302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9C3B6F-4559-4457-90DB-2E157BC13CDF}"/>
              </a:ext>
            </a:extLst>
          </p:cNvPr>
          <p:cNvGrpSpPr/>
          <p:nvPr/>
        </p:nvGrpSpPr>
        <p:grpSpPr>
          <a:xfrm>
            <a:off x="3433087" y="2201647"/>
            <a:ext cx="5662864" cy="1098823"/>
            <a:chOff x="167725" y="2533712"/>
            <a:chExt cx="5662864" cy="10988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C84BDD-9E9B-4308-B873-1C43A8A4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2533712"/>
              <a:ext cx="5653646" cy="109728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8729434-0D5D-43F7-9B44-51C892022A9D}"/>
                </a:ext>
              </a:extLst>
            </p:cNvPr>
            <p:cNvSpPr txBox="1"/>
            <p:nvPr/>
          </p:nvSpPr>
          <p:spPr>
            <a:xfrm>
              <a:off x="167725" y="3324758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A9CF94-2553-481B-833C-C70654B899BE}"/>
              </a:ext>
            </a:extLst>
          </p:cNvPr>
          <p:cNvGrpSpPr/>
          <p:nvPr/>
        </p:nvGrpSpPr>
        <p:grpSpPr>
          <a:xfrm>
            <a:off x="3427034" y="3413577"/>
            <a:ext cx="5225318" cy="1097280"/>
            <a:chOff x="161672" y="3745642"/>
            <a:chExt cx="5225318" cy="10972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2DE857-1BB0-4564-BCE3-83473AA1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3745642"/>
              <a:ext cx="5210047" cy="109728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6A89FAB-9347-481E-B171-9E5CABE9A8C3}"/>
                </a:ext>
              </a:extLst>
            </p:cNvPr>
            <p:cNvSpPr txBox="1"/>
            <p:nvPr/>
          </p:nvSpPr>
          <p:spPr>
            <a:xfrm>
              <a:off x="161672" y="4526140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C3A6A9-1C20-45AB-BD93-E62F8E83D214}"/>
              </a:ext>
            </a:extLst>
          </p:cNvPr>
          <p:cNvGrpSpPr/>
          <p:nvPr/>
        </p:nvGrpSpPr>
        <p:grpSpPr>
          <a:xfrm>
            <a:off x="3427034" y="4630565"/>
            <a:ext cx="5542464" cy="1097280"/>
            <a:chOff x="161672" y="4962630"/>
            <a:chExt cx="5542464" cy="1097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602C8E-582D-48B0-9341-E3E3BBB1B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4962630"/>
              <a:ext cx="5527193" cy="10972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1EDEC94-75E9-43C0-819D-D6FD798ECF93}"/>
                </a:ext>
              </a:extLst>
            </p:cNvPr>
            <p:cNvSpPr txBox="1"/>
            <p:nvPr/>
          </p:nvSpPr>
          <p:spPr>
            <a:xfrm>
              <a:off x="161672" y="5752133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M2_V4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0F18EA42-2E5F-48B8-ABFB-E2142C002E2D}"/>
              </a:ext>
            </a:extLst>
          </p:cNvPr>
          <p:cNvSpPr txBox="1"/>
          <p:nvPr/>
        </p:nvSpPr>
        <p:spPr>
          <a:xfrm rot="16200000">
            <a:off x="1404156" y="2631181"/>
            <a:ext cx="350494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46E86AB-DCED-436E-B56C-AC04B9647CC6}"/>
              </a:ext>
            </a:extLst>
          </p:cNvPr>
          <p:cNvCxnSpPr>
            <a:cxnSpLocks/>
          </p:cNvCxnSpPr>
          <p:nvPr/>
        </p:nvCxnSpPr>
        <p:spPr>
          <a:xfrm>
            <a:off x="3349229" y="1034483"/>
            <a:ext cx="0" cy="35030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05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9020" y="5902592"/>
            <a:ext cx="12234724" cy="964699"/>
            <a:chOff x="-9020" y="5902592"/>
            <a:chExt cx="12234724" cy="96469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2161" y="6263543"/>
              <a:ext cx="12227865" cy="603748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3174" h="453661">
                  <a:moveTo>
                    <a:pt x="2337" y="12769"/>
                  </a:moveTo>
                  <a:lnTo>
                    <a:pt x="5974979" y="2456"/>
                  </a:lnTo>
                  <a:cubicBezTo>
                    <a:pt x="6303438" y="4685"/>
                    <a:pt x="6269625" y="360613"/>
                    <a:pt x="6656638" y="358572"/>
                  </a:cubicBezTo>
                  <a:cubicBezTo>
                    <a:pt x="7019463" y="356659"/>
                    <a:pt x="7031797" y="44430"/>
                    <a:pt x="7264441" y="5590"/>
                  </a:cubicBezTo>
                  <a:lnTo>
                    <a:pt x="7303822" y="2456"/>
                  </a:lnTo>
                  <a:lnTo>
                    <a:pt x="9143987" y="0"/>
                  </a:lnTo>
                  <a:cubicBezTo>
                    <a:pt x="9144634" y="154097"/>
                    <a:pt x="9152527" y="299564"/>
                    <a:pt x="9153174" y="453661"/>
                  </a:cubicBezTo>
                  <a:lnTo>
                    <a:pt x="0" y="452595"/>
                  </a:lnTo>
                  <a:cubicBezTo>
                    <a:pt x="0" y="302508"/>
                    <a:pt x="2337" y="162856"/>
                    <a:pt x="2337" y="12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368935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8692;p15">
                <a:extLst>
                  <a:ext uri="{FF2B5EF4-FFF2-40B4-BE49-F238E27FC236}">
                    <a16:creationId xmlns:a16="http://schemas.microsoft.com/office/drawing/2014/main" id="{A3E05ECE-1C7C-49F8-91F4-71A65C8B61E0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Discussion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sp>
          <p:nvSpPr>
            <p:cNvPr id="64" name="Elipse 151">
              <a:extLst>
                <a:ext uri="{FF2B5EF4-FFF2-40B4-BE49-F238E27FC236}">
                  <a16:creationId xmlns:a16="http://schemas.microsoft.com/office/drawing/2014/main" id="{2153C021-78B9-4E97-AB37-2A95BF2311A5}"/>
                </a:ext>
              </a:extLst>
            </p:cNvPr>
            <p:cNvSpPr/>
            <p:nvPr/>
          </p:nvSpPr>
          <p:spPr>
            <a:xfrm>
              <a:off x="8549416" y="5902592"/>
              <a:ext cx="713261" cy="71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8685;p15">
              <a:extLst>
                <a:ext uri="{FF2B5EF4-FFF2-40B4-BE49-F238E27FC236}">
                  <a16:creationId xmlns:a16="http://schemas.microsoft.com/office/drawing/2014/main" id="{1B22FE84-16F8-4010-B226-B115312B1125}"/>
                </a:ext>
              </a:extLst>
            </p:cNvPr>
            <p:cNvGrpSpPr/>
            <p:nvPr/>
          </p:nvGrpSpPr>
          <p:grpSpPr>
            <a:xfrm>
              <a:off x="8658467" y="6033757"/>
              <a:ext cx="482964" cy="481477"/>
              <a:chOff x="2105658" y="3784349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7" name="Google Shape;8686;p15">
                <a:extLst>
                  <a:ext uri="{FF2B5EF4-FFF2-40B4-BE49-F238E27FC236}">
                    <a16:creationId xmlns:a16="http://schemas.microsoft.com/office/drawing/2014/main" id="{51583041-8CE0-4693-92FC-AB9C7C12F0F4}"/>
                  </a:ext>
                </a:extLst>
              </p:cNvPr>
              <p:cNvSpPr/>
              <p:nvPr/>
            </p:nvSpPr>
            <p:spPr>
              <a:xfrm>
                <a:off x="2105658" y="3784349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687;p15">
                <a:extLst>
                  <a:ext uri="{FF2B5EF4-FFF2-40B4-BE49-F238E27FC236}">
                    <a16:creationId xmlns:a16="http://schemas.microsoft.com/office/drawing/2014/main" id="{49C15308-BD22-4F6F-9E1E-088409AD140E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688;p15">
                <a:extLst>
                  <a:ext uri="{FF2B5EF4-FFF2-40B4-BE49-F238E27FC236}">
                    <a16:creationId xmlns:a16="http://schemas.microsoft.com/office/drawing/2014/main" id="{40902DBC-4EB8-4EF4-8A9D-B72931A0A520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689;p15">
                <a:extLst>
                  <a:ext uri="{FF2B5EF4-FFF2-40B4-BE49-F238E27FC236}">
                    <a16:creationId xmlns:a16="http://schemas.microsoft.com/office/drawing/2014/main" id="{E084986B-6326-47D6-9013-37B470307D37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 Wall 3 and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Minibasin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(Effect of salt viscosity)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50">
            <a:hlinkClick r:id="rId5" action="ppaction://hlinksldjump" tooltip="Discussion Menu"/>
            <a:extLst>
              <a:ext uri="{FF2B5EF4-FFF2-40B4-BE49-F238E27FC236}">
                <a16:creationId xmlns:a16="http://schemas.microsoft.com/office/drawing/2014/main" id="{A946E69B-EA1F-4591-AEB2-0D7EEA1A9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1" y="799746"/>
            <a:ext cx="149768" cy="149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B5F59F-9E9E-4119-AC10-7C89BD618D15}"/>
              </a:ext>
            </a:extLst>
          </p:cNvPr>
          <p:cNvGrpSpPr/>
          <p:nvPr/>
        </p:nvGrpSpPr>
        <p:grpSpPr>
          <a:xfrm>
            <a:off x="1907306" y="945084"/>
            <a:ext cx="9575890" cy="1139428"/>
            <a:chOff x="176943" y="1271186"/>
            <a:chExt cx="9575890" cy="11394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D2103-40D9-495C-9BB0-9B57E0BAB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1313334"/>
              <a:ext cx="9575890" cy="109728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C1AF54D-B2A1-4566-B48C-5B643E520B05}"/>
                </a:ext>
              </a:extLst>
            </p:cNvPr>
            <p:cNvSpPr txBox="1"/>
            <p:nvPr/>
          </p:nvSpPr>
          <p:spPr>
            <a:xfrm>
              <a:off x="213222" y="1271186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907DD2-2A51-4279-BFAD-F8CF48DAF449}"/>
              </a:ext>
            </a:extLst>
          </p:cNvPr>
          <p:cNvGrpSpPr/>
          <p:nvPr/>
        </p:nvGrpSpPr>
        <p:grpSpPr>
          <a:xfrm>
            <a:off x="1907306" y="2130866"/>
            <a:ext cx="7246112" cy="1168966"/>
            <a:chOff x="176943" y="2456968"/>
            <a:chExt cx="7246112" cy="11689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5B10B7-24AA-431A-9373-D221C8CEC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2528654"/>
              <a:ext cx="7246112" cy="109728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384C68E-AE47-45F2-8FE7-8DA3521DB142}"/>
                </a:ext>
              </a:extLst>
            </p:cNvPr>
            <p:cNvSpPr txBox="1"/>
            <p:nvPr/>
          </p:nvSpPr>
          <p:spPr>
            <a:xfrm>
              <a:off x="176943" y="2456968"/>
              <a:ext cx="13288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A70929-730E-4EB8-9B89-A579AD434685}"/>
              </a:ext>
            </a:extLst>
          </p:cNvPr>
          <p:cNvGrpSpPr/>
          <p:nvPr/>
        </p:nvGrpSpPr>
        <p:grpSpPr>
          <a:xfrm>
            <a:off x="1896588" y="3343278"/>
            <a:ext cx="7283770" cy="1169127"/>
            <a:chOff x="166225" y="3669380"/>
            <a:chExt cx="7283770" cy="11691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AB7F0A-483A-45A9-8E98-ED01C7AB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3741227"/>
              <a:ext cx="7273052" cy="109728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2F2E4C-1D1A-40CD-8846-08E54F4900E0}"/>
                </a:ext>
              </a:extLst>
            </p:cNvPr>
            <p:cNvSpPr txBox="1"/>
            <p:nvPr/>
          </p:nvSpPr>
          <p:spPr>
            <a:xfrm>
              <a:off x="166225" y="3669380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FB935A-D77F-40D9-BDC6-F3E6D9F26EF1}"/>
              </a:ext>
            </a:extLst>
          </p:cNvPr>
          <p:cNvGrpSpPr/>
          <p:nvPr/>
        </p:nvGrpSpPr>
        <p:grpSpPr>
          <a:xfrm>
            <a:off x="1907306" y="4552139"/>
            <a:ext cx="8045367" cy="1169400"/>
            <a:chOff x="176943" y="4878241"/>
            <a:chExt cx="8045367" cy="1169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7999D8-34B8-44E9-9BF8-2A63E5BF7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3" y="4950361"/>
              <a:ext cx="8045367" cy="109728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94957B6-8D37-4B84-A427-D803C823EB0F}"/>
                </a:ext>
              </a:extLst>
            </p:cNvPr>
            <p:cNvSpPr txBox="1"/>
            <p:nvPr/>
          </p:nvSpPr>
          <p:spPr>
            <a:xfrm>
              <a:off x="195271" y="4878241"/>
              <a:ext cx="13105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err="1"/>
                <a:t>Model</a:t>
              </a:r>
              <a:r>
                <a:rPr lang="es-ES" sz="1400" b="1" dirty="0"/>
                <a:t>: M2_V4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E092ABF5-AED1-48E2-A2B0-D1E180414E34}"/>
              </a:ext>
            </a:extLst>
          </p:cNvPr>
          <p:cNvSpPr txBox="1"/>
          <p:nvPr/>
        </p:nvSpPr>
        <p:spPr>
          <a:xfrm rot="16200000">
            <a:off x="-126290" y="2630188"/>
            <a:ext cx="350494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chemeClr val="bg1"/>
                </a:solidFill>
              </a:rPr>
              <a:t>Increasing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rgbClr val="FFFF00"/>
                </a:solidFill>
              </a:rPr>
              <a:t>Viscosity</a:t>
            </a:r>
            <a:endParaRPr lang="es-ES" sz="1400" b="1" dirty="0">
              <a:solidFill>
                <a:srgbClr val="FFFF00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6E5853B-BEF3-48CB-B3DD-6CC824ADDF7E}"/>
              </a:ext>
            </a:extLst>
          </p:cNvPr>
          <p:cNvCxnSpPr>
            <a:cxnSpLocks/>
          </p:cNvCxnSpPr>
          <p:nvPr/>
        </p:nvCxnSpPr>
        <p:spPr>
          <a:xfrm>
            <a:off x="1818783" y="1033490"/>
            <a:ext cx="0" cy="35030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1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812" y="6266813"/>
            <a:ext cx="12212316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2488" h="455420">
                <a:moveTo>
                  <a:pt x="0" y="6871"/>
                </a:moveTo>
                <a:lnTo>
                  <a:pt x="2264725" y="0"/>
                </a:lnTo>
                <a:cubicBezTo>
                  <a:pt x="2593184" y="2229"/>
                  <a:pt x="2559371" y="358157"/>
                  <a:pt x="2946384" y="356116"/>
                </a:cubicBezTo>
                <a:cubicBezTo>
                  <a:pt x="3309209" y="354203"/>
                  <a:pt x="3321543" y="41974"/>
                  <a:pt x="3554187" y="3134"/>
                </a:cubicBezTo>
                <a:lnTo>
                  <a:pt x="3593568" y="0"/>
                </a:lnTo>
                <a:lnTo>
                  <a:pt x="9153687" y="0"/>
                </a:lnTo>
                <a:cubicBezTo>
                  <a:pt x="9154334" y="154097"/>
                  <a:pt x="9161841" y="301323"/>
                  <a:pt x="9162488" y="455420"/>
                </a:cubicBezTo>
                <a:lnTo>
                  <a:pt x="6861" y="443389"/>
                </a:lnTo>
                <a:cubicBezTo>
                  <a:pt x="6861" y="293302"/>
                  <a:pt x="0" y="156958"/>
                  <a:pt x="0" y="68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3572680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036477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300562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3DF4190D-CAF9-B341-954D-0D3D5E4B9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64" y="1198972"/>
            <a:ext cx="9302750" cy="2164440"/>
          </a:xfrm>
          <a:prstGeom prst="rect">
            <a:avLst/>
          </a:prstGeom>
        </p:spPr>
      </p:pic>
      <p:sp>
        <p:nvSpPr>
          <p:cNvPr id="90" name="CuadroTexto 12">
            <a:extLst>
              <a:ext uri="{FF2B5EF4-FFF2-40B4-BE49-F238E27FC236}">
                <a16:creationId xmlns:a16="http://schemas.microsoft.com/office/drawing/2014/main" id="{CE839157-A67E-BF4B-8CB8-551397681524}"/>
              </a:ext>
            </a:extLst>
          </p:cNvPr>
          <p:cNvSpPr txBox="1"/>
          <p:nvPr/>
        </p:nvSpPr>
        <p:spPr>
          <a:xfrm>
            <a:off x="9636578" y="3172782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Brun et al., 2011.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210BF3EF-0859-694F-9CA2-28C56FE21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28" y="3810870"/>
            <a:ext cx="9302750" cy="1444903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EF9E7D3-C41E-3148-8032-DF9B197E680D}"/>
              </a:ext>
            </a:extLst>
          </p:cNvPr>
          <p:cNvSpPr/>
          <p:nvPr/>
        </p:nvSpPr>
        <p:spPr>
          <a:xfrm>
            <a:off x="9461851" y="5054425"/>
            <a:ext cx="1343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Granado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014E1-1C23-0A4A-8FF3-212EF8721903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Introduction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1 / 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EF22F0-8D79-43EE-870B-8AE74A2736C3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52" name="Google Shape;12375;p22">
              <a:extLst>
                <a:ext uri="{FF2B5EF4-FFF2-40B4-BE49-F238E27FC236}">
                  <a16:creationId xmlns:a16="http://schemas.microsoft.com/office/drawing/2014/main" id="{37BF8B8E-56C3-4B4B-AED4-F0434023A022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396;p22">
              <a:extLst>
                <a:ext uri="{FF2B5EF4-FFF2-40B4-BE49-F238E27FC236}">
                  <a16:creationId xmlns:a16="http://schemas.microsoft.com/office/drawing/2014/main" id="{0D09532D-177D-4EEB-AA8B-F1D855958200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9494A89-ACDD-4B27-BD03-E2C0AEA098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71688FF-BFA9-4FC9-BD94-A72CFFE31CBC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C1B6EE6-1183-4FE6-B8B8-CD7CBACDC926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Salt-bearing passive margins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9D8C0A3-CE58-41E5-BF26-4FA844B8210E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4B5FE1-9E0A-47DA-9424-15502E98F623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7" name="Picture 66">
            <a:hlinkClick r:id="rId8" action="ppaction://hlinksldjump" tooltip="Introduction Menu"/>
            <a:extLst>
              <a:ext uri="{FF2B5EF4-FFF2-40B4-BE49-F238E27FC236}">
                <a16:creationId xmlns:a16="http://schemas.microsoft.com/office/drawing/2014/main" id="{80051861-A9C9-45BD-AF2D-C2BF1C1F1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7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8207" y="6268359"/>
            <a:ext cx="12221964" cy="600479"/>
            <a:chOff x="-9020" y="6266812"/>
            <a:chExt cx="12221964" cy="60047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4289" y="6266812"/>
              <a:ext cx="12217233" cy="600479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  <a:gd name="connsiteX0" fmla="*/ 0 w 10376524"/>
                <a:gd name="connsiteY0" fmla="*/ 4780 h 453661"/>
                <a:gd name="connsiteX1" fmla="*/ 7198329 w 10376524"/>
                <a:gd name="connsiteY1" fmla="*/ 2456 h 453661"/>
                <a:gd name="connsiteX2" fmla="*/ 7879988 w 10376524"/>
                <a:gd name="connsiteY2" fmla="*/ 358572 h 453661"/>
                <a:gd name="connsiteX3" fmla="*/ 8487791 w 10376524"/>
                <a:gd name="connsiteY3" fmla="*/ 5590 h 453661"/>
                <a:gd name="connsiteX4" fmla="*/ 8527172 w 10376524"/>
                <a:gd name="connsiteY4" fmla="*/ 2456 h 453661"/>
                <a:gd name="connsiteX5" fmla="*/ 10367337 w 10376524"/>
                <a:gd name="connsiteY5" fmla="*/ 0 h 453661"/>
                <a:gd name="connsiteX6" fmla="*/ 10376524 w 10376524"/>
                <a:gd name="connsiteY6" fmla="*/ 453661 h 453661"/>
                <a:gd name="connsiteX7" fmla="*/ 1223350 w 10376524"/>
                <a:gd name="connsiteY7" fmla="*/ 452595 h 453661"/>
                <a:gd name="connsiteX8" fmla="*/ 0 w 10376524"/>
                <a:gd name="connsiteY8" fmla="*/ 4780 h 453661"/>
                <a:gd name="connsiteX0" fmla="*/ 10296 w 10386820"/>
                <a:gd name="connsiteY0" fmla="*/ 4780 h 453661"/>
                <a:gd name="connsiteX1" fmla="*/ 7208625 w 10386820"/>
                <a:gd name="connsiteY1" fmla="*/ 2456 h 453661"/>
                <a:gd name="connsiteX2" fmla="*/ 7890284 w 10386820"/>
                <a:gd name="connsiteY2" fmla="*/ 358572 h 453661"/>
                <a:gd name="connsiteX3" fmla="*/ 8498087 w 10386820"/>
                <a:gd name="connsiteY3" fmla="*/ 5590 h 453661"/>
                <a:gd name="connsiteX4" fmla="*/ 8537468 w 10386820"/>
                <a:gd name="connsiteY4" fmla="*/ 2456 h 453661"/>
                <a:gd name="connsiteX5" fmla="*/ 10377633 w 10386820"/>
                <a:gd name="connsiteY5" fmla="*/ 0 h 453661"/>
                <a:gd name="connsiteX6" fmla="*/ 10386820 w 10386820"/>
                <a:gd name="connsiteY6" fmla="*/ 453661 h 453661"/>
                <a:gd name="connsiteX7" fmla="*/ 0 w 10386820"/>
                <a:gd name="connsiteY7" fmla="*/ 436616 h 453661"/>
                <a:gd name="connsiteX8" fmla="*/ 10296 w 10386820"/>
                <a:gd name="connsiteY8" fmla="*/ 4780 h 453661"/>
                <a:gd name="connsiteX0" fmla="*/ 10296 w 10386820"/>
                <a:gd name="connsiteY0" fmla="*/ 2324 h 451205"/>
                <a:gd name="connsiteX1" fmla="*/ 7208625 w 10386820"/>
                <a:gd name="connsiteY1" fmla="*/ 0 h 451205"/>
                <a:gd name="connsiteX2" fmla="*/ 7890284 w 10386820"/>
                <a:gd name="connsiteY2" fmla="*/ 356116 h 451205"/>
                <a:gd name="connsiteX3" fmla="*/ 8498087 w 10386820"/>
                <a:gd name="connsiteY3" fmla="*/ 3134 h 451205"/>
                <a:gd name="connsiteX4" fmla="*/ 8537468 w 10386820"/>
                <a:gd name="connsiteY4" fmla="*/ 0 h 451205"/>
                <a:gd name="connsiteX5" fmla="*/ 9136028 w 10386820"/>
                <a:gd name="connsiteY5" fmla="*/ 5534 h 451205"/>
                <a:gd name="connsiteX6" fmla="*/ 10386820 w 10386820"/>
                <a:gd name="connsiteY6" fmla="*/ 451205 h 451205"/>
                <a:gd name="connsiteX7" fmla="*/ 0 w 10386820"/>
                <a:gd name="connsiteY7" fmla="*/ 434160 h 451205"/>
                <a:gd name="connsiteX8" fmla="*/ 10296 w 10386820"/>
                <a:gd name="connsiteY8" fmla="*/ 2324 h 451205"/>
                <a:gd name="connsiteX0" fmla="*/ 10296 w 9145215"/>
                <a:gd name="connsiteY0" fmla="*/ 2324 h 451205"/>
                <a:gd name="connsiteX1" fmla="*/ 7208625 w 9145215"/>
                <a:gd name="connsiteY1" fmla="*/ 0 h 451205"/>
                <a:gd name="connsiteX2" fmla="*/ 7890284 w 9145215"/>
                <a:gd name="connsiteY2" fmla="*/ 356116 h 451205"/>
                <a:gd name="connsiteX3" fmla="*/ 8498087 w 9145215"/>
                <a:gd name="connsiteY3" fmla="*/ 3134 h 451205"/>
                <a:gd name="connsiteX4" fmla="*/ 8537468 w 9145215"/>
                <a:gd name="connsiteY4" fmla="*/ 0 h 451205"/>
                <a:gd name="connsiteX5" fmla="*/ 9136028 w 9145215"/>
                <a:gd name="connsiteY5" fmla="*/ 5534 h 451205"/>
                <a:gd name="connsiteX6" fmla="*/ 9145215 w 9145215"/>
                <a:gd name="connsiteY6" fmla="*/ 451205 h 451205"/>
                <a:gd name="connsiteX7" fmla="*/ 0 w 9145215"/>
                <a:gd name="connsiteY7" fmla="*/ 434160 h 451205"/>
                <a:gd name="connsiteX8" fmla="*/ 10296 w 9145215"/>
                <a:gd name="connsiteY8" fmla="*/ 2324 h 45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5215" h="451205">
                  <a:moveTo>
                    <a:pt x="10296" y="2324"/>
                  </a:moveTo>
                  <a:lnTo>
                    <a:pt x="7208625" y="0"/>
                  </a:lnTo>
                  <a:cubicBezTo>
                    <a:pt x="7537084" y="2229"/>
                    <a:pt x="7503271" y="358157"/>
                    <a:pt x="7890284" y="356116"/>
                  </a:cubicBezTo>
                  <a:cubicBezTo>
                    <a:pt x="8253109" y="354203"/>
                    <a:pt x="8265443" y="41974"/>
                    <a:pt x="8498087" y="3134"/>
                  </a:cubicBezTo>
                  <a:lnTo>
                    <a:pt x="8537468" y="0"/>
                  </a:lnTo>
                  <a:lnTo>
                    <a:pt x="9136028" y="5534"/>
                  </a:lnTo>
                  <a:cubicBezTo>
                    <a:pt x="9136675" y="159631"/>
                    <a:pt x="9144568" y="297108"/>
                    <a:pt x="9145215" y="451205"/>
                  </a:cubicBezTo>
                  <a:lnTo>
                    <a:pt x="0" y="434160"/>
                  </a:lnTo>
                  <a:cubicBezTo>
                    <a:pt x="0" y="284073"/>
                    <a:pt x="10296" y="152411"/>
                    <a:pt x="10296" y="2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400408" y="6409745"/>
              <a:ext cx="217729" cy="198011"/>
              <a:chOff x="3981789" y="3849136"/>
              <a:chExt cx="217729" cy="198011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Conclusion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1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" name="Elipse 151">
            <a:extLst>
              <a:ext uri="{FF2B5EF4-FFF2-40B4-BE49-F238E27FC236}">
                <a16:creationId xmlns:a16="http://schemas.microsoft.com/office/drawing/2014/main" id="{AB97FBDD-E931-584E-9A1D-3AC870FE554C}"/>
              </a:ext>
            </a:extLst>
          </p:cNvPr>
          <p:cNvSpPr/>
          <p:nvPr/>
        </p:nvSpPr>
        <p:spPr>
          <a:xfrm>
            <a:off x="10202351" y="5905760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Conclusion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Conclusion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oogle Shape;8690;p15">
            <a:extLst>
              <a:ext uri="{FF2B5EF4-FFF2-40B4-BE49-F238E27FC236}">
                <a16:creationId xmlns:a16="http://schemas.microsoft.com/office/drawing/2014/main" id="{A4725FE3-B477-B648-9616-8FF79BBEF9F3}"/>
              </a:ext>
            </a:extLst>
          </p:cNvPr>
          <p:cNvGrpSpPr/>
          <p:nvPr/>
        </p:nvGrpSpPr>
        <p:grpSpPr>
          <a:xfrm>
            <a:off x="10382584" y="6083968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0" name="Google Shape;8691;p15">
              <a:extLst>
                <a:ext uri="{FF2B5EF4-FFF2-40B4-BE49-F238E27FC236}">
                  <a16:creationId xmlns:a16="http://schemas.microsoft.com/office/drawing/2014/main" id="{520991C0-54A1-0E4A-8EBF-33DB284ABC28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2;p15">
              <a:extLst>
                <a:ext uri="{FF2B5EF4-FFF2-40B4-BE49-F238E27FC236}">
                  <a16:creationId xmlns:a16="http://schemas.microsoft.com/office/drawing/2014/main" id="{A485B4E8-CA7B-F647-A433-6B5B029C9297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8693;p15">
              <a:extLst>
                <a:ext uri="{FF2B5EF4-FFF2-40B4-BE49-F238E27FC236}">
                  <a16:creationId xmlns:a16="http://schemas.microsoft.com/office/drawing/2014/main" id="{E6CCA995-77A9-F342-BFDC-F43680E75DF0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94;p15">
              <a:extLst>
                <a:ext uri="{FF2B5EF4-FFF2-40B4-BE49-F238E27FC236}">
                  <a16:creationId xmlns:a16="http://schemas.microsoft.com/office/drawing/2014/main" id="{ECA3B806-6655-D245-A995-C2779DA6631F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8685;p15">
            <a:extLst>
              <a:ext uri="{FF2B5EF4-FFF2-40B4-BE49-F238E27FC236}">
                <a16:creationId xmlns:a16="http://schemas.microsoft.com/office/drawing/2014/main" id="{0DF7F57B-3943-E94C-B03F-71FCA0825F6A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0" name="Google Shape;8686;p15">
              <a:extLst>
                <a:ext uri="{FF2B5EF4-FFF2-40B4-BE49-F238E27FC236}">
                  <a16:creationId xmlns:a16="http://schemas.microsoft.com/office/drawing/2014/main" id="{2E54DD37-5C3E-4C4A-8DBA-F0D1E364DF50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8687;p15">
              <a:extLst>
                <a:ext uri="{FF2B5EF4-FFF2-40B4-BE49-F238E27FC236}">
                  <a16:creationId xmlns:a16="http://schemas.microsoft.com/office/drawing/2014/main" id="{56EF274C-736F-8641-B671-E1D6AB8E298C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688;p15">
              <a:extLst>
                <a:ext uri="{FF2B5EF4-FFF2-40B4-BE49-F238E27FC236}">
                  <a16:creationId xmlns:a16="http://schemas.microsoft.com/office/drawing/2014/main" id="{BC9355DB-D54A-854D-8A78-65794A870039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689;p15">
              <a:extLst>
                <a:ext uri="{FF2B5EF4-FFF2-40B4-BE49-F238E27FC236}">
                  <a16:creationId xmlns:a16="http://schemas.microsoft.com/office/drawing/2014/main" id="{F078F5EA-DDBE-5E4D-BD05-0ECBE94413CD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66FB6D2-8467-434D-869D-DBAFC11F1C27}"/>
              </a:ext>
            </a:extLst>
          </p:cNvPr>
          <p:cNvSpPr txBox="1"/>
          <p:nvPr/>
        </p:nvSpPr>
        <p:spPr>
          <a:xfrm>
            <a:off x="1049798" y="1333986"/>
            <a:ext cx="10317256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Geometries of </a:t>
            </a:r>
            <a:r>
              <a:rPr lang="en-US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minibasins</a:t>
            </a: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related structures in M1 and M2 are strongly different from M3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basins developed by landward tilted sequences in all models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raft blocks increases with increasing the contribution of dominant gliding in basin evolution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Troughs tend to form in the initial stages of </a:t>
            </a:r>
            <a:r>
              <a:rPr lang="en-US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downbuilding</a:t>
            </a: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salt evacuation occurs at a rapid rate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Landward wedges are more likely to develop when gliding is the predominant mechanism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viscosity salt leads slower </a:t>
            </a:r>
            <a:r>
              <a:rPr lang="en-US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downbuilding</a:t>
            </a: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gliding and power-law viscosity promotes asymmetries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walls tend to be more continuous and less fragmented in high viscosity salt </a:t>
            </a:r>
          </a:p>
        </p:txBody>
      </p:sp>
    </p:spTree>
    <p:extLst>
      <p:ext uri="{BB962C8B-B14F-4D97-AF65-F5344CB8AC3E}">
        <p14:creationId xmlns:p14="http://schemas.microsoft.com/office/powerpoint/2010/main" val="432035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AE5A6-DD29-4FFB-8B44-51FEAC7EC4B4}"/>
              </a:ext>
            </a:extLst>
          </p:cNvPr>
          <p:cNvGrpSpPr/>
          <p:nvPr/>
        </p:nvGrpSpPr>
        <p:grpSpPr>
          <a:xfrm>
            <a:off x="-8207" y="6268359"/>
            <a:ext cx="12221964" cy="600479"/>
            <a:chOff x="-9020" y="6266812"/>
            <a:chExt cx="12221964" cy="600479"/>
          </a:xfrm>
        </p:grpSpPr>
        <p:grpSp>
          <p:nvGrpSpPr>
            <p:cNvPr id="56" name="Google Shape;9763;p16">
              <a:extLst>
                <a:ext uri="{FF2B5EF4-FFF2-40B4-BE49-F238E27FC236}">
                  <a16:creationId xmlns:a16="http://schemas.microsoft.com/office/drawing/2014/main" id="{0F43D4F1-49AF-4E84-BC70-3A13719E17EB}"/>
                </a:ext>
              </a:extLst>
            </p:cNvPr>
            <p:cNvGrpSpPr/>
            <p:nvPr/>
          </p:nvGrpSpPr>
          <p:grpSpPr>
            <a:xfrm>
              <a:off x="2116344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04" name="Google Shape;9764;p16">
                <a:extLst>
                  <a:ext uri="{FF2B5EF4-FFF2-40B4-BE49-F238E27FC236}">
                    <a16:creationId xmlns:a16="http://schemas.microsoft.com/office/drawing/2014/main" id="{717D8E60-431C-45FF-88ED-D9CED602A5CD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9765;p16">
                <a:extLst>
                  <a:ext uri="{FF2B5EF4-FFF2-40B4-BE49-F238E27FC236}">
                    <a16:creationId xmlns:a16="http://schemas.microsoft.com/office/drawing/2014/main" id="{D9C2952C-D7C8-498C-9B46-1106796777A1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9766;p16">
                <a:extLst>
                  <a:ext uri="{FF2B5EF4-FFF2-40B4-BE49-F238E27FC236}">
                    <a16:creationId xmlns:a16="http://schemas.microsoft.com/office/drawing/2014/main" id="{90B645EA-B1FD-4413-8501-F912902F7716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9767;p16">
                <a:extLst>
                  <a:ext uri="{FF2B5EF4-FFF2-40B4-BE49-F238E27FC236}">
                    <a16:creationId xmlns:a16="http://schemas.microsoft.com/office/drawing/2014/main" id="{323D2D86-78F2-4588-AB90-C602BEA789C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7" name="Forma libre: forma 162">
              <a:extLst>
                <a:ext uri="{FF2B5EF4-FFF2-40B4-BE49-F238E27FC236}">
                  <a16:creationId xmlns:a16="http://schemas.microsoft.com/office/drawing/2014/main" id="{D91CC4A4-3B5A-4DA3-BD1F-402A0B722534}"/>
                </a:ext>
              </a:extLst>
            </p:cNvPr>
            <p:cNvSpPr/>
            <p:nvPr/>
          </p:nvSpPr>
          <p:spPr>
            <a:xfrm>
              <a:off x="-4289" y="6266812"/>
              <a:ext cx="12217233" cy="600479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  <a:gd name="connsiteX0" fmla="*/ 1249800 w 10402389"/>
                <a:gd name="connsiteY0" fmla="*/ 0 h 461273"/>
                <a:gd name="connsiteX1" fmla="*/ 4727807 w 10402389"/>
                <a:gd name="connsiteY1" fmla="*/ 5853 h 461273"/>
                <a:gd name="connsiteX2" fmla="*/ 5409466 w 10402389"/>
                <a:gd name="connsiteY2" fmla="*/ 361969 h 461273"/>
                <a:gd name="connsiteX3" fmla="*/ 6017269 w 10402389"/>
                <a:gd name="connsiteY3" fmla="*/ 8987 h 461273"/>
                <a:gd name="connsiteX4" fmla="*/ 6056650 w 10402389"/>
                <a:gd name="connsiteY4" fmla="*/ 5853 h 461273"/>
                <a:gd name="connsiteX5" fmla="*/ 10387250 w 10402389"/>
                <a:gd name="connsiteY5" fmla="*/ 5853 h 461273"/>
                <a:gd name="connsiteX6" fmla="*/ 10402389 w 10402389"/>
                <a:gd name="connsiteY6" fmla="*/ 461273 h 461273"/>
                <a:gd name="connsiteX7" fmla="*/ 0 w 10402389"/>
                <a:gd name="connsiteY7" fmla="*/ 455992 h 461273"/>
                <a:gd name="connsiteX8" fmla="*/ 1249800 w 10402389"/>
                <a:gd name="connsiteY8" fmla="*/ 0 h 461273"/>
                <a:gd name="connsiteX0" fmla="*/ 5842 w 10402389"/>
                <a:gd name="connsiteY0" fmla="*/ 6097 h 455420"/>
                <a:gd name="connsiteX1" fmla="*/ 4727807 w 10402389"/>
                <a:gd name="connsiteY1" fmla="*/ 0 h 455420"/>
                <a:gd name="connsiteX2" fmla="*/ 5409466 w 10402389"/>
                <a:gd name="connsiteY2" fmla="*/ 356116 h 455420"/>
                <a:gd name="connsiteX3" fmla="*/ 6017269 w 10402389"/>
                <a:gd name="connsiteY3" fmla="*/ 3134 h 455420"/>
                <a:gd name="connsiteX4" fmla="*/ 6056650 w 10402389"/>
                <a:gd name="connsiteY4" fmla="*/ 0 h 455420"/>
                <a:gd name="connsiteX5" fmla="*/ 10387250 w 10402389"/>
                <a:gd name="connsiteY5" fmla="*/ 0 h 455420"/>
                <a:gd name="connsiteX6" fmla="*/ 10402389 w 10402389"/>
                <a:gd name="connsiteY6" fmla="*/ 455420 h 455420"/>
                <a:gd name="connsiteX7" fmla="*/ 0 w 10402389"/>
                <a:gd name="connsiteY7" fmla="*/ 450139 h 455420"/>
                <a:gd name="connsiteX8" fmla="*/ 5842 w 10402389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10393312 w 10408451"/>
                <a:gd name="connsiteY5" fmla="*/ 0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10408451"/>
                <a:gd name="connsiteY0" fmla="*/ 6097 h 455420"/>
                <a:gd name="connsiteX1" fmla="*/ 4733869 w 10408451"/>
                <a:gd name="connsiteY1" fmla="*/ 0 h 455420"/>
                <a:gd name="connsiteX2" fmla="*/ 5415528 w 10408451"/>
                <a:gd name="connsiteY2" fmla="*/ 356116 h 455420"/>
                <a:gd name="connsiteX3" fmla="*/ 6023331 w 10408451"/>
                <a:gd name="connsiteY3" fmla="*/ 3134 h 455420"/>
                <a:gd name="connsiteX4" fmla="*/ 6062712 w 10408451"/>
                <a:gd name="connsiteY4" fmla="*/ 0 h 455420"/>
                <a:gd name="connsiteX5" fmla="*/ 9137451 w 10408451"/>
                <a:gd name="connsiteY5" fmla="*/ 5974 h 455420"/>
                <a:gd name="connsiteX6" fmla="*/ 10408451 w 10408451"/>
                <a:gd name="connsiteY6" fmla="*/ 455420 h 455420"/>
                <a:gd name="connsiteX7" fmla="*/ 6062 w 10408451"/>
                <a:gd name="connsiteY7" fmla="*/ 450139 h 455420"/>
                <a:gd name="connsiteX8" fmla="*/ 0 w 10408451"/>
                <a:gd name="connsiteY8" fmla="*/ 6097 h 455420"/>
                <a:gd name="connsiteX0" fmla="*/ 0 w 9146637"/>
                <a:gd name="connsiteY0" fmla="*/ 6097 h 455420"/>
                <a:gd name="connsiteX1" fmla="*/ 4733869 w 9146637"/>
                <a:gd name="connsiteY1" fmla="*/ 0 h 455420"/>
                <a:gd name="connsiteX2" fmla="*/ 5415528 w 9146637"/>
                <a:gd name="connsiteY2" fmla="*/ 356116 h 455420"/>
                <a:gd name="connsiteX3" fmla="*/ 6023331 w 9146637"/>
                <a:gd name="connsiteY3" fmla="*/ 3134 h 455420"/>
                <a:gd name="connsiteX4" fmla="*/ 6062712 w 9146637"/>
                <a:gd name="connsiteY4" fmla="*/ 0 h 455420"/>
                <a:gd name="connsiteX5" fmla="*/ 9137451 w 9146637"/>
                <a:gd name="connsiteY5" fmla="*/ 5974 h 455420"/>
                <a:gd name="connsiteX6" fmla="*/ 9146637 w 9146637"/>
                <a:gd name="connsiteY6" fmla="*/ 455420 h 455420"/>
                <a:gd name="connsiteX7" fmla="*/ 6062 w 9146637"/>
                <a:gd name="connsiteY7" fmla="*/ 450139 h 455420"/>
                <a:gd name="connsiteX8" fmla="*/ 0 w 9146637"/>
                <a:gd name="connsiteY8" fmla="*/ 6097 h 455420"/>
                <a:gd name="connsiteX0" fmla="*/ 0 w 9146637"/>
                <a:gd name="connsiteY0" fmla="*/ 8553 h 457876"/>
                <a:gd name="connsiteX1" fmla="*/ 4733869 w 9146637"/>
                <a:gd name="connsiteY1" fmla="*/ 2456 h 457876"/>
                <a:gd name="connsiteX2" fmla="*/ 5415528 w 9146637"/>
                <a:gd name="connsiteY2" fmla="*/ 358572 h 457876"/>
                <a:gd name="connsiteX3" fmla="*/ 6023331 w 9146637"/>
                <a:gd name="connsiteY3" fmla="*/ 5590 h 457876"/>
                <a:gd name="connsiteX4" fmla="*/ 6062712 w 9146637"/>
                <a:gd name="connsiteY4" fmla="*/ 2456 h 457876"/>
                <a:gd name="connsiteX5" fmla="*/ 7902877 w 9146637"/>
                <a:gd name="connsiteY5" fmla="*/ 0 h 457876"/>
                <a:gd name="connsiteX6" fmla="*/ 9146637 w 9146637"/>
                <a:gd name="connsiteY6" fmla="*/ 457876 h 457876"/>
                <a:gd name="connsiteX7" fmla="*/ 6062 w 9146637"/>
                <a:gd name="connsiteY7" fmla="*/ 452595 h 457876"/>
                <a:gd name="connsiteX8" fmla="*/ 0 w 9146637"/>
                <a:gd name="connsiteY8" fmla="*/ 8553 h 457876"/>
                <a:gd name="connsiteX0" fmla="*/ 0 w 7912064"/>
                <a:gd name="connsiteY0" fmla="*/ 8553 h 453661"/>
                <a:gd name="connsiteX1" fmla="*/ 4733869 w 7912064"/>
                <a:gd name="connsiteY1" fmla="*/ 2456 h 453661"/>
                <a:gd name="connsiteX2" fmla="*/ 5415528 w 7912064"/>
                <a:gd name="connsiteY2" fmla="*/ 358572 h 453661"/>
                <a:gd name="connsiteX3" fmla="*/ 6023331 w 7912064"/>
                <a:gd name="connsiteY3" fmla="*/ 5590 h 453661"/>
                <a:gd name="connsiteX4" fmla="*/ 6062712 w 7912064"/>
                <a:gd name="connsiteY4" fmla="*/ 2456 h 453661"/>
                <a:gd name="connsiteX5" fmla="*/ 7902877 w 7912064"/>
                <a:gd name="connsiteY5" fmla="*/ 0 h 453661"/>
                <a:gd name="connsiteX6" fmla="*/ 7912064 w 7912064"/>
                <a:gd name="connsiteY6" fmla="*/ 453661 h 453661"/>
                <a:gd name="connsiteX7" fmla="*/ 6062 w 7912064"/>
                <a:gd name="connsiteY7" fmla="*/ 452595 h 453661"/>
                <a:gd name="connsiteX8" fmla="*/ 0 w 7912064"/>
                <a:gd name="connsiteY8" fmla="*/ 8553 h 453661"/>
                <a:gd name="connsiteX0" fmla="*/ 0 w 9150837"/>
                <a:gd name="connsiteY0" fmla="*/ 12769 h 453661"/>
                <a:gd name="connsiteX1" fmla="*/ 5972642 w 9150837"/>
                <a:gd name="connsiteY1" fmla="*/ 2456 h 453661"/>
                <a:gd name="connsiteX2" fmla="*/ 6654301 w 9150837"/>
                <a:gd name="connsiteY2" fmla="*/ 358572 h 453661"/>
                <a:gd name="connsiteX3" fmla="*/ 7262104 w 9150837"/>
                <a:gd name="connsiteY3" fmla="*/ 5590 h 453661"/>
                <a:gd name="connsiteX4" fmla="*/ 7301485 w 9150837"/>
                <a:gd name="connsiteY4" fmla="*/ 2456 h 453661"/>
                <a:gd name="connsiteX5" fmla="*/ 9141650 w 9150837"/>
                <a:gd name="connsiteY5" fmla="*/ 0 h 453661"/>
                <a:gd name="connsiteX6" fmla="*/ 9150837 w 9150837"/>
                <a:gd name="connsiteY6" fmla="*/ 453661 h 453661"/>
                <a:gd name="connsiteX7" fmla="*/ 1244835 w 9150837"/>
                <a:gd name="connsiteY7" fmla="*/ 452595 h 453661"/>
                <a:gd name="connsiteX8" fmla="*/ 0 w 9150837"/>
                <a:gd name="connsiteY8" fmla="*/ 12769 h 453661"/>
                <a:gd name="connsiteX0" fmla="*/ 2337 w 9153174"/>
                <a:gd name="connsiteY0" fmla="*/ 12769 h 453661"/>
                <a:gd name="connsiteX1" fmla="*/ 5974979 w 9153174"/>
                <a:gd name="connsiteY1" fmla="*/ 2456 h 453661"/>
                <a:gd name="connsiteX2" fmla="*/ 6656638 w 9153174"/>
                <a:gd name="connsiteY2" fmla="*/ 358572 h 453661"/>
                <a:gd name="connsiteX3" fmla="*/ 7264441 w 9153174"/>
                <a:gd name="connsiteY3" fmla="*/ 5590 h 453661"/>
                <a:gd name="connsiteX4" fmla="*/ 7303822 w 9153174"/>
                <a:gd name="connsiteY4" fmla="*/ 2456 h 453661"/>
                <a:gd name="connsiteX5" fmla="*/ 9143987 w 9153174"/>
                <a:gd name="connsiteY5" fmla="*/ 0 h 453661"/>
                <a:gd name="connsiteX6" fmla="*/ 9153174 w 9153174"/>
                <a:gd name="connsiteY6" fmla="*/ 453661 h 453661"/>
                <a:gd name="connsiteX7" fmla="*/ 0 w 9153174"/>
                <a:gd name="connsiteY7" fmla="*/ 452595 h 453661"/>
                <a:gd name="connsiteX8" fmla="*/ 2337 w 9153174"/>
                <a:gd name="connsiteY8" fmla="*/ 12769 h 453661"/>
                <a:gd name="connsiteX0" fmla="*/ 0 w 10376524"/>
                <a:gd name="connsiteY0" fmla="*/ 4780 h 453661"/>
                <a:gd name="connsiteX1" fmla="*/ 7198329 w 10376524"/>
                <a:gd name="connsiteY1" fmla="*/ 2456 h 453661"/>
                <a:gd name="connsiteX2" fmla="*/ 7879988 w 10376524"/>
                <a:gd name="connsiteY2" fmla="*/ 358572 h 453661"/>
                <a:gd name="connsiteX3" fmla="*/ 8487791 w 10376524"/>
                <a:gd name="connsiteY3" fmla="*/ 5590 h 453661"/>
                <a:gd name="connsiteX4" fmla="*/ 8527172 w 10376524"/>
                <a:gd name="connsiteY4" fmla="*/ 2456 h 453661"/>
                <a:gd name="connsiteX5" fmla="*/ 10367337 w 10376524"/>
                <a:gd name="connsiteY5" fmla="*/ 0 h 453661"/>
                <a:gd name="connsiteX6" fmla="*/ 10376524 w 10376524"/>
                <a:gd name="connsiteY6" fmla="*/ 453661 h 453661"/>
                <a:gd name="connsiteX7" fmla="*/ 1223350 w 10376524"/>
                <a:gd name="connsiteY7" fmla="*/ 452595 h 453661"/>
                <a:gd name="connsiteX8" fmla="*/ 0 w 10376524"/>
                <a:gd name="connsiteY8" fmla="*/ 4780 h 453661"/>
                <a:gd name="connsiteX0" fmla="*/ 10296 w 10386820"/>
                <a:gd name="connsiteY0" fmla="*/ 4780 h 453661"/>
                <a:gd name="connsiteX1" fmla="*/ 7208625 w 10386820"/>
                <a:gd name="connsiteY1" fmla="*/ 2456 h 453661"/>
                <a:gd name="connsiteX2" fmla="*/ 7890284 w 10386820"/>
                <a:gd name="connsiteY2" fmla="*/ 358572 h 453661"/>
                <a:gd name="connsiteX3" fmla="*/ 8498087 w 10386820"/>
                <a:gd name="connsiteY3" fmla="*/ 5590 h 453661"/>
                <a:gd name="connsiteX4" fmla="*/ 8537468 w 10386820"/>
                <a:gd name="connsiteY4" fmla="*/ 2456 h 453661"/>
                <a:gd name="connsiteX5" fmla="*/ 10377633 w 10386820"/>
                <a:gd name="connsiteY5" fmla="*/ 0 h 453661"/>
                <a:gd name="connsiteX6" fmla="*/ 10386820 w 10386820"/>
                <a:gd name="connsiteY6" fmla="*/ 453661 h 453661"/>
                <a:gd name="connsiteX7" fmla="*/ 0 w 10386820"/>
                <a:gd name="connsiteY7" fmla="*/ 436616 h 453661"/>
                <a:gd name="connsiteX8" fmla="*/ 10296 w 10386820"/>
                <a:gd name="connsiteY8" fmla="*/ 4780 h 453661"/>
                <a:gd name="connsiteX0" fmla="*/ 10296 w 10386820"/>
                <a:gd name="connsiteY0" fmla="*/ 2324 h 451205"/>
                <a:gd name="connsiteX1" fmla="*/ 7208625 w 10386820"/>
                <a:gd name="connsiteY1" fmla="*/ 0 h 451205"/>
                <a:gd name="connsiteX2" fmla="*/ 7890284 w 10386820"/>
                <a:gd name="connsiteY2" fmla="*/ 356116 h 451205"/>
                <a:gd name="connsiteX3" fmla="*/ 8498087 w 10386820"/>
                <a:gd name="connsiteY3" fmla="*/ 3134 h 451205"/>
                <a:gd name="connsiteX4" fmla="*/ 8537468 w 10386820"/>
                <a:gd name="connsiteY4" fmla="*/ 0 h 451205"/>
                <a:gd name="connsiteX5" fmla="*/ 9136028 w 10386820"/>
                <a:gd name="connsiteY5" fmla="*/ 5534 h 451205"/>
                <a:gd name="connsiteX6" fmla="*/ 10386820 w 10386820"/>
                <a:gd name="connsiteY6" fmla="*/ 451205 h 451205"/>
                <a:gd name="connsiteX7" fmla="*/ 0 w 10386820"/>
                <a:gd name="connsiteY7" fmla="*/ 434160 h 451205"/>
                <a:gd name="connsiteX8" fmla="*/ 10296 w 10386820"/>
                <a:gd name="connsiteY8" fmla="*/ 2324 h 451205"/>
                <a:gd name="connsiteX0" fmla="*/ 10296 w 9145215"/>
                <a:gd name="connsiteY0" fmla="*/ 2324 h 451205"/>
                <a:gd name="connsiteX1" fmla="*/ 7208625 w 9145215"/>
                <a:gd name="connsiteY1" fmla="*/ 0 h 451205"/>
                <a:gd name="connsiteX2" fmla="*/ 7890284 w 9145215"/>
                <a:gd name="connsiteY2" fmla="*/ 356116 h 451205"/>
                <a:gd name="connsiteX3" fmla="*/ 8498087 w 9145215"/>
                <a:gd name="connsiteY3" fmla="*/ 3134 h 451205"/>
                <a:gd name="connsiteX4" fmla="*/ 8537468 w 9145215"/>
                <a:gd name="connsiteY4" fmla="*/ 0 h 451205"/>
                <a:gd name="connsiteX5" fmla="*/ 9136028 w 9145215"/>
                <a:gd name="connsiteY5" fmla="*/ 5534 h 451205"/>
                <a:gd name="connsiteX6" fmla="*/ 9145215 w 9145215"/>
                <a:gd name="connsiteY6" fmla="*/ 451205 h 451205"/>
                <a:gd name="connsiteX7" fmla="*/ 0 w 9145215"/>
                <a:gd name="connsiteY7" fmla="*/ 434160 h 451205"/>
                <a:gd name="connsiteX8" fmla="*/ 10296 w 9145215"/>
                <a:gd name="connsiteY8" fmla="*/ 2324 h 45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5215" h="451205">
                  <a:moveTo>
                    <a:pt x="10296" y="2324"/>
                  </a:moveTo>
                  <a:lnTo>
                    <a:pt x="7208625" y="0"/>
                  </a:lnTo>
                  <a:cubicBezTo>
                    <a:pt x="7537084" y="2229"/>
                    <a:pt x="7503271" y="358157"/>
                    <a:pt x="7890284" y="356116"/>
                  </a:cubicBezTo>
                  <a:cubicBezTo>
                    <a:pt x="8253109" y="354203"/>
                    <a:pt x="8265443" y="41974"/>
                    <a:pt x="8498087" y="3134"/>
                  </a:cubicBezTo>
                  <a:lnTo>
                    <a:pt x="8537468" y="0"/>
                  </a:lnTo>
                  <a:lnTo>
                    <a:pt x="9136028" y="5534"/>
                  </a:lnTo>
                  <a:cubicBezTo>
                    <a:pt x="9136675" y="159631"/>
                    <a:pt x="9144568" y="297108"/>
                    <a:pt x="9145215" y="451205"/>
                  </a:cubicBezTo>
                  <a:lnTo>
                    <a:pt x="0" y="434160"/>
                  </a:lnTo>
                  <a:cubicBezTo>
                    <a:pt x="0" y="284073"/>
                    <a:pt x="10296" y="152411"/>
                    <a:pt x="10296" y="2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8" name="Google Shape;8316;p14">
              <a:extLst>
                <a:ext uri="{FF2B5EF4-FFF2-40B4-BE49-F238E27FC236}">
                  <a16:creationId xmlns:a16="http://schemas.microsoft.com/office/drawing/2014/main" id="{20D4194C-59C9-4F2A-AAFE-63DC9A0F1BC6}"/>
                </a:ext>
              </a:extLst>
            </p:cNvPr>
            <p:cNvGrpSpPr/>
            <p:nvPr/>
          </p:nvGrpSpPr>
          <p:grpSpPr>
            <a:xfrm>
              <a:off x="2078937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87" name="Google Shape;8317;p14">
                <a:extLst>
                  <a:ext uri="{FF2B5EF4-FFF2-40B4-BE49-F238E27FC236}">
                    <a16:creationId xmlns:a16="http://schemas.microsoft.com/office/drawing/2014/main" id="{1FCFF94C-6268-485A-A5AF-9D8AC725C9E4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318;p14">
                <a:extLst>
                  <a:ext uri="{FF2B5EF4-FFF2-40B4-BE49-F238E27FC236}">
                    <a16:creationId xmlns:a16="http://schemas.microsoft.com/office/drawing/2014/main" id="{9C3233EC-425E-46F7-95CE-F6A2F71B707B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319;p14">
                <a:extLst>
                  <a:ext uri="{FF2B5EF4-FFF2-40B4-BE49-F238E27FC236}">
                    <a16:creationId xmlns:a16="http://schemas.microsoft.com/office/drawing/2014/main" id="{E93AF014-14D7-412E-BDAD-7110F5F5274C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320;p14">
                <a:extLst>
                  <a:ext uri="{FF2B5EF4-FFF2-40B4-BE49-F238E27FC236}">
                    <a16:creationId xmlns:a16="http://schemas.microsoft.com/office/drawing/2014/main" id="{796C2E9B-FC83-4F3B-AFB7-7A16A94A1668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321;p14">
                <a:extLst>
                  <a:ext uri="{FF2B5EF4-FFF2-40B4-BE49-F238E27FC236}">
                    <a16:creationId xmlns:a16="http://schemas.microsoft.com/office/drawing/2014/main" id="{EA3F9810-5DC5-4FA0-80FD-0578756B45A2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322;p14">
                <a:extLst>
                  <a:ext uri="{FF2B5EF4-FFF2-40B4-BE49-F238E27FC236}">
                    <a16:creationId xmlns:a16="http://schemas.microsoft.com/office/drawing/2014/main" id="{EEFE86C6-DCED-4B35-A795-81042BC56919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8552;p14">
              <a:extLst>
                <a:ext uri="{FF2B5EF4-FFF2-40B4-BE49-F238E27FC236}">
                  <a16:creationId xmlns:a16="http://schemas.microsoft.com/office/drawing/2014/main" id="{FB0F6EC4-47EF-410C-9DBB-AC87C1579208}"/>
                </a:ext>
              </a:extLst>
            </p:cNvPr>
            <p:cNvGrpSpPr/>
            <p:nvPr/>
          </p:nvGrpSpPr>
          <p:grpSpPr>
            <a:xfrm>
              <a:off x="3704167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4" name="Google Shape;8553;p14">
                <a:extLst>
                  <a:ext uri="{FF2B5EF4-FFF2-40B4-BE49-F238E27FC236}">
                    <a16:creationId xmlns:a16="http://schemas.microsoft.com/office/drawing/2014/main" id="{A544752D-FF9A-42EF-9319-2B03C5D93FB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Google Shape;8554;p14">
                <a:extLst>
                  <a:ext uri="{FF2B5EF4-FFF2-40B4-BE49-F238E27FC236}">
                    <a16:creationId xmlns:a16="http://schemas.microsoft.com/office/drawing/2014/main" id="{4C65CF90-E929-4834-A6F2-3386A2212322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Google Shape;8555;p14">
                <a:extLst>
                  <a:ext uri="{FF2B5EF4-FFF2-40B4-BE49-F238E27FC236}">
                    <a16:creationId xmlns:a16="http://schemas.microsoft.com/office/drawing/2014/main" id="{D0087CE2-4E40-4EE8-83E3-64ED3D5FA931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0" name="Google Shape;8751;p15">
              <a:extLst>
                <a:ext uri="{FF2B5EF4-FFF2-40B4-BE49-F238E27FC236}">
                  <a16:creationId xmlns:a16="http://schemas.microsoft.com/office/drawing/2014/main" id="{FE34C2D9-CB23-4D1F-AAFF-81EBA0BB27CF}"/>
                </a:ext>
              </a:extLst>
            </p:cNvPr>
            <p:cNvGrpSpPr/>
            <p:nvPr/>
          </p:nvGrpSpPr>
          <p:grpSpPr>
            <a:xfrm>
              <a:off x="5398888" y="6322696"/>
              <a:ext cx="372745" cy="484536"/>
              <a:chOff x="3545676" y="3332520"/>
              <a:chExt cx="279559" cy="36340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1" name="Google Shape;8752;p15">
                <a:extLst>
                  <a:ext uri="{FF2B5EF4-FFF2-40B4-BE49-F238E27FC236}">
                    <a16:creationId xmlns:a16="http://schemas.microsoft.com/office/drawing/2014/main" id="{AFA1EF4A-703E-494B-8C45-0C47486BB6FC}"/>
                  </a:ext>
                </a:extLst>
              </p:cNvPr>
              <p:cNvSpPr/>
              <p:nvPr/>
            </p:nvSpPr>
            <p:spPr>
              <a:xfrm>
                <a:off x="3545676" y="3332520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753;p15">
                <a:extLst>
                  <a:ext uri="{FF2B5EF4-FFF2-40B4-BE49-F238E27FC236}">
                    <a16:creationId xmlns:a16="http://schemas.microsoft.com/office/drawing/2014/main" id="{DEFEEF64-AB77-4699-B341-2B8335B0418E}"/>
                  </a:ext>
                </a:extLst>
              </p:cNvPr>
              <p:cNvSpPr/>
              <p:nvPr/>
            </p:nvSpPr>
            <p:spPr>
              <a:xfrm>
                <a:off x="3648632" y="3395864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754;p15">
                <a:extLst>
                  <a:ext uri="{FF2B5EF4-FFF2-40B4-BE49-F238E27FC236}">
                    <a16:creationId xmlns:a16="http://schemas.microsoft.com/office/drawing/2014/main" id="{7DE235CC-100C-4537-A57B-3BB1EC724F53}"/>
                  </a:ext>
                </a:extLst>
              </p:cNvPr>
              <p:cNvSpPr/>
              <p:nvPr/>
            </p:nvSpPr>
            <p:spPr>
              <a:xfrm>
                <a:off x="3630443" y="3589316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8690;p15">
              <a:extLst>
                <a:ext uri="{FF2B5EF4-FFF2-40B4-BE49-F238E27FC236}">
                  <a16:creationId xmlns:a16="http://schemas.microsoft.com/office/drawing/2014/main" id="{6344FCA1-D82E-479C-B076-7ECE8BD0A107}"/>
                </a:ext>
              </a:extLst>
            </p:cNvPr>
            <p:cNvGrpSpPr/>
            <p:nvPr/>
          </p:nvGrpSpPr>
          <p:grpSpPr>
            <a:xfrm>
              <a:off x="10400408" y="6409745"/>
              <a:ext cx="217729" cy="198011"/>
              <a:chOff x="3981789" y="3849136"/>
              <a:chExt cx="217729" cy="198011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7" name="Google Shape;8691;p15">
                <a:extLst>
                  <a:ext uri="{FF2B5EF4-FFF2-40B4-BE49-F238E27FC236}">
                    <a16:creationId xmlns:a16="http://schemas.microsoft.com/office/drawing/2014/main" id="{0F9AD76D-7C56-486C-A18E-4E357C215CB3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8693;p15">
                <a:extLst>
                  <a:ext uri="{FF2B5EF4-FFF2-40B4-BE49-F238E27FC236}">
                    <a16:creationId xmlns:a16="http://schemas.microsoft.com/office/drawing/2014/main" id="{975CDABB-99A5-4F98-9934-5B32964FDC1D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694;p15">
                <a:extLst>
                  <a:ext uri="{FF2B5EF4-FFF2-40B4-BE49-F238E27FC236}">
                    <a16:creationId xmlns:a16="http://schemas.microsoft.com/office/drawing/2014/main" id="{535A44AD-FDFE-4ABC-A264-4F68DB62193C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FD3128-61D1-4A94-ADFC-DBDFC583C6E8}"/>
                </a:ext>
              </a:extLst>
            </p:cNvPr>
            <p:cNvGrpSpPr/>
            <p:nvPr/>
          </p:nvGrpSpPr>
          <p:grpSpPr>
            <a:xfrm>
              <a:off x="11657811" y="6324078"/>
              <a:ext cx="500703" cy="500703"/>
              <a:chOff x="11657811" y="6324078"/>
              <a:chExt cx="500703" cy="500703"/>
            </a:xfrm>
          </p:grpSpPr>
          <p:sp>
            <p:nvSpPr>
              <p:cNvPr id="74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3B0EEB21-7D04-44AF-B6E3-148A2196CCEA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5" name="Graphic 74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4DD7C19-DAF6-4E4D-B70E-DEB703BAC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32F579-5E10-4337-8F53-531F55C038E9}"/>
                </a:ext>
              </a:extLst>
            </p:cNvPr>
            <p:cNvSpPr txBox="1"/>
            <p:nvPr/>
          </p:nvSpPr>
          <p:spPr>
            <a:xfrm>
              <a:off x="-9020" y="6273687"/>
              <a:ext cx="1020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Conclusion</a:t>
              </a:r>
              <a:endParaRPr lang="en-ES" sz="1000" b="1" dirty="0">
                <a:solidFill>
                  <a:schemeClr val="bg1"/>
                </a:solidFill>
              </a:endParaRPr>
            </a:p>
            <a:p>
              <a:r>
                <a:rPr lang="en-ES" sz="1000" dirty="0">
                  <a:solidFill>
                    <a:schemeClr val="bg1"/>
                  </a:solidFill>
                </a:rPr>
                <a:t>Page: </a:t>
              </a:r>
              <a:r>
                <a:rPr lang="en-US" sz="1000" dirty="0">
                  <a:solidFill>
                    <a:schemeClr val="bg1"/>
                  </a:solidFill>
                </a:rPr>
                <a:t>1</a:t>
              </a:r>
              <a:r>
                <a:rPr lang="en-ES" sz="1000" dirty="0">
                  <a:solidFill>
                    <a:schemeClr val="bg1"/>
                  </a:solidFill>
                </a:rPr>
                <a:t> / </a:t>
              </a:r>
              <a:r>
                <a:rPr lang="en-US" sz="1000" dirty="0">
                  <a:solidFill>
                    <a:schemeClr val="bg1"/>
                  </a:solidFill>
                </a:rPr>
                <a:t>2</a:t>
              </a:r>
              <a:endParaRPr lang="en-E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65" name="Google Shape;8810;p15">
              <a:extLst>
                <a:ext uri="{FF2B5EF4-FFF2-40B4-BE49-F238E27FC236}">
                  <a16:creationId xmlns:a16="http://schemas.microsoft.com/office/drawing/2014/main" id="{B0990E4D-CD3D-4995-ACEC-7C3BE7340FDE}"/>
                </a:ext>
              </a:extLst>
            </p:cNvPr>
            <p:cNvGrpSpPr/>
            <p:nvPr/>
          </p:nvGrpSpPr>
          <p:grpSpPr>
            <a:xfrm>
              <a:off x="6946367" y="6353368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71" name="Google Shape;8811;p15">
                <a:extLst>
                  <a:ext uri="{FF2B5EF4-FFF2-40B4-BE49-F238E27FC236}">
                    <a16:creationId xmlns:a16="http://schemas.microsoft.com/office/drawing/2014/main" id="{BA5EE7E7-5E90-4A8C-9B57-ED2F769C2A29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812;p15">
                <a:extLst>
                  <a:ext uri="{FF2B5EF4-FFF2-40B4-BE49-F238E27FC236}">
                    <a16:creationId xmlns:a16="http://schemas.microsoft.com/office/drawing/2014/main" id="{F171ABEF-F2F3-4876-8195-A152ED3F9005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813;p15">
                <a:extLst>
                  <a:ext uri="{FF2B5EF4-FFF2-40B4-BE49-F238E27FC236}">
                    <a16:creationId xmlns:a16="http://schemas.microsoft.com/office/drawing/2014/main" id="{9E29E987-A51B-49C7-B86F-CC34FA393A0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" name="Elipse 151">
            <a:extLst>
              <a:ext uri="{FF2B5EF4-FFF2-40B4-BE49-F238E27FC236}">
                <a16:creationId xmlns:a16="http://schemas.microsoft.com/office/drawing/2014/main" id="{AB97FBDD-E931-584E-9A1D-3AC870FE554C}"/>
              </a:ext>
            </a:extLst>
          </p:cNvPr>
          <p:cNvSpPr/>
          <p:nvPr/>
        </p:nvSpPr>
        <p:spPr>
          <a:xfrm>
            <a:off x="10202351" y="5905760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416FC3-6B35-4194-886D-153D7444E3CF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123" name="Google Shape;12375;p22">
              <a:extLst>
                <a:ext uri="{FF2B5EF4-FFF2-40B4-BE49-F238E27FC236}">
                  <a16:creationId xmlns:a16="http://schemas.microsoft.com/office/drawing/2014/main" id="{8DCA50A5-F090-47BF-991A-AB34B91A4829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396;p22">
              <a:extLst>
                <a:ext uri="{FF2B5EF4-FFF2-40B4-BE49-F238E27FC236}">
                  <a16:creationId xmlns:a16="http://schemas.microsoft.com/office/drawing/2014/main" id="{280AF934-8476-471C-9252-D5EA32935CE2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2C4AB8E-0444-468C-88DD-A11526174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6DDB845-9FE1-4066-B85F-2A6B243D1227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1530A5D-6EBD-4EEC-95CF-FCCC8ED46A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Recommendations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6897FF1-CB31-4E0F-B429-EBCEE7760D2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CAEFC2-05B1-4261-992A-7872C4CCDE5F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Conclusion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oogle Shape;8690;p15">
            <a:extLst>
              <a:ext uri="{FF2B5EF4-FFF2-40B4-BE49-F238E27FC236}">
                <a16:creationId xmlns:a16="http://schemas.microsoft.com/office/drawing/2014/main" id="{A4725FE3-B477-B648-9616-8FF79BBEF9F3}"/>
              </a:ext>
            </a:extLst>
          </p:cNvPr>
          <p:cNvGrpSpPr/>
          <p:nvPr/>
        </p:nvGrpSpPr>
        <p:grpSpPr>
          <a:xfrm>
            <a:off x="10382584" y="6083968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0" name="Google Shape;8691;p15">
              <a:extLst>
                <a:ext uri="{FF2B5EF4-FFF2-40B4-BE49-F238E27FC236}">
                  <a16:creationId xmlns:a16="http://schemas.microsoft.com/office/drawing/2014/main" id="{520991C0-54A1-0E4A-8EBF-33DB284ABC28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2;p15">
              <a:extLst>
                <a:ext uri="{FF2B5EF4-FFF2-40B4-BE49-F238E27FC236}">
                  <a16:creationId xmlns:a16="http://schemas.microsoft.com/office/drawing/2014/main" id="{A485B4E8-CA7B-F647-A433-6B5B029C9297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8693;p15">
              <a:extLst>
                <a:ext uri="{FF2B5EF4-FFF2-40B4-BE49-F238E27FC236}">
                  <a16:creationId xmlns:a16="http://schemas.microsoft.com/office/drawing/2014/main" id="{E6CCA995-77A9-F342-BFDC-F43680E75DF0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94;p15">
              <a:extLst>
                <a:ext uri="{FF2B5EF4-FFF2-40B4-BE49-F238E27FC236}">
                  <a16:creationId xmlns:a16="http://schemas.microsoft.com/office/drawing/2014/main" id="{ECA3B806-6655-D245-A995-C2779DA6631F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8685;p15">
            <a:extLst>
              <a:ext uri="{FF2B5EF4-FFF2-40B4-BE49-F238E27FC236}">
                <a16:creationId xmlns:a16="http://schemas.microsoft.com/office/drawing/2014/main" id="{0DF7F57B-3943-E94C-B03F-71FCA0825F6A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0" name="Google Shape;8686;p15">
              <a:extLst>
                <a:ext uri="{FF2B5EF4-FFF2-40B4-BE49-F238E27FC236}">
                  <a16:creationId xmlns:a16="http://schemas.microsoft.com/office/drawing/2014/main" id="{2E54DD37-5C3E-4C4A-8DBA-F0D1E364DF50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8687;p15">
              <a:extLst>
                <a:ext uri="{FF2B5EF4-FFF2-40B4-BE49-F238E27FC236}">
                  <a16:creationId xmlns:a16="http://schemas.microsoft.com/office/drawing/2014/main" id="{56EF274C-736F-8641-B671-E1D6AB8E298C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688;p15">
              <a:extLst>
                <a:ext uri="{FF2B5EF4-FFF2-40B4-BE49-F238E27FC236}">
                  <a16:creationId xmlns:a16="http://schemas.microsoft.com/office/drawing/2014/main" id="{BC9355DB-D54A-854D-8A78-65794A870039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689;p15">
              <a:extLst>
                <a:ext uri="{FF2B5EF4-FFF2-40B4-BE49-F238E27FC236}">
                  <a16:creationId xmlns:a16="http://schemas.microsoft.com/office/drawing/2014/main" id="{F078F5EA-DDBE-5E4D-BD05-0ECBE94413CD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C845218C-93D5-6C48-BDB5-7939F857F797}"/>
              </a:ext>
            </a:extLst>
          </p:cNvPr>
          <p:cNvSpPr txBox="1"/>
          <p:nvPr/>
        </p:nvSpPr>
        <p:spPr>
          <a:xfrm>
            <a:off x="1049798" y="1333986"/>
            <a:ext cx="10317256" cy="336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investigate the impact of other parameters on salt-bearing rifted margin evolution, (sedimentation rates, variations in geo-mechanical properties of the different sequences, etc.)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the numerical results with observations from real-world salt-bearing rifted margins to validate the model and gain new insights into the natural system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the scale of the model to cover a larger area or longer time span, which would enable us to study the larger-scale processes and phenomena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potential use of the numerical models of salt-bearing rifted margins in energy transition and CO</a:t>
            </a:r>
            <a:r>
              <a:rPr lang="en-US" baseline="-25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storage</a:t>
            </a:r>
          </a:p>
        </p:txBody>
      </p:sp>
    </p:spTree>
    <p:extLst>
      <p:ext uri="{BB962C8B-B14F-4D97-AF65-F5344CB8AC3E}">
        <p14:creationId xmlns:p14="http://schemas.microsoft.com/office/powerpoint/2010/main" val="894971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121F9-858D-4232-AAE0-B615825436D6}"/>
              </a:ext>
            </a:extLst>
          </p:cNvPr>
          <p:cNvSpPr/>
          <p:nvPr/>
        </p:nvSpPr>
        <p:spPr>
          <a:xfrm>
            <a:off x="-4510" y="6261882"/>
            <a:ext cx="12201020" cy="589046"/>
          </a:xfrm>
          <a:prstGeom prst="rect">
            <a:avLst/>
          </a:prstGeom>
          <a:solidFill>
            <a:srgbClr val="58B6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15997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66359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3639539" y="283476"/>
            <a:ext cx="4294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Movies of the selected models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9DF8005-4869-4785-B708-03B0AB759F5A}"/>
              </a:ext>
            </a:extLst>
          </p:cNvPr>
          <p:cNvSpPr/>
          <p:nvPr/>
        </p:nvSpPr>
        <p:spPr>
          <a:xfrm>
            <a:off x="3710666" y="3439744"/>
            <a:ext cx="271593" cy="318685"/>
          </a:xfrm>
          <a:prstGeom prst="downArrow">
            <a:avLst/>
          </a:prstGeom>
          <a:solidFill>
            <a:srgbClr val="FFCC99"/>
          </a:solidFill>
          <a:ln>
            <a:solidFill>
              <a:srgbClr val="57B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A133AB70-B54C-4B41-9342-D0B855471CE6}"/>
              </a:ext>
            </a:extLst>
          </p:cNvPr>
          <p:cNvGrpSpPr/>
          <p:nvPr/>
        </p:nvGrpSpPr>
        <p:grpSpPr>
          <a:xfrm>
            <a:off x="2469077" y="2109603"/>
            <a:ext cx="2733075" cy="1314690"/>
            <a:chOff x="71233" y="393420"/>
            <a:chExt cx="1550393" cy="745785"/>
          </a:xfrm>
        </p:grpSpPr>
        <p:sp>
          <p:nvSpPr>
            <p:cNvPr id="360" name="Trapezoid 359">
              <a:extLst>
                <a:ext uri="{FF2B5EF4-FFF2-40B4-BE49-F238E27FC236}">
                  <a16:creationId xmlns:a16="http://schemas.microsoft.com/office/drawing/2014/main" id="{A432C203-16F9-4ED3-AB1F-057C7F3F256D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B6019FA3-F198-47F5-89C2-994801E0791E}"/>
                </a:ext>
              </a:extLst>
            </p:cNvPr>
            <p:cNvGrpSpPr/>
            <p:nvPr/>
          </p:nvGrpSpPr>
          <p:grpSpPr>
            <a:xfrm>
              <a:off x="151175" y="422544"/>
              <a:ext cx="1392422" cy="687260"/>
              <a:chOff x="792365" y="3682885"/>
              <a:chExt cx="2248447" cy="1108693"/>
            </a:xfrm>
          </p:grpSpPr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56C5686F-0698-4B40-97C7-A5DA430F0E05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375" name="Straight Connector 374">
                  <a:extLst>
                    <a:ext uri="{FF2B5EF4-FFF2-40B4-BE49-F238E27FC236}">
                      <a16:creationId xmlns:a16="http://schemas.microsoft.com/office/drawing/2014/main" id="{14A3AA40-3493-40C3-8A1C-E7C35C4DD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E118AA18-0EF7-4AD2-BEE2-B7C2A62276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8AC3156D-51DC-48C0-B9A4-1732F109B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D1254BE9-1C14-4D36-B86F-270707AF13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>
                  <a:extLst>
                    <a:ext uri="{FF2B5EF4-FFF2-40B4-BE49-F238E27FC236}">
                      <a16:creationId xmlns:a16="http://schemas.microsoft.com/office/drawing/2014/main" id="{E8C483CB-A731-4BAD-805A-22B083DBE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8B5EC3DB-0464-4933-BED8-14CA3FC284AB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373255"/>
                <a:chOff x="1533936" y="3682885"/>
                <a:chExt cx="757450" cy="373255"/>
              </a:xfrm>
            </p:grpSpPr>
            <p:sp>
              <p:nvSpPr>
                <p:cNvPr id="373" name="Google Shape;7029;p10">
                  <a:extLst>
                    <a:ext uri="{FF2B5EF4-FFF2-40B4-BE49-F238E27FC236}">
                      <a16:creationId xmlns:a16="http://schemas.microsoft.com/office/drawing/2014/main" id="{AE7DC1B9-AA93-45EF-ADD2-AA186236EBE0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8F45DA28-D716-44B3-AC0B-76E53C5D3DEC}"/>
                    </a:ext>
                  </a:extLst>
                </p:cNvPr>
                <p:cNvSpPr txBox="1"/>
                <p:nvPr/>
              </p:nvSpPr>
              <p:spPr>
                <a:xfrm>
                  <a:off x="1533936" y="3700519"/>
                  <a:ext cx="757450" cy="337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V-1</a:t>
                  </a:r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D6CD5E08-290A-44BA-85FD-148F1AD6CA70}"/>
                  </a:ext>
                </a:extLst>
              </p:cNvPr>
              <p:cNvGrpSpPr/>
              <p:nvPr/>
            </p:nvGrpSpPr>
            <p:grpSpPr>
              <a:xfrm>
                <a:off x="792365" y="4418323"/>
                <a:ext cx="757450" cy="373255"/>
                <a:chOff x="647807" y="4414678"/>
                <a:chExt cx="757450" cy="373255"/>
              </a:xfrm>
            </p:grpSpPr>
            <p:sp>
              <p:nvSpPr>
                <p:cNvPr id="371" name="Google Shape;7029;p10">
                  <a:extLst>
                    <a:ext uri="{FF2B5EF4-FFF2-40B4-BE49-F238E27FC236}">
                      <a16:creationId xmlns:a16="http://schemas.microsoft.com/office/drawing/2014/main" id="{4751F653-F0D1-4EBF-8AFD-EA1ACB8DB1E0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329E7190-CD98-4CEA-8E88-3B197F003E89}"/>
                    </a:ext>
                  </a:extLst>
                </p:cNvPr>
                <p:cNvSpPr txBox="1"/>
                <p:nvPr/>
              </p:nvSpPr>
              <p:spPr>
                <a:xfrm>
                  <a:off x="647807" y="4436358"/>
                  <a:ext cx="757450" cy="337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9927C47B-F35F-4C1F-BD88-338F50A01C24}"/>
                  </a:ext>
                </a:extLst>
              </p:cNvPr>
              <p:cNvGrpSpPr/>
              <p:nvPr/>
            </p:nvGrpSpPr>
            <p:grpSpPr>
              <a:xfrm>
                <a:off x="1535249" y="4414679"/>
                <a:ext cx="757450" cy="373255"/>
                <a:chOff x="1535249" y="4414679"/>
                <a:chExt cx="757450" cy="373255"/>
              </a:xfrm>
            </p:grpSpPr>
            <p:sp>
              <p:nvSpPr>
                <p:cNvPr id="369" name="Google Shape;7029;p10">
                  <a:extLst>
                    <a:ext uri="{FF2B5EF4-FFF2-40B4-BE49-F238E27FC236}">
                      <a16:creationId xmlns:a16="http://schemas.microsoft.com/office/drawing/2014/main" id="{1B08874F-35C1-457C-A200-A6DCC18131E2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17B4428B-ADE6-41CD-AB8E-7B6D7B6FC1E5}"/>
                    </a:ext>
                  </a:extLst>
                </p:cNvPr>
                <p:cNvSpPr txBox="1"/>
                <p:nvPr/>
              </p:nvSpPr>
              <p:spPr>
                <a:xfrm>
                  <a:off x="1535249" y="4417394"/>
                  <a:ext cx="757450" cy="3661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5B977FD7-5B2A-416A-BC6B-D04A099ADEBE}"/>
                  </a:ext>
                </a:extLst>
              </p:cNvPr>
              <p:cNvGrpSpPr/>
              <p:nvPr/>
            </p:nvGrpSpPr>
            <p:grpSpPr>
              <a:xfrm>
                <a:off x="2283362" y="4414678"/>
                <a:ext cx="757450" cy="373255"/>
                <a:chOff x="2435775" y="4414678"/>
                <a:chExt cx="757450" cy="373255"/>
              </a:xfrm>
            </p:grpSpPr>
            <p:sp>
              <p:nvSpPr>
                <p:cNvPr id="367" name="Google Shape;7029;p10">
                  <a:extLst>
                    <a:ext uri="{FF2B5EF4-FFF2-40B4-BE49-F238E27FC236}">
                      <a16:creationId xmlns:a16="http://schemas.microsoft.com/office/drawing/2014/main" id="{FD23DD24-522E-4E0D-AC46-E4D5FD6CD5DF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86FF5C2D-6DB9-438A-AFEF-595E1652BA81}"/>
                    </a:ext>
                  </a:extLst>
                </p:cNvPr>
                <p:cNvSpPr txBox="1"/>
                <p:nvPr/>
              </p:nvSpPr>
              <p:spPr>
                <a:xfrm>
                  <a:off x="2435775" y="4432245"/>
                  <a:ext cx="757450" cy="337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sp>
        <p:nvSpPr>
          <p:cNvPr id="476" name="Arrow: Down 475">
            <a:extLst>
              <a:ext uri="{FF2B5EF4-FFF2-40B4-BE49-F238E27FC236}">
                <a16:creationId xmlns:a16="http://schemas.microsoft.com/office/drawing/2014/main" id="{987F0344-3073-4AE4-BA78-5A8335D764CD}"/>
              </a:ext>
            </a:extLst>
          </p:cNvPr>
          <p:cNvSpPr/>
          <p:nvPr/>
        </p:nvSpPr>
        <p:spPr>
          <a:xfrm>
            <a:off x="7439065" y="3445060"/>
            <a:ext cx="271593" cy="318685"/>
          </a:xfrm>
          <a:prstGeom prst="downArrow">
            <a:avLst/>
          </a:prstGeom>
          <a:solidFill>
            <a:srgbClr val="FFCC99"/>
          </a:solidFill>
          <a:ln>
            <a:solidFill>
              <a:srgbClr val="57B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95CD9DE8-E305-4C1E-90CD-B4DD6321DFF1}"/>
              </a:ext>
            </a:extLst>
          </p:cNvPr>
          <p:cNvGrpSpPr/>
          <p:nvPr/>
        </p:nvGrpSpPr>
        <p:grpSpPr>
          <a:xfrm>
            <a:off x="6197476" y="2114919"/>
            <a:ext cx="2733075" cy="1314690"/>
            <a:chOff x="71233" y="393420"/>
            <a:chExt cx="1550393" cy="745785"/>
          </a:xfrm>
        </p:grpSpPr>
        <p:sp>
          <p:nvSpPr>
            <p:cNvPr id="480" name="Trapezoid 479">
              <a:extLst>
                <a:ext uri="{FF2B5EF4-FFF2-40B4-BE49-F238E27FC236}">
                  <a16:creationId xmlns:a16="http://schemas.microsoft.com/office/drawing/2014/main" id="{A7EA7F08-1A5F-4DC2-9141-14F16A1C8C25}"/>
                </a:ext>
              </a:extLst>
            </p:cNvPr>
            <p:cNvSpPr/>
            <p:nvPr/>
          </p:nvSpPr>
          <p:spPr>
            <a:xfrm>
              <a:off x="71233" y="393420"/>
              <a:ext cx="1550393" cy="745785"/>
            </a:xfrm>
            <a:prstGeom prst="trapezoid">
              <a:avLst>
                <a:gd name="adj" fmla="val 42455"/>
              </a:avLst>
            </a:prstGeom>
            <a:solidFill>
              <a:srgbClr val="57B6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6A4BD657-33C0-4847-B6BA-5055A42210D9}"/>
                </a:ext>
              </a:extLst>
            </p:cNvPr>
            <p:cNvGrpSpPr/>
            <p:nvPr/>
          </p:nvGrpSpPr>
          <p:grpSpPr>
            <a:xfrm>
              <a:off x="151175" y="422544"/>
              <a:ext cx="1392422" cy="687260"/>
              <a:chOff x="792365" y="3682885"/>
              <a:chExt cx="2248447" cy="1108693"/>
            </a:xfrm>
          </p:grpSpPr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C9C6C167-7638-4460-A31E-9B53239B7DB8}"/>
                  </a:ext>
                </a:extLst>
              </p:cNvPr>
              <p:cNvGrpSpPr/>
              <p:nvPr/>
            </p:nvGrpSpPr>
            <p:grpSpPr>
              <a:xfrm>
                <a:off x="1162777" y="4065825"/>
                <a:ext cx="1499768" cy="352498"/>
                <a:chOff x="1162777" y="4065825"/>
                <a:chExt cx="1499768" cy="352498"/>
              </a:xfrm>
            </p:grpSpPr>
            <p:cxnSp>
              <p:nvCxnSpPr>
                <p:cNvPr id="495" name="Straight Connector 494">
                  <a:extLst>
                    <a:ext uri="{FF2B5EF4-FFF2-40B4-BE49-F238E27FC236}">
                      <a16:creationId xmlns:a16="http://schemas.microsoft.com/office/drawing/2014/main" id="{1AEC28BF-CFD7-4720-9076-01F865C8A4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544" y="4236981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Straight Connector 495">
                  <a:extLst>
                    <a:ext uri="{FF2B5EF4-FFF2-40B4-BE49-F238E27FC236}">
                      <a16:creationId xmlns:a16="http://schemas.microsoft.com/office/drawing/2014/main" id="{8995BC99-C5B6-4062-B953-2993AE134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183" y="4236497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Straight Connector 496">
                  <a:extLst>
                    <a:ext uri="{FF2B5EF4-FFF2-40B4-BE49-F238E27FC236}">
                      <a16:creationId xmlns:a16="http://schemas.microsoft.com/office/drawing/2014/main" id="{586B3E1B-2A63-4280-8492-DCEDC6EBD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2777" y="4242523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Straight Connector 497">
                  <a:extLst>
                    <a:ext uri="{FF2B5EF4-FFF2-40B4-BE49-F238E27FC236}">
                      <a16:creationId xmlns:a16="http://schemas.microsoft.com/office/drawing/2014/main" id="{C86EB1CC-1CCE-4090-88EA-AFC8C52AB2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62777" y="4238878"/>
                  <a:ext cx="1499768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932B1306-4019-4D92-B627-EB6ED1C37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5401" y="4065825"/>
                  <a:ext cx="1" cy="175800"/>
                </a:xfrm>
                <a:prstGeom prst="line">
                  <a:avLst/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3" name="Group 482">
                <a:extLst>
                  <a:ext uri="{FF2B5EF4-FFF2-40B4-BE49-F238E27FC236}">
                    <a16:creationId xmlns:a16="http://schemas.microsoft.com/office/drawing/2014/main" id="{B9501425-262C-4539-85C5-C97A92EB4068}"/>
                  </a:ext>
                </a:extLst>
              </p:cNvPr>
              <p:cNvGrpSpPr/>
              <p:nvPr/>
            </p:nvGrpSpPr>
            <p:grpSpPr>
              <a:xfrm>
                <a:off x="1533936" y="3682885"/>
                <a:ext cx="757450" cy="373255"/>
                <a:chOff x="1533936" y="3682885"/>
                <a:chExt cx="757450" cy="373255"/>
              </a:xfrm>
            </p:grpSpPr>
            <p:sp>
              <p:nvSpPr>
                <p:cNvPr id="493" name="Google Shape;7029;p10">
                  <a:extLst>
                    <a:ext uri="{FF2B5EF4-FFF2-40B4-BE49-F238E27FC236}">
                      <a16:creationId xmlns:a16="http://schemas.microsoft.com/office/drawing/2014/main" id="{6E0AE246-4434-4068-BC52-656B76609456}"/>
                    </a:ext>
                  </a:extLst>
                </p:cNvPr>
                <p:cNvSpPr/>
                <p:nvPr/>
              </p:nvSpPr>
              <p:spPr>
                <a:xfrm>
                  <a:off x="1575920" y="3682885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1E5E8"/>
                </a:solidFill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TextBox 493">
                  <a:extLst>
                    <a:ext uri="{FF2B5EF4-FFF2-40B4-BE49-F238E27FC236}">
                      <a16:creationId xmlns:a16="http://schemas.microsoft.com/office/drawing/2014/main" id="{574CCE14-167F-4D91-940D-C236401C15BB}"/>
                    </a:ext>
                  </a:extLst>
                </p:cNvPr>
                <p:cNvSpPr txBox="1"/>
                <p:nvPr/>
              </p:nvSpPr>
              <p:spPr>
                <a:xfrm>
                  <a:off x="1533936" y="3700519"/>
                  <a:ext cx="757450" cy="337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V-4</a:t>
                  </a:r>
                </a:p>
              </p:txBody>
            </p: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EECEEA7B-EE3E-4D84-A699-C0576B7F3329}"/>
                  </a:ext>
                </a:extLst>
              </p:cNvPr>
              <p:cNvGrpSpPr/>
              <p:nvPr/>
            </p:nvGrpSpPr>
            <p:grpSpPr>
              <a:xfrm>
                <a:off x="792365" y="4418323"/>
                <a:ext cx="757450" cy="373255"/>
                <a:chOff x="647807" y="4414678"/>
                <a:chExt cx="757450" cy="373255"/>
              </a:xfrm>
            </p:grpSpPr>
            <p:sp>
              <p:nvSpPr>
                <p:cNvPr id="491" name="Google Shape;7029;p10">
                  <a:extLst>
                    <a:ext uri="{FF2B5EF4-FFF2-40B4-BE49-F238E27FC236}">
                      <a16:creationId xmlns:a16="http://schemas.microsoft.com/office/drawing/2014/main" id="{12DC5947-5336-43C1-9BE3-4961E191765A}"/>
                    </a:ext>
                  </a:extLst>
                </p:cNvPr>
                <p:cNvSpPr/>
                <p:nvPr/>
              </p:nvSpPr>
              <p:spPr>
                <a:xfrm>
                  <a:off x="681766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TextBox 491">
                  <a:extLst>
                    <a:ext uri="{FF2B5EF4-FFF2-40B4-BE49-F238E27FC236}">
                      <a16:creationId xmlns:a16="http://schemas.microsoft.com/office/drawing/2014/main" id="{CE5CA1F5-DAED-4172-9325-599B1EAD701D}"/>
                    </a:ext>
                  </a:extLst>
                </p:cNvPr>
                <p:cNvSpPr txBox="1"/>
                <p:nvPr/>
              </p:nvSpPr>
              <p:spPr>
                <a:xfrm>
                  <a:off x="647807" y="4436358"/>
                  <a:ext cx="757450" cy="337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M-1</a:t>
                  </a:r>
                </a:p>
              </p:txBody>
            </p:sp>
          </p:grpSp>
          <p:grpSp>
            <p:nvGrpSpPr>
              <p:cNvPr id="485" name="Group 484">
                <a:extLst>
                  <a:ext uri="{FF2B5EF4-FFF2-40B4-BE49-F238E27FC236}">
                    <a16:creationId xmlns:a16="http://schemas.microsoft.com/office/drawing/2014/main" id="{75FEEC8F-2B88-44F0-B95B-25226522F5A5}"/>
                  </a:ext>
                </a:extLst>
              </p:cNvPr>
              <p:cNvGrpSpPr/>
              <p:nvPr/>
            </p:nvGrpSpPr>
            <p:grpSpPr>
              <a:xfrm>
                <a:off x="1535249" y="4414679"/>
                <a:ext cx="757450" cy="373255"/>
                <a:chOff x="1535249" y="4414679"/>
                <a:chExt cx="757450" cy="373255"/>
              </a:xfrm>
            </p:grpSpPr>
            <p:sp>
              <p:nvSpPr>
                <p:cNvPr id="489" name="Google Shape;7029;p10">
                  <a:extLst>
                    <a:ext uri="{FF2B5EF4-FFF2-40B4-BE49-F238E27FC236}">
                      <a16:creationId xmlns:a16="http://schemas.microsoft.com/office/drawing/2014/main" id="{C2217F2D-2FBA-4CBC-9CDB-0F5D4742349A}"/>
                    </a:ext>
                  </a:extLst>
                </p:cNvPr>
                <p:cNvSpPr/>
                <p:nvPr/>
              </p:nvSpPr>
              <p:spPr>
                <a:xfrm>
                  <a:off x="1575919" y="4414679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TextBox 489">
                  <a:extLst>
                    <a:ext uri="{FF2B5EF4-FFF2-40B4-BE49-F238E27FC236}">
                      <a16:creationId xmlns:a16="http://schemas.microsoft.com/office/drawing/2014/main" id="{2B63709D-F0A9-48AF-AB32-9BDA8B436393}"/>
                    </a:ext>
                  </a:extLst>
                </p:cNvPr>
                <p:cNvSpPr txBox="1"/>
                <p:nvPr/>
              </p:nvSpPr>
              <p:spPr>
                <a:xfrm>
                  <a:off x="1535249" y="4417394"/>
                  <a:ext cx="757450" cy="3661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M-2</a:t>
                  </a:r>
                </a:p>
              </p:txBody>
            </p:sp>
          </p:grpSp>
          <p:grpSp>
            <p:nvGrpSpPr>
              <p:cNvPr id="486" name="Group 485">
                <a:extLst>
                  <a:ext uri="{FF2B5EF4-FFF2-40B4-BE49-F238E27FC236}">
                    <a16:creationId xmlns:a16="http://schemas.microsoft.com/office/drawing/2014/main" id="{18E63EEB-715E-4C16-9465-F2CD10CADC44}"/>
                  </a:ext>
                </a:extLst>
              </p:cNvPr>
              <p:cNvGrpSpPr/>
              <p:nvPr/>
            </p:nvGrpSpPr>
            <p:grpSpPr>
              <a:xfrm>
                <a:off x="2283362" y="4414678"/>
                <a:ext cx="757450" cy="373255"/>
                <a:chOff x="2435775" y="4414678"/>
                <a:chExt cx="757450" cy="373255"/>
              </a:xfrm>
            </p:grpSpPr>
            <p:sp>
              <p:nvSpPr>
                <p:cNvPr id="487" name="Google Shape;7029;p10">
                  <a:extLst>
                    <a:ext uri="{FF2B5EF4-FFF2-40B4-BE49-F238E27FC236}">
                      <a16:creationId xmlns:a16="http://schemas.microsoft.com/office/drawing/2014/main" id="{9B828097-F115-49D5-AC19-B858B8F9A8B4}"/>
                    </a:ext>
                  </a:extLst>
                </p:cNvPr>
                <p:cNvSpPr/>
                <p:nvPr/>
              </p:nvSpPr>
              <p:spPr>
                <a:xfrm>
                  <a:off x="2475693" y="4414678"/>
                  <a:ext cx="678529" cy="3732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TextBox 487">
                  <a:extLst>
                    <a:ext uri="{FF2B5EF4-FFF2-40B4-BE49-F238E27FC236}">
                      <a16:creationId xmlns:a16="http://schemas.microsoft.com/office/drawing/2014/main" id="{11475F7A-1B1E-46D9-983B-E1073F94503D}"/>
                    </a:ext>
                  </a:extLst>
                </p:cNvPr>
                <p:cNvSpPr txBox="1"/>
                <p:nvPr/>
              </p:nvSpPr>
              <p:spPr>
                <a:xfrm>
                  <a:off x="2435775" y="4432245"/>
                  <a:ext cx="757450" cy="337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M-3</a:t>
                  </a:r>
                </a:p>
              </p:txBody>
            </p:sp>
          </p:grpSp>
        </p:grpSp>
      </p:grpSp>
      <p:sp>
        <p:nvSpPr>
          <p:cNvPr id="208" name="Arrow: Down 207">
            <a:extLst>
              <a:ext uri="{FF2B5EF4-FFF2-40B4-BE49-F238E27FC236}">
                <a16:creationId xmlns:a16="http://schemas.microsoft.com/office/drawing/2014/main" id="{C8B44C66-09A5-4E77-8A3A-B223AD6D7E64}"/>
              </a:ext>
            </a:extLst>
          </p:cNvPr>
          <p:cNvSpPr/>
          <p:nvPr/>
        </p:nvSpPr>
        <p:spPr>
          <a:xfrm>
            <a:off x="4515354" y="3440709"/>
            <a:ext cx="271593" cy="318685"/>
          </a:xfrm>
          <a:prstGeom prst="downArrow">
            <a:avLst/>
          </a:prstGeom>
          <a:solidFill>
            <a:srgbClr val="FFCC99"/>
          </a:solidFill>
          <a:ln>
            <a:solidFill>
              <a:srgbClr val="57B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9" name="Arrow: Down 208">
            <a:extLst>
              <a:ext uri="{FF2B5EF4-FFF2-40B4-BE49-F238E27FC236}">
                <a16:creationId xmlns:a16="http://schemas.microsoft.com/office/drawing/2014/main" id="{0708DB67-2C4D-48EE-8EA2-4E8054B04FFB}"/>
              </a:ext>
            </a:extLst>
          </p:cNvPr>
          <p:cNvSpPr/>
          <p:nvPr/>
        </p:nvSpPr>
        <p:spPr>
          <a:xfrm>
            <a:off x="2878578" y="3441383"/>
            <a:ext cx="271593" cy="318685"/>
          </a:xfrm>
          <a:prstGeom prst="downArrow">
            <a:avLst/>
          </a:prstGeom>
          <a:solidFill>
            <a:srgbClr val="FFCC99"/>
          </a:solidFill>
          <a:ln>
            <a:solidFill>
              <a:srgbClr val="57B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Graphic 3" descr="Video camera">
            <a:hlinkClick r:id="rId5" action="ppaction://hlinksldjump" tooltip="Watch Video"/>
            <a:extLst>
              <a:ext uri="{FF2B5EF4-FFF2-40B4-BE49-F238E27FC236}">
                <a16:creationId xmlns:a16="http://schemas.microsoft.com/office/drawing/2014/main" id="{336C6534-15F5-4A88-B0C1-8E62CC538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4096" y="3696685"/>
            <a:ext cx="522601" cy="522601"/>
          </a:xfrm>
          <a:prstGeom prst="rect">
            <a:avLst/>
          </a:prstGeom>
        </p:spPr>
      </p:pic>
      <p:pic>
        <p:nvPicPr>
          <p:cNvPr id="214" name="Graphic 213" descr="Video camera">
            <a:hlinkClick r:id="rId8" action="ppaction://hlinksldjump" tooltip="Watch Video"/>
            <a:extLst>
              <a:ext uri="{FF2B5EF4-FFF2-40B4-BE49-F238E27FC236}">
                <a16:creationId xmlns:a16="http://schemas.microsoft.com/office/drawing/2014/main" id="{F32D10AC-635B-4A8B-9DBC-BF4B82094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9539" y="3698630"/>
            <a:ext cx="522601" cy="522601"/>
          </a:xfrm>
          <a:prstGeom prst="rect">
            <a:avLst/>
          </a:prstGeom>
        </p:spPr>
      </p:pic>
      <p:pic>
        <p:nvPicPr>
          <p:cNvPr id="215" name="Graphic 214" descr="Video camera">
            <a:hlinkClick r:id="rId9" action="ppaction://hlinksldjump" tooltip="Watch Video"/>
            <a:extLst>
              <a:ext uri="{FF2B5EF4-FFF2-40B4-BE49-F238E27FC236}">
                <a16:creationId xmlns:a16="http://schemas.microsoft.com/office/drawing/2014/main" id="{204DECEC-3636-4387-8715-390004576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1437" y="3698203"/>
            <a:ext cx="522601" cy="522601"/>
          </a:xfrm>
          <a:prstGeom prst="rect">
            <a:avLst/>
          </a:prstGeom>
        </p:spPr>
      </p:pic>
      <p:pic>
        <p:nvPicPr>
          <p:cNvPr id="217" name="Graphic 216" descr="Video camera">
            <a:hlinkClick r:id="rId10" action="ppaction://hlinksldjump" tooltip="Watch Video"/>
            <a:extLst>
              <a:ext uri="{FF2B5EF4-FFF2-40B4-BE49-F238E27FC236}">
                <a16:creationId xmlns:a16="http://schemas.microsoft.com/office/drawing/2014/main" id="{52375AEA-68DA-4D27-874E-E4E9893B1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5354" y="3698629"/>
            <a:ext cx="522601" cy="522601"/>
          </a:xfrm>
          <a:prstGeom prst="rect">
            <a:avLst/>
          </a:prstGeom>
        </p:spPr>
      </p:pic>
      <p:pic>
        <p:nvPicPr>
          <p:cNvPr id="220" name="Graphic 219" descr="Information">
            <a:hlinkClick r:id="rId11" action="ppaction://hlinksldjump" tooltip="Model viscosities details"/>
            <a:extLst>
              <a:ext uri="{FF2B5EF4-FFF2-40B4-BE49-F238E27FC236}">
                <a16:creationId xmlns:a16="http://schemas.microsoft.com/office/drawing/2014/main" id="{3EA9C414-5A75-476A-8CB9-E030F39E36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93887" y="2265906"/>
            <a:ext cx="197945" cy="197945"/>
          </a:xfrm>
          <a:prstGeom prst="rect">
            <a:avLst/>
          </a:prstGeom>
        </p:spPr>
      </p:pic>
      <p:pic>
        <p:nvPicPr>
          <p:cNvPr id="222" name="Graphic 221" descr="Information">
            <a:hlinkClick r:id="rId14" action="ppaction://hlinksldjump" tooltip="Model mechanisms details"/>
            <a:extLst>
              <a:ext uri="{FF2B5EF4-FFF2-40B4-BE49-F238E27FC236}">
                <a16:creationId xmlns:a16="http://schemas.microsoft.com/office/drawing/2014/main" id="{8F4CBBA0-9AC8-42A2-AB1C-D67F44944D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83180" y="3080929"/>
            <a:ext cx="197945" cy="1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29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121F9-858D-4232-AAE0-B615825436D6}"/>
              </a:ext>
            </a:extLst>
          </p:cNvPr>
          <p:cNvSpPr/>
          <p:nvPr/>
        </p:nvSpPr>
        <p:spPr>
          <a:xfrm>
            <a:off x="-4510" y="6261882"/>
            <a:ext cx="12201020" cy="589046"/>
          </a:xfrm>
          <a:prstGeom prst="rect">
            <a:avLst/>
          </a:prstGeom>
          <a:solidFill>
            <a:srgbClr val="58B6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15997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66359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3639539" y="283476"/>
            <a:ext cx="4294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V1-M1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21B089-9B00-4F92-A76D-1C64E1D81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70" y="2190608"/>
            <a:ext cx="11600597" cy="2781918"/>
          </a:xfrm>
          <a:prstGeom prst="rect">
            <a:avLst/>
          </a:prstGeom>
        </p:spPr>
      </p:pic>
      <p:pic>
        <p:nvPicPr>
          <p:cNvPr id="120" name="Picture 119">
            <a:hlinkClick r:id="rId6" action="ppaction://hlinksldjump" tooltip="Movies Menu"/>
            <a:extLst>
              <a:ext uri="{FF2B5EF4-FFF2-40B4-BE49-F238E27FC236}">
                <a16:creationId xmlns:a16="http://schemas.microsoft.com/office/drawing/2014/main" id="{FBB77563-70D8-4177-A29B-1A333C12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8" y="1094065"/>
            <a:ext cx="206491" cy="2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0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121F9-858D-4232-AAE0-B615825436D6}"/>
              </a:ext>
            </a:extLst>
          </p:cNvPr>
          <p:cNvSpPr/>
          <p:nvPr/>
        </p:nvSpPr>
        <p:spPr>
          <a:xfrm>
            <a:off x="-4510" y="6261882"/>
            <a:ext cx="12201020" cy="589046"/>
          </a:xfrm>
          <a:prstGeom prst="rect">
            <a:avLst/>
          </a:prstGeom>
          <a:solidFill>
            <a:srgbClr val="58B6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15997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66359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3639539" y="283476"/>
            <a:ext cx="4294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V1-M2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5B46E2F-9A14-4554-9F21-25AE0F800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69" y="2189983"/>
            <a:ext cx="11600597" cy="2779776"/>
          </a:xfrm>
          <a:prstGeom prst="rect">
            <a:avLst/>
          </a:prstGeom>
        </p:spPr>
      </p:pic>
      <p:pic>
        <p:nvPicPr>
          <p:cNvPr id="51" name="Picture 50">
            <a:hlinkClick r:id="rId6" action="ppaction://hlinksldjump" tooltip="Movies Menu"/>
            <a:extLst>
              <a:ext uri="{FF2B5EF4-FFF2-40B4-BE49-F238E27FC236}">
                <a16:creationId xmlns:a16="http://schemas.microsoft.com/office/drawing/2014/main" id="{A7B12D34-8242-45F0-B368-F4F9A18CA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8" y="1094065"/>
            <a:ext cx="206491" cy="2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4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121F9-858D-4232-AAE0-B615825436D6}"/>
              </a:ext>
            </a:extLst>
          </p:cNvPr>
          <p:cNvSpPr/>
          <p:nvPr/>
        </p:nvSpPr>
        <p:spPr>
          <a:xfrm>
            <a:off x="-4510" y="6261882"/>
            <a:ext cx="12201020" cy="589046"/>
          </a:xfrm>
          <a:prstGeom prst="rect">
            <a:avLst/>
          </a:prstGeom>
          <a:solidFill>
            <a:srgbClr val="58B6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15997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66359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3639539" y="283476"/>
            <a:ext cx="4294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V1-M3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DC2E0B04-43D7-4CAA-8E21-F720EAE63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2" y="2191509"/>
            <a:ext cx="11600597" cy="2781017"/>
          </a:xfrm>
          <a:prstGeom prst="rect">
            <a:avLst/>
          </a:prstGeom>
        </p:spPr>
      </p:pic>
      <p:pic>
        <p:nvPicPr>
          <p:cNvPr id="51" name="Picture 50">
            <a:hlinkClick r:id="rId6" action="ppaction://hlinksldjump" tooltip="Movies Menu"/>
            <a:extLst>
              <a:ext uri="{FF2B5EF4-FFF2-40B4-BE49-F238E27FC236}">
                <a16:creationId xmlns:a16="http://schemas.microsoft.com/office/drawing/2014/main" id="{8B505B97-3E69-4FCE-B926-8E893831A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8" y="1094065"/>
            <a:ext cx="206491" cy="2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64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121F9-858D-4232-AAE0-B615825436D6}"/>
              </a:ext>
            </a:extLst>
          </p:cNvPr>
          <p:cNvSpPr/>
          <p:nvPr/>
        </p:nvSpPr>
        <p:spPr>
          <a:xfrm>
            <a:off x="-4510" y="6261882"/>
            <a:ext cx="12201020" cy="589046"/>
          </a:xfrm>
          <a:prstGeom prst="rect">
            <a:avLst/>
          </a:prstGeom>
          <a:solidFill>
            <a:srgbClr val="58B6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15997" y="6266813"/>
            <a:ext cx="12219132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  <a:gd name="connsiteX0" fmla="*/ 1249800 w 10402389"/>
              <a:gd name="connsiteY0" fmla="*/ 0 h 461273"/>
              <a:gd name="connsiteX1" fmla="*/ 4727807 w 10402389"/>
              <a:gd name="connsiteY1" fmla="*/ 5853 h 461273"/>
              <a:gd name="connsiteX2" fmla="*/ 5409466 w 10402389"/>
              <a:gd name="connsiteY2" fmla="*/ 361969 h 461273"/>
              <a:gd name="connsiteX3" fmla="*/ 6017269 w 10402389"/>
              <a:gd name="connsiteY3" fmla="*/ 8987 h 461273"/>
              <a:gd name="connsiteX4" fmla="*/ 6056650 w 10402389"/>
              <a:gd name="connsiteY4" fmla="*/ 5853 h 461273"/>
              <a:gd name="connsiteX5" fmla="*/ 10387250 w 10402389"/>
              <a:gd name="connsiteY5" fmla="*/ 5853 h 461273"/>
              <a:gd name="connsiteX6" fmla="*/ 10402389 w 10402389"/>
              <a:gd name="connsiteY6" fmla="*/ 461273 h 461273"/>
              <a:gd name="connsiteX7" fmla="*/ 0 w 10402389"/>
              <a:gd name="connsiteY7" fmla="*/ 455992 h 461273"/>
              <a:gd name="connsiteX8" fmla="*/ 1249800 w 10402389"/>
              <a:gd name="connsiteY8" fmla="*/ 0 h 461273"/>
              <a:gd name="connsiteX0" fmla="*/ 5842 w 10402389"/>
              <a:gd name="connsiteY0" fmla="*/ 6097 h 455420"/>
              <a:gd name="connsiteX1" fmla="*/ 4727807 w 10402389"/>
              <a:gd name="connsiteY1" fmla="*/ 0 h 455420"/>
              <a:gd name="connsiteX2" fmla="*/ 5409466 w 10402389"/>
              <a:gd name="connsiteY2" fmla="*/ 356116 h 455420"/>
              <a:gd name="connsiteX3" fmla="*/ 6017269 w 10402389"/>
              <a:gd name="connsiteY3" fmla="*/ 3134 h 455420"/>
              <a:gd name="connsiteX4" fmla="*/ 6056650 w 10402389"/>
              <a:gd name="connsiteY4" fmla="*/ 0 h 455420"/>
              <a:gd name="connsiteX5" fmla="*/ 10387250 w 10402389"/>
              <a:gd name="connsiteY5" fmla="*/ 0 h 455420"/>
              <a:gd name="connsiteX6" fmla="*/ 10402389 w 10402389"/>
              <a:gd name="connsiteY6" fmla="*/ 455420 h 455420"/>
              <a:gd name="connsiteX7" fmla="*/ 0 w 10402389"/>
              <a:gd name="connsiteY7" fmla="*/ 450139 h 455420"/>
              <a:gd name="connsiteX8" fmla="*/ 5842 w 10402389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10393312 w 10408451"/>
              <a:gd name="connsiteY5" fmla="*/ 0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10408451"/>
              <a:gd name="connsiteY0" fmla="*/ 6097 h 455420"/>
              <a:gd name="connsiteX1" fmla="*/ 4733869 w 10408451"/>
              <a:gd name="connsiteY1" fmla="*/ 0 h 455420"/>
              <a:gd name="connsiteX2" fmla="*/ 5415528 w 10408451"/>
              <a:gd name="connsiteY2" fmla="*/ 356116 h 455420"/>
              <a:gd name="connsiteX3" fmla="*/ 6023331 w 10408451"/>
              <a:gd name="connsiteY3" fmla="*/ 3134 h 455420"/>
              <a:gd name="connsiteX4" fmla="*/ 6062712 w 10408451"/>
              <a:gd name="connsiteY4" fmla="*/ 0 h 455420"/>
              <a:gd name="connsiteX5" fmla="*/ 9137451 w 10408451"/>
              <a:gd name="connsiteY5" fmla="*/ 5974 h 455420"/>
              <a:gd name="connsiteX6" fmla="*/ 10408451 w 10408451"/>
              <a:gd name="connsiteY6" fmla="*/ 455420 h 455420"/>
              <a:gd name="connsiteX7" fmla="*/ 6062 w 10408451"/>
              <a:gd name="connsiteY7" fmla="*/ 450139 h 455420"/>
              <a:gd name="connsiteX8" fmla="*/ 0 w 10408451"/>
              <a:gd name="connsiteY8" fmla="*/ 6097 h 455420"/>
              <a:gd name="connsiteX0" fmla="*/ 0 w 9146637"/>
              <a:gd name="connsiteY0" fmla="*/ 6097 h 455420"/>
              <a:gd name="connsiteX1" fmla="*/ 4733869 w 9146637"/>
              <a:gd name="connsiteY1" fmla="*/ 0 h 455420"/>
              <a:gd name="connsiteX2" fmla="*/ 5415528 w 9146637"/>
              <a:gd name="connsiteY2" fmla="*/ 356116 h 455420"/>
              <a:gd name="connsiteX3" fmla="*/ 6023331 w 9146637"/>
              <a:gd name="connsiteY3" fmla="*/ 3134 h 455420"/>
              <a:gd name="connsiteX4" fmla="*/ 6062712 w 9146637"/>
              <a:gd name="connsiteY4" fmla="*/ 0 h 455420"/>
              <a:gd name="connsiteX5" fmla="*/ 9137451 w 9146637"/>
              <a:gd name="connsiteY5" fmla="*/ 5974 h 455420"/>
              <a:gd name="connsiteX6" fmla="*/ 9146637 w 9146637"/>
              <a:gd name="connsiteY6" fmla="*/ 455420 h 455420"/>
              <a:gd name="connsiteX7" fmla="*/ 6062 w 9146637"/>
              <a:gd name="connsiteY7" fmla="*/ 450139 h 455420"/>
              <a:gd name="connsiteX8" fmla="*/ 0 w 9146637"/>
              <a:gd name="connsiteY8" fmla="*/ 6097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6637" h="455420">
                <a:moveTo>
                  <a:pt x="0" y="6097"/>
                </a:moveTo>
                <a:lnTo>
                  <a:pt x="4733869" y="0"/>
                </a:lnTo>
                <a:cubicBezTo>
                  <a:pt x="5062328" y="2229"/>
                  <a:pt x="5028515" y="358157"/>
                  <a:pt x="5415528" y="356116"/>
                </a:cubicBezTo>
                <a:cubicBezTo>
                  <a:pt x="5778353" y="354203"/>
                  <a:pt x="5790687" y="41974"/>
                  <a:pt x="6023331" y="3134"/>
                </a:cubicBezTo>
                <a:lnTo>
                  <a:pt x="6062712" y="0"/>
                </a:lnTo>
                <a:lnTo>
                  <a:pt x="9137451" y="5974"/>
                </a:lnTo>
                <a:cubicBezTo>
                  <a:pt x="9138098" y="160071"/>
                  <a:pt x="9145990" y="301323"/>
                  <a:pt x="9146637" y="455420"/>
                </a:cubicBezTo>
                <a:lnTo>
                  <a:pt x="6062" y="450139"/>
                </a:lnTo>
                <a:cubicBezTo>
                  <a:pt x="6062" y="300052"/>
                  <a:pt x="0" y="156184"/>
                  <a:pt x="0" y="60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888" y="632269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66359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685C9ABC-114C-49F3-9D38-74D68B9A5EBE}"/>
              </a:ext>
            </a:extLst>
          </p:cNvPr>
          <p:cNvSpPr/>
          <p:nvPr/>
        </p:nvSpPr>
        <p:spPr>
          <a:xfrm>
            <a:off x="-86475" y="18533"/>
            <a:ext cx="1524706" cy="1424600"/>
          </a:xfrm>
          <a:prstGeom prst="arc">
            <a:avLst>
              <a:gd name="adj1" fmla="val 16154831"/>
              <a:gd name="adj2" fmla="val 5229219"/>
            </a:avLst>
          </a:prstGeom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396;p22">
            <a:extLst>
              <a:ext uri="{FF2B5EF4-FFF2-40B4-BE49-F238E27FC236}">
                <a16:creationId xmlns:a16="http://schemas.microsoft.com/office/drawing/2014/main" id="{FFCE1F1C-1335-4B27-9498-8944E354B7E0}"/>
              </a:ext>
            </a:extLst>
          </p:cNvPr>
          <p:cNvSpPr/>
          <p:nvPr/>
        </p:nvSpPr>
        <p:spPr>
          <a:xfrm>
            <a:off x="1365833" y="589046"/>
            <a:ext cx="252606" cy="252606"/>
          </a:xfrm>
          <a:prstGeom prst="ellipse">
            <a:avLst/>
          </a:prstGeom>
          <a:solidFill>
            <a:srgbClr val="57B6C1"/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2EE27-6D02-45E9-B19A-F71CB1690DB0}"/>
              </a:ext>
            </a:extLst>
          </p:cNvPr>
          <p:cNvCxnSpPr>
            <a:cxnSpLocks/>
          </p:cNvCxnSpPr>
          <p:nvPr/>
        </p:nvCxnSpPr>
        <p:spPr>
          <a:xfrm flipH="1">
            <a:off x="1618439" y="711527"/>
            <a:ext cx="19812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5C67-761F-4E29-9B5D-18D1D3923BF8}"/>
              </a:ext>
            </a:extLst>
          </p:cNvPr>
          <p:cNvSpPr/>
          <p:nvPr/>
        </p:nvSpPr>
        <p:spPr>
          <a:xfrm>
            <a:off x="3599661" y="247046"/>
            <a:ext cx="4371033" cy="929465"/>
          </a:xfrm>
          <a:prstGeom prst="roundRect">
            <a:avLst/>
          </a:prstGeom>
          <a:solidFill>
            <a:srgbClr val="57B6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F3A595-CB9B-4F01-ACC8-27ADE02A352C}"/>
              </a:ext>
            </a:extLst>
          </p:cNvPr>
          <p:cNvCxnSpPr/>
          <p:nvPr/>
        </p:nvCxnSpPr>
        <p:spPr>
          <a:xfrm>
            <a:off x="4215122" y="711527"/>
            <a:ext cx="313006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8B66F-C6C6-4161-B860-B6CC223A33D5}"/>
              </a:ext>
            </a:extLst>
          </p:cNvPr>
          <p:cNvSpPr txBox="1"/>
          <p:nvPr/>
        </p:nvSpPr>
        <p:spPr>
          <a:xfrm>
            <a:off x="3639539" y="283476"/>
            <a:ext cx="4294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V4-M2</a:t>
            </a:r>
            <a:endParaRPr lang="es-E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DB1FD2-EA20-4358-94EF-C74717A3BA0E}"/>
              </a:ext>
            </a:extLst>
          </p:cNvPr>
          <p:cNvGrpSpPr/>
          <p:nvPr/>
        </p:nvGrpSpPr>
        <p:grpSpPr>
          <a:xfrm>
            <a:off x="143824" y="136473"/>
            <a:ext cx="1188720" cy="1188720"/>
            <a:chOff x="2555105" y="550344"/>
            <a:chExt cx="1188720" cy="11887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DC0AE4-B9AC-44EE-AC37-D39121AABAEB}"/>
                </a:ext>
              </a:extLst>
            </p:cNvPr>
            <p:cNvSpPr/>
            <p:nvPr/>
          </p:nvSpPr>
          <p:spPr>
            <a:xfrm>
              <a:off x="2555105" y="550344"/>
              <a:ext cx="1188720" cy="118872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CF7EDBA-0036-401F-B8C1-B967A8A86AFC}"/>
                </a:ext>
              </a:extLst>
            </p:cNvPr>
            <p:cNvSpPr txBox="1"/>
            <p:nvPr/>
          </p:nvSpPr>
          <p:spPr>
            <a:xfrm>
              <a:off x="2590759" y="932836"/>
              <a:ext cx="109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DDF3225-96D3-4A09-AF84-CEEAE4247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0" y="2190608"/>
            <a:ext cx="11600597" cy="2795468"/>
          </a:xfrm>
          <a:prstGeom prst="rect">
            <a:avLst/>
          </a:prstGeom>
        </p:spPr>
      </p:pic>
      <p:pic>
        <p:nvPicPr>
          <p:cNvPr id="51" name="Picture 50">
            <a:hlinkClick r:id="rId6" action="ppaction://hlinksldjump" tooltip="Movies Menu"/>
            <a:extLst>
              <a:ext uri="{FF2B5EF4-FFF2-40B4-BE49-F238E27FC236}">
                <a16:creationId xmlns:a16="http://schemas.microsoft.com/office/drawing/2014/main" id="{A2D73798-6A75-48B2-B03A-AFF9D7BDA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8" y="1094065"/>
            <a:ext cx="206491" cy="2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8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812" y="6266813"/>
            <a:ext cx="12212316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2488" h="455420">
                <a:moveTo>
                  <a:pt x="0" y="6871"/>
                </a:moveTo>
                <a:lnTo>
                  <a:pt x="2264725" y="0"/>
                </a:lnTo>
                <a:cubicBezTo>
                  <a:pt x="2593184" y="2229"/>
                  <a:pt x="2559371" y="358157"/>
                  <a:pt x="2946384" y="356116"/>
                </a:cubicBezTo>
                <a:cubicBezTo>
                  <a:pt x="3309209" y="354203"/>
                  <a:pt x="3321543" y="41974"/>
                  <a:pt x="3554187" y="3134"/>
                </a:cubicBezTo>
                <a:lnTo>
                  <a:pt x="3593568" y="0"/>
                </a:lnTo>
                <a:lnTo>
                  <a:pt x="9153687" y="0"/>
                </a:lnTo>
                <a:cubicBezTo>
                  <a:pt x="9154334" y="154097"/>
                  <a:pt x="9161841" y="301323"/>
                  <a:pt x="9162488" y="455420"/>
                </a:cubicBezTo>
                <a:lnTo>
                  <a:pt x="6861" y="443389"/>
                </a:lnTo>
                <a:cubicBezTo>
                  <a:pt x="6861" y="293302"/>
                  <a:pt x="0" y="156958"/>
                  <a:pt x="0" y="68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3572680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036477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300562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Introduction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3 / 3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9FAA1F-997C-41FC-A452-D5EFF404FCF2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57" name="Google Shape;12375;p22">
              <a:extLst>
                <a:ext uri="{FF2B5EF4-FFF2-40B4-BE49-F238E27FC236}">
                  <a16:creationId xmlns:a16="http://schemas.microsoft.com/office/drawing/2014/main" id="{BB5D2B05-4CCB-48C7-BC5A-C5A2186E08D5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396;p22">
              <a:extLst>
                <a:ext uri="{FF2B5EF4-FFF2-40B4-BE49-F238E27FC236}">
                  <a16:creationId xmlns:a16="http://schemas.microsoft.com/office/drawing/2014/main" id="{54E0B820-9974-4090-BD89-F7732C3CBC4F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4334B67-BB2C-465F-A46E-0AE3096316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494A567-3F1C-415A-8357-F4A1A6EBAA7A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6B50F6C-46DB-494B-9DA1-1779CA5B6DED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Governing mechanisms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BFA7DF7-EFD7-4237-B273-F0258D05E6D5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013DCD-BC36-4830-8549-E662E0043346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4" name="Picture 63">
            <a:hlinkClick r:id="rId6" action="ppaction://hlinksldjump" tooltip="Introduction Menu"/>
            <a:extLst>
              <a:ext uri="{FF2B5EF4-FFF2-40B4-BE49-F238E27FC236}">
                <a16:creationId xmlns:a16="http://schemas.microsoft.com/office/drawing/2014/main" id="{053256CF-C303-4105-96A6-E5681190A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  <p:pic>
        <p:nvPicPr>
          <p:cNvPr id="66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8FFB7066-1EF4-7F46-B941-E5AF57AFA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8" r="8245" b="41613"/>
          <a:stretch/>
        </p:blipFill>
        <p:spPr>
          <a:xfrm>
            <a:off x="311247" y="1325684"/>
            <a:ext cx="11596915" cy="2331854"/>
          </a:xfrm>
          <a:prstGeom prst="rect">
            <a:avLst/>
          </a:prstGeom>
        </p:spPr>
      </p:pic>
      <p:sp>
        <p:nvSpPr>
          <p:cNvPr id="67" name="CuadroTexto 6">
            <a:extLst>
              <a:ext uri="{FF2B5EF4-FFF2-40B4-BE49-F238E27FC236}">
                <a16:creationId xmlns:a16="http://schemas.microsoft.com/office/drawing/2014/main" id="{44702A19-AE88-D948-9637-55D88EA3A6D1}"/>
              </a:ext>
            </a:extLst>
          </p:cNvPr>
          <p:cNvSpPr txBox="1"/>
          <p:nvPr/>
        </p:nvSpPr>
        <p:spPr>
          <a:xfrm>
            <a:off x="10567487" y="3411317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Granado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16C2A3-6D73-7D42-B5D8-C33403B6E298}"/>
              </a:ext>
            </a:extLst>
          </p:cNvPr>
          <p:cNvSpPr txBox="1"/>
          <p:nvPr/>
        </p:nvSpPr>
        <p:spPr>
          <a:xfrm>
            <a:off x="565626" y="3887874"/>
            <a:ext cx="6109854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loading 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Differential loading 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lang="en-US" sz="1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Downbuilding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Tectonic loading 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Dominant gliding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(Displacement)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302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812" y="6266813"/>
            <a:ext cx="12212316" cy="606088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2488" h="455420">
                <a:moveTo>
                  <a:pt x="0" y="6871"/>
                </a:moveTo>
                <a:lnTo>
                  <a:pt x="2264725" y="0"/>
                </a:lnTo>
                <a:cubicBezTo>
                  <a:pt x="2593184" y="2229"/>
                  <a:pt x="2559371" y="358157"/>
                  <a:pt x="2946384" y="356116"/>
                </a:cubicBezTo>
                <a:cubicBezTo>
                  <a:pt x="3309209" y="354203"/>
                  <a:pt x="3321543" y="41974"/>
                  <a:pt x="3554187" y="3134"/>
                </a:cubicBezTo>
                <a:lnTo>
                  <a:pt x="3593568" y="0"/>
                </a:lnTo>
                <a:lnTo>
                  <a:pt x="9153687" y="0"/>
                </a:lnTo>
                <a:cubicBezTo>
                  <a:pt x="9154334" y="154097"/>
                  <a:pt x="9161841" y="301323"/>
                  <a:pt x="9162488" y="455420"/>
                </a:cubicBezTo>
                <a:lnTo>
                  <a:pt x="6861" y="443389"/>
                </a:lnTo>
                <a:cubicBezTo>
                  <a:pt x="6861" y="293302"/>
                  <a:pt x="0" y="156958"/>
                  <a:pt x="0" y="68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3572680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036477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300562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3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1168F58-351B-C64F-8ED3-4FC9E63A99A4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Introduction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2 / 3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E7D24-7E54-4597-A8CB-12B6748EACC6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48" name="Google Shape;12375;p22">
              <a:extLst>
                <a:ext uri="{FF2B5EF4-FFF2-40B4-BE49-F238E27FC236}">
                  <a16:creationId xmlns:a16="http://schemas.microsoft.com/office/drawing/2014/main" id="{D9546E39-F2A2-4299-AD67-4933FE82CC87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396;p22">
              <a:extLst>
                <a:ext uri="{FF2B5EF4-FFF2-40B4-BE49-F238E27FC236}">
                  <a16:creationId xmlns:a16="http://schemas.microsoft.com/office/drawing/2014/main" id="{7D4D3448-BAB5-419E-B4FB-FBDD1FE59D3E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A9C6B7-F490-4B93-9A65-37156AAA2B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14325CC-07AD-419D-896F-9CAC56D60AFC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ED7D30-80C5-4F4B-B4E0-5DF78FB415FC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Rationale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2D78D16-FD2B-49E2-8FDB-D193101582B2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F209D0-ED6D-4B4B-ACDC-23C995DF8D51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5">
            <a:hlinkClick r:id="rId6" action="ppaction://hlinksldjump" tooltip="Introduction Menu"/>
            <a:extLst>
              <a:ext uri="{FF2B5EF4-FFF2-40B4-BE49-F238E27FC236}">
                <a16:creationId xmlns:a16="http://schemas.microsoft.com/office/drawing/2014/main" id="{FE588A45-BE08-4456-9683-F79A6FD485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B0B4C9E-F565-40D0-A640-C10CF0D20B4E}"/>
              </a:ext>
            </a:extLst>
          </p:cNvPr>
          <p:cNvSpPr txBox="1"/>
          <p:nvPr/>
        </p:nvSpPr>
        <p:spPr>
          <a:xfrm>
            <a:off x="968565" y="1315218"/>
            <a:ext cx="10038353" cy="28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geological systems with significant impact on hydrocarbon exploration and energy transition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parameters that influence behavior and evolution of salt-bearing rifted margins over time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Simulating carbonate diagenesis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models that can be used for prediction and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2779140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3904F55-DC4C-4C89-9D8D-F85B1D8BABCD}"/>
              </a:ext>
            </a:extLst>
          </p:cNvPr>
          <p:cNvGrpSpPr/>
          <p:nvPr/>
        </p:nvGrpSpPr>
        <p:grpSpPr>
          <a:xfrm>
            <a:off x="-15845" y="5903058"/>
            <a:ext cx="12234888" cy="970764"/>
            <a:chOff x="-15845" y="5903058"/>
            <a:chExt cx="12234888" cy="970764"/>
          </a:xfrm>
        </p:grpSpPr>
        <p:grpSp>
          <p:nvGrpSpPr>
            <p:cNvPr id="130" name="Google Shape;9763;p16">
              <a:extLst>
                <a:ext uri="{FF2B5EF4-FFF2-40B4-BE49-F238E27FC236}">
                  <a16:creationId xmlns:a16="http://schemas.microsoft.com/office/drawing/2014/main" id="{4340A591-E39A-45FB-A84B-20BC815BA732}"/>
                </a:ext>
              </a:extLst>
            </p:cNvPr>
            <p:cNvGrpSpPr/>
            <p:nvPr/>
          </p:nvGrpSpPr>
          <p:grpSpPr>
            <a:xfrm>
              <a:off x="2109520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72" name="Google Shape;9764;p16">
                <a:extLst>
                  <a:ext uri="{FF2B5EF4-FFF2-40B4-BE49-F238E27FC236}">
                    <a16:creationId xmlns:a16="http://schemas.microsoft.com/office/drawing/2014/main" id="{6C959AC6-8106-43C0-B9B0-0A10F1072ACB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9765;p16">
                <a:extLst>
                  <a:ext uri="{FF2B5EF4-FFF2-40B4-BE49-F238E27FC236}">
                    <a16:creationId xmlns:a16="http://schemas.microsoft.com/office/drawing/2014/main" id="{E43F7FB3-8732-418D-B249-661525A1B292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9766;p16">
                <a:extLst>
                  <a:ext uri="{FF2B5EF4-FFF2-40B4-BE49-F238E27FC236}">
                    <a16:creationId xmlns:a16="http://schemas.microsoft.com/office/drawing/2014/main" id="{242FF4DC-1757-4CC3-A2B8-EEA109F9E8F2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9767;p16">
                <a:extLst>
                  <a:ext uri="{FF2B5EF4-FFF2-40B4-BE49-F238E27FC236}">
                    <a16:creationId xmlns:a16="http://schemas.microsoft.com/office/drawing/2014/main" id="{DCA5B26E-C7DC-44D8-9B90-78E7C2070598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31" name="Forma libre: forma 162">
              <a:extLst>
                <a:ext uri="{FF2B5EF4-FFF2-40B4-BE49-F238E27FC236}">
                  <a16:creationId xmlns:a16="http://schemas.microsoft.com/office/drawing/2014/main" id="{EA549934-BB33-4E05-9A9D-A6D37FAEEE79}"/>
                </a:ext>
              </a:extLst>
            </p:cNvPr>
            <p:cNvSpPr/>
            <p:nvPr/>
          </p:nvSpPr>
          <p:spPr>
            <a:xfrm>
              <a:off x="-15845" y="6259023"/>
              <a:ext cx="12234888" cy="614799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8431" h="461966">
                  <a:moveTo>
                    <a:pt x="5842" y="0"/>
                  </a:moveTo>
                  <a:lnTo>
                    <a:pt x="3483849" y="5853"/>
                  </a:lnTo>
                  <a:cubicBezTo>
                    <a:pt x="3812308" y="8082"/>
                    <a:pt x="3778495" y="364010"/>
                    <a:pt x="4165508" y="361969"/>
                  </a:cubicBezTo>
                  <a:cubicBezTo>
                    <a:pt x="4528333" y="360056"/>
                    <a:pt x="4540667" y="47827"/>
                    <a:pt x="4773311" y="8987"/>
                  </a:cubicBezTo>
                  <a:lnTo>
                    <a:pt x="4812692" y="5853"/>
                  </a:lnTo>
                  <a:lnTo>
                    <a:pt x="9143292" y="5853"/>
                  </a:lnTo>
                  <a:cubicBezTo>
                    <a:pt x="9143939" y="159950"/>
                    <a:pt x="9157784" y="307176"/>
                    <a:pt x="9158431" y="461273"/>
                  </a:cubicBezTo>
                  <a:lnTo>
                    <a:pt x="0" y="461966"/>
                  </a:lnTo>
                  <a:cubicBezTo>
                    <a:pt x="0" y="311879"/>
                    <a:pt x="5842" y="150087"/>
                    <a:pt x="5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2" name="Google Shape;8316;p14">
              <a:extLst>
                <a:ext uri="{FF2B5EF4-FFF2-40B4-BE49-F238E27FC236}">
                  <a16:creationId xmlns:a16="http://schemas.microsoft.com/office/drawing/2014/main" id="{7A2FFDA6-B849-436A-9A87-FE947F166ED4}"/>
                </a:ext>
              </a:extLst>
            </p:cNvPr>
            <p:cNvGrpSpPr/>
            <p:nvPr/>
          </p:nvGrpSpPr>
          <p:grpSpPr>
            <a:xfrm>
              <a:off x="2072113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161" name="Google Shape;8317;p14">
                <a:extLst>
                  <a:ext uri="{FF2B5EF4-FFF2-40B4-BE49-F238E27FC236}">
                    <a16:creationId xmlns:a16="http://schemas.microsoft.com/office/drawing/2014/main" id="{E192A74E-7D0D-42EF-B65A-D1D07AA8F612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8318;p14">
                <a:extLst>
                  <a:ext uri="{FF2B5EF4-FFF2-40B4-BE49-F238E27FC236}">
                    <a16:creationId xmlns:a16="http://schemas.microsoft.com/office/drawing/2014/main" id="{307FB46B-0DFF-4759-8E7A-AA0BF2136851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8319;p14">
                <a:extLst>
                  <a:ext uri="{FF2B5EF4-FFF2-40B4-BE49-F238E27FC236}">
                    <a16:creationId xmlns:a16="http://schemas.microsoft.com/office/drawing/2014/main" id="{3CDAAC52-ACE1-4C4A-8396-AD2E6027305B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8320;p14">
                <a:extLst>
                  <a:ext uri="{FF2B5EF4-FFF2-40B4-BE49-F238E27FC236}">
                    <a16:creationId xmlns:a16="http://schemas.microsoft.com/office/drawing/2014/main" id="{52AB1716-3D14-462B-BBDB-664794C16A13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8321;p14">
                <a:extLst>
                  <a:ext uri="{FF2B5EF4-FFF2-40B4-BE49-F238E27FC236}">
                    <a16:creationId xmlns:a16="http://schemas.microsoft.com/office/drawing/2014/main" id="{AFDB72EE-1827-4991-B558-DF3B6964A4D7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8322;p14">
                <a:extLst>
                  <a:ext uri="{FF2B5EF4-FFF2-40B4-BE49-F238E27FC236}">
                    <a16:creationId xmlns:a16="http://schemas.microsoft.com/office/drawing/2014/main" id="{E70DD238-A66C-421A-9F81-3713AFD9FF41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8552;p14">
              <a:extLst>
                <a:ext uri="{FF2B5EF4-FFF2-40B4-BE49-F238E27FC236}">
                  <a16:creationId xmlns:a16="http://schemas.microsoft.com/office/drawing/2014/main" id="{E2E027B0-6FCD-4C4C-BEA2-E948043C2333}"/>
                </a:ext>
              </a:extLst>
            </p:cNvPr>
            <p:cNvGrpSpPr/>
            <p:nvPr/>
          </p:nvGrpSpPr>
          <p:grpSpPr>
            <a:xfrm>
              <a:off x="3697343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58" name="Google Shape;8553;p14">
                <a:extLst>
                  <a:ext uri="{FF2B5EF4-FFF2-40B4-BE49-F238E27FC236}">
                    <a16:creationId xmlns:a16="http://schemas.microsoft.com/office/drawing/2014/main" id="{74BCD3E4-2E1D-4DBF-BAFA-86F49A635A6C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Google Shape;8554;p14">
                <a:extLst>
                  <a:ext uri="{FF2B5EF4-FFF2-40B4-BE49-F238E27FC236}">
                    <a16:creationId xmlns:a16="http://schemas.microsoft.com/office/drawing/2014/main" id="{07A8519F-A5D4-4415-8013-57BD78FFD0C7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Google Shape;8555;p14">
                <a:extLst>
                  <a:ext uri="{FF2B5EF4-FFF2-40B4-BE49-F238E27FC236}">
                    <a16:creationId xmlns:a16="http://schemas.microsoft.com/office/drawing/2014/main" id="{FF49E7B8-41B1-42BE-A300-B8D67450D58B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0F29546D-A651-48B6-BDEE-7BC8F3523A1B}"/>
                </a:ext>
              </a:extLst>
            </p:cNvPr>
            <p:cNvGrpSpPr/>
            <p:nvPr/>
          </p:nvGrpSpPr>
          <p:grpSpPr>
            <a:xfrm>
              <a:off x="5216859" y="5903058"/>
              <a:ext cx="713261" cy="713261"/>
              <a:chOff x="5223683" y="5903058"/>
              <a:chExt cx="713261" cy="713261"/>
            </a:xfrm>
          </p:grpSpPr>
          <p:sp>
            <p:nvSpPr>
              <p:cNvPr id="153" name="Elipse 151">
                <a:extLst>
                  <a:ext uri="{FF2B5EF4-FFF2-40B4-BE49-F238E27FC236}">
                    <a16:creationId xmlns:a16="http://schemas.microsoft.com/office/drawing/2014/main" id="{56DC244B-12A6-4EC3-A28B-DEFD2365FAE0}"/>
                  </a:ext>
                </a:extLst>
              </p:cNvPr>
              <p:cNvSpPr/>
              <p:nvPr/>
            </p:nvSpPr>
            <p:spPr>
              <a:xfrm>
                <a:off x="5223683" y="5903058"/>
                <a:ext cx="713261" cy="713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54" name="Google Shape;8751;p15">
                <a:extLst>
                  <a:ext uri="{FF2B5EF4-FFF2-40B4-BE49-F238E27FC236}">
                    <a16:creationId xmlns:a16="http://schemas.microsoft.com/office/drawing/2014/main" id="{DF2EFE2E-2BB5-4D47-99AD-496565421424}"/>
                  </a:ext>
                </a:extLst>
              </p:cNvPr>
              <p:cNvGrpSpPr/>
              <p:nvPr/>
            </p:nvGrpSpPr>
            <p:grpSpPr>
              <a:xfrm>
                <a:off x="5398547" y="6004226"/>
                <a:ext cx="372745" cy="484536"/>
                <a:chOff x="3545676" y="3332520"/>
                <a:chExt cx="279559" cy="363402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155" name="Google Shape;8752;p15">
                  <a:extLst>
                    <a:ext uri="{FF2B5EF4-FFF2-40B4-BE49-F238E27FC236}">
                      <a16:creationId xmlns:a16="http://schemas.microsoft.com/office/drawing/2014/main" id="{74D833FF-7A85-41FE-8617-86621EB686F7}"/>
                    </a:ext>
                  </a:extLst>
                </p:cNvPr>
                <p:cNvSpPr/>
                <p:nvPr/>
              </p:nvSpPr>
              <p:spPr>
                <a:xfrm>
                  <a:off x="3545676" y="3332520"/>
                  <a:ext cx="279559" cy="36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6" h="11408" extrusionOk="0">
                      <a:moveTo>
                        <a:pt x="6322" y="346"/>
                      </a:moveTo>
                      <a:lnTo>
                        <a:pt x="6322" y="715"/>
                      </a:lnTo>
                      <a:lnTo>
                        <a:pt x="5537" y="715"/>
                      </a:lnTo>
                      <a:lnTo>
                        <a:pt x="5537" y="346"/>
                      </a:lnTo>
                      <a:close/>
                      <a:moveTo>
                        <a:pt x="6692" y="1049"/>
                      </a:moveTo>
                      <a:lnTo>
                        <a:pt x="6692" y="5121"/>
                      </a:lnTo>
                      <a:lnTo>
                        <a:pt x="5179" y="5121"/>
                      </a:lnTo>
                      <a:lnTo>
                        <a:pt x="5179" y="1049"/>
                      </a:lnTo>
                      <a:close/>
                      <a:moveTo>
                        <a:pt x="5763" y="5466"/>
                      </a:moveTo>
                      <a:lnTo>
                        <a:pt x="5763" y="6014"/>
                      </a:lnTo>
                      <a:lnTo>
                        <a:pt x="5465" y="6014"/>
                      </a:lnTo>
                      <a:lnTo>
                        <a:pt x="5465" y="5466"/>
                      </a:lnTo>
                      <a:close/>
                      <a:moveTo>
                        <a:pt x="6394" y="5466"/>
                      </a:moveTo>
                      <a:lnTo>
                        <a:pt x="6394" y="6633"/>
                      </a:lnTo>
                      <a:lnTo>
                        <a:pt x="6096" y="6633"/>
                      </a:lnTo>
                      <a:lnTo>
                        <a:pt x="6096" y="5466"/>
                      </a:lnTo>
                      <a:close/>
                      <a:moveTo>
                        <a:pt x="6953" y="8038"/>
                      </a:moveTo>
                      <a:cubicBezTo>
                        <a:pt x="7168" y="8038"/>
                        <a:pt x="7346" y="8216"/>
                        <a:pt x="7346" y="8443"/>
                      </a:cubicBezTo>
                      <a:cubicBezTo>
                        <a:pt x="7346" y="8669"/>
                        <a:pt x="7168" y="8847"/>
                        <a:pt x="6953" y="8847"/>
                      </a:cubicBezTo>
                      <a:lnTo>
                        <a:pt x="4584" y="8847"/>
                      </a:lnTo>
                      <a:lnTo>
                        <a:pt x="4584" y="8038"/>
                      </a:lnTo>
                      <a:close/>
                      <a:moveTo>
                        <a:pt x="6549" y="9193"/>
                      </a:moveTo>
                      <a:cubicBezTo>
                        <a:pt x="6537" y="9502"/>
                        <a:pt x="6275" y="9740"/>
                        <a:pt x="5965" y="9740"/>
                      </a:cubicBezTo>
                      <a:lnTo>
                        <a:pt x="4584" y="9740"/>
                      </a:lnTo>
                      <a:lnTo>
                        <a:pt x="4584" y="9193"/>
                      </a:lnTo>
                      <a:close/>
                      <a:moveTo>
                        <a:pt x="5882" y="10086"/>
                      </a:moveTo>
                      <a:lnTo>
                        <a:pt x="5882" y="10359"/>
                      </a:lnTo>
                      <a:lnTo>
                        <a:pt x="4584" y="10359"/>
                      </a:lnTo>
                      <a:lnTo>
                        <a:pt x="4584" y="10086"/>
                      </a:lnTo>
                      <a:close/>
                      <a:moveTo>
                        <a:pt x="4953" y="1"/>
                      </a:moveTo>
                      <a:cubicBezTo>
                        <a:pt x="4870" y="1"/>
                        <a:pt x="4787" y="72"/>
                        <a:pt x="4787" y="168"/>
                      </a:cubicBezTo>
                      <a:cubicBezTo>
                        <a:pt x="4787" y="263"/>
                        <a:pt x="4870" y="334"/>
                        <a:pt x="4953" y="334"/>
                      </a:cubicBezTo>
                      <a:lnTo>
                        <a:pt x="5144" y="334"/>
                      </a:lnTo>
                      <a:lnTo>
                        <a:pt x="5144" y="703"/>
                      </a:lnTo>
                      <a:lnTo>
                        <a:pt x="4953" y="703"/>
                      </a:lnTo>
                      <a:cubicBezTo>
                        <a:pt x="4870" y="703"/>
                        <a:pt x="4787" y="775"/>
                        <a:pt x="4787" y="870"/>
                      </a:cubicBezTo>
                      <a:lnTo>
                        <a:pt x="4787" y="1334"/>
                      </a:lnTo>
                      <a:lnTo>
                        <a:pt x="4370" y="1334"/>
                      </a:lnTo>
                      <a:cubicBezTo>
                        <a:pt x="3644" y="1334"/>
                        <a:pt x="2929" y="1513"/>
                        <a:pt x="2310" y="1846"/>
                      </a:cubicBezTo>
                      <a:cubicBezTo>
                        <a:pt x="2215" y="1894"/>
                        <a:pt x="2191" y="2001"/>
                        <a:pt x="2227" y="2073"/>
                      </a:cubicBezTo>
                      <a:cubicBezTo>
                        <a:pt x="2262" y="2132"/>
                        <a:pt x="2322" y="2168"/>
                        <a:pt x="2381" y="2168"/>
                      </a:cubicBezTo>
                      <a:cubicBezTo>
                        <a:pt x="2405" y="2168"/>
                        <a:pt x="2441" y="2168"/>
                        <a:pt x="2453" y="2144"/>
                      </a:cubicBezTo>
                      <a:cubicBezTo>
                        <a:pt x="3036" y="1835"/>
                        <a:pt x="3691" y="1668"/>
                        <a:pt x="4358" y="1668"/>
                      </a:cubicBezTo>
                      <a:lnTo>
                        <a:pt x="4775" y="1668"/>
                      </a:lnTo>
                      <a:lnTo>
                        <a:pt x="4775" y="3382"/>
                      </a:lnTo>
                      <a:lnTo>
                        <a:pt x="4358" y="3382"/>
                      </a:lnTo>
                      <a:cubicBezTo>
                        <a:pt x="3060" y="3382"/>
                        <a:pt x="2024" y="4430"/>
                        <a:pt x="2024" y="5716"/>
                      </a:cubicBezTo>
                      <a:cubicBezTo>
                        <a:pt x="2024" y="6954"/>
                        <a:pt x="2977" y="7966"/>
                        <a:pt x="4191" y="8038"/>
                      </a:cubicBezTo>
                      <a:lnTo>
                        <a:pt x="4191" y="9740"/>
                      </a:lnTo>
                      <a:cubicBezTo>
                        <a:pt x="2048" y="9645"/>
                        <a:pt x="346" y="7883"/>
                        <a:pt x="346" y="5716"/>
                      </a:cubicBezTo>
                      <a:cubicBezTo>
                        <a:pt x="346" y="4454"/>
                        <a:pt x="917" y="3299"/>
                        <a:pt x="1917" y="2525"/>
                      </a:cubicBezTo>
                      <a:cubicBezTo>
                        <a:pt x="1989" y="2466"/>
                        <a:pt x="2012" y="2358"/>
                        <a:pt x="1953" y="2287"/>
                      </a:cubicBezTo>
                      <a:cubicBezTo>
                        <a:pt x="1918" y="2238"/>
                        <a:pt x="1867" y="2214"/>
                        <a:pt x="1817" y="2214"/>
                      </a:cubicBezTo>
                      <a:cubicBezTo>
                        <a:pt x="1780" y="2214"/>
                        <a:pt x="1744" y="2226"/>
                        <a:pt x="1715" y="2251"/>
                      </a:cubicBezTo>
                      <a:cubicBezTo>
                        <a:pt x="1191" y="2656"/>
                        <a:pt x="762" y="3180"/>
                        <a:pt x="465" y="3751"/>
                      </a:cubicBezTo>
                      <a:cubicBezTo>
                        <a:pt x="143" y="4371"/>
                        <a:pt x="0" y="5037"/>
                        <a:pt x="0" y="5716"/>
                      </a:cubicBezTo>
                      <a:cubicBezTo>
                        <a:pt x="0" y="8073"/>
                        <a:pt x="1858" y="9990"/>
                        <a:pt x="4191" y="10086"/>
                      </a:cubicBezTo>
                      <a:lnTo>
                        <a:pt x="4191" y="10359"/>
                      </a:lnTo>
                      <a:lnTo>
                        <a:pt x="2036" y="10359"/>
                      </a:lnTo>
                      <a:cubicBezTo>
                        <a:pt x="1739" y="10359"/>
                        <a:pt x="1512" y="10598"/>
                        <a:pt x="1512" y="10883"/>
                      </a:cubicBezTo>
                      <a:cubicBezTo>
                        <a:pt x="1512" y="11181"/>
                        <a:pt x="1750" y="11407"/>
                        <a:pt x="2036" y="11407"/>
                      </a:cubicBezTo>
                      <a:lnTo>
                        <a:pt x="8263" y="11407"/>
                      </a:lnTo>
                      <a:cubicBezTo>
                        <a:pt x="8561" y="11407"/>
                        <a:pt x="8775" y="11169"/>
                        <a:pt x="8775" y="10883"/>
                      </a:cubicBezTo>
                      <a:cubicBezTo>
                        <a:pt x="8775" y="10598"/>
                        <a:pt x="8537" y="10359"/>
                        <a:pt x="8263" y="10359"/>
                      </a:cubicBezTo>
                      <a:lnTo>
                        <a:pt x="7465" y="10359"/>
                      </a:lnTo>
                      <a:cubicBezTo>
                        <a:pt x="7382" y="10359"/>
                        <a:pt x="7311" y="10443"/>
                        <a:pt x="7311" y="10526"/>
                      </a:cubicBezTo>
                      <a:cubicBezTo>
                        <a:pt x="7311" y="10621"/>
                        <a:pt x="7382" y="10693"/>
                        <a:pt x="7465" y="10693"/>
                      </a:cubicBezTo>
                      <a:lnTo>
                        <a:pt x="8263" y="10693"/>
                      </a:lnTo>
                      <a:cubicBezTo>
                        <a:pt x="8358" y="10693"/>
                        <a:pt x="8454" y="10776"/>
                        <a:pt x="8454" y="10883"/>
                      </a:cubicBezTo>
                      <a:cubicBezTo>
                        <a:pt x="8454" y="10990"/>
                        <a:pt x="8358" y="11074"/>
                        <a:pt x="8263" y="11074"/>
                      </a:cubicBezTo>
                      <a:lnTo>
                        <a:pt x="2084" y="11074"/>
                      </a:lnTo>
                      <a:cubicBezTo>
                        <a:pt x="1977" y="11074"/>
                        <a:pt x="1893" y="10990"/>
                        <a:pt x="1893" y="10883"/>
                      </a:cubicBezTo>
                      <a:cubicBezTo>
                        <a:pt x="1893" y="10776"/>
                        <a:pt x="1977" y="10693"/>
                        <a:pt x="2084" y="10693"/>
                      </a:cubicBezTo>
                      <a:lnTo>
                        <a:pt x="6787" y="10693"/>
                      </a:lnTo>
                      <a:cubicBezTo>
                        <a:pt x="6870" y="10693"/>
                        <a:pt x="6953" y="10621"/>
                        <a:pt x="6953" y="10526"/>
                      </a:cubicBezTo>
                      <a:cubicBezTo>
                        <a:pt x="6953" y="10443"/>
                        <a:pt x="6870" y="10359"/>
                        <a:pt x="6787" y="10359"/>
                      </a:cubicBezTo>
                      <a:lnTo>
                        <a:pt x="6203" y="10359"/>
                      </a:lnTo>
                      <a:lnTo>
                        <a:pt x="6203" y="10050"/>
                      </a:lnTo>
                      <a:cubicBezTo>
                        <a:pt x="6596" y="9943"/>
                        <a:pt x="6870" y="9609"/>
                        <a:pt x="6870" y="9193"/>
                      </a:cubicBezTo>
                      <a:lnTo>
                        <a:pt x="6930" y="9193"/>
                      </a:lnTo>
                      <a:cubicBezTo>
                        <a:pt x="7334" y="9193"/>
                        <a:pt x="7680" y="8859"/>
                        <a:pt x="7680" y="8443"/>
                      </a:cubicBezTo>
                      <a:cubicBezTo>
                        <a:pt x="7680" y="8038"/>
                        <a:pt x="7346" y="7704"/>
                        <a:pt x="6930" y="7704"/>
                      </a:cubicBezTo>
                      <a:lnTo>
                        <a:pt x="4406" y="7704"/>
                      </a:lnTo>
                      <a:cubicBezTo>
                        <a:pt x="3298" y="7704"/>
                        <a:pt x="2405" y="6811"/>
                        <a:pt x="2405" y="5704"/>
                      </a:cubicBezTo>
                      <a:cubicBezTo>
                        <a:pt x="2405" y="4609"/>
                        <a:pt x="3298" y="3716"/>
                        <a:pt x="4406" y="3716"/>
                      </a:cubicBezTo>
                      <a:lnTo>
                        <a:pt x="4822" y="3716"/>
                      </a:lnTo>
                      <a:lnTo>
                        <a:pt x="4822" y="5287"/>
                      </a:lnTo>
                      <a:cubicBezTo>
                        <a:pt x="4822" y="5383"/>
                        <a:pt x="4894" y="5454"/>
                        <a:pt x="4989" y="5454"/>
                      </a:cubicBezTo>
                      <a:lnTo>
                        <a:pt x="5108" y="5454"/>
                      </a:lnTo>
                      <a:lnTo>
                        <a:pt x="5108" y="6180"/>
                      </a:lnTo>
                      <a:cubicBezTo>
                        <a:pt x="5108" y="6276"/>
                        <a:pt x="5179" y="6347"/>
                        <a:pt x="5263" y="6347"/>
                      </a:cubicBezTo>
                      <a:lnTo>
                        <a:pt x="5727" y="6347"/>
                      </a:lnTo>
                      <a:lnTo>
                        <a:pt x="5727" y="6788"/>
                      </a:lnTo>
                      <a:cubicBezTo>
                        <a:pt x="5727" y="6883"/>
                        <a:pt x="5799" y="6954"/>
                        <a:pt x="5894" y="6954"/>
                      </a:cubicBezTo>
                      <a:lnTo>
                        <a:pt x="6537" y="6954"/>
                      </a:lnTo>
                      <a:cubicBezTo>
                        <a:pt x="6620" y="6954"/>
                        <a:pt x="6692" y="6883"/>
                        <a:pt x="6692" y="6788"/>
                      </a:cubicBezTo>
                      <a:lnTo>
                        <a:pt x="6692" y="5454"/>
                      </a:lnTo>
                      <a:lnTo>
                        <a:pt x="6811" y="5454"/>
                      </a:lnTo>
                      <a:cubicBezTo>
                        <a:pt x="6906" y="5454"/>
                        <a:pt x="6977" y="5383"/>
                        <a:pt x="6977" y="5287"/>
                      </a:cubicBezTo>
                      <a:lnTo>
                        <a:pt x="6977" y="870"/>
                      </a:lnTo>
                      <a:cubicBezTo>
                        <a:pt x="6977" y="775"/>
                        <a:pt x="6906" y="703"/>
                        <a:pt x="6811" y="703"/>
                      </a:cubicBezTo>
                      <a:lnTo>
                        <a:pt x="6620" y="703"/>
                      </a:lnTo>
                      <a:lnTo>
                        <a:pt x="6620" y="334"/>
                      </a:lnTo>
                      <a:lnTo>
                        <a:pt x="6811" y="334"/>
                      </a:lnTo>
                      <a:cubicBezTo>
                        <a:pt x="6906" y="334"/>
                        <a:pt x="6977" y="263"/>
                        <a:pt x="6977" y="168"/>
                      </a:cubicBezTo>
                      <a:cubicBezTo>
                        <a:pt x="6977" y="72"/>
                        <a:pt x="6906" y="1"/>
                        <a:pt x="68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8753;p15">
                  <a:extLst>
                    <a:ext uri="{FF2B5EF4-FFF2-40B4-BE49-F238E27FC236}">
                      <a16:creationId xmlns:a16="http://schemas.microsoft.com/office/drawing/2014/main" id="{391BC421-8F21-4159-8F19-D85DF6B06C9A}"/>
                    </a:ext>
                  </a:extLst>
                </p:cNvPr>
                <p:cNvSpPr/>
                <p:nvPr/>
              </p:nvSpPr>
              <p:spPr>
                <a:xfrm>
                  <a:off x="3648632" y="3395864"/>
                  <a:ext cx="36824" cy="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67" extrusionOk="0">
                      <a:moveTo>
                        <a:pt x="572" y="345"/>
                      </a:moveTo>
                      <a:cubicBezTo>
                        <a:pt x="715" y="345"/>
                        <a:pt x="810" y="452"/>
                        <a:pt x="810" y="583"/>
                      </a:cubicBezTo>
                      <a:cubicBezTo>
                        <a:pt x="810" y="714"/>
                        <a:pt x="715" y="822"/>
                        <a:pt x="572" y="822"/>
                      </a:cubicBezTo>
                      <a:cubicBezTo>
                        <a:pt x="441" y="822"/>
                        <a:pt x="334" y="714"/>
                        <a:pt x="334" y="583"/>
                      </a:cubicBezTo>
                      <a:cubicBezTo>
                        <a:pt x="334" y="452"/>
                        <a:pt x="441" y="345"/>
                        <a:pt x="572" y="345"/>
                      </a:cubicBezTo>
                      <a:close/>
                      <a:moveTo>
                        <a:pt x="572" y="0"/>
                      </a:moveTo>
                      <a:cubicBezTo>
                        <a:pt x="263" y="0"/>
                        <a:pt x="1" y="262"/>
                        <a:pt x="1" y="583"/>
                      </a:cubicBezTo>
                      <a:cubicBezTo>
                        <a:pt x="1" y="893"/>
                        <a:pt x="251" y="1167"/>
                        <a:pt x="572" y="1167"/>
                      </a:cubicBezTo>
                      <a:cubicBezTo>
                        <a:pt x="894" y="1167"/>
                        <a:pt x="1156" y="893"/>
                        <a:pt x="1156" y="583"/>
                      </a:cubicBezTo>
                      <a:cubicBezTo>
                        <a:pt x="1156" y="274"/>
                        <a:pt x="906" y="0"/>
                        <a:pt x="5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8754;p15">
                  <a:extLst>
                    <a:ext uri="{FF2B5EF4-FFF2-40B4-BE49-F238E27FC236}">
                      <a16:creationId xmlns:a16="http://schemas.microsoft.com/office/drawing/2014/main" id="{3A9B7A56-D427-4BBD-B3C8-B12E39642DDB}"/>
                    </a:ext>
                  </a:extLst>
                </p:cNvPr>
                <p:cNvSpPr/>
                <p:nvPr/>
              </p:nvSpPr>
              <p:spPr>
                <a:xfrm>
                  <a:off x="3630443" y="3589316"/>
                  <a:ext cx="37175" cy="36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1156" extrusionOk="0">
                      <a:moveTo>
                        <a:pt x="584" y="346"/>
                      </a:moveTo>
                      <a:cubicBezTo>
                        <a:pt x="715" y="346"/>
                        <a:pt x="822" y="441"/>
                        <a:pt x="822" y="584"/>
                      </a:cubicBezTo>
                      <a:cubicBezTo>
                        <a:pt x="822" y="715"/>
                        <a:pt x="715" y="822"/>
                        <a:pt x="584" y="822"/>
                      </a:cubicBezTo>
                      <a:cubicBezTo>
                        <a:pt x="453" y="822"/>
                        <a:pt x="345" y="715"/>
                        <a:pt x="345" y="584"/>
                      </a:cubicBezTo>
                      <a:cubicBezTo>
                        <a:pt x="345" y="441"/>
                        <a:pt x="453" y="346"/>
                        <a:pt x="584" y="346"/>
                      </a:cubicBezTo>
                      <a:close/>
                      <a:moveTo>
                        <a:pt x="584" y="0"/>
                      </a:moveTo>
                      <a:cubicBezTo>
                        <a:pt x="274" y="0"/>
                        <a:pt x="0" y="251"/>
                        <a:pt x="0" y="584"/>
                      </a:cubicBezTo>
                      <a:cubicBezTo>
                        <a:pt x="0" y="905"/>
                        <a:pt x="250" y="1155"/>
                        <a:pt x="584" y="1155"/>
                      </a:cubicBezTo>
                      <a:cubicBezTo>
                        <a:pt x="905" y="1155"/>
                        <a:pt x="1167" y="893"/>
                        <a:pt x="1167" y="584"/>
                      </a:cubicBezTo>
                      <a:cubicBezTo>
                        <a:pt x="1167" y="262"/>
                        <a:pt x="905" y="0"/>
                        <a:pt x="5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5" name="Google Shape;8810;p15">
              <a:extLst>
                <a:ext uri="{FF2B5EF4-FFF2-40B4-BE49-F238E27FC236}">
                  <a16:creationId xmlns:a16="http://schemas.microsoft.com/office/drawing/2014/main" id="{BB89FD89-DA53-406D-ABBB-5F71A0FCA080}"/>
                </a:ext>
              </a:extLst>
            </p:cNvPr>
            <p:cNvGrpSpPr/>
            <p:nvPr/>
          </p:nvGrpSpPr>
          <p:grpSpPr>
            <a:xfrm>
              <a:off x="6973264" y="6335267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50" name="Google Shape;8811;p15">
                <a:extLst>
                  <a:ext uri="{FF2B5EF4-FFF2-40B4-BE49-F238E27FC236}">
                    <a16:creationId xmlns:a16="http://schemas.microsoft.com/office/drawing/2014/main" id="{C2A34C18-39A4-46AC-A9A5-B131B1E83ADF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8812;p15">
                <a:extLst>
                  <a:ext uri="{FF2B5EF4-FFF2-40B4-BE49-F238E27FC236}">
                    <a16:creationId xmlns:a16="http://schemas.microsoft.com/office/drawing/2014/main" id="{A64ECB2E-D5AC-47C2-8A22-7E51FD1460E8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8813;p15">
                <a:extLst>
                  <a:ext uri="{FF2B5EF4-FFF2-40B4-BE49-F238E27FC236}">
                    <a16:creationId xmlns:a16="http://schemas.microsoft.com/office/drawing/2014/main" id="{04296CE7-1200-43B9-B694-FB344675EB9A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8685;p15">
              <a:extLst>
                <a:ext uri="{FF2B5EF4-FFF2-40B4-BE49-F238E27FC236}">
                  <a16:creationId xmlns:a16="http://schemas.microsoft.com/office/drawing/2014/main" id="{0DEA12A3-C949-46F9-BA15-EC568AE7D46B}"/>
                </a:ext>
              </a:extLst>
            </p:cNvPr>
            <p:cNvGrpSpPr/>
            <p:nvPr/>
          </p:nvGrpSpPr>
          <p:grpSpPr>
            <a:xfrm>
              <a:off x="8658338" y="6317069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46" name="Google Shape;8686;p15">
                <a:extLst>
                  <a:ext uri="{FF2B5EF4-FFF2-40B4-BE49-F238E27FC236}">
                    <a16:creationId xmlns:a16="http://schemas.microsoft.com/office/drawing/2014/main" id="{789C90C0-492C-42F1-B31E-E2DA0C02C58E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8687;p15">
                <a:extLst>
                  <a:ext uri="{FF2B5EF4-FFF2-40B4-BE49-F238E27FC236}">
                    <a16:creationId xmlns:a16="http://schemas.microsoft.com/office/drawing/2014/main" id="{2732EAA4-DF50-4182-976D-84F56F2F7B61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8688;p15">
                <a:extLst>
                  <a:ext uri="{FF2B5EF4-FFF2-40B4-BE49-F238E27FC236}">
                    <a16:creationId xmlns:a16="http://schemas.microsoft.com/office/drawing/2014/main" id="{583D45A7-2616-4448-99A2-3F26F7C238AE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8689;p15">
                <a:extLst>
                  <a:ext uri="{FF2B5EF4-FFF2-40B4-BE49-F238E27FC236}">
                    <a16:creationId xmlns:a16="http://schemas.microsoft.com/office/drawing/2014/main" id="{5A235A1D-774A-473A-935C-CF96D9762486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" name="Google Shape;8690;p15">
              <a:extLst>
                <a:ext uri="{FF2B5EF4-FFF2-40B4-BE49-F238E27FC236}">
                  <a16:creationId xmlns:a16="http://schemas.microsoft.com/office/drawing/2014/main" id="{C0C60EF2-59FE-436D-9944-08596357ABBC}"/>
                </a:ext>
              </a:extLst>
            </p:cNvPr>
            <p:cNvGrpSpPr/>
            <p:nvPr/>
          </p:nvGrpSpPr>
          <p:grpSpPr>
            <a:xfrm>
              <a:off x="10362111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42" name="Google Shape;8691;p15">
                <a:extLst>
                  <a:ext uri="{FF2B5EF4-FFF2-40B4-BE49-F238E27FC236}">
                    <a16:creationId xmlns:a16="http://schemas.microsoft.com/office/drawing/2014/main" id="{A5E0DA11-A26A-4F8A-A349-FECBA8645310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8692;p15">
                <a:extLst>
                  <a:ext uri="{FF2B5EF4-FFF2-40B4-BE49-F238E27FC236}">
                    <a16:creationId xmlns:a16="http://schemas.microsoft.com/office/drawing/2014/main" id="{D91A620D-23A8-4AA6-B7D9-3874D5415577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8693;p15">
                <a:extLst>
                  <a:ext uri="{FF2B5EF4-FFF2-40B4-BE49-F238E27FC236}">
                    <a16:creationId xmlns:a16="http://schemas.microsoft.com/office/drawing/2014/main" id="{96FDB92D-B40B-425B-BD7A-6F238F689862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8694;p15">
                <a:extLst>
                  <a:ext uri="{FF2B5EF4-FFF2-40B4-BE49-F238E27FC236}">
                    <a16:creationId xmlns:a16="http://schemas.microsoft.com/office/drawing/2014/main" id="{BB4D8D29-FD6B-491D-9A83-2C1CBE212B62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92BF02E-4A53-4173-A617-DC43121F566A}"/>
                </a:ext>
              </a:extLst>
            </p:cNvPr>
            <p:cNvGrpSpPr/>
            <p:nvPr/>
          </p:nvGrpSpPr>
          <p:grpSpPr>
            <a:xfrm>
              <a:off x="11650987" y="6324078"/>
              <a:ext cx="500703" cy="500703"/>
              <a:chOff x="11657811" y="6324078"/>
              <a:chExt cx="500703" cy="500703"/>
            </a:xfrm>
          </p:grpSpPr>
          <p:sp>
            <p:nvSpPr>
              <p:cNvPr id="139" name="Elipse 151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C543E319-5653-4658-A99F-C798E882C35B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1" name="Graphic 140" descr="Projector outline">
                <a:hlinkClick r:id="rId2" action="ppaction://hlinksldjump" tooltip="Main Slide"/>
                <a:extLst>
                  <a:ext uri="{FF2B5EF4-FFF2-40B4-BE49-F238E27FC236}">
                    <a16:creationId xmlns:a16="http://schemas.microsoft.com/office/drawing/2014/main" id="{D6DF4C26-D40C-42A9-BFC5-EC1575627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282617-B2DA-4223-A403-4CF5CB46194B}"/>
              </a:ext>
            </a:extLst>
          </p:cNvPr>
          <p:cNvGrpSpPr/>
          <p:nvPr/>
        </p:nvGrpSpPr>
        <p:grpSpPr>
          <a:xfrm>
            <a:off x="86086" y="598758"/>
            <a:ext cx="9055216" cy="4748980"/>
            <a:chOff x="321263" y="736601"/>
            <a:chExt cx="9055216" cy="4748980"/>
          </a:xfrm>
        </p:grpSpPr>
        <p:grpSp>
          <p:nvGrpSpPr>
            <p:cNvPr id="77" name="Google Shape;4579;p14">
              <a:extLst>
                <a:ext uri="{FF2B5EF4-FFF2-40B4-BE49-F238E27FC236}">
                  <a16:creationId xmlns:a16="http://schemas.microsoft.com/office/drawing/2014/main" id="{FC389210-0901-4542-93A8-C985165ADAFB}"/>
                </a:ext>
              </a:extLst>
            </p:cNvPr>
            <p:cNvGrpSpPr/>
            <p:nvPr/>
          </p:nvGrpSpPr>
          <p:grpSpPr>
            <a:xfrm>
              <a:off x="321263" y="736601"/>
              <a:ext cx="397559" cy="452337"/>
              <a:chOff x="1529350" y="258825"/>
              <a:chExt cx="423475" cy="481825"/>
            </a:xfrm>
            <a:noFill/>
          </p:grpSpPr>
          <p:sp>
            <p:nvSpPr>
              <p:cNvPr id="78" name="Google Shape;4580;p14">
                <a:extLst>
                  <a:ext uri="{FF2B5EF4-FFF2-40B4-BE49-F238E27FC236}">
                    <a16:creationId xmlns:a16="http://schemas.microsoft.com/office/drawing/2014/main" id="{B6A0312E-7984-46F9-A2F9-50EA88247903}"/>
                  </a:ext>
                </a:extLst>
              </p:cNvPr>
              <p:cNvSpPr/>
              <p:nvPr/>
            </p:nvSpPr>
            <p:spPr>
              <a:xfrm>
                <a:off x="1585800" y="258825"/>
                <a:ext cx="310650" cy="43055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17222" extrusionOk="0">
                    <a:moveTo>
                      <a:pt x="6213" y="3388"/>
                    </a:moveTo>
                    <a:cubicBezTo>
                      <a:pt x="7354" y="3388"/>
                      <a:pt x="8384" y="4074"/>
                      <a:pt x="8821" y="5131"/>
                    </a:cubicBezTo>
                    <a:cubicBezTo>
                      <a:pt x="9257" y="6185"/>
                      <a:pt x="9016" y="7399"/>
                      <a:pt x="8206" y="8206"/>
                    </a:cubicBezTo>
                    <a:cubicBezTo>
                      <a:pt x="7666" y="8748"/>
                      <a:pt x="6945" y="9035"/>
                      <a:pt x="6210" y="9035"/>
                    </a:cubicBezTo>
                    <a:cubicBezTo>
                      <a:pt x="5847" y="9035"/>
                      <a:pt x="5481" y="8965"/>
                      <a:pt x="5132" y="8820"/>
                    </a:cubicBezTo>
                    <a:cubicBezTo>
                      <a:pt x="4075" y="8383"/>
                      <a:pt x="3388" y="7354"/>
                      <a:pt x="3388" y="6212"/>
                    </a:cubicBezTo>
                    <a:cubicBezTo>
                      <a:pt x="3391" y="4652"/>
                      <a:pt x="4653" y="3391"/>
                      <a:pt x="6213" y="3388"/>
                    </a:cubicBezTo>
                    <a:close/>
                    <a:moveTo>
                      <a:pt x="6213" y="0"/>
                    </a:moveTo>
                    <a:cubicBezTo>
                      <a:pt x="2825" y="0"/>
                      <a:pt x="1" y="2728"/>
                      <a:pt x="1" y="6212"/>
                    </a:cubicBezTo>
                    <a:cubicBezTo>
                      <a:pt x="1" y="7537"/>
                      <a:pt x="398" y="8718"/>
                      <a:pt x="1163" y="9826"/>
                    </a:cubicBezTo>
                    <a:lnTo>
                      <a:pt x="5737" y="16959"/>
                    </a:lnTo>
                    <a:cubicBezTo>
                      <a:pt x="5847" y="17134"/>
                      <a:pt x="6029" y="17221"/>
                      <a:pt x="6211" y="17221"/>
                    </a:cubicBezTo>
                    <a:cubicBezTo>
                      <a:pt x="6394" y="17221"/>
                      <a:pt x="6576" y="17134"/>
                      <a:pt x="6686" y="16959"/>
                    </a:cubicBezTo>
                    <a:lnTo>
                      <a:pt x="11278" y="9802"/>
                    </a:lnTo>
                    <a:cubicBezTo>
                      <a:pt x="12025" y="8751"/>
                      <a:pt x="12425" y="7498"/>
                      <a:pt x="12422" y="6212"/>
                    </a:cubicBezTo>
                    <a:cubicBezTo>
                      <a:pt x="12422" y="2786"/>
                      <a:pt x="9637" y="0"/>
                      <a:pt x="62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>
                  <a:solidFill>
                    <a:srgbClr val="435D74"/>
                  </a:solidFill>
                </a:endParaRPr>
              </a:p>
            </p:txBody>
          </p:sp>
          <p:sp>
            <p:nvSpPr>
              <p:cNvPr id="79" name="Google Shape;4581;p14">
                <a:extLst>
                  <a:ext uri="{FF2B5EF4-FFF2-40B4-BE49-F238E27FC236}">
                    <a16:creationId xmlns:a16="http://schemas.microsoft.com/office/drawing/2014/main" id="{057044D5-BB37-41B3-AB07-39ECDDF45B18}"/>
                  </a:ext>
                </a:extLst>
              </p:cNvPr>
              <p:cNvSpPr/>
              <p:nvPr/>
            </p:nvSpPr>
            <p:spPr>
              <a:xfrm>
                <a:off x="1529350" y="583200"/>
                <a:ext cx="423475" cy="157450"/>
              </a:xfrm>
              <a:custGeom>
                <a:avLst/>
                <a:gdLst/>
                <a:ahLst/>
                <a:cxnLst/>
                <a:rect l="l" t="t" r="r" b="b"/>
                <a:pathLst>
                  <a:path w="16939" h="6298" extrusionOk="0">
                    <a:moveTo>
                      <a:pt x="4050" y="1"/>
                    </a:moveTo>
                    <a:cubicBezTo>
                      <a:pt x="1545" y="582"/>
                      <a:pt x="0" y="1642"/>
                      <a:pt x="0" y="2909"/>
                    </a:cubicBezTo>
                    <a:cubicBezTo>
                      <a:pt x="0" y="5111"/>
                      <a:pt x="4364" y="6297"/>
                      <a:pt x="8471" y="6297"/>
                    </a:cubicBezTo>
                    <a:cubicBezTo>
                      <a:pt x="12575" y="6297"/>
                      <a:pt x="16938" y="5111"/>
                      <a:pt x="16938" y="2909"/>
                    </a:cubicBezTo>
                    <a:cubicBezTo>
                      <a:pt x="16938" y="1642"/>
                      <a:pt x="15391" y="579"/>
                      <a:pt x="12882" y="1"/>
                    </a:cubicBezTo>
                    <a:lnTo>
                      <a:pt x="10040" y="4445"/>
                    </a:lnTo>
                    <a:cubicBezTo>
                      <a:pt x="9673" y="5018"/>
                      <a:pt x="9071" y="5305"/>
                      <a:pt x="8469" y="5305"/>
                    </a:cubicBezTo>
                    <a:cubicBezTo>
                      <a:pt x="7867" y="5305"/>
                      <a:pt x="7265" y="5018"/>
                      <a:pt x="6899" y="4445"/>
                    </a:cubicBezTo>
                    <a:lnTo>
                      <a:pt x="40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10E34E-8D74-4F78-9BCA-77609B8A9AEC}"/>
                </a:ext>
              </a:extLst>
            </p:cNvPr>
            <p:cNvSpPr/>
            <p:nvPr/>
          </p:nvSpPr>
          <p:spPr>
            <a:xfrm>
              <a:off x="894823" y="2176670"/>
              <a:ext cx="2504660" cy="250466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12375;p22">
              <a:extLst>
                <a:ext uri="{FF2B5EF4-FFF2-40B4-BE49-F238E27FC236}">
                  <a16:creationId xmlns:a16="http://schemas.microsoft.com/office/drawing/2014/main" id="{2388A310-0607-4FE2-9E55-4464C13B22F9}"/>
                </a:ext>
              </a:extLst>
            </p:cNvPr>
            <p:cNvSpPr/>
            <p:nvPr/>
          </p:nvSpPr>
          <p:spPr>
            <a:xfrm>
              <a:off x="439467" y="1950035"/>
              <a:ext cx="3174264" cy="2965855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0F6701-2EC7-4EEA-999B-EC7342532371}"/>
                </a:ext>
              </a:extLst>
            </p:cNvPr>
            <p:cNvGrpSpPr/>
            <p:nvPr/>
          </p:nvGrpSpPr>
          <p:grpSpPr>
            <a:xfrm>
              <a:off x="1914428" y="1396006"/>
              <a:ext cx="7462050" cy="929465"/>
              <a:chOff x="1914428" y="1396006"/>
              <a:chExt cx="7462050" cy="929465"/>
            </a:xfrm>
          </p:grpSpPr>
          <p:sp>
            <p:nvSpPr>
              <p:cNvPr id="52" name="Google Shape;12396;p22">
                <a:extLst>
                  <a:ext uri="{FF2B5EF4-FFF2-40B4-BE49-F238E27FC236}">
                    <a16:creationId xmlns:a16="http://schemas.microsoft.com/office/drawing/2014/main" id="{A6498F97-94CC-4FE7-A898-2F274066BDB3}"/>
                  </a:ext>
                </a:extLst>
              </p:cNvPr>
              <p:cNvSpPr/>
              <p:nvPr/>
            </p:nvSpPr>
            <p:spPr>
              <a:xfrm>
                <a:off x="1914428" y="1739101"/>
                <a:ext cx="252606" cy="252606"/>
              </a:xfrm>
              <a:prstGeom prst="ellipse">
                <a:avLst/>
              </a:prstGeom>
              <a:solidFill>
                <a:srgbClr val="57B6C1"/>
              </a:solidFill>
              <a:ln w="19050"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5ADFF5-6DA6-4495-A0A3-382FB3E80FA6}"/>
                  </a:ext>
                </a:extLst>
              </p:cNvPr>
              <p:cNvCxnSpPr>
                <a:cxnSpLocks/>
                <a:stCxn id="58" idx="1"/>
              </p:cNvCxnSpPr>
              <p:nvPr/>
            </p:nvCxnSpPr>
            <p:spPr>
              <a:xfrm flipH="1">
                <a:off x="2167035" y="1860739"/>
                <a:ext cx="2838410" cy="84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977E26E6-A2DB-4C15-A808-1F6FC6B421A2}"/>
                  </a:ext>
                </a:extLst>
              </p:cNvPr>
              <p:cNvSpPr/>
              <p:nvPr/>
            </p:nvSpPr>
            <p:spPr>
              <a:xfrm>
                <a:off x="5005445" y="1396006"/>
                <a:ext cx="4371033" cy="929465"/>
              </a:xfrm>
              <a:prstGeom prst="roundRect">
                <a:avLst/>
              </a:prstGeom>
              <a:solidFill>
                <a:srgbClr val="57B6C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4" name="TextBox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179460-A42D-4148-A336-559C4210E6E5}"/>
                  </a:ext>
                </a:extLst>
              </p:cNvPr>
              <p:cNvSpPr txBox="1"/>
              <p:nvPr/>
            </p:nvSpPr>
            <p:spPr>
              <a:xfrm>
                <a:off x="5080807" y="1642943"/>
                <a:ext cx="42203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es-ES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24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setup</a:t>
                </a:r>
                <a:endPara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300AE8-6AA3-4AD3-A70D-A5EEB62C0E6C}"/>
                </a:ext>
              </a:extLst>
            </p:cNvPr>
            <p:cNvGrpSpPr/>
            <p:nvPr/>
          </p:nvGrpSpPr>
          <p:grpSpPr>
            <a:xfrm>
              <a:off x="3398361" y="2450106"/>
              <a:ext cx="5978118" cy="929465"/>
              <a:chOff x="3398361" y="2485615"/>
              <a:chExt cx="5978118" cy="929465"/>
            </a:xfrm>
          </p:grpSpPr>
          <p:sp>
            <p:nvSpPr>
              <p:cNvPr id="54" name="Google Shape;12396;p22">
                <a:extLst>
                  <a:ext uri="{FF2B5EF4-FFF2-40B4-BE49-F238E27FC236}">
                    <a16:creationId xmlns:a16="http://schemas.microsoft.com/office/drawing/2014/main" id="{4D07A492-0C35-44C5-9A36-5E4C1C965B5A}"/>
                  </a:ext>
                </a:extLst>
              </p:cNvPr>
              <p:cNvSpPr/>
              <p:nvPr/>
            </p:nvSpPr>
            <p:spPr>
              <a:xfrm>
                <a:off x="3398361" y="2820726"/>
                <a:ext cx="252606" cy="252606"/>
              </a:xfrm>
              <a:prstGeom prst="ellipse">
                <a:avLst/>
              </a:prstGeom>
              <a:solidFill>
                <a:srgbClr val="57B6C1"/>
              </a:solidFill>
              <a:ln w="19050"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5AD477D-F4C6-4D16-934D-B7753382DF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50968" y="2947029"/>
                <a:ext cx="1354478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114849D3-8ED1-4F7C-B05A-C380982FF497}"/>
                  </a:ext>
                </a:extLst>
              </p:cNvPr>
              <p:cNvSpPr/>
              <p:nvPr/>
            </p:nvSpPr>
            <p:spPr>
              <a:xfrm>
                <a:off x="5005446" y="2485615"/>
                <a:ext cx="4371033" cy="929465"/>
              </a:xfrm>
              <a:prstGeom prst="roundRect">
                <a:avLst/>
              </a:prstGeom>
              <a:solidFill>
                <a:srgbClr val="57B6C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" name="TextBox 6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66C8B40-1EA2-4996-AC49-8FC88AEE71AC}"/>
                  </a:ext>
                </a:extLst>
              </p:cNvPr>
              <p:cNvSpPr txBox="1"/>
              <p:nvPr/>
            </p:nvSpPr>
            <p:spPr>
              <a:xfrm>
                <a:off x="5495852" y="2716196"/>
                <a:ext cx="34355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Applied parameters</a:t>
                </a:r>
                <a:endPara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0EE9A0-EA8A-48DA-B445-DF5048C1CAD8}"/>
                </a:ext>
              </a:extLst>
            </p:cNvPr>
            <p:cNvGrpSpPr/>
            <p:nvPr/>
          </p:nvGrpSpPr>
          <p:grpSpPr>
            <a:xfrm>
              <a:off x="1914428" y="4556116"/>
              <a:ext cx="7462050" cy="929465"/>
              <a:chOff x="1914428" y="4556116"/>
              <a:chExt cx="7462050" cy="929465"/>
            </a:xfrm>
          </p:grpSpPr>
          <p:sp>
            <p:nvSpPr>
              <p:cNvPr id="53" name="Google Shape;12396;p22">
                <a:extLst>
                  <a:ext uri="{FF2B5EF4-FFF2-40B4-BE49-F238E27FC236}">
                    <a16:creationId xmlns:a16="http://schemas.microsoft.com/office/drawing/2014/main" id="{97E1E0C4-657B-48BC-AD68-360DC0ABD8B7}"/>
                  </a:ext>
                </a:extLst>
              </p:cNvPr>
              <p:cNvSpPr/>
              <p:nvPr/>
            </p:nvSpPr>
            <p:spPr>
              <a:xfrm>
                <a:off x="1914428" y="4875097"/>
                <a:ext cx="252606" cy="252606"/>
              </a:xfrm>
              <a:prstGeom prst="ellipse">
                <a:avLst/>
              </a:prstGeom>
              <a:solidFill>
                <a:srgbClr val="57B6C1"/>
              </a:solidFill>
              <a:ln w="19050"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2E15FE5-D225-43F2-96C2-87E22E27EB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64998" y="5001400"/>
                <a:ext cx="284044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EE8BC354-3D20-47FC-87A3-3C1D5C312FDD}"/>
                  </a:ext>
                </a:extLst>
              </p:cNvPr>
              <p:cNvSpPr/>
              <p:nvPr/>
            </p:nvSpPr>
            <p:spPr>
              <a:xfrm>
                <a:off x="5005445" y="4556116"/>
                <a:ext cx="4371033" cy="929465"/>
              </a:xfrm>
              <a:prstGeom prst="roundRect">
                <a:avLst/>
              </a:prstGeom>
              <a:solidFill>
                <a:srgbClr val="57B6C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" name="TextBox 6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2F6B8BA-16BC-4C47-9DF4-253AA9B93C12}"/>
                  </a:ext>
                </a:extLst>
              </p:cNvPr>
              <p:cNvSpPr txBox="1"/>
              <p:nvPr/>
            </p:nvSpPr>
            <p:spPr>
              <a:xfrm>
                <a:off x="5225702" y="4781424"/>
                <a:ext cx="3861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Salt rheology</a:t>
                </a:r>
                <a:endPara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DD0FF0-1D0C-4A70-A816-ED78AD843A16}"/>
                </a:ext>
              </a:extLst>
            </p:cNvPr>
            <p:cNvSpPr txBox="1"/>
            <p:nvPr/>
          </p:nvSpPr>
          <p:spPr>
            <a:xfrm>
              <a:off x="1107413" y="3175951"/>
              <a:ext cx="2078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4F54A28-9C38-41CD-98BA-8A8C8E891995}"/>
                </a:ext>
              </a:extLst>
            </p:cNvPr>
            <p:cNvGrpSpPr/>
            <p:nvPr/>
          </p:nvGrpSpPr>
          <p:grpSpPr>
            <a:xfrm>
              <a:off x="3398361" y="3503111"/>
              <a:ext cx="5978118" cy="929465"/>
              <a:chOff x="3398361" y="2485615"/>
              <a:chExt cx="5978118" cy="929465"/>
            </a:xfrm>
          </p:grpSpPr>
          <p:sp>
            <p:nvSpPr>
              <p:cNvPr id="177" name="Google Shape;12396;p22">
                <a:extLst>
                  <a:ext uri="{FF2B5EF4-FFF2-40B4-BE49-F238E27FC236}">
                    <a16:creationId xmlns:a16="http://schemas.microsoft.com/office/drawing/2014/main" id="{04D8D16D-EA40-4AE0-8F75-005301512E82}"/>
                  </a:ext>
                </a:extLst>
              </p:cNvPr>
              <p:cNvSpPr/>
              <p:nvPr/>
            </p:nvSpPr>
            <p:spPr>
              <a:xfrm>
                <a:off x="3398361" y="2820726"/>
                <a:ext cx="252606" cy="252606"/>
              </a:xfrm>
              <a:prstGeom prst="ellipse">
                <a:avLst/>
              </a:prstGeom>
              <a:solidFill>
                <a:srgbClr val="57B6C1"/>
              </a:solidFill>
              <a:ln w="19050"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F0A2240-988F-43D3-BE93-2AAE507565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50968" y="2947029"/>
                <a:ext cx="1354478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8A27E6D7-97D8-4C23-A9FF-B4376E67D570}"/>
                  </a:ext>
                </a:extLst>
              </p:cNvPr>
              <p:cNvSpPr/>
              <p:nvPr/>
            </p:nvSpPr>
            <p:spPr>
              <a:xfrm>
                <a:off x="5005446" y="2485615"/>
                <a:ext cx="4371033" cy="929465"/>
              </a:xfrm>
              <a:prstGeom prst="roundRect">
                <a:avLst/>
              </a:prstGeom>
              <a:solidFill>
                <a:srgbClr val="57B6C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0" name="TextBox 17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A21FCAD-3F53-4A21-9CDF-5C08D54F7615}"/>
                  </a:ext>
                </a:extLst>
              </p:cNvPr>
              <p:cNvSpPr txBox="1"/>
              <p:nvPr/>
            </p:nvSpPr>
            <p:spPr>
              <a:xfrm>
                <a:off x="5495852" y="2716196"/>
                <a:ext cx="34355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Salt flow mechanisms</a:t>
                </a:r>
                <a:endParaRPr lang="es-E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1" name="Picture 180">
            <a:hlinkClick r:id="rId9" action="ppaction://hlinksldjump" tooltip="PICO Content"/>
            <a:extLst>
              <a:ext uri="{FF2B5EF4-FFF2-40B4-BE49-F238E27FC236}">
                <a16:creationId xmlns:a16="http://schemas.microsoft.com/office/drawing/2014/main" id="{B0551F88-A62A-4E1E-8319-CEF0A385D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76" y="6593737"/>
            <a:ext cx="228815" cy="228815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ACDDD9A0-CCE7-45D4-B6A9-C7592D5FB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58" y="1953113"/>
            <a:ext cx="186737" cy="186737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EE8A62C6-360F-4198-AD52-AE792B673E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58" y="2999261"/>
            <a:ext cx="186737" cy="186737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95944750-94F0-41A0-A01F-314C8590E4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67" y="4052266"/>
            <a:ext cx="186737" cy="186737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918213CD-F586-4CB1-8850-5DA4E4A88E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67" y="5105271"/>
            <a:ext cx="186737" cy="1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8760F-249E-4202-98A8-C8C64CA277F3}"/>
              </a:ext>
            </a:extLst>
          </p:cNvPr>
          <p:cNvGrpSpPr/>
          <p:nvPr/>
        </p:nvGrpSpPr>
        <p:grpSpPr>
          <a:xfrm>
            <a:off x="-15845" y="5903058"/>
            <a:ext cx="12234888" cy="970764"/>
            <a:chOff x="-15845" y="5903058"/>
            <a:chExt cx="12234888" cy="970764"/>
          </a:xfrm>
        </p:grpSpPr>
        <p:grpSp>
          <p:nvGrpSpPr>
            <p:cNvPr id="162" name="Google Shape;9763;p16">
              <a:extLst>
                <a:ext uri="{FF2B5EF4-FFF2-40B4-BE49-F238E27FC236}">
                  <a16:creationId xmlns:a16="http://schemas.microsoft.com/office/drawing/2014/main" id="{FC155A1D-6617-4D88-8266-714EE0B3379F}"/>
                </a:ext>
              </a:extLst>
            </p:cNvPr>
            <p:cNvGrpSpPr/>
            <p:nvPr/>
          </p:nvGrpSpPr>
          <p:grpSpPr>
            <a:xfrm>
              <a:off x="2109520" y="6322892"/>
              <a:ext cx="352733" cy="470963"/>
              <a:chOff x="903530" y="3806125"/>
              <a:chExt cx="264550" cy="353222"/>
            </a:xfrm>
            <a:noFill/>
          </p:grpSpPr>
          <p:sp>
            <p:nvSpPr>
              <p:cNvPr id="163" name="Google Shape;9764;p16">
                <a:extLst>
                  <a:ext uri="{FF2B5EF4-FFF2-40B4-BE49-F238E27FC236}">
                    <a16:creationId xmlns:a16="http://schemas.microsoft.com/office/drawing/2014/main" id="{A45CDCA7-05EE-4654-BCE8-868485A3E279}"/>
                  </a:ext>
                </a:extLst>
              </p:cNvPr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9765;p16">
                <a:extLst>
                  <a:ext uri="{FF2B5EF4-FFF2-40B4-BE49-F238E27FC236}">
                    <a16:creationId xmlns:a16="http://schemas.microsoft.com/office/drawing/2014/main" id="{3B154647-774E-4513-AEA3-3FE5E46D75DD}"/>
                  </a:ext>
                </a:extLst>
              </p:cNvPr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9766;p16">
                <a:extLst>
                  <a:ext uri="{FF2B5EF4-FFF2-40B4-BE49-F238E27FC236}">
                    <a16:creationId xmlns:a16="http://schemas.microsoft.com/office/drawing/2014/main" id="{5B779323-2365-4139-8A99-7164FB2FC99C}"/>
                  </a:ext>
                </a:extLst>
              </p:cNvPr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9767;p16">
                <a:extLst>
                  <a:ext uri="{FF2B5EF4-FFF2-40B4-BE49-F238E27FC236}">
                    <a16:creationId xmlns:a16="http://schemas.microsoft.com/office/drawing/2014/main" id="{548FC644-CDB6-41BD-AAF8-33293077DA56}"/>
                  </a:ext>
                </a:extLst>
              </p:cNvPr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7" name="Forma libre: forma 162">
              <a:extLst>
                <a:ext uri="{FF2B5EF4-FFF2-40B4-BE49-F238E27FC236}">
                  <a16:creationId xmlns:a16="http://schemas.microsoft.com/office/drawing/2014/main" id="{439FEC93-F48C-4D12-BE42-9ADF7D8DEFE2}"/>
                </a:ext>
              </a:extLst>
            </p:cNvPr>
            <p:cNvSpPr/>
            <p:nvPr/>
          </p:nvSpPr>
          <p:spPr>
            <a:xfrm>
              <a:off x="-15845" y="6259023"/>
              <a:ext cx="12234888" cy="614799"/>
            </a:xfrm>
            <a:custGeom>
              <a:avLst/>
              <a:gdLst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23498591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0" fmla="*/ 0 w 23498591"/>
                <a:gd name="connsiteY0" fmla="*/ 0 h 450260"/>
                <a:gd name="connsiteX1" fmla="*/ 8327624 w 23498591"/>
                <a:gd name="connsiteY1" fmla="*/ 0 h 450260"/>
                <a:gd name="connsiteX2" fmla="*/ 9009283 w 23498591"/>
                <a:gd name="connsiteY2" fmla="*/ 356116 h 450260"/>
                <a:gd name="connsiteX3" fmla="*/ 9617086 w 23498591"/>
                <a:gd name="connsiteY3" fmla="*/ 3134 h 450260"/>
                <a:gd name="connsiteX4" fmla="*/ 9656467 w 23498591"/>
                <a:gd name="connsiteY4" fmla="*/ 0 h 450260"/>
                <a:gd name="connsiteX5" fmla="*/ 16424023 w 23498591"/>
                <a:gd name="connsiteY5" fmla="*/ 0 h 450260"/>
                <a:gd name="connsiteX6" fmla="*/ 23498591 w 23498591"/>
                <a:gd name="connsiteY6" fmla="*/ 450260 h 450260"/>
                <a:gd name="connsiteX7" fmla="*/ 0 w 23498591"/>
                <a:gd name="connsiteY7" fmla="*/ 450260 h 450260"/>
                <a:gd name="connsiteX8" fmla="*/ 0 w 23498591"/>
                <a:gd name="connsiteY8" fmla="*/ 0 h 450260"/>
                <a:gd name="connsiteX0" fmla="*/ 0 w 16448086"/>
                <a:gd name="connsiteY0" fmla="*/ 0 h 462291"/>
                <a:gd name="connsiteX1" fmla="*/ 8327624 w 16448086"/>
                <a:gd name="connsiteY1" fmla="*/ 0 h 462291"/>
                <a:gd name="connsiteX2" fmla="*/ 9009283 w 16448086"/>
                <a:gd name="connsiteY2" fmla="*/ 356116 h 462291"/>
                <a:gd name="connsiteX3" fmla="*/ 9617086 w 16448086"/>
                <a:gd name="connsiteY3" fmla="*/ 3134 h 462291"/>
                <a:gd name="connsiteX4" fmla="*/ 9656467 w 16448086"/>
                <a:gd name="connsiteY4" fmla="*/ 0 h 462291"/>
                <a:gd name="connsiteX5" fmla="*/ 16424023 w 16448086"/>
                <a:gd name="connsiteY5" fmla="*/ 0 h 462291"/>
                <a:gd name="connsiteX6" fmla="*/ 16448086 w 16448086"/>
                <a:gd name="connsiteY6" fmla="*/ 462291 h 462291"/>
                <a:gd name="connsiteX7" fmla="*/ 0 w 16448086"/>
                <a:gd name="connsiteY7" fmla="*/ 450260 h 462291"/>
                <a:gd name="connsiteX8" fmla="*/ 0 w 16448086"/>
                <a:gd name="connsiteY8" fmla="*/ 0 h 462291"/>
                <a:gd name="connsiteX0" fmla="*/ 0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0 w 16425963"/>
                <a:gd name="connsiteY8" fmla="*/ 0 h 462291"/>
                <a:gd name="connsiteX0" fmla="*/ 7249533 w 16425963"/>
                <a:gd name="connsiteY0" fmla="*/ 0 h 462291"/>
                <a:gd name="connsiteX1" fmla="*/ 8327624 w 16425963"/>
                <a:gd name="connsiteY1" fmla="*/ 0 h 462291"/>
                <a:gd name="connsiteX2" fmla="*/ 9009283 w 16425963"/>
                <a:gd name="connsiteY2" fmla="*/ 356116 h 462291"/>
                <a:gd name="connsiteX3" fmla="*/ 9617086 w 16425963"/>
                <a:gd name="connsiteY3" fmla="*/ 3134 h 462291"/>
                <a:gd name="connsiteX4" fmla="*/ 9656467 w 16425963"/>
                <a:gd name="connsiteY4" fmla="*/ 0 h 462291"/>
                <a:gd name="connsiteX5" fmla="*/ 16424023 w 16425963"/>
                <a:gd name="connsiteY5" fmla="*/ 0 h 462291"/>
                <a:gd name="connsiteX6" fmla="*/ 16425963 w 16425963"/>
                <a:gd name="connsiteY6" fmla="*/ 462291 h 462291"/>
                <a:gd name="connsiteX7" fmla="*/ 0 w 16425963"/>
                <a:gd name="connsiteY7" fmla="*/ 450260 h 462291"/>
                <a:gd name="connsiteX8" fmla="*/ 7249533 w 16425963"/>
                <a:gd name="connsiteY8" fmla="*/ 0 h 462291"/>
                <a:gd name="connsiteX0" fmla="*/ 0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0 w 9176430"/>
                <a:gd name="connsiteY8" fmla="*/ 0 h 462291"/>
                <a:gd name="connsiteX0" fmla="*/ 27663 w 9176430"/>
                <a:gd name="connsiteY0" fmla="*/ 0 h 462291"/>
                <a:gd name="connsiteX1" fmla="*/ 1078091 w 9176430"/>
                <a:gd name="connsiteY1" fmla="*/ 0 h 462291"/>
                <a:gd name="connsiteX2" fmla="*/ 1759750 w 9176430"/>
                <a:gd name="connsiteY2" fmla="*/ 356116 h 462291"/>
                <a:gd name="connsiteX3" fmla="*/ 2367553 w 9176430"/>
                <a:gd name="connsiteY3" fmla="*/ 3134 h 462291"/>
                <a:gd name="connsiteX4" fmla="*/ 2406934 w 9176430"/>
                <a:gd name="connsiteY4" fmla="*/ 0 h 462291"/>
                <a:gd name="connsiteX5" fmla="*/ 9174490 w 9176430"/>
                <a:gd name="connsiteY5" fmla="*/ 0 h 462291"/>
                <a:gd name="connsiteX6" fmla="*/ 9176430 w 9176430"/>
                <a:gd name="connsiteY6" fmla="*/ 462291 h 462291"/>
                <a:gd name="connsiteX7" fmla="*/ 0 w 9176430"/>
                <a:gd name="connsiteY7" fmla="*/ 450260 h 462291"/>
                <a:gd name="connsiteX8" fmla="*/ 27663 w 9176430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1066 w 9148767"/>
                <a:gd name="connsiteY7" fmla="*/ 450260 h 462291"/>
                <a:gd name="connsiteX8" fmla="*/ 0 w 9148767"/>
                <a:gd name="connsiteY8" fmla="*/ 0 h 462291"/>
                <a:gd name="connsiteX0" fmla="*/ 0 w 9148767"/>
                <a:gd name="connsiteY0" fmla="*/ 0 h 462291"/>
                <a:gd name="connsiteX1" fmla="*/ 1050428 w 9148767"/>
                <a:gd name="connsiteY1" fmla="*/ 0 h 462291"/>
                <a:gd name="connsiteX2" fmla="*/ 1732087 w 9148767"/>
                <a:gd name="connsiteY2" fmla="*/ 356116 h 462291"/>
                <a:gd name="connsiteX3" fmla="*/ 2339890 w 9148767"/>
                <a:gd name="connsiteY3" fmla="*/ 3134 h 462291"/>
                <a:gd name="connsiteX4" fmla="*/ 2379271 w 9148767"/>
                <a:gd name="connsiteY4" fmla="*/ 0 h 462291"/>
                <a:gd name="connsiteX5" fmla="*/ 9146827 w 9148767"/>
                <a:gd name="connsiteY5" fmla="*/ 0 h 462291"/>
                <a:gd name="connsiteX6" fmla="*/ 9148767 w 9148767"/>
                <a:gd name="connsiteY6" fmla="*/ 462291 h 462291"/>
                <a:gd name="connsiteX7" fmla="*/ 1 w 9148767"/>
                <a:gd name="connsiteY7" fmla="*/ 450260 h 462291"/>
                <a:gd name="connsiteX8" fmla="*/ 0 w 9148767"/>
                <a:gd name="connsiteY8" fmla="*/ 0 h 462291"/>
                <a:gd name="connsiteX0" fmla="*/ 1207436 w 10356203"/>
                <a:gd name="connsiteY0" fmla="*/ 0 h 462291"/>
                <a:gd name="connsiteX1" fmla="*/ 2257864 w 10356203"/>
                <a:gd name="connsiteY1" fmla="*/ 0 h 462291"/>
                <a:gd name="connsiteX2" fmla="*/ 2939523 w 10356203"/>
                <a:gd name="connsiteY2" fmla="*/ 356116 h 462291"/>
                <a:gd name="connsiteX3" fmla="*/ 3547326 w 10356203"/>
                <a:gd name="connsiteY3" fmla="*/ 3134 h 462291"/>
                <a:gd name="connsiteX4" fmla="*/ 3586707 w 10356203"/>
                <a:gd name="connsiteY4" fmla="*/ 0 h 462291"/>
                <a:gd name="connsiteX5" fmla="*/ 10354263 w 10356203"/>
                <a:gd name="connsiteY5" fmla="*/ 0 h 462291"/>
                <a:gd name="connsiteX6" fmla="*/ 10356203 w 10356203"/>
                <a:gd name="connsiteY6" fmla="*/ 462291 h 462291"/>
                <a:gd name="connsiteX7" fmla="*/ 0 w 10356203"/>
                <a:gd name="connsiteY7" fmla="*/ 443389 h 462291"/>
                <a:gd name="connsiteX8" fmla="*/ 1207436 w 10356203"/>
                <a:gd name="connsiteY8" fmla="*/ 0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10361124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10363064"/>
                <a:gd name="connsiteY0" fmla="*/ 6871 h 462291"/>
                <a:gd name="connsiteX1" fmla="*/ 2264725 w 10363064"/>
                <a:gd name="connsiteY1" fmla="*/ 0 h 462291"/>
                <a:gd name="connsiteX2" fmla="*/ 2946384 w 10363064"/>
                <a:gd name="connsiteY2" fmla="*/ 356116 h 462291"/>
                <a:gd name="connsiteX3" fmla="*/ 3554187 w 10363064"/>
                <a:gd name="connsiteY3" fmla="*/ 3134 h 462291"/>
                <a:gd name="connsiteX4" fmla="*/ 3593568 w 10363064"/>
                <a:gd name="connsiteY4" fmla="*/ 0 h 462291"/>
                <a:gd name="connsiteX5" fmla="*/ 9153687 w 10363064"/>
                <a:gd name="connsiteY5" fmla="*/ 0 h 462291"/>
                <a:gd name="connsiteX6" fmla="*/ 10363064 w 10363064"/>
                <a:gd name="connsiteY6" fmla="*/ 462291 h 462291"/>
                <a:gd name="connsiteX7" fmla="*/ 6861 w 10363064"/>
                <a:gd name="connsiteY7" fmla="*/ 443389 h 462291"/>
                <a:gd name="connsiteX8" fmla="*/ 0 w 10363064"/>
                <a:gd name="connsiteY8" fmla="*/ 6871 h 462291"/>
                <a:gd name="connsiteX0" fmla="*/ 0 w 9162488"/>
                <a:gd name="connsiteY0" fmla="*/ 6871 h 455420"/>
                <a:gd name="connsiteX1" fmla="*/ 2264725 w 9162488"/>
                <a:gd name="connsiteY1" fmla="*/ 0 h 455420"/>
                <a:gd name="connsiteX2" fmla="*/ 2946384 w 9162488"/>
                <a:gd name="connsiteY2" fmla="*/ 356116 h 455420"/>
                <a:gd name="connsiteX3" fmla="*/ 3554187 w 9162488"/>
                <a:gd name="connsiteY3" fmla="*/ 3134 h 455420"/>
                <a:gd name="connsiteX4" fmla="*/ 3593568 w 9162488"/>
                <a:gd name="connsiteY4" fmla="*/ 0 h 455420"/>
                <a:gd name="connsiteX5" fmla="*/ 9153687 w 9162488"/>
                <a:gd name="connsiteY5" fmla="*/ 0 h 455420"/>
                <a:gd name="connsiteX6" fmla="*/ 9162488 w 9162488"/>
                <a:gd name="connsiteY6" fmla="*/ 455420 h 455420"/>
                <a:gd name="connsiteX7" fmla="*/ 6861 w 9162488"/>
                <a:gd name="connsiteY7" fmla="*/ 443389 h 455420"/>
                <a:gd name="connsiteX8" fmla="*/ 0 w 9162488"/>
                <a:gd name="connsiteY8" fmla="*/ 6871 h 455420"/>
                <a:gd name="connsiteX0" fmla="*/ 0 w 10382121"/>
                <a:gd name="connsiteY0" fmla="*/ 13232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13232 h 455420"/>
                <a:gd name="connsiteX0" fmla="*/ 0 w 10382121"/>
                <a:gd name="connsiteY0" fmla="*/ 0 h 461273"/>
                <a:gd name="connsiteX1" fmla="*/ 3484358 w 10382121"/>
                <a:gd name="connsiteY1" fmla="*/ 5853 h 461273"/>
                <a:gd name="connsiteX2" fmla="*/ 4166017 w 10382121"/>
                <a:gd name="connsiteY2" fmla="*/ 361969 h 461273"/>
                <a:gd name="connsiteX3" fmla="*/ 4773820 w 10382121"/>
                <a:gd name="connsiteY3" fmla="*/ 8987 h 461273"/>
                <a:gd name="connsiteX4" fmla="*/ 4813201 w 10382121"/>
                <a:gd name="connsiteY4" fmla="*/ 5853 h 461273"/>
                <a:gd name="connsiteX5" fmla="*/ 10373320 w 10382121"/>
                <a:gd name="connsiteY5" fmla="*/ 5853 h 461273"/>
                <a:gd name="connsiteX6" fmla="*/ 10382121 w 10382121"/>
                <a:gd name="connsiteY6" fmla="*/ 461273 h 461273"/>
                <a:gd name="connsiteX7" fmla="*/ 1226494 w 10382121"/>
                <a:gd name="connsiteY7" fmla="*/ 449242 h 461273"/>
                <a:gd name="connsiteX8" fmla="*/ 0 w 10382121"/>
                <a:gd name="connsiteY8" fmla="*/ 0 h 461273"/>
                <a:gd name="connsiteX0" fmla="*/ 0 w 10382121"/>
                <a:gd name="connsiteY0" fmla="*/ 6871 h 455420"/>
                <a:gd name="connsiteX1" fmla="*/ 3484358 w 10382121"/>
                <a:gd name="connsiteY1" fmla="*/ 0 h 455420"/>
                <a:gd name="connsiteX2" fmla="*/ 4166017 w 10382121"/>
                <a:gd name="connsiteY2" fmla="*/ 356116 h 455420"/>
                <a:gd name="connsiteX3" fmla="*/ 4773820 w 10382121"/>
                <a:gd name="connsiteY3" fmla="*/ 3134 h 455420"/>
                <a:gd name="connsiteX4" fmla="*/ 4813201 w 10382121"/>
                <a:gd name="connsiteY4" fmla="*/ 0 h 455420"/>
                <a:gd name="connsiteX5" fmla="*/ 10373320 w 10382121"/>
                <a:gd name="connsiteY5" fmla="*/ 0 h 455420"/>
                <a:gd name="connsiteX6" fmla="*/ 10382121 w 10382121"/>
                <a:gd name="connsiteY6" fmla="*/ 455420 h 455420"/>
                <a:gd name="connsiteX7" fmla="*/ 1226494 w 10382121"/>
                <a:gd name="connsiteY7" fmla="*/ 443389 h 455420"/>
                <a:gd name="connsiteX8" fmla="*/ 0 w 10382121"/>
                <a:gd name="connsiteY8" fmla="*/ 6871 h 455420"/>
                <a:gd name="connsiteX0" fmla="*/ 0 w 10382121"/>
                <a:gd name="connsiteY0" fmla="*/ 6871 h 456113"/>
                <a:gd name="connsiteX1" fmla="*/ 3484358 w 10382121"/>
                <a:gd name="connsiteY1" fmla="*/ 0 h 456113"/>
                <a:gd name="connsiteX2" fmla="*/ 4166017 w 10382121"/>
                <a:gd name="connsiteY2" fmla="*/ 356116 h 456113"/>
                <a:gd name="connsiteX3" fmla="*/ 4773820 w 10382121"/>
                <a:gd name="connsiteY3" fmla="*/ 3134 h 456113"/>
                <a:gd name="connsiteX4" fmla="*/ 4813201 w 10382121"/>
                <a:gd name="connsiteY4" fmla="*/ 0 h 456113"/>
                <a:gd name="connsiteX5" fmla="*/ 10373320 w 10382121"/>
                <a:gd name="connsiteY5" fmla="*/ 0 h 456113"/>
                <a:gd name="connsiteX6" fmla="*/ 10382121 w 10382121"/>
                <a:gd name="connsiteY6" fmla="*/ 455420 h 456113"/>
                <a:gd name="connsiteX7" fmla="*/ 25918 w 10382121"/>
                <a:gd name="connsiteY7" fmla="*/ 456113 h 456113"/>
                <a:gd name="connsiteX8" fmla="*/ 0 w 10382121"/>
                <a:gd name="connsiteY8" fmla="*/ 6871 h 456113"/>
                <a:gd name="connsiteX0" fmla="*/ 0 w 10369417"/>
                <a:gd name="connsiteY0" fmla="*/ 13233 h 456113"/>
                <a:gd name="connsiteX1" fmla="*/ 3471654 w 10369417"/>
                <a:gd name="connsiteY1" fmla="*/ 0 h 456113"/>
                <a:gd name="connsiteX2" fmla="*/ 4153313 w 10369417"/>
                <a:gd name="connsiteY2" fmla="*/ 356116 h 456113"/>
                <a:gd name="connsiteX3" fmla="*/ 4761116 w 10369417"/>
                <a:gd name="connsiteY3" fmla="*/ 3134 h 456113"/>
                <a:gd name="connsiteX4" fmla="*/ 4800497 w 10369417"/>
                <a:gd name="connsiteY4" fmla="*/ 0 h 456113"/>
                <a:gd name="connsiteX5" fmla="*/ 10360616 w 10369417"/>
                <a:gd name="connsiteY5" fmla="*/ 0 h 456113"/>
                <a:gd name="connsiteX6" fmla="*/ 10369417 w 10369417"/>
                <a:gd name="connsiteY6" fmla="*/ 455420 h 456113"/>
                <a:gd name="connsiteX7" fmla="*/ 13214 w 10369417"/>
                <a:gd name="connsiteY7" fmla="*/ 456113 h 456113"/>
                <a:gd name="connsiteX8" fmla="*/ 0 w 10369417"/>
                <a:gd name="connsiteY8" fmla="*/ 13233 h 456113"/>
                <a:gd name="connsiteX0" fmla="*/ 0 w 10375770"/>
                <a:gd name="connsiteY0" fmla="*/ 0 h 461966"/>
                <a:gd name="connsiteX1" fmla="*/ 3478007 w 10375770"/>
                <a:gd name="connsiteY1" fmla="*/ 5853 h 461966"/>
                <a:gd name="connsiteX2" fmla="*/ 4159666 w 10375770"/>
                <a:gd name="connsiteY2" fmla="*/ 361969 h 461966"/>
                <a:gd name="connsiteX3" fmla="*/ 4767469 w 10375770"/>
                <a:gd name="connsiteY3" fmla="*/ 8987 h 461966"/>
                <a:gd name="connsiteX4" fmla="*/ 4806850 w 10375770"/>
                <a:gd name="connsiteY4" fmla="*/ 5853 h 461966"/>
                <a:gd name="connsiteX5" fmla="*/ 10366969 w 10375770"/>
                <a:gd name="connsiteY5" fmla="*/ 5853 h 461966"/>
                <a:gd name="connsiteX6" fmla="*/ 10375770 w 10375770"/>
                <a:gd name="connsiteY6" fmla="*/ 461273 h 461966"/>
                <a:gd name="connsiteX7" fmla="*/ 19567 w 10375770"/>
                <a:gd name="connsiteY7" fmla="*/ 461966 h 461966"/>
                <a:gd name="connsiteX8" fmla="*/ 0 w 10375770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10372811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10381612"/>
                <a:gd name="connsiteY0" fmla="*/ 0 h 461966"/>
                <a:gd name="connsiteX1" fmla="*/ 3483849 w 10381612"/>
                <a:gd name="connsiteY1" fmla="*/ 5853 h 461966"/>
                <a:gd name="connsiteX2" fmla="*/ 4165508 w 10381612"/>
                <a:gd name="connsiteY2" fmla="*/ 361969 h 461966"/>
                <a:gd name="connsiteX3" fmla="*/ 4773311 w 10381612"/>
                <a:gd name="connsiteY3" fmla="*/ 8987 h 461966"/>
                <a:gd name="connsiteX4" fmla="*/ 4812692 w 10381612"/>
                <a:gd name="connsiteY4" fmla="*/ 5853 h 461966"/>
                <a:gd name="connsiteX5" fmla="*/ 9143292 w 10381612"/>
                <a:gd name="connsiteY5" fmla="*/ 5853 h 461966"/>
                <a:gd name="connsiteX6" fmla="*/ 10381612 w 10381612"/>
                <a:gd name="connsiteY6" fmla="*/ 461273 h 461966"/>
                <a:gd name="connsiteX7" fmla="*/ 0 w 10381612"/>
                <a:gd name="connsiteY7" fmla="*/ 461966 h 461966"/>
                <a:gd name="connsiteX8" fmla="*/ 5842 w 10381612"/>
                <a:gd name="connsiteY8" fmla="*/ 0 h 461966"/>
                <a:gd name="connsiteX0" fmla="*/ 5842 w 9158431"/>
                <a:gd name="connsiteY0" fmla="*/ 0 h 461966"/>
                <a:gd name="connsiteX1" fmla="*/ 3483849 w 9158431"/>
                <a:gd name="connsiteY1" fmla="*/ 5853 h 461966"/>
                <a:gd name="connsiteX2" fmla="*/ 4165508 w 9158431"/>
                <a:gd name="connsiteY2" fmla="*/ 361969 h 461966"/>
                <a:gd name="connsiteX3" fmla="*/ 4773311 w 9158431"/>
                <a:gd name="connsiteY3" fmla="*/ 8987 h 461966"/>
                <a:gd name="connsiteX4" fmla="*/ 4812692 w 9158431"/>
                <a:gd name="connsiteY4" fmla="*/ 5853 h 461966"/>
                <a:gd name="connsiteX5" fmla="*/ 9143292 w 9158431"/>
                <a:gd name="connsiteY5" fmla="*/ 5853 h 461966"/>
                <a:gd name="connsiteX6" fmla="*/ 9158431 w 9158431"/>
                <a:gd name="connsiteY6" fmla="*/ 461273 h 461966"/>
                <a:gd name="connsiteX7" fmla="*/ 0 w 9158431"/>
                <a:gd name="connsiteY7" fmla="*/ 461966 h 461966"/>
                <a:gd name="connsiteX8" fmla="*/ 5842 w 9158431"/>
                <a:gd name="connsiteY8" fmla="*/ 0 h 46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8431" h="461966">
                  <a:moveTo>
                    <a:pt x="5842" y="0"/>
                  </a:moveTo>
                  <a:lnTo>
                    <a:pt x="3483849" y="5853"/>
                  </a:lnTo>
                  <a:cubicBezTo>
                    <a:pt x="3812308" y="8082"/>
                    <a:pt x="3778495" y="364010"/>
                    <a:pt x="4165508" y="361969"/>
                  </a:cubicBezTo>
                  <a:cubicBezTo>
                    <a:pt x="4528333" y="360056"/>
                    <a:pt x="4540667" y="47827"/>
                    <a:pt x="4773311" y="8987"/>
                  </a:cubicBezTo>
                  <a:lnTo>
                    <a:pt x="4812692" y="5853"/>
                  </a:lnTo>
                  <a:lnTo>
                    <a:pt x="9143292" y="5853"/>
                  </a:lnTo>
                  <a:cubicBezTo>
                    <a:pt x="9143939" y="159950"/>
                    <a:pt x="9157784" y="307176"/>
                    <a:pt x="9158431" y="461273"/>
                  </a:cubicBezTo>
                  <a:lnTo>
                    <a:pt x="0" y="461966"/>
                  </a:lnTo>
                  <a:cubicBezTo>
                    <a:pt x="0" y="311879"/>
                    <a:pt x="5842" y="150087"/>
                    <a:pt x="5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585"/>
              <a:endParaRPr lang="es-E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0" name="Google Shape;8316;p14">
              <a:extLst>
                <a:ext uri="{FF2B5EF4-FFF2-40B4-BE49-F238E27FC236}">
                  <a16:creationId xmlns:a16="http://schemas.microsoft.com/office/drawing/2014/main" id="{82EAA6B5-6031-4925-827B-40EF676A4F55}"/>
                </a:ext>
              </a:extLst>
            </p:cNvPr>
            <p:cNvGrpSpPr/>
            <p:nvPr/>
          </p:nvGrpSpPr>
          <p:grpSpPr>
            <a:xfrm>
              <a:off x="2072113" y="6420158"/>
              <a:ext cx="443681" cy="312088"/>
              <a:chOff x="7989683" y="2350207"/>
              <a:chExt cx="332761" cy="234066"/>
            </a:xfrm>
            <a:solidFill>
              <a:schemeClr val="tx1"/>
            </a:solidFill>
          </p:grpSpPr>
          <p:sp>
            <p:nvSpPr>
              <p:cNvPr id="41" name="Google Shape;8317;p14">
                <a:extLst>
                  <a:ext uri="{FF2B5EF4-FFF2-40B4-BE49-F238E27FC236}">
                    <a16:creationId xmlns:a16="http://schemas.microsoft.com/office/drawing/2014/main" id="{D9668A0B-BD60-45C9-8F18-AEC38F9D1D70}"/>
                  </a:ext>
                </a:extLst>
              </p:cNvPr>
              <p:cNvSpPr/>
              <p:nvPr/>
            </p:nvSpPr>
            <p:spPr>
              <a:xfrm>
                <a:off x="8258902" y="2396188"/>
                <a:ext cx="2911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96" extrusionOk="0">
                    <a:moveTo>
                      <a:pt x="165" y="0"/>
                    </a:moveTo>
                    <a:cubicBezTo>
                      <a:pt x="114" y="0"/>
                      <a:pt x="64" y="22"/>
                      <a:pt x="36" y="64"/>
                    </a:cubicBezTo>
                    <a:cubicBezTo>
                      <a:pt x="0" y="148"/>
                      <a:pt x="12" y="243"/>
                      <a:pt x="84" y="291"/>
                    </a:cubicBezTo>
                    <a:cubicBezTo>
                      <a:pt x="262" y="410"/>
                      <a:pt x="441" y="529"/>
                      <a:pt x="631" y="660"/>
                    </a:cubicBezTo>
                    <a:cubicBezTo>
                      <a:pt x="667" y="684"/>
                      <a:pt x="691" y="695"/>
                      <a:pt x="726" y="695"/>
                    </a:cubicBezTo>
                    <a:cubicBezTo>
                      <a:pt x="762" y="695"/>
                      <a:pt x="834" y="660"/>
                      <a:pt x="857" y="624"/>
                    </a:cubicBezTo>
                    <a:cubicBezTo>
                      <a:pt x="917" y="565"/>
                      <a:pt x="893" y="457"/>
                      <a:pt x="810" y="398"/>
                    </a:cubicBezTo>
                    <a:cubicBezTo>
                      <a:pt x="619" y="267"/>
                      <a:pt x="441" y="148"/>
                      <a:pt x="262" y="29"/>
                    </a:cubicBezTo>
                    <a:cubicBezTo>
                      <a:pt x="234" y="10"/>
                      <a:pt x="199" y="0"/>
                      <a:pt x="1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318;p14">
                <a:extLst>
                  <a:ext uri="{FF2B5EF4-FFF2-40B4-BE49-F238E27FC236}">
                    <a16:creationId xmlns:a16="http://schemas.microsoft.com/office/drawing/2014/main" id="{2D53EE8A-075B-407E-BF37-6016366073C8}"/>
                  </a:ext>
                </a:extLst>
              </p:cNvPr>
              <p:cNvSpPr/>
              <p:nvPr/>
            </p:nvSpPr>
            <p:spPr>
              <a:xfrm>
                <a:off x="8051320" y="2350207"/>
                <a:ext cx="194753" cy="49919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572" extrusionOk="0">
                    <a:moveTo>
                      <a:pt x="3299" y="0"/>
                    </a:moveTo>
                    <a:cubicBezTo>
                      <a:pt x="2501" y="0"/>
                      <a:pt x="1441" y="417"/>
                      <a:pt x="108" y="1274"/>
                    </a:cubicBezTo>
                    <a:cubicBezTo>
                      <a:pt x="24" y="1322"/>
                      <a:pt x="1" y="1429"/>
                      <a:pt x="60" y="1501"/>
                    </a:cubicBezTo>
                    <a:cubicBezTo>
                      <a:pt x="84" y="1548"/>
                      <a:pt x="144" y="1572"/>
                      <a:pt x="191" y="1572"/>
                    </a:cubicBezTo>
                    <a:cubicBezTo>
                      <a:pt x="227" y="1572"/>
                      <a:pt x="251" y="1560"/>
                      <a:pt x="286" y="1548"/>
                    </a:cubicBezTo>
                    <a:cubicBezTo>
                      <a:pt x="1572" y="727"/>
                      <a:pt x="2560" y="322"/>
                      <a:pt x="3299" y="322"/>
                    </a:cubicBezTo>
                    <a:cubicBezTo>
                      <a:pt x="3954" y="322"/>
                      <a:pt x="4787" y="643"/>
                      <a:pt x="5859" y="1262"/>
                    </a:cubicBezTo>
                    <a:cubicBezTo>
                      <a:pt x="5885" y="1277"/>
                      <a:pt x="5912" y="1284"/>
                      <a:pt x="5939" y="1284"/>
                    </a:cubicBezTo>
                    <a:cubicBezTo>
                      <a:pt x="5997" y="1284"/>
                      <a:pt x="6052" y="1252"/>
                      <a:pt x="6085" y="1203"/>
                    </a:cubicBezTo>
                    <a:cubicBezTo>
                      <a:pt x="6132" y="1131"/>
                      <a:pt x="6097" y="1024"/>
                      <a:pt x="6025" y="977"/>
                    </a:cubicBezTo>
                    <a:cubicBezTo>
                      <a:pt x="4906" y="322"/>
                      <a:pt x="4013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8319;p14">
                <a:extLst>
                  <a:ext uri="{FF2B5EF4-FFF2-40B4-BE49-F238E27FC236}">
                    <a16:creationId xmlns:a16="http://schemas.microsoft.com/office/drawing/2014/main" id="{4BBC2880-675D-4440-B2BC-E006203B25ED}"/>
                  </a:ext>
                </a:extLst>
              </p:cNvPr>
              <p:cNvSpPr/>
              <p:nvPr/>
            </p:nvSpPr>
            <p:spPr>
              <a:xfrm>
                <a:off x="7989683" y="2378183"/>
                <a:ext cx="332761" cy="20609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6490" extrusionOk="0">
                    <a:moveTo>
                      <a:pt x="5240" y="334"/>
                    </a:moveTo>
                    <a:cubicBezTo>
                      <a:pt x="6597" y="334"/>
                      <a:pt x="9276" y="2453"/>
                      <a:pt x="10086" y="3096"/>
                    </a:cubicBezTo>
                    <a:cubicBezTo>
                      <a:pt x="10121" y="3132"/>
                      <a:pt x="10157" y="3179"/>
                      <a:pt x="10157" y="3239"/>
                    </a:cubicBezTo>
                    <a:cubicBezTo>
                      <a:pt x="10157" y="3298"/>
                      <a:pt x="10121" y="3346"/>
                      <a:pt x="10086" y="3394"/>
                    </a:cubicBezTo>
                    <a:cubicBezTo>
                      <a:pt x="9288" y="4025"/>
                      <a:pt x="6597" y="6144"/>
                      <a:pt x="5240" y="6144"/>
                    </a:cubicBezTo>
                    <a:cubicBezTo>
                      <a:pt x="3894" y="6144"/>
                      <a:pt x="1215" y="4025"/>
                      <a:pt x="406" y="3394"/>
                    </a:cubicBezTo>
                    <a:cubicBezTo>
                      <a:pt x="358" y="3346"/>
                      <a:pt x="334" y="3298"/>
                      <a:pt x="334" y="3239"/>
                    </a:cubicBezTo>
                    <a:cubicBezTo>
                      <a:pt x="334" y="3179"/>
                      <a:pt x="358" y="3120"/>
                      <a:pt x="406" y="3096"/>
                    </a:cubicBezTo>
                    <a:cubicBezTo>
                      <a:pt x="1192" y="2453"/>
                      <a:pt x="3894" y="334"/>
                      <a:pt x="5240" y="334"/>
                    </a:cubicBezTo>
                    <a:close/>
                    <a:moveTo>
                      <a:pt x="5240" y="0"/>
                    </a:moveTo>
                    <a:cubicBezTo>
                      <a:pt x="3811" y="0"/>
                      <a:pt x="1239" y="1977"/>
                      <a:pt x="191" y="2822"/>
                    </a:cubicBezTo>
                    <a:cubicBezTo>
                      <a:pt x="84" y="2929"/>
                      <a:pt x="1" y="3072"/>
                      <a:pt x="1" y="3239"/>
                    </a:cubicBezTo>
                    <a:cubicBezTo>
                      <a:pt x="1" y="3406"/>
                      <a:pt x="84" y="3548"/>
                      <a:pt x="191" y="3656"/>
                    </a:cubicBezTo>
                    <a:cubicBezTo>
                      <a:pt x="1239" y="4501"/>
                      <a:pt x="3811" y="6489"/>
                      <a:pt x="5240" y="6489"/>
                    </a:cubicBezTo>
                    <a:cubicBezTo>
                      <a:pt x="6657" y="6489"/>
                      <a:pt x="9252" y="4501"/>
                      <a:pt x="10288" y="3656"/>
                    </a:cubicBezTo>
                    <a:cubicBezTo>
                      <a:pt x="10407" y="3548"/>
                      <a:pt x="10478" y="3406"/>
                      <a:pt x="10478" y="3239"/>
                    </a:cubicBezTo>
                    <a:cubicBezTo>
                      <a:pt x="10478" y="3072"/>
                      <a:pt x="10407" y="2929"/>
                      <a:pt x="10288" y="2822"/>
                    </a:cubicBezTo>
                    <a:cubicBezTo>
                      <a:pt x="9252" y="1977"/>
                      <a:pt x="6668" y="0"/>
                      <a:pt x="5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320;p14">
                <a:extLst>
                  <a:ext uri="{FF2B5EF4-FFF2-40B4-BE49-F238E27FC236}">
                    <a16:creationId xmlns:a16="http://schemas.microsoft.com/office/drawing/2014/main" id="{25BFD3A7-6AD8-416F-BB17-2F4BF19CB9CC}"/>
                  </a:ext>
                </a:extLst>
              </p:cNvPr>
              <p:cNvSpPr/>
              <p:nvPr/>
            </p:nvSpPr>
            <p:spPr>
              <a:xfrm>
                <a:off x="8081201" y="2405746"/>
                <a:ext cx="151598" cy="149884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720" extrusionOk="0">
                    <a:moveTo>
                      <a:pt x="2351" y="1"/>
                    </a:moveTo>
                    <a:cubicBezTo>
                      <a:pt x="2329" y="1"/>
                      <a:pt x="2308" y="1"/>
                      <a:pt x="2286" y="2"/>
                    </a:cubicBezTo>
                    <a:cubicBezTo>
                      <a:pt x="1048" y="49"/>
                      <a:pt x="36" y="1049"/>
                      <a:pt x="12" y="2288"/>
                    </a:cubicBezTo>
                    <a:cubicBezTo>
                      <a:pt x="0" y="2907"/>
                      <a:pt x="203" y="3478"/>
                      <a:pt x="572" y="3907"/>
                    </a:cubicBezTo>
                    <a:cubicBezTo>
                      <a:pt x="602" y="3943"/>
                      <a:pt x="646" y="3960"/>
                      <a:pt x="691" y="3960"/>
                    </a:cubicBezTo>
                    <a:cubicBezTo>
                      <a:pt x="735" y="3960"/>
                      <a:pt x="780" y="3943"/>
                      <a:pt x="810" y="3907"/>
                    </a:cubicBezTo>
                    <a:cubicBezTo>
                      <a:pt x="869" y="3847"/>
                      <a:pt x="869" y="3740"/>
                      <a:pt x="810" y="3681"/>
                    </a:cubicBezTo>
                    <a:cubicBezTo>
                      <a:pt x="488" y="3312"/>
                      <a:pt x="310" y="2800"/>
                      <a:pt x="322" y="2264"/>
                    </a:cubicBezTo>
                    <a:cubicBezTo>
                      <a:pt x="369" y="1228"/>
                      <a:pt x="1215" y="383"/>
                      <a:pt x="2262" y="335"/>
                    </a:cubicBezTo>
                    <a:cubicBezTo>
                      <a:pt x="2297" y="333"/>
                      <a:pt x="2332" y="332"/>
                      <a:pt x="2366" y="332"/>
                    </a:cubicBezTo>
                    <a:cubicBezTo>
                      <a:pt x="3487" y="332"/>
                      <a:pt x="4416" y="1263"/>
                      <a:pt x="4382" y="2407"/>
                    </a:cubicBezTo>
                    <a:cubicBezTo>
                      <a:pt x="4370" y="3478"/>
                      <a:pt x="3489" y="4347"/>
                      <a:pt x="2417" y="4395"/>
                    </a:cubicBezTo>
                    <a:cubicBezTo>
                      <a:pt x="2394" y="4396"/>
                      <a:pt x="2371" y="4396"/>
                      <a:pt x="2348" y="4396"/>
                    </a:cubicBezTo>
                    <a:cubicBezTo>
                      <a:pt x="2003" y="4396"/>
                      <a:pt x="1671" y="4313"/>
                      <a:pt x="1381" y="4157"/>
                    </a:cubicBezTo>
                    <a:cubicBezTo>
                      <a:pt x="1355" y="4141"/>
                      <a:pt x="1323" y="4132"/>
                      <a:pt x="1290" y="4132"/>
                    </a:cubicBezTo>
                    <a:cubicBezTo>
                      <a:pt x="1248" y="4132"/>
                      <a:pt x="1206" y="4147"/>
                      <a:pt x="1179" y="4181"/>
                    </a:cubicBezTo>
                    <a:cubicBezTo>
                      <a:pt x="1108" y="4264"/>
                      <a:pt x="1119" y="4395"/>
                      <a:pt x="1227" y="4443"/>
                    </a:cubicBezTo>
                    <a:cubicBezTo>
                      <a:pt x="1540" y="4615"/>
                      <a:pt x="1902" y="4720"/>
                      <a:pt x="2287" y="4720"/>
                    </a:cubicBezTo>
                    <a:cubicBezTo>
                      <a:pt x="2326" y="4720"/>
                      <a:pt x="2366" y="4719"/>
                      <a:pt x="2405" y="4716"/>
                    </a:cubicBezTo>
                    <a:cubicBezTo>
                      <a:pt x="3655" y="4693"/>
                      <a:pt x="4679" y="3681"/>
                      <a:pt x="4715" y="2442"/>
                    </a:cubicBezTo>
                    <a:cubicBezTo>
                      <a:pt x="4774" y="1095"/>
                      <a:pt x="3690" y="1"/>
                      <a:pt x="2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321;p14">
                <a:extLst>
                  <a:ext uri="{FF2B5EF4-FFF2-40B4-BE49-F238E27FC236}">
                    <a16:creationId xmlns:a16="http://schemas.microsoft.com/office/drawing/2014/main" id="{ED9D5471-EE03-4B82-AAF8-723B83411364}"/>
                  </a:ext>
                </a:extLst>
              </p:cNvPr>
              <p:cNvSpPr/>
              <p:nvPr/>
            </p:nvSpPr>
            <p:spPr>
              <a:xfrm>
                <a:off x="8115973" y="2440550"/>
                <a:ext cx="80562" cy="80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26" extrusionOk="0">
                    <a:moveTo>
                      <a:pt x="1263" y="1"/>
                    </a:moveTo>
                    <a:cubicBezTo>
                      <a:pt x="572" y="1"/>
                      <a:pt x="1" y="561"/>
                      <a:pt x="1" y="1263"/>
                    </a:cubicBezTo>
                    <a:cubicBezTo>
                      <a:pt x="1" y="1965"/>
                      <a:pt x="572" y="2525"/>
                      <a:pt x="1263" y="2525"/>
                    </a:cubicBezTo>
                    <a:cubicBezTo>
                      <a:pt x="1965" y="2525"/>
                      <a:pt x="2537" y="1965"/>
                      <a:pt x="2537" y="1263"/>
                    </a:cubicBezTo>
                    <a:cubicBezTo>
                      <a:pt x="2537" y="1168"/>
                      <a:pt x="2453" y="1096"/>
                      <a:pt x="2370" y="1096"/>
                    </a:cubicBezTo>
                    <a:cubicBezTo>
                      <a:pt x="2275" y="1096"/>
                      <a:pt x="2203" y="1168"/>
                      <a:pt x="2203" y="1263"/>
                    </a:cubicBezTo>
                    <a:cubicBezTo>
                      <a:pt x="2203" y="1787"/>
                      <a:pt x="1787" y="2204"/>
                      <a:pt x="1263" y="2204"/>
                    </a:cubicBezTo>
                    <a:cubicBezTo>
                      <a:pt x="751" y="2204"/>
                      <a:pt x="334" y="1787"/>
                      <a:pt x="334" y="1263"/>
                    </a:cubicBezTo>
                    <a:cubicBezTo>
                      <a:pt x="334" y="739"/>
                      <a:pt x="751" y="322"/>
                      <a:pt x="1263" y="322"/>
                    </a:cubicBezTo>
                    <a:cubicBezTo>
                      <a:pt x="1358" y="322"/>
                      <a:pt x="1429" y="251"/>
                      <a:pt x="1429" y="156"/>
                    </a:cubicBezTo>
                    <a:cubicBezTo>
                      <a:pt x="1429" y="72"/>
                      <a:pt x="1358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322;p14">
                <a:extLst>
                  <a:ext uri="{FF2B5EF4-FFF2-40B4-BE49-F238E27FC236}">
                    <a16:creationId xmlns:a16="http://schemas.microsoft.com/office/drawing/2014/main" id="{3DB0411C-D071-43FD-BD03-49F8B1DCEF76}"/>
                  </a:ext>
                </a:extLst>
              </p:cNvPr>
              <p:cNvSpPr/>
              <p:nvPr/>
            </p:nvSpPr>
            <p:spPr>
              <a:xfrm>
                <a:off x="8164749" y="2447377"/>
                <a:ext cx="24610" cy="2461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5" extrusionOk="0">
                    <a:moveTo>
                      <a:pt x="382" y="0"/>
                    </a:moveTo>
                    <a:cubicBezTo>
                      <a:pt x="179" y="0"/>
                      <a:pt x="1" y="179"/>
                      <a:pt x="1" y="393"/>
                    </a:cubicBezTo>
                    <a:cubicBezTo>
                      <a:pt x="1" y="596"/>
                      <a:pt x="179" y="774"/>
                      <a:pt x="382" y="774"/>
                    </a:cubicBezTo>
                    <a:cubicBezTo>
                      <a:pt x="596" y="774"/>
                      <a:pt x="774" y="596"/>
                      <a:pt x="774" y="393"/>
                    </a:cubicBezTo>
                    <a:cubicBezTo>
                      <a:pt x="774" y="179"/>
                      <a:pt x="608" y="0"/>
                      <a:pt x="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8552;p14">
              <a:extLst>
                <a:ext uri="{FF2B5EF4-FFF2-40B4-BE49-F238E27FC236}">
                  <a16:creationId xmlns:a16="http://schemas.microsoft.com/office/drawing/2014/main" id="{48AA3194-6D7F-B840-AF1B-60519D576243}"/>
                </a:ext>
              </a:extLst>
            </p:cNvPr>
            <p:cNvGrpSpPr/>
            <p:nvPr/>
          </p:nvGrpSpPr>
          <p:grpSpPr>
            <a:xfrm>
              <a:off x="3697343" y="6332812"/>
              <a:ext cx="473912" cy="474420"/>
              <a:chOff x="4008060" y="3687036"/>
              <a:chExt cx="355434" cy="35581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7" name="Google Shape;8553;p14">
                <a:extLst>
                  <a:ext uri="{FF2B5EF4-FFF2-40B4-BE49-F238E27FC236}">
                    <a16:creationId xmlns:a16="http://schemas.microsoft.com/office/drawing/2014/main" id="{C7B95595-8EC7-7C49-B3D8-561E2472AFAD}"/>
                  </a:ext>
                </a:extLst>
              </p:cNvPr>
              <p:cNvSpPr/>
              <p:nvPr/>
            </p:nvSpPr>
            <p:spPr>
              <a:xfrm>
                <a:off x="4008060" y="3687036"/>
                <a:ext cx="35543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205" extrusionOk="0">
                    <a:moveTo>
                      <a:pt x="2012" y="0"/>
                    </a:moveTo>
                    <a:cubicBezTo>
                      <a:pt x="905" y="0"/>
                      <a:pt x="0" y="893"/>
                      <a:pt x="0" y="2013"/>
                    </a:cubicBezTo>
                    <a:lnTo>
                      <a:pt x="0" y="9192"/>
                    </a:lnTo>
                    <a:cubicBezTo>
                      <a:pt x="0" y="10287"/>
                      <a:pt x="893" y="11204"/>
                      <a:pt x="2012" y="11204"/>
                    </a:cubicBezTo>
                    <a:lnTo>
                      <a:pt x="9180" y="11204"/>
                    </a:lnTo>
                    <a:cubicBezTo>
                      <a:pt x="10287" y="11204"/>
                      <a:pt x="11192" y="10311"/>
                      <a:pt x="11192" y="9192"/>
                    </a:cubicBezTo>
                    <a:lnTo>
                      <a:pt x="11192" y="2013"/>
                    </a:lnTo>
                    <a:cubicBezTo>
                      <a:pt x="11180" y="917"/>
                      <a:pt x="10287" y="0"/>
                      <a:pt x="9180" y="0"/>
                    </a:cubicBezTo>
                    <a:lnTo>
                      <a:pt x="8085" y="0"/>
                    </a:lnTo>
                    <a:cubicBezTo>
                      <a:pt x="7989" y="0"/>
                      <a:pt x="7918" y="84"/>
                      <a:pt x="7918" y="167"/>
                    </a:cubicBezTo>
                    <a:cubicBezTo>
                      <a:pt x="7918" y="262"/>
                      <a:pt x="7989" y="334"/>
                      <a:pt x="8085" y="334"/>
                    </a:cubicBezTo>
                    <a:lnTo>
                      <a:pt x="9180" y="334"/>
                    </a:lnTo>
                    <a:cubicBezTo>
                      <a:pt x="10109" y="334"/>
                      <a:pt x="10847" y="1084"/>
                      <a:pt x="10847" y="2001"/>
                    </a:cubicBezTo>
                    <a:lnTo>
                      <a:pt x="10847" y="9180"/>
                    </a:lnTo>
                    <a:cubicBezTo>
                      <a:pt x="10847" y="10097"/>
                      <a:pt x="10109" y="10847"/>
                      <a:pt x="9180" y="10847"/>
                    </a:cubicBezTo>
                    <a:lnTo>
                      <a:pt x="2012" y="10847"/>
                    </a:lnTo>
                    <a:cubicBezTo>
                      <a:pt x="1084" y="10847"/>
                      <a:pt x="345" y="10097"/>
                      <a:pt x="345" y="9180"/>
                    </a:cubicBezTo>
                    <a:lnTo>
                      <a:pt x="345" y="2001"/>
                    </a:lnTo>
                    <a:cubicBezTo>
                      <a:pt x="345" y="1084"/>
                      <a:pt x="1084" y="334"/>
                      <a:pt x="2012" y="334"/>
                    </a:cubicBezTo>
                    <a:lnTo>
                      <a:pt x="7418" y="334"/>
                    </a:lnTo>
                    <a:cubicBezTo>
                      <a:pt x="7501" y="334"/>
                      <a:pt x="7573" y="262"/>
                      <a:pt x="7573" y="167"/>
                    </a:cubicBezTo>
                    <a:cubicBezTo>
                      <a:pt x="7573" y="84"/>
                      <a:pt x="7501" y="0"/>
                      <a:pt x="7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Google Shape;8554;p14">
                <a:extLst>
                  <a:ext uri="{FF2B5EF4-FFF2-40B4-BE49-F238E27FC236}">
                    <a16:creationId xmlns:a16="http://schemas.microsoft.com/office/drawing/2014/main" id="{AB04E356-F3AB-E645-8725-8104743C9F67}"/>
                  </a:ext>
                </a:extLst>
              </p:cNvPr>
              <p:cNvSpPr/>
              <p:nvPr/>
            </p:nvSpPr>
            <p:spPr>
              <a:xfrm>
                <a:off x="4140386" y="3743370"/>
                <a:ext cx="93042" cy="926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18" extrusionOk="0">
                    <a:moveTo>
                      <a:pt x="1477" y="334"/>
                    </a:moveTo>
                    <a:cubicBezTo>
                      <a:pt x="2096" y="334"/>
                      <a:pt x="2608" y="834"/>
                      <a:pt x="2608" y="1465"/>
                    </a:cubicBezTo>
                    <a:cubicBezTo>
                      <a:pt x="2608" y="2084"/>
                      <a:pt x="2096" y="2596"/>
                      <a:pt x="1477" y="2596"/>
                    </a:cubicBezTo>
                    <a:cubicBezTo>
                      <a:pt x="846" y="2596"/>
                      <a:pt x="346" y="2084"/>
                      <a:pt x="346" y="1465"/>
                    </a:cubicBezTo>
                    <a:cubicBezTo>
                      <a:pt x="346" y="834"/>
                      <a:pt x="846" y="334"/>
                      <a:pt x="1477" y="334"/>
                    </a:cubicBezTo>
                    <a:close/>
                    <a:moveTo>
                      <a:pt x="1477" y="0"/>
                    </a:moveTo>
                    <a:cubicBezTo>
                      <a:pt x="667" y="0"/>
                      <a:pt x="12" y="655"/>
                      <a:pt x="12" y="1465"/>
                    </a:cubicBezTo>
                    <a:cubicBezTo>
                      <a:pt x="0" y="2263"/>
                      <a:pt x="655" y="2918"/>
                      <a:pt x="1477" y="2918"/>
                    </a:cubicBezTo>
                    <a:cubicBezTo>
                      <a:pt x="2274" y="2918"/>
                      <a:pt x="2929" y="2263"/>
                      <a:pt x="2929" y="1465"/>
                    </a:cubicBezTo>
                    <a:cubicBezTo>
                      <a:pt x="2929" y="655"/>
                      <a:pt x="2274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Google Shape;8555;p14">
                <a:extLst>
                  <a:ext uri="{FF2B5EF4-FFF2-40B4-BE49-F238E27FC236}">
                    <a16:creationId xmlns:a16="http://schemas.microsoft.com/office/drawing/2014/main" id="{3EB331F0-6849-6543-99B7-E0BCC89C61B0}"/>
                  </a:ext>
                </a:extLst>
              </p:cNvPr>
              <p:cNvSpPr/>
              <p:nvPr/>
            </p:nvSpPr>
            <p:spPr>
              <a:xfrm>
                <a:off x="4113901" y="3848098"/>
                <a:ext cx="143723" cy="138801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371" extrusionOk="0">
                    <a:moveTo>
                      <a:pt x="477" y="1"/>
                    </a:moveTo>
                    <a:cubicBezTo>
                      <a:pt x="215" y="1"/>
                      <a:pt x="1" y="203"/>
                      <a:pt x="1" y="477"/>
                    </a:cubicBezTo>
                    <a:lnTo>
                      <a:pt x="1" y="893"/>
                    </a:lnTo>
                    <a:cubicBezTo>
                      <a:pt x="1" y="1155"/>
                      <a:pt x="203" y="1370"/>
                      <a:pt x="477" y="1370"/>
                    </a:cubicBezTo>
                    <a:lnTo>
                      <a:pt x="763" y="1370"/>
                    </a:lnTo>
                    <a:cubicBezTo>
                      <a:pt x="834" y="1370"/>
                      <a:pt x="906" y="1429"/>
                      <a:pt x="906" y="1513"/>
                    </a:cubicBezTo>
                    <a:lnTo>
                      <a:pt x="906" y="2858"/>
                    </a:lnTo>
                    <a:cubicBezTo>
                      <a:pt x="906" y="2929"/>
                      <a:pt x="846" y="3001"/>
                      <a:pt x="763" y="3001"/>
                    </a:cubicBezTo>
                    <a:lnTo>
                      <a:pt x="572" y="3001"/>
                    </a:lnTo>
                    <a:cubicBezTo>
                      <a:pt x="299" y="3001"/>
                      <a:pt x="96" y="3215"/>
                      <a:pt x="96" y="3477"/>
                    </a:cubicBezTo>
                    <a:lnTo>
                      <a:pt x="96" y="3894"/>
                    </a:lnTo>
                    <a:cubicBezTo>
                      <a:pt x="96" y="4168"/>
                      <a:pt x="299" y="4370"/>
                      <a:pt x="572" y="4370"/>
                    </a:cubicBezTo>
                    <a:lnTo>
                      <a:pt x="4049" y="4370"/>
                    </a:lnTo>
                    <a:cubicBezTo>
                      <a:pt x="4311" y="4370"/>
                      <a:pt x="4525" y="4168"/>
                      <a:pt x="4525" y="3894"/>
                    </a:cubicBezTo>
                    <a:lnTo>
                      <a:pt x="4525" y="3477"/>
                    </a:lnTo>
                    <a:cubicBezTo>
                      <a:pt x="4525" y="3215"/>
                      <a:pt x="4311" y="3001"/>
                      <a:pt x="4049" y="3001"/>
                    </a:cubicBezTo>
                    <a:lnTo>
                      <a:pt x="3859" y="3001"/>
                    </a:lnTo>
                    <a:cubicBezTo>
                      <a:pt x="3787" y="3001"/>
                      <a:pt x="3704" y="2941"/>
                      <a:pt x="3704" y="2858"/>
                    </a:cubicBezTo>
                    <a:lnTo>
                      <a:pt x="3704" y="477"/>
                    </a:lnTo>
                    <a:cubicBezTo>
                      <a:pt x="3704" y="203"/>
                      <a:pt x="3501" y="1"/>
                      <a:pt x="3228" y="1"/>
                    </a:cubicBezTo>
                    <a:lnTo>
                      <a:pt x="1442" y="1"/>
                    </a:lnTo>
                    <a:cubicBezTo>
                      <a:pt x="1358" y="1"/>
                      <a:pt x="1287" y="72"/>
                      <a:pt x="1287" y="155"/>
                    </a:cubicBezTo>
                    <a:cubicBezTo>
                      <a:pt x="1287" y="251"/>
                      <a:pt x="1358" y="322"/>
                      <a:pt x="1442" y="322"/>
                    </a:cubicBezTo>
                    <a:lnTo>
                      <a:pt x="3228" y="322"/>
                    </a:lnTo>
                    <a:cubicBezTo>
                      <a:pt x="3311" y="322"/>
                      <a:pt x="3382" y="382"/>
                      <a:pt x="3382" y="477"/>
                    </a:cubicBezTo>
                    <a:lnTo>
                      <a:pt x="3382" y="2858"/>
                    </a:lnTo>
                    <a:cubicBezTo>
                      <a:pt x="3382" y="3120"/>
                      <a:pt x="3585" y="3334"/>
                      <a:pt x="3859" y="3334"/>
                    </a:cubicBezTo>
                    <a:lnTo>
                      <a:pt x="4049" y="3334"/>
                    </a:lnTo>
                    <a:cubicBezTo>
                      <a:pt x="4121" y="3334"/>
                      <a:pt x="4204" y="3394"/>
                      <a:pt x="4204" y="3477"/>
                    </a:cubicBezTo>
                    <a:lnTo>
                      <a:pt x="4204" y="3894"/>
                    </a:lnTo>
                    <a:cubicBezTo>
                      <a:pt x="4204" y="3965"/>
                      <a:pt x="4132" y="4049"/>
                      <a:pt x="4049" y="4049"/>
                    </a:cubicBezTo>
                    <a:lnTo>
                      <a:pt x="572" y="4049"/>
                    </a:lnTo>
                    <a:cubicBezTo>
                      <a:pt x="489" y="4049"/>
                      <a:pt x="418" y="3989"/>
                      <a:pt x="418" y="3894"/>
                    </a:cubicBezTo>
                    <a:lnTo>
                      <a:pt x="418" y="3477"/>
                    </a:lnTo>
                    <a:cubicBezTo>
                      <a:pt x="418" y="3406"/>
                      <a:pt x="477" y="3334"/>
                      <a:pt x="572" y="3334"/>
                    </a:cubicBezTo>
                    <a:lnTo>
                      <a:pt x="763" y="3334"/>
                    </a:lnTo>
                    <a:cubicBezTo>
                      <a:pt x="1025" y="3334"/>
                      <a:pt x="1239" y="3120"/>
                      <a:pt x="1239" y="2858"/>
                    </a:cubicBezTo>
                    <a:lnTo>
                      <a:pt x="1239" y="1513"/>
                    </a:lnTo>
                    <a:cubicBezTo>
                      <a:pt x="1239" y="1251"/>
                      <a:pt x="1025" y="1036"/>
                      <a:pt x="763" y="1036"/>
                    </a:cubicBezTo>
                    <a:lnTo>
                      <a:pt x="477" y="1036"/>
                    </a:lnTo>
                    <a:cubicBezTo>
                      <a:pt x="406" y="1036"/>
                      <a:pt x="334" y="977"/>
                      <a:pt x="334" y="893"/>
                    </a:cubicBezTo>
                    <a:lnTo>
                      <a:pt x="334" y="477"/>
                    </a:lnTo>
                    <a:cubicBezTo>
                      <a:pt x="334" y="393"/>
                      <a:pt x="394" y="322"/>
                      <a:pt x="477" y="322"/>
                    </a:cubicBezTo>
                    <a:lnTo>
                      <a:pt x="787" y="322"/>
                    </a:lnTo>
                    <a:cubicBezTo>
                      <a:pt x="882" y="322"/>
                      <a:pt x="953" y="251"/>
                      <a:pt x="953" y="155"/>
                    </a:cubicBezTo>
                    <a:cubicBezTo>
                      <a:pt x="953" y="72"/>
                      <a:pt x="882" y="1"/>
                      <a:pt x="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85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5C83E-F244-451E-9A35-81E85B2A85D6}"/>
                </a:ext>
              </a:extLst>
            </p:cNvPr>
            <p:cNvGrpSpPr/>
            <p:nvPr/>
          </p:nvGrpSpPr>
          <p:grpSpPr>
            <a:xfrm>
              <a:off x="5216859" y="5903058"/>
              <a:ext cx="713261" cy="713261"/>
              <a:chOff x="5223683" y="5903058"/>
              <a:chExt cx="713261" cy="713261"/>
            </a:xfrm>
          </p:grpSpPr>
          <p:sp>
            <p:nvSpPr>
              <p:cNvPr id="39" name="Elipse 151">
                <a:extLst>
                  <a:ext uri="{FF2B5EF4-FFF2-40B4-BE49-F238E27FC236}">
                    <a16:creationId xmlns:a16="http://schemas.microsoft.com/office/drawing/2014/main" id="{85ECABB1-FCCE-4D9A-9D69-7558F6107790}"/>
                  </a:ext>
                </a:extLst>
              </p:cNvPr>
              <p:cNvSpPr/>
              <p:nvPr/>
            </p:nvSpPr>
            <p:spPr>
              <a:xfrm>
                <a:off x="5223683" y="5903058"/>
                <a:ext cx="713261" cy="713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93" name="Google Shape;8751;p15">
                <a:extLst>
                  <a:ext uri="{FF2B5EF4-FFF2-40B4-BE49-F238E27FC236}">
                    <a16:creationId xmlns:a16="http://schemas.microsoft.com/office/drawing/2014/main" id="{F9DBA17F-5A6B-DF44-A47B-17A1031BF120}"/>
                  </a:ext>
                </a:extLst>
              </p:cNvPr>
              <p:cNvGrpSpPr/>
              <p:nvPr/>
            </p:nvGrpSpPr>
            <p:grpSpPr>
              <a:xfrm>
                <a:off x="5398547" y="6004226"/>
                <a:ext cx="372745" cy="484536"/>
                <a:chOff x="3545676" y="3332520"/>
                <a:chExt cx="279559" cy="363402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114" name="Google Shape;8752;p15">
                  <a:extLst>
                    <a:ext uri="{FF2B5EF4-FFF2-40B4-BE49-F238E27FC236}">
                      <a16:creationId xmlns:a16="http://schemas.microsoft.com/office/drawing/2014/main" id="{79026E54-469D-EA4B-A5D4-F8C2833D7078}"/>
                    </a:ext>
                  </a:extLst>
                </p:cNvPr>
                <p:cNvSpPr/>
                <p:nvPr/>
              </p:nvSpPr>
              <p:spPr>
                <a:xfrm>
                  <a:off x="3545676" y="3332520"/>
                  <a:ext cx="279559" cy="36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6" h="11408" extrusionOk="0">
                      <a:moveTo>
                        <a:pt x="6322" y="346"/>
                      </a:moveTo>
                      <a:lnTo>
                        <a:pt x="6322" y="715"/>
                      </a:lnTo>
                      <a:lnTo>
                        <a:pt x="5537" y="715"/>
                      </a:lnTo>
                      <a:lnTo>
                        <a:pt x="5537" y="346"/>
                      </a:lnTo>
                      <a:close/>
                      <a:moveTo>
                        <a:pt x="6692" y="1049"/>
                      </a:moveTo>
                      <a:lnTo>
                        <a:pt x="6692" y="5121"/>
                      </a:lnTo>
                      <a:lnTo>
                        <a:pt x="5179" y="5121"/>
                      </a:lnTo>
                      <a:lnTo>
                        <a:pt x="5179" y="1049"/>
                      </a:lnTo>
                      <a:close/>
                      <a:moveTo>
                        <a:pt x="5763" y="5466"/>
                      </a:moveTo>
                      <a:lnTo>
                        <a:pt x="5763" y="6014"/>
                      </a:lnTo>
                      <a:lnTo>
                        <a:pt x="5465" y="6014"/>
                      </a:lnTo>
                      <a:lnTo>
                        <a:pt x="5465" y="5466"/>
                      </a:lnTo>
                      <a:close/>
                      <a:moveTo>
                        <a:pt x="6394" y="5466"/>
                      </a:moveTo>
                      <a:lnTo>
                        <a:pt x="6394" y="6633"/>
                      </a:lnTo>
                      <a:lnTo>
                        <a:pt x="6096" y="6633"/>
                      </a:lnTo>
                      <a:lnTo>
                        <a:pt x="6096" y="5466"/>
                      </a:lnTo>
                      <a:close/>
                      <a:moveTo>
                        <a:pt x="6953" y="8038"/>
                      </a:moveTo>
                      <a:cubicBezTo>
                        <a:pt x="7168" y="8038"/>
                        <a:pt x="7346" y="8216"/>
                        <a:pt x="7346" y="8443"/>
                      </a:cubicBezTo>
                      <a:cubicBezTo>
                        <a:pt x="7346" y="8669"/>
                        <a:pt x="7168" y="8847"/>
                        <a:pt x="6953" y="8847"/>
                      </a:cubicBezTo>
                      <a:lnTo>
                        <a:pt x="4584" y="8847"/>
                      </a:lnTo>
                      <a:lnTo>
                        <a:pt x="4584" y="8038"/>
                      </a:lnTo>
                      <a:close/>
                      <a:moveTo>
                        <a:pt x="6549" y="9193"/>
                      </a:moveTo>
                      <a:cubicBezTo>
                        <a:pt x="6537" y="9502"/>
                        <a:pt x="6275" y="9740"/>
                        <a:pt x="5965" y="9740"/>
                      </a:cubicBezTo>
                      <a:lnTo>
                        <a:pt x="4584" y="9740"/>
                      </a:lnTo>
                      <a:lnTo>
                        <a:pt x="4584" y="9193"/>
                      </a:lnTo>
                      <a:close/>
                      <a:moveTo>
                        <a:pt x="5882" y="10086"/>
                      </a:moveTo>
                      <a:lnTo>
                        <a:pt x="5882" y="10359"/>
                      </a:lnTo>
                      <a:lnTo>
                        <a:pt x="4584" y="10359"/>
                      </a:lnTo>
                      <a:lnTo>
                        <a:pt x="4584" y="10086"/>
                      </a:lnTo>
                      <a:close/>
                      <a:moveTo>
                        <a:pt x="4953" y="1"/>
                      </a:moveTo>
                      <a:cubicBezTo>
                        <a:pt x="4870" y="1"/>
                        <a:pt x="4787" y="72"/>
                        <a:pt x="4787" y="168"/>
                      </a:cubicBezTo>
                      <a:cubicBezTo>
                        <a:pt x="4787" y="263"/>
                        <a:pt x="4870" y="334"/>
                        <a:pt x="4953" y="334"/>
                      </a:cubicBezTo>
                      <a:lnTo>
                        <a:pt x="5144" y="334"/>
                      </a:lnTo>
                      <a:lnTo>
                        <a:pt x="5144" y="703"/>
                      </a:lnTo>
                      <a:lnTo>
                        <a:pt x="4953" y="703"/>
                      </a:lnTo>
                      <a:cubicBezTo>
                        <a:pt x="4870" y="703"/>
                        <a:pt x="4787" y="775"/>
                        <a:pt x="4787" y="870"/>
                      </a:cubicBezTo>
                      <a:lnTo>
                        <a:pt x="4787" y="1334"/>
                      </a:lnTo>
                      <a:lnTo>
                        <a:pt x="4370" y="1334"/>
                      </a:lnTo>
                      <a:cubicBezTo>
                        <a:pt x="3644" y="1334"/>
                        <a:pt x="2929" y="1513"/>
                        <a:pt x="2310" y="1846"/>
                      </a:cubicBezTo>
                      <a:cubicBezTo>
                        <a:pt x="2215" y="1894"/>
                        <a:pt x="2191" y="2001"/>
                        <a:pt x="2227" y="2073"/>
                      </a:cubicBezTo>
                      <a:cubicBezTo>
                        <a:pt x="2262" y="2132"/>
                        <a:pt x="2322" y="2168"/>
                        <a:pt x="2381" y="2168"/>
                      </a:cubicBezTo>
                      <a:cubicBezTo>
                        <a:pt x="2405" y="2168"/>
                        <a:pt x="2441" y="2168"/>
                        <a:pt x="2453" y="2144"/>
                      </a:cubicBezTo>
                      <a:cubicBezTo>
                        <a:pt x="3036" y="1835"/>
                        <a:pt x="3691" y="1668"/>
                        <a:pt x="4358" y="1668"/>
                      </a:cubicBezTo>
                      <a:lnTo>
                        <a:pt x="4775" y="1668"/>
                      </a:lnTo>
                      <a:lnTo>
                        <a:pt x="4775" y="3382"/>
                      </a:lnTo>
                      <a:lnTo>
                        <a:pt x="4358" y="3382"/>
                      </a:lnTo>
                      <a:cubicBezTo>
                        <a:pt x="3060" y="3382"/>
                        <a:pt x="2024" y="4430"/>
                        <a:pt x="2024" y="5716"/>
                      </a:cubicBezTo>
                      <a:cubicBezTo>
                        <a:pt x="2024" y="6954"/>
                        <a:pt x="2977" y="7966"/>
                        <a:pt x="4191" y="8038"/>
                      </a:cubicBezTo>
                      <a:lnTo>
                        <a:pt x="4191" y="9740"/>
                      </a:lnTo>
                      <a:cubicBezTo>
                        <a:pt x="2048" y="9645"/>
                        <a:pt x="346" y="7883"/>
                        <a:pt x="346" y="5716"/>
                      </a:cubicBezTo>
                      <a:cubicBezTo>
                        <a:pt x="346" y="4454"/>
                        <a:pt x="917" y="3299"/>
                        <a:pt x="1917" y="2525"/>
                      </a:cubicBezTo>
                      <a:cubicBezTo>
                        <a:pt x="1989" y="2466"/>
                        <a:pt x="2012" y="2358"/>
                        <a:pt x="1953" y="2287"/>
                      </a:cubicBezTo>
                      <a:cubicBezTo>
                        <a:pt x="1918" y="2238"/>
                        <a:pt x="1867" y="2214"/>
                        <a:pt x="1817" y="2214"/>
                      </a:cubicBezTo>
                      <a:cubicBezTo>
                        <a:pt x="1780" y="2214"/>
                        <a:pt x="1744" y="2226"/>
                        <a:pt x="1715" y="2251"/>
                      </a:cubicBezTo>
                      <a:cubicBezTo>
                        <a:pt x="1191" y="2656"/>
                        <a:pt x="762" y="3180"/>
                        <a:pt x="465" y="3751"/>
                      </a:cubicBezTo>
                      <a:cubicBezTo>
                        <a:pt x="143" y="4371"/>
                        <a:pt x="0" y="5037"/>
                        <a:pt x="0" y="5716"/>
                      </a:cubicBezTo>
                      <a:cubicBezTo>
                        <a:pt x="0" y="8073"/>
                        <a:pt x="1858" y="9990"/>
                        <a:pt x="4191" y="10086"/>
                      </a:cubicBezTo>
                      <a:lnTo>
                        <a:pt x="4191" y="10359"/>
                      </a:lnTo>
                      <a:lnTo>
                        <a:pt x="2036" y="10359"/>
                      </a:lnTo>
                      <a:cubicBezTo>
                        <a:pt x="1739" y="10359"/>
                        <a:pt x="1512" y="10598"/>
                        <a:pt x="1512" y="10883"/>
                      </a:cubicBezTo>
                      <a:cubicBezTo>
                        <a:pt x="1512" y="11181"/>
                        <a:pt x="1750" y="11407"/>
                        <a:pt x="2036" y="11407"/>
                      </a:cubicBezTo>
                      <a:lnTo>
                        <a:pt x="8263" y="11407"/>
                      </a:lnTo>
                      <a:cubicBezTo>
                        <a:pt x="8561" y="11407"/>
                        <a:pt x="8775" y="11169"/>
                        <a:pt x="8775" y="10883"/>
                      </a:cubicBezTo>
                      <a:cubicBezTo>
                        <a:pt x="8775" y="10598"/>
                        <a:pt x="8537" y="10359"/>
                        <a:pt x="8263" y="10359"/>
                      </a:cubicBezTo>
                      <a:lnTo>
                        <a:pt x="7465" y="10359"/>
                      </a:lnTo>
                      <a:cubicBezTo>
                        <a:pt x="7382" y="10359"/>
                        <a:pt x="7311" y="10443"/>
                        <a:pt x="7311" y="10526"/>
                      </a:cubicBezTo>
                      <a:cubicBezTo>
                        <a:pt x="7311" y="10621"/>
                        <a:pt x="7382" y="10693"/>
                        <a:pt x="7465" y="10693"/>
                      </a:cubicBezTo>
                      <a:lnTo>
                        <a:pt x="8263" y="10693"/>
                      </a:lnTo>
                      <a:cubicBezTo>
                        <a:pt x="8358" y="10693"/>
                        <a:pt x="8454" y="10776"/>
                        <a:pt x="8454" y="10883"/>
                      </a:cubicBezTo>
                      <a:cubicBezTo>
                        <a:pt x="8454" y="10990"/>
                        <a:pt x="8358" y="11074"/>
                        <a:pt x="8263" y="11074"/>
                      </a:cubicBezTo>
                      <a:lnTo>
                        <a:pt x="2084" y="11074"/>
                      </a:lnTo>
                      <a:cubicBezTo>
                        <a:pt x="1977" y="11074"/>
                        <a:pt x="1893" y="10990"/>
                        <a:pt x="1893" y="10883"/>
                      </a:cubicBezTo>
                      <a:cubicBezTo>
                        <a:pt x="1893" y="10776"/>
                        <a:pt x="1977" y="10693"/>
                        <a:pt x="2084" y="10693"/>
                      </a:cubicBezTo>
                      <a:lnTo>
                        <a:pt x="6787" y="10693"/>
                      </a:lnTo>
                      <a:cubicBezTo>
                        <a:pt x="6870" y="10693"/>
                        <a:pt x="6953" y="10621"/>
                        <a:pt x="6953" y="10526"/>
                      </a:cubicBezTo>
                      <a:cubicBezTo>
                        <a:pt x="6953" y="10443"/>
                        <a:pt x="6870" y="10359"/>
                        <a:pt x="6787" y="10359"/>
                      </a:cubicBezTo>
                      <a:lnTo>
                        <a:pt x="6203" y="10359"/>
                      </a:lnTo>
                      <a:lnTo>
                        <a:pt x="6203" y="10050"/>
                      </a:lnTo>
                      <a:cubicBezTo>
                        <a:pt x="6596" y="9943"/>
                        <a:pt x="6870" y="9609"/>
                        <a:pt x="6870" y="9193"/>
                      </a:cubicBezTo>
                      <a:lnTo>
                        <a:pt x="6930" y="9193"/>
                      </a:lnTo>
                      <a:cubicBezTo>
                        <a:pt x="7334" y="9193"/>
                        <a:pt x="7680" y="8859"/>
                        <a:pt x="7680" y="8443"/>
                      </a:cubicBezTo>
                      <a:cubicBezTo>
                        <a:pt x="7680" y="8038"/>
                        <a:pt x="7346" y="7704"/>
                        <a:pt x="6930" y="7704"/>
                      </a:cubicBezTo>
                      <a:lnTo>
                        <a:pt x="4406" y="7704"/>
                      </a:lnTo>
                      <a:cubicBezTo>
                        <a:pt x="3298" y="7704"/>
                        <a:pt x="2405" y="6811"/>
                        <a:pt x="2405" y="5704"/>
                      </a:cubicBezTo>
                      <a:cubicBezTo>
                        <a:pt x="2405" y="4609"/>
                        <a:pt x="3298" y="3716"/>
                        <a:pt x="4406" y="3716"/>
                      </a:cubicBezTo>
                      <a:lnTo>
                        <a:pt x="4822" y="3716"/>
                      </a:lnTo>
                      <a:lnTo>
                        <a:pt x="4822" y="5287"/>
                      </a:lnTo>
                      <a:cubicBezTo>
                        <a:pt x="4822" y="5383"/>
                        <a:pt x="4894" y="5454"/>
                        <a:pt x="4989" y="5454"/>
                      </a:cubicBezTo>
                      <a:lnTo>
                        <a:pt x="5108" y="5454"/>
                      </a:lnTo>
                      <a:lnTo>
                        <a:pt x="5108" y="6180"/>
                      </a:lnTo>
                      <a:cubicBezTo>
                        <a:pt x="5108" y="6276"/>
                        <a:pt x="5179" y="6347"/>
                        <a:pt x="5263" y="6347"/>
                      </a:cubicBezTo>
                      <a:lnTo>
                        <a:pt x="5727" y="6347"/>
                      </a:lnTo>
                      <a:lnTo>
                        <a:pt x="5727" y="6788"/>
                      </a:lnTo>
                      <a:cubicBezTo>
                        <a:pt x="5727" y="6883"/>
                        <a:pt x="5799" y="6954"/>
                        <a:pt x="5894" y="6954"/>
                      </a:cubicBezTo>
                      <a:lnTo>
                        <a:pt x="6537" y="6954"/>
                      </a:lnTo>
                      <a:cubicBezTo>
                        <a:pt x="6620" y="6954"/>
                        <a:pt x="6692" y="6883"/>
                        <a:pt x="6692" y="6788"/>
                      </a:cubicBezTo>
                      <a:lnTo>
                        <a:pt x="6692" y="5454"/>
                      </a:lnTo>
                      <a:lnTo>
                        <a:pt x="6811" y="5454"/>
                      </a:lnTo>
                      <a:cubicBezTo>
                        <a:pt x="6906" y="5454"/>
                        <a:pt x="6977" y="5383"/>
                        <a:pt x="6977" y="5287"/>
                      </a:cubicBezTo>
                      <a:lnTo>
                        <a:pt x="6977" y="870"/>
                      </a:lnTo>
                      <a:cubicBezTo>
                        <a:pt x="6977" y="775"/>
                        <a:pt x="6906" y="703"/>
                        <a:pt x="6811" y="703"/>
                      </a:cubicBezTo>
                      <a:lnTo>
                        <a:pt x="6620" y="703"/>
                      </a:lnTo>
                      <a:lnTo>
                        <a:pt x="6620" y="334"/>
                      </a:lnTo>
                      <a:lnTo>
                        <a:pt x="6811" y="334"/>
                      </a:lnTo>
                      <a:cubicBezTo>
                        <a:pt x="6906" y="334"/>
                        <a:pt x="6977" y="263"/>
                        <a:pt x="6977" y="168"/>
                      </a:cubicBezTo>
                      <a:cubicBezTo>
                        <a:pt x="6977" y="72"/>
                        <a:pt x="6906" y="1"/>
                        <a:pt x="68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8753;p15">
                  <a:extLst>
                    <a:ext uri="{FF2B5EF4-FFF2-40B4-BE49-F238E27FC236}">
                      <a16:creationId xmlns:a16="http://schemas.microsoft.com/office/drawing/2014/main" id="{92CA295F-3983-FE44-BAD1-B1CAFADC1FCA}"/>
                    </a:ext>
                  </a:extLst>
                </p:cNvPr>
                <p:cNvSpPr/>
                <p:nvPr/>
              </p:nvSpPr>
              <p:spPr>
                <a:xfrm>
                  <a:off x="3648632" y="3395864"/>
                  <a:ext cx="36824" cy="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67" extrusionOk="0">
                      <a:moveTo>
                        <a:pt x="572" y="345"/>
                      </a:moveTo>
                      <a:cubicBezTo>
                        <a:pt x="715" y="345"/>
                        <a:pt x="810" y="452"/>
                        <a:pt x="810" y="583"/>
                      </a:cubicBezTo>
                      <a:cubicBezTo>
                        <a:pt x="810" y="714"/>
                        <a:pt x="715" y="822"/>
                        <a:pt x="572" y="822"/>
                      </a:cubicBezTo>
                      <a:cubicBezTo>
                        <a:pt x="441" y="822"/>
                        <a:pt x="334" y="714"/>
                        <a:pt x="334" y="583"/>
                      </a:cubicBezTo>
                      <a:cubicBezTo>
                        <a:pt x="334" y="452"/>
                        <a:pt x="441" y="345"/>
                        <a:pt x="572" y="345"/>
                      </a:cubicBezTo>
                      <a:close/>
                      <a:moveTo>
                        <a:pt x="572" y="0"/>
                      </a:moveTo>
                      <a:cubicBezTo>
                        <a:pt x="263" y="0"/>
                        <a:pt x="1" y="262"/>
                        <a:pt x="1" y="583"/>
                      </a:cubicBezTo>
                      <a:cubicBezTo>
                        <a:pt x="1" y="893"/>
                        <a:pt x="251" y="1167"/>
                        <a:pt x="572" y="1167"/>
                      </a:cubicBezTo>
                      <a:cubicBezTo>
                        <a:pt x="894" y="1167"/>
                        <a:pt x="1156" y="893"/>
                        <a:pt x="1156" y="583"/>
                      </a:cubicBezTo>
                      <a:cubicBezTo>
                        <a:pt x="1156" y="274"/>
                        <a:pt x="906" y="0"/>
                        <a:pt x="5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8754;p15">
                  <a:extLst>
                    <a:ext uri="{FF2B5EF4-FFF2-40B4-BE49-F238E27FC236}">
                      <a16:creationId xmlns:a16="http://schemas.microsoft.com/office/drawing/2014/main" id="{78D7CDCF-0BB1-F64B-BDE1-8E2B580DC470}"/>
                    </a:ext>
                  </a:extLst>
                </p:cNvPr>
                <p:cNvSpPr/>
                <p:nvPr/>
              </p:nvSpPr>
              <p:spPr>
                <a:xfrm>
                  <a:off x="3630443" y="3589316"/>
                  <a:ext cx="37175" cy="36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1156" extrusionOk="0">
                      <a:moveTo>
                        <a:pt x="584" y="346"/>
                      </a:moveTo>
                      <a:cubicBezTo>
                        <a:pt x="715" y="346"/>
                        <a:pt x="822" y="441"/>
                        <a:pt x="822" y="584"/>
                      </a:cubicBezTo>
                      <a:cubicBezTo>
                        <a:pt x="822" y="715"/>
                        <a:pt x="715" y="822"/>
                        <a:pt x="584" y="822"/>
                      </a:cubicBezTo>
                      <a:cubicBezTo>
                        <a:pt x="453" y="822"/>
                        <a:pt x="345" y="715"/>
                        <a:pt x="345" y="584"/>
                      </a:cubicBezTo>
                      <a:cubicBezTo>
                        <a:pt x="345" y="441"/>
                        <a:pt x="453" y="346"/>
                        <a:pt x="584" y="346"/>
                      </a:cubicBezTo>
                      <a:close/>
                      <a:moveTo>
                        <a:pt x="584" y="0"/>
                      </a:moveTo>
                      <a:cubicBezTo>
                        <a:pt x="274" y="0"/>
                        <a:pt x="0" y="251"/>
                        <a:pt x="0" y="584"/>
                      </a:cubicBezTo>
                      <a:cubicBezTo>
                        <a:pt x="0" y="905"/>
                        <a:pt x="250" y="1155"/>
                        <a:pt x="584" y="1155"/>
                      </a:cubicBezTo>
                      <a:cubicBezTo>
                        <a:pt x="905" y="1155"/>
                        <a:pt x="1167" y="893"/>
                        <a:pt x="1167" y="584"/>
                      </a:cubicBezTo>
                      <a:cubicBezTo>
                        <a:pt x="1167" y="262"/>
                        <a:pt x="905" y="0"/>
                        <a:pt x="5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4" name="Google Shape;8810;p15">
              <a:extLst>
                <a:ext uri="{FF2B5EF4-FFF2-40B4-BE49-F238E27FC236}">
                  <a16:creationId xmlns:a16="http://schemas.microsoft.com/office/drawing/2014/main" id="{7706D541-CA5E-E64D-BF39-D30748A62E05}"/>
                </a:ext>
              </a:extLst>
            </p:cNvPr>
            <p:cNvGrpSpPr/>
            <p:nvPr/>
          </p:nvGrpSpPr>
          <p:grpSpPr>
            <a:xfrm>
              <a:off x="6973264" y="6335267"/>
              <a:ext cx="533083" cy="408636"/>
              <a:chOff x="1667192" y="1969816"/>
              <a:chExt cx="399812" cy="3064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1" name="Google Shape;8811;p15">
                <a:extLst>
                  <a:ext uri="{FF2B5EF4-FFF2-40B4-BE49-F238E27FC236}">
                    <a16:creationId xmlns:a16="http://schemas.microsoft.com/office/drawing/2014/main" id="{CBA9937F-8FAA-B544-A68F-DD5B9FFCA6DA}"/>
                  </a:ext>
                </a:extLst>
              </p:cNvPr>
              <p:cNvSpPr/>
              <p:nvPr/>
            </p:nvSpPr>
            <p:spPr>
              <a:xfrm>
                <a:off x="1667192" y="1969816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8812;p15">
                <a:extLst>
                  <a:ext uri="{FF2B5EF4-FFF2-40B4-BE49-F238E27FC236}">
                    <a16:creationId xmlns:a16="http://schemas.microsoft.com/office/drawing/2014/main" id="{774572D9-EC9F-D044-BF2F-CC8D2238E45F}"/>
                  </a:ext>
                </a:extLst>
              </p:cNvPr>
              <p:cNvSpPr/>
              <p:nvPr/>
            </p:nvSpPr>
            <p:spPr>
              <a:xfrm>
                <a:off x="1722590" y="2089655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8813;p15">
                <a:extLst>
                  <a:ext uri="{FF2B5EF4-FFF2-40B4-BE49-F238E27FC236}">
                    <a16:creationId xmlns:a16="http://schemas.microsoft.com/office/drawing/2014/main" id="{BAC6637D-8A06-DB41-8946-C8D972EA9384}"/>
                  </a:ext>
                </a:extLst>
              </p:cNvPr>
              <p:cNvSpPr/>
              <p:nvPr/>
            </p:nvSpPr>
            <p:spPr>
              <a:xfrm>
                <a:off x="1722590" y="199294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8685;p15">
              <a:extLst>
                <a:ext uri="{FF2B5EF4-FFF2-40B4-BE49-F238E27FC236}">
                  <a16:creationId xmlns:a16="http://schemas.microsoft.com/office/drawing/2014/main" id="{CF8F8DB1-275D-9B4F-BA1B-95E60F74E1B2}"/>
                </a:ext>
              </a:extLst>
            </p:cNvPr>
            <p:cNvGrpSpPr/>
            <p:nvPr/>
          </p:nvGrpSpPr>
          <p:grpSpPr>
            <a:xfrm>
              <a:off x="8658338" y="6317069"/>
              <a:ext cx="482964" cy="481477"/>
              <a:chOff x="2105657" y="3784347"/>
              <a:chExt cx="362223" cy="36110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7" name="Google Shape;8686;p15">
                <a:extLst>
                  <a:ext uri="{FF2B5EF4-FFF2-40B4-BE49-F238E27FC236}">
                    <a16:creationId xmlns:a16="http://schemas.microsoft.com/office/drawing/2014/main" id="{41B57896-2F6E-524B-A244-A40E98AC40A2}"/>
                  </a:ext>
                </a:extLst>
              </p:cNvPr>
              <p:cNvSpPr/>
              <p:nvPr/>
            </p:nvSpPr>
            <p:spPr>
              <a:xfrm>
                <a:off x="2105657" y="3784347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8687;p15">
                <a:extLst>
                  <a:ext uri="{FF2B5EF4-FFF2-40B4-BE49-F238E27FC236}">
                    <a16:creationId xmlns:a16="http://schemas.microsoft.com/office/drawing/2014/main" id="{3D31BC9B-6354-8B4A-9F3D-51961D94A435}"/>
                  </a:ext>
                </a:extLst>
              </p:cNvPr>
              <p:cNvSpPr/>
              <p:nvPr/>
            </p:nvSpPr>
            <p:spPr>
              <a:xfrm>
                <a:off x="2211097" y="3847326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8688;p15">
                <a:extLst>
                  <a:ext uri="{FF2B5EF4-FFF2-40B4-BE49-F238E27FC236}">
                    <a16:creationId xmlns:a16="http://schemas.microsoft.com/office/drawing/2014/main" id="{87A9C2D8-9E73-FF46-A1E7-C3529C4EFCC4}"/>
                  </a:ext>
                </a:extLst>
              </p:cNvPr>
              <p:cNvSpPr/>
              <p:nvPr/>
            </p:nvSpPr>
            <p:spPr>
              <a:xfrm>
                <a:off x="2211097" y="3889406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8689;p15">
                <a:extLst>
                  <a:ext uri="{FF2B5EF4-FFF2-40B4-BE49-F238E27FC236}">
                    <a16:creationId xmlns:a16="http://schemas.microsoft.com/office/drawing/2014/main" id="{508E6624-FFD4-894C-85B7-E73963218F9B}"/>
                  </a:ext>
                </a:extLst>
              </p:cNvPr>
              <p:cNvSpPr/>
              <p:nvPr/>
            </p:nvSpPr>
            <p:spPr>
              <a:xfrm>
                <a:off x="2209951" y="3931136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8690;p15">
              <a:extLst>
                <a:ext uri="{FF2B5EF4-FFF2-40B4-BE49-F238E27FC236}">
                  <a16:creationId xmlns:a16="http://schemas.microsoft.com/office/drawing/2014/main" id="{6874BC9D-A8EF-C04F-B051-35B013095348}"/>
                </a:ext>
              </a:extLst>
            </p:cNvPr>
            <p:cNvGrpSpPr/>
            <p:nvPr/>
          </p:nvGrpSpPr>
          <p:grpSpPr>
            <a:xfrm>
              <a:off x="10362111" y="6380916"/>
              <a:ext cx="369805" cy="353782"/>
              <a:chOff x="3950316" y="3820307"/>
              <a:chExt cx="369805" cy="353782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97" name="Google Shape;8691;p15">
                <a:extLst>
                  <a:ext uri="{FF2B5EF4-FFF2-40B4-BE49-F238E27FC236}">
                    <a16:creationId xmlns:a16="http://schemas.microsoft.com/office/drawing/2014/main" id="{AFEF2761-3133-9C4D-9393-24FDE879B592}"/>
                  </a:ext>
                </a:extLst>
              </p:cNvPr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8692;p15">
                <a:extLst>
                  <a:ext uri="{FF2B5EF4-FFF2-40B4-BE49-F238E27FC236}">
                    <a16:creationId xmlns:a16="http://schemas.microsoft.com/office/drawing/2014/main" id="{B317E8D5-300B-5A44-8402-C63DFBF7868C}"/>
                  </a:ext>
                </a:extLst>
              </p:cNvPr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8693;p15">
                <a:extLst>
                  <a:ext uri="{FF2B5EF4-FFF2-40B4-BE49-F238E27FC236}">
                    <a16:creationId xmlns:a16="http://schemas.microsoft.com/office/drawing/2014/main" id="{39587125-1D79-1C4B-B0E5-BB0FA5324C0E}"/>
                  </a:ext>
                </a:extLst>
              </p:cNvPr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8694;p15">
                <a:extLst>
                  <a:ext uri="{FF2B5EF4-FFF2-40B4-BE49-F238E27FC236}">
                    <a16:creationId xmlns:a16="http://schemas.microsoft.com/office/drawing/2014/main" id="{AC2919DA-19CF-E54D-89C7-44BDFACFB8DA}"/>
                  </a:ext>
                </a:extLst>
              </p:cNvPr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3505D7-C4C5-C345-8382-F3943D255000}"/>
                </a:ext>
              </a:extLst>
            </p:cNvPr>
            <p:cNvGrpSpPr/>
            <p:nvPr/>
          </p:nvGrpSpPr>
          <p:grpSpPr>
            <a:xfrm>
              <a:off x="11650987" y="6324078"/>
              <a:ext cx="500703" cy="500703"/>
              <a:chOff x="11657811" y="6324078"/>
              <a:chExt cx="500703" cy="500703"/>
            </a:xfrm>
          </p:grpSpPr>
          <p:sp>
            <p:nvSpPr>
              <p:cNvPr id="140" name="Elipse 151">
                <a:hlinkClick r:id="rId3" action="ppaction://hlinksldjump" tooltip="Main Slide"/>
                <a:extLst>
                  <a:ext uri="{FF2B5EF4-FFF2-40B4-BE49-F238E27FC236}">
                    <a16:creationId xmlns:a16="http://schemas.microsoft.com/office/drawing/2014/main" id="{EF11A5A3-39C9-FE45-863F-F6B94F12E447}"/>
                  </a:ext>
                </a:extLst>
              </p:cNvPr>
              <p:cNvSpPr/>
              <p:nvPr/>
            </p:nvSpPr>
            <p:spPr>
              <a:xfrm>
                <a:off x="11657811" y="6324078"/>
                <a:ext cx="500703" cy="500703"/>
              </a:xfrm>
              <a:prstGeom prst="ellipse">
                <a:avLst/>
              </a:prstGeom>
              <a:solidFill>
                <a:srgbClr val="FFAE8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s-E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Graphic 11" descr="Projector outline">
                <a:hlinkClick r:id="rId3" action="ppaction://hlinksldjump" tooltip="Main Slide"/>
                <a:extLst>
                  <a:ext uri="{FF2B5EF4-FFF2-40B4-BE49-F238E27FC236}">
                    <a16:creationId xmlns:a16="http://schemas.microsoft.com/office/drawing/2014/main" id="{AEEA476A-7108-5343-B224-1A68A7307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708863" y="6368783"/>
                <a:ext cx="398598" cy="398598"/>
              </a:xfrm>
              <a:prstGeom prst="rect">
                <a:avLst/>
              </a:prstGeom>
            </p:spPr>
          </p:pic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Methodology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1 / </a:t>
            </a:r>
            <a:r>
              <a:rPr lang="en-US" sz="1000" dirty="0">
                <a:solidFill>
                  <a:schemeClr val="bg1"/>
                </a:solidFill>
              </a:rPr>
              <a:t>4</a:t>
            </a:r>
            <a:endParaRPr lang="en-ES" sz="1000" dirty="0">
              <a:solidFill>
                <a:schemeClr val="bg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F72B97C-55C0-0442-BA19-3C6BA26F6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946" y="4856276"/>
            <a:ext cx="2188054" cy="136753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6D3131E-E748-1B4E-9BC0-4FD26E66A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00" y="629023"/>
            <a:ext cx="8775700" cy="423180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AB995DC-7857-4F06-AF04-26FE192945F9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51" name="Google Shape;12375;p22">
              <a:extLst>
                <a:ext uri="{FF2B5EF4-FFF2-40B4-BE49-F238E27FC236}">
                  <a16:creationId xmlns:a16="http://schemas.microsoft.com/office/drawing/2014/main" id="{C20521C4-5238-44EA-81E8-EA30BDE54576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396;p22">
              <a:extLst>
                <a:ext uri="{FF2B5EF4-FFF2-40B4-BE49-F238E27FC236}">
                  <a16:creationId xmlns:a16="http://schemas.microsoft.com/office/drawing/2014/main" id="{627443E9-9EC0-4BE6-850F-903D5CF15FF1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CC0B874-4938-4736-A654-1112AD35DE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BD392CB-6179-4834-AEFB-D340E876CF08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857DE7A-E9D1-4ED1-A151-736E13E9A04B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 setup for numerical modeling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615CF33-7A36-4635-91D9-2CE53CEBBC7C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5EDB658-B9FD-4074-99E0-24B1976E6D68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0" name="Picture 59">
            <a:hlinkClick r:id="rId8" action="ppaction://hlinksldjump" tooltip="Methodology Menu"/>
            <a:extLst>
              <a:ext uri="{FF2B5EF4-FFF2-40B4-BE49-F238E27FC236}">
                <a16:creationId xmlns:a16="http://schemas.microsoft.com/office/drawing/2014/main" id="{D621E915-06C0-46E9-AEBD-539B77A48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333EF97-541D-DD44-85F9-1B02EBCE2711}"/>
              </a:ext>
            </a:extLst>
          </p:cNvPr>
          <p:cNvSpPr txBox="1"/>
          <p:nvPr/>
        </p:nvSpPr>
        <p:spPr>
          <a:xfrm>
            <a:off x="83555" y="1290106"/>
            <a:ext cx="3094093" cy="484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Eulerian grids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measures: 120 km × 10 km  with 1201 × 101 nodes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inclination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model: 2⁰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rate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0.25⁰ per Ma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Pre-kinematic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thickness: 0.2 km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salt 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thickness: from 0.2 km above proximal basement step to 2 km in the deepest part</a:t>
            </a:r>
          </a:p>
        </p:txBody>
      </p:sp>
    </p:spTree>
    <p:extLst>
      <p:ext uri="{BB962C8B-B14F-4D97-AF65-F5344CB8AC3E}">
        <p14:creationId xmlns:p14="http://schemas.microsoft.com/office/powerpoint/2010/main" val="114040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4579;p14">
            <a:extLst>
              <a:ext uri="{FF2B5EF4-FFF2-40B4-BE49-F238E27FC236}">
                <a16:creationId xmlns:a16="http://schemas.microsoft.com/office/drawing/2014/main" id="{FC389210-0901-4542-93A8-C985165ADAFB}"/>
              </a:ext>
            </a:extLst>
          </p:cNvPr>
          <p:cNvGrpSpPr/>
          <p:nvPr/>
        </p:nvGrpSpPr>
        <p:grpSpPr>
          <a:xfrm>
            <a:off x="321263" y="736601"/>
            <a:ext cx="397559" cy="452337"/>
            <a:chOff x="1529350" y="258825"/>
            <a:chExt cx="423475" cy="481825"/>
          </a:xfrm>
          <a:noFill/>
        </p:grpSpPr>
        <p:sp>
          <p:nvSpPr>
            <p:cNvPr id="78" name="Google Shape;4580;p14">
              <a:extLst>
                <a:ext uri="{FF2B5EF4-FFF2-40B4-BE49-F238E27FC236}">
                  <a16:creationId xmlns:a16="http://schemas.microsoft.com/office/drawing/2014/main" id="{B6A0312E-7984-46F9-A2F9-50EA882479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  <p:sp>
          <p:nvSpPr>
            <p:cNvPr id="79" name="Google Shape;4581;p14">
              <a:extLst>
                <a:ext uri="{FF2B5EF4-FFF2-40B4-BE49-F238E27FC236}">
                  <a16:creationId xmlns:a16="http://schemas.microsoft.com/office/drawing/2014/main" id="{057044D5-BB37-41B3-AB07-39ECDDF45B18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>
                <a:solidFill>
                  <a:srgbClr val="435D74"/>
                </a:solidFill>
              </a:endParaRPr>
            </a:p>
          </p:txBody>
        </p:sp>
      </p:grpSp>
      <p:grpSp>
        <p:nvGrpSpPr>
          <p:cNvPr id="162" name="Google Shape;9763;p16">
            <a:extLst>
              <a:ext uri="{FF2B5EF4-FFF2-40B4-BE49-F238E27FC236}">
                <a16:creationId xmlns:a16="http://schemas.microsoft.com/office/drawing/2014/main" id="{FC155A1D-6617-4D88-8266-714EE0B3379F}"/>
              </a:ext>
            </a:extLst>
          </p:cNvPr>
          <p:cNvGrpSpPr/>
          <p:nvPr/>
        </p:nvGrpSpPr>
        <p:grpSpPr>
          <a:xfrm>
            <a:off x="2116344" y="6322892"/>
            <a:ext cx="352733" cy="470963"/>
            <a:chOff x="903530" y="3806125"/>
            <a:chExt cx="264550" cy="353222"/>
          </a:xfrm>
          <a:noFill/>
        </p:grpSpPr>
        <p:sp>
          <p:nvSpPr>
            <p:cNvPr id="163" name="Google Shape;9764;p16">
              <a:extLst>
                <a:ext uri="{FF2B5EF4-FFF2-40B4-BE49-F238E27FC236}">
                  <a16:creationId xmlns:a16="http://schemas.microsoft.com/office/drawing/2014/main" id="{A45CDCA7-05EE-4654-BCE8-868485A3E279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9765;p16">
              <a:extLst>
                <a:ext uri="{FF2B5EF4-FFF2-40B4-BE49-F238E27FC236}">
                  <a16:creationId xmlns:a16="http://schemas.microsoft.com/office/drawing/2014/main" id="{3B154647-774E-4513-AEA3-3FE5E46D75DD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9766;p16">
              <a:extLst>
                <a:ext uri="{FF2B5EF4-FFF2-40B4-BE49-F238E27FC236}">
                  <a16:creationId xmlns:a16="http://schemas.microsoft.com/office/drawing/2014/main" id="{5B779323-2365-4139-8A99-7164FB2FC99C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9767;p16">
              <a:extLst>
                <a:ext uri="{FF2B5EF4-FFF2-40B4-BE49-F238E27FC236}">
                  <a16:creationId xmlns:a16="http://schemas.microsoft.com/office/drawing/2014/main" id="{548FC644-CDB6-41BD-AAF8-33293077DA56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Forma libre: forma 162">
            <a:extLst>
              <a:ext uri="{FF2B5EF4-FFF2-40B4-BE49-F238E27FC236}">
                <a16:creationId xmlns:a16="http://schemas.microsoft.com/office/drawing/2014/main" id="{439FEC93-F48C-4D12-BE42-9ADF7D8DEFE2}"/>
              </a:ext>
            </a:extLst>
          </p:cNvPr>
          <p:cNvSpPr/>
          <p:nvPr/>
        </p:nvSpPr>
        <p:spPr>
          <a:xfrm>
            <a:off x="-9021" y="6259023"/>
            <a:ext cx="12234888" cy="614799"/>
          </a:xfrm>
          <a:custGeom>
            <a:avLst/>
            <a:gdLst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23498591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0" fmla="*/ 0 w 23498591"/>
              <a:gd name="connsiteY0" fmla="*/ 0 h 450260"/>
              <a:gd name="connsiteX1" fmla="*/ 8327624 w 23498591"/>
              <a:gd name="connsiteY1" fmla="*/ 0 h 450260"/>
              <a:gd name="connsiteX2" fmla="*/ 9009283 w 23498591"/>
              <a:gd name="connsiteY2" fmla="*/ 356116 h 450260"/>
              <a:gd name="connsiteX3" fmla="*/ 9617086 w 23498591"/>
              <a:gd name="connsiteY3" fmla="*/ 3134 h 450260"/>
              <a:gd name="connsiteX4" fmla="*/ 9656467 w 23498591"/>
              <a:gd name="connsiteY4" fmla="*/ 0 h 450260"/>
              <a:gd name="connsiteX5" fmla="*/ 16424023 w 23498591"/>
              <a:gd name="connsiteY5" fmla="*/ 0 h 450260"/>
              <a:gd name="connsiteX6" fmla="*/ 23498591 w 23498591"/>
              <a:gd name="connsiteY6" fmla="*/ 450260 h 450260"/>
              <a:gd name="connsiteX7" fmla="*/ 0 w 23498591"/>
              <a:gd name="connsiteY7" fmla="*/ 450260 h 450260"/>
              <a:gd name="connsiteX8" fmla="*/ 0 w 23498591"/>
              <a:gd name="connsiteY8" fmla="*/ 0 h 450260"/>
              <a:gd name="connsiteX0" fmla="*/ 0 w 16448086"/>
              <a:gd name="connsiteY0" fmla="*/ 0 h 462291"/>
              <a:gd name="connsiteX1" fmla="*/ 8327624 w 16448086"/>
              <a:gd name="connsiteY1" fmla="*/ 0 h 462291"/>
              <a:gd name="connsiteX2" fmla="*/ 9009283 w 16448086"/>
              <a:gd name="connsiteY2" fmla="*/ 356116 h 462291"/>
              <a:gd name="connsiteX3" fmla="*/ 9617086 w 16448086"/>
              <a:gd name="connsiteY3" fmla="*/ 3134 h 462291"/>
              <a:gd name="connsiteX4" fmla="*/ 9656467 w 16448086"/>
              <a:gd name="connsiteY4" fmla="*/ 0 h 462291"/>
              <a:gd name="connsiteX5" fmla="*/ 16424023 w 16448086"/>
              <a:gd name="connsiteY5" fmla="*/ 0 h 462291"/>
              <a:gd name="connsiteX6" fmla="*/ 16448086 w 16448086"/>
              <a:gd name="connsiteY6" fmla="*/ 462291 h 462291"/>
              <a:gd name="connsiteX7" fmla="*/ 0 w 16448086"/>
              <a:gd name="connsiteY7" fmla="*/ 450260 h 462291"/>
              <a:gd name="connsiteX8" fmla="*/ 0 w 16448086"/>
              <a:gd name="connsiteY8" fmla="*/ 0 h 462291"/>
              <a:gd name="connsiteX0" fmla="*/ 0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0 w 16425963"/>
              <a:gd name="connsiteY8" fmla="*/ 0 h 462291"/>
              <a:gd name="connsiteX0" fmla="*/ 7249533 w 16425963"/>
              <a:gd name="connsiteY0" fmla="*/ 0 h 462291"/>
              <a:gd name="connsiteX1" fmla="*/ 8327624 w 16425963"/>
              <a:gd name="connsiteY1" fmla="*/ 0 h 462291"/>
              <a:gd name="connsiteX2" fmla="*/ 9009283 w 16425963"/>
              <a:gd name="connsiteY2" fmla="*/ 356116 h 462291"/>
              <a:gd name="connsiteX3" fmla="*/ 9617086 w 16425963"/>
              <a:gd name="connsiteY3" fmla="*/ 3134 h 462291"/>
              <a:gd name="connsiteX4" fmla="*/ 9656467 w 16425963"/>
              <a:gd name="connsiteY4" fmla="*/ 0 h 462291"/>
              <a:gd name="connsiteX5" fmla="*/ 16424023 w 16425963"/>
              <a:gd name="connsiteY5" fmla="*/ 0 h 462291"/>
              <a:gd name="connsiteX6" fmla="*/ 16425963 w 16425963"/>
              <a:gd name="connsiteY6" fmla="*/ 462291 h 462291"/>
              <a:gd name="connsiteX7" fmla="*/ 0 w 16425963"/>
              <a:gd name="connsiteY7" fmla="*/ 450260 h 462291"/>
              <a:gd name="connsiteX8" fmla="*/ 7249533 w 16425963"/>
              <a:gd name="connsiteY8" fmla="*/ 0 h 462291"/>
              <a:gd name="connsiteX0" fmla="*/ 0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0 w 9176430"/>
              <a:gd name="connsiteY8" fmla="*/ 0 h 462291"/>
              <a:gd name="connsiteX0" fmla="*/ 27663 w 9176430"/>
              <a:gd name="connsiteY0" fmla="*/ 0 h 462291"/>
              <a:gd name="connsiteX1" fmla="*/ 1078091 w 9176430"/>
              <a:gd name="connsiteY1" fmla="*/ 0 h 462291"/>
              <a:gd name="connsiteX2" fmla="*/ 1759750 w 9176430"/>
              <a:gd name="connsiteY2" fmla="*/ 356116 h 462291"/>
              <a:gd name="connsiteX3" fmla="*/ 2367553 w 9176430"/>
              <a:gd name="connsiteY3" fmla="*/ 3134 h 462291"/>
              <a:gd name="connsiteX4" fmla="*/ 2406934 w 9176430"/>
              <a:gd name="connsiteY4" fmla="*/ 0 h 462291"/>
              <a:gd name="connsiteX5" fmla="*/ 9174490 w 9176430"/>
              <a:gd name="connsiteY5" fmla="*/ 0 h 462291"/>
              <a:gd name="connsiteX6" fmla="*/ 9176430 w 9176430"/>
              <a:gd name="connsiteY6" fmla="*/ 462291 h 462291"/>
              <a:gd name="connsiteX7" fmla="*/ 0 w 9176430"/>
              <a:gd name="connsiteY7" fmla="*/ 450260 h 462291"/>
              <a:gd name="connsiteX8" fmla="*/ 27663 w 9176430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1066 w 9148767"/>
              <a:gd name="connsiteY7" fmla="*/ 450260 h 462291"/>
              <a:gd name="connsiteX8" fmla="*/ 0 w 9148767"/>
              <a:gd name="connsiteY8" fmla="*/ 0 h 462291"/>
              <a:gd name="connsiteX0" fmla="*/ 0 w 9148767"/>
              <a:gd name="connsiteY0" fmla="*/ 0 h 462291"/>
              <a:gd name="connsiteX1" fmla="*/ 1050428 w 9148767"/>
              <a:gd name="connsiteY1" fmla="*/ 0 h 462291"/>
              <a:gd name="connsiteX2" fmla="*/ 1732087 w 9148767"/>
              <a:gd name="connsiteY2" fmla="*/ 356116 h 462291"/>
              <a:gd name="connsiteX3" fmla="*/ 2339890 w 9148767"/>
              <a:gd name="connsiteY3" fmla="*/ 3134 h 462291"/>
              <a:gd name="connsiteX4" fmla="*/ 2379271 w 9148767"/>
              <a:gd name="connsiteY4" fmla="*/ 0 h 462291"/>
              <a:gd name="connsiteX5" fmla="*/ 9146827 w 9148767"/>
              <a:gd name="connsiteY5" fmla="*/ 0 h 462291"/>
              <a:gd name="connsiteX6" fmla="*/ 9148767 w 9148767"/>
              <a:gd name="connsiteY6" fmla="*/ 462291 h 462291"/>
              <a:gd name="connsiteX7" fmla="*/ 1 w 9148767"/>
              <a:gd name="connsiteY7" fmla="*/ 450260 h 462291"/>
              <a:gd name="connsiteX8" fmla="*/ 0 w 9148767"/>
              <a:gd name="connsiteY8" fmla="*/ 0 h 462291"/>
              <a:gd name="connsiteX0" fmla="*/ 1207436 w 10356203"/>
              <a:gd name="connsiteY0" fmla="*/ 0 h 462291"/>
              <a:gd name="connsiteX1" fmla="*/ 2257864 w 10356203"/>
              <a:gd name="connsiteY1" fmla="*/ 0 h 462291"/>
              <a:gd name="connsiteX2" fmla="*/ 2939523 w 10356203"/>
              <a:gd name="connsiteY2" fmla="*/ 356116 h 462291"/>
              <a:gd name="connsiteX3" fmla="*/ 3547326 w 10356203"/>
              <a:gd name="connsiteY3" fmla="*/ 3134 h 462291"/>
              <a:gd name="connsiteX4" fmla="*/ 3586707 w 10356203"/>
              <a:gd name="connsiteY4" fmla="*/ 0 h 462291"/>
              <a:gd name="connsiteX5" fmla="*/ 10354263 w 10356203"/>
              <a:gd name="connsiteY5" fmla="*/ 0 h 462291"/>
              <a:gd name="connsiteX6" fmla="*/ 10356203 w 10356203"/>
              <a:gd name="connsiteY6" fmla="*/ 462291 h 462291"/>
              <a:gd name="connsiteX7" fmla="*/ 0 w 10356203"/>
              <a:gd name="connsiteY7" fmla="*/ 443389 h 462291"/>
              <a:gd name="connsiteX8" fmla="*/ 1207436 w 10356203"/>
              <a:gd name="connsiteY8" fmla="*/ 0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10361124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10363064"/>
              <a:gd name="connsiteY0" fmla="*/ 6871 h 462291"/>
              <a:gd name="connsiteX1" fmla="*/ 2264725 w 10363064"/>
              <a:gd name="connsiteY1" fmla="*/ 0 h 462291"/>
              <a:gd name="connsiteX2" fmla="*/ 2946384 w 10363064"/>
              <a:gd name="connsiteY2" fmla="*/ 356116 h 462291"/>
              <a:gd name="connsiteX3" fmla="*/ 3554187 w 10363064"/>
              <a:gd name="connsiteY3" fmla="*/ 3134 h 462291"/>
              <a:gd name="connsiteX4" fmla="*/ 3593568 w 10363064"/>
              <a:gd name="connsiteY4" fmla="*/ 0 h 462291"/>
              <a:gd name="connsiteX5" fmla="*/ 9153687 w 10363064"/>
              <a:gd name="connsiteY5" fmla="*/ 0 h 462291"/>
              <a:gd name="connsiteX6" fmla="*/ 10363064 w 10363064"/>
              <a:gd name="connsiteY6" fmla="*/ 462291 h 462291"/>
              <a:gd name="connsiteX7" fmla="*/ 6861 w 10363064"/>
              <a:gd name="connsiteY7" fmla="*/ 443389 h 462291"/>
              <a:gd name="connsiteX8" fmla="*/ 0 w 10363064"/>
              <a:gd name="connsiteY8" fmla="*/ 6871 h 462291"/>
              <a:gd name="connsiteX0" fmla="*/ 0 w 9162488"/>
              <a:gd name="connsiteY0" fmla="*/ 6871 h 455420"/>
              <a:gd name="connsiteX1" fmla="*/ 2264725 w 9162488"/>
              <a:gd name="connsiteY1" fmla="*/ 0 h 455420"/>
              <a:gd name="connsiteX2" fmla="*/ 2946384 w 9162488"/>
              <a:gd name="connsiteY2" fmla="*/ 356116 h 455420"/>
              <a:gd name="connsiteX3" fmla="*/ 3554187 w 9162488"/>
              <a:gd name="connsiteY3" fmla="*/ 3134 h 455420"/>
              <a:gd name="connsiteX4" fmla="*/ 3593568 w 9162488"/>
              <a:gd name="connsiteY4" fmla="*/ 0 h 455420"/>
              <a:gd name="connsiteX5" fmla="*/ 9153687 w 9162488"/>
              <a:gd name="connsiteY5" fmla="*/ 0 h 455420"/>
              <a:gd name="connsiteX6" fmla="*/ 9162488 w 9162488"/>
              <a:gd name="connsiteY6" fmla="*/ 455420 h 455420"/>
              <a:gd name="connsiteX7" fmla="*/ 6861 w 9162488"/>
              <a:gd name="connsiteY7" fmla="*/ 443389 h 455420"/>
              <a:gd name="connsiteX8" fmla="*/ 0 w 9162488"/>
              <a:gd name="connsiteY8" fmla="*/ 6871 h 455420"/>
              <a:gd name="connsiteX0" fmla="*/ 0 w 10382121"/>
              <a:gd name="connsiteY0" fmla="*/ 13232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13232 h 455420"/>
              <a:gd name="connsiteX0" fmla="*/ 0 w 10382121"/>
              <a:gd name="connsiteY0" fmla="*/ 0 h 461273"/>
              <a:gd name="connsiteX1" fmla="*/ 3484358 w 10382121"/>
              <a:gd name="connsiteY1" fmla="*/ 5853 h 461273"/>
              <a:gd name="connsiteX2" fmla="*/ 4166017 w 10382121"/>
              <a:gd name="connsiteY2" fmla="*/ 361969 h 461273"/>
              <a:gd name="connsiteX3" fmla="*/ 4773820 w 10382121"/>
              <a:gd name="connsiteY3" fmla="*/ 8987 h 461273"/>
              <a:gd name="connsiteX4" fmla="*/ 4813201 w 10382121"/>
              <a:gd name="connsiteY4" fmla="*/ 5853 h 461273"/>
              <a:gd name="connsiteX5" fmla="*/ 10373320 w 10382121"/>
              <a:gd name="connsiteY5" fmla="*/ 5853 h 461273"/>
              <a:gd name="connsiteX6" fmla="*/ 10382121 w 10382121"/>
              <a:gd name="connsiteY6" fmla="*/ 461273 h 461273"/>
              <a:gd name="connsiteX7" fmla="*/ 1226494 w 10382121"/>
              <a:gd name="connsiteY7" fmla="*/ 449242 h 461273"/>
              <a:gd name="connsiteX8" fmla="*/ 0 w 10382121"/>
              <a:gd name="connsiteY8" fmla="*/ 0 h 461273"/>
              <a:gd name="connsiteX0" fmla="*/ 0 w 10382121"/>
              <a:gd name="connsiteY0" fmla="*/ 6871 h 455420"/>
              <a:gd name="connsiteX1" fmla="*/ 3484358 w 10382121"/>
              <a:gd name="connsiteY1" fmla="*/ 0 h 455420"/>
              <a:gd name="connsiteX2" fmla="*/ 4166017 w 10382121"/>
              <a:gd name="connsiteY2" fmla="*/ 356116 h 455420"/>
              <a:gd name="connsiteX3" fmla="*/ 4773820 w 10382121"/>
              <a:gd name="connsiteY3" fmla="*/ 3134 h 455420"/>
              <a:gd name="connsiteX4" fmla="*/ 4813201 w 10382121"/>
              <a:gd name="connsiteY4" fmla="*/ 0 h 455420"/>
              <a:gd name="connsiteX5" fmla="*/ 10373320 w 10382121"/>
              <a:gd name="connsiteY5" fmla="*/ 0 h 455420"/>
              <a:gd name="connsiteX6" fmla="*/ 10382121 w 10382121"/>
              <a:gd name="connsiteY6" fmla="*/ 455420 h 455420"/>
              <a:gd name="connsiteX7" fmla="*/ 1226494 w 10382121"/>
              <a:gd name="connsiteY7" fmla="*/ 443389 h 455420"/>
              <a:gd name="connsiteX8" fmla="*/ 0 w 10382121"/>
              <a:gd name="connsiteY8" fmla="*/ 6871 h 455420"/>
              <a:gd name="connsiteX0" fmla="*/ 0 w 10382121"/>
              <a:gd name="connsiteY0" fmla="*/ 6871 h 456113"/>
              <a:gd name="connsiteX1" fmla="*/ 3484358 w 10382121"/>
              <a:gd name="connsiteY1" fmla="*/ 0 h 456113"/>
              <a:gd name="connsiteX2" fmla="*/ 4166017 w 10382121"/>
              <a:gd name="connsiteY2" fmla="*/ 356116 h 456113"/>
              <a:gd name="connsiteX3" fmla="*/ 4773820 w 10382121"/>
              <a:gd name="connsiteY3" fmla="*/ 3134 h 456113"/>
              <a:gd name="connsiteX4" fmla="*/ 4813201 w 10382121"/>
              <a:gd name="connsiteY4" fmla="*/ 0 h 456113"/>
              <a:gd name="connsiteX5" fmla="*/ 10373320 w 10382121"/>
              <a:gd name="connsiteY5" fmla="*/ 0 h 456113"/>
              <a:gd name="connsiteX6" fmla="*/ 10382121 w 10382121"/>
              <a:gd name="connsiteY6" fmla="*/ 455420 h 456113"/>
              <a:gd name="connsiteX7" fmla="*/ 25918 w 10382121"/>
              <a:gd name="connsiteY7" fmla="*/ 456113 h 456113"/>
              <a:gd name="connsiteX8" fmla="*/ 0 w 10382121"/>
              <a:gd name="connsiteY8" fmla="*/ 6871 h 456113"/>
              <a:gd name="connsiteX0" fmla="*/ 0 w 10369417"/>
              <a:gd name="connsiteY0" fmla="*/ 13233 h 456113"/>
              <a:gd name="connsiteX1" fmla="*/ 3471654 w 10369417"/>
              <a:gd name="connsiteY1" fmla="*/ 0 h 456113"/>
              <a:gd name="connsiteX2" fmla="*/ 4153313 w 10369417"/>
              <a:gd name="connsiteY2" fmla="*/ 356116 h 456113"/>
              <a:gd name="connsiteX3" fmla="*/ 4761116 w 10369417"/>
              <a:gd name="connsiteY3" fmla="*/ 3134 h 456113"/>
              <a:gd name="connsiteX4" fmla="*/ 4800497 w 10369417"/>
              <a:gd name="connsiteY4" fmla="*/ 0 h 456113"/>
              <a:gd name="connsiteX5" fmla="*/ 10360616 w 10369417"/>
              <a:gd name="connsiteY5" fmla="*/ 0 h 456113"/>
              <a:gd name="connsiteX6" fmla="*/ 10369417 w 10369417"/>
              <a:gd name="connsiteY6" fmla="*/ 455420 h 456113"/>
              <a:gd name="connsiteX7" fmla="*/ 13214 w 10369417"/>
              <a:gd name="connsiteY7" fmla="*/ 456113 h 456113"/>
              <a:gd name="connsiteX8" fmla="*/ 0 w 10369417"/>
              <a:gd name="connsiteY8" fmla="*/ 13233 h 456113"/>
              <a:gd name="connsiteX0" fmla="*/ 0 w 10375770"/>
              <a:gd name="connsiteY0" fmla="*/ 0 h 461966"/>
              <a:gd name="connsiteX1" fmla="*/ 3478007 w 10375770"/>
              <a:gd name="connsiteY1" fmla="*/ 5853 h 461966"/>
              <a:gd name="connsiteX2" fmla="*/ 4159666 w 10375770"/>
              <a:gd name="connsiteY2" fmla="*/ 361969 h 461966"/>
              <a:gd name="connsiteX3" fmla="*/ 4767469 w 10375770"/>
              <a:gd name="connsiteY3" fmla="*/ 8987 h 461966"/>
              <a:gd name="connsiteX4" fmla="*/ 4806850 w 10375770"/>
              <a:gd name="connsiteY4" fmla="*/ 5853 h 461966"/>
              <a:gd name="connsiteX5" fmla="*/ 10366969 w 10375770"/>
              <a:gd name="connsiteY5" fmla="*/ 5853 h 461966"/>
              <a:gd name="connsiteX6" fmla="*/ 10375770 w 10375770"/>
              <a:gd name="connsiteY6" fmla="*/ 461273 h 461966"/>
              <a:gd name="connsiteX7" fmla="*/ 19567 w 10375770"/>
              <a:gd name="connsiteY7" fmla="*/ 461966 h 461966"/>
              <a:gd name="connsiteX8" fmla="*/ 0 w 10375770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10372811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10381612"/>
              <a:gd name="connsiteY0" fmla="*/ 0 h 461966"/>
              <a:gd name="connsiteX1" fmla="*/ 3483849 w 10381612"/>
              <a:gd name="connsiteY1" fmla="*/ 5853 h 461966"/>
              <a:gd name="connsiteX2" fmla="*/ 4165508 w 10381612"/>
              <a:gd name="connsiteY2" fmla="*/ 361969 h 461966"/>
              <a:gd name="connsiteX3" fmla="*/ 4773311 w 10381612"/>
              <a:gd name="connsiteY3" fmla="*/ 8987 h 461966"/>
              <a:gd name="connsiteX4" fmla="*/ 4812692 w 10381612"/>
              <a:gd name="connsiteY4" fmla="*/ 5853 h 461966"/>
              <a:gd name="connsiteX5" fmla="*/ 9143292 w 10381612"/>
              <a:gd name="connsiteY5" fmla="*/ 5853 h 461966"/>
              <a:gd name="connsiteX6" fmla="*/ 10381612 w 10381612"/>
              <a:gd name="connsiteY6" fmla="*/ 461273 h 461966"/>
              <a:gd name="connsiteX7" fmla="*/ 0 w 10381612"/>
              <a:gd name="connsiteY7" fmla="*/ 461966 h 461966"/>
              <a:gd name="connsiteX8" fmla="*/ 5842 w 10381612"/>
              <a:gd name="connsiteY8" fmla="*/ 0 h 461966"/>
              <a:gd name="connsiteX0" fmla="*/ 5842 w 9158431"/>
              <a:gd name="connsiteY0" fmla="*/ 0 h 461966"/>
              <a:gd name="connsiteX1" fmla="*/ 3483849 w 9158431"/>
              <a:gd name="connsiteY1" fmla="*/ 5853 h 461966"/>
              <a:gd name="connsiteX2" fmla="*/ 4165508 w 9158431"/>
              <a:gd name="connsiteY2" fmla="*/ 361969 h 461966"/>
              <a:gd name="connsiteX3" fmla="*/ 4773311 w 9158431"/>
              <a:gd name="connsiteY3" fmla="*/ 8987 h 461966"/>
              <a:gd name="connsiteX4" fmla="*/ 4812692 w 9158431"/>
              <a:gd name="connsiteY4" fmla="*/ 5853 h 461966"/>
              <a:gd name="connsiteX5" fmla="*/ 9143292 w 9158431"/>
              <a:gd name="connsiteY5" fmla="*/ 5853 h 461966"/>
              <a:gd name="connsiteX6" fmla="*/ 9158431 w 9158431"/>
              <a:gd name="connsiteY6" fmla="*/ 461273 h 461966"/>
              <a:gd name="connsiteX7" fmla="*/ 0 w 9158431"/>
              <a:gd name="connsiteY7" fmla="*/ 461966 h 461966"/>
              <a:gd name="connsiteX8" fmla="*/ 5842 w 9158431"/>
              <a:gd name="connsiteY8" fmla="*/ 0 h 46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8431" h="461966">
                <a:moveTo>
                  <a:pt x="5842" y="0"/>
                </a:moveTo>
                <a:lnTo>
                  <a:pt x="3483849" y="5853"/>
                </a:lnTo>
                <a:cubicBezTo>
                  <a:pt x="3812308" y="8082"/>
                  <a:pt x="3778495" y="364010"/>
                  <a:pt x="4165508" y="361969"/>
                </a:cubicBezTo>
                <a:cubicBezTo>
                  <a:pt x="4528333" y="360056"/>
                  <a:pt x="4540667" y="47827"/>
                  <a:pt x="4773311" y="8987"/>
                </a:cubicBezTo>
                <a:lnTo>
                  <a:pt x="4812692" y="5853"/>
                </a:lnTo>
                <a:lnTo>
                  <a:pt x="9143292" y="5853"/>
                </a:lnTo>
                <a:cubicBezTo>
                  <a:pt x="9143939" y="159950"/>
                  <a:pt x="9157784" y="307176"/>
                  <a:pt x="9158431" y="461273"/>
                </a:cubicBezTo>
                <a:lnTo>
                  <a:pt x="0" y="461966"/>
                </a:lnTo>
                <a:cubicBezTo>
                  <a:pt x="0" y="311879"/>
                  <a:pt x="5842" y="150087"/>
                  <a:pt x="58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/>
            <a:endParaRPr lang="es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ipse 151">
            <a:extLst>
              <a:ext uri="{FF2B5EF4-FFF2-40B4-BE49-F238E27FC236}">
                <a16:creationId xmlns:a16="http://schemas.microsoft.com/office/drawing/2014/main" id="{85ECABB1-FCCE-4D9A-9D69-7558F6107790}"/>
              </a:ext>
            </a:extLst>
          </p:cNvPr>
          <p:cNvSpPr/>
          <p:nvPr/>
        </p:nvSpPr>
        <p:spPr>
          <a:xfrm>
            <a:off x="5223683" y="5903058"/>
            <a:ext cx="713261" cy="713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oogle Shape;8316;p14">
            <a:extLst>
              <a:ext uri="{FF2B5EF4-FFF2-40B4-BE49-F238E27FC236}">
                <a16:creationId xmlns:a16="http://schemas.microsoft.com/office/drawing/2014/main" id="{82EAA6B5-6031-4925-827B-40EF676A4F55}"/>
              </a:ext>
            </a:extLst>
          </p:cNvPr>
          <p:cNvGrpSpPr/>
          <p:nvPr/>
        </p:nvGrpSpPr>
        <p:grpSpPr>
          <a:xfrm>
            <a:off x="2078937" y="6420158"/>
            <a:ext cx="443681" cy="312088"/>
            <a:chOff x="7989683" y="2350207"/>
            <a:chExt cx="332761" cy="234066"/>
          </a:xfrm>
          <a:solidFill>
            <a:schemeClr val="tx1"/>
          </a:solidFill>
        </p:grpSpPr>
        <p:sp>
          <p:nvSpPr>
            <p:cNvPr id="41" name="Google Shape;8317;p14">
              <a:extLst>
                <a:ext uri="{FF2B5EF4-FFF2-40B4-BE49-F238E27FC236}">
                  <a16:creationId xmlns:a16="http://schemas.microsoft.com/office/drawing/2014/main" id="{D9668A0B-BD60-45C9-8F18-AEC38F9D1D70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318;p14">
              <a:extLst>
                <a:ext uri="{FF2B5EF4-FFF2-40B4-BE49-F238E27FC236}">
                  <a16:creationId xmlns:a16="http://schemas.microsoft.com/office/drawing/2014/main" id="{2D53EE8A-075B-407E-BF37-6016366073C8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319;p14">
              <a:extLst>
                <a:ext uri="{FF2B5EF4-FFF2-40B4-BE49-F238E27FC236}">
                  <a16:creationId xmlns:a16="http://schemas.microsoft.com/office/drawing/2014/main" id="{4BBC2880-675D-4440-B2BC-E006203B25ED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320;p14">
              <a:extLst>
                <a:ext uri="{FF2B5EF4-FFF2-40B4-BE49-F238E27FC236}">
                  <a16:creationId xmlns:a16="http://schemas.microsoft.com/office/drawing/2014/main" id="{25BFD3A7-6AD8-416F-BB17-2F4BF19CB9CC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321;p14">
              <a:extLst>
                <a:ext uri="{FF2B5EF4-FFF2-40B4-BE49-F238E27FC236}">
                  <a16:creationId xmlns:a16="http://schemas.microsoft.com/office/drawing/2014/main" id="{ED9D5471-EE03-4B82-AAF8-723B83411364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322;p14">
              <a:extLst>
                <a:ext uri="{FF2B5EF4-FFF2-40B4-BE49-F238E27FC236}">
                  <a16:creationId xmlns:a16="http://schemas.microsoft.com/office/drawing/2014/main" id="{3DB0411C-D071-43FD-BD03-49F8B1DCEF76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8552;p14">
            <a:extLst>
              <a:ext uri="{FF2B5EF4-FFF2-40B4-BE49-F238E27FC236}">
                <a16:creationId xmlns:a16="http://schemas.microsoft.com/office/drawing/2014/main" id="{48AA3194-6D7F-B840-AF1B-60519D576243}"/>
              </a:ext>
            </a:extLst>
          </p:cNvPr>
          <p:cNvGrpSpPr/>
          <p:nvPr/>
        </p:nvGrpSpPr>
        <p:grpSpPr>
          <a:xfrm>
            <a:off x="3704167" y="6332812"/>
            <a:ext cx="473912" cy="474420"/>
            <a:chOff x="4008060" y="3687036"/>
            <a:chExt cx="355434" cy="35581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7" name="Google Shape;8553;p14">
              <a:extLst>
                <a:ext uri="{FF2B5EF4-FFF2-40B4-BE49-F238E27FC236}">
                  <a16:creationId xmlns:a16="http://schemas.microsoft.com/office/drawing/2014/main" id="{C7B95595-8EC7-7C49-B3D8-561E2472AFAD}"/>
                </a:ext>
              </a:extLst>
            </p:cNvPr>
            <p:cNvSpPr/>
            <p:nvPr/>
          </p:nvSpPr>
          <p:spPr>
            <a:xfrm>
              <a:off x="4008060" y="3687036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8554;p14">
              <a:extLst>
                <a:ext uri="{FF2B5EF4-FFF2-40B4-BE49-F238E27FC236}">
                  <a16:creationId xmlns:a16="http://schemas.microsoft.com/office/drawing/2014/main" id="{AB04E356-F3AB-E645-8725-8104743C9F67}"/>
                </a:ext>
              </a:extLst>
            </p:cNvPr>
            <p:cNvSpPr/>
            <p:nvPr/>
          </p:nvSpPr>
          <p:spPr>
            <a:xfrm>
              <a:off x="4140386" y="374337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8555;p14">
              <a:extLst>
                <a:ext uri="{FF2B5EF4-FFF2-40B4-BE49-F238E27FC236}">
                  <a16:creationId xmlns:a16="http://schemas.microsoft.com/office/drawing/2014/main" id="{3EB331F0-6849-6543-99B7-E0BCC89C61B0}"/>
                </a:ext>
              </a:extLst>
            </p:cNvPr>
            <p:cNvSpPr/>
            <p:nvPr/>
          </p:nvSpPr>
          <p:spPr>
            <a:xfrm>
              <a:off x="4113901" y="384809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585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8751;p15">
            <a:extLst>
              <a:ext uri="{FF2B5EF4-FFF2-40B4-BE49-F238E27FC236}">
                <a16:creationId xmlns:a16="http://schemas.microsoft.com/office/drawing/2014/main" id="{F9DBA17F-5A6B-DF44-A47B-17A1031BF120}"/>
              </a:ext>
            </a:extLst>
          </p:cNvPr>
          <p:cNvGrpSpPr/>
          <p:nvPr/>
        </p:nvGrpSpPr>
        <p:grpSpPr>
          <a:xfrm>
            <a:off x="5398547" y="6004226"/>
            <a:ext cx="372745" cy="484536"/>
            <a:chOff x="3545676" y="3332520"/>
            <a:chExt cx="279559" cy="36340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4" name="Google Shape;8752;p15">
              <a:extLst>
                <a:ext uri="{FF2B5EF4-FFF2-40B4-BE49-F238E27FC236}">
                  <a16:creationId xmlns:a16="http://schemas.microsoft.com/office/drawing/2014/main" id="{79026E54-469D-EA4B-A5D4-F8C2833D7078}"/>
                </a:ext>
              </a:extLst>
            </p:cNvPr>
            <p:cNvSpPr/>
            <p:nvPr/>
          </p:nvSpPr>
          <p:spPr>
            <a:xfrm>
              <a:off x="3545676" y="3332520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8753;p15">
              <a:extLst>
                <a:ext uri="{FF2B5EF4-FFF2-40B4-BE49-F238E27FC236}">
                  <a16:creationId xmlns:a16="http://schemas.microsoft.com/office/drawing/2014/main" id="{92CA295F-3983-FE44-BAD1-B1CAFADC1FCA}"/>
                </a:ext>
              </a:extLst>
            </p:cNvPr>
            <p:cNvSpPr/>
            <p:nvPr/>
          </p:nvSpPr>
          <p:spPr>
            <a:xfrm>
              <a:off x="3648632" y="3395864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8754;p15">
              <a:extLst>
                <a:ext uri="{FF2B5EF4-FFF2-40B4-BE49-F238E27FC236}">
                  <a16:creationId xmlns:a16="http://schemas.microsoft.com/office/drawing/2014/main" id="{78D7CDCF-0BB1-F64B-BDE1-8E2B580DC470}"/>
                </a:ext>
              </a:extLst>
            </p:cNvPr>
            <p:cNvSpPr/>
            <p:nvPr/>
          </p:nvSpPr>
          <p:spPr>
            <a:xfrm>
              <a:off x="3630443" y="3589316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8810;p15">
            <a:extLst>
              <a:ext uri="{FF2B5EF4-FFF2-40B4-BE49-F238E27FC236}">
                <a16:creationId xmlns:a16="http://schemas.microsoft.com/office/drawing/2014/main" id="{7706D541-CA5E-E64D-BF39-D30748A62E05}"/>
              </a:ext>
            </a:extLst>
          </p:cNvPr>
          <p:cNvGrpSpPr/>
          <p:nvPr/>
        </p:nvGrpSpPr>
        <p:grpSpPr>
          <a:xfrm>
            <a:off x="6980088" y="6335267"/>
            <a:ext cx="533083" cy="408636"/>
            <a:chOff x="1667192" y="1969816"/>
            <a:chExt cx="399812" cy="3064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1" name="Google Shape;8811;p15">
              <a:extLst>
                <a:ext uri="{FF2B5EF4-FFF2-40B4-BE49-F238E27FC236}">
                  <a16:creationId xmlns:a16="http://schemas.microsoft.com/office/drawing/2014/main" id="{CBA9937F-8FAA-B544-A68F-DD5B9FFCA6DA}"/>
                </a:ext>
              </a:extLst>
            </p:cNvPr>
            <p:cNvSpPr/>
            <p:nvPr/>
          </p:nvSpPr>
          <p:spPr>
            <a:xfrm>
              <a:off x="1667192" y="1969816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8812;p15">
              <a:extLst>
                <a:ext uri="{FF2B5EF4-FFF2-40B4-BE49-F238E27FC236}">
                  <a16:creationId xmlns:a16="http://schemas.microsoft.com/office/drawing/2014/main" id="{774572D9-EC9F-D044-BF2F-CC8D2238E45F}"/>
                </a:ext>
              </a:extLst>
            </p:cNvPr>
            <p:cNvSpPr/>
            <p:nvPr/>
          </p:nvSpPr>
          <p:spPr>
            <a:xfrm>
              <a:off x="1722590" y="2089655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8813;p15">
              <a:extLst>
                <a:ext uri="{FF2B5EF4-FFF2-40B4-BE49-F238E27FC236}">
                  <a16:creationId xmlns:a16="http://schemas.microsoft.com/office/drawing/2014/main" id="{BAC6637D-8A06-DB41-8946-C8D972EA9384}"/>
                </a:ext>
              </a:extLst>
            </p:cNvPr>
            <p:cNvSpPr/>
            <p:nvPr/>
          </p:nvSpPr>
          <p:spPr>
            <a:xfrm>
              <a:off x="1722590" y="199294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8685;p15">
            <a:extLst>
              <a:ext uri="{FF2B5EF4-FFF2-40B4-BE49-F238E27FC236}">
                <a16:creationId xmlns:a16="http://schemas.microsoft.com/office/drawing/2014/main" id="{CF8F8DB1-275D-9B4F-BA1B-95E60F74E1B2}"/>
              </a:ext>
            </a:extLst>
          </p:cNvPr>
          <p:cNvGrpSpPr/>
          <p:nvPr/>
        </p:nvGrpSpPr>
        <p:grpSpPr>
          <a:xfrm>
            <a:off x="8665162" y="6317069"/>
            <a:ext cx="482964" cy="481477"/>
            <a:chOff x="2105657" y="3784347"/>
            <a:chExt cx="362223" cy="36110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7" name="Google Shape;8686;p15">
              <a:extLst>
                <a:ext uri="{FF2B5EF4-FFF2-40B4-BE49-F238E27FC236}">
                  <a16:creationId xmlns:a16="http://schemas.microsoft.com/office/drawing/2014/main" id="{41B57896-2F6E-524B-A244-A40E98AC40A2}"/>
                </a:ext>
              </a:extLst>
            </p:cNvPr>
            <p:cNvSpPr/>
            <p:nvPr/>
          </p:nvSpPr>
          <p:spPr>
            <a:xfrm>
              <a:off x="2105657" y="3784347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8687;p15">
              <a:extLst>
                <a:ext uri="{FF2B5EF4-FFF2-40B4-BE49-F238E27FC236}">
                  <a16:creationId xmlns:a16="http://schemas.microsoft.com/office/drawing/2014/main" id="{3D31BC9B-6354-8B4A-9F3D-51961D94A435}"/>
                </a:ext>
              </a:extLst>
            </p:cNvPr>
            <p:cNvSpPr/>
            <p:nvPr/>
          </p:nvSpPr>
          <p:spPr>
            <a:xfrm>
              <a:off x="2211097" y="3847326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8688;p15">
              <a:extLst>
                <a:ext uri="{FF2B5EF4-FFF2-40B4-BE49-F238E27FC236}">
                  <a16:creationId xmlns:a16="http://schemas.microsoft.com/office/drawing/2014/main" id="{87A9C2D8-9E73-FF46-A1E7-C3529C4EFCC4}"/>
                </a:ext>
              </a:extLst>
            </p:cNvPr>
            <p:cNvSpPr/>
            <p:nvPr/>
          </p:nvSpPr>
          <p:spPr>
            <a:xfrm>
              <a:off x="2211097" y="3889406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8689;p15">
              <a:extLst>
                <a:ext uri="{FF2B5EF4-FFF2-40B4-BE49-F238E27FC236}">
                  <a16:creationId xmlns:a16="http://schemas.microsoft.com/office/drawing/2014/main" id="{508E6624-FFD4-894C-85B7-E73963218F9B}"/>
                </a:ext>
              </a:extLst>
            </p:cNvPr>
            <p:cNvSpPr/>
            <p:nvPr/>
          </p:nvSpPr>
          <p:spPr>
            <a:xfrm>
              <a:off x="2209951" y="3931136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8690;p15">
            <a:extLst>
              <a:ext uri="{FF2B5EF4-FFF2-40B4-BE49-F238E27FC236}">
                <a16:creationId xmlns:a16="http://schemas.microsoft.com/office/drawing/2014/main" id="{6874BC9D-A8EF-C04F-B051-35B013095348}"/>
              </a:ext>
            </a:extLst>
          </p:cNvPr>
          <p:cNvGrpSpPr/>
          <p:nvPr/>
        </p:nvGrpSpPr>
        <p:grpSpPr>
          <a:xfrm>
            <a:off x="10368935" y="6380916"/>
            <a:ext cx="369805" cy="353782"/>
            <a:chOff x="3950316" y="3820307"/>
            <a:chExt cx="369805" cy="35378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7" name="Google Shape;8691;p15">
              <a:extLst>
                <a:ext uri="{FF2B5EF4-FFF2-40B4-BE49-F238E27FC236}">
                  <a16:creationId xmlns:a16="http://schemas.microsoft.com/office/drawing/2014/main" id="{AFEF2761-3133-9C4D-9393-24FDE879B592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692;p15">
              <a:extLst>
                <a:ext uri="{FF2B5EF4-FFF2-40B4-BE49-F238E27FC236}">
                  <a16:creationId xmlns:a16="http://schemas.microsoft.com/office/drawing/2014/main" id="{B317E8D5-300B-5A44-8402-C63DFBF7868C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693;p15">
              <a:extLst>
                <a:ext uri="{FF2B5EF4-FFF2-40B4-BE49-F238E27FC236}">
                  <a16:creationId xmlns:a16="http://schemas.microsoft.com/office/drawing/2014/main" id="{39587125-1D79-1C4B-B0E5-BB0FA5324C0E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694;p15">
              <a:extLst>
                <a:ext uri="{FF2B5EF4-FFF2-40B4-BE49-F238E27FC236}">
                  <a16:creationId xmlns:a16="http://schemas.microsoft.com/office/drawing/2014/main" id="{AC2919DA-19CF-E54D-89C7-44BDFACFB8D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505D7-C4C5-C345-8382-F3943D255000}"/>
              </a:ext>
            </a:extLst>
          </p:cNvPr>
          <p:cNvGrpSpPr/>
          <p:nvPr/>
        </p:nvGrpSpPr>
        <p:grpSpPr>
          <a:xfrm>
            <a:off x="11657811" y="6324078"/>
            <a:ext cx="500703" cy="500703"/>
            <a:chOff x="11657811" y="6324078"/>
            <a:chExt cx="500703" cy="500703"/>
          </a:xfrm>
        </p:grpSpPr>
        <p:sp>
          <p:nvSpPr>
            <p:cNvPr id="140" name="Elipse 151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EF11A5A3-39C9-FE45-863F-F6B94F12E447}"/>
                </a:ext>
              </a:extLst>
            </p:cNvPr>
            <p:cNvSpPr/>
            <p:nvPr/>
          </p:nvSpPr>
          <p:spPr>
            <a:xfrm>
              <a:off x="11657811" y="6324078"/>
              <a:ext cx="500703" cy="500703"/>
            </a:xfrm>
            <a:prstGeom prst="ellipse">
              <a:avLst/>
            </a:prstGeom>
            <a:solidFill>
              <a:srgbClr val="FFAE8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s-E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Projector outline">
              <a:hlinkClick r:id="rId2" action="ppaction://hlinksldjump" tooltip="Main Slide"/>
              <a:extLst>
                <a:ext uri="{FF2B5EF4-FFF2-40B4-BE49-F238E27FC236}">
                  <a16:creationId xmlns:a16="http://schemas.microsoft.com/office/drawing/2014/main" id="{AEEA476A-7108-5343-B224-1A68A730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08863" y="6368783"/>
              <a:ext cx="398598" cy="39859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4A9F90-FB81-A943-9E98-6573BB124079}"/>
              </a:ext>
            </a:extLst>
          </p:cNvPr>
          <p:cNvSpPr txBox="1"/>
          <p:nvPr/>
        </p:nvSpPr>
        <p:spPr>
          <a:xfrm>
            <a:off x="-9020" y="6273687"/>
            <a:ext cx="1020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000" b="1" dirty="0">
                <a:solidFill>
                  <a:schemeClr val="bg1"/>
                </a:solidFill>
              </a:rPr>
              <a:t>Methodology</a:t>
            </a:r>
          </a:p>
          <a:p>
            <a:r>
              <a:rPr lang="en-ES" sz="1000" dirty="0">
                <a:solidFill>
                  <a:schemeClr val="bg1"/>
                </a:solidFill>
              </a:rPr>
              <a:t>Page: </a:t>
            </a:r>
            <a:r>
              <a:rPr lang="en-US" sz="1000" dirty="0">
                <a:solidFill>
                  <a:schemeClr val="bg1"/>
                </a:solidFill>
              </a:rPr>
              <a:t>2</a:t>
            </a:r>
            <a:r>
              <a:rPr lang="en-ES" sz="1000" dirty="0">
                <a:solidFill>
                  <a:schemeClr val="bg1"/>
                </a:solidFill>
              </a:rPr>
              <a:t> / </a:t>
            </a:r>
            <a:r>
              <a:rPr lang="en-US" sz="1000" dirty="0">
                <a:solidFill>
                  <a:schemeClr val="bg1"/>
                </a:solidFill>
              </a:rPr>
              <a:t>4</a:t>
            </a:r>
            <a:endParaRPr lang="en-ES" sz="1000" dirty="0">
              <a:solidFill>
                <a:schemeClr val="bg1"/>
              </a:solidFill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4AA83BB3-4572-9C45-9FBF-1BE156F4A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634090"/>
              </p:ext>
            </p:extLst>
          </p:nvPr>
        </p:nvGraphicFramePr>
        <p:xfrm>
          <a:off x="374258" y="1386540"/>
          <a:ext cx="1154951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65128">
                  <a:extLst>
                    <a:ext uri="{9D8B030D-6E8A-4147-A177-3AD203B41FA5}">
                      <a16:colId xmlns:a16="http://schemas.microsoft.com/office/drawing/2014/main" val="85290641"/>
                    </a:ext>
                  </a:extLst>
                </a:gridCol>
                <a:gridCol w="1756878">
                  <a:extLst>
                    <a:ext uri="{9D8B030D-6E8A-4147-A177-3AD203B41FA5}">
                      <a16:colId xmlns:a16="http://schemas.microsoft.com/office/drawing/2014/main" val="2932246825"/>
                    </a:ext>
                  </a:extLst>
                </a:gridCol>
                <a:gridCol w="1756878">
                  <a:extLst>
                    <a:ext uri="{9D8B030D-6E8A-4147-A177-3AD203B41FA5}">
                      <a16:colId xmlns:a16="http://schemas.microsoft.com/office/drawing/2014/main" val="362678340"/>
                    </a:ext>
                  </a:extLst>
                </a:gridCol>
                <a:gridCol w="1756878">
                  <a:extLst>
                    <a:ext uri="{9D8B030D-6E8A-4147-A177-3AD203B41FA5}">
                      <a16:colId xmlns:a16="http://schemas.microsoft.com/office/drawing/2014/main" val="4113060721"/>
                    </a:ext>
                  </a:extLst>
                </a:gridCol>
                <a:gridCol w="1756878">
                  <a:extLst>
                    <a:ext uri="{9D8B030D-6E8A-4147-A177-3AD203B41FA5}">
                      <a16:colId xmlns:a16="http://schemas.microsoft.com/office/drawing/2014/main" val="3738990914"/>
                    </a:ext>
                  </a:extLst>
                </a:gridCol>
                <a:gridCol w="1756878">
                  <a:extLst>
                    <a:ext uri="{9D8B030D-6E8A-4147-A177-3AD203B41FA5}">
                      <a16:colId xmlns:a16="http://schemas.microsoft.com/office/drawing/2014/main" val="2152605238"/>
                    </a:ext>
                  </a:extLst>
                </a:gridCol>
              </a:tblGrid>
              <a:tr h="636913"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s-E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Sticky air</a:t>
                      </a:r>
                      <a:endParaRPr lang="es-E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kinematic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s-E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Pre-kinematic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s-E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 (</a:t>
                      </a: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Newtonian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 (Non-</a:t>
                      </a: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newtonian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485688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(kg/m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3605463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friction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244616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Cohesion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8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8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2050416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Viscosity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Pa.s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5×10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333688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Activation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kj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/mol)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8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8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279548"/>
                  </a:ext>
                </a:extLst>
              </a:tr>
              <a:tr h="569870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dependent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-n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2×10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</a:t>
                      </a:r>
                      <a:r>
                        <a:rPr lang="es-E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7.26×10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0116461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exponent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716581"/>
                  </a:ext>
                </a:extLst>
              </a:tr>
              <a:tr h="340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9322954"/>
                  </a:ext>
                </a:extLst>
              </a:tr>
            </a:tbl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2FAFD501-DF3E-4830-BB0D-EB2FB295E05E}"/>
              </a:ext>
            </a:extLst>
          </p:cNvPr>
          <p:cNvGrpSpPr/>
          <p:nvPr/>
        </p:nvGrpSpPr>
        <p:grpSpPr>
          <a:xfrm>
            <a:off x="-86475" y="18533"/>
            <a:ext cx="12134651" cy="1094558"/>
            <a:chOff x="-86475" y="18533"/>
            <a:chExt cx="12134651" cy="1094558"/>
          </a:xfrm>
        </p:grpSpPr>
        <p:sp>
          <p:nvSpPr>
            <p:cNvPr id="52" name="Google Shape;12375;p22">
              <a:extLst>
                <a:ext uri="{FF2B5EF4-FFF2-40B4-BE49-F238E27FC236}">
                  <a16:creationId xmlns:a16="http://schemas.microsoft.com/office/drawing/2014/main" id="{933A60EA-443E-4B98-94D6-C9A1C3272A8C}"/>
                </a:ext>
              </a:extLst>
            </p:cNvPr>
            <p:cNvSpPr/>
            <p:nvPr/>
          </p:nvSpPr>
          <p:spPr>
            <a:xfrm>
              <a:off x="-86475" y="18533"/>
              <a:ext cx="1171472" cy="1094558"/>
            </a:xfrm>
            <a:prstGeom prst="arc">
              <a:avLst>
                <a:gd name="adj1" fmla="val 16154831"/>
                <a:gd name="adj2" fmla="val 5229219"/>
              </a:avLst>
            </a:prstGeom>
            <a:ln w="28575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396;p22">
              <a:extLst>
                <a:ext uri="{FF2B5EF4-FFF2-40B4-BE49-F238E27FC236}">
                  <a16:creationId xmlns:a16="http://schemas.microsoft.com/office/drawing/2014/main" id="{5BA413C6-C51D-4E5F-B135-E8D3C6849A33}"/>
                </a:ext>
              </a:extLst>
            </p:cNvPr>
            <p:cNvSpPr/>
            <p:nvPr/>
          </p:nvSpPr>
          <p:spPr>
            <a:xfrm>
              <a:off x="968566" y="248640"/>
              <a:ext cx="162465" cy="162465"/>
            </a:xfrm>
            <a:prstGeom prst="ellipse">
              <a:avLst/>
            </a:prstGeom>
            <a:solidFill>
              <a:srgbClr val="57B6C1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D98237-60C7-4BCC-BD95-4641E5175E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19" y="329872"/>
              <a:ext cx="358374" cy="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47A46F4-491E-406B-98C7-D48D329ED40A}"/>
                </a:ext>
              </a:extLst>
            </p:cNvPr>
            <p:cNvSpPr/>
            <p:nvPr/>
          </p:nvSpPr>
          <p:spPr>
            <a:xfrm>
              <a:off x="1514917" y="144154"/>
              <a:ext cx="10533259" cy="371439"/>
            </a:xfrm>
            <a:prstGeom prst="roundRect">
              <a:avLst/>
            </a:prstGeom>
            <a:solidFill>
              <a:srgbClr val="57B6C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A36C5A7-BC08-44CD-AD50-8D012CD30C30}"/>
                </a:ext>
              </a:extLst>
            </p:cNvPr>
            <p:cNvSpPr txBox="1"/>
            <p:nvPr/>
          </p:nvSpPr>
          <p:spPr>
            <a:xfrm>
              <a:off x="1508093" y="127745"/>
              <a:ext cx="10540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Applied parameters</a:t>
              </a:r>
              <a:endPara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552333C-93AF-4E70-A541-606BF0C5B849}"/>
                </a:ext>
              </a:extLst>
            </p:cNvPr>
            <p:cNvSpPr/>
            <p:nvPr/>
          </p:nvSpPr>
          <p:spPr>
            <a:xfrm>
              <a:off x="143824" y="136473"/>
              <a:ext cx="849105" cy="84910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229099-3171-4B5B-A66B-23CB5545A7C4}"/>
                </a:ext>
              </a:extLst>
            </p:cNvPr>
            <p:cNvSpPr txBox="1"/>
            <p:nvPr/>
          </p:nvSpPr>
          <p:spPr>
            <a:xfrm>
              <a:off x="122479" y="422081"/>
              <a:ext cx="897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  <a:endParaRPr lang="es-E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" name="Picture 60">
            <a:hlinkClick r:id="rId5" action="ppaction://hlinksldjump" tooltip="Methodology Menu"/>
            <a:extLst>
              <a:ext uri="{FF2B5EF4-FFF2-40B4-BE49-F238E27FC236}">
                <a16:creationId xmlns:a16="http://schemas.microsoft.com/office/drawing/2014/main" id="{662A241A-7DD0-4457-BE9F-92F6D0BDB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0" y="708459"/>
            <a:ext cx="261273" cy="2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2315"/>
      </p:ext>
    </p:extLst>
  </p:cSld>
  <p:clrMapOvr>
    <a:masterClrMapping/>
  </p:clrMapOvr>
</p:sld>
</file>

<file path=ppt/theme/theme1.xml><?xml version="1.0" encoding="utf-8"?>
<a:theme xmlns:a="http://schemas.openxmlformats.org/drawingml/2006/main" name="Interactive Corporate Interface for Business by Slidesgo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C00AA3C739CE4EBEFB28948CB23443" ma:contentTypeVersion="14" ma:contentTypeDescription="Crear nuevo documento." ma:contentTypeScope="" ma:versionID="88496ce5d2b02e8885ba55b84ddfb959">
  <xsd:schema xmlns:xsd="http://www.w3.org/2001/XMLSchema" xmlns:xs="http://www.w3.org/2001/XMLSchema" xmlns:p="http://schemas.microsoft.com/office/2006/metadata/properties" xmlns:ns3="f5a05c00-aa32-4861-b8b2-2da1d96df73e" xmlns:ns4="ec6c5187-6dd0-407e-b57a-151eff35e008" targetNamespace="http://schemas.microsoft.com/office/2006/metadata/properties" ma:root="true" ma:fieldsID="ec276716adaeac3695c4dac4c540d2d1" ns3:_="" ns4:_="">
    <xsd:import namespace="f5a05c00-aa32-4861-b8b2-2da1d96df73e"/>
    <xsd:import namespace="ec6c5187-6dd0-407e-b57a-151eff35e0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a05c00-aa32-4861-b8b2-2da1d96df7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c5187-6dd0-407e-b57a-151eff35e00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a05c00-aa32-4861-b8b2-2da1d96df7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B41992-5CA5-4594-814F-7465472871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a05c00-aa32-4861-b8b2-2da1d96df73e"/>
    <ds:schemaRef ds:uri="ec6c5187-6dd0-407e-b57a-151eff35e0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35B5E7-E7FE-4E6C-88D0-9F95D6ECB424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ec6c5187-6dd0-407e-b57a-151eff35e008"/>
    <ds:schemaRef ds:uri="http://purl.org/dc/elements/1.1/"/>
    <ds:schemaRef ds:uri="f5a05c00-aa32-4861-b8b2-2da1d96df73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C6C32A-DAA1-4557-90A4-7628D5C100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7771</TotalTime>
  <Words>2822</Words>
  <Application>Microsoft Macintosh PowerPoint</Application>
  <PresentationFormat>Widescreen</PresentationFormat>
  <Paragraphs>880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Inter</vt:lpstr>
      <vt:lpstr>Rubik</vt:lpstr>
      <vt:lpstr>Tw Cen MT</vt:lpstr>
      <vt:lpstr>Interactive Corporate Interface for Business by Slidesgo</vt:lpstr>
      <vt:lpstr>Numerical and Analogue Modelling of Salt-Bearing Rifted Margins  ´EGU23-11554´ 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Mahdi Bakhtbidar</dc:creator>
  <cp:lastModifiedBy>Mahdi Bakhtbidar</cp:lastModifiedBy>
  <cp:revision>177</cp:revision>
  <dcterms:created xsi:type="dcterms:W3CDTF">2023-01-27T08:27:01Z</dcterms:created>
  <dcterms:modified xsi:type="dcterms:W3CDTF">2023-04-26T12:47:46Z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0x010100B8C00AA3C739CE4EBEFB28948CB23443</vt:lpwstr>
  </property>
</Properties>
</file>