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1F32E3-EDC9-625C-D02A-FF021C69FD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2BC3A72-256E-57D3-FD7A-93D98B6EE4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9080520-CD4E-A9D9-9A3B-8038C97CC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AD1B-F5E1-5549-ADB0-84C63C910873}" type="datetimeFigureOut">
              <a:rPr lang="de-DE" smtClean="0"/>
              <a:t>23.04.23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6FCCB5C-AB9F-DD7A-7723-86AFBBF91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449F9D-2C45-0E1E-E2FC-BB97CB2D0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8BC6-1D4B-CD49-90DB-4535ED3BB7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5261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A3E39B-FD53-82E2-4A07-F91F4D66B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6709AC8-3032-3B53-F5BF-93AE532F48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39E5EE-9F24-DCEB-4178-CEF31A977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AD1B-F5E1-5549-ADB0-84C63C910873}" type="datetimeFigureOut">
              <a:rPr lang="de-DE" smtClean="0"/>
              <a:t>23.04.23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36D8F7-8A90-2B6D-7BAD-CD9333539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C60E4E-937A-FBC5-5092-1E8A1D4EC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8BC6-1D4B-CD49-90DB-4535ED3BB7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449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22C3140-ECBB-4BF0-3B26-99F602FC28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9C30939-0E24-2DB1-16A8-5413C9DD54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A8CD59-22B9-EDB5-9EAD-1593DA361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AD1B-F5E1-5549-ADB0-84C63C910873}" type="datetimeFigureOut">
              <a:rPr lang="de-DE" smtClean="0"/>
              <a:t>23.04.23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9E75C0-538C-25E0-E450-C9620A291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7FBA9F8-BEC1-2F6F-BA9D-70488A24E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8BC6-1D4B-CD49-90DB-4535ED3BB7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6304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737EE9-C36F-36A9-7990-4C9D6C0C4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F1E12B-D664-A468-5020-654E742CA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08D500-D184-6B35-9E37-BD90D51D9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AD1B-F5E1-5549-ADB0-84C63C910873}" type="datetimeFigureOut">
              <a:rPr lang="de-DE" smtClean="0"/>
              <a:t>23.04.23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AD587D-393F-3FA6-108B-31AA8B227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B174512-5A88-8F1E-82CB-3E2F049FD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8BC6-1D4B-CD49-90DB-4535ED3BB7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1501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66799C-841B-9492-0B50-46C7290A4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586F862-2A4E-8A78-007C-1EBED1CA3C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AE778E-0D09-FA80-87BB-5CF9BB0FC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AD1B-F5E1-5549-ADB0-84C63C910873}" type="datetimeFigureOut">
              <a:rPr lang="de-DE" smtClean="0"/>
              <a:t>23.04.23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118811-D13F-3ED8-EB19-D9F76C6CC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F4370F-0398-4999-8630-C820EB025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8BC6-1D4B-CD49-90DB-4535ED3BB7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344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98CD78-B3F6-2E23-BF1E-462045755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9D7CA5-EE22-108E-BC65-BD3EC8D314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C53F960-F6DB-3786-8E68-EBF111B711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121854C-387E-9011-4CE4-5D1B67A36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AD1B-F5E1-5549-ADB0-84C63C910873}" type="datetimeFigureOut">
              <a:rPr lang="de-DE" smtClean="0"/>
              <a:t>23.04.23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FE0A378-56CA-8A73-00D9-432101FD8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D64A17C-AEC0-D95A-93A3-B2AE1B029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8BC6-1D4B-CD49-90DB-4535ED3BB7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0667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685AFE-1E80-9FA3-6CED-441C2C76A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0C7F0DD-9CA8-3887-4607-270568762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EF4C8FC-7882-3898-3DC6-88ECFF0A3F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2F60659-6BC8-08E2-EC5A-5F726525BD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7622CE4-753B-CD0D-71B4-933BEB3075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A6A46C2-D77F-6B92-D310-4B93C83BE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AD1B-F5E1-5549-ADB0-84C63C910873}" type="datetimeFigureOut">
              <a:rPr lang="de-DE" smtClean="0"/>
              <a:t>23.04.23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EA25CF7-5BB6-1738-25D8-C11E1030C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4D15DB5-4FD7-6BD8-4E35-994CAB178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8BC6-1D4B-CD49-90DB-4535ED3BB7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8748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E19600-6C11-D1AB-BC8B-93835DEDB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A8279F7-F336-E355-5E01-229A030EC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AD1B-F5E1-5549-ADB0-84C63C910873}" type="datetimeFigureOut">
              <a:rPr lang="de-DE" smtClean="0"/>
              <a:t>23.04.23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CF86097-0D05-2036-0CA2-244D9E977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A62F5BD-6423-FC8A-D640-8F2284FDF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8BC6-1D4B-CD49-90DB-4535ED3BB7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7940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C26C7E5-96FB-9502-062F-0E762FEBA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AD1B-F5E1-5549-ADB0-84C63C910873}" type="datetimeFigureOut">
              <a:rPr lang="de-DE" smtClean="0"/>
              <a:t>23.04.23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128F006-244E-5C2F-3712-A9AB51BE6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7FA000F-50C7-2C5C-8C61-A0B348530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8BC6-1D4B-CD49-90DB-4535ED3BB7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8276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A85DAE-4F36-38A4-1D2B-867EA70E1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6DB816B-4409-A761-BC56-6355EFEF6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47FB4B9-6EB5-084E-CA19-D99A570969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27CC3CE-806B-5DBB-E898-92F5D8411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AD1B-F5E1-5549-ADB0-84C63C910873}" type="datetimeFigureOut">
              <a:rPr lang="de-DE" smtClean="0"/>
              <a:t>23.04.23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6C17213-5802-07D1-566D-9287957E4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E47ADA9-8089-1F64-80AE-A54B363C1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8BC6-1D4B-CD49-90DB-4535ED3BB7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353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47FC0C-83DB-9C0D-44A6-C15ADADBB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3D5E566-B9FF-97D0-4C1D-EE23D10C6A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FAF151C-EFE1-8B15-5F7E-3CB8FE63E0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5FC3CA3-EFBC-1B64-FE8F-E0542B12E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AD1B-F5E1-5549-ADB0-84C63C910873}" type="datetimeFigureOut">
              <a:rPr lang="de-DE" smtClean="0"/>
              <a:t>23.04.23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C32D12A-FD12-9700-B55F-00EB0B1EC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6F93C72-0528-F497-5039-C81EA2908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8BC6-1D4B-CD49-90DB-4535ED3BB7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8519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9A53527-D8C2-3234-A2D9-330134BDE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FD55565-2D96-9DFB-3C52-EDB63C72A9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5BBE56B-0839-EEB4-C0A5-FE215D0066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8AD1B-F5E1-5549-ADB0-84C63C910873}" type="datetimeFigureOut">
              <a:rPr lang="de-DE" smtClean="0"/>
              <a:t>23.04.23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9931D83-3503-844C-C7D3-059A0B471B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3B92999-A394-30B2-5C0B-84615A703A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08BC6-1D4B-CD49-90DB-4535ED3BB7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529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2F3EF6-C053-0D6F-6074-73F59041E2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63637"/>
          </a:xfrm>
        </p:spPr>
        <p:txBody>
          <a:bodyPr/>
          <a:lstStyle/>
          <a:p>
            <a:r>
              <a:rPr lang="de-DE" dirty="0" err="1"/>
              <a:t>Related</a:t>
            </a:r>
            <a:r>
              <a:rPr lang="de-DE" dirty="0"/>
              <a:t> </a:t>
            </a:r>
            <a:r>
              <a:rPr lang="de-DE" dirty="0" err="1"/>
              <a:t>papers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links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B6DED4C-074C-04EC-1684-BE3A739E80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2762655"/>
            <a:ext cx="9935183" cy="2495145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de-DE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Lohmann, G., 2020: </a:t>
            </a:r>
            <a:r>
              <a:rPr lang="de-DE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Temperatures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de-DE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from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de-DE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energy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de-DE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balance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de-DE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models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: </a:t>
            </a:r>
            <a:r>
              <a:rPr lang="de-DE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the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de-DE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effective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de-DE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heat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de-DE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capacity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de-DE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matters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Earth Syst. </a:t>
            </a:r>
            <a:r>
              <a:rPr lang="de-DE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Dynam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., 11, 1195–1208, </a:t>
            </a:r>
          </a:p>
          <a:p>
            <a:pPr algn="l"/>
            <a:r>
              <a:rPr lang="de-DE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https://</a:t>
            </a:r>
            <a:r>
              <a:rPr lang="de-DE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doi.org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/10.5194</a:t>
            </a:r>
            <a:r>
              <a:rPr lang="de-DE" b="0" i="0" u="none" strike="noStrike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/esd-11-1195-2020</a:t>
            </a:r>
            <a:endParaRPr lang="de-DE" b="0" i="0" u="none" strike="noStrike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/>
            <a:endParaRPr lang="de-DE" b="0" i="0" u="none" strike="noStrike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/>
            <a:endParaRPr lang="de-DE" b="0" i="0" u="none" strike="noStrike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de-DE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Lohmann, G., G. Knorr, A. Hossain, C. Stepanek, 2022: </a:t>
            </a:r>
            <a:r>
              <a:rPr lang="de-DE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Effects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de-DE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of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CO2 and Ocean Mixing on </a:t>
            </a:r>
            <a:r>
              <a:rPr lang="de-DE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Miocene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and </a:t>
            </a:r>
            <a:r>
              <a:rPr lang="de-DE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Pliocene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de-DE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Temperature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de-DE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Gradients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de-DE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Paleoceanography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and </a:t>
            </a:r>
            <a:r>
              <a:rPr lang="de-DE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Paleoclimatology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37, (2), e2020PA003953, doi:10.1029/2020PA003953 </a:t>
            </a:r>
          </a:p>
          <a:p>
            <a:pPr algn="l"/>
            <a:r>
              <a:rPr lang="de-DE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https://</a:t>
            </a:r>
            <a:r>
              <a:rPr lang="de-DE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doi.org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/10.1029/2020PA003953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0664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Macintosh PowerPoint</Application>
  <PresentationFormat>Breitbild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Office</vt:lpstr>
      <vt:lpstr>Related papers with links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Related papers with links</dc:title>
  <dc:creator>GL</dc:creator>
  <cp:lastModifiedBy>GL</cp:lastModifiedBy>
  <cp:revision>1</cp:revision>
  <dcterms:created xsi:type="dcterms:W3CDTF">2023-04-23T15:41:50Z</dcterms:created>
  <dcterms:modified xsi:type="dcterms:W3CDTF">2023-04-23T15:44:28Z</dcterms:modified>
</cp:coreProperties>
</file>