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  <p:sldMasterId id="2147483723" r:id="rId2"/>
  </p:sldMasterIdLst>
  <p:notesMasterIdLst>
    <p:notesMasterId r:id="rId24"/>
  </p:notesMasterIdLst>
  <p:handoutMasterIdLst>
    <p:handoutMasterId r:id="rId25"/>
  </p:handoutMasterIdLst>
  <p:sldIdLst>
    <p:sldId id="256" r:id="rId3"/>
    <p:sldId id="290" r:id="rId4"/>
    <p:sldId id="315" r:id="rId5"/>
    <p:sldId id="316" r:id="rId6"/>
    <p:sldId id="317" r:id="rId7"/>
    <p:sldId id="257" r:id="rId8"/>
    <p:sldId id="287" r:id="rId9"/>
    <p:sldId id="319" r:id="rId10"/>
    <p:sldId id="320" r:id="rId11"/>
    <p:sldId id="321" r:id="rId12"/>
    <p:sldId id="322" r:id="rId13"/>
    <p:sldId id="323" r:id="rId14"/>
    <p:sldId id="325" r:id="rId15"/>
    <p:sldId id="326" r:id="rId16"/>
    <p:sldId id="327" r:id="rId17"/>
    <p:sldId id="333" r:id="rId18"/>
    <p:sldId id="328" r:id="rId19"/>
    <p:sldId id="331" r:id="rId20"/>
    <p:sldId id="332" r:id="rId21"/>
    <p:sldId id="329" r:id="rId22"/>
    <p:sldId id="330" r:id="rId23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8">
          <p15:clr>
            <a:srgbClr val="A4A3A4"/>
          </p15:clr>
        </p15:guide>
        <p15:guide id="2" orient="horz" pos="2902">
          <p15:clr>
            <a:srgbClr val="A4A3A4"/>
          </p15:clr>
        </p15:guide>
        <p15:guide id="3" pos="345">
          <p15:clr>
            <a:srgbClr val="A4A3A4"/>
          </p15:clr>
        </p15:guide>
        <p15:guide id="4" pos="5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FF3"/>
    <a:srgbClr val="E63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818" autoAdjust="0"/>
  </p:normalViewPr>
  <p:slideViewPr>
    <p:cSldViewPr snapToGrid="0" snapToObjects="1">
      <p:cViewPr varScale="1">
        <p:scale>
          <a:sx n="109" d="100"/>
          <a:sy n="109" d="100"/>
        </p:scale>
        <p:origin x="120" y="62"/>
      </p:cViewPr>
      <p:guideLst>
        <p:guide orient="horz" pos="668"/>
        <p:guide orient="horz" pos="2902"/>
        <p:guide pos="345"/>
        <p:guide pos="5366"/>
      </p:guideLst>
    </p:cSldViewPr>
  </p:slideViewPr>
  <p:outlineViewPr>
    <p:cViewPr>
      <p:scale>
        <a:sx n="33" d="100"/>
        <a:sy n="33" d="100"/>
      </p:scale>
      <p:origin x="36" y="4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3288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800" b="1" i="0" u="none" strike="noStrike" baseline="0" noProof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r>
              <a:rPr lang="en-US" noProof="0" dirty="0"/>
              <a:t>Water</a:t>
            </a:r>
            <a:r>
              <a:rPr lang="en-US" baseline="0" noProof="0" dirty="0"/>
              <a:t> retention curve</a:t>
            </a:r>
            <a:r>
              <a:rPr lang="en-US" noProof="0" dirty="0"/>
              <a:t> (pF curve)</a:t>
            </a:r>
          </a:p>
        </c:rich>
      </c:tx>
      <c:layout>
        <c:manualLayout>
          <c:xMode val="edge"/>
          <c:yMode val="edge"/>
          <c:x val="0.38400103728826029"/>
          <c:y val="3.198290637898416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5263157894736842E-2"/>
          <c:y val="0.10021332394943941"/>
          <c:w val="0.87438596491228071"/>
          <c:h val="0.77398801263077677"/>
        </c:manualLayout>
      </c:layout>
      <c:scatterChart>
        <c:scatterStyle val="lineMarker"/>
        <c:varyColors val="0"/>
        <c:ser>
          <c:idx val="2"/>
          <c:order val="6"/>
          <c:tx>
            <c:strRef>
              <c:f>'Tabelle1 (2)'!$AK$3</c:f>
              <c:strCache>
                <c:ptCount val="1"/>
                <c:pt idx="0">
                  <c:v>topsoil (example)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[2]Hy_pF128799!$Z$17:$Z$500</c:f>
              <c:numCache>
                <c:formatCode>General</c:formatCode>
                <c:ptCount val="484"/>
                <c:pt idx="0">
                  <c:v>1E-3</c:v>
                </c:pt>
                <c:pt idx="1">
                  <c:v>1.0471285480508988E-3</c:v>
                </c:pt>
                <c:pt idx="2">
                  <c:v>1.0964781961431849E-3</c:v>
                </c:pt>
                <c:pt idx="3">
                  <c:v>1.1481536214968825E-3</c:v>
                </c:pt>
                <c:pt idx="4">
                  <c:v>1.2022644346174124E-3</c:v>
                </c:pt>
                <c:pt idx="5">
                  <c:v>1.2589254117941662E-3</c:v>
                </c:pt>
                <c:pt idx="6">
                  <c:v>1.3182567385564071E-3</c:v>
                </c:pt>
                <c:pt idx="7">
                  <c:v>1.3803842646028844E-3</c:v>
                </c:pt>
                <c:pt idx="8">
                  <c:v>1.4454397707459271E-3</c:v>
                </c:pt>
                <c:pt idx="9">
                  <c:v>1.5135612484362072E-3</c:v>
                </c:pt>
                <c:pt idx="10">
                  <c:v>1.5848931924611134E-3</c:v>
                </c:pt>
                <c:pt idx="11">
                  <c:v>1.6595869074375606E-3</c:v>
                </c:pt>
                <c:pt idx="12">
                  <c:v>1.737800828749375E-3</c:v>
                </c:pt>
                <c:pt idx="13">
                  <c:v>1.8238957023196368E-3</c:v>
                </c:pt>
                <c:pt idx="14">
                  <c:v>1.9098532585662381E-3</c:v>
                </c:pt>
                <c:pt idx="15">
                  <c:v>1.9998618696327438E-3</c:v>
                </c:pt>
                <c:pt idx="16">
                  <c:v>2.0941124558508922E-3</c:v>
                </c:pt>
                <c:pt idx="17">
                  <c:v>2.1928049353504477E-3</c:v>
                </c:pt>
                <c:pt idx="18">
                  <c:v>2.2961486481123624E-3</c:v>
                </c:pt>
                <c:pt idx="19">
                  <c:v>2.4043628000069311E-3</c:v>
                </c:pt>
                <c:pt idx="20">
                  <c:v>2.5176769277588528E-3</c:v>
                </c:pt>
                <c:pt idx="21">
                  <c:v>2.6363313858253764E-3</c:v>
                </c:pt>
                <c:pt idx="22">
                  <c:v>2.7605778562203444E-3</c:v>
                </c:pt>
                <c:pt idx="23">
                  <c:v>2.8906798823654734E-3</c:v>
                </c:pt>
                <c:pt idx="24">
                  <c:v>3.0269134281013027E-3</c:v>
                </c:pt>
                <c:pt idx="25">
                  <c:v>3.1695674630434871E-3</c:v>
                </c:pt>
                <c:pt idx="26">
                  <c:v>3.3189445755261024E-3</c:v>
                </c:pt>
                <c:pt idx="27">
                  <c:v>3.4753616144320562E-3</c:v>
                </c:pt>
                <c:pt idx="28">
                  <c:v>3.6391503612720681E-3</c:v>
                </c:pt>
                <c:pt idx="29">
                  <c:v>3.8106582339377261E-3</c:v>
                </c:pt>
                <c:pt idx="30">
                  <c:v>3.9902490236214195E-3</c:v>
                </c:pt>
                <c:pt idx="31">
                  <c:v>4.1783036664662151E-3</c:v>
                </c:pt>
                <c:pt idx="32">
                  <c:v>4.3752210515825172E-3</c:v>
                </c:pt>
                <c:pt idx="33">
                  <c:v>4.5814188671453341E-3</c:v>
                </c:pt>
                <c:pt idx="34">
                  <c:v>4.7973344863668898E-3</c:v>
                </c:pt>
                <c:pt idx="35">
                  <c:v>5.0234258952238688E-3</c:v>
                </c:pt>
                <c:pt idx="36">
                  <c:v>5.2601726639070591E-3</c:v>
                </c:pt>
                <c:pt idx="37">
                  <c:v>5.5080769640540352E-3</c:v>
                </c:pt>
                <c:pt idx="38">
                  <c:v>5.7809604740571797E-3</c:v>
                </c:pt>
                <c:pt idx="39">
                  <c:v>6.0534087475391327E-3</c:v>
                </c:pt>
                <c:pt idx="40">
                  <c:v>6.3386971125692654E-3</c:v>
                </c:pt>
                <c:pt idx="41">
                  <c:v>6.6374307040190884E-3</c:v>
                </c:pt>
                <c:pt idx="42">
                  <c:v>6.9502431758879666E-3</c:v>
                </c:pt>
                <c:pt idx="43">
                  <c:v>7.2777980453682389E-3</c:v>
                </c:pt>
                <c:pt idx="44">
                  <c:v>7.6207901002541155E-3</c:v>
                </c:pt>
                <c:pt idx="45">
                  <c:v>7.9799468726797669E-3</c:v>
                </c:pt>
                <c:pt idx="46">
                  <c:v>8.3560301823124798E-3</c:v>
                </c:pt>
                <c:pt idx="47">
                  <c:v>8.749837752274359E-3</c:v>
                </c:pt>
                <c:pt idx="48">
                  <c:v>9.1622049012199929E-3</c:v>
                </c:pt>
                <c:pt idx="49">
                  <c:v>9.5940063151593331E-3</c:v>
                </c:pt>
                <c:pt idx="50">
                  <c:v>1.0046157902783943E-2</c:v>
                </c:pt>
                <c:pt idx="51">
                  <c:v>1.0519618738232228E-2</c:v>
                </c:pt>
                <c:pt idx="52">
                  <c:v>1.1015393095414147E-2</c:v>
                </c:pt>
                <c:pt idx="53">
                  <c:v>1.1534532578210917E-2</c:v>
                </c:pt>
                <c:pt idx="54">
                  <c:v>1.2078138351067793E-2</c:v>
                </c:pt>
                <c:pt idx="55">
                  <c:v>1.2647363474711513E-2</c:v>
                </c:pt>
                <c:pt idx="56">
                  <c:v>1.3243415351946645E-2</c:v>
                </c:pt>
                <c:pt idx="57">
                  <c:v>1.3867558288718879E-2</c:v>
                </c:pt>
                <c:pt idx="58">
                  <c:v>1.4521116175877414E-2</c:v>
                </c:pt>
                <c:pt idx="59">
                  <c:v>1.5205475297324944E-2</c:v>
                </c:pt>
                <c:pt idx="60">
                  <c:v>1.5922087270511701E-2</c:v>
                </c:pt>
                <c:pt idx="61">
                  <c:v>1.6672472125510623E-2</c:v>
                </c:pt>
                <c:pt idx="62">
                  <c:v>1.745822152920503E-2</c:v>
                </c:pt>
                <c:pt idx="63">
                  <c:v>1.83231442237121E-2</c:v>
                </c:pt>
                <c:pt idx="64">
                  <c:v>1.9186687406702884E-2</c:v>
                </c:pt>
                <c:pt idx="65">
                  <c:v>2.0090928126087274E-2</c:v>
                </c:pt>
                <c:pt idx="66">
                  <c:v>2.1037784397664742E-2</c:v>
                </c:pt>
                <c:pt idx="67">
                  <c:v>2.2029264630534558E-2</c:v>
                </c:pt>
                <c:pt idx="68">
                  <c:v>2.3067471887200684E-2</c:v>
                </c:pt>
                <c:pt idx="69">
                  <c:v>2.4154608344449397E-2</c:v>
                </c:pt>
                <c:pt idx="70">
                  <c:v>2.5292979964461438E-2</c:v>
                </c:pt>
                <c:pt idx="71">
                  <c:v>2.6485001386067002E-2</c:v>
                </c:pt>
                <c:pt idx="72">
                  <c:v>2.7733201046518396E-2</c:v>
                </c:pt>
                <c:pt idx="73">
                  <c:v>2.9040226544644502E-2</c:v>
                </c:pt>
                <c:pt idx="74">
                  <c:v>3.0408850256762782E-2</c:v>
                </c:pt>
                <c:pt idx="75">
                  <c:v>3.1841975217261231E-2</c:v>
                </c:pt>
                <c:pt idx="76">
                  <c:v>3.334264127632347E-2</c:v>
                </c:pt>
                <c:pt idx="77">
                  <c:v>3.4914031547858604E-2</c:v>
                </c:pt>
                <c:pt idx="78">
                  <c:v>3.6559479161312469E-2</c:v>
                </c:pt>
                <c:pt idx="79">
                  <c:v>3.8282474331682255E-2</c:v>
                </c:pt>
                <c:pt idx="80">
                  <c:v>4.0086671762730258E-2</c:v>
                </c:pt>
                <c:pt idx="81">
                  <c:v>4.1975898399100743E-2</c:v>
                </c:pt>
                <c:pt idx="82">
                  <c:v>4.3954161543782427E-2</c:v>
                </c:pt>
                <c:pt idx="83">
                  <c:v>4.6025657358135588E-2</c:v>
                </c:pt>
                <c:pt idx="84">
                  <c:v>4.8194779762512713E-2</c:v>
                </c:pt>
                <c:pt idx="85">
                  <c:v>5.0466129756352826E-2</c:v>
                </c:pt>
                <c:pt idx="86">
                  <c:v>5.2844525177518045E-2</c:v>
                </c:pt>
                <c:pt idx="87">
                  <c:v>5.5335010921573669E-2</c:v>
                </c:pt>
                <c:pt idx="88">
                  <c:v>5.8076441752131176E-2</c:v>
                </c:pt>
                <c:pt idx="89">
                  <c:v>6.0813500127871782E-2</c:v>
                </c:pt>
                <c:pt idx="90">
                  <c:v>6.3679552090791583E-2</c:v>
                </c:pt>
                <c:pt idx="91">
                  <c:v>6.6680676921362203E-2</c:v>
                </c:pt>
                <c:pt idx="92">
                  <c:v>6.9823240407717146E-2</c:v>
                </c:pt>
                <c:pt idx="93">
                  <c:v>7.3113908348341736E-2</c:v>
                </c:pt>
                <c:pt idx="94">
                  <c:v>7.6559660691125617E-2</c:v>
                </c:pt>
                <c:pt idx="95">
                  <c:v>8.0167806338767869E-2</c:v>
                </c:pt>
                <c:pt idx="96">
                  <c:v>8.3945998651939718E-2</c:v>
                </c:pt>
                <c:pt idx="97">
                  <c:v>8.7902251683088406E-2</c:v>
                </c:pt>
                <c:pt idx="98">
                  <c:v>9.2044957175317119E-2</c:v>
                </c:pt>
                <c:pt idx="99">
                  <c:v>9.6382902362397022E-2</c:v>
                </c:pt>
                <c:pt idx="100">
                  <c:v>0.10092528860766845</c:v>
                </c:pt>
                <c:pt idx="101">
                  <c:v>0.10568175092136582</c:v>
                </c:pt>
                <c:pt idx="102">
                  <c:v>0.11066237839776663</c:v>
                </c:pt>
                <c:pt idx="103">
                  <c:v>0.11587773561551258</c:v>
                </c:pt>
                <c:pt idx="104">
                  <c:v>0.12133888504649767</c:v>
                </c:pt>
                <c:pt idx="105">
                  <c:v>0.12705741052085415</c:v>
                </c:pt>
                <c:pt idx="106">
                  <c:v>0.13304544179780906</c:v>
                </c:pt>
                <c:pt idx="107">
                  <c:v>0.13931568029453029</c:v>
                </c:pt>
                <c:pt idx="108">
                  <c:v>0.14588142602753484</c:v>
                </c:pt>
                <c:pt idx="109">
                  <c:v>0.15275660582380726</c:v>
                </c:pt>
                <c:pt idx="110">
                  <c:v>0.15995580286146685</c:v>
                </c:pt>
                <c:pt idx="111">
                  <c:v>0.1674942876026437</c:v>
                </c:pt>
                <c:pt idx="112">
                  <c:v>0.17538805018417611</c:v>
                </c:pt>
                <c:pt idx="113">
                  <c:v>0.18407720014689558</c:v>
                </c:pt>
                <c:pt idx="114">
                  <c:v>0.19275249131909358</c:v>
                </c:pt>
                <c:pt idx="115">
                  <c:v>0.2018366363681561</c:v>
                </c:pt>
                <c:pt idx="116">
                  <c:v>0.21134890398366465</c:v>
                </c:pt>
                <c:pt idx="117">
                  <c:v>0.22130947096056372</c:v>
                </c:pt>
                <c:pt idx="118">
                  <c:v>0.23173946499684783</c:v>
                </c:pt>
                <c:pt idx="119">
                  <c:v>0.24266100950824152</c:v>
                </c:pt>
                <c:pt idx="120">
                  <c:v>0.25409727055493048</c:v>
                </c:pt>
                <c:pt idx="121">
                  <c:v>0.26607250597988091</c:v>
                </c:pt>
                <c:pt idx="122">
                  <c:v>0.27861211686297699</c:v>
                </c:pt>
                <c:pt idx="123">
                  <c:v>0.29174270140011666</c:v>
                </c:pt>
                <c:pt idx="124">
                  <c:v>0.30549211132155124</c:v>
                </c:pt>
                <c:pt idx="125">
                  <c:v>0.31988951096913976</c:v>
                </c:pt>
                <c:pt idx="126">
                  <c:v>0.33496543915782762</c:v>
                </c:pt>
                <c:pt idx="127">
                  <c:v>0.35075187395256796</c:v>
                </c:pt>
                <c:pt idx="128">
                  <c:v>0.36728230049808464</c:v>
                </c:pt>
                <c:pt idx="129">
                  <c:v>0.3845917820453536</c:v>
                </c:pt>
                <c:pt idx="130">
                  <c:v>0.40271703432545908</c:v>
                </c:pt>
                <c:pt idx="131">
                  <c:v>0.42169650342858223</c:v>
                </c:pt>
                <c:pt idx="132">
                  <c:v>0.44157044735331252</c:v>
                </c:pt>
                <c:pt idx="133">
                  <c:v>0.46238102139926029</c:v>
                </c:pt>
                <c:pt idx="134">
                  <c:v>0.48417236758409932</c:v>
                </c:pt>
                <c:pt idx="135">
                  <c:v>0.50699070827470438</c:v>
                </c:pt>
                <c:pt idx="136">
                  <c:v>0.53088444423098824</c:v>
                </c:pt>
                <c:pt idx="137">
                  <c:v>0.55590425727040349</c:v>
                </c:pt>
                <c:pt idx="138">
                  <c:v>0.58344510427374474</c:v>
                </c:pt>
                <c:pt idx="139">
                  <c:v>0.61094202490557203</c:v>
                </c:pt>
                <c:pt idx="140">
                  <c:v>0.63973483548264809</c:v>
                </c:pt>
                <c:pt idx="141">
                  <c:v>0.66988460941652639</c:v>
                </c:pt>
                <c:pt idx="142">
                  <c:v>0.70145529841997123</c:v>
                </c:pt>
                <c:pt idx="143">
                  <c:v>0.73451386815711495</c:v>
                </c:pt>
                <c:pt idx="144">
                  <c:v>0.7691304402866096</c:v>
                </c:pt>
                <c:pt idx="145">
                  <c:v>0.80537844119906665</c:v>
                </c:pt>
                <c:pt idx="146">
                  <c:v>0.84333475776427536</c:v>
                </c:pt>
                <c:pt idx="147">
                  <c:v>0.88307990041856277</c:v>
                </c:pt>
                <c:pt idx="148">
                  <c:v>0.92469817393822251</c:v>
                </c:pt>
                <c:pt idx="149">
                  <c:v>0.96827785626124918</c:v>
                </c:pt>
                <c:pt idx="150">
                  <c:v>1.0139113857366795</c:v>
                </c:pt>
                <c:pt idx="151">
                  <c:v>1.0616955571987245</c:v>
                </c:pt>
                <c:pt idx="152">
                  <c:v>1.1117317272815912</c:v>
                </c:pt>
                <c:pt idx="153">
                  <c:v>1.1641260294104914</c:v>
                </c:pt>
                <c:pt idx="154">
                  <c:v>1.2189895989248665</c:v>
                </c:pt>
                <c:pt idx="155">
                  <c:v>1.2764388088113439</c:v>
                </c:pt>
                <c:pt idx="156">
                  <c:v>1.3365955165464423</c:v>
                </c:pt>
                <c:pt idx="157">
                  <c:v>1.3995873225726181</c:v>
                </c:pt>
                <c:pt idx="158">
                  <c:v>1.4655478409559117</c:v>
                </c:pt>
                <c:pt idx="159">
                  <c:v>1.5346169827992944</c:v>
                </c:pt>
                <c:pt idx="160">
                  <c:v>1.6069412530128773</c:v>
                </c:pt>
                <c:pt idx="161">
                  <c:v>1.6826740610704676</c:v>
                </c:pt>
                <c:pt idx="162">
                  <c:v>1.7619760464116292</c:v>
                </c:pt>
                <c:pt idx="163">
                  <c:v>1.8492686189780783</c:v>
                </c:pt>
                <c:pt idx="164">
                  <c:v>1.9364219639466071</c:v>
                </c:pt>
                <c:pt idx="165">
                  <c:v>2.0276827195212821</c:v>
                </c:pt>
                <c:pt idx="166">
                  <c:v>2.1232444620002195</c:v>
                </c:pt>
                <c:pt idx="167">
                  <c:v>2.2233098906514033</c:v>
                </c:pt>
                <c:pt idx="168">
                  <c:v>2.3280912576650081</c:v>
                </c:pt>
                <c:pt idx="169">
                  <c:v>2.4378108183687526</c:v>
                </c:pt>
                <c:pt idx="170">
                  <c:v>2.5527013026612471</c:v>
                </c:pt>
                <c:pt idx="171">
                  <c:v>2.6730064086633116</c:v>
                </c:pt>
                <c:pt idx="172">
                  <c:v>2.7989813196343625</c:v>
                </c:pt>
                <c:pt idx="173">
                  <c:v>2.9308932452503211</c:v>
                </c:pt>
                <c:pt idx="174">
                  <c:v>3.0690219883911576</c:v>
                </c:pt>
                <c:pt idx="175">
                  <c:v>3.2136605386403176</c:v>
                </c:pt>
                <c:pt idx="176">
                  <c:v>3.3651156937549076</c:v>
                </c:pt>
                <c:pt idx="177">
                  <c:v>3.5237087104248723</c:v>
                </c:pt>
                <c:pt idx="178">
                  <c:v>3.6897759857015031</c:v>
                </c:pt>
                <c:pt idx="179">
                  <c:v>3.8636697705406919</c:v>
                </c:pt>
                <c:pt idx="180">
                  <c:v>4.0457589169744272</c:v>
                </c:pt>
                <c:pt idx="181">
                  <c:v>4.2364296604954115</c:v>
                </c:pt>
                <c:pt idx="182">
                  <c:v>4.4360864393143258</c:v>
                </c:pt>
                <c:pt idx="183">
                  <c:v>4.6451527522274949</c:v>
                </c:pt>
                <c:pt idx="184">
                  <c:v>4.8640720569146172</c:v>
                </c:pt>
                <c:pt idx="185">
                  <c:v>5.0933087105719537</c:v>
                </c:pt>
                <c:pt idx="186">
                  <c:v>5.3333489548762101</c:v>
                </c:pt>
                <c:pt idx="187">
                  <c:v>5.5847019473683082</c:v>
                </c:pt>
                <c:pt idx="188">
                  <c:v>5.8613816451402885</c:v>
                </c:pt>
                <c:pt idx="189">
                  <c:v>6.1376200516479429</c:v>
                </c:pt>
                <c:pt idx="190">
                  <c:v>6.4268771731701975</c:v>
                </c:pt>
                <c:pt idx="191">
                  <c:v>6.7297665628431771</c:v>
                </c:pt>
                <c:pt idx="192">
                  <c:v>7.046930689671469</c:v>
                </c:pt>
                <c:pt idx="193">
                  <c:v>7.3790423012910118</c:v>
                </c:pt>
                <c:pt idx="194">
                  <c:v>7.7268058509570254</c:v>
                </c:pt>
                <c:pt idx="195">
                  <c:v>8.0909589917838236</c:v>
                </c:pt>
                <c:pt idx="196">
                  <c:v>8.4722741414059684</c:v>
                </c:pt>
                <c:pt idx="197">
                  <c:v>8.8715601203796108</c:v>
                </c:pt>
                <c:pt idx="198">
                  <c:v>9.2896638677993639</c:v>
                </c:pt>
                <c:pt idx="199">
                  <c:v>9.7274722377696534</c:v>
                </c:pt>
                <c:pt idx="200">
                  <c:v>10.18591388054117</c:v>
                </c:pt>
                <c:pt idx="201">
                  <c:v>10.665961212302582</c:v>
                </c:pt>
                <c:pt idx="202">
                  <c:v>11.168632477805613</c:v>
                </c:pt>
                <c:pt idx="203">
                  <c:v>11.694993910198715</c:v>
                </c:pt>
                <c:pt idx="204">
                  <c:v>12.246161992650494</c:v>
                </c:pt>
                <c:pt idx="205">
                  <c:v>12.823305826560221</c:v>
                </c:pt>
                <c:pt idx="206">
                  <c:v>13.427649611378635</c:v>
                </c:pt>
                <c:pt idx="207">
                  <c:v>14.060475241299139</c:v>
                </c:pt>
                <c:pt idx="208">
                  <c:v>14.723125024327192</c:v>
                </c:pt>
                <c:pt idx="209">
                  <c:v>15.417004529495596</c:v>
                </c:pt>
                <c:pt idx="210">
                  <c:v>16.143585568264868</c:v>
                </c:pt>
                <c:pt idx="211">
                  <c:v>16.904409316432645</c:v>
                </c:pt>
                <c:pt idx="212">
                  <c:v>17.70108958317422</c:v>
                </c:pt>
                <c:pt idx="213">
                  <c:v>18.578044550916985</c:v>
                </c:pt>
                <c:pt idx="214">
                  <c:v>19.453600816226633</c:v>
                </c:pt>
                <c:pt idx="215">
                  <c:v>20.370420777057184</c:v>
                </c:pt>
                <c:pt idx="216">
                  <c:v>21.330449131465773</c:v>
                </c:pt>
                <c:pt idx="217">
                  <c:v>22.335722228305322</c:v>
                </c:pt>
                <c:pt idx="218">
                  <c:v>23.388372386593559</c:v>
                </c:pt>
                <c:pt idx="219">
                  <c:v>24.490632418447461</c:v>
                </c:pt>
                <c:pt idx="220">
                  <c:v>25.644840365177185</c:v>
                </c:pt>
                <c:pt idx="221">
                  <c:v>26.853444456585081</c:v>
                </c:pt>
                <c:pt idx="222">
                  <c:v>28.119008303989421</c:v>
                </c:pt>
                <c:pt idx="223">
                  <c:v>29.444216337987623</c:v>
                </c:pt>
                <c:pt idx="224">
                  <c:v>30.83187950249356</c:v>
                </c:pt>
                <c:pt idx="225">
                  <c:v>32.284941217126352</c:v>
                </c:pt>
                <c:pt idx="226">
                  <c:v>33.806483620598165</c:v>
                </c:pt>
                <c:pt idx="227">
                  <c:v>35.399734108343473</c:v>
                </c:pt>
                <c:pt idx="228">
                  <c:v>37.068072178257609</c:v>
                </c:pt>
                <c:pt idx="229">
                  <c:v>38.815036599064833</c:v>
                </c:pt>
                <c:pt idx="230">
                  <c:v>40.644332916521293</c:v>
                </c:pt>
                <c:pt idx="231">
                  <c:v>42.559841313374314</c:v>
                </c:pt>
                <c:pt idx="232">
                  <c:v>44.565624839750349</c:v>
                </c:pt>
                <c:pt idx="233">
                  <c:v>46.665938031428894</c:v>
                </c:pt>
                <c:pt idx="234">
                  <c:v>48.865235934283383</c:v>
                </c:pt>
                <c:pt idx="235">
                  <c:v>51.168183554030811</c:v>
                </c:pt>
                <c:pt idx="236">
                  <c:v>53.57966575133419</c:v>
                </c:pt>
                <c:pt idx="237">
                  <c:v>56.104797603247071</c:v>
                </c:pt>
                <c:pt idx="238">
                  <c:v>58.884365535558949</c:v>
                </c:pt>
                <c:pt idx="239">
                  <c:v>61.659500186148257</c:v>
                </c:pt>
                <c:pt idx="240">
                  <c:v>64.565422903465588</c:v>
                </c:pt>
                <c:pt idx="241">
                  <c:v>67.60829753919819</c:v>
                </c:pt>
                <c:pt idx="242">
                  <c:v>70.794578438413865</c:v>
                </c:pt>
                <c:pt idx="243">
                  <c:v>74.131024130091816</c:v>
                </c:pt>
                <c:pt idx="244">
                  <c:v>77.624711662869217</c:v>
                </c:pt>
                <c:pt idx="245">
                  <c:v>81.283051616409963</c:v>
                </c:pt>
                <c:pt idx="246">
                  <c:v>85.113803820237663</c:v>
                </c:pt>
                <c:pt idx="247">
                  <c:v>89.125093813374562</c:v>
                </c:pt>
                <c:pt idx="248">
                  <c:v>93.325430079699174</c:v>
                </c:pt>
                <c:pt idx="249">
                  <c:v>97.723722095581124</c:v>
                </c:pt>
                <c:pt idx="250">
                  <c:v>102.32929922807544</c:v>
                </c:pt>
                <c:pt idx="251">
                  <c:v>107.15193052376065</c:v>
                </c:pt>
                <c:pt idx="252">
                  <c:v>112.20184543019634</c:v>
                </c:pt>
                <c:pt idx="253">
                  <c:v>117.48975549395293</c:v>
                </c:pt>
                <c:pt idx="254">
                  <c:v>123.02687708123821</c:v>
                </c:pt>
                <c:pt idx="255">
                  <c:v>128.82495516931343</c:v>
                </c:pt>
                <c:pt idx="256">
                  <c:v>134.89628825916537</c:v>
                </c:pt>
                <c:pt idx="257">
                  <c:v>141.25375446227542</c:v>
                </c:pt>
                <c:pt idx="258">
                  <c:v>147.91083881682084</c:v>
                </c:pt>
                <c:pt idx="259">
                  <c:v>154.8816618912482</c:v>
                </c:pt>
                <c:pt idx="260">
                  <c:v>162.18100973589304</c:v>
                </c:pt>
                <c:pt idx="261">
                  <c:v>169.82436524617444</c:v>
                </c:pt>
                <c:pt idx="262">
                  <c:v>178.23787674480903</c:v>
                </c:pt>
                <c:pt idx="263">
                  <c:v>186.63796908346706</c:v>
                </c:pt>
                <c:pt idx="264">
                  <c:v>195.43394557753948</c:v>
                </c:pt>
                <c:pt idx="265">
                  <c:v>204.6444636724674</c:v>
                </c:pt>
                <c:pt idx="266">
                  <c:v>214.28906011200598</c:v>
                </c:pt>
                <c:pt idx="267">
                  <c:v>224.38819237827673</c:v>
                </c:pt>
                <c:pt idx="268">
                  <c:v>234.96328208483078</c:v>
                </c:pt>
                <c:pt idx="269">
                  <c:v>246.03676041476297</c:v>
                </c:pt>
                <c:pt idx="270">
                  <c:v>257.63211570025771</c:v>
                </c:pt>
                <c:pt idx="271">
                  <c:v>269.77394324449216</c:v>
                </c:pt>
                <c:pt idx="272">
                  <c:v>282.48799749157081</c:v>
                </c:pt>
                <c:pt idx="273">
                  <c:v>295.8012466551549</c:v>
                </c:pt>
                <c:pt idx="274">
                  <c:v>309.74192992165831</c:v>
                </c:pt>
                <c:pt idx="275">
                  <c:v>324.33961734934945</c:v>
                </c:pt>
                <c:pt idx="276">
                  <c:v>339.6252725904086</c:v>
                </c:pt>
                <c:pt idx="277">
                  <c:v>355.63131856898576</c:v>
                </c:pt>
                <c:pt idx="278">
                  <c:v>372.39170625456887</c:v>
                </c:pt>
                <c:pt idx="279">
                  <c:v>389.94198667654376</c:v>
                </c:pt>
                <c:pt idx="280">
                  <c:v>408.31938633269237</c:v>
                </c:pt>
                <c:pt idx="281">
                  <c:v>427.56288615158638</c:v>
                </c:pt>
                <c:pt idx="282">
                  <c:v>447.71330417636261</c:v>
                </c:pt>
                <c:pt idx="283">
                  <c:v>468.81338214526528</c:v>
                </c:pt>
                <c:pt idx="284">
                  <c:v>490.90787615260302</c:v>
                </c:pt>
                <c:pt idx="285">
                  <c:v>514.04365158242638</c:v>
                </c:pt>
                <c:pt idx="286">
                  <c:v>538.2697825162885</c:v>
                </c:pt>
                <c:pt idx="287">
                  <c:v>564.93697481230254</c:v>
                </c:pt>
                <c:pt idx="288">
                  <c:v>591.56163417547384</c:v>
                </c:pt>
                <c:pt idx="289">
                  <c:v>619.44107507678177</c:v>
                </c:pt>
                <c:pt idx="290">
                  <c:v>648.63443354823858</c:v>
                </c:pt>
                <c:pt idx="291">
                  <c:v>679.20363261718467</c:v>
                </c:pt>
                <c:pt idx="292">
                  <c:v>711.21351365332896</c:v>
                </c:pt>
                <c:pt idx="293">
                  <c:v>744.73197390598955</c:v>
                </c:pt>
                <c:pt idx="294">
                  <c:v>779.83011052325901</c:v>
                </c:pt>
                <c:pt idx="295">
                  <c:v>816.58237135859258</c:v>
                </c:pt>
                <c:pt idx="296">
                  <c:v>855.0667128846834</c:v>
                </c:pt>
                <c:pt idx="297">
                  <c:v>895.36476554959449</c:v>
                </c:pt>
                <c:pt idx="298">
                  <c:v>937.56200692588072</c:v>
                </c:pt>
                <c:pt idx="299">
                  <c:v>981.74794301998475</c:v>
                </c:pt>
                <c:pt idx="300">
                  <c:v>1028.0162981264746</c:v>
                </c:pt>
                <c:pt idx="301">
                  <c:v>1076.4652136298357</c:v>
                </c:pt>
                <c:pt idx="302">
                  <c:v>1127.1974561755112</c:v>
                </c:pt>
                <c:pt idx="303">
                  <c:v>1180.3206356517303</c:v>
                </c:pt>
                <c:pt idx="304">
                  <c:v>1235.9474334445119</c:v>
                </c:pt>
                <c:pt idx="305">
                  <c:v>1294.1958414499873</c:v>
                </c:pt>
                <c:pt idx="306">
                  <c:v>1355.1894123510372</c:v>
                </c:pt>
                <c:pt idx="307">
                  <c:v>1419.0575216890929</c:v>
                </c:pt>
                <c:pt idx="308">
                  <c:v>1485.9356422870089</c:v>
                </c:pt>
                <c:pt idx="309">
                  <c:v>1555.9656316050762</c:v>
                </c:pt>
                <c:pt idx="310">
                  <c:v>1629.296032639724</c:v>
                </c:pt>
                <c:pt idx="311">
                  <c:v>1706.0823890031247</c:v>
                </c:pt>
                <c:pt idx="312">
                  <c:v>1790.6058540352965</c:v>
                </c:pt>
                <c:pt idx="313">
                  <c:v>1874.9945080674206</c:v>
                </c:pt>
                <c:pt idx="314">
                  <c:v>1963.3602768360483</c:v>
                </c:pt>
                <c:pt idx="315">
                  <c:v>2055.8905959841431</c:v>
                </c:pt>
                <c:pt idx="316">
                  <c:v>2152.7817347243758</c:v>
                </c:pt>
                <c:pt idx="317">
                  <c:v>2254.2392121524322</c:v>
                </c:pt>
                <c:pt idx="318">
                  <c:v>2360.4782331805795</c:v>
                </c:pt>
                <c:pt idx="319">
                  <c:v>2471.72414501613</c:v>
                </c:pt>
                <c:pt idx="320">
                  <c:v>2588.212915153093</c:v>
                </c:pt>
                <c:pt idx="321">
                  <c:v>2710.1916318908438</c:v>
                </c:pt>
                <c:pt idx="322">
                  <c:v>2837.9190284415567</c:v>
                </c:pt>
                <c:pt idx="323">
                  <c:v>2971.6660317380265</c:v>
                </c:pt>
                <c:pt idx="324">
                  <c:v>3111.7163371060201</c:v>
                </c:pt>
                <c:pt idx="325">
                  <c:v>3258.3670100200893</c:v>
                </c:pt>
                <c:pt idx="326">
                  <c:v>3411.9291162192867</c:v>
                </c:pt>
                <c:pt idx="327">
                  <c:v>3572.7283815192895</c:v>
                </c:pt>
                <c:pt idx="328">
                  <c:v>3741.1058827205334</c:v>
                </c:pt>
                <c:pt idx="329">
                  <c:v>3917.4187710778369</c:v>
                </c:pt>
                <c:pt idx="330">
                  <c:v>4102.0410298660736</c:v>
                </c:pt>
                <c:pt idx="331">
                  <c:v>4295.364267648878</c:v>
                </c:pt>
                <c:pt idx="332">
                  <c:v>4497.7985489328839</c:v>
                </c:pt>
                <c:pt idx="333">
                  <c:v>4709.7732639695323</c:v>
                </c:pt>
                <c:pt idx="334">
                  <c:v>4931.7380395493619</c:v>
                </c:pt>
                <c:pt idx="335">
                  <c:v>5164.1636927207119</c:v>
                </c:pt>
                <c:pt idx="336">
                  <c:v>5407.5432294558095</c:v>
                </c:pt>
                <c:pt idx="337">
                  <c:v>5675.4460540854752</c:v>
                </c:pt>
                <c:pt idx="338">
                  <c:v>5942.9215861557295</c:v>
                </c:pt>
                <c:pt idx="339">
                  <c:v>6223.0028516915972</c:v>
                </c:pt>
                <c:pt idx="340">
                  <c:v>6516.2839406084277</c:v>
                </c:pt>
                <c:pt idx="341">
                  <c:v>6823.3869414167084</c:v>
                </c:pt>
                <c:pt idx="342">
                  <c:v>7144.9632607551448</c:v>
                </c:pt>
                <c:pt idx="343">
                  <c:v>7481.6950051115537</c:v>
                </c:pt>
                <c:pt idx="344">
                  <c:v>7834.2964276621269</c:v>
                </c:pt>
                <c:pt idx="345">
                  <c:v>8203.5154432981908</c:v>
                </c:pt>
                <c:pt idx="346">
                  <c:v>8590.1352150539642</c:v>
                </c:pt>
                <c:pt idx="347">
                  <c:v>8994.9758153003568</c:v>
                </c:pt>
                <c:pt idx="348">
                  <c:v>9418.8959652284339</c:v>
                </c:pt>
                <c:pt idx="349">
                  <c:v>9862.7948563121245</c:v>
                </c:pt>
                <c:pt idx="350">
                  <c:v>10327.614057613993</c:v>
                </c:pt>
                <c:pt idx="351">
                  <c:v>10814.339512979379</c:v>
                </c:pt>
                <c:pt idx="352">
                  <c:v>11324.003632355587</c:v>
                </c:pt>
                <c:pt idx="353">
                  <c:v>11857.687481671615</c:v>
                </c:pt>
                <c:pt idx="354">
                  <c:v>12416.523075924124</c:v>
                </c:pt>
                <c:pt idx="355">
                  <c:v>13001.695780332913</c:v>
                </c:pt>
                <c:pt idx="356">
                  <c:v>13614.446824659533</c:v>
                </c:pt>
                <c:pt idx="357">
                  <c:v>14256.075936021889</c:v>
                </c:pt>
                <c:pt idx="358">
                  <c:v>14927.944095789991</c:v>
                </c:pt>
                <c:pt idx="359">
                  <c:v>15631.476426409541</c:v>
                </c:pt>
                <c:pt idx="360">
                  <c:v>16368.165214278113</c:v>
                </c:pt>
                <c:pt idx="361">
                  <c:v>17139.573075084278</c:v>
                </c:pt>
                <c:pt idx="362">
                  <c:v>17988.709151287883</c:v>
                </c:pt>
                <c:pt idx="363">
                  <c:v>18836.490894898037</c:v>
                </c:pt>
                <c:pt idx="364">
                  <c:v>19724.227361148569</c:v>
                </c:pt>
                <c:pt idx="365">
                  <c:v>20653.801558105322</c:v>
                </c:pt>
                <c:pt idx="366">
                  <c:v>21627.185237270231</c:v>
                </c:pt>
                <c:pt idx="367">
                  <c:v>22646.44307593066</c:v>
                </c:pt>
                <c:pt idx="368">
                  <c:v>23713.737056616574</c:v>
                </c:pt>
                <c:pt idx="369">
                  <c:v>24831.33105295572</c:v>
                </c:pt>
                <c:pt idx="370">
                  <c:v>26001.59563165273</c:v>
                </c:pt>
                <c:pt idx="371">
                  <c:v>27227.013080779132</c:v>
                </c:pt>
                <c:pt idx="372">
                  <c:v>28510.182675039145</c:v>
                </c:pt>
                <c:pt idx="373">
                  <c:v>29853.826189179592</c:v>
                </c:pt>
                <c:pt idx="374">
                  <c:v>31260.793671239597</c:v>
                </c:pt>
                <c:pt idx="375">
                  <c:v>32734.069487883804</c:v>
                </c:pt>
                <c:pt idx="376">
                  <c:v>34276.778654645073</c:v>
                </c:pt>
                <c:pt idx="377">
                  <c:v>35892.193464500553</c:v>
                </c:pt>
                <c:pt idx="378">
                  <c:v>37583.740428844445</c:v>
                </c:pt>
                <c:pt idx="379">
                  <c:v>39355.00754557777</c:v>
                </c:pt>
                <c:pt idx="380">
                  <c:v>41209.75190973311</c:v>
                </c:pt>
                <c:pt idx="381">
                  <c:v>43151.907682776531</c:v>
                </c:pt>
                <c:pt idx="382">
                  <c:v>45185.594437492313</c:v>
                </c:pt>
                <c:pt idx="383">
                  <c:v>47315.125896148034</c:v>
                </c:pt>
                <c:pt idx="384">
                  <c:v>49545.019080479091</c:v>
                </c:pt>
                <c:pt idx="385">
                  <c:v>51880.003892896173</c:v>
                </c:pt>
                <c:pt idx="386">
                  <c:v>54325.033149243376</c:v>
                </c:pt>
                <c:pt idx="387">
                  <c:v>57016.427228074834</c:v>
                </c:pt>
                <c:pt idx="388">
                  <c:v>59703.528658383766</c:v>
                </c:pt>
                <c:pt idx="389">
                  <c:v>62517.269277568645</c:v>
                </c:pt>
                <c:pt idx="390">
                  <c:v>65463.617406727557</c:v>
                </c:pt>
                <c:pt idx="391">
                  <c:v>68548.822645266322</c:v>
                </c:pt>
                <c:pt idx="392">
                  <c:v>71779.429127136202</c:v>
                </c:pt>
                <c:pt idx="393">
                  <c:v>75162.289401820701</c:v>
                </c:pt>
                <c:pt idx="394">
                  <c:v>78704.578969509879</c:v>
                </c:pt>
                <c:pt idx="395">
                  <c:v>82413.81150130037</c:v>
                </c:pt>
                <c:pt idx="396">
                  <c:v>86297.854776697161</c:v>
                </c:pt>
                <c:pt idx="397">
                  <c:v>90364.947372230265</c:v>
                </c:pt>
                <c:pt idx="398">
                  <c:v>94623.716136579416</c:v>
                </c:pt>
                <c:pt idx="399">
                  <c:v>99083.194489277026</c:v>
                </c:pt>
                <c:pt idx="400">
                  <c:v>103752.84158180135</c:v>
                </c:pt>
                <c:pt idx="401">
                  <c:v>108642.56236170662</c:v>
                </c:pt>
                <c:pt idx="402">
                  <c:v>113762.72858234313</c:v>
                </c:pt>
                <c:pt idx="403">
                  <c:v>119124.2008027375</c:v>
                </c:pt>
                <c:pt idx="404">
                  <c:v>124738.35142429452</c:v>
                </c:pt>
                <c:pt idx="405">
                  <c:v>130617.08881318412</c:v>
                </c:pt>
                <c:pt idx="406">
                  <c:v>136772.88255958509</c:v>
                </c:pt>
                <c:pt idx="407">
                  <c:v>143218.78992735452</c:v>
                </c:pt>
                <c:pt idx="408">
                  <c:v>149968.48355023749</c:v>
                </c:pt>
                <c:pt idx="409">
                  <c:v>157036.28043335536</c:v>
                </c:pt>
                <c:pt idx="410">
                  <c:v>164437.17232149356</c:v>
                </c:pt>
                <c:pt idx="411">
                  <c:v>172186.85749860079</c:v>
                </c:pt>
                <c:pt idx="412">
                  <c:v>180717.41260109289</c:v>
                </c:pt>
                <c:pt idx="413">
                  <c:v>189234.36186449768</c:v>
                </c:pt>
                <c:pt idx="414">
                  <c:v>198152.70258050994</c:v>
                </c:pt>
                <c:pt idx="415">
                  <c:v>207491.35174549144</c:v>
                </c:pt>
                <c:pt idx="416">
                  <c:v>217270.1178863745</c:v>
                </c:pt>
                <c:pt idx="417">
                  <c:v>227509.74307720747</c:v>
                </c:pt>
                <c:pt idx="418">
                  <c:v>238231.94693586897</c:v>
                </c:pt>
                <c:pt idx="419">
                  <c:v>249459.47269429581</c:v>
                </c:pt>
                <c:pt idx="420">
                  <c:v>261216.13543992094</c:v>
                </c:pt>
                <c:pt idx="421">
                  <c:v>273526.87263067148</c:v>
                </c:pt>
                <c:pt idx="422">
                  <c:v>286417.79699065833</c:v>
                </c:pt>
                <c:pt idx="423">
                  <c:v>299916.2518987658</c:v>
                </c:pt>
                <c:pt idx="424">
                  <c:v>314050.86938762187</c:v>
                </c:pt>
                <c:pt idx="425">
                  <c:v>328851.63087598368</c:v>
                </c:pt>
                <c:pt idx="426">
                  <c:v>344349.9307633391</c:v>
                </c:pt>
                <c:pt idx="427">
                  <c:v>360578.64302164299</c:v>
                </c:pt>
                <c:pt idx="428">
                  <c:v>377572.19092541659</c:v>
                </c:pt>
                <c:pt idx="429">
                  <c:v>395366.62006812909</c:v>
                </c:pt>
                <c:pt idx="430">
                  <c:v>413999.67481973086</c:v>
                </c:pt>
                <c:pt idx="431">
                  <c:v>433510.87838752923</c:v>
                </c:pt>
                <c:pt idx="432">
                  <c:v>453941.61665020348</c:v>
                </c:pt>
                <c:pt idx="433">
                  <c:v>475335.22594280553</c:v>
                </c:pt>
                <c:pt idx="434">
                  <c:v>497737.084978937</c:v>
                </c:pt>
                <c:pt idx="435">
                  <c:v>521194.7111050805</c:v>
                </c:pt>
                <c:pt idx="436">
                  <c:v>545757.86109127186</c:v>
                </c:pt>
                <c:pt idx="437">
                  <c:v>572796.03098582942</c:v>
                </c:pt>
                <c:pt idx="438">
                  <c:v>599791.07625550951</c:v>
                </c:pt>
                <c:pt idx="439">
                  <c:v>628058.35881331912</c:v>
                </c:pt>
                <c:pt idx="440">
                  <c:v>657657.83735542034</c:v>
                </c:pt>
                <c:pt idx="441">
                  <c:v>688652.2963442771</c:v>
                </c:pt>
                <c:pt idx="442">
                  <c:v>721107.47918290051</c:v>
                </c:pt>
                <c:pt idx="443">
                  <c:v>755092.22766543471</c:v>
                </c:pt>
                <c:pt idx="444">
                  <c:v>790678.62799982575</c:v>
                </c:pt>
                <c:pt idx="445">
                  <c:v>827942.16371233622</c:v>
                </c:pt>
                <c:pt idx="446">
                  <c:v>866961.87575821707</c:v>
                </c:pt>
                <c:pt idx="447">
                  <c:v>907820.53017818765</c:v>
                </c:pt>
                <c:pt idx="448">
                  <c:v>950604.79365628154</c:v>
                </c:pt>
                <c:pt idx="449">
                  <c:v>995405.41735152865</c:v>
                </c:pt>
                <c:pt idx="450">
                  <c:v>1042317.4293933057</c:v>
                </c:pt>
                <c:pt idx="451">
                  <c:v>1091440.3364487579</c:v>
                </c:pt>
                <c:pt idx="452">
                  <c:v>1142878.334789773</c:v>
                </c:pt>
                <c:pt idx="453">
                  <c:v>1196740.5313072468</c:v>
                </c:pt>
                <c:pt idx="454">
                  <c:v>1253141.1749414168</c:v>
                </c:pt>
                <c:pt idx="455">
                  <c:v>1312199.8990192062</c:v>
                </c:pt>
                <c:pt idx="456">
                  <c:v>1374041.9750125157</c:v>
                </c:pt>
                <c:pt idx="457">
                  <c:v>1438798.5782558483</c:v>
                </c:pt>
                <c:pt idx="458">
                  <c:v>1506607.0661867445</c:v>
                </c:pt>
                <c:pt idx="459">
                  <c:v>1577611.2696993512</c:v>
                </c:pt>
                <c:pt idx="460">
                  <c:v>1651961.7982290173</c:v>
                </c:pt>
                <c:pt idx="461">
                  <c:v>1729816.3592151066</c:v>
                </c:pt>
                <c:pt idx="462">
                  <c:v>1815515.6627731386</c:v>
                </c:pt>
                <c:pt idx="463">
                  <c:v>1901078.2799233028</c:v>
                </c:pt>
                <c:pt idx="464">
                  <c:v>1990673.3389871928</c:v>
                </c:pt>
                <c:pt idx="465">
                  <c:v>2084490.8830972912</c:v>
                </c:pt>
                <c:pt idx="466">
                  <c:v>2182729.9118430074</c:v>
                </c:pt>
                <c:pt idx="467">
                  <c:v>2285598.8033754318</c:v>
                </c:pt>
                <c:pt idx="468">
                  <c:v>2393315.7564053889</c:v>
                </c:pt>
                <c:pt idx="469">
                  <c:v>2506109.253032119</c:v>
                </c:pt>
                <c:pt idx="470">
                  <c:v>2624218.5433844421</c:v>
                </c:pt>
                <c:pt idx="471">
                  <c:v>2747894.1531024016</c:v>
                </c:pt>
                <c:pt idx="472">
                  <c:v>2877398.4147356683</c:v>
                </c:pt>
                <c:pt idx="473">
                  <c:v>3013006.0241861255</c:v>
                </c:pt>
                <c:pt idx="474">
                  <c:v>3155004.6233746302</c:v>
                </c:pt>
                <c:pt idx="475">
                  <c:v>3303695.410368151</c:v>
                </c:pt>
                <c:pt idx="476">
                  <c:v>3459393.7782612219</c:v>
                </c:pt>
                <c:pt idx="477">
                  <c:v>3622429.9841669947</c:v>
                </c:pt>
                <c:pt idx="478">
                  <c:v>3793149.8497368209</c:v>
                </c:pt>
                <c:pt idx="479">
                  <c:v>3971915.4946944113</c:v>
                </c:pt>
                <c:pt idx="480">
                  <c:v>4159106.1049402282</c:v>
                </c:pt>
                <c:pt idx="481">
                  <c:v>4355118.7368556922</c:v>
                </c:pt>
                <c:pt idx="482">
                  <c:v>4560369.1595129678</c:v>
                </c:pt>
                <c:pt idx="483">
                  <c:v>4775292.7365769148</c:v>
                </c:pt>
              </c:numCache>
            </c:numRef>
          </c:xVal>
          <c:yVal>
            <c:numRef>
              <c:f>[2]Hy_pF128799!$Y$17:$Y$500</c:f>
              <c:numCache>
                <c:formatCode>General</c:formatCode>
                <c:ptCount val="484"/>
                <c:pt idx="0">
                  <c:v>44.14</c:v>
                </c:pt>
                <c:pt idx="1">
                  <c:v>44.14</c:v>
                </c:pt>
                <c:pt idx="2">
                  <c:v>44.14</c:v>
                </c:pt>
                <c:pt idx="3">
                  <c:v>44.14</c:v>
                </c:pt>
                <c:pt idx="4">
                  <c:v>44.14</c:v>
                </c:pt>
                <c:pt idx="5">
                  <c:v>44.14</c:v>
                </c:pt>
                <c:pt idx="6">
                  <c:v>44.14</c:v>
                </c:pt>
                <c:pt idx="7">
                  <c:v>44.14</c:v>
                </c:pt>
                <c:pt idx="8">
                  <c:v>44.14</c:v>
                </c:pt>
                <c:pt idx="9">
                  <c:v>44.14</c:v>
                </c:pt>
                <c:pt idx="10">
                  <c:v>44.14</c:v>
                </c:pt>
                <c:pt idx="11">
                  <c:v>44.14</c:v>
                </c:pt>
                <c:pt idx="12">
                  <c:v>44.14</c:v>
                </c:pt>
                <c:pt idx="13">
                  <c:v>44.14</c:v>
                </c:pt>
                <c:pt idx="14">
                  <c:v>44.14</c:v>
                </c:pt>
                <c:pt idx="15">
                  <c:v>44.14</c:v>
                </c:pt>
                <c:pt idx="16">
                  <c:v>44.14</c:v>
                </c:pt>
                <c:pt idx="17">
                  <c:v>44.14</c:v>
                </c:pt>
                <c:pt idx="18">
                  <c:v>44.14</c:v>
                </c:pt>
                <c:pt idx="19">
                  <c:v>44.14</c:v>
                </c:pt>
                <c:pt idx="20">
                  <c:v>44.14</c:v>
                </c:pt>
                <c:pt idx="21">
                  <c:v>44.14</c:v>
                </c:pt>
                <c:pt idx="22">
                  <c:v>44.14</c:v>
                </c:pt>
                <c:pt idx="23">
                  <c:v>44.14</c:v>
                </c:pt>
                <c:pt idx="24">
                  <c:v>44.14</c:v>
                </c:pt>
                <c:pt idx="25">
                  <c:v>44.14</c:v>
                </c:pt>
                <c:pt idx="26">
                  <c:v>44.14</c:v>
                </c:pt>
                <c:pt idx="27">
                  <c:v>44.14</c:v>
                </c:pt>
                <c:pt idx="28">
                  <c:v>44.14</c:v>
                </c:pt>
                <c:pt idx="29">
                  <c:v>44.14</c:v>
                </c:pt>
                <c:pt idx="30">
                  <c:v>44.14</c:v>
                </c:pt>
                <c:pt idx="31">
                  <c:v>44.14</c:v>
                </c:pt>
                <c:pt idx="32">
                  <c:v>44.14</c:v>
                </c:pt>
                <c:pt idx="33">
                  <c:v>44.14</c:v>
                </c:pt>
                <c:pt idx="34">
                  <c:v>44.14</c:v>
                </c:pt>
                <c:pt idx="35">
                  <c:v>44.14</c:v>
                </c:pt>
                <c:pt idx="36">
                  <c:v>44.14</c:v>
                </c:pt>
                <c:pt idx="37">
                  <c:v>44.14</c:v>
                </c:pt>
                <c:pt idx="38">
                  <c:v>44.13</c:v>
                </c:pt>
                <c:pt idx="39">
                  <c:v>44.13</c:v>
                </c:pt>
                <c:pt idx="40">
                  <c:v>44.13</c:v>
                </c:pt>
                <c:pt idx="41">
                  <c:v>44.13</c:v>
                </c:pt>
                <c:pt idx="42">
                  <c:v>44.13</c:v>
                </c:pt>
                <c:pt idx="43">
                  <c:v>44.13</c:v>
                </c:pt>
                <c:pt idx="44">
                  <c:v>44.13</c:v>
                </c:pt>
                <c:pt idx="45">
                  <c:v>44.13</c:v>
                </c:pt>
                <c:pt idx="46">
                  <c:v>44.13</c:v>
                </c:pt>
                <c:pt idx="47">
                  <c:v>44.13</c:v>
                </c:pt>
                <c:pt idx="48">
                  <c:v>44.13</c:v>
                </c:pt>
                <c:pt idx="49">
                  <c:v>44.13</c:v>
                </c:pt>
                <c:pt idx="50">
                  <c:v>44.13</c:v>
                </c:pt>
                <c:pt idx="51">
                  <c:v>44.13</c:v>
                </c:pt>
                <c:pt idx="52">
                  <c:v>44.13</c:v>
                </c:pt>
                <c:pt idx="53">
                  <c:v>44.13</c:v>
                </c:pt>
                <c:pt idx="54">
                  <c:v>44.13</c:v>
                </c:pt>
                <c:pt idx="55">
                  <c:v>44.13</c:v>
                </c:pt>
                <c:pt idx="56">
                  <c:v>44.13</c:v>
                </c:pt>
                <c:pt idx="57">
                  <c:v>44.13</c:v>
                </c:pt>
                <c:pt idx="58">
                  <c:v>44.13</c:v>
                </c:pt>
                <c:pt idx="59">
                  <c:v>44.13</c:v>
                </c:pt>
                <c:pt idx="60">
                  <c:v>44.13</c:v>
                </c:pt>
                <c:pt idx="61">
                  <c:v>44.13</c:v>
                </c:pt>
                <c:pt idx="62">
                  <c:v>44.13</c:v>
                </c:pt>
                <c:pt idx="63">
                  <c:v>44.13</c:v>
                </c:pt>
                <c:pt idx="64">
                  <c:v>44.13</c:v>
                </c:pt>
                <c:pt idx="65">
                  <c:v>44.13</c:v>
                </c:pt>
                <c:pt idx="66">
                  <c:v>44.13</c:v>
                </c:pt>
                <c:pt idx="67">
                  <c:v>44.13</c:v>
                </c:pt>
                <c:pt idx="68">
                  <c:v>44.13</c:v>
                </c:pt>
                <c:pt idx="69">
                  <c:v>44.13</c:v>
                </c:pt>
                <c:pt idx="70">
                  <c:v>44.13</c:v>
                </c:pt>
                <c:pt idx="71">
                  <c:v>44.13</c:v>
                </c:pt>
                <c:pt idx="72">
                  <c:v>44.13</c:v>
                </c:pt>
                <c:pt idx="73">
                  <c:v>44.13</c:v>
                </c:pt>
                <c:pt idx="74">
                  <c:v>44.13</c:v>
                </c:pt>
                <c:pt idx="75">
                  <c:v>44.13</c:v>
                </c:pt>
                <c:pt idx="76">
                  <c:v>44.13</c:v>
                </c:pt>
                <c:pt idx="77">
                  <c:v>44.13</c:v>
                </c:pt>
                <c:pt idx="78">
                  <c:v>44.13</c:v>
                </c:pt>
                <c:pt idx="79">
                  <c:v>44.13</c:v>
                </c:pt>
                <c:pt idx="80">
                  <c:v>44.13</c:v>
                </c:pt>
                <c:pt idx="81">
                  <c:v>44.13</c:v>
                </c:pt>
                <c:pt idx="82">
                  <c:v>44.13</c:v>
                </c:pt>
                <c:pt idx="83">
                  <c:v>44.13</c:v>
                </c:pt>
                <c:pt idx="84">
                  <c:v>44.13</c:v>
                </c:pt>
                <c:pt idx="85">
                  <c:v>44.13</c:v>
                </c:pt>
                <c:pt idx="86">
                  <c:v>44.13</c:v>
                </c:pt>
                <c:pt idx="87">
                  <c:v>44.13</c:v>
                </c:pt>
                <c:pt idx="88">
                  <c:v>44.13</c:v>
                </c:pt>
                <c:pt idx="89">
                  <c:v>44.13</c:v>
                </c:pt>
                <c:pt idx="90">
                  <c:v>44.13</c:v>
                </c:pt>
                <c:pt idx="91">
                  <c:v>44.13</c:v>
                </c:pt>
                <c:pt idx="92">
                  <c:v>44.13</c:v>
                </c:pt>
                <c:pt idx="93">
                  <c:v>44.13</c:v>
                </c:pt>
                <c:pt idx="94">
                  <c:v>44.13</c:v>
                </c:pt>
                <c:pt idx="95">
                  <c:v>44.13</c:v>
                </c:pt>
                <c:pt idx="96">
                  <c:v>44.13</c:v>
                </c:pt>
                <c:pt idx="97">
                  <c:v>44.13</c:v>
                </c:pt>
                <c:pt idx="98">
                  <c:v>44.13</c:v>
                </c:pt>
                <c:pt idx="99">
                  <c:v>44.12</c:v>
                </c:pt>
                <c:pt idx="100">
                  <c:v>44.12</c:v>
                </c:pt>
                <c:pt idx="101">
                  <c:v>44.12</c:v>
                </c:pt>
                <c:pt idx="102">
                  <c:v>44.12</c:v>
                </c:pt>
                <c:pt idx="103">
                  <c:v>44.12</c:v>
                </c:pt>
                <c:pt idx="104">
                  <c:v>44.12</c:v>
                </c:pt>
                <c:pt idx="105">
                  <c:v>44.12</c:v>
                </c:pt>
                <c:pt idx="106">
                  <c:v>44.12</c:v>
                </c:pt>
                <c:pt idx="107">
                  <c:v>44.12</c:v>
                </c:pt>
                <c:pt idx="108">
                  <c:v>44.12</c:v>
                </c:pt>
                <c:pt idx="109">
                  <c:v>44.12</c:v>
                </c:pt>
                <c:pt idx="110">
                  <c:v>44.12</c:v>
                </c:pt>
                <c:pt idx="111">
                  <c:v>44.12</c:v>
                </c:pt>
                <c:pt idx="112">
                  <c:v>44.11</c:v>
                </c:pt>
                <c:pt idx="113">
                  <c:v>44.11</c:v>
                </c:pt>
                <c:pt idx="114">
                  <c:v>44.11</c:v>
                </c:pt>
                <c:pt idx="115">
                  <c:v>44.11</c:v>
                </c:pt>
                <c:pt idx="116">
                  <c:v>44.11</c:v>
                </c:pt>
                <c:pt idx="117">
                  <c:v>44.11</c:v>
                </c:pt>
                <c:pt idx="118">
                  <c:v>44.11</c:v>
                </c:pt>
                <c:pt idx="119">
                  <c:v>44.11</c:v>
                </c:pt>
                <c:pt idx="120">
                  <c:v>44.1</c:v>
                </c:pt>
                <c:pt idx="121">
                  <c:v>44.1</c:v>
                </c:pt>
                <c:pt idx="122">
                  <c:v>44.1</c:v>
                </c:pt>
                <c:pt idx="123">
                  <c:v>44.1</c:v>
                </c:pt>
                <c:pt idx="124">
                  <c:v>44.1</c:v>
                </c:pt>
                <c:pt idx="125">
                  <c:v>44.1</c:v>
                </c:pt>
                <c:pt idx="126">
                  <c:v>44.09</c:v>
                </c:pt>
                <c:pt idx="127">
                  <c:v>44.09</c:v>
                </c:pt>
                <c:pt idx="128">
                  <c:v>44.09</c:v>
                </c:pt>
                <c:pt idx="129">
                  <c:v>44.09</c:v>
                </c:pt>
                <c:pt idx="130">
                  <c:v>44.08</c:v>
                </c:pt>
                <c:pt idx="131">
                  <c:v>44.08</c:v>
                </c:pt>
                <c:pt idx="132">
                  <c:v>44.08</c:v>
                </c:pt>
                <c:pt idx="133">
                  <c:v>44.07</c:v>
                </c:pt>
                <c:pt idx="134">
                  <c:v>44.07</c:v>
                </c:pt>
                <c:pt idx="135">
                  <c:v>44.07</c:v>
                </c:pt>
                <c:pt idx="136">
                  <c:v>44.06</c:v>
                </c:pt>
                <c:pt idx="137">
                  <c:v>44.06</c:v>
                </c:pt>
                <c:pt idx="138">
                  <c:v>44.06</c:v>
                </c:pt>
                <c:pt idx="139">
                  <c:v>44.05</c:v>
                </c:pt>
                <c:pt idx="140">
                  <c:v>44.05</c:v>
                </c:pt>
                <c:pt idx="141">
                  <c:v>44.04</c:v>
                </c:pt>
                <c:pt idx="142">
                  <c:v>44.04</c:v>
                </c:pt>
                <c:pt idx="143">
                  <c:v>44.03</c:v>
                </c:pt>
                <c:pt idx="144">
                  <c:v>44.03</c:v>
                </c:pt>
                <c:pt idx="145">
                  <c:v>44.02</c:v>
                </c:pt>
                <c:pt idx="146">
                  <c:v>44.02</c:v>
                </c:pt>
                <c:pt idx="147">
                  <c:v>44.01</c:v>
                </c:pt>
                <c:pt idx="148">
                  <c:v>44</c:v>
                </c:pt>
                <c:pt idx="149">
                  <c:v>44</c:v>
                </c:pt>
                <c:pt idx="150">
                  <c:v>43.99</c:v>
                </c:pt>
                <c:pt idx="151">
                  <c:v>43.98</c:v>
                </c:pt>
                <c:pt idx="152">
                  <c:v>43.97</c:v>
                </c:pt>
                <c:pt idx="153">
                  <c:v>43.97</c:v>
                </c:pt>
                <c:pt idx="154">
                  <c:v>43.96</c:v>
                </c:pt>
                <c:pt idx="155">
                  <c:v>43.95</c:v>
                </c:pt>
                <c:pt idx="156">
                  <c:v>43.94</c:v>
                </c:pt>
                <c:pt idx="157">
                  <c:v>43.93</c:v>
                </c:pt>
                <c:pt idx="158">
                  <c:v>43.92</c:v>
                </c:pt>
                <c:pt idx="159">
                  <c:v>43.91</c:v>
                </c:pt>
                <c:pt idx="160">
                  <c:v>43.89</c:v>
                </c:pt>
                <c:pt idx="161">
                  <c:v>43.88</c:v>
                </c:pt>
                <c:pt idx="162">
                  <c:v>43.87</c:v>
                </c:pt>
                <c:pt idx="163">
                  <c:v>43.85</c:v>
                </c:pt>
                <c:pt idx="164">
                  <c:v>43.84</c:v>
                </c:pt>
                <c:pt idx="165">
                  <c:v>43.82</c:v>
                </c:pt>
                <c:pt idx="166">
                  <c:v>43.81</c:v>
                </c:pt>
                <c:pt idx="167">
                  <c:v>43.79</c:v>
                </c:pt>
                <c:pt idx="168">
                  <c:v>43.77</c:v>
                </c:pt>
                <c:pt idx="169">
                  <c:v>43.75</c:v>
                </c:pt>
                <c:pt idx="170">
                  <c:v>43.74</c:v>
                </c:pt>
                <c:pt idx="171">
                  <c:v>43.71</c:v>
                </c:pt>
                <c:pt idx="172">
                  <c:v>43.69</c:v>
                </c:pt>
                <c:pt idx="173">
                  <c:v>43.67</c:v>
                </c:pt>
                <c:pt idx="174">
                  <c:v>43.65</c:v>
                </c:pt>
                <c:pt idx="175">
                  <c:v>43.62</c:v>
                </c:pt>
                <c:pt idx="176">
                  <c:v>43.6</c:v>
                </c:pt>
                <c:pt idx="177">
                  <c:v>43.57</c:v>
                </c:pt>
                <c:pt idx="178">
                  <c:v>43.54</c:v>
                </c:pt>
                <c:pt idx="179">
                  <c:v>43.51</c:v>
                </c:pt>
                <c:pt idx="180">
                  <c:v>43.48</c:v>
                </c:pt>
                <c:pt idx="181">
                  <c:v>43.45</c:v>
                </c:pt>
                <c:pt idx="182">
                  <c:v>43.41</c:v>
                </c:pt>
                <c:pt idx="183">
                  <c:v>43.38</c:v>
                </c:pt>
                <c:pt idx="184">
                  <c:v>43.34</c:v>
                </c:pt>
                <c:pt idx="185">
                  <c:v>43.3</c:v>
                </c:pt>
                <c:pt idx="186">
                  <c:v>43.26</c:v>
                </c:pt>
                <c:pt idx="187">
                  <c:v>43.22</c:v>
                </c:pt>
                <c:pt idx="188">
                  <c:v>43.17</c:v>
                </c:pt>
                <c:pt idx="189">
                  <c:v>43.13</c:v>
                </c:pt>
                <c:pt idx="190">
                  <c:v>43.08</c:v>
                </c:pt>
                <c:pt idx="191">
                  <c:v>43.03</c:v>
                </c:pt>
                <c:pt idx="192">
                  <c:v>42.97</c:v>
                </c:pt>
                <c:pt idx="193">
                  <c:v>42.92</c:v>
                </c:pt>
                <c:pt idx="194">
                  <c:v>42.86</c:v>
                </c:pt>
                <c:pt idx="195">
                  <c:v>42.8</c:v>
                </c:pt>
                <c:pt idx="196">
                  <c:v>42.74</c:v>
                </c:pt>
                <c:pt idx="197">
                  <c:v>42.67</c:v>
                </c:pt>
                <c:pt idx="198">
                  <c:v>42.61</c:v>
                </c:pt>
                <c:pt idx="199">
                  <c:v>42.54</c:v>
                </c:pt>
                <c:pt idx="200">
                  <c:v>42.46</c:v>
                </c:pt>
                <c:pt idx="201">
                  <c:v>42.39</c:v>
                </c:pt>
                <c:pt idx="202">
                  <c:v>42.31</c:v>
                </c:pt>
                <c:pt idx="203">
                  <c:v>42.23</c:v>
                </c:pt>
                <c:pt idx="204">
                  <c:v>42.14</c:v>
                </c:pt>
                <c:pt idx="205">
                  <c:v>42.06</c:v>
                </c:pt>
                <c:pt idx="206">
                  <c:v>41.96</c:v>
                </c:pt>
                <c:pt idx="207">
                  <c:v>41.87</c:v>
                </c:pt>
                <c:pt idx="208">
                  <c:v>41.77</c:v>
                </c:pt>
                <c:pt idx="209">
                  <c:v>41.67</c:v>
                </c:pt>
                <c:pt idx="210">
                  <c:v>41.57</c:v>
                </c:pt>
                <c:pt idx="211">
                  <c:v>41.46</c:v>
                </c:pt>
                <c:pt idx="212">
                  <c:v>41.35</c:v>
                </c:pt>
                <c:pt idx="213">
                  <c:v>41.23</c:v>
                </c:pt>
                <c:pt idx="214">
                  <c:v>41.11</c:v>
                </c:pt>
                <c:pt idx="215">
                  <c:v>40.99</c:v>
                </c:pt>
                <c:pt idx="216">
                  <c:v>40.86</c:v>
                </c:pt>
                <c:pt idx="217">
                  <c:v>40.729999999999997</c:v>
                </c:pt>
                <c:pt idx="218">
                  <c:v>40.590000000000003</c:v>
                </c:pt>
                <c:pt idx="219">
                  <c:v>40.450000000000003</c:v>
                </c:pt>
                <c:pt idx="220">
                  <c:v>40.29</c:v>
                </c:pt>
                <c:pt idx="221">
                  <c:v>40.130000000000003</c:v>
                </c:pt>
                <c:pt idx="222">
                  <c:v>39.97</c:v>
                </c:pt>
                <c:pt idx="223">
                  <c:v>39.79</c:v>
                </c:pt>
                <c:pt idx="224">
                  <c:v>39.6</c:v>
                </c:pt>
                <c:pt idx="225">
                  <c:v>39.4</c:v>
                </c:pt>
                <c:pt idx="226">
                  <c:v>39.18</c:v>
                </c:pt>
                <c:pt idx="227">
                  <c:v>38.950000000000003</c:v>
                </c:pt>
                <c:pt idx="228">
                  <c:v>38.71</c:v>
                </c:pt>
                <c:pt idx="229">
                  <c:v>38.44</c:v>
                </c:pt>
                <c:pt idx="230">
                  <c:v>38.159999999999997</c:v>
                </c:pt>
                <c:pt idx="231">
                  <c:v>37.86</c:v>
                </c:pt>
                <c:pt idx="232">
                  <c:v>37.56</c:v>
                </c:pt>
                <c:pt idx="233">
                  <c:v>37.24</c:v>
                </c:pt>
                <c:pt idx="234">
                  <c:v>36.92</c:v>
                </c:pt>
                <c:pt idx="235">
                  <c:v>36.6</c:v>
                </c:pt>
                <c:pt idx="236">
                  <c:v>36.28</c:v>
                </c:pt>
                <c:pt idx="237">
                  <c:v>35.97</c:v>
                </c:pt>
                <c:pt idx="238">
                  <c:v>35.67</c:v>
                </c:pt>
                <c:pt idx="239">
                  <c:v>35.369999999999997</c:v>
                </c:pt>
                <c:pt idx="240">
                  <c:v>35.090000000000003</c:v>
                </c:pt>
                <c:pt idx="241">
                  <c:v>34.82</c:v>
                </c:pt>
                <c:pt idx="242">
                  <c:v>34.56</c:v>
                </c:pt>
                <c:pt idx="243">
                  <c:v>34.31</c:v>
                </c:pt>
                <c:pt idx="244">
                  <c:v>34.07</c:v>
                </c:pt>
                <c:pt idx="245">
                  <c:v>33.83</c:v>
                </c:pt>
                <c:pt idx="246">
                  <c:v>33.6</c:v>
                </c:pt>
                <c:pt idx="247">
                  <c:v>33.369999999999997</c:v>
                </c:pt>
                <c:pt idx="248">
                  <c:v>33.14</c:v>
                </c:pt>
                <c:pt idx="249">
                  <c:v>32.92</c:v>
                </c:pt>
                <c:pt idx="250">
                  <c:v>32.700000000000003</c:v>
                </c:pt>
                <c:pt idx="251">
                  <c:v>32.479999999999997</c:v>
                </c:pt>
                <c:pt idx="252">
                  <c:v>32.26</c:v>
                </c:pt>
                <c:pt idx="253">
                  <c:v>32.049999999999997</c:v>
                </c:pt>
                <c:pt idx="254">
                  <c:v>31.83</c:v>
                </c:pt>
                <c:pt idx="255">
                  <c:v>31.62</c:v>
                </c:pt>
                <c:pt idx="256">
                  <c:v>31.4</c:v>
                </c:pt>
                <c:pt idx="257">
                  <c:v>31.19</c:v>
                </c:pt>
                <c:pt idx="258">
                  <c:v>30.98</c:v>
                </c:pt>
                <c:pt idx="259">
                  <c:v>30.76</c:v>
                </c:pt>
                <c:pt idx="260">
                  <c:v>30.55</c:v>
                </c:pt>
                <c:pt idx="261">
                  <c:v>30.33</c:v>
                </c:pt>
                <c:pt idx="262">
                  <c:v>30.12</c:v>
                </c:pt>
                <c:pt idx="263">
                  <c:v>29.91</c:v>
                </c:pt>
                <c:pt idx="264">
                  <c:v>29.69</c:v>
                </c:pt>
                <c:pt idx="265">
                  <c:v>29.48</c:v>
                </c:pt>
                <c:pt idx="266">
                  <c:v>29.27</c:v>
                </c:pt>
                <c:pt idx="267">
                  <c:v>29.05</c:v>
                </c:pt>
                <c:pt idx="268">
                  <c:v>28.84</c:v>
                </c:pt>
                <c:pt idx="269">
                  <c:v>28.63</c:v>
                </c:pt>
                <c:pt idx="270">
                  <c:v>28.42</c:v>
                </c:pt>
                <c:pt idx="271">
                  <c:v>28.21</c:v>
                </c:pt>
                <c:pt idx="272">
                  <c:v>28</c:v>
                </c:pt>
                <c:pt idx="273">
                  <c:v>27.78</c:v>
                </c:pt>
                <c:pt idx="274">
                  <c:v>27.57</c:v>
                </c:pt>
                <c:pt idx="275">
                  <c:v>27.36</c:v>
                </c:pt>
                <c:pt idx="276">
                  <c:v>27.16</c:v>
                </c:pt>
                <c:pt idx="277">
                  <c:v>26.95</c:v>
                </c:pt>
                <c:pt idx="278">
                  <c:v>26.74</c:v>
                </c:pt>
                <c:pt idx="279">
                  <c:v>26.53</c:v>
                </c:pt>
                <c:pt idx="280">
                  <c:v>26.32</c:v>
                </c:pt>
                <c:pt idx="281">
                  <c:v>26.12</c:v>
                </c:pt>
                <c:pt idx="282">
                  <c:v>25.91</c:v>
                </c:pt>
                <c:pt idx="283">
                  <c:v>25.71</c:v>
                </c:pt>
                <c:pt idx="284">
                  <c:v>25.5</c:v>
                </c:pt>
                <c:pt idx="285">
                  <c:v>25.3</c:v>
                </c:pt>
                <c:pt idx="286">
                  <c:v>25.1</c:v>
                </c:pt>
                <c:pt idx="287">
                  <c:v>24.9</c:v>
                </c:pt>
                <c:pt idx="288">
                  <c:v>24.69</c:v>
                </c:pt>
                <c:pt idx="289">
                  <c:v>24.49</c:v>
                </c:pt>
                <c:pt idx="290">
                  <c:v>24.29</c:v>
                </c:pt>
                <c:pt idx="291">
                  <c:v>24.1</c:v>
                </c:pt>
                <c:pt idx="292">
                  <c:v>23.9</c:v>
                </c:pt>
                <c:pt idx="293">
                  <c:v>23.7</c:v>
                </c:pt>
                <c:pt idx="294">
                  <c:v>23.51</c:v>
                </c:pt>
                <c:pt idx="295">
                  <c:v>23.31</c:v>
                </c:pt>
                <c:pt idx="296">
                  <c:v>23.12</c:v>
                </c:pt>
                <c:pt idx="297">
                  <c:v>22.92</c:v>
                </c:pt>
                <c:pt idx="298">
                  <c:v>22.73</c:v>
                </c:pt>
                <c:pt idx="299">
                  <c:v>22.54</c:v>
                </c:pt>
                <c:pt idx="300">
                  <c:v>22.35</c:v>
                </c:pt>
                <c:pt idx="301">
                  <c:v>22.16</c:v>
                </c:pt>
                <c:pt idx="302">
                  <c:v>21.97</c:v>
                </c:pt>
                <c:pt idx="303">
                  <c:v>21.78</c:v>
                </c:pt>
                <c:pt idx="304">
                  <c:v>21.59</c:v>
                </c:pt>
                <c:pt idx="305">
                  <c:v>21.41</c:v>
                </c:pt>
                <c:pt idx="306">
                  <c:v>21.22</c:v>
                </c:pt>
                <c:pt idx="307">
                  <c:v>21.04</c:v>
                </c:pt>
                <c:pt idx="308">
                  <c:v>20.85</c:v>
                </c:pt>
                <c:pt idx="309">
                  <c:v>20.67</c:v>
                </c:pt>
                <c:pt idx="310">
                  <c:v>20.49</c:v>
                </c:pt>
                <c:pt idx="311">
                  <c:v>20.309999999999999</c:v>
                </c:pt>
                <c:pt idx="312">
                  <c:v>20.13</c:v>
                </c:pt>
                <c:pt idx="313">
                  <c:v>19.95</c:v>
                </c:pt>
                <c:pt idx="314">
                  <c:v>19.77</c:v>
                </c:pt>
                <c:pt idx="315">
                  <c:v>19.600000000000001</c:v>
                </c:pt>
                <c:pt idx="316">
                  <c:v>19.420000000000002</c:v>
                </c:pt>
                <c:pt idx="317">
                  <c:v>19.239999999999998</c:v>
                </c:pt>
                <c:pt idx="318">
                  <c:v>19.07</c:v>
                </c:pt>
                <c:pt idx="319">
                  <c:v>18.899999999999999</c:v>
                </c:pt>
                <c:pt idx="320">
                  <c:v>18.72</c:v>
                </c:pt>
                <c:pt idx="321">
                  <c:v>18.55</c:v>
                </c:pt>
                <c:pt idx="322">
                  <c:v>18.38</c:v>
                </c:pt>
                <c:pt idx="323">
                  <c:v>18.21</c:v>
                </c:pt>
                <c:pt idx="324">
                  <c:v>18.05</c:v>
                </c:pt>
                <c:pt idx="325">
                  <c:v>17.88</c:v>
                </c:pt>
                <c:pt idx="326">
                  <c:v>17.71</c:v>
                </c:pt>
                <c:pt idx="327">
                  <c:v>17.54</c:v>
                </c:pt>
                <c:pt idx="328">
                  <c:v>17.38</c:v>
                </c:pt>
                <c:pt idx="329">
                  <c:v>17.22</c:v>
                </c:pt>
                <c:pt idx="330">
                  <c:v>17.05</c:v>
                </c:pt>
                <c:pt idx="331">
                  <c:v>16.89</c:v>
                </c:pt>
                <c:pt idx="332">
                  <c:v>16.73</c:v>
                </c:pt>
                <c:pt idx="333">
                  <c:v>16.57</c:v>
                </c:pt>
                <c:pt idx="334">
                  <c:v>16.41</c:v>
                </c:pt>
                <c:pt idx="335">
                  <c:v>16.25</c:v>
                </c:pt>
                <c:pt idx="336">
                  <c:v>16.09</c:v>
                </c:pt>
                <c:pt idx="337">
                  <c:v>15.94</c:v>
                </c:pt>
                <c:pt idx="338">
                  <c:v>15.78</c:v>
                </c:pt>
                <c:pt idx="339">
                  <c:v>15.62</c:v>
                </c:pt>
                <c:pt idx="340">
                  <c:v>15.47</c:v>
                </c:pt>
                <c:pt idx="341">
                  <c:v>15.32</c:v>
                </c:pt>
                <c:pt idx="342">
                  <c:v>15.16</c:v>
                </c:pt>
                <c:pt idx="343">
                  <c:v>15.01</c:v>
                </c:pt>
                <c:pt idx="344">
                  <c:v>14.86</c:v>
                </c:pt>
                <c:pt idx="345">
                  <c:v>14.71</c:v>
                </c:pt>
                <c:pt idx="346">
                  <c:v>14.56</c:v>
                </c:pt>
                <c:pt idx="347">
                  <c:v>14.41</c:v>
                </c:pt>
                <c:pt idx="348">
                  <c:v>14.27</c:v>
                </c:pt>
                <c:pt idx="349">
                  <c:v>14.12</c:v>
                </c:pt>
                <c:pt idx="350">
                  <c:v>13.97</c:v>
                </c:pt>
                <c:pt idx="351">
                  <c:v>13.83</c:v>
                </c:pt>
                <c:pt idx="352">
                  <c:v>13.68</c:v>
                </c:pt>
                <c:pt idx="353">
                  <c:v>13.54</c:v>
                </c:pt>
                <c:pt idx="354">
                  <c:v>13.4</c:v>
                </c:pt>
                <c:pt idx="355">
                  <c:v>13.26</c:v>
                </c:pt>
                <c:pt idx="356">
                  <c:v>13.11</c:v>
                </c:pt>
                <c:pt idx="357">
                  <c:v>12.97</c:v>
                </c:pt>
                <c:pt idx="358">
                  <c:v>12.84</c:v>
                </c:pt>
                <c:pt idx="359">
                  <c:v>12.7</c:v>
                </c:pt>
                <c:pt idx="360">
                  <c:v>12.56</c:v>
                </c:pt>
                <c:pt idx="361">
                  <c:v>12.42</c:v>
                </c:pt>
                <c:pt idx="362">
                  <c:v>12.29</c:v>
                </c:pt>
                <c:pt idx="363">
                  <c:v>12.15</c:v>
                </c:pt>
                <c:pt idx="364">
                  <c:v>12.01</c:v>
                </c:pt>
                <c:pt idx="365">
                  <c:v>11.88</c:v>
                </c:pt>
                <c:pt idx="366">
                  <c:v>11.75</c:v>
                </c:pt>
                <c:pt idx="367">
                  <c:v>11.62</c:v>
                </c:pt>
                <c:pt idx="368">
                  <c:v>11.48</c:v>
                </c:pt>
                <c:pt idx="369">
                  <c:v>11.35</c:v>
                </c:pt>
                <c:pt idx="370">
                  <c:v>11.22</c:v>
                </c:pt>
                <c:pt idx="371">
                  <c:v>11.09</c:v>
                </c:pt>
                <c:pt idx="372">
                  <c:v>10.96</c:v>
                </c:pt>
                <c:pt idx="373">
                  <c:v>10.84</c:v>
                </c:pt>
                <c:pt idx="374">
                  <c:v>10.71</c:v>
                </c:pt>
                <c:pt idx="375">
                  <c:v>10.58</c:v>
                </c:pt>
                <c:pt idx="376">
                  <c:v>10.46</c:v>
                </c:pt>
                <c:pt idx="377">
                  <c:v>10.33</c:v>
                </c:pt>
                <c:pt idx="378">
                  <c:v>10.210000000000001</c:v>
                </c:pt>
                <c:pt idx="379">
                  <c:v>10.08</c:v>
                </c:pt>
                <c:pt idx="380">
                  <c:v>9.9600000000000009</c:v>
                </c:pt>
                <c:pt idx="381">
                  <c:v>9.84</c:v>
                </c:pt>
                <c:pt idx="382">
                  <c:v>9.7200000000000006</c:v>
                </c:pt>
                <c:pt idx="383">
                  <c:v>9.59</c:v>
                </c:pt>
                <c:pt idx="384">
                  <c:v>9.4700000000000006</c:v>
                </c:pt>
                <c:pt idx="385">
                  <c:v>9.35</c:v>
                </c:pt>
                <c:pt idx="386">
                  <c:v>9.24</c:v>
                </c:pt>
                <c:pt idx="387">
                  <c:v>9.1199999999999992</c:v>
                </c:pt>
                <c:pt idx="388">
                  <c:v>9</c:v>
                </c:pt>
                <c:pt idx="389">
                  <c:v>8.8800000000000008</c:v>
                </c:pt>
                <c:pt idx="390">
                  <c:v>8.77</c:v>
                </c:pt>
                <c:pt idx="391">
                  <c:v>8.65</c:v>
                </c:pt>
                <c:pt idx="392">
                  <c:v>8.5399999999999991</c:v>
                </c:pt>
                <c:pt idx="393">
                  <c:v>8.42</c:v>
                </c:pt>
                <c:pt idx="394">
                  <c:v>8.31</c:v>
                </c:pt>
                <c:pt idx="395">
                  <c:v>8.1999999999999993</c:v>
                </c:pt>
                <c:pt idx="396">
                  <c:v>8.08</c:v>
                </c:pt>
                <c:pt idx="397">
                  <c:v>7.97</c:v>
                </c:pt>
                <c:pt idx="398">
                  <c:v>7.86</c:v>
                </c:pt>
                <c:pt idx="399">
                  <c:v>7.75</c:v>
                </c:pt>
                <c:pt idx="400">
                  <c:v>7.64</c:v>
                </c:pt>
                <c:pt idx="401">
                  <c:v>7.53</c:v>
                </c:pt>
                <c:pt idx="402">
                  <c:v>7.42</c:v>
                </c:pt>
                <c:pt idx="403">
                  <c:v>7.31</c:v>
                </c:pt>
                <c:pt idx="404">
                  <c:v>7.21</c:v>
                </c:pt>
                <c:pt idx="405">
                  <c:v>7.1</c:v>
                </c:pt>
                <c:pt idx="406">
                  <c:v>6.99</c:v>
                </c:pt>
                <c:pt idx="407">
                  <c:v>6.89</c:v>
                </c:pt>
                <c:pt idx="408">
                  <c:v>6.78</c:v>
                </c:pt>
                <c:pt idx="409">
                  <c:v>6.68</c:v>
                </c:pt>
                <c:pt idx="410">
                  <c:v>6.58</c:v>
                </c:pt>
                <c:pt idx="411">
                  <c:v>6.47</c:v>
                </c:pt>
                <c:pt idx="412">
                  <c:v>6.37</c:v>
                </c:pt>
                <c:pt idx="413">
                  <c:v>6.27</c:v>
                </c:pt>
                <c:pt idx="414">
                  <c:v>6.17</c:v>
                </c:pt>
                <c:pt idx="415">
                  <c:v>6.07</c:v>
                </c:pt>
                <c:pt idx="416">
                  <c:v>5.97</c:v>
                </c:pt>
                <c:pt idx="417">
                  <c:v>5.87</c:v>
                </c:pt>
                <c:pt idx="418">
                  <c:v>5.77</c:v>
                </c:pt>
                <c:pt idx="419">
                  <c:v>5.67</c:v>
                </c:pt>
                <c:pt idx="420">
                  <c:v>5.57</c:v>
                </c:pt>
                <c:pt idx="421">
                  <c:v>5.47</c:v>
                </c:pt>
                <c:pt idx="422">
                  <c:v>5.38</c:v>
                </c:pt>
                <c:pt idx="423">
                  <c:v>5.28</c:v>
                </c:pt>
                <c:pt idx="424">
                  <c:v>5.18</c:v>
                </c:pt>
                <c:pt idx="425">
                  <c:v>5.09</c:v>
                </c:pt>
                <c:pt idx="426">
                  <c:v>4.99</c:v>
                </c:pt>
                <c:pt idx="427">
                  <c:v>4.9000000000000004</c:v>
                </c:pt>
                <c:pt idx="428">
                  <c:v>4.8099999999999996</c:v>
                </c:pt>
                <c:pt idx="429">
                  <c:v>4.71</c:v>
                </c:pt>
                <c:pt idx="430">
                  <c:v>4.62</c:v>
                </c:pt>
                <c:pt idx="431">
                  <c:v>4.53</c:v>
                </c:pt>
                <c:pt idx="432">
                  <c:v>4.4400000000000004</c:v>
                </c:pt>
                <c:pt idx="433">
                  <c:v>4.3499999999999996</c:v>
                </c:pt>
                <c:pt idx="434">
                  <c:v>4.26</c:v>
                </c:pt>
                <c:pt idx="435">
                  <c:v>4.17</c:v>
                </c:pt>
                <c:pt idx="436">
                  <c:v>4.08</c:v>
                </c:pt>
                <c:pt idx="437">
                  <c:v>3.99</c:v>
                </c:pt>
                <c:pt idx="438">
                  <c:v>3.9</c:v>
                </c:pt>
                <c:pt idx="439">
                  <c:v>3.81</c:v>
                </c:pt>
                <c:pt idx="440">
                  <c:v>3.72</c:v>
                </c:pt>
                <c:pt idx="441">
                  <c:v>3.64</c:v>
                </c:pt>
                <c:pt idx="442">
                  <c:v>3.55</c:v>
                </c:pt>
                <c:pt idx="443">
                  <c:v>3.47</c:v>
                </c:pt>
                <c:pt idx="444">
                  <c:v>3.38</c:v>
                </c:pt>
                <c:pt idx="445">
                  <c:v>3.3</c:v>
                </c:pt>
                <c:pt idx="446">
                  <c:v>3.21</c:v>
                </c:pt>
                <c:pt idx="447">
                  <c:v>3.13</c:v>
                </c:pt>
                <c:pt idx="448">
                  <c:v>3.04</c:v>
                </c:pt>
                <c:pt idx="449">
                  <c:v>2.96</c:v>
                </c:pt>
                <c:pt idx="450">
                  <c:v>2.88</c:v>
                </c:pt>
                <c:pt idx="451">
                  <c:v>2.8</c:v>
                </c:pt>
                <c:pt idx="452">
                  <c:v>2.71</c:v>
                </c:pt>
                <c:pt idx="453">
                  <c:v>2.63</c:v>
                </c:pt>
                <c:pt idx="454">
                  <c:v>2.5499999999999998</c:v>
                </c:pt>
                <c:pt idx="455">
                  <c:v>2.4700000000000002</c:v>
                </c:pt>
                <c:pt idx="456">
                  <c:v>2.39</c:v>
                </c:pt>
                <c:pt idx="457">
                  <c:v>2.31</c:v>
                </c:pt>
                <c:pt idx="458">
                  <c:v>2.23</c:v>
                </c:pt>
                <c:pt idx="459">
                  <c:v>2.16</c:v>
                </c:pt>
                <c:pt idx="460">
                  <c:v>2.08</c:v>
                </c:pt>
                <c:pt idx="461">
                  <c:v>2</c:v>
                </c:pt>
                <c:pt idx="462">
                  <c:v>1.92</c:v>
                </c:pt>
                <c:pt idx="463">
                  <c:v>1.85</c:v>
                </c:pt>
                <c:pt idx="464">
                  <c:v>1.77</c:v>
                </c:pt>
                <c:pt idx="465">
                  <c:v>1.7</c:v>
                </c:pt>
                <c:pt idx="466">
                  <c:v>1.62</c:v>
                </c:pt>
                <c:pt idx="467">
                  <c:v>1.54</c:v>
                </c:pt>
                <c:pt idx="468">
                  <c:v>1.47</c:v>
                </c:pt>
                <c:pt idx="469">
                  <c:v>1.4</c:v>
                </c:pt>
                <c:pt idx="470">
                  <c:v>1.32</c:v>
                </c:pt>
                <c:pt idx="471">
                  <c:v>1.25</c:v>
                </c:pt>
                <c:pt idx="472">
                  <c:v>1.18</c:v>
                </c:pt>
                <c:pt idx="473">
                  <c:v>1.1000000000000001</c:v>
                </c:pt>
                <c:pt idx="474">
                  <c:v>1.03</c:v>
                </c:pt>
                <c:pt idx="475">
                  <c:v>0.96</c:v>
                </c:pt>
                <c:pt idx="476">
                  <c:v>0.89</c:v>
                </c:pt>
                <c:pt idx="477">
                  <c:v>0.82</c:v>
                </c:pt>
                <c:pt idx="478">
                  <c:v>0.75</c:v>
                </c:pt>
                <c:pt idx="479">
                  <c:v>0.68</c:v>
                </c:pt>
                <c:pt idx="480">
                  <c:v>0.61</c:v>
                </c:pt>
                <c:pt idx="481">
                  <c:v>0.54</c:v>
                </c:pt>
                <c:pt idx="482">
                  <c:v>0.47</c:v>
                </c:pt>
                <c:pt idx="483">
                  <c:v>0.4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1D-4BC6-B949-8FF427FB6813}"/>
            </c:ext>
          </c:extLst>
        </c:ser>
        <c:ser>
          <c:idx val="6"/>
          <c:order val="7"/>
          <c:tx>
            <c:strRef>
              <c:f>'Tabelle1 (2)'!$AH$3</c:f>
              <c:strCache>
                <c:ptCount val="1"/>
                <c:pt idx="0">
                  <c:v>Structural soil substrate - growing substrate B</c:v>
                </c:pt>
              </c:strCache>
            </c:strRef>
          </c:tx>
          <c:spPr>
            <a:ln w="38100"/>
          </c:spPr>
          <c:marker>
            <c:symbol val="none"/>
          </c:marker>
          <c:xVal>
            <c:numRef>
              <c:f>'Tabelle1 (2)'!$AI$4:$AI$14</c:f>
              <c:numCache>
                <c:formatCode>General</c:formatCode>
                <c:ptCount val="11"/>
                <c:pt idx="0" formatCode="0">
                  <c:v>0.1</c:v>
                </c:pt>
                <c:pt idx="1">
                  <c:v>10</c:v>
                </c:pt>
                <c:pt idx="2">
                  <c:v>39</c:v>
                </c:pt>
                <c:pt idx="3" formatCode="0">
                  <c:v>85</c:v>
                </c:pt>
                <c:pt idx="4" formatCode="0">
                  <c:v>118</c:v>
                </c:pt>
                <c:pt idx="5" formatCode="0">
                  <c:v>177</c:v>
                </c:pt>
                <c:pt idx="6" formatCode="0">
                  <c:v>198</c:v>
                </c:pt>
                <c:pt idx="7" formatCode="0">
                  <c:v>275</c:v>
                </c:pt>
                <c:pt idx="8" formatCode="0">
                  <c:v>390</c:v>
                </c:pt>
                <c:pt idx="9" formatCode="0">
                  <c:v>512</c:v>
                </c:pt>
                <c:pt idx="10" formatCode="0">
                  <c:v>15000</c:v>
                </c:pt>
              </c:numCache>
            </c:numRef>
          </c:xVal>
          <c:yVal>
            <c:numRef>
              <c:f>'Tabelle1 (2)'!$AH$4:$AH$14</c:f>
              <c:numCache>
                <c:formatCode>0.00</c:formatCode>
                <c:ptCount val="11"/>
                <c:pt idx="0">
                  <c:v>24.041212582844963</c:v>
                </c:pt>
                <c:pt idx="1">
                  <c:v>11.481871274994306</c:v>
                </c:pt>
                <c:pt idx="2" formatCode="General">
                  <c:v>7.3</c:v>
                </c:pt>
                <c:pt idx="3">
                  <c:v>4.43</c:v>
                </c:pt>
                <c:pt idx="4">
                  <c:v>3.74</c:v>
                </c:pt>
                <c:pt idx="5">
                  <c:v>3.02</c:v>
                </c:pt>
                <c:pt idx="6">
                  <c:v>2.93</c:v>
                </c:pt>
                <c:pt idx="7">
                  <c:v>2.62</c:v>
                </c:pt>
                <c:pt idx="8">
                  <c:v>2.3199999999999998</c:v>
                </c:pt>
                <c:pt idx="9">
                  <c:v>2.21</c:v>
                </c:pt>
                <c:pt idx="10">
                  <c:v>0.71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01D-4BC6-B949-8FF427FB6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3896704"/>
        <c:axId val="24391718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'[Diagramme zu PB 128799.xlsx]Hy_pF128799'!$A$15</c15:sqref>
                        </c15:formulaRef>
                      </c:ext>
                    </c:extLst>
                    <c:strCache>
                      <c:ptCount val="1"/>
                      <c:pt idx="0">
                        <c:v>Hyprop - WP4 (128799)</c:v>
                      </c:pt>
                    </c:strCache>
                  </c:strRef>
                </c:tx>
                <c:spPr>
                  <a:ln w="28575">
                    <a:noFill/>
                  </a:ln>
                </c:spPr>
                <c:marker>
                  <c:symbol val="diamond"/>
                  <c:size val="6"/>
                  <c:spPr>
                    <a:solidFill>
                      <a:schemeClr val="accent3"/>
                    </a:solidFill>
                    <a:ln>
                      <a:noFill/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[2]Hy_pF128799!$B$17:$B$233</c15:sqref>
                        </c15:formulaRef>
                      </c:ext>
                    </c:extLst>
                    <c:numCache>
                      <c:formatCode>General</c:formatCode>
                      <c:ptCount val="217"/>
                      <c:pt idx="0">
                        <c:v>1.5240527537972914</c:v>
                      </c:pt>
                      <c:pt idx="1">
                        <c:v>1.6106456351782703</c:v>
                      </c:pt>
                      <c:pt idx="2">
                        <c:v>1.7741894808901657</c:v>
                      </c:pt>
                      <c:pt idx="3">
                        <c:v>2.0183663636815612</c:v>
                      </c:pt>
                      <c:pt idx="4">
                        <c:v>2.2181964198002193</c:v>
                      </c:pt>
                      <c:pt idx="5">
                        <c:v>2.3878112829131779</c:v>
                      </c:pt>
                      <c:pt idx="6">
                        <c:v>2.5941793621188141</c:v>
                      </c:pt>
                      <c:pt idx="7">
                        <c:v>2.8973435877013234</c:v>
                      </c:pt>
                      <c:pt idx="8">
                        <c:v>3.3962527259040844</c:v>
                      </c:pt>
                      <c:pt idx="9">
                        <c:v>3.8106582339377306</c:v>
                      </c:pt>
                      <c:pt idx="10">
                        <c:v>4.2364296604954115</c:v>
                      </c:pt>
                      <c:pt idx="11">
                        <c:v>4.8865235934283362</c:v>
                      </c:pt>
                      <c:pt idx="12">
                        <c:v>5.6234132519034921</c:v>
                      </c:pt>
                      <c:pt idx="13">
                        <c:v>6.5162839406084263</c:v>
                      </c:pt>
                      <c:pt idx="14">
                        <c:v>7.227698036021704</c:v>
                      </c:pt>
                      <c:pt idx="15">
                        <c:v>7.9432823472428176</c:v>
                      </c:pt>
                      <c:pt idx="16">
                        <c:v>7.620790100254121</c:v>
                      </c:pt>
                      <c:pt idx="17">
                        <c:v>8.3560301823124821</c:v>
                      </c:pt>
                      <c:pt idx="18">
                        <c:v>9.9311604842093413</c:v>
                      </c:pt>
                      <c:pt idx="19">
                        <c:v>7.9799468726797693</c:v>
                      </c:pt>
                      <c:pt idx="20">
                        <c:v>6.7452802769792202</c:v>
                      </c:pt>
                      <c:pt idx="21">
                        <c:v>8.0352612218561745</c:v>
                      </c:pt>
                      <c:pt idx="22">
                        <c:v>8.709635899560805</c:v>
                      </c:pt>
                      <c:pt idx="23">
                        <c:v>7.5683289502097457</c:v>
                      </c:pt>
                      <c:pt idx="24">
                        <c:v>7.6913044028660984</c:v>
                      </c:pt>
                      <c:pt idx="25">
                        <c:v>9.6382902362397065</c:v>
                      </c:pt>
                      <c:pt idx="26">
                        <c:v>10.78946722229829</c:v>
                      </c:pt>
                      <c:pt idx="27">
                        <c:v>9.3756200692588045</c:v>
                      </c:pt>
                      <c:pt idx="28">
                        <c:v>6.8391164728142932</c:v>
                      </c:pt>
                      <c:pt idx="29">
                        <c:v>7.7446179780251887</c:v>
                      </c:pt>
                      <c:pt idx="30">
                        <c:v>10.092528860766848</c:v>
                      </c:pt>
                      <c:pt idx="31">
                        <c:v>11.885022274370185</c:v>
                      </c:pt>
                      <c:pt idx="32">
                        <c:v>12.473835142429436</c:v>
                      </c:pt>
                      <c:pt idx="33">
                        <c:v>13.304544179780917</c:v>
                      </c:pt>
                      <c:pt idx="34">
                        <c:v>11.45512941445536</c:v>
                      </c:pt>
                      <c:pt idx="35">
                        <c:v>10.78946722229829</c:v>
                      </c:pt>
                      <c:pt idx="36">
                        <c:v>14.387985782558454</c:v>
                      </c:pt>
                      <c:pt idx="37">
                        <c:v>16.519617982290153</c:v>
                      </c:pt>
                      <c:pt idx="38">
                        <c:v>17.823787674480894</c:v>
                      </c:pt>
                      <c:pt idx="39">
                        <c:v>18.663796908346701</c:v>
                      </c:pt>
                      <c:pt idx="40">
                        <c:v>19.815270258050987</c:v>
                      </c:pt>
                      <c:pt idx="41">
                        <c:v>21.183611352485027</c:v>
                      </c:pt>
                      <c:pt idx="42">
                        <c:v>22.490546058357822</c:v>
                      </c:pt>
                      <c:pt idx="43">
                        <c:v>23.988329190194907</c:v>
                      </c:pt>
                      <c:pt idx="44">
                        <c:v>25.468302525850415</c:v>
                      </c:pt>
                      <c:pt idx="45">
                        <c:v>26.363313858253811</c:v>
                      </c:pt>
                      <c:pt idx="46">
                        <c:v>28.183829312644548</c:v>
                      </c:pt>
                      <c:pt idx="47">
                        <c:v>29.308932452503218</c:v>
                      </c:pt>
                      <c:pt idx="48">
                        <c:v>31.260793671239561</c:v>
                      </c:pt>
                      <c:pt idx="49">
                        <c:v>34.994516702835746</c:v>
                      </c:pt>
                      <c:pt idx="50">
                        <c:v>37.583740428844422</c:v>
                      </c:pt>
                      <c:pt idx="51">
                        <c:v>39.994474976109778</c:v>
                      </c:pt>
                      <c:pt idx="52">
                        <c:v>42.266861426560311</c:v>
                      </c:pt>
                      <c:pt idx="53">
                        <c:v>43.853069777498568</c:v>
                      </c:pt>
                      <c:pt idx="54">
                        <c:v>45.814188671453365</c:v>
                      </c:pt>
                      <c:pt idx="55">
                        <c:v>48.417236758409949</c:v>
                      </c:pt>
                      <c:pt idx="56">
                        <c:v>50.933087105719572</c:v>
                      </c:pt>
                      <c:pt idx="57">
                        <c:v>53.45643593969718</c:v>
                      </c:pt>
                      <c:pt idx="58">
                        <c:v>56.104797603247071</c:v>
                      </c:pt>
                      <c:pt idx="59">
                        <c:v>58.748935252977681</c:v>
                      </c:pt>
                      <c:pt idx="60">
                        <c:v>61.376200516479429</c:v>
                      </c:pt>
                      <c:pt idx="61">
                        <c:v>64.268771731702017</c:v>
                      </c:pt>
                      <c:pt idx="62">
                        <c:v>67.142885292595238</c:v>
                      </c:pt>
                      <c:pt idx="63">
                        <c:v>69.984199600227356</c:v>
                      </c:pt>
                      <c:pt idx="64">
                        <c:v>72.9457510254569</c:v>
                      </c:pt>
                      <c:pt idx="65">
                        <c:v>76.736148936181948</c:v>
                      </c:pt>
                      <c:pt idx="66">
                        <c:v>80.909589917838218</c:v>
                      </c:pt>
                      <c:pt idx="67">
                        <c:v>84.918047503631414</c:v>
                      </c:pt>
                      <c:pt idx="68">
                        <c:v>89.330548373329592</c:v>
                      </c:pt>
                      <c:pt idx="69">
                        <c:v>94.18895965228414</c:v>
                      </c:pt>
                      <c:pt idx="70">
                        <c:v>99.311604842093473</c:v>
                      </c:pt>
                      <c:pt idx="71">
                        <c:v>104.95424286523223</c:v>
                      </c:pt>
                      <c:pt idx="72">
                        <c:v>111.42945335917305</c:v>
                      </c:pt>
                      <c:pt idx="73">
                        <c:v>118.85022274370192</c:v>
                      </c:pt>
                      <c:pt idx="74">
                        <c:v>127.05741052085423</c:v>
                      </c:pt>
                      <c:pt idx="75">
                        <c:v>135.51894123510368</c:v>
                      </c:pt>
                      <c:pt idx="76">
                        <c:v>144.54397707459285</c:v>
                      </c:pt>
                      <c:pt idx="77">
                        <c:v>154.17004529495605</c:v>
                      </c:pt>
                      <c:pt idx="78">
                        <c:v>164.43717232149331</c:v>
                      </c:pt>
                      <c:pt idx="79">
                        <c:v>176.60378206861651</c:v>
                      </c:pt>
                      <c:pt idx="80">
                        <c:v>189.67059212111477</c:v>
                      </c:pt>
                      <c:pt idx="81">
                        <c:v>204.17379446695315</c:v>
                      </c:pt>
                      <c:pt idx="82">
                        <c:v>220.29264630534567</c:v>
                      </c:pt>
                      <c:pt idx="83">
                        <c:v>238.78112829131794</c:v>
                      </c:pt>
                      <c:pt idx="84">
                        <c:v>259.41793621188168</c:v>
                      </c:pt>
                      <c:pt idx="85">
                        <c:v>279.25438412373416</c:v>
                      </c:pt>
                      <c:pt idx="86">
                        <c:v>301.30060241861224</c:v>
                      </c:pt>
                      <c:pt idx="87">
                        <c:v>328.85163087598318</c:v>
                      </c:pt>
                      <c:pt idx="88">
                        <c:v>358.92193464500571</c:v>
                      </c:pt>
                      <c:pt idx="89">
                        <c:v>392.64493539959994</c:v>
                      </c:pt>
                      <c:pt idx="90">
                        <c:v>431.5190768277651</c:v>
                      </c:pt>
                      <c:pt idx="91">
                        <c:v>477.52927365769102</c:v>
                      </c:pt>
                      <c:pt idx="92">
                        <c:v>530.88444423098872</c:v>
                      </c:pt>
                      <c:pt idx="93">
                        <c:v>590.2010801718443</c:v>
                      </c:pt>
                      <c:pt idx="94">
                        <c:v>653.13055264747277</c:v>
                      </c:pt>
                      <c:pt idx="95">
                        <c:v>721.10747918290008</c:v>
                      </c:pt>
                      <c:pt idx="96">
                        <c:v>792.50133048047246</c:v>
                      </c:pt>
                      <c:pt idx="97">
                        <c:v>870.96358995608091</c:v>
                      </c:pt>
                      <c:pt idx="98">
                        <c:v>970.50996724549088</c:v>
                      </c:pt>
                      <c:pt idx="99">
                        <c:v>6966.265141107694</c:v>
                      </c:pt>
                      <c:pt idx="100">
                        <c:v>67608.297539198305</c:v>
                      </c:pt>
                      <c:pt idx="101">
                        <c:v>13489.628825916556</c:v>
                      </c:pt>
                      <c:pt idx="102">
                        <c:v>11748.975549395318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[2]Hy_pF128799!$A$17:$A$233</c15:sqref>
                        </c15:formulaRef>
                      </c:ext>
                    </c:extLst>
                    <c:numCache>
                      <c:formatCode>General</c:formatCode>
                      <c:ptCount val="217"/>
                      <c:pt idx="0">
                        <c:v>42.01</c:v>
                      </c:pt>
                      <c:pt idx="1">
                        <c:v>42</c:v>
                      </c:pt>
                      <c:pt idx="2">
                        <c:v>42</c:v>
                      </c:pt>
                      <c:pt idx="3">
                        <c:v>41.98</c:v>
                      </c:pt>
                      <c:pt idx="4">
                        <c:v>41.97</c:v>
                      </c:pt>
                      <c:pt idx="5">
                        <c:v>41.95</c:v>
                      </c:pt>
                      <c:pt idx="6">
                        <c:v>41.92</c:v>
                      </c:pt>
                      <c:pt idx="7">
                        <c:v>41.89</c:v>
                      </c:pt>
                      <c:pt idx="8">
                        <c:v>41.86</c:v>
                      </c:pt>
                      <c:pt idx="9">
                        <c:v>41.82</c:v>
                      </c:pt>
                      <c:pt idx="10">
                        <c:v>41.78</c:v>
                      </c:pt>
                      <c:pt idx="11">
                        <c:v>41.74</c:v>
                      </c:pt>
                      <c:pt idx="12">
                        <c:v>41.69</c:v>
                      </c:pt>
                      <c:pt idx="13">
                        <c:v>41.63</c:v>
                      </c:pt>
                      <c:pt idx="14">
                        <c:v>41.57</c:v>
                      </c:pt>
                      <c:pt idx="15">
                        <c:v>41.51</c:v>
                      </c:pt>
                      <c:pt idx="16">
                        <c:v>41.44</c:v>
                      </c:pt>
                      <c:pt idx="17">
                        <c:v>41.36</c:v>
                      </c:pt>
                      <c:pt idx="18">
                        <c:v>41.29</c:v>
                      </c:pt>
                      <c:pt idx="19">
                        <c:v>41.22</c:v>
                      </c:pt>
                      <c:pt idx="20">
                        <c:v>41.14</c:v>
                      </c:pt>
                      <c:pt idx="21">
                        <c:v>41.06</c:v>
                      </c:pt>
                      <c:pt idx="22">
                        <c:v>40.98</c:v>
                      </c:pt>
                      <c:pt idx="23">
                        <c:v>40.9</c:v>
                      </c:pt>
                      <c:pt idx="24">
                        <c:v>40.81</c:v>
                      </c:pt>
                      <c:pt idx="25">
                        <c:v>40.72</c:v>
                      </c:pt>
                      <c:pt idx="26">
                        <c:v>40.630000000000003</c:v>
                      </c:pt>
                      <c:pt idx="27">
                        <c:v>40.53</c:v>
                      </c:pt>
                      <c:pt idx="28">
                        <c:v>40.44</c:v>
                      </c:pt>
                      <c:pt idx="29">
                        <c:v>40.33</c:v>
                      </c:pt>
                      <c:pt idx="30">
                        <c:v>40.21</c:v>
                      </c:pt>
                      <c:pt idx="31">
                        <c:v>40.090000000000003</c:v>
                      </c:pt>
                      <c:pt idx="32">
                        <c:v>39.97</c:v>
                      </c:pt>
                      <c:pt idx="33">
                        <c:v>39.85</c:v>
                      </c:pt>
                      <c:pt idx="34">
                        <c:v>39.71</c:v>
                      </c:pt>
                      <c:pt idx="35">
                        <c:v>39.56</c:v>
                      </c:pt>
                      <c:pt idx="36">
                        <c:v>39.42</c:v>
                      </c:pt>
                      <c:pt idx="37">
                        <c:v>39.270000000000003</c:v>
                      </c:pt>
                      <c:pt idx="38">
                        <c:v>39.119999999999997</c:v>
                      </c:pt>
                      <c:pt idx="39">
                        <c:v>38.950000000000003</c:v>
                      </c:pt>
                      <c:pt idx="40">
                        <c:v>38.79</c:v>
                      </c:pt>
                      <c:pt idx="41">
                        <c:v>38.630000000000003</c:v>
                      </c:pt>
                      <c:pt idx="42">
                        <c:v>38.479999999999997</c:v>
                      </c:pt>
                      <c:pt idx="43">
                        <c:v>38.33</c:v>
                      </c:pt>
                      <c:pt idx="44">
                        <c:v>38.17</c:v>
                      </c:pt>
                      <c:pt idx="45">
                        <c:v>38.01</c:v>
                      </c:pt>
                      <c:pt idx="46">
                        <c:v>37.840000000000003</c:v>
                      </c:pt>
                      <c:pt idx="47">
                        <c:v>37.64</c:v>
                      </c:pt>
                      <c:pt idx="48">
                        <c:v>37.44</c:v>
                      </c:pt>
                      <c:pt idx="49">
                        <c:v>37.24</c:v>
                      </c:pt>
                      <c:pt idx="50">
                        <c:v>37.049999999999997</c:v>
                      </c:pt>
                      <c:pt idx="51">
                        <c:v>36.86</c:v>
                      </c:pt>
                      <c:pt idx="52">
                        <c:v>36.659999999999997</c:v>
                      </c:pt>
                      <c:pt idx="53">
                        <c:v>36.450000000000003</c:v>
                      </c:pt>
                      <c:pt idx="54">
                        <c:v>36.25</c:v>
                      </c:pt>
                      <c:pt idx="55">
                        <c:v>36.06</c:v>
                      </c:pt>
                      <c:pt idx="56">
                        <c:v>35.880000000000003</c:v>
                      </c:pt>
                      <c:pt idx="57">
                        <c:v>35.69</c:v>
                      </c:pt>
                      <c:pt idx="58">
                        <c:v>35.49</c:v>
                      </c:pt>
                      <c:pt idx="59">
                        <c:v>35.29</c:v>
                      </c:pt>
                      <c:pt idx="60">
                        <c:v>35.08</c:v>
                      </c:pt>
                      <c:pt idx="61">
                        <c:v>34.869999999999997</c:v>
                      </c:pt>
                      <c:pt idx="62">
                        <c:v>34.65</c:v>
                      </c:pt>
                      <c:pt idx="63">
                        <c:v>34.43</c:v>
                      </c:pt>
                      <c:pt idx="64">
                        <c:v>34.19</c:v>
                      </c:pt>
                      <c:pt idx="65">
                        <c:v>33.950000000000003</c:v>
                      </c:pt>
                      <c:pt idx="66">
                        <c:v>33.72</c:v>
                      </c:pt>
                      <c:pt idx="67">
                        <c:v>33.479999999999997</c:v>
                      </c:pt>
                      <c:pt idx="68">
                        <c:v>33.229999999999997</c:v>
                      </c:pt>
                      <c:pt idx="69">
                        <c:v>32.99</c:v>
                      </c:pt>
                      <c:pt idx="70">
                        <c:v>32.76</c:v>
                      </c:pt>
                      <c:pt idx="71">
                        <c:v>32.53</c:v>
                      </c:pt>
                      <c:pt idx="72">
                        <c:v>32.28</c:v>
                      </c:pt>
                      <c:pt idx="73">
                        <c:v>32.03</c:v>
                      </c:pt>
                      <c:pt idx="74">
                        <c:v>31.77</c:v>
                      </c:pt>
                      <c:pt idx="75">
                        <c:v>31.5</c:v>
                      </c:pt>
                      <c:pt idx="76">
                        <c:v>31.24</c:v>
                      </c:pt>
                      <c:pt idx="77">
                        <c:v>30.97</c:v>
                      </c:pt>
                      <c:pt idx="78">
                        <c:v>30.71</c:v>
                      </c:pt>
                      <c:pt idx="79">
                        <c:v>30.46</c:v>
                      </c:pt>
                      <c:pt idx="80">
                        <c:v>30.19</c:v>
                      </c:pt>
                      <c:pt idx="81">
                        <c:v>29.9</c:v>
                      </c:pt>
                      <c:pt idx="82">
                        <c:v>29.6</c:v>
                      </c:pt>
                      <c:pt idx="83">
                        <c:v>29.29</c:v>
                      </c:pt>
                      <c:pt idx="84">
                        <c:v>28.99</c:v>
                      </c:pt>
                      <c:pt idx="85">
                        <c:v>28.7</c:v>
                      </c:pt>
                      <c:pt idx="86">
                        <c:v>28.42</c:v>
                      </c:pt>
                      <c:pt idx="87">
                        <c:v>28.14</c:v>
                      </c:pt>
                      <c:pt idx="88">
                        <c:v>27.84</c:v>
                      </c:pt>
                      <c:pt idx="89">
                        <c:v>27.53</c:v>
                      </c:pt>
                      <c:pt idx="90">
                        <c:v>27.21</c:v>
                      </c:pt>
                      <c:pt idx="91">
                        <c:v>26.89</c:v>
                      </c:pt>
                      <c:pt idx="92">
                        <c:v>26.53</c:v>
                      </c:pt>
                      <c:pt idx="93">
                        <c:v>26.17</c:v>
                      </c:pt>
                      <c:pt idx="94">
                        <c:v>25.84</c:v>
                      </c:pt>
                      <c:pt idx="95">
                        <c:v>25.5</c:v>
                      </c:pt>
                      <c:pt idx="96">
                        <c:v>25.16</c:v>
                      </c:pt>
                      <c:pt idx="97">
                        <c:v>24.83</c:v>
                      </c:pt>
                      <c:pt idx="98">
                        <c:v>24.45</c:v>
                      </c:pt>
                      <c:pt idx="99">
                        <c:v>15.59</c:v>
                      </c:pt>
                      <c:pt idx="100">
                        <c:v>6.39</c:v>
                      </c:pt>
                      <c:pt idx="101">
                        <c:v>11.99</c:v>
                      </c:pt>
                      <c:pt idx="102">
                        <c:v>12.33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F01D-4BC6-B949-8FF427FB6813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'[Diagramme zu PB 128799.xlsx]Hy_pF128799'!$G$15</c15:sqref>
                        </c15:formulaRef>
                      </c:ext>
                    </c:extLst>
                    <c:strCache>
                      <c:ptCount val="1"/>
                      <c:pt idx="0">
                        <c:v>Hyprop - WP4 (128800)</c:v>
                      </c:pt>
                    </c:strCache>
                  </c:strRef>
                </c:tx>
                <c:spPr>
                  <a:ln w="28575">
                    <a:noFill/>
                  </a:ln>
                </c:spPr>
                <c:marker>
                  <c:symbol val="square"/>
                  <c:size val="4"/>
                  <c:spPr>
                    <a:solidFill>
                      <a:schemeClr val="tx2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[2]Hy_pF128799!$H$17:$H$131</c15:sqref>
                        </c15:formulaRef>
                      </c:ext>
                    </c:extLst>
                    <c:numCache>
                      <c:formatCode>General</c:formatCode>
                      <c:ptCount val="115"/>
                      <c:pt idx="0">
                        <c:v>0.01</c:v>
                      </c:pt>
                      <c:pt idx="1">
                        <c:v>0.01</c:v>
                      </c:pt>
                      <c:pt idx="2">
                        <c:v>0.75162289401820548</c:v>
                      </c:pt>
                      <c:pt idx="3">
                        <c:v>1.9543394557753946</c:v>
                      </c:pt>
                      <c:pt idx="4">
                        <c:v>2.9444216337987617</c:v>
                      </c:pt>
                      <c:pt idx="5">
                        <c:v>3.9810717055349727</c:v>
                      </c:pt>
                      <c:pt idx="6">
                        <c:v>5.1168183554030779</c:v>
                      </c:pt>
                      <c:pt idx="7">
                        <c:v>6.3826348619054887</c:v>
                      </c:pt>
                      <c:pt idx="8">
                        <c:v>7.798301105232591</c:v>
                      </c:pt>
                      <c:pt idx="9">
                        <c:v>9.2896638677993639</c:v>
                      </c:pt>
                      <c:pt idx="10">
                        <c:v>10.665961212302582</c:v>
                      </c:pt>
                      <c:pt idx="11">
                        <c:v>10.423174293933045</c:v>
                      </c:pt>
                      <c:pt idx="12">
                        <c:v>8.9536476554959403</c:v>
                      </c:pt>
                      <c:pt idx="13">
                        <c:v>7.4473197390598918</c:v>
                      </c:pt>
                      <c:pt idx="14">
                        <c:v>6.8233869414166977</c:v>
                      </c:pt>
                      <c:pt idx="15">
                        <c:v>7.7624711662869199</c:v>
                      </c:pt>
                      <c:pt idx="16">
                        <c:v>9.2257142715476324</c:v>
                      </c:pt>
                      <c:pt idx="17">
                        <c:v>8.4139514164519547</c:v>
                      </c:pt>
                      <c:pt idx="18">
                        <c:v>8.3560301823124821</c:v>
                      </c:pt>
                      <c:pt idx="19">
                        <c:v>10.990058394325212</c:v>
                      </c:pt>
                      <c:pt idx="20">
                        <c:v>12.793813041575248</c:v>
                      </c:pt>
                      <c:pt idx="21">
                        <c:v>14.387985782558454</c:v>
                      </c:pt>
                      <c:pt idx="22">
                        <c:v>15.958791472367333</c:v>
                      </c:pt>
                      <c:pt idx="23">
                        <c:v>17.782794100389236</c:v>
                      </c:pt>
                      <c:pt idx="24">
                        <c:v>18.155156627731358</c:v>
                      </c:pt>
                      <c:pt idx="25">
                        <c:v>17.060823890031241</c:v>
                      </c:pt>
                      <c:pt idx="26">
                        <c:v>17.338039977541385</c:v>
                      </c:pt>
                      <c:pt idx="27">
                        <c:v>18.967059212111465</c:v>
                      </c:pt>
                      <c:pt idx="28">
                        <c:v>17.741894808901669</c:v>
                      </c:pt>
                      <c:pt idx="29">
                        <c:v>18.663796908346701</c:v>
                      </c:pt>
                      <c:pt idx="30">
                        <c:v>22.438819237827669</c:v>
                      </c:pt>
                      <c:pt idx="31">
                        <c:v>23.988329190194907</c:v>
                      </c:pt>
                      <c:pt idx="32">
                        <c:v>25.468302525850415</c:v>
                      </c:pt>
                      <c:pt idx="33">
                        <c:v>27.10191631890844</c:v>
                      </c:pt>
                      <c:pt idx="34">
                        <c:v>28.840315031266066</c:v>
                      </c:pt>
                      <c:pt idx="35">
                        <c:v>30.549211132155147</c:v>
                      </c:pt>
                      <c:pt idx="36">
                        <c:v>32.062693245054675</c:v>
                      </c:pt>
                      <c:pt idx="37">
                        <c:v>33.342641276323498</c:v>
                      </c:pt>
                      <c:pt idx="38">
                        <c:v>33.496543915782766</c:v>
                      </c:pt>
                      <c:pt idx="39">
                        <c:v>34.197944251370906</c:v>
                      </c:pt>
                      <c:pt idx="40">
                        <c:v>36.391503612720712</c:v>
                      </c:pt>
                      <c:pt idx="41">
                        <c:v>37.670379898390898</c:v>
                      </c:pt>
                      <c:pt idx="42">
                        <c:v>38.904514499428075</c:v>
                      </c:pt>
                      <c:pt idx="43">
                        <c:v>40.644332916521293</c:v>
                      </c:pt>
                      <c:pt idx="44">
                        <c:v>42.169650342858247</c:v>
                      </c:pt>
                      <c:pt idx="45">
                        <c:v>43.651583224016612</c:v>
                      </c:pt>
                      <c:pt idx="46">
                        <c:v>44.977985489328816</c:v>
                      </c:pt>
                      <c:pt idx="47">
                        <c:v>46.451527522274972</c:v>
                      </c:pt>
                      <c:pt idx="48">
                        <c:v>47.973344863668942</c:v>
                      </c:pt>
                      <c:pt idx="49">
                        <c:v>49.659232145033613</c:v>
                      </c:pt>
                      <c:pt idx="50">
                        <c:v>51.404365158242626</c:v>
                      </c:pt>
                      <c:pt idx="51">
                        <c:v>53.088444423098856</c:v>
                      </c:pt>
                      <c:pt idx="52">
                        <c:v>54.95408738576247</c:v>
                      </c:pt>
                      <c:pt idx="53">
                        <c:v>57.147863667186691</c:v>
                      </c:pt>
                      <c:pt idx="54">
                        <c:v>59.156163417547425</c:v>
                      </c:pt>
                      <c:pt idx="55">
                        <c:v>61.376200516479429</c:v>
                      </c:pt>
                      <c:pt idx="56">
                        <c:v>63.826348619054905</c:v>
                      </c:pt>
                      <c:pt idx="57">
                        <c:v>66.527315620174178</c:v>
                      </c:pt>
                      <c:pt idx="58">
                        <c:v>69.183097091893657</c:v>
                      </c:pt>
                      <c:pt idx="59">
                        <c:v>72.276980360217038</c:v>
                      </c:pt>
                      <c:pt idx="60">
                        <c:v>75.509222766543402</c:v>
                      </c:pt>
                      <c:pt idx="61">
                        <c:v>79.250133048047232</c:v>
                      </c:pt>
                      <c:pt idx="62">
                        <c:v>83.368118461963448</c:v>
                      </c:pt>
                      <c:pt idx="63">
                        <c:v>87.498377522743667</c:v>
                      </c:pt>
                      <c:pt idx="64">
                        <c:v>92.469817393822311</c:v>
                      </c:pt>
                      <c:pt idx="65">
                        <c:v>97.948998540869923</c:v>
                      </c:pt>
                      <c:pt idx="66">
                        <c:v>103.99201658290592</c:v>
                      </c:pt>
                      <c:pt idx="67">
                        <c:v>109.90058394325209</c:v>
                      </c:pt>
                      <c:pt idx="68">
                        <c:v>116.6809617060964</c:v>
                      </c:pt>
                      <c:pt idx="69">
                        <c:v>124.73835142429434</c:v>
                      </c:pt>
                      <c:pt idx="70">
                        <c:v>133.65955165464422</c:v>
                      </c:pt>
                      <c:pt idx="71">
                        <c:v>143.87985782558457</c:v>
                      </c:pt>
                      <c:pt idx="72">
                        <c:v>157.39828644662208</c:v>
                      </c:pt>
                      <c:pt idx="73">
                        <c:v>173.38039977541382</c:v>
                      </c:pt>
                      <c:pt idx="74">
                        <c:v>191.42559250210874</c:v>
                      </c:pt>
                      <c:pt idx="75">
                        <c:v>211.34890398366485</c:v>
                      </c:pt>
                      <c:pt idx="76">
                        <c:v>232.27367963571075</c:v>
                      </c:pt>
                      <c:pt idx="77">
                        <c:v>256.4484036517718</c:v>
                      </c:pt>
                      <c:pt idx="78">
                        <c:v>289.06798823654765</c:v>
                      </c:pt>
                      <c:pt idx="79">
                        <c:v>328.09529311311923</c:v>
                      </c:pt>
                      <c:pt idx="80">
                        <c:v>368.12897364253149</c:v>
                      </c:pt>
                      <c:pt idx="81">
                        <c:v>409.26065973001107</c:v>
                      </c:pt>
                      <c:pt idx="82">
                        <c:v>454.98806015004891</c:v>
                      </c:pt>
                      <c:pt idx="83">
                        <c:v>506.99070827470479</c:v>
                      </c:pt>
                      <c:pt idx="84">
                        <c:v>562.34132519034927</c:v>
                      </c:pt>
                      <c:pt idx="85">
                        <c:v>623.73483548241973</c:v>
                      </c:pt>
                      <c:pt idx="86">
                        <c:v>695.02431758879743</c:v>
                      </c:pt>
                      <c:pt idx="87">
                        <c:v>6950.2431758879693</c:v>
                      </c:pt>
                      <c:pt idx="88">
                        <c:v>114815.36214968823</c:v>
                      </c:pt>
                      <c:pt idx="89">
                        <c:v>25703.95782768865</c:v>
                      </c:pt>
                      <c:pt idx="90">
                        <c:v>18197.008586099837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[2]Hy_pF128799!$G$17:$G$131</c15:sqref>
                        </c15:formulaRef>
                      </c:ext>
                    </c:extLst>
                    <c:numCache>
                      <c:formatCode>General</c:formatCode>
                      <c:ptCount val="115"/>
                      <c:pt idx="0">
                        <c:v>44.49</c:v>
                      </c:pt>
                      <c:pt idx="1">
                        <c:v>44.42</c:v>
                      </c:pt>
                      <c:pt idx="2">
                        <c:v>44.35</c:v>
                      </c:pt>
                      <c:pt idx="3">
                        <c:v>44.28</c:v>
                      </c:pt>
                      <c:pt idx="4">
                        <c:v>44.2</c:v>
                      </c:pt>
                      <c:pt idx="5">
                        <c:v>44.12</c:v>
                      </c:pt>
                      <c:pt idx="6">
                        <c:v>44.03</c:v>
                      </c:pt>
                      <c:pt idx="7">
                        <c:v>43.93</c:v>
                      </c:pt>
                      <c:pt idx="8">
                        <c:v>43.83</c:v>
                      </c:pt>
                      <c:pt idx="9">
                        <c:v>43.72</c:v>
                      </c:pt>
                      <c:pt idx="10">
                        <c:v>43.61</c:v>
                      </c:pt>
                      <c:pt idx="11">
                        <c:v>43.5</c:v>
                      </c:pt>
                      <c:pt idx="12">
                        <c:v>43.39</c:v>
                      </c:pt>
                      <c:pt idx="13">
                        <c:v>43.28</c:v>
                      </c:pt>
                      <c:pt idx="14">
                        <c:v>43.16</c:v>
                      </c:pt>
                      <c:pt idx="15">
                        <c:v>43.05</c:v>
                      </c:pt>
                      <c:pt idx="16">
                        <c:v>42.92</c:v>
                      </c:pt>
                      <c:pt idx="17">
                        <c:v>42.79</c:v>
                      </c:pt>
                      <c:pt idx="18">
                        <c:v>42.65</c:v>
                      </c:pt>
                      <c:pt idx="19">
                        <c:v>42.5</c:v>
                      </c:pt>
                      <c:pt idx="20">
                        <c:v>42.34</c:v>
                      </c:pt>
                      <c:pt idx="21">
                        <c:v>42.18</c:v>
                      </c:pt>
                      <c:pt idx="22">
                        <c:v>42</c:v>
                      </c:pt>
                      <c:pt idx="23">
                        <c:v>41.82</c:v>
                      </c:pt>
                      <c:pt idx="24">
                        <c:v>41.64</c:v>
                      </c:pt>
                      <c:pt idx="25">
                        <c:v>41.46</c:v>
                      </c:pt>
                      <c:pt idx="26">
                        <c:v>41.28</c:v>
                      </c:pt>
                      <c:pt idx="27">
                        <c:v>41.1</c:v>
                      </c:pt>
                      <c:pt idx="28">
                        <c:v>40.92</c:v>
                      </c:pt>
                      <c:pt idx="29">
                        <c:v>40.75</c:v>
                      </c:pt>
                      <c:pt idx="30">
                        <c:v>40.58</c:v>
                      </c:pt>
                      <c:pt idx="31">
                        <c:v>40.409999999999997</c:v>
                      </c:pt>
                      <c:pt idx="32">
                        <c:v>40.229999999999997</c:v>
                      </c:pt>
                      <c:pt idx="33">
                        <c:v>40.03</c:v>
                      </c:pt>
                      <c:pt idx="34">
                        <c:v>39.82</c:v>
                      </c:pt>
                      <c:pt idx="35">
                        <c:v>39.630000000000003</c:v>
                      </c:pt>
                      <c:pt idx="36">
                        <c:v>39.43</c:v>
                      </c:pt>
                      <c:pt idx="37">
                        <c:v>39.24</c:v>
                      </c:pt>
                      <c:pt idx="38">
                        <c:v>39.03</c:v>
                      </c:pt>
                      <c:pt idx="39">
                        <c:v>38.82</c:v>
                      </c:pt>
                      <c:pt idx="40">
                        <c:v>38.630000000000003</c:v>
                      </c:pt>
                      <c:pt idx="41">
                        <c:v>38.43</c:v>
                      </c:pt>
                      <c:pt idx="42">
                        <c:v>38.229999999999997</c:v>
                      </c:pt>
                      <c:pt idx="43">
                        <c:v>38.03</c:v>
                      </c:pt>
                      <c:pt idx="44">
                        <c:v>37.81</c:v>
                      </c:pt>
                      <c:pt idx="45">
                        <c:v>37.58</c:v>
                      </c:pt>
                      <c:pt idx="46">
                        <c:v>37.36</c:v>
                      </c:pt>
                      <c:pt idx="47">
                        <c:v>37.130000000000003</c:v>
                      </c:pt>
                      <c:pt idx="48">
                        <c:v>36.9</c:v>
                      </c:pt>
                      <c:pt idx="49">
                        <c:v>36.659999999999997</c:v>
                      </c:pt>
                      <c:pt idx="50">
                        <c:v>36.409999999999997</c:v>
                      </c:pt>
                      <c:pt idx="51">
                        <c:v>36.17</c:v>
                      </c:pt>
                      <c:pt idx="52">
                        <c:v>35.92</c:v>
                      </c:pt>
                      <c:pt idx="53">
                        <c:v>35.67</c:v>
                      </c:pt>
                      <c:pt idx="54">
                        <c:v>35.43</c:v>
                      </c:pt>
                      <c:pt idx="55">
                        <c:v>35.19</c:v>
                      </c:pt>
                      <c:pt idx="56">
                        <c:v>34.93</c:v>
                      </c:pt>
                      <c:pt idx="57">
                        <c:v>34.65</c:v>
                      </c:pt>
                      <c:pt idx="58">
                        <c:v>34.380000000000003</c:v>
                      </c:pt>
                      <c:pt idx="59">
                        <c:v>34.1</c:v>
                      </c:pt>
                      <c:pt idx="60">
                        <c:v>33.81</c:v>
                      </c:pt>
                      <c:pt idx="61">
                        <c:v>33.53</c:v>
                      </c:pt>
                      <c:pt idx="62">
                        <c:v>33.25</c:v>
                      </c:pt>
                      <c:pt idx="63">
                        <c:v>32.950000000000003</c:v>
                      </c:pt>
                      <c:pt idx="64">
                        <c:v>32.64</c:v>
                      </c:pt>
                      <c:pt idx="65">
                        <c:v>32.33</c:v>
                      </c:pt>
                      <c:pt idx="66">
                        <c:v>32.020000000000003</c:v>
                      </c:pt>
                      <c:pt idx="67">
                        <c:v>31.71</c:v>
                      </c:pt>
                      <c:pt idx="68">
                        <c:v>31.42</c:v>
                      </c:pt>
                      <c:pt idx="69">
                        <c:v>31.13</c:v>
                      </c:pt>
                      <c:pt idx="70">
                        <c:v>30.81</c:v>
                      </c:pt>
                      <c:pt idx="71">
                        <c:v>30.49</c:v>
                      </c:pt>
                      <c:pt idx="72">
                        <c:v>30.13</c:v>
                      </c:pt>
                      <c:pt idx="73">
                        <c:v>29.75</c:v>
                      </c:pt>
                      <c:pt idx="74">
                        <c:v>29.37</c:v>
                      </c:pt>
                      <c:pt idx="75">
                        <c:v>29</c:v>
                      </c:pt>
                      <c:pt idx="76">
                        <c:v>28.65</c:v>
                      </c:pt>
                      <c:pt idx="77">
                        <c:v>28.29</c:v>
                      </c:pt>
                      <c:pt idx="78">
                        <c:v>27.88</c:v>
                      </c:pt>
                      <c:pt idx="79">
                        <c:v>27.44</c:v>
                      </c:pt>
                      <c:pt idx="80">
                        <c:v>27.06</c:v>
                      </c:pt>
                      <c:pt idx="81">
                        <c:v>26.7</c:v>
                      </c:pt>
                      <c:pt idx="82">
                        <c:v>26.33</c:v>
                      </c:pt>
                      <c:pt idx="83">
                        <c:v>25.96</c:v>
                      </c:pt>
                      <c:pt idx="84">
                        <c:v>25.6</c:v>
                      </c:pt>
                      <c:pt idx="85">
                        <c:v>25.27</c:v>
                      </c:pt>
                      <c:pt idx="86">
                        <c:v>24.9</c:v>
                      </c:pt>
                      <c:pt idx="87">
                        <c:v>15.57</c:v>
                      </c:pt>
                      <c:pt idx="88">
                        <c:v>5.6</c:v>
                      </c:pt>
                      <c:pt idx="89">
                        <c:v>10.52</c:v>
                      </c:pt>
                      <c:pt idx="90">
                        <c:v>10.96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01D-4BC6-B949-8FF427FB6813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'[Diagramme zu PB 128799.xlsx]Hy_pF128799'!$L$15</c15:sqref>
                        </c15:formulaRef>
                      </c:ext>
                    </c:extLst>
                    <c:strCache>
                      <c:ptCount val="1"/>
                      <c:pt idx="0">
                        <c:v>Hyprop - WP4 (128801)</c:v>
                      </c:pt>
                    </c:strCache>
                  </c:strRef>
                </c:tx>
                <c:spPr>
                  <a:ln w="28575">
                    <a:noFill/>
                  </a:ln>
                </c:spPr>
                <c:marker>
                  <c:symbol val="circle"/>
                  <c:size val="3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[2]Hy_pF128799!$M$17:$M$125</c15:sqref>
                        </c15:formulaRef>
                      </c:ext>
                    </c:extLst>
                    <c:numCache>
                      <c:formatCode>General</c:formatCode>
                      <c:ptCount val="109"/>
                      <c:pt idx="0">
                        <c:v>0.01</c:v>
                      </c:pt>
                      <c:pt idx="1">
                        <c:v>0.78342964276621174</c:v>
                      </c:pt>
                      <c:pt idx="2">
                        <c:v>1.721868574986007</c:v>
                      </c:pt>
                      <c:pt idx="3">
                        <c:v>2.7542287033381663</c:v>
                      </c:pt>
                      <c:pt idx="4">
                        <c:v>3.6643757464783322</c:v>
                      </c:pt>
                      <c:pt idx="5">
                        <c:v>4.5185594437492247</c:v>
                      </c:pt>
                      <c:pt idx="6">
                        <c:v>5.2844525177518049</c:v>
                      </c:pt>
                      <c:pt idx="7">
                        <c:v>6.0673632958850554</c:v>
                      </c:pt>
                      <c:pt idx="8">
                        <c:v>7.0145529841997138</c:v>
                      </c:pt>
                      <c:pt idx="9">
                        <c:v>7.9250133048047182</c:v>
                      </c:pt>
                      <c:pt idx="10">
                        <c:v>9.1411324147025024</c:v>
                      </c:pt>
                      <c:pt idx="11">
                        <c:v>10.715193052376069</c:v>
                      </c:pt>
                      <c:pt idx="12">
                        <c:v>11.376272858234312</c:v>
                      </c:pt>
                      <c:pt idx="13">
                        <c:v>11.508003889444357</c:v>
                      </c:pt>
                      <c:pt idx="14">
                        <c:v>12.473835142429436</c:v>
                      </c:pt>
                      <c:pt idx="15">
                        <c:v>11.508003889444357</c:v>
                      </c:pt>
                      <c:pt idx="16">
                        <c:v>9.7498963771738705</c:v>
                      </c:pt>
                      <c:pt idx="17">
                        <c:v>11.534532578210925</c:v>
                      </c:pt>
                      <c:pt idx="18">
                        <c:v>14.454397707459275</c:v>
                      </c:pt>
                      <c:pt idx="19">
                        <c:v>16.481623915255089</c:v>
                      </c:pt>
                      <c:pt idx="20">
                        <c:v>14.825180851459539</c:v>
                      </c:pt>
                      <c:pt idx="21">
                        <c:v>12.941958414499867</c:v>
                      </c:pt>
                      <c:pt idx="22">
                        <c:v>13.152248321922386</c:v>
                      </c:pt>
                      <c:pt idx="23">
                        <c:v>14.65547840955912</c:v>
                      </c:pt>
                      <c:pt idx="24">
                        <c:v>17.060823890031241</c:v>
                      </c:pt>
                      <c:pt idx="25">
                        <c:v>17.579236139586936</c:v>
                      </c:pt>
                      <c:pt idx="26">
                        <c:v>19.054607179632477</c:v>
                      </c:pt>
                      <c:pt idx="27">
                        <c:v>21.183611352485027</c:v>
                      </c:pt>
                      <c:pt idx="28">
                        <c:v>22.594357702209791</c:v>
                      </c:pt>
                      <c:pt idx="29">
                        <c:v>22.080047330189014</c:v>
                      </c:pt>
                      <c:pt idx="30">
                        <c:v>22.542392121524301</c:v>
                      </c:pt>
                      <c:pt idx="31">
                        <c:v>24.774220576332858</c:v>
                      </c:pt>
                      <c:pt idx="32">
                        <c:v>26.121613543992073</c:v>
                      </c:pt>
                      <c:pt idx="33">
                        <c:v>27.478941531023988</c:v>
                      </c:pt>
                      <c:pt idx="34">
                        <c:v>28.840315031266066</c:v>
                      </c:pt>
                      <c:pt idx="35">
                        <c:v>30.269134281013066</c:v>
                      </c:pt>
                      <c:pt idx="36">
                        <c:v>31.76874070649772</c:v>
                      </c:pt>
                      <c:pt idx="37">
                        <c:v>33.419504002611433</c:v>
                      </c:pt>
                      <c:pt idx="38">
                        <c:v>34.994516702835746</c:v>
                      </c:pt>
                      <c:pt idx="39">
                        <c:v>36.307805477010156</c:v>
                      </c:pt>
                      <c:pt idx="40">
                        <c:v>38.018939632056139</c:v>
                      </c:pt>
                      <c:pt idx="41">
                        <c:v>39.902490236214227</c:v>
                      </c:pt>
                      <c:pt idx="42">
                        <c:v>41.591061049402221</c:v>
                      </c:pt>
                      <c:pt idx="43">
                        <c:v>43.251383103500878</c:v>
                      </c:pt>
                      <c:pt idx="44">
                        <c:v>44.977985489328816</c:v>
                      </c:pt>
                      <c:pt idx="45">
                        <c:v>46.773514128719818</c:v>
                      </c:pt>
                      <c:pt idx="46">
                        <c:v>48.640720569146175</c:v>
                      </c:pt>
                      <c:pt idx="47">
                        <c:v>50.466129756352863</c:v>
                      </c:pt>
                      <c:pt idx="48">
                        <c:v>52.360043658575059</c:v>
                      </c:pt>
                      <c:pt idx="49">
                        <c:v>54.32503314924336</c:v>
                      </c:pt>
                      <c:pt idx="50">
                        <c:v>56.363765582595441</c:v>
                      </c:pt>
                      <c:pt idx="51">
                        <c:v>58.613816451402897</c:v>
                      </c:pt>
                      <c:pt idx="52">
                        <c:v>60.953689724016904</c:v>
                      </c:pt>
                      <c:pt idx="53">
                        <c:v>63.679552090791624</c:v>
                      </c:pt>
                      <c:pt idx="54">
                        <c:v>66.374307040190942</c:v>
                      </c:pt>
                      <c:pt idx="55">
                        <c:v>69.342580601656906</c:v>
                      </c:pt>
                      <c:pt idx="56">
                        <c:v>72.610595743515518</c:v>
                      </c:pt>
                      <c:pt idx="57">
                        <c:v>76.207901002541234</c:v>
                      </c:pt>
                      <c:pt idx="58">
                        <c:v>79.983425500702907</c:v>
                      </c:pt>
                      <c:pt idx="59">
                        <c:v>84.139514164519525</c:v>
                      </c:pt>
                      <c:pt idx="60">
                        <c:v>88.920111785794859</c:v>
                      </c:pt>
                      <c:pt idx="61">
                        <c:v>93.972331056463887</c:v>
                      </c:pt>
                      <c:pt idx="62">
                        <c:v>99.083194489276792</c:v>
                      </c:pt>
                      <c:pt idx="63">
                        <c:v>105.19618738232228</c:v>
                      </c:pt>
                      <c:pt idx="64">
                        <c:v>112.7197456175511</c:v>
                      </c:pt>
                      <c:pt idx="65">
                        <c:v>121.33888504649781</c:v>
                      </c:pt>
                      <c:pt idx="66">
                        <c:v>130.61708881318427</c:v>
                      </c:pt>
                      <c:pt idx="67">
                        <c:v>139.63683610559389</c:v>
                      </c:pt>
                      <c:pt idx="68">
                        <c:v>148.59356422870087</c:v>
                      </c:pt>
                      <c:pt idx="69">
                        <c:v>161.80800376430665</c:v>
                      </c:pt>
                      <c:pt idx="70">
                        <c:v>178.23787674480903</c:v>
                      </c:pt>
                      <c:pt idx="71">
                        <c:v>194.53600816226637</c:v>
                      </c:pt>
                      <c:pt idx="72">
                        <c:v>210.86281499332898</c:v>
                      </c:pt>
                      <c:pt idx="73">
                        <c:v>228.034207200042</c:v>
                      </c:pt>
                      <c:pt idx="74">
                        <c:v>247.74220576332866</c:v>
                      </c:pt>
                      <c:pt idx="75">
                        <c:v>270.3958364108845</c:v>
                      </c:pt>
                      <c:pt idx="76">
                        <c:v>296.4831389524345</c:v>
                      </c:pt>
                      <c:pt idx="77">
                        <c:v>325.08729738543457</c:v>
                      </c:pt>
                      <c:pt idx="78">
                        <c:v>356.45113342624461</c:v>
                      </c:pt>
                      <c:pt idx="79">
                        <c:v>392.64493539959994</c:v>
                      </c:pt>
                      <c:pt idx="80">
                        <c:v>433.51087838752898</c:v>
                      </c:pt>
                      <c:pt idx="81">
                        <c:v>479.73344863668956</c:v>
                      </c:pt>
                      <c:pt idx="82">
                        <c:v>533.33489548762111</c:v>
                      </c:pt>
                      <c:pt idx="83">
                        <c:v>595.66214352901056</c:v>
                      </c:pt>
                      <c:pt idx="84">
                        <c:v>666.80676921362203</c:v>
                      </c:pt>
                      <c:pt idx="85">
                        <c:v>748.16950051115521</c:v>
                      </c:pt>
                      <c:pt idx="86">
                        <c:v>839.45998651939794</c:v>
                      </c:pt>
                      <c:pt idx="87">
                        <c:v>954.99258602143675</c:v>
                      </c:pt>
                      <c:pt idx="88">
                        <c:v>6622.1650370176294</c:v>
                      </c:pt>
                      <c:pt idx="89">
                        <c:v>67608.297539198305</c:v>
                      </c:pt>
                      <c:pt idx="90">
                        <c:v>19054.607179632505</c:v>
                      </c:pt>
                      <c:pt idx="91">
                        <c:v>10964.781961431856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[2]Hy_pF128799!$L$17:$L$125</c15:sqref>
                        </c15:formulaRef>
                      </c:ext>
                    </c:extLst>
                    <c:numCache>
                      <c:formatCode>General</c:formatCode>
                      <c:ptCount val="109"/>
                      <c:pt idx="0">
                        <c:v>46.61</c:v>
                      </c:pt>
                      <c:pt idx="1">
                        <c:v>46.53</c:v>
                      </c:pt>
                      <c:pt idx="2">
                        <c:v>46.45</c:v>
                      </c:pt>
                      <c:pt idx="3">
                        <c:v>46.36</c:v>
                      </c:pt>
                      <c:pt idx="4">
                        <c:v>46.27</c:v>
                      </c:pt>
                      <c:pt idx="5">
                        <c:v>46.17</c:v>
                      </c:pt>
                      <c:pt idx="6">
                        <c:v>46.07</c:v>
                      </c:pt>
                      <c:pt idx="7">
                        <c:v>45.96</c:v>
                      </c:pt>
                      <c:pt idx="8">
                        <c:v>45.84</c:v>
                      </c:pt>
                      <c:pt idx="9">
                        <c:v>45.72</c:v>
                      </c:pt>
                      <c:pt idx="10">
                        <c:v>45.6</c:v>
                      </c:pt>
                      <c:pt idx="11">
                        <c:v>45.48</c:v>
                      </c:pt>
                      <c:pt idx="12">
                        <c:v>45.36</c:v>
                      </c:pt>
                      <c:pt idx="13">
                        <c:v>45.23</c:v>
                      </c:pt>
                      <c:pt idx="14">
                        <c:v>45.1</c:v>
                      </c:pt>
                      <c:pt idx="15">
                        <c:v>44.96</c:v>
                      </c:pt>
                      <c:pt idx="16">
                        <c:v>44.81</c:v>
                      </c:pt>
                      <c:pt idx="17">
                        <c:v>44.66</c:v>
                      </c:pt>
                      <c:pt idx="18">
                        <c:v>44.49</c:v>
                      </c:pt>
                      <c:pt idx="19">
                        <c:v>44.31</c:v>
                      </c:pt>
                      <c:pt idx="20">
                        <c:v>44.12</c:v>
                      </c:pt>
                      <c:pt idx="21">
                        <c:v>43.94</c:v>
                      </c:pt>
                      <c:pt idx="22">
                        <c:v>43.75</c:v>
                      </c:pt>
                      <c:pt idx="23">
                        <c:v>43.56</c:v>
                      </c:pt>
                      <c:pt idx="24">
                        <c:v>43.36</c:v>
                      </c:pt>
                      <c:pt idx="25">
                        <c:v>43.16</c:v>
                      </c:pt>
                      <c:pt idx="26">
                        <c:v>42.96</c:v>
                      </c:pt>
                      <c:pt idx="27">
                        <c:v>42.76</c:v>
                      </c:pt>
                      <c:pt idx="28">
                        <c:v>42.53</c:v>
                      </c:pt>
                      <c:pt idx="29">
                        <c:v>42.29</c:v>
                      </c:pt>
                      <c:pt idx="30">
                        <c:v>42.06</c:v>
                      </c:pt>
                      <c:pt idx="31">
                        <c:v>41.83</c:v>
                      </c:pt>
                      <c:pt idx="32">
                        <c:v>41.6</c:v>
                      </c:pt>
                      <c:pt idx="33">
                        <c:v>41.37</c:v>
                      </c:pt>
                      <c:pt idx="34">
                        <c:v>41.14</c:v>
                      </c:pt>
                      <c:pt idx="35">
                        <c:v>40.9</c:v>
                      </c:pt>
                      <c:pt idx="36">
                        <c:v>40.67</c:v>
                      </c:pt>
                      <c:pt idx="37">
                        <c:v>40.43</c:v>
                      </c:pt>
                      <c:pt idx="38">
                        <c:v>40.19</c:v>
                      </c:pt>
                      <c:pt idx="39">
                        <c:v>39.950000000000003</c:v>
                      </c:pt>
                      <c:pt idx="40">
                        <c:v>39.700000000000003</c:v>
                      </c:pt>
                      <c:pt idx="41">
                        <c:v>39.42</c:v>
                      </c:pt>
                      <c:pt idx="42">
                        <c:v>39.15</c:v>
                      </c:pt>
                      <c:pt idx="43">
                        <c:v>38.880000000000003</c:v>
                      </c:pt>
                      <c:pt idx="44">
                        <c:v>38.61</c:v>
                      </c:pt>
                      <c:pt idx="45">
                        <c:v>38.33</c:v>
                      </c:pt>
                      <c:pt idx="46">
                        <c:v>38.06</c:v>
                      </c:pt>
                      <c:pt idx="47">
                        <c:v>37.79</c:v>
                      </c:pt>
                      <c:pt idx="48">
                        <c:v>37.51</c:v>
                      </c:pt>
                      <c:pt idx="49">
                        <c:v>37.22</c:v>
                      </c:pt>
                      <c:pt idx="50">
                        <c:v>36.92</c:v>
                      </c:pt>
                      <c:pt idx="51">
                        <c:v>36.619999999999997</c:v>
                      </c:pt>
                      <c:pt idx="52">
                        <c:v>36.299999999999997</c:v>
                      </c:pt>
                      <c:pt idx="53">
                        <c:v>35.99</c:v>
                      </c:pt>
                      <c:pt idx="54">
                        <c:v>35.68</c:v>
                      </c:pt>
                      <c:pt idx="55">
                        <c:v>35.36</c:v>
                      </c:pt>
                      <c:pt idx="56">
                        <c:v>35</c:v>
                      </c:pt>
                      <c:pt idx="57">
                        <c:v>34.659999999999997</c:v>
                      </c:pt>
                      <c:pt idx="58">
                        <c:v>34.32</c:v>
                      </c:pt>
                      <c:pt idx="59">
                        <c:v>33.979999999999997</c:v>
                      </c:pt>
                      <c:pt idx="60">
                        <c:v>33.64</c:v>
                      </c:pt>
                      <c:pt idx="61">
                        <c:v>33.28</c:v>
                      </c:pt>
                      <c:pt idx="62">
                        <c:v>32.92</c:v>
                      </c:pt>
                      <c:pt idx="63">
                        <c:v>32.57</c:v>
                      </c:pt>
                      <c:pt idx="64">
                        <c:v>32.159999999999997</c:v>
                      </c:pt>
                      <c:pt idx="65">
                        <c:v>31.73</c:v>
                      </c:pt>
                      <c:pt idx="66">
                        <c:v>31.31</c:v>
                      </c:pt>
                      <c:pt idx="67">
                        <c:v>30.92</c:v>
                      </c:pt>
                      <c:pt idx="68">
                        <c:v>30.56</c:v>
                      </c:pt>
                      <c:pt idx="69">
                        <c:v>30.12</c:v>
                      </c:pt>
                      <c:pt idx="70">
                        <c:v>29.62</c:v>
                      </c:pt>
                      <c:pt idx="71">
                        <c:v>29.16</c:v>
                      </c:pt>
                      <c:pt idx="72">
                        <c:v>28.73</c:v>
                      </c:pt>
                      <c:pt idx="73">
                        <c:v>28.32</c:v>
                      </c:pt>
                      <c:pt idx="74">
                        <c:v>27.9</c:v>
                      </c:pt>
                      <c:pt idx="75">
                        <c:v>27.48</c:v>
                      </c:pt>
                      <c:pt idx="76">
                        <c:v>27.06</c:v>
                      </c:pt>
                      <c:pt idx="77">
                        <c:v>26.61</c:v>
                      </c:pt>
                      <c:pt idx="78">
                        <c:v>26.19</c:v>
                      </c:pt>
                      <c:pt idx="79">
                        <c:v>25.77</c:v>
                      </c:pt>
                      <c:pt idx="80">
                        <c:v>25.36</c:v>
                      </c:pt>
                      <c:pt idx="81">
                        <c:v>24.94</c:v>
                      </c:pt>
                      <c:pt idx="82">
                        <c:v>24.54</c:v>
                      </c:pt>
                      <c:pt idx="83">
                        <c:v>24.14</c:v>
                      </c:pt>
                      <c:pt idx="84">
                        <c:v>23.73</c:v>
                      </c:pt>
                      <c:pt idx="85">
                        <c:v>23.32</c:v>
                      </c:pt>
                      <c:pt idx="86">
                        <c:v>22.92</c:v>
                      </c:pt>
                      <c:pt idx="87">
                        <c:v>22.5</c:v>
                      </c:pt>
                      <c:pt idx="88">
                        <c:v>14.63</c:v>
                      </c:pt>
                      <c:pt idx="89">
                        <c:v>6.96</c:v>
                      </c:pt>
                      <c:pt idx="90">
                        <c:v>10.85</c:v>
                      </c:pt>
                      <c:pt idx="91">
                        <c:v>15.04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01D-4BC6-B949-8FF427FB6813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'[Diagramme zu PB 128799.xlsx]Hy_pF128799'!$D$15</c15:sqref>
                        </c15:formulaRef>
                      </c:ext>
                    </c:extLst>
                    <c:strCache>
                      <c:ptCount val="1"/>
                      <c:pt idx="0">
                        <c:v>Funktion - Hyprop (128799)</c:v>
                      </c:pt>
                    </c:strCache>
                  </c:strRef>
                </c:tx>
                <c:spPr>
                  <a:ln w="19050">
                    <a:solidFill>
                      <a:schemeClr val="accent3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[2]Hy_pF128799!$E$17:$E$516</c15:sqref>
                        </c15:formulaRef>
                      </c:ext>
                    </c:extLst>
                    <c:numCache>
                      <c:formatCode>General</c:formatCode>
                      <c:ptCount val="500"/>
                      <c:pt idx="0">
                        <c:v>1E-3</c:v>
                      </c:pt>
                      <c:pt idx="1">
                        <c:v>1.0471285480508988E-3</c:v>
                      </c:pt>
                      <c:pt idx="2">
                        <c:v>1.0964781961431849E-3</c:v>
                      </c:pt>
                      <c:pt idx="3">
                        <c:v>1.1481536214968825E-3</c:v>
                      </c:pt>
                      <c:pt idx="4">
                        <c:v>1.2022644346174124E-3</c:v>
                      </c:pt>
                      <c:pt idx="5">
                        <c:v>1.2589254117941662E-3</c:v>
                      </c:pt>
                      <c:pt idx="6">
                        <c:v>1.3182567385564071E-3</c:v>
                      </c:pt>
                      <c:pt idx="7">
                        <c:v>1.3803842646028844E-3</c:v>
                      </c:pt>
                      <c:pt idx="8">
                        <c:v>1.4454397707459271E-3</c:v>
                      </c:pt>
                      <c:pt idx="9">
                        <c:v>1.5135612484362072E-3</c:v>
                      </c:pt>
                      <c:pt idx="10">
                        <c:v>1.5848931924611134E-3</c:v>
                      </c:pt>
                      <c:pt idx="11">
                        <c:v>1.6595869074375606E-3</c:v>
                      </c:pt>
                      <c:pt idx="12">
                        <c:v>1.737800828749375E-3</c:v>
                      </c:pt>
                      <c:pt idx="13">
                        <c:v>1.8238957023196368E-3</c:v>
                      </c:pt>
                      <c:pt idx="14">
                        <c:v>1.9098532585662381E-3</c:v>
                      </c:pt>
                      <c:pt idx="15">
                        <c:v>1.9998618696327438E-3</c:v>
                      </c:pt>
                      <c:pt idx="16">
                        <c:v>2.0941124558508922E-3</c:v>
                      </c:pt>
                      <c:pt idx="17">
                        <c:v>2.1928049353504477E-3</c:v>
                      </c:pt>
                      <c:pt idx="18">
                        <c:v>2.2961486481123624E-3</c:v>
                      </c:pt>
                      <c:pt idx="19">
                        <c:v>2.4043628000069311E-3</c:v>
                      </c:pt>
                      <c:pt idx="20">
                        <c:v>2.5176769277588528E-3</c:v>
                      </c:pt>
                      <c:pt idx="21">
                        <c:v>2.6363313858253764E-3</c:v>
                      </c:pt>
                      <c:pt idx="22">
                        <c:v>2.7605778562203444E-3</c:v>
                      </c:pt>
                      <c:pt idx="23">
                        <c:v>2.8906798823654734E-3</c:v>
                      </c:pt>
                      <c:pt idx="24">
                        <c:v>3.0269134281013027E-3</c:v>
                      </c:pt>
                      <c:pt idx="25">
                        <c:v>3.1695674630434871E-3</c:v>
                      </c:pt>
                      <c:pt idx="26">
                        <c:v>3.3189445755261024E-3</c:v>
                      </c:pt>
                      <c:pt idx="27">
                        <c:v>3.4753616144320562E-3</c:v>
                      </c:pt>
                      <c:pt idx="28">
                        <c:v>3.6391503612720681E-3</c:v>
                      </c:pt>
                      <c:pt idx="29">
                        <c:v>3.8106582339377261E-3</c:v>
                      </c:pt>
                      <c:pt idx="30">
                        <c:v>3.9902490236214195E-3</c:v>
                      </c:pt>
                      <c:pt idx="31">
                        <c:v>4.1783036664662151E-3</c:v>
                      </c:pt>
                      <c:pt idx="32">
                        <c:v>4.3752210515825172E-3</c:v>
                      </c:pt>
                      <c:pt idx="33">
                        <c:v>4.5814188671453341E-3</c:v>
                      </c:pt>
                      <c:pt idx="34">
                        <c:v>4.7973344863668898E-3</c:v>
                      </c:pt>
                      <c:pt idx="35">
                        <c:v>5.0234258952238688E-3</c:v>
                      </c:pt>
                      <c:pt idx="36">
                        <c:v>5.2601726639070591E-3</c:v>
                      </c:pt>
                      <c:pt idx="37">
                        <c:v>5.5080769640540352E-3</c:v>
                      </c:pt>
                      <c:pt idx="38">
                        <c:v>5.7809604740571797E-3</c:v>
                      </c:pt>
                      <c:pt idx="39">
                        <c:v>6.0534087475391327E-3</c:v>
                      </c:pt>
                      <c:pt idx="40">
                        <c:v>6.3386971125692654E-3</c:v>
                      </c:pt>
                      <c:pt idx="41">
                        <c:v>6.6374307040190884E-3</c:v>
                      </c:pt>
                      <c:pt idx="42">
                        <c:v>6.9502431758879666E-3</c:v>
                      </c:pt>
                      <c:pt idx="43">
                        <c:v>7.2777980453682389E-3</c:v>
                      </c:pt>
                      <c:pt idx="44">
                        <c:v>7.6207901002541155E-3</c:v>
                      </c:pt>
                      <c:pt idx="45">
                        <c:v>7.9799468726797669E-3</c:v>
                      </c:pt>
                      <c:pt idx="46">
                        <c:v>8.3560301823124798E-3</c:v>
                      </c:pt>
                      <c:pt idx="47">
                        <c:v>8.749837752274359E-3</c:v>
                      </c:pt>
                      <c:pt idx="48">
                        <c:v>9.1622049012199929E-3</c:v>
                      </c:pt>
                      <c:pt idx="49">
                        <c:v>9.5940063151593331E-3</c:v>
                      </c:pt>
                      <c:pt idx="50">
                        <c:v>1.0046157902783943E-2</c:v>
                      </c:pt>
                      <c:pt idx="51">
                        <c:v>1.0519618738232228E-2</c:v>
                      </c:pt>
                      <c:pt idx="52">
                        <c:v>1.1015393095414147E-2</c:v>
                      </c:pt>
                      <c:pt idx="53">
                        <c:v>1.1534532578210917E-2</c:v>
                      </c:pt>
                      <c:pt idx="54">
                        <c:v>1.2078138351067793E-2</c:v>
                      </c:pt>
                      <c:pt idx="55">
                        <c:v>1.2647363474711513E-2</c:v>
                      </c:pt>
                      <c:pt idx="56">
                        <c:v>1.3243415351946645E-2</c:v>
                      </c:pt>
                      <c:pt idx="57">
                        <c:v>1.3867558288718879E-2</c:v>
                      </c:pt>
                      <c:pt idx="58">
                        <c:v>1.4521116175877414E-2</c:v>
                      </c:pt>
                      <c:pt idx="59">
                        <c:v>1.5205475297324944E-2</c:v>
                      </c:pt>
                      <c:pt idx="60">
                        <c:v>1.5922087270511701E-2</c:v>
                      </c:pt>
                      <c:pt idx="61">
                        <c:v>1.6672472125510623E-2</c:v>
                      </c:pt>
                      <c:pt idx="62">
                        <c:v>1.745822152920503E-2</c:v>
                      </c:pt>
                      <c:pt idx="63">
                        <c:v>1.83231442237121E-2</c:v>
                      </c:pt>
                      <c:pt idx="64">
                        <c:v>1.9186687406702884E-2</c:v>
                      </c:pt>
                      <c:pt idx="65">
                        <c:v>2.0090928126087274E-2</c:v>
                      </c:pt>
                      <c:pt idx="66">
                        <c:v>2.1037784397664742E-2</c:v>
                      </c:pt>
                      <c:pt idx="67">
                        <c:v>2.2029264630534558E-2</c:v>
                      </c:pt>
                      <c:pt idx="68">
                        <c:v>2.3067471887200684E-2</c:v>
                      </c:pt>
                      <c:pt idx="69">
                        <c:v>2.4154608344449397E-2</c:v>
                      </c:pt>
                      <c:pt idx="70">
                        <c:v>2.5292979964461438E-2</c:v>
                      </c:pt>
                      <c:pt idx="71">
                        <c:v>2.6485001386067002E-2</c:v>
                      </c:pt>
                      <c:pt idx="72">
                        <c:v>2.7733201046518396E-2</c:v>
                      </c:pt>
                      <c:pt idx="73">
                        <c:v>2.9040226544644502E-2</c:v>
                      </c:pt>
                      <c:pt idx="74">
                        <c:v>3.0408850256762782E-2</c:v>
                      </c:pt>
                      <c:pt idx="75">
                        <c:v>3.1841975217261231E-2</c:v>
                      </c:pt>
                      <c:pt idx="76">
                        <c:v>3.334264127632347E-2</c:v>
                      </c:pt>
                      <c:pt idx="77">
                        <c:v>3.4914031547858604E-2</c:v>
                      </c:pt>
                      <c:pt idx="78">
                        <c:v>3.6559479161312469E-2</c:v>
                      </c:pt>
                      <c:pt idx="79">
                        <c:v>3.8282474331682255E-2</c:v>
                      </c:pt>
                      <c:pt idx="80">
                        <c:v>4.0086671762730258E-2</c:v>
                      </c:pt>
                      <c:pt idx="81">
                        <c:v>4.1975898399100743E-2</c:v>
                      </c:pt>
                      <c:pt idx="82">
                        <c:v>4.3954161543782427E-2</c:v>
                      </c:pt>
                      <c:pt idx="83">
                        <c:v>4.6025657358135588E-2</c:v>
                      </c:pt>
                      <c:pt idx="84">
                        <c:v>4.8194779762512713E-2</c:v>
                      </c:pt>
                      <c:pt idx="85">
                        <c:v>5.0466129756352826E-2</c:v>
                      </c:pt>
                      <c:pt idx="86">
                        <c:v>5.2844525177518045E-2</c:v>
                      </c:pt>
                      <c:pt idx="87">
                        <c:v>5.5335010921573669E-2</c:v>
                      </c:pt>
                      <c:pt idx="88">
                        <c:v>5.8076441752131176E-2</c:v>
                      </c:pt>
                      <c:pt idx="89">
                        <c:v>6.0813500127871782E-2</c:v>
                      </c:pt>
                      <c:pt idx="90">
                        <c:v>6.3679552090791583E-2</c:v>
                      </c:pt>
                      <c:pt idx="91">
                        <c:v>6.6680676921362203E-2</c:v>
                      </c:pt>
                      <c:pt idx="92">
                        <c:v>6.9823240407717146E-2</c:v>
                      </c:pt>
                      <c:pt idx="93">
                        <c:v>7.3113908348341736E-2</c:v>
                      </c:pt>
                      <c:pt idx="94">
                        <c:v>7.6559660691125617E-2</c:v>
                      </c:pt>
                      <c:pt idx="95">
                        <c:v>8.0167806338767869E-2</c:v>
                      </c:pt>
                      <c:pt idx="96">
                        <c:v>8.3945998651939718E-2</c:v>
                      </c:pt>
                      <c:pt idx="97">
                        <c:v>8.7902251683088406E-2</c:v>
                      </c:pt>
                      <c:pt idx="98">
                        <c:v>9.2044957175317119E-2</c:v>
                      </c:pt>
                      <c:pt idx="99">
                        <c:v>9.6382902362397022E-2</c:v>
                      </c:pt>
                      <c:pt idx="100">
                        <c:v>0.10092528860766845</c:v>
                      </c:pt>
                      <c:pt idx="101">
                        <c:v>0.10568175092136582</c:v>
                      </c:pt>
                      <c:pt idx="102">
                        <c:v>0.11066237839776663</c:v>
                      </c:pt>
                      <c:pt idx="103">
                        <c:v>0.11587773561551258</c:v>
                      </c:pt>
                      <c:pt idx="104">
                        <c:v>0.12133888504649767</c:v>
                      </c:pt>
                      <c:pt idx="105">
                        <c:v>0.12705741052085415</c:v>
                      </c:pt>
                      <c:pt idx="106">
                        <c:v>0.13304544179780906</c:v>
                      </c:pt>
                      <c:pt idx="107">
                        <c:v>0.13931568029453029</c:v>
                      </c:pt>
                      <c:pt idx="108">
                        <c:v>0.14588142602753484</c:v>
                      </c:pt>
                      <c:pt idx="109">
                        <c:v>0.15275660582380726</c:v>
                      </c:pt>
                      <c:pt idx="110">
                        <c:v>0.15995580286146685</c:v>
                      </c:pt>
                      <c:pt idx="111">
                        <c:v>0.1674942876026437</c:v>
                      </c:pt>
                      <c:pt idx="112">
                        <c:v>0.17538805018417611</c:v>
                      </c:pt>
                      <c:pt idx="113">
                        <c:v>0.18407720014689558</c:v>
                      </c:pt>
                      <c:pt idx="114">
                        <c:v>0.19275249131909358</c:v>
                      </c:pt>
                      <c:pt idx="115">
                        <c:v>0.2018366363681561</c:v>
                      </c:pt>
                      <c:pt idx="116">
                        <c:v>0.21134890398366465</c:v>
                      </c:pt>
                      <c:pt idx="117">
                        <c:v>0.22130947096056372</c:v>
                      </c:pt>
                      <c:pt idx="118">
                        <c:v>0.23173946499684783</c:v>
                      </c:pt>
                      <c:pt idx="119">
                        <c:v>0.24266100950824152</c:v>
                      </c:pt>
                      <c:pt idx="120">
                        <c:v>0.25409727055493048</c:v>
                      </c:pt>
                      <c:pt idx="121">
                        <c:v>0.26607250597988091</c:v>
                      </c:pt>
                      <c:pt idx="122">
                        <c:v>0.27861211686297699</c:v>
                      </c:pt>
                      <c:pt idx="123">
                        <c:v>0.29174270140011666</c:v>
                      </c:pt>
                      <c:pt idx="124">
                        <c:v>0.30549211132155124</c:v>
                      </c:pt>
                      <c:pt idx="125">
                        <c:v>0.31988951096913976</c:v>
                      </c:pt>
                      <c:pt idx="126">
                        <c:v>0.33496543915782762</c:v>
                      </c:pt>
                      <c:pt idx="127">
                        <c:v>0.35075187395256796</c:v>
                      </c:pt>
                      <c:pt idx="128">
                        <c:v>0.36728230049808464</c:v>
                      </c:pt>
                      <c:pt idx="129">
                        <c:v>0.3845917820453536</c:v>
                      </c:pt>
                      <c:pt idx="130">
                        <c:v>0.40271703432545908</c:v>
                      </c:pt>
                      <c:pt idx="131">
                        <c:v>0.42169650342858223</c:v>
                      </c:pt>
                      <c:pt idx="132">
                        <c:v>0.44157044735331252</c:v>
                      </c:pt>
                      <c:pt idx="133">
                        <c:v>0.46238102139926029</c:v>
                      </c:pt>
                      <c:pt idx="134">
                        <c:v>0.48417236758409932</c:v>
                      </c:pt>
                      <c:pt idx="135">
                        <c:v>0.50699070827470438</c:v>
                      </c:pt>
                      <c:pt idx="136">
                        <c:v>0.53088444423098824</c:v>
                      </c:pt>
                      <c:pt idx="137">
                        <c:v>0.55590425727040349</c:v>
                      </c:pt>
                      <c:pt idx="138">
                        <c:v>0.58344510427374474</c:v>
                      </c:pt>
                      <c:pt idx="139">
                        <c:v>0.61094202490557203</c:v>
                      </c:pt>
                      <c:pt idx="140">
                        <c:v>0.63973483548264809</c:v>
                      </c:pt>
                      <c:pt idx="141">
                        <c:v>0.66988460941652639</c:v>
                      </c:pt>
                      <c:pt idx="142">
                        <c:v>0.70145529841997123</c:v>
                      </c:pt>
                      <c:pt idx="143">
                        <c:v>0.73451386815711495</c:v>
                      </c:pt>
                      <c:pt idx="144">
                        <c:v>0.7691304402866096</c:v>
                      </c:pt>
                      <c:pt idx="145">
                        <c:v>0.80537844119906665</c:v>
                      </c:pt>
                      <c:pt idx="146">
                        <c:v>0.84333475776427536</c:v>
                      </c:pt>
                      <c:pt idx="147">
                        <c:v>0.88307990041856277</c:v>
                      </c:pt>
                      <c:pt idx="148">
                        <c:v>0.92469817393822251</c:v>
                      </c:pt>
                      <c:pt idx="149">
                        <c:v>0.96827785626124918</c:v>
                      </c:pt>
                      <c:pt idx="150">
                        <c:v>1.0139113857366795</c:v>
                      </c:pt>
                      <c:pt idx="151">
                        <c:v>1.0616955571987245</c:v>
                      </c:pt>
                      <c:pt idx="152">
                        <c:v>1.1117317272815912</c:v>
                      </c:pt>
                      <c:pt idx="153">
                        <c:v>1.1641260294104914</c:v>
                      </c:pt>
                      <c:pt idx="154">
                        <c:v>1.2189895989248665</c:v>
                      </c:pt>
                      <c:pt idx="155">
                        <c:v>1.2764388088113439</c:v>
                      </c:pt>
                      <c:pt idx="156">
                        <c:v>1.3365955165464423</c:v>
                      </c:pt>
                      <c:pt idx="157">
                        <c:v>1.3995873225726181</c:v>
                      </c:pt>
                      <c:pt idx="158">
                        <c:v>1.4655478409559117</c:v>
                      </c:pt>
                      <c:pt idx="159">
                        <c:v>1.5346169827992944</c:v>
                      </c:pt>
                      <c:pt idx="160">
                        <c:v>1.6069412530128773</c:v>
                      </c:pt>
                      <c:pt idx="161">
                        <c:v>1.6826740610704676</c:v>
                      </c:pt>
                      <c:pt idx="162">
                        <c:v>1.7619760464116292</c:v>
                      </c:pt>
                      <c:pt idx="163">
                        <c:v>1.8492686189780783</c:v>
                      </c:pt>
                      <c:pt idx="164">
                        <c:v>1.9364219639466071</c:v>
                      </c:pt>
                      <c:pt idx="165">
                        <c:v>2.0276827195212821</c:v>
                      </c:pt>
                      <c:pt idx="166">
                        <c:v>2.1232444620002195</c:v>
                      </c:pt>
                      <c:pt idx="167">
                        <c:v>2.2233098906514033</c:v>
                      </c:pt>
                      <c:pt idx="168">
                        <c:v>2.3280912576650081</c:v>
                      </c:pt>
                      <c:pt idx="169">
                        <c:v>2.4378108183687526</c:v>
                      </c:pt>
                      <c:pt idx="170">
                        <c:v>2.5527013026612471</c:v>
                      </c:pt>
                      <c:pt idx="171">
                        <c:v>2.6730064086633116</c:v>
                      </c:pt>
                      <c:pt idx="172">
                        <c:v>2.7989813196343625</c:v>
                      </c:pt>
                      <c:pt idx="173">
                        <c:v>2.9308932452503211</c:v>
                      </c:pt>
                      <c:pt idx="174">
                        <c:v>3.0690219883911576</c:v>
                      </c:pt>
                      <c:pt idx="175">
                        <c:v>3.2136605386403176</c:v>
                      </c:pt>
                      <c:pt idx="176">
                        <c:v>3.3651156937549076</c:v>
                      </c:pt>
                      <c:pt idx="177">
                        <c:v>3.5237087104248723</c:v>
                      </c:pt>
                      <c:pt idx="178">
                        <c:v>3.6897759857015031</c:v>
                      </c:pt>
                      <c:pt idx="179">
                        <c:v>3.8636697705406919</c:v>
                      </c:pt>
                      <c:pt idx="180">
                        <c:v>4.0457589169744272</c:v>
                      </c:pt>
                      <c:pt idx="181">
                        <c:v>4.2364296604954115</c:v>
                      </c:pt>
                      <c:pt idx="182">
                        <c:v>4.4360864393143258</c:v>
                      </c:pt>
                      <c:pt idx="183">
                        <c:v>4.6451527522274949</c:v>
                      </c:pt>
                      <c:pt idx="184">
                        <c:v>4.8640720569146172</c:v>
                      </c:pt>
                      <c:pt idx="185">
                        <c:v>5.0933087105719537</c:v>
                      </c:pt>
                      <c:pt idx="186">
                        <c:v>5.3333489548762101</c:v>
                      </c:pt>
                      <c:pt idx="187">
                        <c:v>5.5847019473683082</c:v>
                      </c:pt>
                      <c:pt idx="188">
                        <c:v>5.8613816451402885</c:v>
                      </c:pt>
                      <c:pt idx="189">
                        <c:v>6.1376200516479429</c:v>
                      </c:pt>
                      <c:pt idx="190">
                        <c:v>6.4268771731701975</c:v>
                      </c:pt>
                      <c:pt idx="191">
                        <c:v>6.7297665628431771</c:v>
                      </c:pt>
                      <c:pt idx="192">
                        <c:v>7.046930689671469</c:v>
                      </c:pt>
                      <c:pt idx="193">
                        <c:v>7.3790423012910118</c:v>
                      </c:pt>
                      <c:pt idx="194">
                        <c:v>7.7268058509570254</c:v>
                      </c:pt>
                      <c:pt idx="195">
                        <c:v>8.0909589917838236</c:v>
                      </c:pt>
                      <c:pt idx="196">
                        <c:v>8.4722741414059684</c:v>
                      </c:pt>
                      <c:pt idx="197">
                        <c:v>8.8715601203796108</c:v>
                      </c:pt>
                      <c:pt idx="198">
                        <c:v>9.2896638677993639</c:v>
                      </c:pt>
                      <c:pt idx="199">
                        <c:v>9.7274722377696534</c:v>
                      </c:pt>
                      <c:pt idx="200">
                        <c:v>10.18591388054117</c:v>
                      </c:pt>
                      <c:pt idx="201">
                        <c:v>10.665961212302582</c:v>
                      </c:pt>
                      <c:pt idx="202">
                        <c:v>11.168632477805613</c:v>
                      </c:pt>
                      <c:pt idx="203">
                        <c:v>11.694993910198715</c:v>
                      </c:pt>
                      <c:pt idx="204">
                        <c:v>12.246161992650494</c:v>
                      </c:pt>
                      <c:pt idx="205">
                        <c:v>12.823305826560221</c:v>
                      </c:pt>
                      <c:pt idx="206">
                        <c:v>13.427649611378635</c:v>
                      </c:pt>
                      <c:pt idx="207">
                        <c:v>14.060475241299139</c:v>
                      </c:pt>
                      <c:pt idx="208">
                        <c:v>14.723125024327192</c:v>
                      </c:pt>
                      <c:pt idx="209">
                        <c:v>15.417004529495596</c:v>
                      </c:pt>
                      <c:pt idx="210">
                        <c:v>16.143585568264868</c:v>
                      </c:pt>
                      <c:pt idx="211">
                        <c:v>16.904409316432645</c:v>
                      </c:pt>
                      <c:pt idx="212">
                        <c:v>17.70108958317422</c:v>
                      </c:pt>
                      <c:pt idx="213">
                        <c:v>18.578044550916985</c:v>
                      </c:pt>
                      <c:pt idx="214">
                        <c:v>19.453600816226633</c:v>
                      </c:pt>
                      <c:pt idx="215">
                        <c:v>20.370420777057184</c:v>
                      </c:pt>
                      <c:pt idx="216">
                        <c:v>21.330449131465773</c:v>
                      </c:pt>
                      <c:pt idx="217">
                        <c:v>22.335722228305322</c:v>
                      </c:pt>
                      <c:pt idx="218">
                        <c:v>23.388372386593559</c:v>
                      </c:pt>
                      <c:pt idx="219">
                        <c:v>24.490632418447461</c:v>
                      </c:pt>
                      <c:pt idx="220">
                        <c:v>25.644840365177185</c:v>
                      </c:pt>
                      <c:pt idx="221">
                        <c:v>26.853444456585081</c:v>
                      </c:pt>
                      <c:pt idx="222">
                        <c:v>28.119008303989421</c:v>
                      </c:pt>
                      <c:pt idx="223">
                        <c:v>29.444216337987623</c:v>
                      </c:pt>
                      <c:pt idx="224">
                        <c:v>30.83187950249356</c:v>
                      </c:pt>
                      <c:pt idx="225">
                        <c:v>32.284941217126352</c:v>
                      </c:pt>
                      <c:pt idx="226">
                        <c:v>33.806483620598165</c:v>
                      </c:pt>
                      <c:pt idx="227">
                        <c:v>35.399734108343473</c:v>
                      </c:pt>
                      <c:pt idx="228">
                        <c:v>37.068072178257609</c:v>
                      </c:pt>
                      <c:pt idx="229">
                        <c:v>38.815036599064833</c:v>
                      </c:pt>
                      <c:pt idx="230">
                        <c:v>40.644332916521293</c:v>
                      </c:pt>
                      <c:pt idx="231">
                        <c:v>42.559841313374314</c:v>
                      </c:pt>
                      <c:pt idx="232">
                        <c:v>44.565624839750349</c:v>
                      </c:pt>
                      <c:pt idx="233">
                        <c:v>46.665938031428894</c:v>
                      </c:pt>
                      <c:pt idx="234">
                        <c:v>48.865235934283383</c:v>
                      </c:pt>
                      <c:pt idx="235">
                        <c:v>51.168183554030811</c:v>
                      </c:pt>
                      <c:pt idx="236">
                        <c:v>53.57966575133419</c:v>
                      </c:pt>
                      <c:pt idx="237">
                        <c:v>56.104797603247071</c:v>
                      </c:pt>
                      <c:pt idx="238">
                        <c:v>58.884365535558949</c:v>
                      </c:pt>
                      <c:pt idx="239">
                        <c:v>61.659500186148257</c:v>
                      </c:pt>
                      <c:pt idx="240">
                        <c:v>64.565422903465588</c:v>
                      </c:pt>
                      <c:pt idx="241">
                        <c:v>67.60829753919819</c:v>
                      </c:pt>
                      <c:pt idx="242">
                        <c:v>70.794578438413865</c:v>
                      </c:pt>
                      <c:pt idx="243">
                        <c:v>74.131024130091816</c:v>
                      </c:pt>
                      <c:pt idx="244">
                        <c:v>77.624711662869217</c:v>
                      </c:pt>
                      <c:pt idx="245">
                        <c:v>81.283051616409963</c:v>
                      </c:pt>
                      <c:pt idx="246">
                        <c:v>85.113803820237663</c:v>
                      </c:pt>
                      <c:pt idx="247">
                        <c:v>89.125093813374562</c:v>
                      </c:pt>
                      <c:pt idx="248">
                        <c:v>93.325430079699174</c:v>
                      </c:pt>
                      <c:pt idx="249">
                        <c:v>97.723722095581124</c:v>
                      </c:pt>
                      <c:pt idx="250">
                        <c:v>102.32929922807544</c:v>
                      </c:pt>
                      <c:pt idx="251">
                        <c:v>107.15193052376065</c:v>
                      </c:pt>
                      <c:pt idx="252">
                        <c:v>112.20184543019634</c:v>
                      </c:pt>
                      <c:pt idx="253">
                        <c:v>117.48975549395293</c:v>
                      </c:pt>
                      <c:pt idx="254">
                        <c:v>123.02687708123821</c:v>
                      </c:pt>
                      <c:pt idx="255">
                        <c:v>128.82495516931343</c:v>
                      </c:pt>
                      <c:pt idx="256">
                        <c:v>134.89628825916537</c:v>
                      </c:pt>
                      <c:pt idx="257">
                        <c:v>141.25375446227542</c:v>
                      </c:pt>
                      <c:pt idx="258">
                        <c:v>147.91083881682084</c:v>
                      </c:pt>
                      <c:pt idx="259">
                        <c:v>154.8816618912482</c:v>
                      </c:pt>
                      <c:pt idx="260">
                        <c:v>162.18100973589304</c:v>
                      </c:pt>
                      <c:pt idx="261">
                        <c:v>169.82436524617444</c:v>
                      </c:pt>
                      <c:pt idx="262">
                        <c:v>178.23787674480903</c:v>
                      </c:pt>
                      <c:pt idx="263">
                        <c:v>186.63796908346706</c:v>
                      </c:pt>
                      <c:pt idx="264">
                        <c:v>195.43394557753948</c:v>
                      </c:pt>
                      <c:pt idx="265">
                        <c:v>204.6444636724674</c:v>
                      </c:pt>
                      <c:pt idx="266">
                        <c:v>214.28906011200598</c:v>
                      </c:pt>
                      <c:pt idx="267">
                        <c:v>224.38819237827673</c:v>
                      </c:pt>
                      <c:pt idx="268">
                        <c:v>234.96328208483078</c:v>
                      </c:pt>
                      <c:pt idx="269">
                        <c:v>246.03676041476297</c:v>
                      </c:pt>
                      <c:pt idx="270">
                        <c:v>257.63211570025771</c:v>
                      </c:pt>
                      <c:pt idx="271">
                        <c:v>269.77394324449216</c:v>
                      </c:pt>
                      <c:pt idx="272">
                        <c:v>282.48799749157081</c:v>
                      </c:pt>
                      <c:pt idx="273">
                        <c:v>295.8012466551549</c:v>
                      </c:pt>
                      <c:pt idx="274">
                        <c:v>309.74192992165831</c:v>
                      </c:pt>
                      <c:pt idx="275">
                        <c:v>324.33961734934945</c:v>
                      </c:pt>
                      <c:pt idx="276">
                        <c:v>339.6252725904086</c:v>
                      </c:pt>
                      <c:pt idx="277">
                        <c:v>355.63131856898576</c:v>
                      </c:pt>
                      <c:pt idx="278">
                        <c:v>372.39170625456887</c:v>
                      </c:pt>
                      <c:pt idx="279">
                        <c:v>389.94198667654376</c:v>
                      </c:pt>
                      <c:pt idx="280">
                        <c:v>408.31938633269237</c:v>
                      </c:pt>
                      <c:pt idx="281">
                        <c:v>427.56288615158638</c:v>
                      </c:pt>
                      <c:pt idx="282">
                        <c:v>447.71330417636261</c:v>
                      </c:pt>
                      <c:pt idx="283">
                        <c:v>468.81338214526528</c:v>
                      </c:pt>
                      <c:pt idx="284">
                        <c:v>490.90787615260302</c:v>
                      </c:pt>
                      <c:pt idx="285">
                        <c:v>514.04365158242638</c:v>
                      </c:pt>
                      <c:pt idx="286">
                        <c:v>538.2697825162885</c:v>
                      </c:pt>
                      <c:pt idx="287">
                        <c:v>564.93697481230254</c:v>
                      </c:pt>
                      <c:pt idx="288">
                        <c:v>591.56163417547384</c:v>
                      </c:pt>
                      <c:pt idx="289">
                        <c:v>619.44107507678177</c:v>
                      </c:pt>
                      <c:pt idx="290">
                        <c:v>648.63443354823858</c:v>
                      </c:pt>
                      <c:pt idx="291">
                        <c:v>679.20363261718467</c:v>
                      </c:pt>
                      <c:pt idx="292">
                        <c:v>711.21351365332896</c:v>
                      </c:pt>
                      <c:pt idx="293">
                        <c:v>744.73197390598955</c:v>
                      </c:pt>
                      <c:pt idx="294">
                        <c:v>779.83011052325901</c:v>
                      </c:pt>
                      <c:pt idx="295">
                        <c:v>816.58237135859258</c:v>
                      </c:pt>
                      <c:pt idx="296">
                        <c:v>855.0667128846834</c:v>
                      </c:pt>
                      <c:pt idx="297">
                        <c:v>895.36476554959449</c:v>
                      </c:pt>
                      <c:pt idx="298">
                        <c:v>937.56200692588072</c:v>
                      </c:pt>
                      <c:pt idx="299">
                        <c:v>981.74794301998475</c:v>
                      </c:pt>
                      <c:pt idx="300">
                        <c:v>1028.0162981264746</c:v>
                      </c:pt>
                      <c:pt idx="301">
                        <c:v>1076.4652136298357</c:v>
                      </c:pt>
                      <c:pt idx="302">
                        <c:v>1127.1974561755112</c:v>
                      </c:pt>
                      <c:pt idx="303">
                        <c:v>1180.3206356517303</c:v>
                      </c:pt>
                      <c:pt idx="304">
                        <c:v>1235.9474334445119</c:v>
                      </c:pt>
                      <c:pt idx="305">
                        <c:v>1294.1958414499873</c:v>
                      </c:pt>
                      <c:pt idx="306">
                        <c:v>1355.1894123510372</c:v>
                      </c:pt>
                      <c:pt idx="307">
                        <c:v>1419.0575216890929</c:v>
                      </c:pt>
                      <c:pt idx="308">
                        <c:v>1485.9356422870089</c:v>
                      </c:pt>
                      <c:pt idx="309">
                        <c:v>1555.9656316050762</c:v>
                      </c:pt>
                      <c:pt idx="310">
                        <c:v>1629.296032639724</c:v>
                      </c:pt>
                      <c:pt idx="311">
                        <c:v>1706.0823890031247</c:v>
                      </c:pt>
                      <c:pt idx="312">
                        <c:v>1790.6058540352965</c:v>
                      </c:pt>
                      <c:pt idx="313">
                        <c:v>1874.9945080674206</c:v>
                      </c:pt>
                      <c:pt idx="314">
                        <c:v>1963.3602768360483</c:v>
                      </c:pt>
                      <c:pt idx="315">
                        <c:v>2055.8905959841431</c:v>
                      </c:pt>
                      <c:pt idx="316">
                        <c:v>2152.7817347243758</c:v>
                      </c:pt>
                      <c:pt idx="317">
                        <c:v>2254.2392121524322</c:v>
                      </c:pt>
                      <c:pt idx="318">
                        <c:v>2360.4782331805795</c:v>
                      </c:pt>
                      <c:pt idx="319">
                        <c:v>2471.72414501613</c:v>
                      </c:pt>
                      <c:pt idx="320">
                        <c:v>2588.212915153093</c:v>
                      </c:pt>
                      <c:pt idx="321">
                        <c:v>2710.1916318908438</c:v>
                      </c:pt>
                      <c:pt idx="322">
                        <c:v>2837.9190284415567</c:v>
                      </c:pt>
                      <c:pt idx="323">
                        <c:v>2971.6660317380265</c:v>
                      </c:pt>
                      <c:pt idx="324">
                        <c:v>3111.7163371060201</c:v>
                      </c:pt>
                      <c:pt idx="325">
                        <c:v>3258.3670100200893</c:v>
                      </c:pt>
                      <c:pt idx="326">
                        <c:v>3411.9291162192867</c:v>
                      </c:pt>
                      <c:pt idx="327">
                        <c:v>3572.7283815192895</c:v>
                      </c:pt>
                      <c:pt idx="328">
                        <c:v>3741.1058827205334</c:v>
                      </c:pt>
                      <c:pt idx="329">
                        <c:v>3917.4187710778369</c:v>
                      </c:pt>
                      <c:pt idx="330">
                        <c:v>4102.0410298660736</c:v>
                      </c:pt>
                      <c:pt idx="331">
                        <c:v>4295.364267648878</c:v>
                      </c:pt>
                      <c:pt idx="332">
                        <c:v>4497.7985489328839</c:v>
                      </c:pt>
                      <c:pt idx="333">
                        <c:v>4709.7732639695323</c:v>
                      </c:pt>
                      <c:pt idx="334">
                        <c:v>4931.7380395493619</c:v>
                      </c:pt>
                      <c:pt idx="335">
                        <c:v>5164.1636927207119</c:v>
                      </c:pt>
                      <c:pt idx="336">
                        <c:v>5407.5432294558095</c:v>
                      </c:pt>
                      <c:pt idx="337">
                        <c:v>5675.4460540854752</c:v>
                      </c:pt>
                      <c:pt idx="338">
                        <c:v>5942.9215861557295</c:v>
                      </c:pt>
                      <c:pt idx="339">
                        <c:v>6223.0028516915972</c:v>
                      </c:pt>
                      <c:pt idx="340">
                        <c:v>6516.2839406084277</c:v>
                      </c:pt>
                      <c:pt idx="341">
                        <c:v>6823.3869414167084</c:v>
                      </c:pt>
                      <c:pt idx="342">
                        <c:v>7144.9632607551448</c:v>
                      </c:pt>
                      <c:pt idx="343">
                        <c:v>7481.6950051115537</c:v>
                      </c:pt>
                      <c:pt idx="344">
                        <c:v>7834.2964276621269</c:v>
                      </c:pt>
                      <c:pt idx="345">
                        <c:v>8203.5154432981908</c:v>
                      </c:pt>
                      <c:pt idx="346">
                        <c:v>8590.1352150539642</c:v>
                      </c:pt>
                      <c:pt idx="347">
                        <c:v>8994.9758153003568</c:v>
                      </c:pt>
                      <c:pt idx="348">
                        <c:v>9418.8959652284339</c:v>
                      </c:pt>
                      <c:pt idx="349">
                        <c:v>9862.7948563121245</c:v>
                      </c:pt>
                      <c:pt idx="350">
                        <c:v>10327.614057613993</c:v>
                      </c:pt>
                      <c:pt idx="351">
                        <c:v>10814.339512979379</c:v>
                      </c:pt>
                      <c:pt idx="352">
                        <c:v>11324.003632355587</c:v>
                      </c:pt>
                      <c:pt idx="353">
                        <c:v>11857.687481671615</c:v>
                      </c:pt>
                      <c:pt idx="354">
                        <c:v>12416.523075924124</c:v>
                      </c:pt>
                      <c:pt idx="355">
                        <c:v>13001.695780332913</c:v>
                      </c:pt>
                      <c:pt idx="356">
                        <c:v>13614.446824659533</c:v>
                      </c:pt>
                      <c:pt idx="357">
                        <c:v>14256.075936021889</c:v>
                      </c:pt>
                      <c:pt idx="358">
                        <c:v>14927.944095789991</c:v>
                      </c:pt>
                      <c:pt idx="359">
                        <c:v>15631.476426409541</c:v>
                      </c:pt>
                      <c:pt idx="360">
                        <c:v>16368.165214278113</c:v>
                      </c:pt>
                      <c:pt idx="361">
                        <c:v>17139.573075084278</c:v>
                      </c:pt>
                      <c:pt idx="362">
                        <c:v>17988.709151287883</c:v>
                      </c:pt>
                      <c:pt idx="363">
                        <c:v>18836.490894898037</c:v>
                      </c:pt>
                      <c:pt idx="364">
                        <c:v>19724.227361148569</c:v>
                      </c:pt>
                      <c:pt idx="365">
                        <c:v>20653.801558105322</c:v>
                      </c:pt>
                      <c:pt idx="366">
                        <c:v>21627.185237270231</c:v>
                      </c:pt>
                      <c:pt idx="367">
                        <c:v>22646.44307593066</c:v>
                      </c:pt>
                      <c:pt idx="368">
                        <c:v>23713.737056616574</c:v>
                      </c:pt>
                      <c:pt idx="369">
                        <c:v>24831.33105295572</c:v>
                      </c:pt>
                      <c:pt idx="370">
                        <c:v>26001.59563165273</c:v>
                      </c:pt>
                      <c:pt idx="371">
                        <c:v>27227.013080779132</c:v>
                      </c:pt>
                      <c:pt idx="372">
                        <c:v>28510.182675039145</c:v>
                      </c:pt>
                      <c:pt idx="373">
                        <c:v>29853.826189179592</c:v>
                      </c:pt>
                      <c:pt idx="374">
                        <c:v>31260.793671239597</c:v>
                      </c:pt>
                      <c:pt idx="375">
                        <c:v>32734.069487883804</c:v>
                      </c:pt>
                      <c:pt idx="376">
                        <c:v>34276.778654645073</c:v>
                      </c:pt>
                      <c:pt idx="377">
                        <c:v>35892.193464500553</c:v>
                      </c:pt>
                      <c:pt idx="378">
                        <c:v>37583.740428844445</c:v>
                      </c:pt>
                      <c:pt idx="379">
                        <c:v>39355.00754557777</c:v>
                      </c:pt>
                      <c:pt idx="380">
                        <c:v>41209.75190973311</c:v>
                      </c:pt>
                      <c:pt idx="381">
                        <c:v>43151.907682776531</c:v>
                      </c:pt>
                      <c:pt idx="382">
                        <c:v>45185.594437492313</c:v>
                      </c:pt>
                      <c:pt idx="383">
                        <c:v>47315.125896148034</c:v>
                      </c:pt>
                      <c:pt idx="384">
                        <c:v>49545.019080479091</c:v>
                      </c:pt>
                      <c:pt idx="385">
                        <c:v>51880.003892896173</c:v>
                      </c:pt>
                      <c:pt idx="386">
                        <c:v>54325.033149243376</c:v>
                      </c:pt>
                      <c:pt idx="387">
                        <c:v>57016.427228074834</c:v>
                      </c:pt>
                      <c:pt idx="388">
                        <c:v>59703.528658383766</c:v>
                      </c:pt>
                      <c:pt idx="389">
                        <c:v>62517.269277568645</c:v>
                      </c:pt>
                      <c:pt idx="390">
                        <c:v>65463.617406727557</c:v>
                      </c:pt>
                      <c:pt idx="391">
                        <c:v>68548.822645266322</c:v>
                      </c:pt>
                      <c:pt idx="392">
                        <c:v>71779.429127136202</c:v>
                      </c:pt>
                      <c:pt idx="393">
                        <c:v>75162.289401820701</c:v>
                      </c:pt>
                      <c:pt idx="394">
                        <c:v>78704.578969509879</c:v>
                      </c:pt>
                      <c:pt idx="395">
                        <c:v>82413.81150130037</c:v>
                      </c:pt>
                      <c:pt idx="396">
                        <c:v>86297.854776697161</c:v>
                      </c:pt>
                      <c:pt idx="397">
                        <c:v>90364.947372230265</c:v>
                      </c:pt>
                      <c:pt idx="398">
                        <c:v>94623.716136579416</c:v>
                      </c:pt>
                      <c:pt idx="399">
                        <c:v>99083.194489277026</c:v>
                      </c:pt>
                      <c:pt idx="400">
                        <c:v>103752.84158180135</c:v>
                      </c:pt>
                      <c:pt idx="401">
                        <c:v>108642.56236170662</c:v>
                      </c:pt>
                      <c:pt idx="402">
                        <c:v>113762.72858234313</c:v>
                      </c:pt>
                      <c:pt idx="403">
                        <c:v>119124.2008027375</c:v>
                      </c:pt>
                      <c:pt idx="404">
                        <c:v>124738.35142429452</c:v>
                      </c:pt>
                      <c:pt idx="405">
                        <c:v>130617.08881318412</c:v>
                      </c:pt>
                      <c:pt idx="406">
                        <c:v>136772.88255958509</c:v>
                      </c:pt>
                      <c:pt idx="407">
                        <c:v>143218.78992735452</c:v>
                      </c:pt>
                      <c:pt idx="408">
                        <c:v>149968.48355023749</c:v>
                      </c:pt>
                      <c:pt idx="409">
                        <c:v>157036.28043335536</c:v>
                      </c:pt>
                      <c:pt idx="410">
                        <c:v>164437.17232149356</c:v>
                      </c:pt>
                      <c:pt idx="411">
                        <c:v>172186.85749860079</c:v>
                      </c:pt>
                      <c:pt idx="412">
                        <c:v>180717.41260109289</c:v>
                      </c:pt>
                      <c:pt idx="413">
                        <c:v>189234.36186449768</c:v>
                      </c:pt>
                      <c:pt idx="414">
                        <c:v>198152.70258050994</c:v>
                      </c:pt>
                      <c:pt idx="415">
                        <c:v>207491.35174549144</c:v>
                      </c:pt>
                      <c:pt idx="416">
                        <c:v>217270.1178863745</c:v>
                      </c:pt>
                      <c:pt idx="417">
                        <c:v>227509.74307720747</c:v>
                      </c:pt>
                      <c:pt idx="418">
                        <c:v>238231.94693586897</c:v>
                      </c:pt>
                      <c:pt idx="419">
                        <c:v>249459.47269429581</c:v>
                      </c:pt>
                      <c:pt idx="420">
                        <c:v>261216.13543992094</c:v>
                      </c:pt>
                      <c:pt idx="421">
                        <c:v>273526.87263067148</c:v>
                      </c:pt>
                      <c:pt idx="422">
                        <c:v>286417.79699065833</c:v>
                      </c:pt>
                      <c:pt idx="423">
                        <c:v>299916.2518987658</c:v>
                      </c:pt>
                      <c:pt idx="424">
                        <c:v>314050.86938762187</c:v>
                      </c:pt>
                      <c:pt idx="425">
                        <c:v>328851.63087598368</c:v>
                      </c:pt>
                      <c:pt idx="426">
                        <c:v>344349.9307633391</c:v>
                      </c:pt>
                      <c:pt idx="427">
                        <c:v>360578.64302164299</c:v>
                      </c:pt>
                      <c:pt idx="428">
                        <c:v>377572.19092541659</c:v>
                      </c:pt>
                      <c:pt idx="429">
                        <c:v>395366.62006812909</c:v>
                      </c:pt>
                      <c:pt idx="430">
                        <c:v>413999.67481973086</c:v>
                      </c:pt>
                      <c:pt idx="431">
                        <c:v>433510.87838752923</c:v>
                      </c:pt>
                      <c:pt idx="432">
                        <c:v>453941.61665020348</c:v>
                      </c:pt>
                      <c:pt idx="433">
                        <c:v>475335.22594280553</c:v>
                      </c:pt>
                      <c:pt idx="434">
                        <c:v>497737.084978937</c:v>
                      </c:pt>
                      <c:pt idx="435">
                        <c:v>521194.7111050805</c:v>
                      </c:pt>
                      <c:pt idx="436">
                        <c:v>545757.86109127186</c:v>
                      </c:pt>
                      <c:pt idx="437">
                        <c:v>572796.03098582942</c:v>
                      </c:pt>
                      <c:pt idx="438">
                        <c:v>599791.07625550951</c:v>
                      </c:pt>
                      <c:pt idx="439">
                        <c:v>628058.35881331912</c:v>
                      </c:pt>
                      <c:pt idx="440">
                        <c:v>657657.83735542034</c:v>
                      </c:pt>
                      <c:pt idx="441">
                        <c:v>688652.2963442771</c:v>
                      </c:pt>
                      <c:pt idx="442">
                        <c:v>721107.47918290051</c:v>
                      </c:pt>
                      <c:pt idx="443">
                        <c:v>755092.22766543471</c:v>
                      </c:pt>
                      <c:pt idx="444">
                        <c:v>790678.62799982575</c:v>
                      </c:pt>
                      <c:pt idx="445">
                        <c:v>827942.16371233622</c:v>
                      </c:pt>
                      <c:pt idx="446">
                        <c:v>866961.87575821707</c:v>
                      </c:pt>
                      <c:pt idx="447">
                        <c:v>907820.53017818765</c:v>
                      </c:pt>
                      <c:pt idx="448">
                        <c:v>950604.79365628154</c:v>
                      </c:pt>
                      <c:pt idx="449">
                        <c:v>995405.41735152865</c:v>
                      </c:pt>
                      <c:pt idx="450">
                        <c:v>1042317.4293933057</c:v>
                      </c:pt>
                      <c:pt idx="451">
                        <c:v>1091440.3364487579</c:v>
                      </c:pt>
                      <c:pt idx="452">
                        <c:v>1142878.334789773</c:v>
                      </c:pt>
                      <c:pt idx="453">
                        <c:v>1196740.5313072468</c:v>
                      </c:pt>
                      <c:pt idx="454">
                        <c:v>1253141.1749414168</c:v>
                      </c:pt>
                      <c:pt idx="455">
                        <c:v>1312199.8990192062</c:v>
                      </c:pt>
                      <c:pt idx="456">
                        <c:v>1374041.9750125157</c:v>
                      </c:pt>
                      <c:pt idx="457">
                        <c:v>1438798.5782558483</c:v>
                      </c:pt>
                      <c:pt idx="458">
                        <c:v>1506607.0661867445</c:v>
                      </c:pt>
                      <c:pt idx="459">
                        <c:v>1577611.2696993512</c:v>
                      </c:pt>
                      <c:pt idx="460">
                        <c:v>1651961.7982290173</c:v>
                      </c:pt>
                      <c:pt idx="461">
                        <c:v>1729816.3592151066</c:v>
                      </c:pt>
                      <c:pt idx="462">
                        <c:v>1815515.6627731386</c:v>
                      </c:pt>
                      <c:pt idx="463">
                        <c:v>1901078.2799233028</c:v>
                      </c:pt>
                      <c:pt idx="464">
                        <c:v>1990673.3389871928</c:v>
                      </c:pt>
                      <c:pt idx="465">
                        <c:v>2084490.8830972912</c:v>
                      </c:pt>
                      <c:pt idx="466">
                        <c:v>2182729.9118430074</c:v>
                      </c:pt>
                      <c:pt idx="467">
                        <c:v>2285598.8033754318</c:v>
                      </c:pt>
                      <c:pt idx="468">
                        <c:v>2393315.7564053889</c:v>
                      </c:pt>
                      <c:pt idx="469">
                        <c:v>2506109.253032119</c:v>
                      </c:pt>
                      <c:pt idx="470">
                        <c:v>2624218.5433844421</c:v>
                      </c:pt>
                      <c:pt idx="471">
                        <c:v>2747894.1531024016</c:v>
                      </c:pt>
                      <c:pt idx="472">
                        <c:v>2877398.4147356683</c:v>
                      </c:pt>
                      <c:pt idx="473">
                        <c:v>3013006.0241861255</c:v>
                      </c:pt>
                      <c:pt idx="474">
                        <c:v>3155004.6233746302</c:v>
                      </c:pt>
                      <c:pt idx="475">
                        <c:v>3303695.410368151</c:v>
                      </c:pt>
                      <c:pt idx="476">
                        <c:v>3459393.7782612219</c:v>
                      </c:pt>
                      <c:pt idx="477">
                        <c:v>3622429.9841669947</c:v>
                      </c:pt>
                      <c:pt idx="478">
                        <c:v>3793149.8497368209</c:v>
                      </c:pt>
                      <c:pt idx="479">
                        <c:v>3971915.4946944113</c:v>
                      </c:pt>
                      <c:pt idx="480">
                        <c:v>4159106.1049402282</c:v>
                      </c:pt>
                      <c:pt idx="481">
                        <c:v>4355118.7368556922</c:v>
                      </c:pt>
                      <c:pt idx="482">
                        <c:v>4560369.1595129678</c:v>
                      </c:pt>
                      <c:pt idx="483">
                        <c:v>4775292.7365769148</c:v>
                      </c:pt>
                      <c:pt idx="484">
                        <c:v>5000345.3497697897</c:v>
                      </c:pt>
                      <c:pt idx="485">
                        <c:v>5236004.3658575164</c:v>
                      </c:pt>
                      <c:pt idx="486">
                        <c:v>5482769.649208541</c:v>
                      </c:pt>
                      <c:pt idx="487">
                        <c:v>5754399.373371576</c:v>
                      </c:pt>
                      <c:pt idx="488">
                        <c:v>6025595.8607435944</c:v>
                      </c:pt>
                      <c:pt idx="489">
                        <c:v>6309573.4448019378</c:v>
                      </c:pt>
                      <c:pt idx="490">
                        <c:v>6606934.4800759759</c:v>
                      </c:pt>
                      <c:pt idx="491">
                        <c:v>6918309.7091893675</c:v>
                      </c:pt>
                      <c:pt idx="492">
                        <c:v>7244359.6007499145</c:v>
                      </c:pt>
                      <c:pt idx="493">
                        <c:v>7585775.7502918513</c:v>
                      </c:pt>
                      <c:pt idx="494">
                        <c:v>7943282.3472428275</c:v>
                      </c:pt>
                      <c:pt idx="495">
                        <c:v>8317637.7110267216</c:v>
                      </c:pt>
                      <c:pt idx="496">
                        <c:v>8709635.8995608315</c:v>
                      </c:pt>
                      <c:pt idx="497">
                        <c:v>9120108.3935591076</c:v>
                      </c:pt>
                      <c:pt idx="498">
                        <c:v>9549925.8602143675</c:v>
                      </c:pt>
                      <c:pt idx="499">
                        <c:v>10000000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[2]Hy_pF128799!$D$17:$D$516</c15:sqref>
                        </c15:formulaRef>
                      </c:ext>
                    </c:extLst>
                    <c:numCache>
                      <c:formatCode>General</c:formatCode>
                      <c:ptCount val="500"/>
                      <c:pt idx="0">
                        <c:v>42.32</c:v>
                      </c:pt>
                      <c:pt idx="1">
                        <c:v>42.32</c:v>
                      </c:pt>
                      <c:pt idx="2">
                        <c:v>42.32</c:v>
                      </c:pt>
                      <c:pt idx="3">
                        <c:v>42.32</c:v>
                      </c:pt>
                      <c:pt idx="4">
                        <c:v>42.32</c:v>
                      </c:pt>
                      <c:pt idx="5">
                        <c:v>42.32</c:v>
                      </c:pt>
                      <c:pt idx="6">
                        <c:v>42.32</c:v>
                      </c:pt>
                      <c:pt idx="7">
                        <c:v>42.32</c:v>
                      </c:pt>
                      <c:pt idx="8">
                        <c:v>42.32</c:v>
                      </c:pt>
                      <c:pt idx="9">
                        <c:v>42.32</c:v>
                      </c:pt>
                      <c:pt idx="10">
                        <c:v>42.32</c:v>
                      </c:pt>
                      <c:pt idx="11">
                        <c:v>42.32</c:v>
                      </c:pt>
                      <c:pt idx="12">
                        <c:v>42.32</c:v>
                      </c:pt>
                      <c:pt idx="13">
                        <c:v>42.32</c:v>
                      </c:pt>
                      <c:pt idx="14">
                        <c:v>42.32</c:v>
                      </c:pt>
                      <c:pt idx="15">
                        <c:v>42.32</c:v>
                      </c:pt>
                      <c:pt idx="16">
                        <c:v>42.32</c:v>
                      </c:pt>
                      <c:pt idx="17">
                        <c:v>42.32</c:v>
                      </c:pt>
                      <c:pt idx="18">
                        <c:v>42.32</c:v>
                      </c:pt>
                      <c:pt idx="19">
                        <c:v>42.32</c:v>
                      </c:pt>
                      <c:pt idx="20">
                        <c:v>42.32</c:v>
                      </c:pt>
                      <c:pt idx="21">
                        <c:v>42.32</c:v>
                      </c:pt>
                      <c:pt idx="22">
                        <c:v>42.32</c:v>
                      </c:pt>
                      <c:pt idx="23">
                        <c:v>42.32</c:v>
                      </c:pt>
                      <c:pt idx="24">
                        <c:v>42.32</c:v>
                      </c:pt>
                      <c:pt idx="25">
                        <c:v>42.32</c:v>
                      </c:pt>
                      <c:pt idx="26">
                        <c:v>42.32</c:v>
                      </c:pt>
                      <c:pt idx="27">
                        <c:v>42.32</c:v>
                      </c:pt>
                      <c:pt idx="28">
                        <c:v>42.32</c:v>
                      </c:pt>
                      <c:pt idx="29">
                        <c:v>42.32</c:v>
                      </c:pt>
                      <c:pt idx="30">
                        <c:v>42.32</c:v>
                      </c:pt>
                      <c:pt idx="31">
                        <c:v>42.32</c:v>
                      </c:pt>
                      <c:pt idx="32">
                        <c:v>42.32</c:v>
                      </c:pt>
                      <c:pt idx="33">
                        <c:v>42.32</c:v>
                      </c:pt>
                      <c:pt idx="34">
                        <c:v>42.32</c:v>
                      </c:pt>
                      <c:pt idx="35">
                        <c:v>42.32</c:v>
                      </c:pt>
                      <c:pt idx="36">
                        <c:v>42.32</c:v>
                      </c:pt>
                      <c:pt idx="37">
                        <c:v>42.32</c:v>
                      </c:pt>
                      <c:pt idx="38">
                        <c:v>42.32</c:v>
                      </c:pt>
                      <c:pt idx="39">
                        <c:v>42.32</c:v>
                      </c:pt>
                      <c:pt idx="40">
                        <c:v>42.32</c:v>
                      </c:pt>
                      <c:pt idx="41">
                        <c:v>42.32</c:v>
                      </c:pt>
                      <c:pt idx="42">
                        <c:v>42.32</c:v>
                      </c:pt>
                      <c:pt idx="43">
                        <c:v>42.32</c:v>
                      </c:pt>
                      <c:pt idx="44">
                        <c:v>42.32</c:v>
                      </c:pt>
                      <c:pt idx="45">
                        <c:v>42.32</c:v>
                      </c:pt>
                      <c:pt idx="46">
                        <c:v>42.32</c:v>
                      </c:pt>
                      <c:pt idx="47">
                        <c:v>42.32</c:v>
                      </c:pt>
                      <c:pt idx="48">
                        <c:v>42.32</c:v>
                      </c:pt>
                      <c:pt idx="49">
                        <c:v>42.32</c:v>
                      </c:pt>
                      <c:pt idx="50">
                        <c:v>42.32</c:v>
                      </c:pt>
                      <c:pt idx="51">
                        <c:v>42.32</c:v>
                      </c:pt>
                      <c:pt idx="52">
                        <c:v>42.32</c:v>
                      </c:pt>
                      <c:pt idx="53">
                        <c:v>42.32</c:v>
                      </c:pt>
                      <c:pt idx="54">
                        <c:v>42.32</c:v>
                      </c:pt>
                      <c:pt idx="55">
                        <c:v>42.32</c:v>
                      </c:pt>
                      <c:pt idx="56">
                        <c:v>42.32</c:v>
                      </c:pt>
                      <c:pt idx="57">
                        <c:v>42.32</c:v>
                      </c:pt>
                      <c:pt idx="58">
                        <c:v>42.32</c:v>
                      </c:pt>
                      <c:pt idx="59">
                        <c:v>42.31</c:v>
                      </c:pt>
                      <c:pt idx="60">
                        <c:v>42.31</c:v>
                      </c:pt>
                      <c:pt idx="61">
                        <c:v>42.31</c:v>
                      </c:pt>
                      <c:pt idx="62">
                        <c:v>42.31</c:v>
                      </c:pt>
                      <c:pt idx="63">
                        <c:v>42.31</c:v>
                      </c:pt>
                      <c:pt idx="64">
                        <c:v>42.31</c:v>
                      </c:pt>
                      <c:pt idx="65">
                        <c:v>42.31</c:v>
                      </c:pt>
                      <c:pt idx="66">
                        <c:v>42.31</c:v>
                      </c:pt>
                      <c:pt idx="67">
                        <c:v>42.31</c:v>
                      </c:pt>
                      <c:pt idx="68">
                        <c:v>42.31</c:v>
                      </c:pt>
                      <c:pt idx="69">
                        <c:v>42.31</c:v>
                      </c:pt>
                      <c:pt idx="70">
                        <c:v>42.31</c:v>
                      </c:pt>
                      <c:pt idx="71">
                        <c:v>42.31</c:v>
                      </c:pt>
                      <c:pt idx="72">
                        <c:v>42.31</c:v>
                      </c:pt>
                      <c:pt idx="73">
                        <c:v>42.31</c:v>
                      </c:pt>
                      <c:pt idx="74">
                        <c:v>42.31</c:v>
                      </c:pt>
                      <c:pt idx="75">
                        <c:v>42.31</c:v>
                      </c:pt>
                      <c:pt idx="76">
                        <c:v>42.31</c:v>
                      </c:pt>
                      <c:pt idx="77">
                        <c:v>42.31</c:v>
                      </c:pt>
                      <c:pt idx="78">
                        <c:v>42.31</c:v>
                      </c:pt>
                      <c:pt idx="79">
                        <c:v>42.31</c:v>
                      </c:pt>
                      <c:pt idx="80">
                        <c:v>42.31</c:v>
                      </c:pt>
                      <c:pt idx="81">
                        <c:v>42.31</c:v>
                      </c:pt>
                      <c:pt idx="82">
                        <c:v>42.31</c:v>
                      </c:pt>
                      <c:pt idx="83">
                        <c:v>42.31</c:v>
                      </c:pt>
                      <c:pt idx="84">
                        <c:v>42.31</c:v>
                      </c:pt>
                      <c:pt idx="85">
                        <c:v>42.31</c:v>
                      </c:pt>
                      <c:pt idx="86">
                        <c:v>42.31</c:v>
                      </c:pt>
                      <c:pt idx="87">
                        <c:v>42.31</c:v>
                      </c:pt>
                      <c:pt idx="88">
                        <c:v>42.31</c:v>
                      </c:pt>
                      <c:pt idx="89">
                        <c:v>42.31</c:v>
                      </c:pt>
                      <c:pt idx="90">
                        <c:v>42.31</c:v>
                      </c:pt>
                      <c:pt idx="91">
                        <c:v>42.31</c:v>
                      </c:pt>
                      <c:pt idx="92">
                        <c:v>42.31</c:v>
                      </c:pt>
                      <c:pt idx="93">
                        <c:v>42.31</c:v>
                      </c:pt>
                      <c:pt idx="94">
                        <c:v>42.31</c:v>
                      </c:pt>
                      <c:pt idx="95">
                        <c:v>42.31</c:v>
                      </c:pt>
                      <c:pt idx="96">
                        <c:v>42.31</c:v>
                      </c:pt>
                      <c:pt idx="97">
                        <c:v>42.31</c:v>
                      </c:pt>
                      <c:pt idx="98">
                        <c:v>42.31</c:v>
                      </c:pt>
                      <c:pt idx="99">
                        <c:v>42.31</c:v>
                      </c:pt>
                      <c:pt idx="100">
                        <c:v>42.31</c:v>
                      </c:pt>
                      <c:pt idx="101">
                        <c:v>42.31</c:v>
                      </c:pt>
                      <c:pt idx="102">
                        <c:v>42.31</c:v>
                      </c:pt>
                      <c:pt idx="103">
                        <c:v>42.31</c:v>
                      </c:pt>
                      <c:pt idx="104">
                        <c:v>42.31</c:v>
                      </c:pt>
                      <c:pt idx="105">
                        <c:v>42.31</c:v>
                      </c:pt>
                      <c:pt idx="106">
                        <c:v>42.31</c:v>
                      </c:pt>
                      <c:pt idx="107">
                        <c:v>42.3</c:v>
                      </c:pt>
                      <c:pt idx="108">
                        <c:v>42.3</c:v>
                      </c:pt>
                      <c:pt idx="109">
                        <c:v>42.3</c:v>
                      </c:pt>
                      <c:pt idx="110">
                        <c:v>42.3</c:v>
                      </c:pt>
                      <c:pt idx="111">
                        <c:v>42.3</c:v>
                      </c:pt>
                      <c:pt idx="112">
                        <c:v>42.3</c:v>
                      </c:pt>
                      <c:pt idx="113">
                        <c:v>42.3</c:v>
                      </c:pt>
                      <c:pt idx="114">
                        <c:v>42.3</c:v>
                      </c:pt>
                      <c:pt idx="115">
                        <c:v>42.3</c:v>
                      </c:pt>
                      <c:pt idx="116">
                        <c:v>42.3</c:v>
                      </c:pt>
                      <c:pt idx="117">
                        <c:v>42.3</c:v>
                      </c:pt>
                      <c:pt idx="118">
                        <c:v>42.3</c:v>
                      </c:pt>
                      <c:pt idx="119">
                        <c:v>42.29</c:v>
                      </c:pt>
                      <c:pt idx="120">
                        <c:v>42.29</c:v>
                      </c:pt>
                      <c:pt idx="121">
                        <c:v>42.29</c:v>
                      </c:pt>
                      <c:pt idx="122">
                        <c:v>42.29</c:v>
                      </c:pt>
                      <c:pt idx="123">
                        <c:v>42.29</c:v>
                      </c:pt>
                      <c:pt idx="124">
                        <c:v>42.29</c:v>
                      </c:pt>
                      <c:pt idx="125">
                        <c:v>42.29</c:v>
                      </c:pt>
                      <c:pt idx="126">
                        <c:v>42.28</c:v>
                      </c:pt>
                      <c:pt idx="127">
                        <c:v>42.28</c:v>
                      </c:pt>
                      <c:pt idx="128">
                        <c:v>42.28</c:v>
                      </c:pt>
                      <c:pt idx="129">
                        <c:v>42.28</c:v>
                      </c:pt>
                      <c:pt idx="130">
                        <c:v>42.28</c:v>
                      </c:pt>
                      <c:pt idx="131">
                        <c:v>42.27</c:v>
                      </c:pt>
                      <c:pt idx="132">
                        <c:v>42.27</c:v>
                      </c:pt>
                      <c:pt idx="133">
                        <c:v>42.27</c:v>
                      </c:pt>
                      <c:pt idx="134">
                        <c:v>42.27</c:v>
                      </c:pt>
                      <c:pt idx="135">
                        <c:v>42.26</c:v>
                      </c:pt>
                      <c:pt idx="136">
                        <c:v>42.26</c:v>
                      </c:pt>
                      <c:pt idx="137">
                        <c:v>42.26</c:v>
                      </c:pt>
                      <c:pt idx="138">
                        <c:v>42.25</c:v>
                      </c:pt>
                      <c:pt idx="139">
                        <c:v>42.25</c:v>
                      </c:pt>
                      <c:pt idx="140">
                        <c:v>42.25</c:v>
                      </c:pt>
                      <c:pt idx="141">
                        <c:v>42.24</c:v>
                      </c:pt>
                      <c:pt idx="142">
                        <c:v>42.24</c:v>
                      </c:pt>
                      <c:pt idx="143">
                        <c:v>42.23</c:v>
                      </c:pt>
                      <c:pt idx="144">
                        <c:v>42.23</c:v>
                      </c:pt>
                      <c:pt idx="145">
                        <c:v>42.22</c:v>
                      </c:pt>
                      <c:pt idx="146">
                        <c:v>42.22</c:v>
                      </c:pt>
                      <c:pt idx="147">
                        <c:v>42.21</c:v>
                      </c:pt>
                      <c:pt idx="148">
                        <c:v>42.21</c:v>
                      </c:pt>
                      <c:pt idx="149">
                        <c:v>42.2</c:v>
                      </c:pt>
                      <c:pt idx="150">
                        <c:v>42.19</c:v>
                      </c:pt>
                      <c:pt idx="151">
                        <c:v>42.19</c:v>
                      </c:pt>
                      <c:pt idx="152">
                        <c:v>42.18</c:v>
                      </c:pt>
                      <c:pt idx="153">
                        <c:v>42.17</c:v>
                      </c:pt>
                      <c:pt idx="154">
                        <c:v>42.16</c:v>
                      </c:pt>
                      <c:pt idx="155">
                        <c:v>42.15</c:v>
                      </c:pt>
                      <c:pt idx="156">
                        <c:v>42.14</c:v>
                      </c:pt>
                      <c:pt idx="157">
                        <c:v>42.13</c:v>
                      </c:pt>
                      <c:pt idx="158">
                        <c:v>42.12</c:v>
                      </c:pt>
                      <c:pt idx="159">
                        <c:v>42.11</c:v>
                      </c:pt>
                      <c:pt idx="160">
                        <c:v>42.1</c:v>
                      </c:pt>
                      <c:pt idx="161">
                        <c:v>42.09</c:v>
                      </c:pt>
                      <c:pt idx="162">
                        <c:v>42.08</c:v>
                      </c:pt>
                      <c:pt idx="163">
                        <c:v>42.06</c:v>
                      </c:pt>
                      <c:pt idx="164">
                        <c:v>42.05</c:v>
                      </c:pt>
                      <c:pt idx="165">
                        <c:v>42.03</c:v>
                      </c:pt>
                      <c:pt idx="166">
                        <c:v>42.02</c:v>
                      </c:pt>
                      <c:pt idx="167">
                        <c:v>42</c:v>
                      </c:pt>
                      <c:pt idx="168">
                        <c:v>41.98</c:v>
                      </c:pt>
                      <c:pt idx="169">
                        <c:v>41.96</c:v>
                      </c:pt>
                      <c:pt idx="170">
                        <c:v>41.94</c:v>
                      </c:pt>
                      <c:pt idx="171">
                        <c:v>41.92</c:v>
                      </c:pt>
                      <c:pt idx="172">
                        <c:v>41.9</c:v>
                      </c:pt>
                      <c:pt idx="173">
                        <c:v>41.88</c:v>
                      </c:pt>
                      <c:pt idx="174">
                        <c:v>41.85</c:v>
                      </c:pt>
                      <c:pt idx="175">
                        <c:v>41.83</c:v>
                      </c:pt>
                      <c:pt idx="176">
                        <c:v>41.8</c:v>
                      </c:pt>
                      <c:pt idx="177">
                        <c:v>41.77</c:v>
                      </c:pt>
                      <c:pt idx="178">
                        <c:v>41.74</c:v>
                      </c:pt>
                      <c:pt idx="179">
                        <c:v>41.71</c:v>
                      </c:pt>
                      <c:pt idx="180">
                        <c:v>41.68</c:v>
                      </c:pt>
                      <c:pt idx="181">
                        <c:v>41.64</c:v>
                      </c:pt>
                      <c:pt idx="182">
                        <c:v>41.6</c:v>
                      </c:pt>
                      <c:pt idx="183">
                        <c:v>41.57</c:v>
                      </c:pt>
                      <c:pt idx="184">
                        <c:v>41.52</c:v>
                      </c:pt>
                      <c:pt idx="185">
                        <c:v>41.48</c:v>
                      </c:pt>
                      <c:pt idx="186">
                        <c:v>41.44</c:v>
                      </c:pt>
                      <c:pt idx="187">
                        <c:v>41.39</c:v>
                      </c:pt>
                      <c:pt idx="188">
                        <c:v>41.34</c:v>
                      </c:pt>
                      <c:pt idx="189">
                        <c:v>41.29</c:v>
                      </c:pt>
                      <c:pt idx="190">
                        <c:v>41.24</c:v>
                      </c:pt>
                      <c:pt idx="191">
                        <c:v>41.18</c:v>
                      </c:pt>
                      <c:pt idx="192">
                        <c:v>41.12</c:v>
                      </c:pt>
                      <c:pt idx="193">
                        <c:v>41.06</c:v>
                      </c:pt>
                      <c:pt idx="194">
                        <c:v>41</c:v>
                      </c:pt>
                      <c:pt idx="195">
                        <c:v>40.93</c:v>
                      </c:pt>
                      <c:pt idx="196">
                        <c:v>40.86</c:v>
                      </c:pt>
                      <c:pt idx="197">
                        <c:v>40.79</c:v>
                      </c:pt>
                      <c:pt idx="198">
                        <c:v>40.71</c:v>
                      </c:pt>
                      <c:pt idx="199">
                        <c:v>40.630000000000003</c:v>
                      </c:pt>
                      <c:pt idx="200">
                        <c:v>40.549999999999997</c:v>
                      </c:pt>
                      <c:pt idx="201">
                        <c:v>40.46</c:v>
                      </c:pt>
                      <c:pt idx="202">
                        <c:v>40.369999999999997</c:v>
                      </c:pt>
                      <c:pt idx="203">
                        <c:v>40.28</c:v>
                      </c:pt>
                      <c:pt idx="204">
                        <c:v>40.19</c:v>
                      </c:pt>
                      <c:pt idx="205">
                        <c:v>40.090000000000003</c:v>
                      </c:pt>
                      <c:pt idx="206">
                        <c:v>39.979999999999997</c:v>
                      </c:pt>
                      <c:pt idx="207">
                        <c:v>39.880000000000003</c:v>
                      </c:pt>
                      <c:pt idx="208">
                        <c:v>39.770000000000003</c:v>
                      </c:pt>
                      <c:pt idx="209">
                        <c:v>39.65</c:v>
                      </c:pt>
                      <c:pt idx="210">
                        <c:v>39.54</c:v>
                      </c:pt>
                      <c:pt idx="211">
                        <c:v>39.42</c:v>
                      </c:pt>
                      <c:pt idx="212">
                        <c:v>39.29</c:v>
                      </c:pt>
                      <c:pt idx="213">
                        <c:v>39.17</c:v>
                      </c:pt>
                      <c:pt idx="214">
                        <c:v>39.03</c:v>
                      </c:pt>
                      <c:pt idx="215">
                        <c:v>38.9</c:v>
                      </c:pt>
                      <c:pt idx="216">
                        <c:v>38.76</c:v>
                      </c:pt>
                      <c:pt idx="217">
                        <c:v>38.619999999999997</c:v>
                      </c:pt>
                      <c:pt idx="218">
                        <c:v>38.479999999999997</c:v>
                      </c:pt>
                      <c:pt idx="219">
                        <c:v>38.33</c:v>
                      </c:pt>
                      <c:pt idx="220">
                        <c:v>38.18</c:v>
                      </c:pt>
                      <c:pt idx="221">
                        <c:v>38.020000000000003</c:v>
                      </c:pt>
                      <c:pt idx="222">
                        <c:v>37.869999999999997</c:v>
                      </c:pt>
                      <c:pt idx="223">
                        <c:v>37.71</c:v>
                      </c:pt>
                      <c:pt idx="224">
                        <c:v>37.549999999999997</c:v>
                      </c:pt>
                      <c:pt idx="225">
                        <c:v>37.380000000000003</c:v>
                      </c:pt>
                      <c:pt idx="226">
                        <c:v>37.21</c:v>
                      </c:pt>
                      <c:pt idx="227">
                        <c:v>37.04</c:v>
                      </c:pt>
                      <c:pt idx="228">
                        <c:v>36.869999999999997</c:v>
                      </c:pt>
                      <c:pt idx="229">
                        <c:v>36.700000000000003</c:v>
                      </c:pt>
                      <c:pt idx="230">
                        <c:v>36.520000000000003</c:v>
                      </c:pt>
                      <c:pt idx="231">
                        <c:v>36.340000000000003</c:v>
                      </c:pt>
                      <c:pt idx="232">
                        <c:v>36.159999999999997</c:v>
                      </c:pt>
                      <c:pt idx="233">
                        <c:v>35.979999999999997</c:v>
                      </c:pt>
                      <c:pt idx="234">
                        <c:v>35.799999999999997</c:v>
                      </c:pt>
                      <c:pt idx="235">
                        <c:v>35.619999999999997</c:v>
                      </c:pt>
                      <c:pt idx="236">
                        <c:v>35.43</c:v>
                      </c:pt>
                      <c:pt idx="237">
                        <c:v>35.24</c:v>
                      </c:pt>
                      <c:pt idx="238">
                        <c:v>35.06</c:v>
                      </c:pt>
                      <c:pt idx="239">
                        <c:v>34.869999999999997</c:v>
                      </c:pt>
                      <c:pt idx="240">
                        <c:v>34.68</c:v>
                      </c:pt>
                      <c:pt idx="241">
                        <c:v>34.49</c:v>
                      </c:pt>
                      <c:pt idx="242">
                        <c:v>34.299999999999997</c:v>
                      </c:pt>
                      <c:pt idx="243">
                        <c:v>34.11</c:v>
                      </c:pt>
                      <c:pt idx="244">
                        <c:v>33.92</c:v>
                      </c:pt>
                      <c:pt idx="245">
                        <c:v>33.729999999999997</c:v>
                      </c:pt>
                      <c:pt idx="246">
                        <c:v>33.54</c:v>
                      </c:pt>
                      <c:pt idx="247">
                        <c:v>33.35</c:v>
                      </c:pt>
                      <c:pt idx="248">
                        <c:v>33.15</c:v>
                      </c:pt>
                      <c:pt idx="249">
                        <c:v>32.96</c:v>
                      </c:pt>
                      <c:pt idx="250">
                        <c:v>32.770000000000003</c:v>
                      </c:pt>
                      <c:pt idx="251">
                        <c:v>32.58</c:v>
                      </c:pt>
                      <c:pt idx="252">
                        <c:v>32.39</c:v>
                      </c:pt>
                      <c:pt idx="253">
                        <c:v>32.200000000000003</c:v>
                      </c:pt>
                      <c:pt idx="254">
                        <c:v>32.01</c:v>
                      </c:pt>
                      <c:pt idx="255">
                        <c:v>31.82</c:v>
                      </c:pt>
                      <c:pt idx="256">
                        <c:v>31.64</c:v>
                      </c:pt>
                      <c:pt idx="257">
                        <c:v>31.45</c:v>
                      </c:pt>
                      <c:pt idx="258">
                        <c:v>31.26</c:v>
                      </c:pt>
                      <c:pt idx="259">
                        <c:v>31.07</c:v>
                      </c:pt>
                      <c:pt idx="260">
                        <c:v>30.89</c:v>
                      </c:pt>
                      <c:pt idx="261">
                        <c:v>30.7</c:v>
                      </c:pt>
                      <c:pt idx="262">
                        <c:v>30.52</c:v>
                      </c:pt>
                      <c:pt idx="263">
                        <c:v>30.34</c:v>
                      </c:pt>
                      <c:pt idx="264">
                        <c:v>30.16</c:v>
                      </c:pt>
                      <c:pt idx="265">
                        <c:v>29.97</c:v>
                      </c:pt>
                      <c:pt idx="266">
                        <c:v>29.79</c:v>
                      </c:pt>
                      <c:pt idx="267">
                        <c:v>29.61</c:v>
                      </c:pt>
                      <c:pt idx="268">
                        <c:v>29.44</c:v>
                      </c:pt>
                      <c:pt idx="269">
                        <c:v>29.26</c:v>
                      </c:pt>
                      <c:pt idx="270">
                        <c:v>29.08</c:v>
                      </c:pt>
                      <c:pt idx="271">
                        <c:v>28.91</c:v>
                      </c:pt>
                      <c:pt idx="272">
                        <c:v>28.73</c:v>
                      </c:pt>
                      <c:pt idx="273">
                        <c:v>28.56</c:v>
                      </c:pt>
                      <c:pt idx="274">
                        <c:v>28.39</c:v>
                      </c:pt>
                      <c:pt idx="275">
                        <c:v>28.22</c:v>
                      </c:pt>
                      <c:pt idx="276">
                        <c:v>28.05</c:v>
                      </c:pt>
                      <c:pt idx="277">
                        <c:v>27.88</c:v>
                      </c:pt>
                      <c:pt idx="278">
                        <c:v>27.71</c:v>
                      </c:pt>
                      <c:pt idx="279">
                        <c:v>27.54</c:v>
                      </c:pt>
                      <c:pt idx="280">
                        <c:v>27.37</c:v>
                      </c:pt>
                      <c:pt idx="281">
                        <c:v>27.21</c:v>
                      </c:pt>
                      <c:pt idx="282">
                        <c:v>27.04</c:v>
                      </c:pt>
                      <c:pt idx="283">
                        <c:v>26.88</c:v>
                      </c:pt>
                      <c:pt idx="284">
                        <c:v>26.72</c:v>
                      </c:pt>
                      <c:pt idx="285">
                        <c:v>26.56</c:v>
                      </c:pt>
                      <c:pt idx="286">
                        <c:v>26.4</c:v>
                      </c:pt>
                      <c:pt idx="287">
                        <c:v>26.24</c:v>
                      </c:pt>
                      <c:pt idx="288">
                        <c:v>26.08</c:v>
                      </c:pt>
                      <c:pt idx="289">
                        <c:v>25.92</c:v>
                      </c:pt>
                      <c:pt idx="290">
                        <c:v>25.76</c:v>
                      </c:pt>
                      <c:pt idx="291">
                        <c:v>25.6</c:v>
                      </c:pt>
                      <c:pt idx="292">
                        <c:v>25.45</c:v>
                      </c:pt>
                      <c:pt idx="293">
                        <c:v>25.29</c:v>
                      </c:pt>
                      <c:pt idx="294">
                        <c:v>25.14</c:v>
                      </c:pt>
                      <c:pt idx="295">
                        <c:v>24.98</c:v>
                      </c:pt>
                      <c:pt idx="296">
                        <c:v>24.83</c:v>
                      </c:pt>
                      <c:pt idx="297">
                        <c:v>24.67</c:v>
                      </c:pt>
                      <c:pt idx="298">
                        <c:v>24.52</c:v>
                      </c:pt>
                      <c:pt idx="299">
                        <c:v>24.37</c:v>
                      </c:pt>
                      <c:pt idx="300">
                        <c:v>24.21</c:v>
                      </c:pt>
                      <c:pt idx="301">
                        <c:v>24.06</c:v>
                      </c:pt>
                      <c:pt idx="302">
                        <c:v>23.9</c:v>
                      </c:pt>
                      <c:pt idx="303">
                        <c:v>23.75</c:v>
                      </c:pt>
                      <c:pt idx="304">
                        <c:v>23.59</c:v>
                      </c:pt>
                      <c:pt idx="305">
                        <c:v>23.44</c:v>
                      </c:pt>
                      <c:pt idx="306">
                        <c:v>23.28</c:v>
                      </c:pt>
                      <c:pt idx="307">
                        <c:v>23.12</c:v>
                      </c:pt>
                      <c:pt idx="308">
                        <c:v>22.97</c:v>
                      </c:pt>
                      <c:pt idx="309">
                        <c:v>22.8</c:v>
                      </c:pt>
                      <c:pt idx="310">
                        <c:v>22.64</c:v>
                      </c:pt>
                      <c:pt idx="311">
                        <c:v>22.48</c:v>
                      </c:pt>
                      <c:pt idx="312">
                        <c:v>22.31</c:v>
                      </c:pt>
                      <c:pt idx="313">
                        <c:v>22.15</c:v>
                      </c:pt>
                      <c:pt idx="314">
                        <c:v>21.98</c:v>
                      </c:pt>
                      <c:pt idx="315">
                        <c:v>21.8</c:v>
                      </c:pt>
                      <c:pt idx="316">
                        <c:v>21.63</c:v>
                      </c:pt>
                      <c:pt idx="317">
                        <c:v>21.45</c:v>
                      </c:pt>
                      <c:pt idx="318">
                        <c:v>21.26</c:v>
                      </c:pt>
                      <c:pt idx="319">
                        <c:v>21.07</c:v>
                      </c:pt>
                      <c:pt idx="320">
                        <c:v>20.88</c:v>
                      </c:pt>
                      <c:pt idx="321">
                        <c:v>20.69</c:v>
                      </c:pt>
                      <c:pt idx="322">
                        <c:v>20.49</c:v>
                      </c:pt>
                      <c:pt idx="323">
                        <c:v>20.28</c:v>
                      </c:pt>
                      <c:pt idx="324">
                        <c:v>20.07</c:v>
                      </c:pt>
                      <c:pt idx="325">
                        <c:v>19.850000000000001</c:v>
                      </c:pt>
                      <c:pt idx="326">
                        <c:v>19.63</c:v>
                      </c:pt>
                      <c:pt idx="327">
                        <c:v>19.399999999999999</c:v>
                      </c:pt>
                      <c:pt idx="328">
                        <c:v>19.170000000000002</c:v>
                      </c:pt>
                      <c:pt idx="329">
                        <c:v>18.93</c:v>
                      </c:pt>
                      <c:pt idx="330">
                        <c:v>18.690000000000001</c:v>
                      </c:pt>
                      <c:pt idx="331">
                        <c:v>18.440000000000001</c:v>
                      </c:pt>
                      <c:pt idx="332">
                        <c:v>18.190000000000001</c:v>
                      </c:pt>
                      <c:pt idx="333">
                        <c:v>17.93</c:v>
                      </c:pt>
                      <c:pt idx="334">
                        <c:v>17.66</c:v>
                      </c:pt>
                      <c:pt idx="335">
                        <c:v>17.39</c:v>
                      </c:pt>
                      <c:pt idx="336">
                        <c:v>17.12</c:v>
                      </c:pt>
                      <c:pt idx="337">
                        <c:v>16.850000000000001</c:v>
                      </c:pt>
                      <c:pt idx="338">
                        <c:v>16.57</c:v>
                      </c:pt>
                      <c:pt idx="339">
                        <c:v>16.29</c:v>
                      </c:pt>
                      <c:pt idx="340">
                        <c:v>16.010000000000002</c:v>
                      </c:pt>
                      <c:pt idx="341">
                        <c:v>15.72</c:v>
                      </c:pt>
                      <c:pt idx="342">
                        <c:v>15.44</c:v>
                      </c:pt>
                      <c:pt idx="343">
                        <c:v>15.16</c:v>
                      </c:pt>
                      <c:pt idx="344">
                        <c:v>14.88</c:v>
                      </c:pt>
                      <c:pt idx="345">
                        <c:v>14.6</c:v>
                      </c:pt>
                      <c:pt idx="346">
                        <c:v>14.32</c:v>
                      </c:pt>
                      <c:pt idx="347">
                        <c:v>14.04</c:v>
                      </c:pt>
                      <c:pt idx="348">
                        <c:v>13.77</c:v>
                      </c:pt>
                      <c:pt idx="349">
                        <c:v>13.5</c:v>
                      </c:pt>
                      <c:pt idx="350">
                        <c:v>13.24</c:v>
                      </c:pt>
                      <c:pt idx="351">
                        <c:v>12.98</c:v>
                      </c:pt>
                      <c:pt idx="352">
                        <c:v>12.72</c:v>
                      </c:pt>
                      <c:pt idx="353">
                        <c:v>12.47</c:v>
                      </c:pt>
                      <c:pt idx="354">
                        <c:v>12.23</c:v>
                      </c:pt>
                      <c:pt idx="355">
                        <c:v>11.98</c:v>
                      </c:pt>
                      <c:pt idx="356">
                        <c:v>11.75</c:v>
                      </c:pt>
                      <c:pt idx="357">
                        <c:v>11.52</c:v>
                      </c:pt>
                      <c:pt idx="358">
                        <c:v>11.29</c:v>
                      </c:pt>
                      <c:pt idx="359">
                        <c:v>11.08</c:v>
                      </c:pt>
                      <c:pt idx="360">
                        <c:v>10.86</c:v>
                      </c:pt>
                      <c:pt idx="361">
                        <c:v>10.65</c:v>
                      </c:pt>
                      <c:pt idx="362">
                        <c:v>10.45</c:v>
                      </c:pt>
                      <c:pt idx="363">
                        <c:v>10.25</c:v>
                      </c:pt>
                      <c:pt idx="364">
                        <c:v>10.06</c:v>
                      </c:pt>
                      <c:pt idx="365">
                        <c:v>9.8699999999999992</c:v>
                      </c:pt>
                      <c:pt idx="366">
                        <c:v>9.69</c:v>
                      </c:pt>
                      <c:pt idx="367">
                        <c:v>9.51</c:v>
                      </c:pt>
                      <c:pt idx="368">
                        <c:v>9.34</c:v>
                      </c:pt>
                      <c:pt idx="369">
                        <c:v>9.17</c:v>
                      </c:pt>
                      <c:pt idx="370">
                        <c:v>9.01</c:v>
                      </c:pt>
                      <c:pt idx="371">
                        <c:v>8.85</c:v>
                      </c:pt>
                      <c:pt idx="372">
                        <c:v>8.69</c:v>
                      </c:pt>
                      <c:pt idx="373">
                        <c:v>8.5399999999999991</c:v>
                      </c:pt>
                      <c:pt idx="374">
                        <c:v>8.39</c:v>
                      </c:pt>
                      <c:pt idx="375">
                        <c:v>8.24</c:v>
                      </c:pt>
                      <c:pt idx="376">
                        <c:v>8.1</c:v>
                      </c:pt>
                      <c:pt idx="377">
                        <c:v>7.97</c:v>
                      </c:pt>
                      <c:pt idx="378">
                        <c:v>7.83</c:v>
                      </c:pt>
                      <c:pt idx="379">
                        <c:v>7.7</c:v>
                      </c:pt>
                      <c:pt idx="380">
                        <c:v>7.57</c:v>
                      </c:pt>
                      <c:pt idx="381">
                        <c:v>7.45</c:v>
                      </c:pt>
                      <c:pt idx="382">
                        <c:v>7.32</c:v>
                      </c:pt>
                      <c:pt idx="383">
                        <c:v>7.2</c:v>
                      </c:pt>
                      <c:pt idx="384">
                        <c:v>7.09</c:v>
                      </c:pt>
                      <c:pt idx="385">
                        <c:v>6.97</c:v>
                      </c:pt>
                      <c:pt idx="386">
                        <c:v>6.86</c:v>
                      </c:pt>
                      <c:pt idx="387">
                        <c:v>6.75</c:v>
                      </c:pt>
                      <c:pt idx="388">
                        <c:v>6.64</c:v>
                      </c:pt>
                      <c:pt idx="389">
                        <c:v>6.53</c:v>
                      </c:pt>
                      <c:pt idx="390">
                        <c:v>6.43</c:v>
                      </c:pt>
                      <c:pt idx="391">
                        <c:v>6.33</c:v>
                      </c:pt>
                      <c:pt idx="392">
                        <c:v>6.23</c:v>
                      </c:pt>
                      <c:pt idx="393">
                        <c:v>6.13</c:v>
                      </c:pt>
                      <c:pt idx="394">
                        <c:v>6.03</c:v>
                      </c:pt>
                      <c:pt idx="395">
                        <c:v>5.93</c:v>
                      </c:pt>
                      <c:pt idx="396">
                        <c:v>5.84</c:v>
                      </c:pt>
                      <c:pt idx="397">
                        <c:v>5.75</c:v>
                      </c:pt>
                      <c:pt idx="398">
                        <c:v>5.66</c:v>
                      </c:pt>
                      <c:pt idx="399">
                        <c:v>5.57</c:v>
                      </c:pt>
                      <c:pt idx="400">
                        <c:v>5.48</c:v>
                      </c:pt>
                      <c:pt idx="401">
                        <c:v>5.39</c:v>
                      </c:pt>
                      <c:pt idx="402">
                        <c:v>5.3</c:v>
                      </c:pt>
                      <c:pt idx="403">
                        <c:v>5.22</c:v>
                      </c:pt>
                      <c:pt idx="404">
                        <c:v>5.14</c:v>
                      </c:pt>
                      <c:pt idx="405">
                        <c:v>5.05</c:v>
                      </c:pt>
                      <c:pt idx="406">
                        <c:v>4.97</c:v>
                      </c:pt>
                      <c:pt idx="407">
                        <c:v>4.8899999999999997</c:v>
                      </c:pt>
                      <c:pt idx="408">
                        <c:v>4.8099999999999996</c:v>
                      </c:pt>
                      <c:pt idx="409">
                        <c:v>4.7300000000000004</c:v>
                      </c:pt>
                      <c:pt idx="410">
                        <c:v>4.66</c:v>
                      </c:pt>
                      <c:pt idx="411">
                        <c:v>4.58</c:v>
                      </c:pt>
                      <c:pt idx="412">
                        <c:v>4.5</c:v>
                      </c:pt>
                      <c:pt idx="413">
                        <c:v>4.43</c:v>
                      </c:pt>
                      <c:pt idx="414">
                        <c:v>4.3499999999999996</c:v>
                      </c:pt>
                      <c:pt idx="415">
                        <c:v>4.28</c:v>
                      </c:pt>
                      <c:pt idx="416">
                        <c:v>4.21</c:v>
                      </c:pt>
                      <c:pt idx="417">
                        <c:v>4.13</c:v>
                      </c:pt>
                      <c:pt idx="418">
                        <c:v>4.0599999999999996</c:v>
                      </c:pt>
                      <c:pt idx="419">
                        <c:v>3.99</c:v>
                      </c:pt>
                      <c:pt idx="420">
                        <c:v>3.92</c:v>
                      </c:pt>
                      <c:pt idx="421">
                        <c:v>3.85</c:v>
                      </c:pt>
                      <c:pt idx="422">
                        <c:v>3.78</c:v>
                      </c:pt>
                      <c:pt idx="423">
                        <c:v>3.71</c:v>
                      </c:pt>
                      <c:pt idx="424">
                        <c:v>3.65</c:v>
                      </c:pt>
                      <c:pt idx="425">
                        <c:v>3.58</c:v>
                      </c:pt>
                      <c:pt idx="426">
                        <c:v>3.51</c:v>
                      </c:pt>
                      <c:pt idx="427">
                        <c:v>3.45</c:v>
                      </c:pt>
                      <c:pt idx="428">
                        <c:v>3.38</c:v>
                      </c:pt>
                      <c:pt idx="429">
                        <c:v>3.32</c:v>
                      </c:pt>
                      <c:pt idx="430">
                        <c:v>3.25</c:v>
                      </c:pt>
                      <c:pt idx="431">
                        <c:v>3.19</c:v>
                      </c:pt>
                      <c:pt idx="432">
                        <c:v>3.12</c:v>
                      </c:pt>
                      <c:pt idx="433">
                        <c:v>3.06</c:v>
                      </c:pt>
                      <c:pt idx="434">
                        <c:v>3</c:v>
                      </c:pt>
                      <c:pt idx="435">
                        <c:v>2.93</c:v>
                      </c:pt>
                      <c:pt idx="436">
                        <c:v>2.87</c:v>
                      </c:pt>
                      <c:pt idx="437">
                        <c:v>2.81</c:v>
                      </c:pt>
                      <c:pt idx="438">
                        <c:v>2.75</c:v>
                      </c:pt>
                      <c:pt idx="439">
                        <c:v>2.69</c:v>
                      </c:pt>
                      <c:pt idx="440">
                        <c:v>2.63</c:v>
                      </c:pt>
                      <c:pt idx="441">
                        <c:v>2.57</c:v>
                      </c:pt>
                      <c:pt idx="442">
                        <c:v>2.5099999999999998</c:v>
                      </c:pt>
                      <c:pt idx="443">
                        <c:v>2.4500000000000002</c:v>
                      </c:pt>
                      <c:pt idx="444">
                        <c:v>2.39</c:v>
                      </c:pt>
                      <c:pt idx="445">
                        <c:v>2.33</c:v>
                      </c:pt>
                      <c:pt idx="446">
                        <c:v>2.27</c:v>
                      </c:pt>
                      <c:pt idx="447">
                        <c:v>2.21</c:v>
                      </c:pt>
                      <c:pt idx="448">
                        <c:v>2.16</c:v>
                      </c:pt>
                      <c:pt idx="449">
                        <c:v>2.1</c:v>
                      </c:pt>
                      <c:pt idx="450">
                        <c:v>2.04</c:v>
                      </c:pt>
                      <c:pt idx="451">
                        <c:v>1.98</c:v>
                      </c:pt>
                      <c:pt idx="452">
                        <c:v>1.93</c:v>
                      </c:pt>
                      <c:pt idx="453">
                        <c:v>1.87</c:v>
                      </c:pt>
                      <c:pt idx="454">
                        <c:v>1.82</c:v>
                      </c:pt>
                      <c:pt idx="455">
                        <c:v>1.76</c:v>
                      </c:pt>
                      <c:pt idx="456">
                        <c:v>1.7</c:v>
                      </c:pt>
                      <c:pt idx="457">
                        <c:v>1.65</c:v>
                      </c:pt>
                      <c:pt idx="458">
                        <c:v>1.59</c:v>
                      </c:pt>
                      <c:pt idx="459">
                        <c:v>1.54</c:v>
                      </c:pt>
                      <c:pt idx="460">
                        <c:v>1.48</c:v>
                      </c:pt>
                      <c:pt idx="461">
                        <c:v>1.43</c:v>
                      </c:pt>
                      <c:pt idx="462">
                        <c:v>1.38</c:v>
                      </c:pt>
                      <c:pt idx="463">
                        <c:v>1.32</c:v>
                      </c:pt>
                      <c:pt idx="464">
                        <c:v>1.27</c:v>
                      </c:pt>
                      <c:pt idx="465">
                        <c:v>1.22</c:v>
                      </c:pt>
                      <c:pt idx="466">
                        <c:v>1.1599999999999999</c:v>
                      </c:pt>
                      <c:pt idx="467">
                        <c:v>1.1100000000000001</c:v>
                      </c:pt>
                      <c:pt idx="468">
                        <c:v>1.06</c:v>
                      </c:pt>
                      <c:pt idx="469">
                        <c:v>1.01</c:v>
                      </c:pt>
                      <c:pt idx="470">
                        <c:v>0.95</c:v>
                      </c:pt>
                      <c:pt idx="471">
                        <c:v>0.9</c:v>
                      </c:pt>
                      <c:pt idx="472">
                        <c:v>0.85</c:v>
                      </c:pt>
                      <c:pt idx="473">
                        <c:v>0.8</c:v>
                      </c:pt>
                      <c:pt idx="474">
                        <c:v>0.75</c:v>
                      </c:pt>
                      <c:pt idx="475">
                        <c:v>0.7</c:v>
                      </c:pt>
                      <c:pt idx="476">
                        <c:v>0.65</c:v>
                      </c:pt>
                      <c:pt idx="477">
                        <c:v>0.59</c:v>
                      </c:pt>
                      <c:pt idx="478">
                        <c:v>0.54</c:v>
                      </c:pt>
                      <c:pt idx="479">
                        <c:v>0.49</c:v>
                      </c:pt>
                      <c:pt idx="480">
                        <c:v>0.44</c:v>
                      </c:pt>
                      <c:pt idx="481">
                        <c:v>0.39</c:v>
                      </c:pt>
                      <c:pt idx="482">
                        <c:v>0.34</c:v>
                      </c:pt>
                      <c:pt idx="483">
                        <c:v>0.28999999999999998</c:v>
                      </c:pt>
                      <c:pt idx="484">
                        <c:v>0.25</c:v>
                      </c:pt>
                      <c:pt idx="485">
                        <c:v>0.2</c:v>
                      </c:pt>
                      <c:pt idx="486">
                        <c:v>0.15</c:v>
                      </c:pt>
                      <c:pt idx="487">
                        <c:v>0.1</c:v>
                      </c:pt>
                      <c:pt idx="488">
                        <c:v>0.05</c:v>
                      </c:pt>
                      <c:pt idx="489">
                        <c:v>0</c:v>
                      </c:pt>
                      <c:pt idx="490">
                        <c:v>0</c:v>
                      </c:pt>
                      <c:pt idx="491">
                        <c:v>0</c:v>
                      </c:pt>
                      <c:pt idx="492">
                        <c:v>0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0</c:v>
                      </c:pt>
                      <c:pt idx="499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01D-4BC6-B949-8FF427FB6813}"/>
                  </c:ext>
                </c:extLst>
              </c15:ser>
            </c15:filteredScatterSeries>
            <c15:filteredScatte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'[Diagramme zu PB 128799.xlsx]Hy_pF128799'!$J$15</c15:sqref>
                        </c15:formulaRef>
                      </c:ext>
                    </c:extLst>
                    <c:strCache>
                      <c:ptCount val="1"/>
                      <c:pt idx="0">
                        <c:v>Funktion - Hyprop (128800)</c:v>
                      </c:pt>
                    </c:strCache>
                  </c:strRef>
                </c:tx>
                <c:spPr>
                  <a:ln w="19050">
                    <a:solidFill>
                      <a:schemeClr val="tx2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[2]Hy_pF128799!$K$17:$K$516</c15:sqref>
                        </c15:formulaRef>
                      </c:ext>
                    </c:extLst>
                    <c:numCache>
                      <c:formatCode>General</c:formatCode>
                      <c:ptCount val="500"/>
                      <c:pt idx="0">
                        <c:v>1E-3</c:v>
                      </c:pt>
                      <c:pt idx="1">
                        <c:v>1.0471285480508988E-3</c:v>
                      </c:pt>
                      <c:pt idx="2">
                        <c:v>1.0964781961431849E-3</c:v>
                      </c:pt>
                      <c:pt idx="3">
                        <c:v>1.1481536214968825E-3</c:v>
                      </c:pt>
                      <c:pt idx="4">
                        <c:v>1.2022644346174124E-3</c:v>
                      </c:pt>
                      <c:pt idx="5">
                        <c:v>1.2589254117941662E-3</c:v>
                      </c:pt>
                      <c:pt idx="6">
                        <c:v>1.3182567385564071E-3</c:v>
                      </c:pt>
                      <c:pt idx="7">
                        <c:v>1.3803842646028844E-3</c:v>
                      </c:pt>
                      <c:pt idx="8">
                        <c:v>1.4454397707459271E-3</c:v>
                      </c:pt>
                      <c:pt idx="9">
                        <c:v>1.5135612484362072E-3</c:v>
                      </c:pt>
                      <c:pt idx="10">
                        <c:v>1.5848931924611134E-3</c:v>
                      </c:pt>
                      <c:pt idx="11">
                        <c:v>1.6595869074375606E-3</c:v>
                      </c:pt>
                      <c:pt idx="12">
                        <c:v>1.737800828749375E-3</c:v>
                      </c:pt>
                      <c:pt idx="13">
                        <c:v>1.8238957023196368E-3</c:v>
                      </c:pt>
                      <c:pt idx="14">
                        <c:v>1.9098532585662381E-3</c:v>
                      </c:pt>
                      <c:pt idx="15">
                        <c:v>1.9998618696327438E-3</c:v>
                      </c:pt>
                      <c:pt idx="16">
                        <c:v>2.0941124558508922E-3</c:v>
                      </c:pt>
                      <c:pt idx="17">
                        <c:v>2.1928049353504477E-3</c:v>
                      </c:pt>
                      <c:pt idx="18">
                        <c:v>2.2961486481123624E-3</c:v>
                      </c:pt>
                      <c:pt idx="19">
                        <c:v>2.4043628000069311E-3</c:v>
                      </c:pt>
                      <c:pt idx="20">
                        <c:v>2.5176769277588528E-3</c:v>
                      </c:pt>
                      <c:pt idx="21">
                        <c:v>2.6363313858253764E-3</c:v>
                      </c:pt>
                      <c:pt idx="22">
                        <c:v>2.7605778562203444E-3</c:v>
                      </c:pt>
                      <c:pt idx="23">
                        <c:v>2.8906798823654734E-3</c:v>
                      </c:pt>
                      <c:pt idx="24">
                        <c:v>3.0269134281013027E-3</c:v>
                      </c:pt>
                      <c:pt idx="25">
                        <c:v>3.1695674630434871E-3</c:v>
                      </c:pt>
                      <c:pt idx="26">
                        <c:v>3.3189445755261024E-3</c:v>
                      </c:pt>
                      <c:pt idx="27">
                        <c:v>3.4753616144320562E-3</c:v>
                      </c:pt>
                      <c:pt idx="28">
                        <c:v>3.6391503612720681E-3</c:v>
                      </c:pt>
                      <c:pt idx="29">
                        <c:v>3.8106582339377261E-3</c:v>
                      </c:pt>
                      <c:pt idx="30">
                        <c:v>3.9902490236214195E-3</c:v>
                      </c:pt>
                      <c:pt idx="31">
                        <c:v>4.1783036664662151E-3</c:v>
                      </c:pt>
                      <c:pt idx="32">
                        <c:v>4.3752210515825172E-3</c:v>
                      </c:pt>
                      <c:pt idx="33">
                        <c:v>4.5814188671453341E-3</c:v>
                      </c:pt>
                      <c:pt idx="34">
                        <c:v>4.7973344863668898E-3</c:v>
                      </c:pt>
                      <c:pt idx="35">
                        <c:v>5.0234258952238688E-3</c:v>
                      </c:pt>
                      <c:pt idx="36">
                        <c:v>5.2601726639070591E-3</c:v>
                      </c:pt>
                      <c:pt idx="37">
                        <c:v>5.5080769640540352E-3</c:v>
                      </c:pt>
                      <c:pt idx="38">
                        <c:v>5.7809604740571797E-3</c:v>
                      </c:pt>
                      <c:pt idx="39">
                        <c:v>6.0534087475391327E-3</c:v>
                      </c:pt>
                      <c:pt idx="40">
                        <c:v>6.3386971125692654E-3</c:v>
                      </c:pt>
                      <c:pt idx="41">
                        <c:v>6.6374307040190884E-3</c:v>
                      </c:pt>
                      <c:pt idx="42">
                        <c:v>6.9502431758879666E-3</c:v>
                      </c:pt>
                      <c:pt idx="43">
                        <c:v>7.2777980453682389E-3</c:v>
                      </c:pt>
                      <c:pt idx="44">
                        <c:v>7.6207901002541155E-3</c:v>
                      </c:pt>
                      <c:pt idx="45">
                        <c:v>7.9799468726797669E-3</c:v>
                      </c:pt>
                      <c:pt idx="46">
                        <c:v>8.3560301823124798E-3</c:v>
                      </c:pt>
                      <c:pt idx="47">
                        <c:v>8.749837752274359E-3</c:v>
                      </c:pt>
                      <c:pt idx="48">
                        <c:v>9.1622049012199929E-3</c:v>
                      </c:pt>
                      <c:pt idx="49">
                        <c:v>9.5940063151593331E-3</c:v>
                      </c:pt>
                      <c:pt idx="50">
                        <c:v>1.0046157902783943E-2</c:v>
                      </c:pt>
                      <c:pt idx="51">
                        <c:v>1.0519618738232228E-2</c:v>
                      </c:pt>
                      <c:pt idx="52">
                        <c:v>1.1015393095414147E-2</c:v>
                      </c:pt>
                      <c:pt idx="53">
                        <c:v>1.1534532578210917E-2</c:v>
                      </c:pt>
                      <c:pt idx="54">
                        <c:v>1.2078138351067793E-2</c:v>
                      </c:pt>
                      <c:pt idx="55">
                        <c:v>1.2647363474711513E-2</c:v>
                      </c:pt>
                      <c:pt idx="56">
                        <c:v>1.3243415351946645E-2</c:v>
                      </c:pt>
                      <c:pt idx="57">
                        <c:v>1.3867558288718879E-2</c:v>
                      </c:pt>
                      <c:pt idx="58">
                        <c:v>1.4521116175877414E-2</c:v>
                      </c:pt>
                      <c:pt idx="59">
                        <c:v>1.5205475297324944E-2</c:v>
                      </c:pt>
                      <c:pt idx="60">
                        <c:v>1.5922087270511701E-2</c:v>
                      </c:pt>
                      <c:pt idx="61">
                        <c:v>1.6672472125510623E-2</c:v>
                      </c:pt>
                      <c:pt idx="62">
                        <c:v>1.745822152920503E-2</c:v>
                      </c:pt>
                      <c:pt idx="63">
                        <c:v>1.83231442237121E-2</c:v>
                      </c:pt>
                      <c:pt idx="64">
                        <c:v>1.9186687406702884E-2</c:v>
                      </c:pt>
                      <c:pt idx="65">
                        <c:v>2.0090928126087274E-2</c:v>
                      </c:pt>
                      <c:pt idx="66">
                        <c:v>2.1037784397664742E-2</c:v>
                      </c:pt>
                      <c:pt idx="67">
                        <c:v>2.2029264630534558E-2</c:v>
                      </c:pt>
                      <c:pt idx="68">
                        <c:v>2.3067471887200684E-2</c:v>
                      </c:pt>
                      <c:pt idx="69">
                        <c:v>2.4154608344449397E-2</c:v>
                      </c:pt>
                      <c:pt idx="70">
                        <c:v>2.5292979964461438E-2</c:v>
                      </c:pt>
                      <c:pt idx="71">
                        <c:v>2.6485001386067002E-2</c:v>
                      </c:pt>
                      <c:pt idx="72">
                        <c:v>2.7733201046518396E-2</c:v>
                      </c:pt>
                      <c:pt idx="73">
                        <c:v>2.9040226544644502E-2</c:v>
                      </c:pt>
                      <c:pt idx="74">
                        <c:v>3.0408850256762782E-2</c:v>
                      </c:pt>
                      <c:pt idx="75">
                        <c:v>3.1841975217261231E-2</c:v>
                      </c:pt>
                      <c:pt idx="76">
                        <c:v>3.334264127632347E-2</c:v>
                      </c:pt>
                      <c:pt idx="77">
                        <c:v>3.4914031547858604E-2</c:v>
                      </c:pt>
                      <c:pt idx="78">
                        <c:v>3.6559479161312469E-2</c:v>
                      </c:pt>
                      <c:pt idx="79">
                        <c:v>3.8282474331682255E-2</c:v>
                      </c:pt>
                      <c:pt idx="80">
                        <c:v>4.0086671762730258E-2</c:v>
                      </c:pt>
                      <c:pt idx="81">
                        <c:v>4.1975898399100743E-2</c:v>
                      </c:pt>
                      <c:pt idx="82">
                        <c:v>4.3954161543782427E-2</c:v>
                      </c:pt>
                      <c:pt idx="83">
                        <c:v>4.6025657358135588E-2</c:v>
                      </c:pt>
                      <c:pt idx="84">
                        <c:v>4.8194779762512713E-2</c:v>
                      </c:pt>
                      <c:pt idx="85">
                        <c:v>5.0466129756352826E-2</c:v>
                      </c:pt>
                      <c:pt idx="86">
                        <c:v>5.2844525177518045E-2</c:v>
                      </c:pt>
                      <c:pt idx="87">
                        <c:v>5.5335010921573669E-2</c:v>
                      </c:pt>
                      <c:pt idx="88">
                        <c:v>5.8076441752131176E-2</c:v>
                      </c:pt>
                      <c:pt idx="89">
                        <c:v>6.0813500127871782E-2</c:v>
                      </c:pt>
                      <c:pt idx="90">
                        <c:v>6.3679552090791583E-2</c:v>
                      </c:pt>
                      <c:pt idx="91">
                        <c:v>6.6680676921362203E-2</c:v>
                      </c:pt>
                      <c:pt idx="92">
                        <c:v>6.9823240407717146E-2</c:v>
                      </c:pt>
                      <c:pt idx="93">
                        <c:v>7.3113908348341736E-2</c:v>
                      </c:pt>
                      <c:pt idx="94">
                        <c:v>7.6559660691125617E-2</c:v>
                      </c:pt>
                      <c:pt idx="95">
                        <c:v>8.0167806338767869E-2</c:v>
                      </c:pt>
                      <c:pt idx="96">
                        <c:v>8.3945998651939718E-2</c:v>
                      </c:pt>
                      <c:pt idx="97">
                        <c:v>8.7902251683088406E-2</c:v>
                      </c:pt>
                      <c:pt idx="98">
                        <c:v>9.2044957175317119E-2</c:v>
                      </c:pt>
                      <c:pt idx="99">
                        <c:v>9.6382902362397022E-2</c:v>
                      </c:pt>
                      <c:pt idx="100">
                        <c:v>0.10092528860766845</c:v>
                      </c:pt>
                      <c:pt idx="101">
                        <c:v>0.10568175092136582</c:v>
                      </c:pt>
                      <c:pt idx="102">
                        <c:v>0.11066237839776663</c:v>
                      </c:pt>
                      <c:pt idx="103">
                        <c:v>0.11587773561551258</c:v>
                      </c:pt>
                      <c:pt idx="104">
                        <c:v>0.12133888504649767</c:v>
                      </c:pt>
                      <c:pt idx="105">
                        <c:v>0.12705741052085415</c:v>
                      </c:pt>
                      <c:pt idx="106">
                        <c:v>0.13304544179780906</c:v>
                      </c:pt>
                      <c:pt idx="107">
                        <c:v>0.13931568029453029</c:v>
                      </c:pt>
                      <c:pt idx="108">
                        <c:v>0.14588142602753484</c:v>
                      </c:pt>
                      <c:pt idx="109">
                        <c:v>0.15275660582380726</c:v>
                      </c:pt>
                      <c:pt idx="110">
                        <c:v>0.15995580286146685</c:v>
                      </c:pt>
                      <c:pt idx="111">
                        <c:v>0.1674942876026437</c:v>
                      </c:pt>
                      <c:pt idx="112">
                        <c:v>0.17538805018417611</c:v>
                      </c:pt>
                      <c:pt idx="113">
                        <c:v>0.18407720014689558</c:v>
                      </c:pt>
                      <c:pt idx="114">
                        <c:v>0.19275249131909358</c:v>
                      </c:pt>
                      <c:pt idx="115">
                        <c:v>0.2018366363681561</c:v>
                      </c:pt>
                      <c:pt idx="116">
                        <c:v>0.21134890398366465</c:v>
                      </c:pt>
                      <c:pt idx="117">
                        <c:v>0.22130947096056372</c:v>
                      </c:pt>
                      <c:pt idx="118">
                        <c:v>0.23173946499684783</c:v>
                      </c:pt>
                      <c:pt idx="119">
                        <c:v>0.24266100950824152</c:v>
                      </c:pt>
                      <c:pt idx="120">
                        <c:v>0.25409727055493048</c:v>
                      </c:pt>
                      <c:pt idx="121">
                        <c:v>0.26607250597988091</c:v>
                      </c:pt>
                      <c:pt idx="122">
                        <c:v>0.27861211686297699</c:v>
                      </c:pt>
                      <c:pt idx="123">
                        <c:v>0.29174270140011666</c:v>
                      </c:pt>
                      <c:pt idx="124">
                        <c:v>0.30549211132155124</c:v>
                      </c:pt>
                      <c:pt idx="125">
                        <c:v>0.31988951096913976</c:v>
                      </c:pt>
                      <c:pt idx="126">
                        <c:v>0.33496543915782762</c:v>
                      </c:pt>
                      <c:pt idx="127">
                        <c:v>0.35075187395256796</c:v>
                      </c:pt>
                      <c:pt idx="128">
                        <c:v>0.36728230049808464</c:v>
                      </c:pt>
                      <c:pt idx="129">
                        <c:v>0.3845917820453536</c:v>
                      </c:pt>
                      <c:pt idx="130">
                        <c:v>0.40271703432545908</c:v>
                      </c:pt>
                      <c:pt idx="131">
                        <c:v>0.42169650342858223</c:v>
                      </c:pt>
                      <c:pt idx="132">
                        <c:v>0.44157044735331252</c:v>
                      </c:pt>
                      <c:pt idx="133">
                        <c:v>0.46238102139926029</c:v>
                      </c:pt>
                      <c:pt idx="134">
                        <c:v>0.48417236758409932</c:v>
                      </c:pt>
                      <c:pt idx="135">
                        <c:v>0.50699070827470438</c:v>
                      </c:pt>
                      <c:pt idx="136">
                        <c:v>0.53088444423098824</c:v>
                      </c:pt>
                      <c:pt idx="137">
                        <c:v>0.55590425727040349</c:v>
                      </c:pt>
                      <c:pt idx="138">
                        <c:v>0.58344510427374474</c:v>
                      </c:pt>
                      <c:pt idx="139">
                        <c:v>0.61094202490557203</c:v>
                      </c:pt>
                      <c:pt idx="140">
                        <c:v>0.63973483548264809</c:v>
                      </c:pt>
                      <c:pt idx="141">
                        <c:v>0.66988460941652639</c:v>
                      </c:pt>
                      <c:pt idx="142">
                        <c:v>0.70145529841997123</c:v>
                      </c:pt>
                      <c:pt idx="143">
                        <c:v>0.73451386815711495</c:v>
                      </c:pt>
                      <c:pt idx="144">
                        <c:v>0.7691304402866096</c:v>
                      </c:pt>
                      <c:pt idx="145">
                        <c:v>0.80537844119906665</c:v>
                      </c:pt>
                      <c:pt idx="146">
                        <c:v>0.84333475776427536</c:v>
                      </c:pt>
                      <c:pt idx="147">
                        <c:v>0.88307990041856277</c:v>
                      </c:pt>
                      <c:pt idx="148">
                        <c:v>0.92469817393822251</c:v>
                      </c:pt>
                      <c:pt idx="149">
                        <c:v>0.96827785626124918</c:v>
                      </c:pt>
                      <c:pt idx="150">
                        <c:v>1.0139113857366795</c:v>
                      </c:pt>
                      <c:pt idx="151">
                        <c:v>1.0616955571987245</c:v>
                      </c:pt>
                      <c:pt idx="152">
                        <c:v>1.1117317272815912</c:v>
                      </c:pt>
                      <c:pt idx="153">
                        <c:v>1.1641260294104914</c:v>
                      </c:pt>
                      <c:pt idx="154">
                        <c:v>1.2189895989248665</c:v>
                      </c:pt>
                      <c:pt idx="155">
                        <c:v>1.2764388088113439</c:v>
                      </c:pt>
                      <c:pt idx="156">
                        <c:v>1.3365955165464423</c:v>
                      </c:pt>
                      <c:pt idx="157">
                        <c:v>1.3995873225726181</c:v>
                      </c:pt>
                      <c:pt idx="158">
                        <c:v>1.4655478409559117</c:v>
                      </c:pt>
                      <c:pt idx="159">
                        <c:v>1.5346169827992944</c:v>
                      </c:pt>
                      <c:pt idx="160">
                        <c:v>1.6069412530128773</c:v>
                      </c:pt>
                      <c:pt idx="161">
                        <c:v>1.6826740610704676</c:v>
                      </c:pt>
                      <c:pt idx="162">
                        <c:v>1.7619760464116292</c:v>
                      </c:pt>
                      <c:pt idx="163">
                        <c:v>1.8492686189780783</c:v>
                      </c:pt>
                      <c:pt idx="164">
                        <c:v>1.9364219639466071</c:v>
                      </c:pt>
                      <c:pt idx="165">
                        <c:v>2.0276827195212821</c:v>
                      </c:pt>
                      <c:pt idx="166">
                        <c:v>2.1232444620002195</c:v>
                      </c:pt>
                      <c:pt idx="167">
                        <c:v>2.2233098906514033</c:v>
                      </c:pt>
                      <c:pt idx="168">
                        <c:v>2.3280912576650081</c:v>
                      </c:pt>
                      <c:pt idx="169">
                        <c:v>2.4378108183687526</c:v>
                      </c:pt>
                      <c:pt idx="170">
                        <c:v>2.5527013026612471</c:v>
                      </c:pt>
                      <c:pt idx="171">
                        <c:v>2.6730064086633116</c:v>
                      </c:pt>
                      <c:pt idx="172">
                        <c:v>2.7989813196343625</c:v>
                      </c:pt>
                      <c:pt idx="173">
                        <c:v>2.9308932452503211</c:v>
                      </c:pt>
                      <c:pt idx="174">
                        <c:v>3.0690219883911576</c:v>
                      </c:pt>
                      <c:pt idx="175">
                        <c:v>3.2136605386403176</c:v>
                      </c:pt>
                      <c:pt idx="176">
                        <c:v>3.3651156937549076</c:v>
                      </c:pt>
                      <c:pt idx="177">
                        <c:v>3.5237087104248723</c:v>
                      </c:pt>
                      <c:pt idx="178">
                        <c:v>3.6897759857015031</c:v>
                      </c:pt>
                      <c:pt idx="179">
                        <c:v>3.8636697705406919</c:v>
                      </c:pt>
                      <c:pt idx="180">
                        <c:v>4.0457589169744272</c:v>
                      </c:pt>
                      <c:pt idx="181">
                        <c:v>4.2364296604954115</c:v>
                      </c:pt>
                      <c:pt idx="182">
                        <c:v>4.4360864393143258</c:v>
                      </c:pt>
                      <c:pt idx="183">
                        <c:v>4.6451527522274949</c:v>
                      </c:pt>
                      <c:pt idx="184">
                        <c:v>4.8640720569146172</c:v>
                      </c:pt>
                      <c:pt idx="185">
                        <c:v>5.0933087105719537</c:v>
                      </c:pt>
                      <c:pt idx="186">
                        <c:v>5.3333489548762101</c:v>
                      </c:pt>
                      <c:pt idx="187">
                        <c:v>5.5847019473683082</c:v>
                      </c:pt>
                      <c:pt idx="188">
                        <c:v>5.8613816451402885</c:v>
                      </c:pt>
                      <c:pt idx="189">
                        <c:v>6.1376200516479429</c:v>
                      </c:pt>
                      <c:pt idx="190">
                        <c:v>6.4268771731701975</c:v>
                      </c:pt>
                      <c:pt idx="191">
                        <c:v>6.7297665628431771</c:v>
                      </c:pt>
                      <c:pt idx="192">
                        <c:v>7.046930689671469</c:v>
                      </c:pt>
                      <c:pt idx="193">
                        <c:v>7.3790423012910118</c:v>
                      </c:pt>
                      <c:pt idx="194">
                        <c:v>7.7268058509570254</c:v>
                      </c:pt>
                      <c:pt idx="195">
                        <c:v>8.0909589917838236</c:v>
                      </c:pt>
                      <c:pt idx="196">
                        <c:v>8.4722741414059684</c:v>
                      </c:pt>
                      <c:pt idx="197">
                        <c:v>8.8715601203796108</c:v>
                      </c:pt>
                      <c:pt idx="198">
                        <c:v>9.2896638677993639</c:v>
                      </c:pt>
                      <c:pt idx="199">
                        <c:v>9.7274722377696534</c:v>
                      </c:pt>
                      <c:pt idx="200">
                        <c:v>10.18591388054117</c:v>
                      </c:pt>
                      <c:pt idx="201">
                        <c:v>10.665961212302582</c:v>
                      </c:pt>
                      <c:pt idx="202">
                        <c:v>11.168632477805613</c:v>
                      </c:pt>
                      <c:pt idx="203">
                        <c:v>11.694993910198715</c:v>
                      </c:pt>
                      <c:pt idx="204">
                        <c:v>12.246161992650494</c:v>
                      </c:pt>
                      <c:pt idx="205">
                        <c:v>12.823305826560221</c:v>
                      </c:pt>
                      <c:pt idx="206">
                        <c:v>13.427649611378635</c:v>
                      </c:pt>
                      <c:pt idx="207">
                        <c:v>14.060475241299139</c:v>
                      </c:pt>
                      <c:pt idx="208">
                        <c:v>14.723125024327192</c:v>
                      </c:pt>
                      <c:pt idx="209">
                        <c:v>15.417004529495596</c:v>
                      </c:pt>
                      <c:pt idx="210">
                        <c:v>16.143585568264868</c:v>
                      </c:pt>
                      <c:pt idx="211">
                        <c:v>16.904409316432645</c:v>
                      </c:pt>
                      <c:pt idx="212">
                        <c:v>17.70108958317422</c:v>
                      </c:pt>
                      <c:pt idx="213">
                        <c:v>18.578044550916985</c:v>
                      </c:pt>
                      <c:pt idx="214">
                        <c:v>19.453600816226633</c:v>
                      </c:pt>
                      <c:pt idx="215">
                        <c:v>20.370420777057184</c:v>
                      </c:pt>
                      <c:pt idx="216">
                        <c:v>21.330449131465773</c:v>
                      </c:pt>
                      <c:pt idx="217">
                        <c:v>22.335722228305322</c:v>
                      </c:pt>
                      <c:pt idx="218">
                        <c:v>23.388372386593559</c:v>
                      </c:pt>
                      <c:pt idx="219">
                        <c:v>24.490632418447461</c:v>
                      </c:pt>
                      <c:pt idx="220">
                        <c:v>25.644840365177185</c:v>
                      </c:pt>
                      <c:pt idx="221">
                        <c:v>26.853444456585081</c:v>
                      </c:pt>
                      <c:pt idx="222">
                        <c:v>28.119008303989421</c:v>
                      </c:pt>
                      <c:pt idx="223">
                        <c:v>29.444216337987623</c:v>
                      </c:pt>
                      <c:pt idx="224">
                        <c:v>30.83187950249356</c:v>
                      </c:pt>
                      <c:pt idx="225">
                        <c:v>32.284941217126352</c:v>
                      </c:pt>
                      <c:pt idx="226">
                        <c:v>33.806483620598165</c:v>
                      </c:pt>
                      <c:pt idx="227">
                        <c:v>35.399734108343473</c:v>
                      </c:pt>
                      <c:pt idx="228">
                        <c:v>37.068072178257609</c:v>
                      </c:pt>
                      <c:pt idx="229">
                        <c:v>38.815036599064833</c:v>
                      </c:pt>
                      <c:pt idx="230">
                        <c:v>40.644332916521293</c:v>
                      </c:pt>
                      <c:pt idx="231">
                        <c:v>42.559841313374314</c:v>
                      </c:pt>
                      <c:pt idx="232">
                        <c:v>44.565624839750349</c:v>
                      </c:pt>
                      <c:pt idx="233">
                        <c:v>46.665938031428894</c:v>
                      </c:pt>
                      <c:pt idx="234">
                        <c:v>48.865235934283383</c:v>
                      </c:pt>
                      <c:pt idx="235">
                        <c:v>51.168183554030811</c:v>
                      </c:pt>
                      <c:pt idx="236">
                        <c:v>53.57966575133419</c:v>
                      </c:pt>
                      <c:pt idx="237">
                        <c:v>56.104797603247071</c:v>
                      </c:pt>
                      <c:pt idx="238">
                        <c:v>58.884365535558949</c:v>
                      </c:pt>
                      <c:pt idx="239">
                        <c:v>61.659500186148257</c:v>
                      </c:pt>
                      <c:pt idx="240">
                        <c:v>64.565422903465588</c:v>
                      </c:pt>
                      <c:pt idx="241">
                        <c:v>67.60829753919819</c:v>
                      </c:pt>
                      <c:pt idx="242">
                        <c:v>70.794578438413865</c:v>
                      </c:pt>
                      <c:pt idx="243">
                        <c:v>74.131024130091816</c:v>
                      </c:pt>
                      <c:pt idx="244">
                        <c:v>77.624711662869217</c:v>
                      </c:pt>
                      <c:pt idx="245">
                        <c:v>81.283051616409963</c:v>
                      </c:pt>
                      <c:pt idx="246">
                        <c:v>85.113803820237663</c:v>
                      </c:pt>
                      <c:pt idx="247">
                        <c:v>89.125093813374562</c:v>
                      </c:pt>
                      <c:pt idx="248">
                        <c:v>93.325430079699174</c:v>
                      </c:pt>
                      <c:pt idx="249">
                        <c:v>97.723722095581124</c:v>
                      </c:pt>
                      <c:pt idx="250">
                        <c:v>102.32929922807544</c:v>
                      </c:pt>
                      <c:pt idx="251">
                        <c:v>107.15193052376065</c:v>
                      </c:pt>
                      <c:pt idx="252">
                        <c:v>112.20184543019634</c:v>
                      </c:pt>
                      <c:pt idx="253">
                        <c:v>117.48975549395293</c:v>
                      </c:pt>
                      <c:pt idx="254">
                        <c:v>123.02687708123821</c:v>
                      </c:pt>
                      <c:pt idx="255">
                        <c:v>128.82495516931343</c:v>
                      </c:pt>
                      <c:pt idx="256">
                        <c:v>134.89628825916537</c:v>
                      </c:pt>
                      <c:pt idx="257">
                        <c:v>141.25375446227542</c:v>
                      </c:pt>
                      <c:pt idx="258">
                        <c:v>147.91083881682084</c:v>
                      </c:pt>
                      <c:pt idx="259">
                        <c:v>154.8816618912482</c:v>
                      </c:pt>
                      <c:pt idx="260">
                        <c:v>162.18100973589304</c:v>
                      </c:pt>
                      <c:pt idx="261">
                        <c:v>169.82436524617444</c:v>
                      </c:pt>
                      <c:pt idx="262">
                        <c:v>178.23787674480903</c:v>
                      </c:pt>
                      <c:pt idx="263">
                        <c:v>186.63796908346706</c:v>
                      </c:pt>
                      <c:pt idx="264">
                        <c:v>195.43394557753948</c:v>
                      </c:pt>
                      <c:pt idx="265">
                        <c:v>204.6444636724674</c:v>
                      </c:pt>
                      <c:pt idx="266">
                        <c:v>214.28906011200598</c:v>
                      </c:pt>
                      <c:pt idx="267">
                        <c:v>224.38819237827673</c:v>
                      </c:pt>
                      <c:pt idx="268">
                        <c:v>234.96328208483078</c:v>
                      </c:pt>
                      <c:pt idx="269">
                        <c:v>246.03676041476297</c:v>
                      </c:pt>
                      <c:pt idx="270">
                        <c:v>257.63211570025771</c:v>
                      </c:pt>
                      <c:pt idx="271">
                        <c:v>269.77394324449216</c:v>
                      </c:pt>
                      <c:pt idx="272">
                        <c:v>282.48799749157081</c:v>
                      </c:pt>
                      <c:pt idx="273">
                        <c:v>295.8012466551549</c:v>
                      </c:pt>
                      <c:pt idx="274">
                        <c:v>309.74192992165831</c:v>
                      </c:pt>
                      <c:pt idx="275">
                        <c:v>324.33961734934945</c:v>
                      </c:pt>
                      <c:pt idx="276">
                        <c:v>339.6252725904086</c:v>
                      </c:pt>
                      <c:pt idx="277">
                        <c:v>355.63131856898576</c:v>
                      </c:pt>
                      <c:pt idx="278">
                        <c:v>372.39170625456887</c:v>
                      </c:pt>
                      <c:pt idx="279">
                        <c:v>389.94198667654376</c:v>
                      </c:pt>
                      <c:pt idx="280">
                        <c:v>408.31938633269237</c:v>
                      </c:pt>
                      <c:pt idx="281">
                        <c:v>427.56288615158638</c:v>
                      </c:pt>
                      <c:pt idx="282">
                        <c:v>447.71330417636261</c:v>
                      </c:pt>
                      <c:pt idx="283">
                        <c:v>468.81338214526528</c:v>
                      </c:pt>
                      <c:pt idx="284">
                        <c:v>490.90787615260302</c:v>
                      </c:pt>
                      <c:pt idx="285">
                        <c:v>514.04365158242638</c:v>
                      </c:pt>
                      <c:pt idx="286">
                        <c:v>538.2697825162885</c:v>
                      </c:pt>
                      <c:pt idx="287">
                        <c:v>564.93697481230254</c:v>
                      </c:pt>
                      <c:pt idx="288">
                        <c:v>591.56163417547384</c:v>
                      </c:pt>
                      <c:pt idx="289">
                        <c:v>619.44107507678177</c:v>
                      </c:pt>
                      <c:pt idx="290">
                        <c:v>648.63443354823858</c:v>
                      </c:pt>
                      <c:pt idx="291">
                        <c:v>679.20363261718467</c:v>
                      </c:pt>
                      <c:pt idx="292">
                        <c:v>711.21351365332896</c:v>
                      </c:pt>
                      <c:pt idx="293">
                        <c:v>744.73197390598955</c:v>
                      </c:pt>
                      <c:pt idx="294">
                        <c:v>779.83011052325901</c:v>
                      </c:pt>
                      <c:pt idx="295">
                        <c:v>816.58237135859258</c:v>
                      </c:pt>
                      <c:pt idx="296">
                        <c:v>855.0667128846834</c:v>
                      </c:pt>
                      <c:pt idx="297">
                        <c:v>895.36476554959449</c:v>
                      </c:pt>
                      <c:pt idx="298">
                        <c:v>937.56200692588072</c:v>
                      </c:pt>
                      <c:pt idx="299">
                        <c:v>981.74794301998475</c:v>
                      </c:pt>
                      <c:pt idx="300">
                        <c:v>1028.0162981264746</c:v>
                      </c:pt>
                      <c:pt idx="301">
                        <c:v>1076.4652136298357</c:v>
                      </c:pt>
                      <c:pt idx="302">
                        <c:v>1127.1974561755112</c:v>
                      </c:pt>
                      <c:pt idx="303">
                        <c:v>1180.3206356517303</c:v>
                      </c:pt>
                      <c:pt idx="304">
                        <c:v>1235.9474334445119</c:v>
                      </c:pt>
                      <c:pt idx="305">
                        <c:v>1294.1958414499873</c:v>
                      </c:pt>
                      <c:pt idx="306">
                        <c:v>1355.1894123510372</c:v>
                      </c:pt>
                      <c:pt idx="307">
                        <c:v>1419.0575216890929</c:v>
                      </c:pt>
                      <c:pt idx="308">
                        <c:v>1485.9356422870089</c:v>
                      </c:pt>
                      <c:pt idx="309">
                        <c:v>1555.9656316050762</c:v>
                      </c:pt>
                      <c:pt idx="310">
                        <c:v>1629.296032639724</c:v>
                      </c:pt>
                      <c:pt idx="311">
                        <c:v>1706.0823890031247</c:v>
                      </c:pt>
                      <c:pt idx="312">
                        <c:v>1790.6058540352965</c:v>
                      </c:pt>
                      <c:pt idx="313">
                        <c:v>1874.9945080674206</c:v>
                      </c:pt>
                      <c:pt idx="314">
                        <c:v>1963.3602768360483</c:v>
                      </c:pt>
                      <c:pt idx="315">
                        <c:v>2055.8905959841431</c:v>
                      </c:pt>
                      <c:pt idx="316">
                        <c:v>2152.7817347243758</c:v>
                      </c:pt>
                      <c:pt idx="317">
                        <c:v>2254.2392121524322</c:v>
                      </c:pt>
                      <c:pt idx="318">
                        <c:v>2360.4782331805795</c:v>
                      </c:pt>
                      <c:pt idx="319">
                        <c:v>2471.72414501613</c:v>
                      </c:pt>
                      <c:pt idx="320">
                        <c:v>2588.212915153093</c:v>
                      </c:pt>
                      <c:pt idx="321">
                        <c:v>2710.1916318908438</c:v>
                      </c:pt>
                      <c:pt idx="322">
                        <c:v>2837.9190284415567</c:v>
                      </c:pt>
                      <c:pt idx="323">
                        <c:v>2971.6660317380265</c:v>
                      </c:pt>
                      <c:pt idx="324">
                        <c:v>3111.7163371060201</c:v>
                      </c:pt>
                      <c:pt idx="325">
                        <c:v>3258.3670100200893</c:v>
                      </c:pt>
                      <c:pt idx="326">
                        <c:v>3411.9291162192867</c:v>
                      </c:pt>
                      <c:pt idx="327">
                        <c:v>3572.7283815192895</c:v>
                      </c:pt>
                      <c:pt idx="328">
                        <c:v>3741.1058827205334</c:v>
                      </c:pt>
                      <c:pt idx="329">
                        <c:v>3917.4187710778369</c:v>
                      </c:pt>
                      <c:pt idx="330">
                        <c:v>4102.0410298660736</c:v>
                      </c:pt>
                      <c:pt idx="331">
                        <c:v>4295.364267648878</c:v>
                      </c:pt>
                      <c:pt idx="332">
                        <c:v>4497.7985489328839</c:v>
                      </c:pt>
                      <c:pt idx="333">
                        <c:v>4709.7732639695323</c:v>
                      </c:pt>
                      <c:pt idx="334">
                        <c:v>4931.7380395493619</c:v>
                      </c:pt>
                      <c:pt idx="335">
                        <c:v>5164.1636927207119</c:v>
                      </c:pt>
                      <c:pt idx="336">
                        <c:v>5407.5432294558095</c:v>
                      </c:pt>
                      <c:pt idx="337">
                        <c:v>5675.4460540854752</c:v>
                      </c:pt>
                      <c:pt idx="338">
                        <c:v>5942.9215861557295</c:v>
                      </c:pt>
                      <c:pt idx="339">
                        <c:v>6223.0028516915972</c:v>
                      </c:pt>
                      <c:pt idx="340">
                        <c:v>6516.2839406084277</c:v>
                      </c:pt>
                      <c:pt idx="341">
                        <c:v>6823.3869414167084</c:v>
                      </c:pt>
                      <c:pt idx="342">
                        <c:v>7144.9632607551448</c:v>
                      </c:pt>
                      <c:pt idx="343">
                        <c:v>7481.6950051115537</c:v>
                      </c:pt>
                      <c:pt idx="344">
                        <c:v>7834.2964276621269</c:v>
                      </c:pt>
                      <c:pt idx="345">
                        <c:v>8203.5154432981908</c:v>
                      </c:pt>
                      <c:pt idx="346">
                        <c:v>8590.1352150539642</c:v>
                      </c:pt>
                      <c:pt idx="347">
                        <c:v>8994.9758153003568</c:v>
                      </c:pt>
                      <c:pt idx="348">
                        <c:v>9418.8959652284339</c:v>
                      </c:pt>
                      <c:pt idx="349">
                        <c:v>9862.7948563121245</c:v>
                      </c:pt>
                      <c:pt idx="350">
                        <c:v>10327.614057613993</c:v>
                      </c:pt>
                      <c:pt idx="351">
                        <c:v>10814.339512979379</c:v>
                      </c:pt>
                      <c:pt idx="352">
                        <c:v>11324.003632355587</c:v>
                      </c:pt>
                      <c:pt idx="353">
                        <c:v>11857.687481671615</c:v>
                      </c:pt>
                      <c:pt idx="354">
                        <c:v>12416.523075924124</c:v>
                      </c:pt>
                      <c:pt idx="355">
                        <c:v>13001.695780332913</c:v>
                      </c:pt>
                      <c:pt idx="356">
                        <c:v>13614.446824659533</c:v>
                      </c:pt>
                      <c:pt idx="357">
                        <c:v>14256.075936021889</c:v>
                      </c:pt>
                      <c:pt idx="358">
                        <c:v>14927.944095789991</c:v>
                      </c:pt>
                      <c:pt idx="359">
                        <c:v>15631.476426409541</c:v>
                      </c:pt>
                      <c:pt idx="360">
                        <c:v>16368.165214278113</c:v>
                      </c:pt>
                      <c:pt idx="361">
                        <c:v>17139.573075084278</c:v>
                      </c:pt>
                      <c:pt idx="362">
                        <c:v>17988.709151287883</c:v>
                      </c:pt>
                      <c:pt idx="363">
                        <c:v>18836.490894898037</c:v>
                      </c:pt>
                      <c:pt idx="364">
                        <c:v>19724.227361148569</c:v>
                      </c:pt>
                      <c:pt idx="365">
                        <c:v>20653.801558105322</c:v>
                      </c:pt>
                      <c:pt idx="366">
                        <c:v>21627.185237270231</c:v>
                      </c:pt>
                      <c:pt idx="367">
                        <c:v>22646.44307593066</c:v>
                      </c:pt>
                      <c:pt idx="368">
                        <c:v>23713.737056616574</c:v>
                      </c:pt>
                      <c:pt idx="369">
                        <c:v>24831.33105295572</c:v>
                      </c:pt>
                      <c:pt idx="370">
                        <c:v>26001.59563165273</c:v>
                      </c:pt>
                      <c:pt idx="371">
                        <c:v>27227.013080779132</c:v>
                      </c:pt>
                      <c:pt idx="372">
                        <c:v>28510.182675039145</c:v>
                      </c:pt>
                      <c:pt idx="373">
                        <c:v>29853.826189179592</c:v>
                      </c:pt>
                      <c:pt idx="374">
                        <c:v>31260.793671239597</c:v>
                      </c:pt>
                      <c:pt idx="375">
                        <c:v>32734.069487883804</c:v>
                      </c:pt>
                      <c:pt idx="376">
                        <c:v>34276.778654645073</c:v>
                      </c:pt>
                      <c:pt idx="377">
                        <c:v>35892.193464500553</c:v>
                      </c:pt>
                      <c:pt idx="378">
                        <c:v>37583.740428844445</c:v>
                      </c:pt>
                      <c:pt idx="379">
                        <c:v>39355.00754557777</c:v>
                      </c:pt>
                      <c:pt idx="380">
                        <c:v>41209.75190973311</c:v>
                      </c:pt>
                      <c:pt idx="381">
                        <c:v>43151.907682776531</c:v>
                      </c:pt>
                      <c:pt idx="382">
                        <c:v>45185.594437492313</c:v>
                      </c:pt>
                      <c:pt idx="383">
                        <c:v>47315.125896148034</c:v>
                      </c:pt>
                      <c:pt idx="384">
                        <c:v>49545.019080479091</c:v>
                      </c:pt>
                      <c:pt idx="385">
                        <c:v>51880.003892896173</c:v>
                      </c:pt>
                      <c:pt idx="386">
                        <c:v>54325.033149243376</c:v>
                      </c:pt>
                      <c:pt idx="387">
                        <c:v>57016.427228074834</c:v>
                      </c:pt>
                      <c:pt idx="388">
                        <c:v>59703.528658383766</c:v>
                      </c:pt>
                      <c:pt idx="389">
                        <c:v>62517.269277568645</c:v>
                      </c:pt>
                      <c:pt idx="390">
                        <c:v>65463.617406727557</c:v>
                      </c:pt>
                      <c:pt idx="391">
                        <c:v>68548.822645266322</c:v>
                      </c:pt>
                      <c:pt idx="392">
                        <c:v>71779.429127136202</c:v>
                      </c:pt>
                      <c:pt idx="393">
                        <c:v>75162.289401820701</c:v>
                      </c:pt>
                      <c:pt idx="394">
                        <c:v>78704.578969509879</c:v>
                      </c:pt>
                      <c:pt idx="395">
                        <c:v>82413.81150130037</c:v>
                      </c:pt>
                      <c:pt idx="396">
                        <c:v>86297.854776697161</c:v>
                      </c:pt>
                      <c:pt idx="397">
                        <c:v>90364.947372230265</c:v>
                      </c:pt>
                      <c:pt idx="398">
                        <c:v>94623.716136579416</c:v>
                      </c:pt>
                      <c:pt idx="399">
                        <c:v>99083.194489277026</c:v>
                      </c:pt>
                      <c:pt idx="400">
                        <c:v>103752.84158180135</c:v>
                      </c:pt>
                      <c:pt idx="401">
                        <c:v>108642.56236170662</c:v>
                      </c:pt>
                      <c:pt idx="402">
                        <c:v>113762.72858234313</c:v>
                      </c:pt>
                      <c:pt idx="403">
                        <c:v>119124.2008027375</c:v>
                      </c:pt>
                      <c:pt idx="404">
                        <c:v>124738.35142429452</c:v>
                      </c:pt>
                      <c:pt idx="405">
                        <c:v>130617.08881318412</c:v>
                      </c:pt>
                      <c:pt idx="406">
                        <c:v>136772.88255958509</c:v>
                      </c:pt>
                      <c:pt idx="407">
                        <c:v>143218.78992735452</c:v>
                      </c:pt>
                      <c:pt idx="408">
                        <c:v>149968.48355023749</c:v>
                      </c:pt>
                      <c:pt idx="409">
                        <c:v>157036.28043335536</c:v>
                      </c:pt>
                      <c:pt idx="410">
                        <c:v>164437.17232149356</c:v>
                      </c:pt>
                      <c:pt idx="411">
                        <c:v>172186.85749860079</c:v>
                      </c:pt>
                      <c:pt idx="412">
                        <c:v>180717.41260109289</c:v>
                      </c:pt>
                      <c:pt idx="413">
                        <c:v>189234.36186449768</c:v>
                      </c:pt>
                      <c:pt idx="414">
                        <c:v>198152.70258050994</c:v>
                      </c:pt>
                      <c:pt idx="415">
                        <c:v>207491.35174549144</c:v>
                      </c:pt>
                      <c:pt idx="416">
                        <c:v>217270.1178863745</c:v>
                      </c:pt>
                      <c:pt idx="417">
                        <c:v>227509.74307720747</c:v>
                      </c:pt>
                      <c:pt idx="418">
                        <c:v>238231.94693586897</c:v>
                      </c:pt>
                      <c:pt idx="419">
                        <c:v>249459.47269429581</c:v>
                      </c:pt>
                      <c:pt idx="420">
                        <c:v>261216.13543992094</c:v>
                      </c:pt>
                      <c:pt idx="421">
                        <c:v>273526.87263067148</c:v>
                      </c:pt>
                      <c:pt idx="422">
                        <c:v>286417.79699065833</c:v>
                      </c:pt>
                      <c:pt idx="423">
                        <c:v>299916.2518987658</c:v>
                      </c:pt>
                      <c:pt idx="424">
                        <c:v>314050.86938762187</c:v>
                      </c:pt>
                      <c:pt idx="425">
                        <c:v>328851.63087598368</c:v>
                      </c:pt>
                      <c:pt idx="426">
                        <c:v>344349.9307633391</c:v>
                      </c:pt>
                      <c:pt idx="427">
                        <c:v>360578.64302164299</c:v>
                      </c:pt>
                      <c:pt idx="428">
                        <c:v>377572.19092541659</c:v>
                      </c:pt>
                      <c:pt idx="429">
                        <c:v>395366.62006812909</c:v>
                      </c:pt>
                      <c:pt idx="430">
                        <c:v>413999.67481973086</c:v>
                      </c:pt>
                      <c:pt idx="431">
                        <c:v>433510.87838752923</c:v>
                      </c:pt>
                      <c:pt idx="432">
                        <c:v>453941.61665020348</c:v>
                      </c:pt>
                      <c:pt idx="433">
                        <c:v>475335.22594280553</c:v>
                      </c:pt>
                      <c:pt idx="434">
                        <c:v>497737.084978937</c:v>
                      </c:pt>
                      <c:pt idx="435">
                        <c:v>521194.7111050805</c:v>
                      </c:pt>
                      <c:pt idx="436">
                        <c:v>545757.86109127186</c:v>
                      </c:pt>
                      <c:pt idx="437">
                        <c:v>572796.03098582942</c:v>
                      </c:pt>
                      <c:pt idx="438">
                        <c:v>599791.07625550951</c:v>
                      </c:pt>
                      <c:pt idx="439">
                        <c:v>628058.35881331912</c:v>
                      </c:pt>
                      <c:pt idx="440">
                        <c:v>657657.83735542034</c:v>
                      </c:pt>
                      <c:pt idx="441">
                        <c:v>688652.2963442771</c:v>
                      </c:pt>
                      <c:pt idx="442">
                        <c:v>721107.47918290051</c:v>
                      </c:pt>
                      <c:pt idx="443">
                        <c:v>755092.22766543471</c:v>
                      </c:pt>
                      <c:pt idx="444">
                        <c:v>790678.62799982575</c:v>
                      </c:pt>
                      <c:pt idx="445">
                        <c:v>827942.16371233622</c:v>
                      </c:pt>
                      <c:pt idx="446">
                        <c:v>866961.87575821707</c:v>
                      </c:pt>
                      <c:pt idx="447">
                        <c:v>907820.53017818765</c:v>
                      </c:pt>
                      <c:pt idx="448">
                        <c:v>950604.79365628154</c:v>
                      </c:pt>
                      <c:pt idx="449">
                        <c:v>995405.41735152865</c:v>
                      </c:pt>
                      <c:pt idx="450">
                        <c:v>1042317.4293933057</c:v>
                      </c:pt>
                      <c:pt idx="451">
                        <c:v>1091440.3364487579</c:v>
                      </c:pt>
                      <c:pt idx="452">
                        <c:v>1142878.334789773</c:v>
                      </c:pt>
                      <c:pt idx="453">
                        <c:v>1196740.5313072468</c:v>
                      </c:pt>
                      <c:pt idx="454">
                        <c:v>1253141.1749414168</c:v>
                      </c:pt>
                      <c:pt idx="455">
                        <c:v>1312199.8990192062</c:v>
                      </c:pt>
                      <c:pt idx="456">
                        <c:v>1374041.9750125157</c:v>
                      </c:pt>
                      <c:pt idx="457">
                        <c:v>1438798.5782558483</c:v>
                      </c:pt>
                      <c:pt idx="458">
                        <c:v>1506607.0661867445</c:v>
                      </c:pt>
                      <c:pt idx="459">
                        <c:v>1577611.2696993512</c:v>
                      </c:pt>
                      <c:pt idx="460">
                        <c:v>1651961.7982290173</c:v>
                      </c:pt>
                      <c:pt idx="461">
                        <c:v>1729816.3592151066</c:v>
                      </c:pt>
                      <c:pt idx="462">
                        <c:v>1815515.6627731386</c:v>
                      </c:pt>
                      <c:pt idx="463">
                        <c:v>1901078.2799233028</c:v>
                      </c:pt>
                      <c:pt idx="464">
                        <c:v>1990673.3389871928</c:v>
                      </c:pt>
                      <c:pt idx="465">
                        <c:v>2084490.8830972912</c:v>
                      </c:pt>
                      <c:pt idx="466">
                        <c:v>2182729.9118430074</c:v>
                      </c:pt>
                      <c:pt idx="467">
                        <c:v>2285598.8033754318</c:v>
                      </c:pt>
                      <c:pt idx="468">
                        <c:v>2393315.7564053889</c:v>
                      </c:pt>
                      <c:pt idx="469">
                        <c:v>2506109.253032119</c:v>
                      </c:pt>
                      <c:pt idx="470">
                        <c:v>2624218.5433844421</c:v>
                      </c:pt>
                      <c:pt idx="471">
                        <c:v>2747894.1531024016</c:v>
                      </c:pt>
                      <c:pt idx="472">
                        <c:v>2877398.4147356683</c:v>
                      </c:pt>
                      <c:pt idx="473">
                        <c:v>3013006.0241861255</c:v>
                      </c:pt>
                      <c:pt idx="474">
                        <c:v>3155004.6233746302</c:v>
                      </c:pt>
                      <c:pt idx="475">
                        <c:v>3303695.410368151</c:v>
                      </c:pt>
                      <c:pt idx="476">
                        <c:v>3459393.7782612219</c:v>
                      </c:pt>
                      <c:pt idx="477">
                        <c:v>3622429.9841669947</c:v>
                      </c:pt>
                      <c:pt idx="478">
                        <c:v>3793149.8497368209</c:v>
                      </c:pt>
                      <c:pt idx="479">
                        <c:v>3971915.4946944113</c:v>
                      </c:pt>
                      <c:pt idx="480">
                        <c:v>4159106.1049402282</c:v>
                      </c:pt>
                      <c:pt idx="481">
                        <c:v>4355118.7368556922</c:v>
                      </c:pt>
                      <c:pt idx="482">
                        <c:v>4560369.1595129678</c:v>
                      </c:pt>
                      <c:pt idx="483">
                        <c:v>4775292.7365769148</c:v>
                      </c:pt>
                      <c:pt idx="484">
                        <c:v>5000345.3497697897</c:v>
                      </c:pt>
                      <c:pt idx="485">
                        <c:v>5236004.3658575164</c:v>
                      </c:pt>
                      <c:pt idx="486">
                        <c:v>5482769.649208541</c:v>
                      </c:pt>
                      <c:pt idx="487">
                        <c:v>5754399.373371576</c:v>
                      </c:pt>
                      <c:pt idx="488">
                        <c:v>6025595.8607435944</c:v>
                      </c:pt>
                      <c:pt idx="489">
                        <c:v>6309573.4448019378</c:v>
                      </c:pt>
                      <c:pt idx="490">
                        <c:v>6606934.4800759759</c:v>
                      </c:pt>
                      <c:pt idx="491">
                        <c:v>6918309.7091893675</c:v>
                      </c:pt>
                      <c:pt idx="492">
                        <c:v>7244359.6007499145</c:v>
                      </c:pt>
                      <c:pt idx="493">
                        <c:v>7585775.7502918513</c:v>
                      </c:pt>
                      <c:pt idx="494">
                        <c:v>7943282.3472428275</c:v>
                      </c:pt>
                      <c:pt idx="495">
                        <c:v>8317637.7110267216</c:v>
                      </c:pt>
                      <c:pt idx="496">
                        <c:v>8709635.8995608315</c:v>
                      </c:pt>
                      <c:pt idx="497">
                        <c:v>9120108.3935591076</c:v>
                      </c:pt>
                      <c:pt idx="498">
                        <c:v>9549925.8602143675</c:v>
                      </c:pt>
                      <c:pt idx="499">
                        <c:v>10000000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[2]Hy_pF128799!$J$17:$J$516</c15:sqref>
                        </c15:formulaRef>
                      </c:ext>
                    </c:extLst>
                    <c:numCache>
                      <c:formatCode>General</c:formatCode>
                      <c:ptCount val="500"/>
                      <c:pt idx="0">
                        <c:v>44.18</c:v>
                      </c:pt>
                      <c:pt idx="1">
                        <c:v>44.18</c:v>
                      </c:pt>
                      <c:pt idx="2">
                        <c:v>44.18</c:v>
                      </c:pt>
                      <c:pt idx="3">
                        <c:v>44.18</c:v>
                      </c:pt>
                      <c:pt idx="4">
                        <c:v>44.18</c:v>
                      </c:pt>
                      <c:pt idx="5">
                        <c:v>44.18</c:v>
                      </c:pt>
                      <c:pt idx="6">
                        <c:v>44.18</c:v>
                      </c:pt>
                      <c:pt idx="7">
                        <c:v>44.18</c:v>
                      </c:pt>
                      <c:pt idx="8">
                        <c:v>44.18</c:v>
                      </c:pt>
                      <c:pt idx="9">
                        <c:v>44.18</c:v>
                      </c:pt>
                      <c:pt idx="10">
                        <c:v>44.18</c:v>
                      </c:pt>
                      <c:pt idx="11">
                        <c:v>44.18</c:v>
                      </c:pt>
                      <c:pt idx="12">
                        <c:v>44.18</c:v>
                      </c:pt>
                      <c:pt idx="13">
                        <c:v>44.18</c:v>
                      </c:pt>
                      <c:pt idx="14">
                        <c:v>44.18</c:v>
                      </c:pt>
                      <c:pt idx="15">
                        <c:v>44.18</c:v>
                      </c:pt>
                      <c:pt idx="16">
                        <c:v>44.18</c:v>
                      </c:pt>
                      <c:pt idx="17">
                        <c:v>44.18</c:v>
                      </c:pt>
                      <c:pt idx="18">
                        <c:v>44.18</c:v>
                      </c:pt>
                      <c:pt idx="19">
                        <c:v>44.18</c:v>
                      </c:pt>
                      <c:pt idx="20">
                        <c:v>44.18</c:v>
                      </c:pt>
                      <c:pt idx="21">
                        <c:v>44.18</c:v>
                      </c:pt>
                      <c:pt idx="22">
                        <c:v>44.18</c:v>
                      </c:pt>
                      <c:pt idx="23">
                        <c:v>44.18</c:v>
                      </c:pt>
                      <c:pt idx="24">
                        <c:v>44.18</c:v>
                      </c:pt>
                      <c:pt idx="25">
                        <c:v>44.18</c:v>
                      </c:pt>
                      <c:pt idx="26">
                        <c:v>44.18</c:v>
                      </c:pt>
                      <c:pt idx="27">
                        <c:v>44.18</c:v>
                      </c:pt>
                      <c:pt idx="28">
                        <c:v>44.18</c:v>
                      </c:pt>
                      <c:pt idx="29">
                        <c:v>44.18</c:v>
                      </c:pt>
                      <c:pt idx="30">
                        <c:v>44.18</c:v>
                      </c:pt>
                      <c:pt idx="31">
                        <c:v>44.18</c:v>
                      </c:pt>
                      <c:pt idx="32">
                        <c:v>44.18</c:v>
                      </c:pt>
                      <c:pt idx="33">
                        <c:v>44.18</c:v>
                      </c:pt>
                      <c:pt idx="34">
                        <c:v>44.18</c:v>
                      </c:pt>
                      <c:pt idx="35">
                        <c:v>44.18</c:v>
                      </c:pt>
                      <c:pt idx="36">
                        <c:v>44.18</c:v>
                      </c:pt>
                      <c:pt idx="37">
                        <c:v>44.18</c:v>
                      </c:pt>
                      <c:pt idx="38">
                        <c:v>44.18</c:v>
                      </c:pt>
                      <c:pt idx="39">
                        <c:v>44.18</c:v>
                      </c:pt>
                      <c:pt idx="40">
                        <c:v>44.18</c:v>
                      </c:pt>
                      <c:pt idx="41">
                        <c:v>44.18</c:v>
                      </c:pt>
                      <c:pt idx="42">
                        <c:v>44.18</c:v>
                      </c:pt>
                      <c:pt idx="43">
                        <c:v>44.18</c:v>
                      </c:pt>
                      <c:pt idx="44">
                        <c:v>44.18</c:v>
                      </c:pt>
                      <c:pt idx="45">
                        <c:v>44.18</c:v>
                      </c:pt>
                      <c:pt idx="46">
                        <c:v>44.18</c:v>
                      </c:pt>
                      <c:pt idx="47">
                        <c:v>44.18</c:v>
                      </c:pt>
                      <c:pt idx="48">
                        <c:v>44.18</c:v>
                      </c:pt>
                      <c:pt idx="49">
                        <c:v>44.18</c:v>
                      </c:pt>
                      <c:pt idx="50">
                        <c:v>44.18</c:v>
                      </c:pt>
                      <c:pt idx="51">
                        <c:v>44.18</c:v>
                      </c:pt>
                      <c:pt idx="52">
                        <c:v>44.18</c:v>
                      </c:pt>
                      <c:pt idx="53">
                        <c:v>44.18</c:v>
                      </c:pt>
                      <c:pt idx="54">
                        <c:v>44.18</c:v>
                      </c:pt>
                      <c:pt idx="55">
                        <c:v>44.18</c:v>
                      </c:pt>
                      <c:pt idx="56">
                        <c:v>44.18</c:v>
                      </c:pt>
                      <c:pt idx="57">
                        <c:v>44.18</c:v>
                      </c:pt>
                      <c:pt idx="58">
                        <c:v>44.18</c:v>
                      </c:pt>
                      <c:pt idx="59">
                        <c:v>44.18</c:v>
                      </c:pt>
                      <c:pt idx="60">
                        <c:v>44.18</c:v>
                      </c:pt>
                      <c:pt idx="61">
                        <c:v>44.18</c:v>
                      </c:pt>
                      <c:pt idx="62">
                        <c:v>44.18</c:v>
                      </c:pt>
                      <c:pt idx="63">
                        <c:v>44.18</c:v>
                      </c:pt>
                      <c:pt idx="64">
                        <c:v>44.18</c:v>
                      </c:pt>
                      <c:pt idx="65">
                        <c:v>44.18</c:v>
                      </c:pt>
                      <c:pt idx="66">
                        <c:v>44.18</c:v>
                      </c:pt>
                      <c:pt idx="67">
                        <c:v>44.18</c:v>
                      </c:pt>
                      <c:pt idx="68">
                        <c:v>44.18</c:v>
                      </c:pt>
                      <c:pt idx="69">
                        <c:v>44.18</c:v>
                      </c:pt>
                      <c:pt idx="70">
                        <c:v>44.18</c:v>
                      </c:pt>
                      <c:pt idx="71">
                        <c:v>44.18</c:v>
                      </c:pt>
                      <c:pt idx="72">
                        <c:v>44.18</c:v>
                      </c:pt>
                      <c:pt idx="73">
                        <c:v>44.18</c:v>
                      </c:pt>
                      <c:pt idx="74">
                        <c:v>44.18</c:v>
                      </c:pt>
                      <c:pt idx="75">
                        <c:v>44.18</c:v>
                      </c:pt>
                      <c:pt idx="76">
                        <c:v>44.18</c:v>
                      </c:pt>
                      <c:pt idx="77">
                        <c:v>44.18</c:v>
                      </c:pt>
                      <c:pt idx="78">
                        <c:v>44.18</c:v>
                      </c:pt>
                      <c:pt idx="79">
                        <c:v>44.18</c:v>
                      </c:pt>
                      <c:pt idx="80">
                        <c:v>44.18</c:v>
                      </c:pt>
                      <c:pt idx="81">
                        <c:v>44.18</c:v>
                      </c:pt>
                      <c:pt idx="82">
                        <c:v>44.18</c:v>
                      </c:pt>
                      <c:pt idx="83">
                        <c:v>44.18</c:v>
                      </c:pt>
                      <c:pt idx="84">
                        <c:v>44.18</c:v>
                      </c:pt>
                      <c:pt idx="85">
                        <c:v>44.18</c:v>
                      </c:pt>
                      <c:pt idx="86">
                        <c:v>44.18</c:v>
                      </c:pt>
                      <c:pt idx="87">
                        <c:v>44.18</c:v>
                      </c:pt>
                      <c:pt idx="88">
                        <c:v>44.18</c:v>
                      </c:pt>
                      <c:pt idx="89">
                        <c:v>44.18</c:v>
                      </c:pt>
                      <c:pt idx="90">
                        <c:v>44.18</c:v>
                      </c:pt>
                      <c:pt idx="91">
                        <c:v>44.18</c:v>
                      </c:pt>
                      <c:pt idx="92">
                        <c:v>44.18</c:v>
                      </c:pt>
                      <c:pt idx="93">
                        <c:v>44.18</c:v>
                      </c:pt>
                      <c:pt idx="94">
                        <c:v>44.18</c:v>
                      </c:pt>
                      <c:pt idx="95">
                        <c:v>44.18</c:v>
                      </c:pt>
                      <c:pt idx="96">
                        <c:v>44.18</c:v>
                      </c:pt>
                      <c:pt idx="97">
                        <c:v>44.18</c:v>
                      </c:pt>
                      <c:pt idx="98">
                        <c:v>44.18</c:v>
                      </c:pt>
                      <c:pt idx="99">
                        <c:v>44.18</c:v>
                      </c:pt>
                      <c:pt idx="100">
                        <c:v>44.18</c:v>
                      </c:pt>
                      <c:pt idx="101">
                        <c:v>44.18</c:v>
                      </c:pt>
                      <c:pt idx="102">
                        <c:v>44.18</c:v>
                      </c:pt>
                      <c:pt idx="103">
                        <c:v>44.18</c:v>
                      </c:pt>
                      <c:pt idx="104">
                        <c:v>44.18</c:v>
                      </c:pt>
                      <c:pt idx="105">
                        <c:v>44.18</c:v>
                      </c:pt>
                      <c:pt idx="106">
                        <c:v>44.18</c:v>
                      </c:pt>
                      <c:pt idx="107">
                        <c:v>44.18</c:v>
                      </c:pt>
                      <c:pt idx="108">
                        <c:v>44.18</c:v>
                      </c:pt>
                      <c:pt idx="109">
                        <c:v>44.18</c:v>
                      </c:pt>
                      <c:pt idx="110">
                        <c:v>44.18</c:v>
                      </c:pt>
                      <c:pt idx="111">
                        <c:v>44.18</c:v>
                      </c:pt>
                      <c:pt idx="112">
                        <c:v>44.18</c:v>
                      </c:pt>
                      <c:pt idx="113">
                        <c:v>44.18</c:v>
                      </c:pt>
                      <c:pt idx="114">
                        <c:v>44.18</c:v>
                      </c:pt>
                      <c:pt idx="115">
                        <c:v>44.18</c:v>
                      </c:pt>
                      <c:pt idx="116">
                        <c:v>44.18</c:v>
                      </c:pt>
                      <c:pt idx="117">
                        <c:v>44.18</c:v>
                      </c:pt>
                      <c:pt idx="118">
                        <c:v>44.18</c:v>
                      </c:pt>
                      <c:pt idx="119">
                        <c:v>44.18</c:v>
                      </c:pt>
                      <c:pt idx="120">
                        <c:v>44.18</c:v>
                      </c:pt>
                      <c:pt idx="121">
                        <c:v>44.18</c:v>
                      </c:pt>
                      <c:pt idx="122">
                        <c:v>44.18</c:v>
                      </c:pt>
                      <c:pt idx="123">
                        <c:v>44.18</c:v>
                      </c:pt>
                      <c:pt idx="124">
                        <c:v>44.18</c:v>
                      </c:pt>
                      <c:pt idx="125">
                        <c:v>44.18</c:v>
                      </c:pt>
                      <c:pt idx="126">
                        <c:v>44.18</c:v>
                      </c:pt>
                      <c:pt idx="127">
                        <c:v>44.18</c:v>
                      </c:pt>
                      <c:pt idx="128">
                        <c:v>44.18</c:v>
                      </c:pt>
                      <c:pt idx="129">
                        <c:v>44.18</c:v>
                      </c:pt>
                      <c:pt idx="130">
                        <c:v>44.18</c:v>
                      </c:pt>
                      <c:pt idx="131">
                        <c:v>44.18</c:v>
                      </c:pt>
                      <c:pt idx="132">
                        <c:v>44.18</c:v>
                      </c:pt>
                      <c:pt idx="133">
                        <c:v>44.18</c:v>
                      </c:pt>
                      <c:pt idx="134">
                        <c:v>44.18</c:v>
                      </c:pt>
                      <c:pt idx="135">
                        <c:v>44.18</c:v>
                      </c:pt>
                      <c:pt idx="136">
                        <c:v>44.18</c:v>
                      </c:pt>
                      <c:pt idx="137">
                        <c:v>44.18</c:v>
                      </c:pt>
                      <c:pt idx="138">
                        <c:v>44.17</c:v>
                      </c:pt>
                      <c:pt idx="139">
                        <c:v>44.17</c:v>
                      </c:pt>
                      <c:pt idx="140">
                        <c:v>44.17</c:v>
                      </c:pt>
                      <c:pt idx="141">
                        <c:v>44.17</c:v>
                      </c:pt>
                      <c:pt idx="142">
                        <c:v>44.17</c:v>
                      </c:pt>
                      <c:pt idx="143">
                        <c:v>44.17</c:v>
                      </c:pt>
                      <c:pt idx="144">
                        <c:v>44.17</c:v>
                      </c:pt>
                      <c:pt idx="145">
                        <c:v>44.17</c:v>
                      </c:pt>
                      <c:pt idx="146">
                        <c:v>44.17</c:v>
                      </c:pt>
                      <c:pt idx="147">
                        <c:v>44.16</c:v>
                      </c:pt>
                      <c:pt idx="148">
                        <c:v>44.16</c:v>
                      </c:pt>
                      <c:pt idx="149">
                        <c:v>44.16</c:v>
                      </c:pt>
                      <c:pt idx="150">
                        <c:v>44.16</c:v>
                      </c:pt>
                      <c:pt idx="151">
                        <c:v>44.16</c:v>
                      </c:pt>
                      <c:pt idx="152">
                        <c:v>44.16</c:v>
                      </c:pt>
                      <c:pt idx="153">
                        <c:v>44.15</c:v>
                      </c:pt>
                      <c:pt idx="154">
                        <c:v>44.15</c:v>
                      </c:pt>
                      <c:pt idx="155">
                        <c:v>44.15</c:v>
                      </c:pt>
                      <c:pt idx="156">
                        <c:v>44.15</c:v>
                      </c:pt>
                      <c:pt idx="157">
                        <c:v>44.14</c:v>
                      </c:pt>
                      <c:pt idx="158">
                        <c:v>44.14</c:v>
                      </c:pt>
                      <c:pt idx="159">
                        <c:v>44.14</c:v>
                      </c:pt>
                      <c:pt idx="160">
                        <c:v>44.13</c:v>
                      </c:pt>
                      <c:pt idx="161">
                        <c:v>44.13</c:v>
                      </c:pt>
                      <c:pt idx="162">
                        <c:v>44.12</c:v>
                      </c:pt>
                      <c:pt idx="163">
                        <c:v>44.12</c:v>
                      </c:pt>
                      <c:pt idx="164">
                        <c:v>44.11</c:v>
                      </c:pt>
                      <c:pt idx="165">
                        <c:v>44.11</c:v>
                      </c:pt>
                      <c:pt idx="166">
                        <c:v>44.1</c:v>
                      </c:pt>
                      <c:pt idx="167">
                        <c:v>44.09</c:v>
                      </c:pt>
                      <c:pt idx="168">
                        <c:v>44.09</c:v>
                      </c:pt>
                      <c:pt idx="169">
                        <c:v>44.08</c:v>
                      </c:pt>
                      <c:pt idx="170">
                        <c:v>44.07</c:v>
                      </c:pt>
                      <c:pt idx="171">
                        <c:v>44.06</c:v>
                      </c:pt>
                      <c:pt idx="172">
                        <c:v>44.05</c:v>
                      </c:pt>
                      <c:pt idx="173">
                        <c:v>44.04</c:v>
                      </c:pt>
                      <c:pt idx="174">
                        <c:v>44.03</c:v>
                      </c:pt>
                      <c:pt idx="175">
                        <c:v>44.01</c:v>
                      </c:pt>
                      <c:pt idx="176">
                        <c:v>44</c:v>
                      </c:pt>
                      <c:pt idx="177">
                        <c:v>43.99</c:v>
                      </c:pt>
                      <c:pt idx="178">
                        <c:v>43.97</c:v>
                      </c:pt>
                      <c:pt idx="179">
                        <c:v>43.95</c:v>
                      </c:pt>
                      <c:pt idx="180">
                        <c:v>43.93</c:v>
                      </c:pt>
                      <c:pt idx="181">
                        <c:v>43.91</c:v>
                      </c:pt>
                      <c:pt idx="182">
                        <c:v>43.89</c:v>
                      </c:pt>
                      <c:pt idx="183">
                        <c:v>43.87</c:v>
                      </c:pt>
                      <c:pt idx="184">
                        <c:v>43.85</c:v>
                      </c:pt>
                      <c:pt idx="185">
                        <c:v>43.82</c:v>
                      </c:pt>
                      <c:pt idx="186">
                        <c:v>43.79</c:v>
                      </c:pt>
                      <c:pt idx="187">
                        <c:v>43.76</c:v>
                      </c:pt>
                      <c:pt idx="188">
                        <c:v>43.72</c:v>
                      </c:pt>
                      <c:pt idx="189">
                        <c:v>43.69</c:v>
                      </c:pt>
                      <c:pt idx="190">
                        <c:v>43.65</c:v>
                      </c:pt>
                      <c:pt idx="191">
                        <c:v>43.61</c:v>
                      </c:pt>
                      <c:pt idx="192">
                        <c:v>43.56</c:v>
                      </c:pt>
                      <c:pt idx="193">
                        <c:v>43.52</c:v>
                      </c:pt>
                      <c:pt idx="194">
                        <c:v>43.47</c:v>
                      </c:pt>
                      <c:pt idx="195">
                        <c:v>43.41</c:v>
                      </c:pt>
                      <c:pt idx="196">
                        <c:v>43.35</c:v>
                      </c:pt>
                      <c:pt idx="197">
                        <c:v>43.29</c:v>
                      </c:pt>
                      <c:pt idx="198">
                        <c:v>43.22</c:v>
                      </c:pt>
                      <c:pt idx="199">
                        <c:v>43.15</c:v>
                      </c:pt>
                      <c:pt idx="200">
                        <c:v>43.07</c:v>
                      </c:pt>
                      <c:pt idx="201">
                        <c:v>42.99</c:v>
                      </c:pt>
                      <c:pt idx="202">
                        <c:v>42.91</c:v>
                      </c:pt>
                      <c:pt idx="203">
                        <c:v>42.81</c:v>
                      </c:pt>
                      <c:pt idx="204">
                        <c:v>42.71</c:v>
                      </c:pt>
                      <c:pt idx="205">
                        <c:v>42.61</c:v>
                      </c:pt>
                      <c:pt idx="206">
                        <c:v>42.5</c:v>
                      </c:pt>
                      <c:pt idx="207">
                        <c:v>42.38</c:v>
                      </c:pt>
                      <c:pt idx="208">
                        <c:v>42.26</c:v>
                      </c:pt>
                      <c:pt idx="209">
                        <c:v>42.13</c:v>
                      </c:pt>
                      <c:pt idx="210">
                        <c:v>41.99</c:v>
                      </c:pt>
                      <c:pt idx="211">
                        <c:v>41.84</c:v>
                      </c:pt>
                      <c:pt idx="212">
                        <c:v>41.69</c:v>
                      </c:pt>
                      <c:pt idx="213">
                        <c:v>41.53</c:v>
                      </c:pt>
                      <c:pt idx="214">
                        <c:v>41.36</c:v>
                      </c:pt>
                      <c:pt idx="215">
                        <c:v>41.19</c:v>
                      </c:pt>
                      <c:pt idx="216">
                        <c:v>41</c:v>
                      </c:pt>
                      <c:pt idx="217">
                        <c:v>40.81</c:v>
                      </c:pt>
                      <c:pt idx="218">
                        <c:v>40.61</c:v>
                      </c:pt>
                      <c:pt idx="219">
                        <c:v>40.409999999999997</c:v>
                      </c:pt>
                      <c:pt idx="220">
                        <c:v>40.19</c:v>
                      </c:pt>
                      <c:pt idx="221">
                        <c:v>39.97</c:v>
                      </c:pt>
                      <c:pt idx="222">
                        <c:v>39.74</c:v>
                      </c:pt>
                      <c:pt idx="223">
                        <c:v>39.51</c:v>
                      </c:pt>
                      <c:pt idx="224">
                        <c:v>39.270000000000003</c:v>
                      </c:pt>
                      <c:pt idx="225">
                        <c:v>39.020000000000003</c:v>
                      </c:pt>
                      <c:pt idx="226">
                        <c:v>38.770000000000003</c:v>
                      </c:pt>
                      <c:pt idx="227">
                        <c:v>38.51</c:v>
                      </c:pt>
                      <c:pt idx="228">
                        <c:v>38.25</c:v>
                      </c:pt>
                      <c:pt idx="229">
                        <c:v>37.99</c:v>
                      </c:pt>
                      <c:pt idx="230">
                        <c:v>37.72</c:v>
                      </c:pt>
                      <c:pt idx="231">
                        <c:v>37.450000000000003</c:v>
                      </c:pt>
                      <c:pt idx="232">
                        <c:v>37.17</c:v>
                      </c:pt>
                      <c:pt idx="233">
                        <c:v>36.89</c:v>
                      </c:pt>
                      <c:pt idx="234">
                        <c:v>36.619999999999997</c:v>
                      </c:pt>
                      <c:pt idx="235">
                        <c:v>36.340000000000003</c:v>
                      </c:pt>
                      <c:pt idx="236">
                        <c:v>36.06</c:v>
                      </c:pt>
                      <c:pt idx="237">
                        <c:v>35.78</c:v>
                      </c:pt>
                      <c:pt idx="238">
                        <c:v>35.5</c:v>
                      </c:pt>
                      <c:pt idx="239">
                        <c:v>35.22</c:v>
                      </c:pt>
                      <c:pt idx="240">
                        <c:v>34.94</c:v>
                      </c:pt>
                      <c:pt idx="241">
                        <c:v>34.659999999999997</c:v>
                      </c:pt>
                      <c:pt idx="242">
                        <c:v>34.39</c:v>
                      </c:pt>
                      <c:pt idx="243">
                        <c:v>34.119999999999997</c:v>
                      </c:pt>
                      <c:pt idx="244">
                        <c:v>33.85</c:v>
                      </c:pt>
                      <c:pt idx="245">
                        <c:v>33.58</c:v>
                      </c:pt>
                      <c:pt idx="246">
                        <c:v>33.32</c:v>
                      </c:pt>
                      <c:pt idx="247">
                        <c:v>33.06</c:v>
                      </c:pt>
                      <c:pt idx="248">
                        <c:v>32.799999999999997</c:v>
                      </c:pt>
                      <c:pt idx="249">
                        <c:v>32.549999999999997</c:v>
                      </c:pt>
                      <c:pt idx="250">
                        <c:v>32.299999999999997</c:v>
                      </c:pt>
                      <c:pt idx="251">
                        <c:v>32.06</c:v>
                      </c:pt>
                      <c:pt idx="252">
                        <c:v>31.81</c:v>
                      </c:pt>
                      <c:pt idx="253">
                        <c:v>31.58</c:v>
                      </c:pt>
                      <c:pt idx="254">
                        <c:v>31.34</c:v>
                      </c:pt>
                      <c:pt idx="255">
                        <c:v>31.12</c:v>
                      </c:pt>
                      <c:pt idx="256">
                        <c:v>30.89</c:v>
                      </c:pt>
                      <c:pt idx="257">
                        <c:v>30.67</c:v>
                      </c:pt>
                      <c:pt idx="258">
                        <c:v>30.45</c:v>
                      </c:pt>
                      <c:pt idx="259">
                        <c:v>30.24</c:v>
                      </c:pt>
                      <c:pt idx="260">
                        <c:v>30.03</c:v>
                      </c:pt>
                      <c:pt idx="261">
                        <c:v>29.83</c:v>
                      </c:pt>
                      <c:pt idx="262">
                        <c:v>29.63</c:v>
                      </c:pt>
                      <c:pt idx="263">
                        <c:v>29.43</c:v>
                      </c:pt>
                      <c:pt idx="264">
                        <c:v>29.24</c:v>
                      </c:pt>
                      <c:pt idx="265">
                        <c:v>29.05</c:v>
                      </c:pt>
                      <c:pt idx="266">
                        <c:v>28.87</c:v>
                      </c:pt>
                      <c:pt idx="267">
                        <c:v>28.68</c:v>
                      </c:pt>
                      <c:pt idx="268">
                        <c:v>28.5</c:v>
                      </c:pt>
                      <c:pt idx="269">
                        <c:v>28.33</c:v>
                      </c:pt>
                      <c:pt idx="270">
                        <c:v>28.16</c:v>
                      </c:pt>
                      <c:pt idx="271">
                        <c:v>27.99</c:v>
                      </c:pt>
                      <c:pt idx="272">
                        <c:v>27.82</c:v>
                      </c:pt>
                      <c:pt idx="273">
                        <c:v>27.66</c:v>
                      </c:pt>
                      <c:pt idx="274">
                        <c:v>27.5</c:v>
                      </c:pt>
                      <c:pt idx="275">
                        <c:v>27.34</c:v>
                      </c:pt>
                      <c:pt idx="276">
                        <c:v>27.18</c:v>
                      </c:pt>
                      <c:pt idx="277">
                        <c:v>27.03</c:v>
                      </c:pt>
                      <c:pt idx="278">
                        <c:v>26.88</c:v>
                      </c:pt>
                      <c:pt idx="279">
                        <c:v>26.73</c:v>
                      </c:pt>
                      <c:pt idx="280">
                        <c:v>26.58</c:v>
                      </c:pt>
                      <c:pt idx="281">
                        <c:v>26.43</c:v>
                      </c:pt>
                      <c:pt idx="282">
                        <c:v>26.29</c:v>
                      </c:pt>
                      <c:pt idx="283">
                        <c:v>26.14</c:v>
                      </c:pt>
                      <c:pt idx="284">
                        <c:v>26</c:v>
                      </c:pt>
                      <c:pt idx="285">
                        <c:v>25.86</c:v>
                      </c:pt>
                      <c:pt idx="286">
                        <c:v>25.72</c:v>
                      </c:pt>
                      <c:pt idx="287">
                        <c:v>25.58</c:v>
                      </c:pt>
                      <c:pt idx="288">
                        <c:v>25.44</c:v>
                      </c:pt>
                      <c:pt idx="289">
                        <c:v>25.3</c:v>
                      </c:pt>
                      <c:pt idx="290">
                        <c:v>25.16</c:v>
                      </c:pt>
                      <c:pt idx="291">
                        <c:v>25.02</c:v>
                      </c:pt>
                      <c:pt idx="292">
                        <c:v>24.88</c:v>
                      </c:pt>
                      <c:pt idx="293">
                        <c:v>24.74</c:v>
                      </c:pt>
                      <c:pt idx="294">
                        <c:v>24.6</c:v>
                      </c:pt>
                      <c:pt idx="295">
                        <c:v>24.46</c:v>
                      </c:pt>
                      <c:pt idx="296">
                        <c:v>24.32</c:v>
                      </c:pt>
                      <c:pt idx="297">
                        <c:v>24.18</c:v>
                      </c:pt>
                      <c:pt idx="298">
                        <c:v>24.03</c:v>
                      </c:pt>
                      <c:pt idx="299">
                        <c:v>23.89</c:v>
                      </c:pt>
                      <c:pt idx="300">
                        <c:v>23.74</c:v>
                      </c:pt>
                      <c:pt idx="301">
                        <c:v>23.59</c:v>
                      </c:pt>
                      <c:pt idx="302">
                        <c:v>23.44</c:v>
                      </c:pt>
                      <c:pt idx="303">
                        <c:v>23.29</c:v>
                      </c:pt>
                      <c:pt idx="304">
                        <c:v>23.14</c:v>
                      </c:pt>
                      <c:pt idx="305">
                        <c:v>22.98</c:v>
                      </c:pt>
                      <c:pt idx="306">
                        <c:v>22.82</c:v>
                      </c:pt>
                      <c:pt idx="307">
                        <c:v>22.66</c:v>
                      </c:pt>
                      <c:pt idx="308">
                        <c:v>22.5</c:v>
                      </c:pt>
                      <c:pt idx="309">
                        <c:v>22.33</c:v>
                      </c:pt>
                      <c:pt idx="310">
                        <c:v>22.16</c:v>
                      </c:pt>
                      <c:pt idx="311">
                        <c:v>21.99</c:v>
                      </c:pt>
                      <c:pt idx="312">
                        <c:v>21.82</c:v>
                      </c:pt>
                      <c:pt idx="313">
                        <c:v>21.64</c:v>
                      </c:pt>
                      <c:pt idx="314">
                        <c:v>21.46</c:v>
                      </c:pt>
                      <c:pt idx="315">
                        <c:v>21.27</c:v>
                      </c:pt>
                      <c:pt idx="316">
                        <c:v>21.09</c:v>
                      </c:pt>
                      <c:pt idx="317">
                        <c:v>20.9</c:v>
                      </c:pt>
                      <c:pt idx="318">
                        <c:v>20.7</c:v>
                      </c:pt>
                      <c:pt idx="319">
                        <c:v>20.51</c:v>
                      </c:pt>
                      <c:pt idx="320">
                        <c:v>20.309999999999999</c:v>
                      </c:pt>
                      <c:pt idx="321">
                        <c:v>20.11</c:v>
                      </c:pt>
                      <c:pt idx="322">
                        <c:v>19.91</c:v>
                      </c:pt>
                      <c:pt idx="323">
                        <c:v>19.7</c:v>
                      </c:pt>
                      <c:pt idx="324">
                        <c:v>19.489999999999998</c:v>
                      </c:pt>
                      <c:pt idx="325">
                        <c:v>19.28</c:v>
                      </c:pt>
                      <c:pt idx="326">
                        <c:v>19.07</c:v>
                      </c:pt>
                      <c:pt idx="327">
                        <c:v>18.850000000000001</c:v>
                      </c:pt>
                      <c:pt idx="328">
                        <c:v>18.64</c:v>
                      </c:pt>
                      <c:pt idx="329">
                        <c:v>18.420000000000002</c:v>
                      </c:pt>
                      <c:pt idx="330">
                        <c:v>18.2</c:v>
                      </c:pt>
                      <c:pt idx="331">
                        <c:v>17.98</c:v>
                      </c:pt>
                      <c:pt idx="332">
                        <c:v>17.75</c:v>
                      </c:pt>
                      <c:pt idx="333">
                        <c:v>17.53</c:v>
                      </c:pt>
                      <c:pt idx="334">
                        <c:v>17.309999999999999</c:v>
                      </c:pt>
                      <c:pt idx="335">
                        <c:v>17.079999999999998</c:v>
                      </c:pt>
                      <c:pt idx="336">
                        <c:v>16.86</c:v>
                      </c:pt>
                      <c:pt idx="337">
                        <c:v>16.63</c:v>
                      </c:pt>
                      <c:pt idx="338">
                        <c:v>16.41</c:v>
                      </c:pt>
                      <c:pt idx="339">
                        <c:v>16.18</c:v>
                      </c:pt>
                      <c:pt idx="340">
                        <c:v>15.96</c:v>
                      </c:pt>
                      <c:pt idx="341">
                        <c:v>15.73</c:v>
                      </c:pt>
                      <c:pt idx="342">
                        <c:v>15.51</c:v>
                      </c:pt>
                      <c:pt idx="343">
                        <c:v>15.29</c:v>
                      </c:pt>
                      <c:pt idx="344">
                        <c:v>15.07</c:v>
                      </c:pt>
                      <c:pt idx="345">
                        <c:v>14.85</c:v>
                      </c:pt>
                      <c:pt idx="346">
                        <c:v>14.63</c:v>
                      </c:pt>
                      <c:pt idx="347">
                        <c:v>14.41</c:v>
                      </c:pt>
                      <c:pt idx="348">
                        <c:v>14.2</c:v>
                      </c:pt>
                      <c:pt idx="349">
                        <c:v>13.98</c:v>
                      </c:pt>
                      <c:pt idx="350">
                        <c:v>13.77</c:v>
                      </c:pt>
                      <c:pt idx="351">
                        <c:v>13.56</c:v>
                      </c:pt>
                      <c:pt idx="352">
                        <c:v>13.35</c:v>
                      </c:pt>
                      <c:pt idx="353">
                        <c:v>13.14</c:v>
                      </c:pt>
                      <c:pt idx="354">
                        <c:v>12.94</c:v>
                      </c:pt>
                      <c:pt idx="355">
                        <c:v>12.74</c:v>
                      </c:pt>
                      <c:pt idx="356">
                        <c:v>12.53</c:v>
                      </c:pt>
                      <c:pt idx="357">
                        <c:v>12.34</c:v>
                      </c:pt>
                      <c:pt idx="358">
                        <c:v>12.14</c:v>
                      </c:pt>
                      <c:pt idx="359">
                        <c:v>11.95</c:v>
                      </c:pt>
                      <c:pt idx="360">
                        <c:v>11.76</c:v>
                      </c:pt>
                      <c:pt idx="361">
                        <c:v>11.57</c:v>
                      </c:pt>
                      <c:pt idx="362">
                        <c:v>11.38</c:v>
                      </c:pt>
                      <c:pt idx="363">
                        <c:v>11.2</c:v>
                      </c:pt>
                      <c:pt idx="364">
                        <c:v>11.01</c:v>
                      </c:pt>
                      <c:pt idx="365">
                        <c:v>10.83</c:v>
                      </c:pt>
                      <c:pt idx="366">
                        <c:v>10.66</c:v>
                      </c:pt>
                      <c:pt idx="367">
                        <c:v>10.48</c:v>
                      </c:pt>
                      <c:pt idx="368">
                        <c:v>10.31</c:v>
                      </c:pt>
                      <c:pt idx="369">
                        <c:v>10.14</c:v>
                      </c:pt>
                      <c:pt idx="370">
                        <c:v>9.9700000000000006</c:v>
                      </c:pt>
                      <c:pt idx="371">
                        <c:v>9.81</c:v>
                      </c:pt>
                      <c:pt idx="372">
                        <c:v>9.65</c:v>
                      </c:pt>
                      <c:pt idx="373">
                        <c:v>9.49</c:v>
                      </c:pt>
                      <c:pt idx="374">
                        <c:v>9.33</c:v>
                      </c:pt>
                      <c:pt idx="375">
                        <c:v>9.17</c:v>
                      </c:pt>
                      <c:pt idx="376">
                        <c:v>9.02</c:v>
                      </c:pt>
                      <c:pt idx="377">
                        <c:v>8.8699999999999992</c:v>
                      </c:pt>
                      <c:pt idx="378">
                        <c:v>8.7200000000000006</c:v>
                      </c:pt>
                      <c:pt idx="379">
                        <c:v>8.57</c:v>
                      </c:pt>
                      <c:pt idx="380">
                        <c:v>8.43</c:v>
                      </c:pt>
                      <c:pt idx="381">
                        <c:v>8.2799999999999994</c:v>
                      </c:pt>
                      <c:pt idx="382">
                        <c:v>8.14</c:v>
                      </c:pt>
                      <c:pt idx="383">
                        <c:v>8</c:v>
                      </c:pt>
                      <c:pt idx="384">
                        <c:v>7.87</c:v>
                      </c:pt>
                      <c:pt idx="385">
                        <c:v>7.73</c:v>
                      </c:pt>
                      <c:pt idx="386">
                        <c:v>7.6</c:v>
                      </c:pt>
                      <c:pt idx="387">
                        <c:v>7.47</c:v>
                      </c:pt>
                      <c:pt idx="388">
                        <c:v>7.34</c:v>
                      </c:pt>
                      <c:pt idx="389">
                        <c:v>7.21</c:v>
                      </c:pt>
                      <c:pt idx="390">
                        <c:v>7.09</c:v>
                      </c:pt>
                      <c:pt idx="391">
                        <c:v>6.97</c:v>
                      </c:pt>
                      <c:pt idx="392">
                        <c:v>6.84</c:v>
                      </c:pt>
                      <c:pt idx="393">
                        <c:v>6.72</c:v>
                      </c:pt>
                      <c:pt idx="394">
                        <c:v>6.61</c:v>
                      </c:pt>
                      <c:pt idx="395">
                        <c:v>6.49</c:v>
                      </c:pt>
                      <c:pt idx="396">
                        <c:v>6.38</c:v>
                      </c:pt>
                      <c:pt idx="397">
                        <c:v>6.26</c:v>
                      </c:pt>
                      <c:pt idx="398">
                        <c:v>6.15</c:v>
                      </c:pt>
                      <c:pt idx="399">
                        <c:v>6.04</c:v>
                      </c:pt>
                      <c:pt idx="400">
                        <c:v>5.93</c:v>
                      </c:pt>
                      <c:pt idx="401">
                        <c:v>5.83</c:v>
                      </c:pt>
                      <c:pt idx="402">
                        <c:v>5.72</c:v>
                      </c:pt>
                      <c:pt idx="403">
                        <c:v>5.62</c:v>
                      </c:pt>
                      <c:pt idx="404">
                        <c:v>5.52</c:v>
                      </c:pt>
                      <c:pt idx="405">
                        <c:v>5.42</c:v>
                      </c:pt>
                      <c:pt idx="406">
                        <c:v>5.32</c:v>
                      </c:pt>
                      <c:pt idx="407">
                        <c:v>5.22</c:v>
                      </c:pt>
                      <c:pt idx="408">
                        <c:v>5.12</c:v>
                      </c:pt>
                      <c:pt idx="409">
                        <c:v>5.03</c:v>
                      </c:pt>
                      <c:pt idx="410">
                        <c:v>4.93</c:v>
                      </c:pt>
                      <c:pt idx="411">
                        <c:v>4.84</c:v>
                      </c:pt>
                      <c:pt idx="412">
                        <c:v>4.75</c:v>
                      </c:pt>
                      <c:pt idx="413">
                        <c:v>4.66</c:v>
                      </c:pt>
                      <c:pt idx="414">
                        <c:v>4.57</c:v>
                      </c:pt>
                      <c:pt idx="415">
                        <c:v>4.4800000000000004</c:v>
                      </c:pt>
                      <c:pt idx="416">
                        <c:v>4.3899999999999997</c:v>
                      </c:pt>
                      <c:pt idx="417">
                        <c:v>4.3099999999999996</c:v>
                      </c:pt>
                      <c:pt idx="418">
                        <c:v>4.22</c:v>
                      </c:pt>
                      <c:pt idx="419">
                        <c:v>4.1399999999999997</c:v>
                      </c:pt>
                      <c:pt idx="420">
                        <c:v>4.0599999999999996</c:v>
                      </c:pt>
                      <c:pt idx="421">
                        <c:v>3.97</c:v>
                      </c:pt>
                      <c:pt idx="422">
                        <c:v>3.89</c:v>
                      </c:pt>
                      <c:pt idx="423">
                        <c:v>3.81</c:v>
                      </c:pt>
                      <c:pt idx="424">
                        <c:v>3.74</c:v>
                      </c:pt>
                      <c:pt idx="425">
                        <c:v>3.66</c:v>
                      </c:pt>
                      <c:pt idx="426">
                        <c:v>3.58</c:v>
                      </c:pt>
                      <c:pt idx="427">
                        <c:v>3.51</c:v>
                      </c:pt>
                      <c:pt idx="428">
                        <c:v>3.43</c:v>
                      </c:pt>
                      <c:pt idx="429">
                        <c:v>3.36</c:v>
                      </c:pt>
                      <c:pt idx="430">
                        <c:v>3.28</c:v>
                      </c:pt>
                      <c:pt idx="431">
                        <c:v>3.21</c:v>
                      </c:pt>
                      <c:pt idx="432">
                        <c:v>3.14</c:v>
                      </c:pt>
                      <c:pt idx="433">
                        <c:v>3.07</c:v>
                      </c:pt>
                      <c:pt idx="434">
                        <c:v>3</c:v>
                      </c:pt>
                      <c:pt idx="435">
                        <c:v>2.93</c:v>
                      </c:pt>
                      <c:pt idx="436">
                        <c:v>2.86</c:v>
                      </c:pt>
                      <c:pt idx="437">
                        <c:v>2.79</c:v>
                      </c:pt>
                      <c:pt idx="438">
                        <c:v>2.73</c:v>
                      </c:pt>
                      <c:pt idx="439">
                        <c:v>2.66</c:v>
                      </c:pt>
                      <c:pt idx="440">
                        <c:v>2.59</c:v>
                      </c:pt>
                      <c:pt idx="441">
                        <c:v>2.5299999999999998</c:v>
                      </c:pt>
                      <c:pt idx="442">
                        <c:v>2.46</c:v>
                      </c:pt>
                      <c:pt idx="443">
                        <c:v>2.4</c:v>
                      </c:pt>
                      <c:pt idx="444">
                        <c:v>2.34</c:v>
                      </c:pt>
                      <c:pt idx="445">
                        <c:v>2.2799999999999998</c:v>
                      </c:pt>
                      <c:pt idx="446">
                        <c:v>2.21</c:v>
                      </c:pt>
                      <c:pt idx="447">
                        <c:v>2.15</c:v>
                      </c:pt>
                      <c:pt idx="448">
                        <c:v>2.09</c:v>
                      </c:pt>
                      <c:pt idx="449">
                        <c:v>2.0299999999999998</c:v>
                      </c:pt>
                      <c:pt idx="450">
                        <c:v>1.97</c:v>
                      </c:pt>
                      <c:pt idx="451">
                        <c:v>1.91</c:v>
                      </c:pt>
                      <c:pt idx="452">
                        <c:v>1.86</c:v>
                      </c:pt>
                      <c:pt idx="453">
                        <c:v>1.8</c:v>
                      </c:pt>
                      <c:pt idx="454">
                        <c:v>1.74</c:v>
                      </c:pt>
                      <c:pt idx="455">
                        <c:v>1.69</c:v>
                      </c:pt>
                      <c:pt idx="456">
                        <c:v>1.63</c:v>
                      </c:pt>
                      <c:pt idx="457">
                        <c:v>1.57</c:v>
                      </c:pt>
                      <c:pt idx="458">
                        <c:v>1.52</c:v>
                      </c:pt>
                      <c:pt idx="459">
                        <c:v>1.46</c:v>
                      </c:pt>
                      <c:pt idx="460">
                        <c:v>1.41</c:v>
                      </c:pt>
                      <c:pt idx="461">
                        <c:v>1.36</c:v>
                      </c:pt>
                      <c:pt idx="462">
                        <c:v>1.3</c:v>
                      </c:pt>
                      <c:pt idx="463">
                        <c:v>1.25</c:v>
                      </c:pt>
                      <c:pt idx="464">
                        <c:v>1.2</c:v>
                      </c:pt>
                      <c:pt idx="465">
                        <c:v>1.1399999999999999</c:v>
                      </c:pt>
                      <c:pt idx="466">
                        <c:v>1.0900000000000001</c:v>
                      </c:pt>
                      <c:pt idx="467">
                        <c:v>1.04</c:v>
                      </c:pt>
                      <c:pt idx="468">
                        <c:v>0.99</c:v>
                      </c:pt>
                      <c:pt idx="469">
                        <c:v>0.94</c:v>
                      </c:pt>
                      <c:pt idx="470">
                        <c:v>0.89</c:v>
                      </c:pt>
                      <c:pt idx="471">
                        <c:v>0.84</c:v>
                      </c:pt>
                      <c:pt idx="472">
                        <c:v>0.79</c:v>
                      </c:pt>
                      <c:pt idx="473">
                        <c:v>0.74</c:v>
                      </c:pt>
                      <c:pt idx="474">
                        <c:v>0.69</c:v>
                      </c:pt>
                      <c:pt idx="475">
                        <c:v>0.65</c:v>
                      </c:pt>
                      <c:pt idx="476">
                        <c:v>0.6</c:v>
                      </c:pt>
                      <c:pt idx="477">
                        <c:v>0.55000000000000004</c:v>
                      </c:pt>
                      <c:pt idx="478">
                        <c:v>0.5</c:v>
                      </c:pt>
                      <c:pt idx="479">
                        <c:v>0.46</c:v>
                      </c:pt>
                      <c:pt idx="480">
                        <c:v>0.41</c:v>
                      </c:pt>
                      <c:pt idx="481">
                        <c:v>0.36</c:v>
                      </c:pt>
                      <c:pt idx="482">
                        <c:v>0.32</c:v>
                      </c:pt>
                      <c:pt idx="483">
                        <c:v>0.27</c:v>
                      </c:pt>
                      <c:pt idx="484">
                        <c:v>0.22</c:v>
                      </c:pt>
                      <c:pt idx="485">
                        <c:v>0.18</c:v>
                      </c:pt>
                      <c:pt idx="486">
                        <c:v>0.13</c:v>
                      </c:pt>
                      <c:pt idx="487">
                        <c:v>0.09</c:v>
                      </c:pt>
                      <c:pt idx="488">
                        <c:v>0.05</c:v>
                      </c:pt>
                      <c:pt idx="489">
                        <c:v>0</c:v>
                      </c:pt>
                      <c:pt idx="490">
                        <c:v>0</c:v>
                      </c:pt>
                      <c:pt idx="491">
                        <c:v>0</c:v>
                      </c:pt>
                      <c:pt idx="492">
                        <c:v>0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0</c:v>
                      </c:pt>
                      <c:pt idx="499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01D-4BC6-B949-8FF427FB6813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'[Diagramme zu PB 128799.xlsx]Hy_pF128799'!$O$15</c15:sqref>
                        </c15:formulaRef>
                      </c:ext>
                    </c:extLst>
                    <c:strCache>
                      <c:ptCount val="1"/>
                      <c:pt idx="0">
                        <c:v>Funktion - Hyprop (128801)</c:v>
                      </c:pt>
                    </c:strCache>
                  </c:strRef>
                </c:tx>
                <c:spPr>
                  <a:ln w="19050">
                    <a:solidFill>
                      <a:schemeClr val="accent2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[2]Hy_pF128799!$P$17:$P$516</c15:sqref>
                        </c15:formulaRef>
                      </c:ext>
                    </c:extLst>
                    <c:numCache>
                      <c:formatCode>General</c:formatCode>
                      <c:ptCount val="500"/>
                      <c:pt idx="0">
                        <c:v>1E-3</c:v>
                      </c:pt>
                      <c:pt idx="1">
                        <c:v>1.0471285480508988E-3</c:v>
                      </c:pt>
                      <c:pt idx="2">
                        <c:v>1.0964781961431849E-3</c:v>
                      </c:pt>
                      <c:pt idx="3">
                        <c:v>1.1481536214968825E-3</c:v>
                      </c:pt>
                      <c:pt idx="4">
                        <c:v>1.2022644346174124E-3</c:v>
                      </c:pt>
                      <c:pt idx="5">
                        <c:v>1.2589254117941662E-3</c:v>
                      </c:pt>
                      <c:pt idx="6">
                        <c:v>1.3182567385564071E-3</c:v>
                      </c:pt>
                      <c:pt idx="7">
                        <c:v>1.3803842646028844E-3</c:v>
                      </c:pt>
                      <c:pt idx="8">
                        <c:v>1.4454397707459271E-3</c:v>
                      </c:pt>
                      <c:pt idx="9">
                        <c:v>1.5135612484362072E-3</c:v>
                      </c:pt>
                      <c:pt idx="10">
                        <c:v>1.5848931924611134E-3</c:v>
                      </c:pt>
                      <c:pt idx="11">
                        <c:v>1.6595869074375606E-3</c:v>
                      </c:pt>
                      <c:pt idx="12">
                        <c:v>1.737800828749375E-3</c:v>
                      </c:pt>
                      <c:pt idx="13">
                        <c:v>1.8238957023196368E-3</c:v>
                      </c:pt>
                      <c:pt idx="14">
                        <c:v>1.9098532585662381E-3</c:v>
                      </c:pt>
                      <c:pt idx="15">
                        <c:v>1.9998618696327438E-3</c:v>
                      </c:pt>
                      <c:pt idx="16">
                        <c:v>2.0941124558508922E-3</c:v>
                      </c:pt>
                      <c:pt idx="17">
                        <c:v>2.1928049353504477E-3</c:v>
                      </c:pt>
                      <c:pt idx="18">
                        <c:v>2.2961486481123624E-3</c:v>
                      </c:pt>
                      <c:pt idx="19">
                        <c:v>2.4043628000069311E-3</c:v>
                      </c:pt>
                      <c:pt idx="20">
                        <c:v>2.5176769277588528E-3</c:v>
                      </c:pt>
                      <c:pt idx="21">
                        <c:v>2.6363313858253764E-3</c:v>
                      </c:pt>
                      <c:pt idx="22">
                        <c:v>2.7605778562203444E-3</c:v>
                      </c:pt>
                      <c:pt idx="23">
                        <c:v>2.8906798823654734E-3</c:v>
                      </c:pt>
                      <c:pt idx="24">
                        <c:v>3.0269134281013027E-3</c:v>
                      </c:pt>
                      <c:pt idx="25">
                        <c:v>3.1695674630434871E-3</c:v>
                      </c:pt>
                      <c:pt idx="26">
                        <c:v>3.3189445755261024E-3</c:v>
                      </c:pt>
                      <c:pt idx="27">
                        <c:v>3.4753616144320562E-3</c:v>
                      </c:pt>
                      <c:pt idx="28">
                        <c:v>3.6391503612720681E-3</c:v>
                      </c:pt>
                      <c:pt idx="29">
                        <c:v>3.8106582339377261E-3</c:v>
                      </c:pt>
                      <c:pt idx="30">
                        <c:v>3.9902490236214195E-3</c:v>
                      </c:pt>
                      <c:pt idx="31">
                        <c:v>4.1783036664662151E-3</c:v>
                      </c:pt>
                      <c:pt idx="32">
                        <c:v>4.3752210515825172E-3</c:v>
                      </c:pt>
                      <c:pt idx="33">
                        <c:v>4.5814188671453341E-3</c:v>
                      </c:pt>
                      <c:pt idx="34">
                        <c:v>4.7973344863668898E-3</c:v>
                      </c:pt>
                      <c:pt idx="35">
                        <c:v>5.0234258952238688E-3</c:v>
                      </c:pt>
                      <c:pt idx="36">
                        <c:v>5.2601726639070591E-3</c:v>
                      </c:pt>
                      <c:pt idx="37">
                        <c:v>5.5080769640540352E-3</c:v>
                      </c:pt>
                      <c:pt idx="38">
                        <c:v>5.7809604740571797E-3</c:v>
                      </c:pt>
                      <c:pt idx="39">
                        <c:v>6.0534087475391327E-3</c:v>
                      </c:pt>
                      <c:pt idx="40">
                        <c:v>6.3386971125692654E-3</c:v>
                      </c:pt>
                      <c:pt idx="41">
                        <c:v>6.6374307040190884E-3</c:v>
                      </c:pt>
                      <c:pt idx="42">
                        <c:v>6.9502431758879666E-3</c:v>
                      </c:pt>
                      <c:pt idx="43">
                        <c:v>7.2777980453682389E-3</c:v>
                      </c:pt>
                      <c:pt idx="44">
                        <c:v>7.6207901002541155E-3</c:v>
                      </c:pt>
                      <c:pt idx="45">
                        <c:v>7.9799468726797669E-3</c:v>
                      </c:pt>
                      <c:pt idx="46">
                        <c:v>8.3560301823124798E-3</c:v>
                      </c:pt>
                      <c:pt idx="47">
                        <c:v>8.749837752274359E-3</c:v>
                      </c:pt>
                      <c:pt idx="48">
                        <c:v>9.1622049012199929E-3</c:v>
                      </c:pt>
                      <c:pt idx="49">
                        <c:v>9.5940063151593331E-3</c:v>
                      </c:pt>
                      <c:pt idx="50">
                        <c:v>1.0046157902783943E-2</c:v>
                      </c:pt>
                      <c:pt idx="51">
                        <c:v>1.0519618738232228E-2</c:v>
                      </c:pt>
                      <c:pt idx="52">
                        <c:v>1.1015393095414147E-2</c:v>
                      </c:pt>
                      <c:pt idx="53">
                        <c:v>1.1534532578210917E-2</c:v>
                      </c:pt>
                      <c:pt idx="54">
                        <c:v>1.2078138351067793E-2</c:v>
                      </c:pt>
                      <c:pt idx="55">
                        <c:v>1.2647363474711513E-2</c:v>
                      </c:pt>
                      <c:pt idx="56">
                        <c:v>1.3243415351946645E-2</c:v>
                      </c:pt>
                      <c:pt idx="57">
                        <c:v>1.3867558288718879E-2</c:v>
                      </c:pt>
                      <c:pt idx="58">
                        <c:v>1.4521116175877414E-2</c:v>
                      </c:pt>
                      <c:pt idx="59">
                        <c:v>1.5205475297324944E-2</c:v>
                      </c:pt>
                      <c:pt idx="60">
                        <c:v>1.5922087270511701E-2</c:v>
                      </c:pt>
                      <c:pt idx="61">
                        <c:v>1.6672472125510623E-2</c:v>
                      </c:pt>
                      <c:pt idx="62">
                        <c:v>1.745822152920503E-2</c:v>
                      </c:pt>
                      <c:pt idx="63">
                        <c:v>1.83231442237121E-2</c:v>
                      </c:pt>
                      <c:pt idx="64">
                        <c:v>1.9186687406702884E-2</c:v>
                      </c:pt>
                      <c:pt idx="65">
                        <c:v>2.0090928126087274E-2</c:v>
                      </c:pt>
                      <c:pt idx="66">
                        <c:v>2.1037784397664742E-2</c:v>
                      </c:pt>
                      <c:pt idx="67">
                        <c:v>2.2029264630534558E-2</c:v>
                      </c:pt>
                      <c:pt idx="68">
                        <c:v>2.3067471887200684E-2</c:v>
                      </c:pt>
                      <c:pt idx="69">
                        <c:v>2.4154608344449397E-2</c:v>
                      </c:pt>
                      <c:pt idx="70">
                        <c:v>2.5292979964461438E-2</c:v>
                      </c:pt>
                      <c:pt idx="71">
                        <c:v>2.6485001386067002E-2</c:v>
                      </c:pt>
                      <c:pt idx="72">
                        <c:v>2.7733201046518396E-2</c:v>
                      </c:pt>
                      <c:pt idx="73">
                        <c:v>2.9040226544644502E-2</c:v>
                      </c:pt>
                      <c:pt idx="74">
                        <c:v>3.0408850256762782E-2</c:v>
                      </c:pt>
                      <c:pt idx="75">
                        <c:v>3.1841975217261231E-2</c:v>
                      </c:pt>
                      <c:pt idx="76">
                        <c:v>3.334264127632347E-2</c:v>
                      </c:pt>
                      <c:pt idx="77">
                        <c:v>3.4914031547858604E-2</c:v>
                      </c:pt>
                      <c:pt idx="78">
                        <c:v>3.6559479161312469E-2</c:v>
                      </c:pt>
                      <c:pt idx="79">
                        <c:v>3.8282474331682255E-2</c:v>
                      </c:pt>
                      <c:pt idx="80">
                        <c:v>4.0086671762730258E-2</c:v>
                      </c:pt>
                      <c:pt idx="81">
                        <c:v>4.1975898399100743E-2</c:v>
                      </c:pt>
                      <c:pt idx="82">
                        <c:v>4.3954161543782427E-2</c:v>
                      </c:pt>
                      <c:pt idx="83">
                        <c:v>4.6025657358135588E-2</c:v>
                      </c:pt>
                      <c:pt idx="84">
                        <c:v>4.8194779762512713E-2</c:v>
                      </c:pt>
                      <c:pt idx="85">
                        <c:v>5.0466129756352826E-2</c:v>
                      </c:pt>
                      <c:pt idx="86">
                        <c:v>5.2844525177518045E-2</c:v>
                      </c:pt>
                      <c:pt idx="87">
                        <c:v>5.5335010921573669E-2</c:v>
                      </c:pt>
                      <c:pt idx="88">
                        <c:v>5.8076441752131176E-2</c:v>
                      </c:pt>
                      <c:pt idx="89">
                        <c:v>6.0813500127871782E-2</c:v>
                      </c:pt>
                      <c:pt idx="90">
                        <c:v>6.3679552090791583E-2</c:v>
                      </c:pt>
                      <c:pt idx="91">
                        <c:v>6.6680676921362203E-2</c:v>
                      </c:pt>
                      <c:pt idx="92">
                        <c:v>6.9823240407717146E-2</c:v>
                      </c:pt>
                      <c:pt idx="93">
                        <c:v>7.3113908348341736E-2</c:v>
                      </c:pt>
                      <c:pt idx="94">
                        <c:v>7.6559660691125617E-2</c:v>
                      </c:pt>
                      <c:pt idx="95">
                        <c:v>8.0167806338767869E-2</c:v>
                      </c:pt>
                      <c:pt idx="96">
                        <c:v>8.3945998651939718E-2</c:v>
                      </c:pt>
                      <c:pt idx="97">
                        <c:v>8.7902251683088406E-2</c:v>
                      </c:pt>
                      <c:pt idx="98">
                        <c:v>9.2044957175317119E-2</c:v>
                      </c:pt>
                      <c:pt idx="99">
                        <c:v>9.6382902362397022E-2</c:v>
                      </c:pt>
                      <c:pt idx="100">
                        <c:v>0.10092528860766845</c:v>
                      </c:pt>
                      <c:pt idx="101">
                        <c:v>0.10568175092136582</c:v>
                      </c:pt>
                      <c:pt idx="102">
                        <c:v>0.11066237839776663</c:v>
                      </c:pt>
                      <c:pt idx="103">
                        <c:v>0.11587773561551258</c:v>
                      </c:pt>
                      <c:pt idx="104">
                        <c:v>0.12133888504649767</c:v>
                      </c:pt>
                      <c:pt idx="105">
                        <c:v>0.12705741052085415</c:v>
                      </c:pt>
                      <c:pt idx="106">
                        <c:v>0.13304544179780906</c:v>
                      </c:pt>
                      <c:pt idx="107">
                        <c:v>0.13931568029453029</c:v>
                      </c:pt>
                      <c:pt idx="108">
                        <c:v>0.14588142602753484</c:v>
                      </c:pt>
                      <c:pt idx="109">
                        <c:v>0.15275660582380726</c:v>
                      </c:pt>
                      <c:pt idx="110">
                        <c:v>0.15995580286146685</c:v>
                      </c:pt>
                      <c:pt idx="111">
                        <c:v>0.1674942876026437</c:v>
                      </c:pt>
                      <c:pt idx="112">
                        <c:v>0.17538805018417611</c:v>
                      </c:pt>
                      <c:pt idx="113">
                        <c:v>0.18407720014689558</c:v>
                      </c:pt>
                      <c:pt idx="114">
                        <c:v>0.19275249131909358</c:v>
                      </c:pt>
                      <c:pt idx="115">
                        <c:v>0.2018366363681561</c:v>
                      </c:pt>
                      <c:pt idx="116">
                        <c:v>0.21134890398366465</c:v>
                      </c:pt>
                      <c:pt idx="117">
                        <c:v>0.22130947096056372</c:v>
                      </c:pt>
                      <c:pt idx="118">
                        <c:v>0.23173946499684783</c:v>
                      </c:pt>
                      <c:pt idx="119">
                        <c:v>0.24266100950824152</c:v>
                      </c:pt>
                      <c:pt idx="120">
                        <c:v>0.25409727055493048</c:v>
                      </c:pt>
                      <c:pt idx="121">
                        <c:v>0.26607250597988091</c:v>
                      </c:pt>
                      <c:pt idx="122">
                        <c:v>0.27861211686297699</c:v>
                      </c:pt>
                      <c:pt idx="123">
                        <c:v>0.29174270140011666</c:v>
                      </c:pt>
                      <c:pt idx="124">
                        <c:v>0.30549211132155124</c:v>
                      </c:pt>
                      <c:pt idx="125">
                        <c:v>0.31988951096913976</c:v>
                      </c:pt>
                      <c:pt idx="126">
                        <c:v>0.33496543915782762</c:v>
                      </c:pt>
                      <c:pt idx="127">
                        <c:v>0.35075187395256796</c:v>
                      </c:pt>
                      <c:pt idx="128">
                        <c:v>0.36728230049808464</c:v>
                      </c:pt>
                      <c:pt idx="129">
                        <c:v>0.3845917820453536</c:v>
                      </c:pt>
                      <c:pt idx="130">
                        <c:v>0.40271703432545908</c:v>
                      </c:pt>
                      <c:pt idx="131">
                        <c:v>0.42169650342858223</c:v>
                      </c:pt>
                      <c:pt idx="132">
                        <c:v>0.44157044735331252</c:v>
                      </c:pt>
                      <c:pt idx="133">
                        <c:v>0.46238102139926029</c:v>
                      </c:pt>
                      <c:pt idx="134">
                        <c:v>0.48417236758409932</c:v>
                      </c:pt>
                      <c:pt idx="135">
                        <c:v>0.50699070827470438</c:v>
                      </c:pt>
                      <c:pt idx="136">
                        <c:v>0.53088444423098824</c:v>
                      </c:pt>
                      <c:pt idx="137">
                        <c:v>0.55590425727040349</c:v>
                      </c:pt>
                      <c:pt idx="138">
                        <c:v>0.58344510427374474</c:v>
                      </c:pt>
                      <c:pt idx="139">
                        <c:v>0.61094202490557203</c:v>
                      </c:pt>
                      <c:pt idx="140">
                        <c:v>0.63973483548264809</c:v>
                      </c:pt>
                      <c:pt idx="141">
                        <c:v>0.66988460941652639</c:v>
                      </c:pt>
                      <c:pt idx="142">
                        <c:v>0.70145529841997123</c:v>
                      </c:pt>
                      <c:pt idx="143">
                        <c:v>0.73451386815711495</c:v>
                      </c:pt>
                      <c:pt idx="144">
                        <c:v>0.7691304402866096</c:v>
                      </c:pt>
                      <c:pt idx="145">
                        <c:v>0.80537844119906665</c:v>
                      </c:pt>
                      <c:pt idx="146">
                        <c:v>0.84333475776427536</c:v>
                      </c:pt>
                      <c:pt idx="147">
                        <c:v>0.88307990041856277</c:v>
                      </c:pt>
                      <c:pt idx="148">
                        <c:v>0.92469817393822251</c:v>
                      </c:pt>
                      <c:pt idx="149">
                        <c:v>0.96827785626124918</c:v>
                      </c:pt>
                      <c:pt idx="150">
                        <c:v>1.0139113857366795</c:v>
                      </c:pt>
                      <c:pt idx="151">
                        <c:v>1.0616955571987245</c:v>
                      </c:pt>
                      <c:pt idx="152">
                        <c:v>1.1117317272815912</c:v>
                      </c:pt>
                      <c:pt idx="153">
                        <c:v>1.1641260294104914</c:v>
                      </c:pt>
                      <c:pt idx="154">
                        <c:v>1.2189895989248665</c:v>
                      </c:pt>
                      <c:pt idx="155">
                        <c:v>1.2764388088113439</c:v>
                      </c:pt>
                      <c:pt idx="156">
                        <c:v>1.3365955165464423</c:v>
                      </c:pt>
                      <c:pt idx="157">
                        <c:v>1.3995873225726181</c:v>
                      </c:pt>
                      <c:pt idx="158">
                        <c:v>1.4655478409559117</c:v>
                      </c:pt>
                      <c:pt idx="159">
                        <c:v>1.5346169827992944</c:v>
                      </c:pt>
                      <c:pt idx="160">
                        <c:v>1.6069412530128773</c:v>
                      </c:pt>
                      <c:pt idx="161">
                        <c:v>1.6826740610704676</c:v>
                      </c:pt>
                      <c:pt idx="162">
                        <c:v>1.7619760464116292</c:v>
                      </c:pt>
                      <c:pt idx="163">
                        <c:v>1.8492686189780783</c:v>
                      </c:pt>
                      <c:pt idx="164">
                        <c:v>1.9364219639466071</c:v>
                      </c:pt>
                      <c:pt idx="165">
                        <c:v>2.0276827195212821</c:v>
                      </c:pt>
                      <c:pt idx="166">
                        <c:v>2.1232444620002195</c:v>
                      </c:pt>
                      <c:pt idx="167">
                        <c:v>2.2233098906514033</c:v>
                      </c:pt>
                      <c:pt idx="168">
                        <c:v>2.3280912576650081</c:v>
                      </c:pt>
                      <c:pt idx="169">
                        <c:v>2.4378108183687526</c:v>
                      </c:pt>
                      <c:pt idx="170">
                        <c:v>2.5527013026612471</c:v>
                      </c:pt>
                      <c:pt idx="171">
                        <c:v>2.6730064086633116</c:v>
                      </c:pt>
                      <c:pt idx="172">
                        <c:v>2.7989813196343625</c:v>
                      </c:pt>
                      <c:pt idx="173">
                        <c:v>2.9308932452503211</c:v>
                      </c:pt>
                      <c:pt idx="174">
                        <c:v>3.0690219883911576</c:v>
                      </c:pt>
                      <c:pt idx="175">
                        <c:v>3.2136605386403176</c:v>
                      </c:pt>
                      <c:pt idx="176">
                        <c:v>3.3651156937549076</c:v>
                      </c:pt>
                      <c:pt idx="177">
                        <c:v>3.5237087104248723</c:v>
                      </c:pt>
                      <c:pt idx="178">
                        <c:v>3.6897759857015031</c:v>
                      </c:pt>
                      <c:pt idx="179">
                        <c:v>3.8636697705406919</c:v>
                      </c:pt>
                      <c:pt idx="180">
                        <c:v>4.0457589169744272</c:v>
                      </c:pt>
                      <c:pt idx="181">
                        <c:v>4.2364296604954115</c:v>
                      </c:pt>
                      <c:pt idx="182">
                        <c:v>4.4360864393143258</c:v>
                      </c:pt>
                      <c:pt idx="183">
                        <c:v>4.6451527522274949</c:v>
                      </c:pt>
                      <c:pt idx="184">
                        <c:v>4.8640720569146172</c:v>
                      </c:pt>
                      <c:pt idx="185">
                        <c:v>5.0933087105719537</c:v>
                      </c:pt>
                      <c:pt idx="186">
                        <c:v>5.3333489548762101</c:v>
                      </c:pt>
                      <c:pt idx="187">
                        <c:v>5.5847019473683082</c:v>
                      </c:pt>
                      <c:pt idx="188">
                        <c:v>5.8613816451402885</c:v>
                      </c:pt>
                      <c:pt idx="189">
                        <c:v>6.1376200516479429</c:v>
                      </c:pt>
                      <c:pt idx="190">
                        <c:v>6.4268771731701975</c:v>
                      </c:pt>
                      <c:pt idx="191">
                        <c:v>6.7297665628431771</c:v>
                      </c:pt>
                      <c:pt idx="192">
                        <c:v>7.046930689671469</c:v>
                      </c:pt>
                      <c:pt idx="193">
                        <c:v>7.3790423012910118</c:v>
                      </c:pt>
                      <c:pt idx="194">
                        <c:v>7.7268058509570254</c:v>
                      </c:pt>
                      <c:pt idx="195">
                        <c:v>8.0909589917838236</c:v>
                      </c:pt>
                      <c:pt idx="196">
                        <c:v>8.4722741414059684</c:v>
                      </c:pt>
                      <c:pt idx="197">
                        <c:v>8.8715601203796108</c:v>
                      </c:pt>
                      <c:pt idx="198">
                        <c:v>9.2896638677993639</c:v>
                      </c:pt>
                      <c:pt idx="199">
                        <c:v>9.7274722377696534</c:v>
                      </c:pt>
                      <c:pt idx="200">
                        <c:v>10.18591388054117</c:v>
                      </c:pt>
                      <c:pt idx="201">
                        <c:v>10.665961212302582</c:v>
                      </c:pt>
                      <c:pt idx="202">
                        <c:v>11.168632477805613</c:v>
                      </c:pt>
                      <c:pt idx="203">
                        <c:v>11.694993910198715</c:v>
                      </c:pt>
                      <c:pt idx="204">
                        <c:v>12.246161992650494</c:v>
                      </c:pt>
                      <c:pt idx="205">
                        <c:v>12.823305826560221</c:v>
                      </c:pt>
                      <c:pt idx="206">
                        <c:v>13.427649611378635</c:v>
                      </c:pt>
                      <c:pt idx="207">
                        <c:v>14.060475241299139</c:v>
                      </c:pt>
                      <c:pt idx="208">
                        <c:v>14.723125024327192</c:v>
                      </c:pt>
                      <c:pt idx="209">
                        <c:v>15.417004529495596</c:v>
                      </c:pt>
                      <c:pt idx="210">
                        <c:v>16.143585568264868</c:v>
                      </c:pt>
                      <c:pt idx="211">
                        <c:v>16.904409316432645</c:v>
                      </c:pt>
                      <c:pt idx="212">
                        <c:v>17.70108958317422</c:v>
                      </c:pt>
                      <c:pt idx="213">
                        <c:v>18.578044550916985</c:v>
                      </c:pt>
                      <c:pt idx="214">
                        <c:v>19.453600816226633</c:v>
                      </c:pt>
                      <c:pt idx="215">
                        <c:v>20.370420777057184</c:v>
                      </c:pt>
                      <c:pt idx="216">
                        <c:v>21.330449131465773</c:v>
                      </c:pt>
                      <c:pt idx="217">
                        <c:v>22.335722228305322</c:v>
                      </c:pt>
                      <c:pt idx="218">
                        <c:v>23.388372386593559</c:v>
                      </c:pt>
                      <c:pt idx="219">
                        <c:v>24.490632418447461</c:v>
                      </c:pt>
                      <c:pt idx="220">
                        <c:v>25.644840365177185</c:v>
                      </c:pt>
                      <c:pt idx="221">
                        <c:v>26.853444456585081</c:v>
                      </c:pt>
                      <c:pt idx="222">
                        <c:v>28.119008303989421</c:v>
                      </c:pt>
                      <c:pt idx="223">
                        <c:v>29.444216337987623</c:v>
                      </c:pt>
                      <c:pt idx="224">
                        <c:v>30.83187950249356</c:v>
                      </c:pt>
                      <c:pt idx="225">
                        <c:v>32.284941217126352</c:v>
                      </c:pt>
                      <c:pt idx="226">
                        <c:v>33.806483620598165</c:v>
                      </c:pt>
                      <c:pt idx="227">
                        <c:v>35.399734108343473</c:v>
                      </c:pt>
                      <c:pt idx="228">
                        <c:v>37.068072178257609</c:v>
                      </c:pt>
                      <c:pt idx="229">
                        <c:v>38.815036599064833</c:v>
                      </c:pt>
                      <c:pt idx="230">
                        <c:v>40.644332916521293</c:v>
                      </c:pt>
                      <c:pt idx="231">
                        <c:v>42.559841313374314</c:v>
                      </c:pt>
                      <c:pt idx="232">
                        <c:v>44.565624839750349</c:v>
                      </c:pt>
                      <c:pt idx="233">
                        <c:v>46.665938031428894</c:v>
                      </c:pt>
                      <c:pt idx="234">
                        <c:v>48.865235934283383</c:v>
                      </c:pt>
                      <c:pt idx="235">
                        <c:v>51.168183554030811</c:v>
                      </c:pt>
                      <c:pt idx="236">
                        <c:v>53.57966575133419</c:v>
                      </c:pt>
                      <c:pt idx="237">
                        <c:v>56.104797603247071</c:v>
                      </c:pt>
                      <c:pt idx="238">
                        <c:v>58.884365535558949</c:v>
                      </c:pt>
                      <c:pt idx="239">
                        <c:v>61.659500186148257</c:v>
                      </c:pt>
                      <c:pt idx="240">
                        <c:v>64.565422903465588</c:v>
                      </c:pt>
                      <c:pt idx="241">
                        <c:v>67.60829753919819</c:v>
                      </c:pt>
                      <c:pt idx="242">
                        <c:v>70.794578438413865</c:v>
                      </c:pt>
                      <c:pt idx="243">
                        <c:v>74.131024130091816</c:v>
                      </c:pt>
                      <c:pt idx="244">
                        <c:v>77.624711662869217</c:v>
                      </c:pt>
                      <c:pt idx="245">
                        <c:v>81.283051616409963</c:v>
                      </c:pt>
                      <c:pt idx="246">
                        <c:v>85.113803820237663</c:v>
                      </c:pt>
                      <c:pt idx="247">
                        <c:v>89.125093813374562</c:v>
                      </c:pt>
                      <c:pt idx="248">
                        <c:v>93.325430079699174</c:v>
                      </c:pt>
                      <c:pt idx="249">
                        <c:v>97.723722095581124</c:v>
                      </c:pt>
                      <c:pt idx="250">
                        <c:v>102.32929922807544</c:v>
                      </c:pt>
                      <c:pt idx="251">
                        <c:v>107.15193052376065</c:v>
                      </c:pt>
                      <c:pt idx="252">
                        <c:v>112.20184543019634</c:v>
                      </c:pt>
                      <c:pt idx="253">
                        <c:v>117.48975549395293</c:v>
                      </c:pt>
                      <c:pt idx="254">
                        <c:v>123.02687708123821</c:v>
                      </c:pt>
                      <c:pt idx="255">
                        <c:v>128.82495516931343</c:v>
                      </c:pt>
                      <c:pt idx="256">
                        <c:v>134.89628825916537</c:v>
                      </c:pt>
                      <c:pt idx="257">
                        <c:v>141.25375446227542</c:v>
                      </c:pt>
                      <c:pt idx="258">
                        <c:v>147.91083881682084</c:v>
                      </c:pt>
                      <c:pt idx="259">
                        <c:v>154.8816618912482</c:v>
                      </c:pt>
                      <c:pt idx="260">
                        <c:v>162.18100973589304</c:v>
                      </c:pt>
                      <c:pt idx="261">
                        <c:v>169.82436524617444</c:v>
                      </c:pt>
                      <c:pt idx="262">
                        <c:v>178.23787674480903</c:v>
                      </c:pt>
                      <c:pt idx="263">
                        <c:v>186.63796908346706</c:v>
                      </c:pt>
                      <c:pt idx="264">
                        <c:v>195.43394557753948</c:v>
                      </c:pt>
                      <c:pt idx="265">
                        <c:v>204.6444636724674</c:v>
                      </c:pt>
                      <c:pt idx="266">
                        <c:v>214.28906011200598</c:v>
                      </c:pt>
                      <c:pt idx="267">
                        <c:v>224.38819237827673</c:v>
                      </c:pt>
                      <c:pt idx="268">
                        <c:v>234.96328208483078</c:v>
                      </c:pt>
                      <c:pt idx="269">
                        <c:v>246.03676041476297</c:v>
                      </c:pt>
                      <c:pt idx="270">
                        <c:v>257.63211570025771</c:v>
                      </c:pt>
                      <c:pt idx="271">
                        <c:v>269.77394324449216</c:v>
                      </c:pt>
                      <c:pt idx="272">
                        <c:v>282.48799749157081</c:v>
                      </c:pt>
                      <c:pt idx="273">
                        <c:v>295.8012466551549</c:v>
                      </c:pt>
                      <c:pt idx="274">
                        <c:v>309.74192992165831</c:v>
                      </c:pt>
                      <c:pt idx="275">
                        <c:v>324.33961734934945</c:v>
                      </c:pt>
                      <c:pt idx="276">
                        <c:v>339.6252725904086</c:v>
                      </c:pt>
                      <c:pt idx="277">
                        <c:v>355.63131856898576</c:v>
                      </c:pt>
                      <c:pt idx="278">
                        <c:v>372.39170625456887</c:v>
                      </c:pt>
                      <c:pt idx="279">
                        <c:v>389.94198667654376</c:v>
                      </c:pt>
                      <c:pt idx="280">
                        <c:v>408.31938633269237</c:v>
                      </c:pt>
                      <c:pt idx="281">
                        <c:v>427.56288615158638</c:v>
                      </c:pt>
                      <c:pt idx="282">
                        <c:v>447.71330417636261</c:v>
                      </c:pt>
                      <c:pt idx="283">
                        <c:v>468.81338214526528</c:v>
                      </c:pt>
                      <c:pt idx="284">
                        <c:v>490.90787615260302</c:v>
                      </c:pt>
                      <c:pt idx="285">
                        <c:v>514.04365158242638</c:v>
                      </c:pt>
                      <c:pt idx="286">
                        <c:v>538.2697825162885</c:v>
                      </c:pt>
                      <c:pt idx="287">
                        <c:v>564.93697481230254</c:v>
                      </c:pt>
                      <c:pt idx="288">
                        <c:v>591.56163417547384</c:v>
                      </c:pt>
                      <c:pt idx="289">
                        <c:v>619.44107507678177</c:v>
                      </c:pt>
                      <c:pt idx="290">
                        <c:v>648.63443354823858</c:v>
                      </c:pt>
                      <c:pt idx="291">
                        <c:v>679.20363261718467</c:v>
                      </c:pt>
                      <c:pt idx="292">
                        <c:v>711.21351365332896</c:v>
                      </c:pt>
                      <c:pt idx="293">
                        <c:v>744.73197390598955</c:v>
                      </c:pt>
                      <c:pt idx="294">
                        <c:v>779.83011052325901</c:v>
                      </c:pt>
                      <c:pt idx="295">
                        <c:v>816.58237135859258</c:v>
                      </c:pt>
                      <c:pt idx="296">
                        <c:v>855.0667128846834</c:v>
                      </c:pt>
                      <c:pt idx="297">
                        <c:v>895.36476554959449</c:v>
                      </c:pt>
                      <c:pt idx="298">
                        <c:v>937.56200692588072</c:v>
                      </c:pt>
                      <c:pt idx="299">
                        <c:v>981.74794301998475</c:v>
                      </c:pt>
                      <c:pt idx="300">
                        <c:v>1028.0162981264746</c:v>
                      </c:pt>
                      <c:pt idx="301">
                        <c:v>1076.4652136298357</c:v>
                      </c:pt>
                      <c:pt idx="302">
                        <c:v>1127.1974561755112</c:v>
                      </c:pt>
                      <c:pt idx="303">
                        <c:v>1180.3206356517303</c:v>
                      </c:pt>
                      <c:pt idx="304">
                        <c:v>1235.9474334445119</c:v>
                      </c:pt>
                      <c:pt idx="305">
                        <c:v>1294.1958414499873</c:v>
                      </c:pt>
                      <c:pt idx="306">
                        <c:v>1355.1894123510372</c:v>
                      </c:pt>
                      <c:pt idx="307">
                        <c:v>1419.0575216890929</c:v>
                      </c:pt>
                      <c:pt idx="308">
                        <c:v>1485.9356422870089</c:v>
                      </c:pt>
                      <c:pt idx="309">
                        <c:v>1555.9656316050762</c:v>
                      </c:pt>
                      <c:pt idx="310">
                        <c:v>1629.296032639724</c:v>
                      </c:pt>
                      <c:pt idx="311">
                        <c:v>1706.0823890031247</c:v>
                      </c:pt>
                      <c:pt idx="312">
                        <c:v>1790.6058540352965</c:v>
                      </c:pt>
                      <c:pt idx="313">
                        <c:v>1874.9945080674206</c:v>
                      </c:pt>
                      <c:pt idx="314">
                        <c:v>1963.3602768360483</c:v>
                      </c:pt>
                      <c:pt idx="315">
                        <c:v>2055.8905959841431</c:v>
                      </c:pt>
                      <c:pt idx="316">
                        <c:v>2152.7817347243758</c:v>
                      </c:pt>
                      <c:pt idx="317">
                        <c:v>2254.2392121524322</c:v>
                      </c:pt>
                      <c:pt idx="318">
                        <c:v>2360.4782331805795</c:v>
                      </c:pt>
                      <c:pt idx="319">
                        <c:v>2471.72414501613</c:v>
                      </c:pt>
                      <c:pt idx="320">
                        <c:v>2588.212915153093</c:v>
                      </c:pt>
                      <c:pt idx="321">
                        <c:v>2710.1916318908438</c:v>
                      </c:pt>
                      <c:pt idx="322">
                        <c:v>2837.9190284415567</c:v>
                      </c:pt>
                      <c:pt idx="323">
                        <c:v>2971.6660317380265</c:v>
                      </c:pt>
                      <c:pt idx="324">
                        <c:v>3111.7163371060201</c:v>
                      </c:pt>
                      <c:pt idx="325">
                        <c:v>3258.3670100200893</c:v>
                      </c:pt>
                      <c:pt idx="326">
                        <c:v>3411.9291162192867</c:v>
                      </c:pt>
                      <c:pt idx="327">
                        <c:v>3572.7283815192895</c:v>
                      </c:pt>
                      <c:pt idx="328">
                        <c:v>3741.1058827205334</c:v>
                      </c:pt>
                      <c:pt idx="329">
                        <c:v>3917.4187710778369</c:v>
                      </c:pt>
                      <c:pt idx="330">
                        <c:v>4102.0410298660736</c:v>
                      </c:pt>
                      <c:pt idx="331">
                        <c:v>4295.364267648878</c:v>
                      </c:pt>
                      <c:pt idx="332">
                        <c:v>4497.7985489328839</c:v>
                      </c:pt>
                      <c:pt idx="333">
                        <c:v>4709.7732639695323</c:v>
                      </c:pt>
                      <c:pt idx="334">
                        <c:v>4931.7380395493619</c:v>
                      </c:pt>
                      <c:pt idx="335">
                        <c:v>5164.1636927207119</c:v>
                      </c:pt>
                      <c:pt idx="336">
                        <c:v>5407.5432294558095</c:v>
                      </c:pt>
                      <c:pt idx="337">
                        <c:v>5675.4460540854752</c:v>
                      </c:pt>
                      <c:pt idx="338">
                        <c:v>5942.9215861557295</c:v>
                      </c:pt>
                      <c:pt idx="339">
                        <c:v>6223.0028516915972</c:v>
                      </c:pt>
                      <c:pt idx="340">
                        <c:v>6516.2839406084277</c:v>
                      </c:pt>
                      <c:pt idx="341">
                        <c:v>6823.3869414167084</c:v>
                      </c:pt>
                      <c:pt idx="342">
                        <c:v>7144.9632607551448</c:v>
                      </c:pt>
                      <c:pt idx="343">
                        <c:v>7481.6950051115537</c:v>
                      </c:pt>
                      <c:pt idx="344">
                        <c:v>7834.2964276621269</c:v>
                      </c:pt>
                      <c:pt idx="345">
                        <c:v>8203.5154432981908</c:v>
                      </c:pt>
                      <c:pt idx="346">
                        <c:v>8590.1352150539642</c:v>
                      </c:pt>
                      <c:pt idx="347">
                        <c:v>8994.9758153003568</c:v>
                      </c:pt>
                      <c:pt idx="348">
                        <c:v>9418.8959652284339</c:v>
                      </c:pt>
                      <c:pt idx="349">
                        <c:v>9862.7948563121245</c:v>
                      </c:pt>
                      <c:pt idx="350">
                        <c:v>10327.614057613993</c:v>
                      </c:pt>
                      <c:pt idx="351">
                        <c:v>10814.339512979379</c:v>
                      </c:pt>
                      <c:pt idx="352">
                        <c:v>11324.003632355587</c:v>
                      </c:pt>
                      <c:pt idx="353">
                        <c:v>11857.687481671615</c:v>
                      </c:pt>
                      <c:pt idx="354">
                        <c:v>12416.523075924124</c:v>
                      </c:pt>
                      <c:pt idx="355">
                        <c:v>13001.695780332913</c:v>
                      </c:pt>
                      <c:pt idx="356">
                        <c:v>13614.446824659533</c:v>
                      </c:pt>
                      <c:pt idx="357">
                        <c:v>14256.075936021889</c:v>
                      </c:pt>
                      <c:pt idx="358">
                        <c:v>14927.944095789991</c:v>
                      </c:pt>
                      <c:pt idx="359">
                        <c:v>15631.476426409541</c:v>
                      </c:pt>
                      <c:pt idx="360">
                        <c:v>16368.165214278113</c:v>
                      </c:pt>
                      <c:pt idx="361">
                        <c:v>17139.573075084278</c:v>
                      </c:pt>
                      <c:pt idx="362">
                        <c:v>17988.709151287883</c:v>
                      </c:pt>
                      <c:pt idx="363">
                        <c:v>18836.490894898037</c:v>
                      </c:pt>
                      <c:pt idx="364">
                        <c:v>19724.227361148569</c:v>
                      </c:pt>
                      <c:pt idx="365">
                        <c:v>20653.801558105322</c:v>
                      </c:pt>
                      <c:pt idx="366">
                        <c:v>21627.185237270231</c:v>
                      </c:pt>
                      <c:pt idx="367">
                        <c:v>22646.44307593066</c:v>
                      </c:pt>
                      <c:pt idx="368">
                        <c:v>23713.737056616574</c:v>
                      </c:pt>
                      <c:pt idx="369">
                        <c:v>24831.33105295572</c:v>
                      </c:pt>
                      <c:pt idx="370">
                        <c:v>26001.59563165273</c:v>
                      </c:pt>
                      <c:pt idx="371">
                        <c:v>27227.013080779132</c:v>
                      </c:pt>
                      <c:pt idx="372">
                        <c:v>28510.182675039145</c:v>
                      </c:pt>
                      <c:pt idx="373">
                        <c:v>29853.826189179592</c:v>
                      </c:pt>
                      <c:pt idx="374">
                        <c:v>31260.793671239597</c:v>
                      </c:pt>
                      <c:pt idx="375">
                        <c:v>32734.069487883804</c:v>
                      </c:pt>
                      <c:pt idx="376">
                        <c:v>34276.778654645073</c:v>
                      </c:pt>
                      <c:pt idx="377">
                        <c:v>35892.193464500553</c:v>
                      </c:pt>
                      <c:pt idx="378">
                        <c:v>37583.740428844445</c:v>
                      </c:pt>
                      <c:pt idx="379">
                        <c:v>39355.00754557777</c:v>
                      </c:pt>
                      <c:pt idx="380">
                        <c:v>41209.75190973311</c:v>
                      </c:pt>
                      <c:pt idx="381">
                        <c:v>43151.907682776531</c:v>
                      </c:pt>
                      <c:pt idx="382">
                        <c:v>45185.594437492313</c:v>
                      </c:pt>
                      <c:pt idx="383">
                        <c:v>47315.125896148034</c:v>
                      </c:pt>
                      <c:pt idx="384">
                        <c:v>49545.019080479091</c:v>
                      </c:pt>
                      <c:pt idx="385">
                        <c:v>51880.003892896173</c:v>
                      </c:pt>
                      <c:pt idx="386">
                        <c:v>54325.033149243376</c:v>
                      </c:pt>
                      <c:pt idx="387">
                        <c:v>57016.427228074834</c:v>
                      </c:pt>
                      <c:pt idx="388">
                        <c:v>59703.528658383766</c:v>
                      </c:pt>
                      <c:pt idx="389">
                        <c:v>62517.269277568645</c:v>
                      </c:pt>
                      <c:pt idx="390">
                        <c:v>65463.617406727557</c:v>
                      </c:pt>
                      <c:pt idx="391">
                        <c:v>68548.822645266322</c:v>
                      </c:pt>
                      <c:pt idx="392">
                        <c:v>71779.429127136202</c:v>
                      </c:pt>
                      <c:pt idx="393">
                        <c:v>75162.289401820701</c:v>
                      </c:pt>
                      <c:pt idx="394">
                        <c:v>78704.578969509879</c:v>
                      </c:pt>
                      <c:pt idx="395">
                        <c:v>82413.81150130037</c:v>
                      </c:pt>
                      <c:pt idx="396">
                        <c:v>86297.854776697161</c:v>
                      </c:pt>
                      <c:pt idx="397">
                        <c:v>90364.947372230265</c:v>
                      </c:pt>
                      <c:pt idx="398">
                        <c:v>94623.716136579416</c:v>
                      </c:pt>
                      <c:pt idx="399">
                        <c:v>99083.194489277026</c:v>
                      </c:pt>
                      <c:pt idx="400">
                        <c:v>103752.84158180135</c:v>
                      </c:pt>
                      <c:pt idx="401">
                        <c:v>108642.56236170662</c:v>
                      </c:pt>
                      <c:pt idx="402">
                        <c:v>113762.72858234313</c:v>
                      </c:pt>
                      <c:pt idx="403">
                        <c:v>119124.2008027375</c:v>
                      </c:pt>
                      <c:pt idx="404">
                        <c:v>124738.35142429452</c:v>
                      </c:pt>
                      <c:pt idx="405">
                        <c:v>130617.08881318412</c:v>
                      </c:pt>
                      <c:pt idx="406">
                        <c:v>136772.88255958509</c:v>
                      </c:pt>
                      <c:pt idx="407">
                        <c:v>143218.78992735452</c:v>
                      </c:pt>
                      <c:pt idx="408">
                        <c:v>149968.48355023749</c:v>
                      </c:pt>
                      <c:pt idx="409">
                        <c:v>157036.28043335536</c:v>
                      </c:pt>
                      <c:pt idx="410">
                        <c:v>164437.17232149356</c:v>
                      </c:pt>
                      <c:pt idx="411">
                        <c:v>172186.85749860079</c:v>
                      </c:pt>
                      <c:pt idx="412">
                        <c:v>180717.41260109289</c:v>
                      </c:pt>
                      <c:pt idx="413">
                        <c:v>189234.36186449768</c:v>
                      </c:pt>
                      <c:pt idx="414">
                        <c:v>198152.70258050994</c:v>
                      </c:pt>
                      <c:pt idx="415">
                        <c:v>207491.35174549144</c:v>
                      </c:pt>
                      <c:pt idx="416">
                        <c:v>217270.1178863745</c:v>
                      </c:pt>
                      <c:pt idx="417">
                        <c:v>227509.74307720747</c:v>
                      </c:pt>
                      <c:pt idx="418">
                        <c:v>238231.94693586897</c:v>
                      </c:pt>
                      <c:pt idx="419">
                        <c:v>249459.47269429581</c:v>
                      </c:pt>
                      <c:pt idx="420">
                        <c:v>261216.13543992094</c:v>
                      </c:pt>
                      <c:pt idx="421">
                        <c:v>273526.87263067148</c:v>
                      </c:pt>
                      <c:pt idx="422">
                        <c:v>286417.79699065833</c:v>
                      </c:pt>
                      <c:pt idx="423">
                        <c:v>299916.2518987658</c:v>
                      </c:pt>
                      <c:pt idx="424">
                        <c:v>314050.86938762187</c:v>
                      </c:pt>
                      <c:pt idx="425">
                        <c:v>328851.63087598368</c:v>
                      </c:pt>
                      <c:pt idx="426">
                        <c:v>344349.9307633391</c:v>
                      </c:pt>
                      <c:pt idx="427">
                        <c:v>360578.64302164299</c:v>
                      </c:pt>
                      <c:pt idx="428">
                        <c:v>377572.19092541659</c:v>
                      </c:pt>
                      <c:pt idx="429">
                        <c:v>395366.62006812909</c:v>
                      </c:pt>
                      <c:pt idx="430">
                        <c:v>413999.67481973086</c:v>
                      </c:pt>
                      <c:pt idx="431">
                        <c:v>433510.87838752923</c:v>
                      </c:pt>
                      <c:pt idx="432">
                        <c:v>453941.61665020348</c:v>
                      </c:pt>
                      <c:pt idx="433">
                        <c:v>475335.22594280553</c:v>
                      </c:pt>
                      <c:pt idx="434">
                        <c:v>497737.084978937</c:v>
                      </c:pt>
                      <c:pt idx="435">
                        <c:v>521194.7111050805</c:v>
                      </c:pt>
                      <c:pt idx="436">
                        <c:v>545757.86109127186</c:v>
                      </c:pt>
                      <c:pt idx="437">
                        <c:v>572796.03098582942</c:v>
                      </c:pt>
                      <c:pt idx="438">
                        <c:v>599791.07625550951</c:v>
                      </c:pt>
                      <c:pt idx="439">
                        <c:v>628058.35881331912</c:v>
                      </c:pt>
                      <c:pt idx="440">
                        <c:v>657657.83735542034</c:v>
                      </c:pt>
                      <c:pt idx="441">
                        <c:v>688652.2963442771</c:v>
                      </c:pt>
                      <c:pt idx="442">
                        <c:v>721107.47918290051</c:v>
                      </c:pt>
                      <c:pt idx="443">
                        <c:v>755092.22766543471</c:v>
                      </c:pt>
                      <c:pt idx="444">
                        <c:v>790678.62799982575</c:v>
                      </c:pt>
                      <c:pt idx="445">
                        <c:v>827942.16371233622</c:v>
                      </c:pt>
                      <c:pt idx="446">
                        <c:v>866961.87575821707</c:v>
                      </c:pt>
                      <c:pt idx="447">
                        <c:v>907820.53017818765</c:v>
                      </c:pt>
                      <c:pt idx="448">
                        <c:v>950604.79365628154</c:v>
                      </c:pt>
                      <c:pt idx="449">
                        <c:v>995405.41735152865</c:v>
                      </c:pt>
                      <c:pt idx="450">
                        <c:v>1042317.4293933057</c:v>
                      </c:pt>
                      <c:pt idx="451">
                        <c:v>1091440.3364487579</c:v>
                      </c:pt>
                      <c:pt idx="452">
                        <c:v>1142878.334789773</c:v>
                      </c:pt>
                      <c:pt idx="453">
                        <c:v>1196740.5313072468</c:v>
                      </c:pt>
                      <c:pt idx="454">
                        <c:v>1253141.1749414168</c:v>
                      </c:pt>
                      <c:pt idx="455">
                        <c:v>1312199.8990192062</c:v>
                      </c:pt>
                      <c:pt idx="456">
                        <c:v>1374041.9750125157</c:v>
                      </c:pt>
                      <c:pt idx="457">
                        <c:v>1438798.5782558483</c:v>
                      </c:pt>
                      <c:pt idx="458">
                        <c:v>1506607.0661867445</c:v>
                      </c:pt>
                      <c:pt idx="459">
                        <c:v>1577611.2696993512</c:v>
                      </c:pt>
                      <c:pt idx="460">
                        <c:v>1651961.7982290173</c:v>
                      </c:pt>
                      <c:pt idx="461">
                        <c:v>1729816.3592151066</c:v>
                      </c:pt>
                      <c:pt idx="462">
                        <c:v>1815515.6627731386</c:v>
                      </c:pt>
                      <c:pt idx="463">
                        <c:v>1901078.2799233028</c:v>
                      </c:pt>
                      <c:pt idx="464">
                        <c:v>1990673.3389871928</c:v>
                      </c:pt>
                      <c:pt idx="465">
                        <c:v>2084490.8830972912</c:v>
                      </c:pt>
                      <c:pt idx="466">
                        <c:v>2182729.9118430074</c:v>
                      </c:pt>
                      <c:pt idx="467">
                        <c:v>2285598.8033754318</c:v>
                      </c:pt>
                      <c:pt idx="468">
                        <c:v>2393315.7564053889</c:v>
                      </c:pt>
                      <c:pt idx="469">
                        <c:v>2506109.253032119</c:v>
                      </c:pt>
                      <c:pt idx="470">
                        <c:v>2624218.5433844421</c:v>
                      </c:pt>
                      <c:pt idx="471">
                        <c:v>2747894.1531024016</c:v>
                      </c:pt>
                      <c:pt idx="472">
                        <c:v>2877398.4147356683</c:v>
                      </c:pt>
                      <c:pt idx="473">
                        <c:v>3013006.0241861255</c:v>
                      </c:pt>
                      <c:pt idx="474">
                        <c:v>3155004.6233746302</c:v>
                      </c:pt>
                      <c:pt idx="475">
                        <c:v>3303695.410368151</c:v>
                      </c:pt>
                      <c:pt idx="476">
                        <c:v>3459393.7782612219</c:v>
                      </c:pt>
                      <c:pt idx="477">
                        <c:v>3622429.9841669947</c:v>
                      </c:pt>
                      <c:pt idx="478">
                        <c:v>3793149.8497368209</c:v>
                      </c:pt>
                      <c:pt idx="479">
                        <c:v>3971915.4946944113</c:v>
                      </c:pt>
                      <c:pt idx="480">
                        <c:v>4159106.1049402282</c:v>
                      </c:pt>
                      <c:pt idx="481">
                        <c:v>4355118.7368556922</c:v>
                      </c:pt>
                      <c:pt idx="482">
                        <c:v>4560369.1595129678</c:v>
                      </c:pt>
                      <c:pt idx="483">
                        <c:v>4775292.7365769148</c:v>
                      </c:pt>
                      <c:pt idx="484">
                        <c:v>5000345.3497697897</c:v>
                      </c:pt>
                      <c:pt idx="485">
                        <c:v>5236004.3658575164</c:v>
                      </c:pt>
                      <c:pt idx="486">
                        <c:v>5482769.649208541</c:v>
                      </c:pt>
                      <c:pt idx="487">
                        <c:v>5754399.373371576</c:v>
                      </c:pt>
                      <c:pt idx="488">
                        <c:v>6025595.8607435944</c:v>
                      </c:pt>
                      <c:pt idx="489">
                        <c:v>6309573.4448019378</c:v>
                      </c:pt>
                      <c:pt idx="490">
                        <c:v>6606934.4800759759</c:v>
                      </c:pt>
                      <c:pt idx="491">
                        <c:v>6918309.7091893675</c:v>
                      </c:pt>
                      <c:pt idx="492">
                        <c:v>7244359.6007499145</c:v>
                      </c:pt>
                      <c:pt idx="493">
                        <c:v>7585775.7502918513</c:v>
                      </c:pt>
                      <c:pt idx="494">
                        <c:v>7943282.3472428275</c:v>
                      </c:pt>
                      <c:pt idx="495">
                        <c:v>8317637.7110267216</c:v>
                      </c:pt>
                      <c:pt idx="496">
                        <c:v>8709635.8995608315</c:v>
                      </c:pt>
                      <c:pt idx="497">
                        <c:v>9120108.3935591076</c:v>
                      </c:pt>
                      <c:pt idx="498">
                        <c:v>9549925.8602143675</c:v>
                      </c:pt>
                      <c:pt idx="499">
                        <c:v>10000000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[2]Hy_pF128799!$O$17:$O$516</c15:sqref>
                        </c15:formulaRef>
                      </c:ext>
                    </c:extLst>
                    <c:numCache>
                      <c:formatCode>General</c:formatCode>
                      <c:ptCount val="500"/>
                      <c:pt idx="0">
                        <c:v>46.68</c:v>
                      </c:pt>
                      <c:pt idx="1">
                        <c:v>46.68</c:v>
                      </c:pt>
                      <c:pt idx="2">
                        <c:v>46.68</c:v>
                      </c:pt>
                      <c:pt idx="3">
                        <c:v>46.68</c:v>
                      </c:pt>
                      <c:pt idx="4">
                        <c:v>46.68</c:v>
                      </c:pt>
                      <c:pt idx="5">
                        <c:v>46.68</c:v>
                      </c:pt>
                      <c:pt idx="6">
                        <c:v>46.68</c:v>
                      </c:pt>
                      <c:pt idx="7">
                        <c:v>46.68</c:v>
                      </c:pt>
                      <c:pt idx="8">
                        <c:v>46.68</c:v>
                      </c:pt>
                      <c:pt idx="9">
                        <c:v>46.68</c:v>
                      </c:pt>
                      <c:pt idx="10">
                        <c:v>46.68</c:v>
                      </c:pt>
                      <c:pt idx="11">
                        <c:v>46.68</c:v>
                      </c:pt>
                      <c:pt idx="12">
                        <c:v>46.68</c:v>
                      </c:pt>
                      <c:pt idx="13">
                        <c:v>46.68</c:v>
                      </c:pt>
                      <c:pt idx="14">
                        <c:v>46.68</c:v>
                      </c:pt>
                      <c:pt idx="15">
                        <c:v>46.68</c:v>
                      </c:pt>
                      <c:pt idx="16">
                        <c:v>46.68</c:v>
                      </c:pt>
                      <c:pt idx="17">
                        <c:v>46.68</c:v>
                      </c:pt>
                      <c:pt idx="18">
                        <c:v>46.68</c:v>
                      </c:pt>
                      <c:pt idx="19">
                        <c:v>46.68</c:v>
                      </c:pt>
                      <c:pt idx="20">
                        <c:v>46.68</c:v>
                      </c:pt>
                      <c:pt idx="21">
                        <c:v>46.68</c:v>
                      </c:pt>
                      <c:pt idx="22">
                        <c:v>46.68</c:v>
                      </c:pt>
                      <c:pt idx="23">
                        <c:v>46.68</c:v>
                      </c:pt>
                      <c:pt idx="24">
                        <c:v>46.68</c:v>
                      </c:pt>
                      <c:pt idx="25">
                        <c:v>46.68</c:v>
                      </c:pt>
                      <c:pt idx="26">
                        <c:v>46.68</c:v>
                      </c:pt>
                      <c:pt idx="27">
                        <c:v>46.68</c:v>
                      </c:pt>
                      <c:pt idx="28">
                        <c:v>46.68</c:v>
                      </c:pt>
                      <c:pt idx="29">
                        <c:v>46.68</c:v>
                      </c:pt>
                      <c:pt idx="30">
                        <c:v>46.68</c:v>
                      </c:pt>
                      <c:pt idx="31">
                        <c:v>46.68</c:v>
                      </c:pt>
                      <c:pt idx="32">
                        <c:v>46.68</c:v>
                      </c:pt>
                      <c:pt idx="33">
                        <c:v>46.68</c:v>
                      </c:pt>
                      <c:pt idx="34">
                        <c:v>46.68</c:v>
                      </c:pt>
                      <c:pt idx="35">
                        <c:v>46.68</c:v>
                      </c:pt>
                      <c:pt idx="36">
                        <c:v>46.68</c:v>
                      </c:pt>
                      <c:pt idx="37">
                        <c:v>46.68</c:v>
                      </c:pt>
                      <c:pt idx="38">
                        <c:v>46.68</c:v>
                      </c:pt>
                      <c:pt idx="39">
                        <c:v>46.68</c:v>
                      </c:pt>
                      <c:pt idx="40">
                        <c:v>46.68</c:v>
                      </c:pt>
                      <c:pt idx="41">
                        <c:v>46.68</c:v>
                      </c:pt>
                      <c:pt idx="42">
                        <c:v>46.68</c:v>
                      </c:pt>
                      <c:pt idx="43">
                        <c:v>46.68</c:v>
                      </c:pt>
                      <c:pt idx="44">
                        <c:v>46.68</c:v>
                      </c:pt>
                      <c:pt idx="45">
                        <c:v>46.68</c:v>
                      </c:pt>
                      <c:pt idx="46">
                        <c:v>46.68</c:v>
                      </c:pt>
                      <c:pt idx="47">
                        <c:v>46.68</c:v>
                      </c:pt>
                      <c:pt idx="48">
                        <c:v>46.68</c:v>
                      </c:pt>
                      <c:pt idx="49">
                        <c:v>46.68</c:v>
                      </c:pt>
                      <c:pt idx="50">
                        <c:v>46.68</c:v>
                      </c:pt>
                      <c:pt idx="51">
                        <c:v>46.68</c:v>
                      </c:pt>
                      <c:pt idx="52">
                        <c:v>46.68</c:v>
                      </c:pt>
                      <c:pt idx="53">
                        <c:v>46.68</c:v>
                      </c:pt>
                      <c:pt idx="54">
                        <c:v>46.68</c:v>
                      </c:pt>
                      <c:pt idx="55">
                        <c:v>46.68</c:v>
                      </c:pt>
                      <c:pt idx="56">
                        <c:v>46.68</c:v>
                      </c:pt>
                      <c:pt idx="57">
                        <c:v>46.68</c:v>
                      </c:pt>
                      <c:pt idx="58">
                        <c:v>46.68</c:v>
                      </c:pt>
                      <c:pt idx="59">
                        <c:v>46.68</c:v>
                      </c:pt>
                      <c:pt idx="60">
                        <c:v>46.68</c:v>
                      </c:pt>
                      <c:pt idx="61">
                        <c:v>46.68</c:v>
                      </c:pt>
                      <c:pt idx="62">
                        <c:v>46.68</c:v>
                      </c:pt>
                      <c:pt idx="63">
                        <c:v>46.68</c:v>
                      </c:pt>
                      <c:pt idx="64">
                        <c:v>46.68</c:v>
                      </c:pt>
                      <c:pt idx="65">
                        <c:v>46.68</c:v>
                      </c:pt>
                      <c:pt idx="66">
                        <c:v>46.68</c:v>
                      </c:pt>
                      <c:pt idx="67">
                        <c:v>46.68</c:v>
                      </c:pt>
                      <c:pt idx="68">
                        <c:v>46.68</c:v>
                      </c:pt>
                      <c:pt idx="69">
                        <c:v>46.68</c:v>
                      </c:pt>
                      <c:pt idx="70">
                        <c:v>46.68</c:v>
                      </c:pt>
                      <c:pt idx="71">
                        <c:v>46.68</c:v>
                      </c:pt>
                      <c:pt idx="72">
                        <c:v>46.68</c:v>
                      </c:pt>
                      <c:pt idx="73">
                        <c:v>46.68</c:v>
                      </c:pt>
                      <c:pt idx="74">
                        <c:v>46.68</c:v>
                      </c:pt>
                      <c:pt idx="75">
                        <c:v>46.68</c:v>
                      </c:pt>
                      <c:pt idx="76">
                        <c:v>46.68</c:v>
                      </c:pt>
                      <c:pt idx="77">
                        <c:v>46.68</c:v>
                      </c:pt>
                      <c:pt idx="78">
                        <c:v>46.68</c:v>
                      </c:pt>
                      <c:pt idx="79">
                        <c:v>46.68</c:v>
                      </c:pt>
                      <c:pt idx="80">
                        <c:v>46.68</c:v>
                      </c:pt>
                      <c:pt idx="81">
                        <c:v>46.68</c:v>
                      </c:pt>
                      <c:pt idx="82">
                        <c:v>46.68</c:v>
                      </c:pt>
                      <c:pt idx="83">
                        <c:v>46.68</c:v>
                      </c:pt>
                      <c:pt idx="84">
                        <c:v>46.68</c:v>
                      </c:pt>
                      <c:pt idx="85">
                        <c:v>46.68</c:v>
                      </c:pt>
                      <c:pt idx="86">
                        <c:v>46.68</c:v>
                      </c:pt>
                      <c:pt idx="87">
                        <c:v>46.68</c:v>
                      </c:pt>
                      <c:pt idx="88">
                        <c:v>46.68</c:v>
                      </c:pt>
                      <c:pt idx="89">
                        <c:v>46.68</c:v>
                      </c:pt>
                      <c:pt idx="90">
                        <c:v>46.68</c:v>
                      </c:pt>
                      <c:pt idx="91">
                        <c:v>46.68</c:v>
                      </c:pt>
                      <c:pt idx="92">
                        <c:v>46.68</c:v>
                      </c:pt>
                      <c:pt idx="93">
                        <c:v>46.68</c:v>
                      </c:pt>
                      <c:pt idx="94">
                        <c:v>46.68</c:v>
                      </c:pt>
                      <c:pt idx="95">
                        <c:v>46.68</c:v>
                      </c:pt>
                      <c:pt idx="96">
                        <c:v>46.68</c:v>
                      </c:pt>
                      <c:pt idx="97">
                        <c:v>46.68</c:v>
                      </c:pt>
                      <c:pt idx="98">
                        <c:v>46.68</c:v>
                      </c:pt>
                      <c:pt idx="99">
                        <c:v>46.68</c:v>
                      </c:pt>
                      <c:pt idx="100">
                        <c:v>46.68</c:v>
                      </c:pt>
                      <c:pt idx="101">
                        <c:v>46.68</c:v>
                      </c:pt>
                      <c:pt idx="102">
                        <c:v>46.68</c:v>
                      </c:pt>
                      <c:pt idx="103">
                        <c:v>46.68</c:v>
                      </c:pt>
                      <c:pt idx="104">
                        <c:v>46.68</c:v>
                      </c:pt>
                      <c:pt idx="105">
                        <c:v>46.68</c:v>
                      </c:pt>
                      <c:pt idx="106">
                        <c:v>46.68</c:v>
                      </c:pt>
                      <c:pt idx="107">
                        <c:v>46.68</c:v>
                      </c:pt>
                      <c:pt idx="108">
                        <c:v>46.68</c:v>
                      </c:pt>
                      <c:pt idx="109">
                        <c:v>46.68</c:v>
                      </c:pt>
                      <c:pt idx="110">
                        <c:v>46.68</c:v>
                      </c:pt>
                      <c:pt idx="111">
                        <c:v>46.68</c:v>
                      </c:pt>
                      <c:pt idx="112">
                        <c:v>46.68</c:v>
                      </c:pt>
                      <c:pt idx="113">
                        <c:v>46.68</c:v>
                      </c:pt>
                      <c:pt idx="114">
                        <c:v>46.68</c:v>
                      </c:pt>
                      <c:pt idx="115">
                        <c:v>46.68</c:v>
                      </c:pt>
                      <c:pt idx="116">
                        <c:v>46.68</c:v>
                      </c:pt>
                      <c:pt idx="117">
                        <c:v>46.68</c:v>
                      </c:pt>
                      <c:pt idx="118">
                        <c:v>46.68</c:v>
                      </c:pt>
                      <c:pt idx="119">
                        <c:v>46.68</c:v>
                      </c:pt>
                      <c:pt idx="120">
                        <c:v>46.68</c:v>
                      </c:pt>
                      <c:pt idx="121">
                        <c:v>46.68</c:v>
                      </c:pt>
                      <c:pt idx="122">
                        <c:v>46.68</c:v>
                      </c:pt>
                      <c:pt idx="123">
                        <c:v>46.68</c:v>
                      </c:pt>
                      <c:pt idx="124">
                        <c:v>46.68</c:v>
                      </c:pt>
                      <c:pt idx="125">
                        <c:v>46.67</c:v>
                      </c:pt>
                      <c:pt idx="126">
                        <c:v>46.67</c:v>
                      </c:pt>
                      <c:pt idx="127">
                        <c:v>46.67</c:v>
                      </c:pt>
                      <c:pt idx="128">
                        <c:v>46.67</c:v>
                      </c:pt>
                      <c:pt idx="129">
                        <c:v>46.67</c:v>
                      </c:pt>
                      <c:pt idx="130">
                        <c:v>46.67</c:v>
                      </c:pt>
                      <c:pt idx="131">
                        <c:v>46.67</c:v>
                      </c:pt>
                      <c:pt idx="132">
                        <c:v>46.67</c:v>
                      </c:pt>
                      <c:pt idx="133">
                        <c:v>46.67</c:v>
                      </c:pt>
                      <c:pt idx="134">
                        <c:v>46.67</c:v>
                      </c:pt>
                      <c:pt idx="135">
                        <c:v>46.67</c:v>
                      </c:pt>
                      <c:pt idx="136">
                        <c:v>46.66</c:v>
                      </c:pt>
                      <c:pt idx="137">
                        <c:v>46.66</c:v>
                      </c:pt>
                      <c:pt idx="138">
                        <c:v>46.66</c:v>
                      </c:pt>
                      <c:pt idx="139">
                        <c:v>46.66</c:v>
                      </c:pt>
                      <c:pt idx="140">
                        <c:v>46.66</c:v>
                      </c:pt>
                      <c:pt idx="141">
                        <c:v>46.66</c:v>
                      </c:pt>
                      <c:pt idx="142">
                        <c:v>46.65</c:v>
                      </c:pt>
                      <c:pt idx="143">
                        <c:v>46.65</c:v>
                      </c:pt>
                      <c:pt idx="144">
                        <c:v>46.65</c:v>
                      </c:pt>
                      <c:pt idx="145">
                        <c:v>46.65</c:v>
                      </c:pt>
                      <c:pt idx="146">
                        <c:v>46.64</c:v>
                      </c:pt>
                      <c:pt idx="147">
                        <c:v>46.64</c:v>
                      </c:pt>
                      <c:pt idx="148">
                        <c:v>46.64</c:v>
                      </c:pt>
                      <c:pt idx="149">
                        <c:v>46.64</c:v>
                      </c:pt>
                      <c:pt idx="150">
                        <c:v>46.63</c:v>
                      </c:pt>
                      <c:pt idx="151">
                        <c:v>46.63</c:v>
                      </c:pt>
                      <c:pt idx="152">
                        <c:v>46.62</c:v>
                      </c:pt>
                      <c:pt idx="153">
                        <c:v>46.62</c:v>
                      </c:pt>
                      <c:pt idx="154">
                        <c:v>46.61</c:v>
                      </c:pt>
                      <c:pt idx="155">
                        <c:v>46.61</c:v>
                      </c:pt>
                      <c:pt idx="156">
                        <c:v>46.6</c:v>
                      </c:pt>
                      <c:pt idx="157">
                        <c:v>46.6</c:v>
                      </c:pt>
                      <c:pt idx="158">
                        <c:v>46.59</c:v>
                      </c:pt>
                      <c:pt idx="159">
                        <c:v>46.59</c:v>
                      </c:pt>
                      <c:pt idx="160">
                        <c:v>46.58</c:v>
                      </c:pt>
                      <c:pt idx="161">
                        <c:v>46.57</c:v>
                      </c:pt>
                      <c:pt idx="162">
                        <c:v>46.56</c:v>
                      </c:pt>
                      <c:pt idx="163">
                        <c:v>46.55</c:v>
                      </c:pt>
                      <c:pt idx="164">
                        <c:v>46.54</c:v>
                      </c:pt>
                      <c:pt idx="165">
                        <c:v>46.53</c:v>
                      </c:pt>
                      <c:pt idx="166">
                        <c:v>46.52</c:v>
                      </c:pt>
                      <c:pt idx="167">
                        <c:v>46.51</c:v>
                      </c:pt>
                      <c:pt idx="168">
                        <c:v>46.5</c:v>
                      </c:pt>
                      <c:pt idx="169">
                        <c:v>46.49</c:v>
                      </c:pt>
                      <c:pt idx="170">
                        <c:v>46.47</c:v>
                      </c:pt>
                      <c:pt idx="171">
                        <c:v>46.46</c:v>
                      </c:pt>
                      <c:pt idx="172">
                        <c:v>46.44</c:v>
                      </c:pt>
                      <c:pt idx="173">
                        <c:v>46.42</c:v>
                      </c:pt>
                      <c:pt idx="174">
                        <c:v>46.41</c:v>
                      </c:pt>
                      <c:pt idx="175">
                        <c:v>46.39</c:v>
                      </c:pt>
                      <c:pt idx="176">
                        <c:v>46.37</c:v>
                      </c:pt>
                      <c:pt idx="177">
                        <c:v>46.34</c:v>
                      </c:pt>
                      <c:pt idx="178">
                        <c:v>46.32</c:v>
                      </c:pt>
                      <c:pt idx="179">
                        <c:v>46.29</c:v>
                      </c:pt>
                      <c:pt idx="180">
                        <c:v>46.26</c:v>
                      </c:pt>
                      <c:pt idx="181">
                        <c:v>46.24</c:v>
                      </c:pt>
                      <c:pt idx="182">
                        <c:v>46.2</c:v>
                      </c:pt>
                      <c:pt idx="183">
                        <c:v>46.17</c:v>
                      </c:pt>
                      <c:pt idx="184">
                        <c:v>46.13</c:v>
                      </c:pt>
                      <c:pt idx="185">
                        <c:v>46.1</c:v>
                      </c:pt>
                      <c:pt idx="186">
                        <c:v>46.05</c:v>
                      </c:pt>
                      <c:pt idx="187">
                        <c:v>46.01</c:v>
                      </c:pt>
                      <c:pt idx="188">
                        <c:v>45.96</c:v>
                      </c:pt>
                      <c:pt idx="189">
                        <c:v>45.91</c:v>
                      </c:pt>
                      <c:pt idx="190">
                        <c:v>45.86</c:v>
                      </c:pt>
                      <c:pt idx="191">
                        <c:v>45.81</c:v>
                      </c:pt>
                      <c:pt idx="192">
                        <c:v>45.75</c:v>
                      </c:pt>
                      <c:pt idx="193">
                        <c:v>45.68</c:v>
                      </c:pt>
                      <c:pt idx="194">
                        <c:v>45.61</c:v>
                      </c:pt>
                      <c:pt idx="195">
                        <c:v>45.54</c:v>
                      </c:pt>
                      <c:pt idx="196">
                        <c:v>45.47</c:v>
                      </c:pt>
                      <c:pt idx="197">
                        <c:v>45.39</c:v>
                      </c:pt>
                      <c:pt idx="198">
                        <c:v>45.3</c:v>
                      </c:pt>
                      <c:pt idx="199">
                        <c:v>45.21</c:v>
                      </c:pt>
                      <c:pt idx="200">
                        <c:v>45.11</c:v>
                      </c:pt>
                      <c:pt idx="201">
                        <c:v>45.01</c:v>
                      </c:pt>
                      <c:pt idx="202">
                        <c:v>44.9</c:v>
                      </c:pt>
                      <c:pt idx="203">
                        <c:v>44.79</c:v>
                      </c:pt>
                      <c:pt idx="204">
                        <c:v>44.67</c:v>
                      </c:pt>
                      <c:pt idx="205">
                        <c:v>44.55</c:v>
                      </c:pt>
                      <c:pt idx="206">
                        <c:v>44.41</c:v>
                      </c:pt>
                      <c:pt idx="207">
                        <c:v>44.28</c:v>
                      </c:pt>
                      <c:pt idx="208">
                        <c:v>44.13</c:v>
                      </c:pt>
                      <c:pt idx="209">
                        <c:v>43.98</c:v>
                      </c:pt>
                      <c:pt idx="210">
                        <c:v>43.82</c:v>
                      </c:pt>
                      <c:pt idx="211">
                        <c:v>43.65</c:v>
                      </c:pt>
                      <c:pt idx="212">
                        <c:v>43.47</c:v>
                      </c:pt>
                      <c:pt idx="213">
                        <c:v>43.29</c:v>
                      </c:pt>
                      <c:pt idx="214">
                        <c:v>43.1</c:v>
                      </c:pt>
                      <c:pt idx="215">
                        <c:v>42.9</c:v>
                      </c:pt>
                      <c:pt idx="216">
                        <c:v>42.7</c:v>
                      </c:pt>
                      <c:pt idx="217">
                        <c:v>42.48</c:v>
                      </c:pt>
                      <c:pt idx="218">
                        <c:v>42.26</c:v>
                      </c:pt>
                      <c:pt idx="219">
                        <c:v>42.04</c:v>
                      </c:pt>
                      <c:pt idx="220">
                        <c:v>41.8</c:v>
                      </c:pt>
                      <c:pt idx="221">
                        <c:v>41.56</c:v>
                      </c:pt>
                      <c:pt idx="222">
                        <c:v>41.31</c:v>
                      </c:pt>
                      <c:pt idx="223">
                        <c:v>41.05</c:v>
                      </c:pt>
                      <c:pt idx="224">
                        <c:v>40.79</c:v>
                      </c:pt>
                      <c:pt idx="225">
                        <c:v>40.520000000000003</c:v>
                      </c:pt>
                      <c:pt idx="226">
                        <c:v>40.24</c:v>
                      </c:pt>
                      <c:pt idx="227">
                        <c:v>39.96</c:v>
                      </c:pt>
                      <c:pt idx="228">
                        <c:v>39.68</c:v>
                      </c:pt>
                      <c:pt idx="229">
                        <c:v>39.380000000000003</c:v>
                      </c:pt>
                      <c:pt idx="230">
                        <c:v>39.090000000000003</c:v>
                      </c:pt>
                      <c:pt idx="231">
                        <c:v>38.79</c:v>
                      </c:pt>
                      <c:pt idx="232">
                        <c:v>38.479999999999997</c:v>
                      </c:pt>
                      <c:pt idx="233">
                        <c:v>38.18</c:v>
                      </c:pt>
                      <c:pt idx="234">
                        <c:v>37.869999999999997</c:v>
                      </c:pt>
                      <c:pt idx="235">
                        <c:v>37.56</c:v>
                      </c:pt>
                      <c:pt idx="236">
                        <c:v>37.24</c:v>
                      </c:pt>
                      <c:pt idx="237">
                        <c:v>36.93</c:v>
                      </c:pt>
                      <c:pt idx="238">
                        <c:v>36.61</c:v>
                      </c:pt>
                      <c:pt idx="239">
                        <c:v>36.29</c:v>
                      </c:pt>
                      <c:pt idx="240">
                        <c:v>35.979999999999997</c:v>
                      </c:pt>
                      <c:pt idx="241">
                        <c:v>35.659999999999997</c:v>
                      </c:pt>
                      <c:pt idx="242">
                        <c:v>35.340000000000003</c:v>
                      </c:pt>
                      <c:pt idx="243">
                        <c:v>35.03</c:v>
                      </c:pt>
                      <c:pt idx="244">
                        <c:v>34.71</c:v>
                      </c:pt>
                      <c:pt idx="245">
                        <c:v>34.4</c:v>
                      </c:pt>
                      <c:pt idx="246">
                        <c:v>34.090000000000003</c:v>
                      </c:pt>
                      <c:pt idx="247">
                        <c:v>33.78</c:v>
                      </c:pt>
                      <c:pt idx="248">
                        <c:v>33.47</c:v>
                      </c:pt>
                      <c:pt idx="249">
                        <c:v>33.159999999999997</c:v>
                      </c:pt>
                      <c:pt idx="250">
                        <c:v>32.86</c:v>
                      </c:pt>
                      <c:pt idx="251">
                        <c:v>32.56</c:v>
                      </c:pt>
                      <c:pt idx="252">
                        <c:v>32.270000000000003</c:v>
                      </c:pt>
                      <c:pt idx="253">
                        <c:v>31.98</c:v>
                      </c:pt>
                      <c:pt idx="254">
                        <c:v>31.69</c:v>
                      </c:pt>
                      <c:pt idx="255">
                        <c:v>31.41</c:v>
                      </c:pt>
                      <c:pt idx="256">
                        <c:v>31.12</c:v>
                      </c:pt>
                      <c:pt idx="257">
                        <c:v>30.85</c:v>
                      </c:pt>
                      <c:pt idx="258">
                        <c:v>30.57</c:v>
                      </c:pt>
                      <c:pt idx="259">
                        <c:v>30.31</c:v>
                      </c:pt>
                      <c:pt idx="260">
                        <c:v>30.04</c:v>
                      </c:pt>
                      <c:pt idx="261">
                        <c:v>29.78</c:v>
                      </c:pt>
                      <c:pt idx="262">
                        <c:v>29.52</c:v>
                      </c:pt>
                      <c:pt idx="263">
                        <c:v>29.27</c:v>
                      </c:pt>
                      <c:pt idx="264">
                        <c:v>29.02</c:v>
                      </c:pt>
                      <c:pt idx="265">
                        <c:v>28.78</c:v>
                      </c:pt>
                      <c:pt idx="266">
                        <c:v>28.54</c:v>
                      </c:pt>
                      <c:pt idx="267">
                        <c:v>28.3</c:v>
                      </c:pt>
                      <c:pt idx="268">
                        <c:v>28.07</c:v>
                      </c:pt>
                      <c:pt idx="269">
                        <c:v>27.85</c:v>
                      </c:pt>
                      <c:pt idx="270">
                        <c:v>27.62</c:v>
                      </c:pt>
                      <c:pt idx="271">
                        <c:v>27.4</c:v>
                      </c:pt>
                      <c:pt idx="272">
                        <c:v>27.19</c:v>
                      </c:pt>
                      <c:pt idx="273">
                        <c:v>26.97</c:v>
                      </c:pt>
                      <c:pt idx="274">
                        <c:v>26.76</c:v>
                      </c:pt>
                      <c:pt idx="275">
                        <c:v>26.56</c:v>
                      </c:pt>
                      <c:pt idx="276">
                        <c:v>26.36</c:v>
                      </c:pt>
                      <c:pt idx="277">
                        <c:v>26.16</c:v>
                      </c:pt>
                      <c:pt idx="278">
                        <c:v>25.97</c:v>
                      </c:pt>
                      <c:pt idx="279">
                        <c:v>25.77</c:v>
                      </c:pt>
                      <c:pt idx="280">
                        <c:v>25.59</c:v>
                      </c:pt>
                      <c:pt idx="281">
                        <c:v>25.4</c:v>
                      </c:pt>
                      <c:pt idx="282">
                        <c:v>25.22</c:v>
                      </c:pt>
                      <c:pt idx="283">
                        <c:v>25.04</c:v>
                      </c:pt>
                      <c:pt idx="284">
                        <c:v>24.86</c:v>
                      </c:pt>
                      <c:pt idx="285">
                        <c:v>24.69</c:v>
                      </c:pt>
                      <c:pt idx="286">
                        <c:v>24.52</c:v>
                      </c:pt>
                      <c:pt idx="287">
                        <c:v>24.35</c:v>
                      </c:pt>
                      <c:pt idx="288">
                        <c:v>24.18</c:v>
                      </c:pt>
                      <c:pt idx="289">
                        <c:v>24.01</c:v>
                      </c:pt>
                      <c:pt idx="290">
                        <c:v>23.85</c:v>
                      </c:pt>
                      <c:pt idx="291">
                        <c:v>23.69</c:v>
                      </c:pt>
                      <c:pt idx="292">
                        <c:v>23.53</c:v>
                      </c:pt>
                      <c:pt idx="293">
                        <c:v>23.37</c:v>
                      </c:pt>
                      <c:pt idx="294">
                        <c:v>23.21</c:v>
                      </c:pt>
                      <c:pt idx="295">
                        <c:v>23.06</c:v>
                      </c:pt>
                      <c:pt idx="296">
                        <c:v>22.91</c:v>
                      </c:pt>
                      <c:pt idx="297">
                        <c:v>22.75</c:v>
                      </c:pt>
                      <c:pt idx="298">
                        <c:v>22.6</c:v>
                      </c:pt>
                      <c:pt idx="299">
                        <c:v>22.45</c:v>
                      </c:pt>
                      <c:pt idx="300">
                        <c:v>22.3</c:v>
                      </c:pt>
                      <c:pt idx="301">
                        <c:v>22.15</c:v>
                      </c:pt>
                      <c:pt idx="302">
                        <c:v>22</c:v>
                      </c:pt>
                      <c:pt idx="303">
                        <c:v>21.85</c:v>
                      </c:pt>
                      <c:pt idx="304">
                        <c:v>21.7</c:v>
                      </c:pt>
                      <c:pt idx="305">
                        <c:v>21.55</c:v>
                      </c:pt>
                      <c:pt idx="306">
                        <c:v>21.4</c:v>
                      </c:pt>
                      <c:pt idx="307">
                        <c:v>21.25</c:v>
                      </c:pt>
                      <c:pt idx="308">
                        <c:v>21.1</c:v>
                      </c:pt>
                      <c:pt idx="309">
                        <c:v>20.95</c:v>
                      </c:pt>
                      <c:pt idx="310">
                        <c:v>20.8</c:v>
                      </c:pt>
                      <c:pt idx="311">
                        <c:v>20.65</c:v>
                      </c:pt>
                      <c:pt idx="312">
                        <c:v>20.5</c:v>
                      </c:pt>
                      <c:pt idx="313">
                        <c:v>20.34</c:v>
                      </c:pt>
                      <c:pt idx="314">
                        <c:v>20.190000000000001</c:v>
                      </c:pt>
                      <c:pt idx="315">
                        <c:v>20.03</c:v>
                      </c:pt>
                      <c:pt idx="316">
                        <c:v>19.88</c:v>
                      </c:pt>
                      <c:pt idx="317">
                        <c:v>19.72</c:v>
                      </c:pt>
                      <c:pt idx="318">
                        <c:v>19.559999999999999</c:v>
                      </c:pt>
                      <c:pt idx="319">
                        <c:v>19.399999999999999</c:v>
                      </c:pt>
                      <c:pt idx="320">
                        <c:v>19.239999999999998</c:v>
                      </c:pt>
                      <c:pt idx="321">
                        <c:v>19.07</c:v>
                      </c:pt>
                      <c:pt idx="322">
                        <c:v>18.91</c:v>
                      </c:pt>
                      <c:pt idx="323">
                        <c:v>18.739999999999998</c:v>
                      </c:pt>
                      <c:pt idx="324">
                        <c:v>18.579999999999998</c:v>
                      </c:pt>
                      <c:pt idx="325">
                        <c:v>18.41</c:v>
                      </c:pt>
                      <c:pt idx="326">
                        <c:v>18.23</c:v>
                      </c:pt>
                      <c:pt idx="327">
                        <c:v>18.059999999999999</c:v>
                      </c:pt>
                      <c:pt idx="328">
                        <c:v>17.89</c:v>
                      </c:pt>
                      <c:pt idx="329">
                        <c:v>17.71</c:v>
                      </c:pt>
                      <c:pt idx="330">
                        <c:v>17.53</c:v>
                      </c:pt>
                      <c:pt idx="331">
                        <c:v>17.36</c:v>
                      </c:pt>
                      <c:pt idx="332">
                        <c:v>17.18</c:v>
                      </c:pt>
                      <c:pt idx="333">
                        <c:v>16.989999999999998</c:v>
                      </c:pt>
                      <c:pt idx="334">
                        <c:v>16.809999999999999</c:v>
                      </c:pt>
                      <c:pt idx="335">
                        <c:v>16.63</c:v>
                      </c:pt>
                      <c:pt idx="336">
                        <c:v>16.440000000000001</c:v>
                      </c:pt>
                      <c:pt idx="337">
                        <c:v>16.260000000000002</c:v>
                      </c:pt>
                      <c:pt idx="338">
                        <c:v>16.07</c:v>
                      </c:pt>
                      <c:pt idx="339">
                        <c:v>15.88</c:v>
                      </c:pt>
                      <c:pt idx="340">
                        <c:v>15.69</c:v>
                      </c:pt>
                      <c:pt idx="341">
                        <c:v>15.51</c:v>
                      </c:pt>
                      <c:pt idx="342">
                        <c:v>15.32</c:v>
                      </c:pt>
                      <c:pt idx="343">
                        <c:v>15.13</c:v>
                      </c:pt>
                      <c:pt idx="344">
                        <c:v>14.94</c:v>
                      </c:pt>
                      <c:pt idx="345">
                        <c:v>14.75</c:v>
                      </c:pt>
                      <c:pt idx="346">
                        <c:v>14.55</c:v>
                      </c:pt>
                      <c:pt idx="347">
                        <c:v>14.36</c:v>
                      </c:pt>
                      <c:pt idx="348">
                        <c:v>14.17</c:v>
                      </c:pt>
                      <c:pt idx="349">
                        <c:v>13.98</c:v>
                      </c:pt>
                      <c:pt idx="350">
                        <c:v>13.79</c:v>
                      </c:pt>
                      <c:pt idx="351">
                        <c:v>13.6</c:v>
                      </c:pt>
                      <c:pt idx="352">
                        <c:v>13.41</c:v>
                      </c:pt>
                      <c:pt idx="353">
                        <c:v>13.22</c:v>
                      </c:pt>
                      <c:pt idx="354">
                        <c:v>13.04</c:v>
                      </c:pt>
                      <c:pt idx="355">
                        <c:v>12.85</c:v>
                      </c:pt>
                      <c:pt idx="356">
                        <c:v>12.66</c:v>
                      </c:pt>
                      <c:pt idx="357">
                        <c:v>12.48</c:v>
                      </c:pt>
                      <c:pt idx="358">
                        <c:v>12.29</c:v>
                      </c:pt>
                      <c:pt idx="359">
                        <c:v>12.11</c:v>
                      </c:pt>
                      <c:pt idx="360">
                        <c:v>11.93</c:v>
                      </c:pt>
                      <c:pt idx="361">
                        <c:v>11.75</c:v>
                      </c:pt>
                      <c:pt idx="362">
                        <c:v>11.57</c:v>
                      </c:pt>
                      <c:pt idx="363">
                        <c:v>11.39</c:v>
                      </c:pt>
                      <c:pt idx="364">
                        <c:v>11.21</c:v>
                      </c:pt>
                      <c:pt idx="365">
                        <c:v>11.04</c:v>
                      </c:pt>
                      <c:pt idx="366">
                        <c:v>10.86</c:v>
                      </c:pt>
                      <c:pt idx="367">
                        <c:v>10.69</c:v>
                      </c:pt>
                      <c:pt idx="368">
                        <c:v>10.52</c:v>
                      </c:pt>
                      <c:pt idx="369">
                        <c:v>10.35</c:v>
                      </c:pt>
                      <c:pt idx="370">
                        <c:v>10.18</c:v>
                      </c:pt>
                      <c:pt idx="371">
                        <c:v>10.01</c:v>
                      </c:pt>
                      <c:pt idx="372">
                        <c:v>9.85</c:v>
                      </c:pt>
                      <c:pt idx="373">
                        <c:v>9.69</c:v>
                      </c:pt>
                      <c:pt idx="374">
                        <c:v>9.52</c:v>
                      </c:pt>
                      <c:pt idx="375">
                        <c:v>9.36</c:v>
                      </c:pt>
                      <c:pt idx="376">
                        <c:v>9.2100000000000009</c:v>
                      </c:pt>
                      <c:pt idx="377">
                        <c:v>9.0500000000000007</c:v>
                      </c:pt>
                      <c:pt idx="378">
                        <c:v>8.9</c:v>
                      </c:pt>
                      <c:pt idx="379">
                        <c:v>8.74</c:v>
                      </c:pt>
                      <c:pt idx="380">
                        <c:v>8.59</c:v>
                      </c:pt>
                      <c:pt idx="381">
                        <c:v>8.44</c:v>
                      </c:pt>
                      <c:pt idx="382">
                        <c:v>8.3000000000000007</c:v>
                      </c:pt>
                      <c:pt idx="383">
                        <c:v>8.15</c:v>
                      </c:pt>
                      <c:pt idx="384">
                        <c:v>8.01</c:v>
                      </c:pt>
                      <c:pt idx="385">
                        <c:v>7.86</c:v>
                      </c:pt>
                      <c:pt idx="386">
                        <c:v>7.72</c:v>
                      </c:pt>
                      <c:pt idx="387">
                        <c:v>7.59</c:v>
                      </c:pt>
                      <c:pt idx="388">
                        <c:v>7.45</c:v>
                      </c:pt>
                      <c:pt idx="389">
                        <c:v>7.31</c:v>
                      </c:pt>
                      <c:pt idx="390">
                        <c:v>7.18</c:v>
                      </c:pt>
                      <c:pt idx="391">
                        <c:v>7.05</c:v>
                      </c:pt>
                      <c:pt idx="392">
                        <c:v>6.92</c:v>
                      </c:pt>
                      <c:pt idx="393">
                        <c:v>6.79</c:v>
                      </c:pt>
                      <c:pt idx="394">
                        <c:v>6.66</c:v>
                      </c:pt>
                      <c:pt idx="395">
                        <c:v>6.54</c:v>
                      </c:pt>
                      <c:pt idx="396">
                        <c:v>6.41</c:v>
                      </c:pt>
                      <c:pt idx="397">
                        <c:v>6.29</c:v>
                      </c:pt>
                      <c:pt idx="398">
                        <c:v>6.17</c:v>
                      </c:pt>
                      <c:pt idx="399">
                        <c:v>6.05</c:v>
                      </c:pt>
                      <c:pt idx="400">
                        <c:v>5.94</c:v>
                      </c:pt>
                      <c:pt idx="401">
                        <c:v>5.82</c:v>
                      </c:pt>
                      <c:pt idx="402">
                        <c:v>5.71</c:v>
                      </c:pt>
                      <c:pt idx="403">
                        <c:v>5.59</c:v>
                      </c:pt>
                      <c:pt idx="404">
                        <c:v>5.48</c:v>
                      </c:pt>
                      <c:pt idx="405">
                        <c:v>5.37</c:v>
                      </c:pt>
                      <c:pt idx="406">
                        <c:v>5.27</c:v>
                      </c:pt>
                      <c:pt idx="407">
                        <c:v>5.16</c:v>
                      </c:pt>
                      <c:pt idx="408">
                        <c:v>5.0599999999999996</c:v>
                      </c:pt>
                      <c:pt idx="409">
                        <c:v>4.95</c:v>
                      </c:pt>
                      <c:pt idx="410">
                        <c:v>4.8499999999999996</c:v>
                      </c:pt>
                      <c:pt idx="411">
                        <c:v>4.75</c:v>
                      </c:pt>
                      <c:pt idx="412">
                        <c:v>4.6500000000000004</c:v>
                      </c:pt>
                      <c:pt idx="413">
                        <c:v>4.55</c:v>
                      </c:pt>
                      <c:pt idx="414">
                        <c:v>4.46</c:v>
                      </c:pt>
                      <c:pt idx="415">
                        <c:v>4.3600000000000003</c:v>
                      </c:pt>
                      <c:pt idx="416">
                        <c:v>4.2699999999999996</c:v>
                      </c:pt>
                      <c:pt idx="417">
                        <c:v>4.17</c:v>
                      </c:pt>
                      <c:pt idx="418">
                        <c:v>4.08</c:v>
                      </c:pt>
                      <c:pt idx="419">
                        <c:v>3.99</c:v>
                      </c:pt>
                      <c:pt idx="420">
                        <c:v>3.9</c:v>
                      </c:pt>
                      <c:pt idx="421">
                        <c:v>3.82</c:v>
                      </c:pt>
                      <c:pt idx="422">
                        <c:v>3.73</c:v>
                      </c:pt>
                      <c:pt idx="423">
                        <c:v>3.64</c:v>
                      </c:pt>
                      <c:pt idx="424">
                        <c:v>3.56</c:v>
                      </c:pt>
                      <c:pt idx="425">
                        <c:v>3.48</c:v>
                      </c:pt>
                      <c:pt idx="426">
                        <c:v>3.4</c:v>
                      </c:pt>
                      <c:pt idx="427">
                        <c:v>3.31</c:v>
                      </c:pt>
                      <c:pt idx="428">
                        <c:v>3.24</c:v>
                      </c:pt>
                      <c:pt idx="429">
                        <c:v>3.16</c:v>
                      </c:pt>
                      <c:pt idx="430">
                        <c:v>3.08</c:v>
                      </c:pt>
                      <c:pt idx="431">
                        <c:v>3</c:v>
                      </c:pt>
                      <c:pt idx="432">
                        <c:v>2.93</c:v>
                      </c:pt>
                      <c:pt idx="433">
                        <c:v>2.85</c:v>
                      </c:pt>
                      <c:pt idx="434">
                        <c:v>2.78</c:v>
                      </c:pt>
                      <c:pt idx="435">
                        <c:v>2.71</c:v>
                      </c:pt>
                      <c:pt idx="436">
                        <c:v>2.64</c:v>
                      </c:pt>
                      <c:pt idx="437">
                        <c:v>2.57</c:v>
                      </c:pt>
                      <c:pt idx="438">
                        <c:v>2.5</c:v>
                      </c:pt>
                      <c:pt idx="439">
                        <c:v>2.4300000000000002</c:v>
                      </c:pt>
                      <c:pt idx="440">
                        <c:v>2.36</c:v>
                      </c:pt>
                      <c:pt idx="441">
                        <c:v>2.2999999999999998</c:v>
                      </c:pt>
                      <c:pt idx="442">
                        <c:v>2.23</c:v>
                      </c:pt>
                      <c:pt idx="443">
                        <c:v>2.17</c:v>
                      </c:pt>
                      <c:pt idx="444">
                        <c:v>2.11</c:v>
                      </c:pt>
                      <c:pt idx="445">
                        <c:v>2.04</c:v>
                      </c:pt>
                      <c:pt idx="446">
                        <c:v>1.98</c:v>
                      </c:pt>
                      <c:pt idx="447">
                        <c:v>1.92</c:v>
                      </c:pt>
                      <c:pt idx="448">
                        <c:v>1.86</c:v>
                      </c:pt>
                      <c:pt idx="449">
                        <c:v>1.8</c:v>
                      </c:pt>
                      <c:pt idx="450">
                        <c:v>1.74</c:v>
                      </c:pt>
                      <c:pt idx="451">
                        <c:v>1.68</c:v>
                      </c:pt>
                      <c:pt idx="452">
                        <c:v>1.63</c:v>
                      </c:pt>
                      <c:pt idx="453">
                        <c:v>1.57</c:v>
                      </c:pt>
                      <c:pt idx="454">
                        <c:v>1.52</c:v>
                      </c:pt>
                      <c:pt idx="455">
                        <c:v>1.46</c:v>
                      </c:pt>
                      <c:pt idx="456">
                        <c:v>1.41</c:v>
                      </c:pt>
                      <c:pt idx="457">
                        <c:v>1.36</c:v>
                      </c:pt>
                      <c:pt idx="458">
                        <c:v>1.3</c:v>
                      </c:pt>
                      <c:pt idx="459">
                        <c:v>1.25</c:v>
                      </c:pt>
                      <c:pt idx="460">
                        <c:v>1.2</c:v>
                      </c:pt>
                      <c:pt idx="461">
                        <c:v>1.1499999999999999</c:v>
                      </c:pt>
                      <c:pt idx="462">
                        <c:v>1.1000000000000001</c:v>
                      </c:pt>
                      <c:pt idx="463">
                        <c:v>1.05</c:v>
                      </c:pt>
                      <c:pt idx="464">
                        <c:v>1.01</c:v>
                      </c:pt>
                      <c:pt idx="465">
                        <c:v>0.96</c:v>
                      </c:pt>
                      <c:pt idx="466">
                        <c:v>0.91</c:v>
                      </c:pt>
                      <c:pt idx="467">
                        <c:v>0.87</c:v>
                      </c:pt>
                      <c:pt idx="468">
                        <c:v>0.82</c:v>
                      </c:pt>
                      <c:pt idx="469">
                        <c:v>0.78</c:v>
                      </c:pt>
                      <c:pt idx="470">
                        <c:v>0.73</c:v>
                      </c:pt>
                      <c:pt idx="471">
                        <c:v>0.69</c:v>
                      </c:pt>
                      <c:pt idx="472">
                        <c:v>0.65</c:v>
                      </c:pt>
                      <c:pt idx="473">
                        <c:v>0.6</c:v>
                      </c:pt>
                      <c:pt idx="474">
                        <c:v>0.56000000000000005</c:v>
                      </c:pt>
                      <c:pt idx="475">
                        <c:v>0.52</c:v>
                      </c:pt>
                      <c:pt idx="476">
                        <c:v>0.48</c:v>
                      </c:pt>
                      <c:pt idx="477">
                        <c:v>0.44</c:v>
                      </c:pt>
                      <c:pt idx="478">
                        <c:v>0.4</c:v>
                      </c:pt>
                      <c:pt idx="479">
                        <c:v>0.36</c:v>
                      </c:pt>
                      <c:pt idx="480">
                        <c:v>0.32</c:v>
                      </c:pt>
                      <c:pt idx="481">
                        <c:v>0.28999999999999998</c:v>
                      </c:pt>
                      <c:pt idx="482">
                        <c:v>0.25</c:v>
                      </c:pt>
                      <c:pt idx="483">
                        <c:v>0.21</c:v>
                      </c:pt>
                      <c:pt idx="484">
                        <c:v>0.17</c:v>
                      </c:pt>
                      <c:pt idx="485">
                        <c:v>0.14000000000000001</c:v>
                      </c:pt>
                      <c:pt idx="486">
                        <c:v>0.1</c:v>
                      </c:pt>
                      <c:pt idx="487">
                        <c:v>7.0000000000000007E-2</c:v>
                      </c:pt>
                      <c:pt idx="488">
                        <c:v>0.03</c:v>
                      </c:pt>
                      <c:pt idx="489">
                        <c:v>0</c:v>
                      </c:pt>
                      <c:pt idx="490">
                        <c:v>0</c:v>
                      </c:pt>
                      <c:pt idx="491">
                        <c:v>0</c:v>
                      </c:pt>
                      <c:pt idx="492">
                        <c:v>0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0</c:v>
                      </c:pt>
                      <c:pt idx="499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01D-4BC6-B949-8FF427FB6813}"/>
                  </c:ext>
                </c:extLst>
              </c15:ser>
            </c15:filteredScatterSeries>
          </c:ext>
        </c:extLst>
      </c:scatterChart>
      <c:valAx>
        <c:axId val="243896704"/>
        <c:scaling>
          <c:logBase val="10"/>
          <c:orientation val="minMax"/>
          <c:max val="1000000"/>
          <c:min val="0.1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lang="en-US" sz="1100" b="0" i="0" u="none" strike="noStrike" baseline="0" noProof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700" b="1" i="0" u="none" strike="noStrike" baseline="0" noProof="0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Matric potential in </a:t>
                </a:r>
                <a:r>
                  <a:rPr lang="en-US" sz="700" b="1" i="0" u="none" strike="noStrike" baseline="0" noProof="0" dirty="0" err="1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hPa</a:t>
                </a:r>
                <a:endParaRPr lang="en-US" sz="700" b="0" i="0" u="none" strike="noStrike" baseline="0" noProof="0" dirty="0">
                  <a:solidFill>
                    <a:srgbClr val="000000"/>
                  </a:solidFill>
                  <a:latin typeface="Tahoma"/>
                  <a:ea typeface="Tahoma"/>
                  <a:cs typeface="Tahoma"/>
                </a:endParaRPr>
              </a:p>
              <a:p>
                <a:pPr>
                  <a:defRPr lang="en-US" sz="1100" b="0" i="0" u="none" strike="noStrike" baseline="0" noProof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 sz="700" b="0" i="0" u="none" strike="noStrike" baseline="0" noProof="0" dirty="0">
                  <a:solidFill>
                    <a:srgbClr val="000000"/>
                  </a:solidFill>
                  <a:latin typeface="Tahoma"/>
                  <a:ea typeface="Tahoma"/>
                  <a:cs typeface="Tahoma"/>
                </a:endParaRPr>
              </a:p>
            </c:rich>
          </c:tx>
          <c:layout>
            <c:manualLayout>
              <c:xMode val="edge"/>
              <c:yMode val="edge"/>
              <c:x val="0.41578950779300738"/>
              <c:y val="0.914713247051015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43917184"/>
        <c:crossesAt val="0"/>
        <c:crossBetween val="midCat"/>
        <c:majorUnit val="10"/>
        <c:minorUnit val="10"/>
      </c:valAx>
      <c:valAx>
        <c:axId val="243917184"/>
        <c:scaling>
          <c:orientation val="minMax"/>
          <c:max val="7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en-US" sz="700" b="1" i="0" u="none" strike="noStrike" baseline="0" noProof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 noProof="0" dirty="0"/>
                  <a:t>Volumetric</a:t>
                </a:r>
                <a:r>
                  <a:rPr lang="en-US" baseline="0" noProof="0" dirty="0"/>
                  <a:t> water content in %</a:t>
                </a:r>
                <a:endParaRPr lang="en-US" noProof="0" dirty="0"/>
              </a:p>
            </c:rich>
          </c:tx>
          <c:layout>
            <c:manualLayout>
              <c:xMode val="edge"/>
              <c:yMode val="edge"/>
              <c:x val="1.5849687700964302E-2"/>
              <c:y val="0.2694562367356294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243896704"/>
        <c:crossesAt val="0.1"/>
        <c:crossBetween val="midCat"/>
        <c:majorUnit val="10"/>
        <c:minorUnit val="1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4652614410852971"/>
          <c:y val="0.1118180227471566"/>
          <c:w val="0.24552478943789"/>
          <c:h val="0.2341934417256942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875" b="0" i="0" u="none" strike="noStrike" baseline="0">
          <a:solidFill>
            <a:srgbClr val="000000"/>
          </a:solidFill>
          <a:latin typeface="MS Sans Serif"/>
          <a:ea typeface="MS Sans Serif"/>
          <a:cs typeface="MS Sans Serif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2016" y="9430306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A4F87B00-D7D7-4E73-88E5-5DF5797B2681}" type="datetimeFigureOut">
              <a:rPr lang="de-AT" smtClean="0"/>
              <a:t>26.04.2023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"/>
          </p:nvPr>
        </p:nvSpPr>
        <p:spPr>
          <a:xfrm>
            <a:off x="2945659" y="9428583"/>
            <a:ext cx="904784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1BCACBB0-6C6B-4B3E-B6E6-54B62284C21B}" type="slidenum">
              <a:rPr lang="de-AT" smtClean="0"/>
              <a:pPr algn="ctr"/>
              <a:t>‹Nr.›</a:t>
            </a:fld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4577" y="330069"/>
            <a:ext cx="1371666" cy="33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4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2016" y="942858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64F923B6-97FF-4AF0-A17D-1758840DBBE2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674688"/>
            <a:ext cx="7432675" cy="4181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854894" y="4963319"/>
            <a:ext cx="5090351" cy="42188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945659" y="9428582"/>
            <a:ext cx="904784" cy="4980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/>
            </a:lvl1pPr>
          </a:lstStyle>
          <a:p>
            <a:fld id="{F0A5DA3B-92D6-4D4B-9895-D15CB563B5E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611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2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6000" indent="-171450" algn="l" defTabSz="914400" rtl="0" eaLnBrk="1" latinLnBrk="0" hangingPunct="1">
      <a:spcBef>
        <a:spcPts val="200"/>
      </a:spcBef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92000" indent="-171450" algn="l" defTabSz="914400" rtl="0" eaLnBrk="1" latinLnBrk="0" hangingPunct="1">
      <a:spcBef>
        <a:spcPts val="200"/>
      </a:spcBef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188000" indent="-171450" algn="l" defTabSz="914400" rtl="0" eaLnBrk="1" latinLnBrk="0" hangingPunct="1">
      <a:spcBef>
        <a:spcPts val="200"/>
      </a:spcBef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584000" indent="-171450" algn="l" defTabSz="914400" rtl="0" eaLnBrk="1" latinLnBrk="0" hangingPunct="1">
      <a:spcBef>
        <a:spcPts val="200"/>
      </a:spcBef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1060450"/>
            <a:ext cx="7978526" cy="996791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Titelmasterformat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539999" y="2125004"/>
            <a:ext cx="7978526" cy="1390388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748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5D349-B326-4834-987A-4F147FCF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13121D-0945-4163-8534-8BE9B9A69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03F7AA-6982-4EB7-BDE5-44AC6A7A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DA18DF-E72A-4F4C-8542-C309D99F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008885-7345-4160-8C75-C77C644A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7829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7433A-45A6-4C1D-870E-0DE5CF996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2A51A3-ED48-4A12-9B90-1B69E374A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E3BFA7-84D3-49CA-BF11-6783CB889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F1D9DD-2A0A-40B1-AEFD-4AB6AF85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F542EE-EEBE-4614-BB5A-A2E0786A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A1F951-2663-4857-9DCE-1D7C084B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071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2D011-90B8-4D56-A13D-C704C578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E812EF-5D29-4011-A75A-2965F4985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597B19-C874-4AF0-BB13-5838FC67F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F2E94E-0B58-447D-8DC5-B4E212180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D178D7-7A77-4359-A64A-4D8EF5CDF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BAA3F16-F5B0-4375-84C4-6EE44F4C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A67C11-4426-4214-8BE6-B74E1144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32C5BF-1B16-42BC-B537-C8BF6CB3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664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44FF8-0FB4-401D-86C3-A17193599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200187-4265-4977-B6E8-DC0AD30A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70B19A-C20D-4680-BC11-6E071786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82ECF7-09F5-4AA8-AE8A-4F2AEB2E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3822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ECB377-2B79-4D0D-B277-1072CCA17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CE0BB-DE2C-43DD-803F-51917DCB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F21B7D-D1AA-4C93-8A0A-ECB54BF5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789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0A23F-A6B4-49E0-B17D-2011E318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4DEDBF-1787-447E-B497-B6456056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4DAE2D-55D7-4F38-946E-D78566CCB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6E70C-D752-4A09-B854-8DC7117B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A933BE-04B6-48E4-849C-B496EFF7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28910C-B5F7-40BF-A575-C8AD0BA2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1251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CDC16-35D1-4BD0-AC9F-003304935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B259B08-DDC0-49D8-86F8-D0F1516B1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B0AF20-8BA9-483E-8509-495012C73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1EDDAC-B2B6-4A2E-9825-CD5C0CCB1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435D74-FB6D-417A-A13E-ADD7343F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9C667B-A83B-4FF1-830A-EFD9CAD4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634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5AC3E-1A56-45AE-BB0A-A9ECCDB3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EEA6D6-AEBA-4E32-8E5B-0CAE73D03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9D92B0-F522-4E77-B7E1-87D30DA0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E2316A-00C5-4761-91B5-ACBE85C1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518AC5-7CC6-4EEC-9808-B50EE427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9367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60DCF8-2BD9-43D3-A26F-950901B92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83A053C-03E6-4A53-A9D9-610D8B06E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232232-D05A-4076-B2FF-F4F27413B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8A2CAA-E1C4-4C91-A519-713C26EA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23135A-4412-427B-B5CF-D0A12F36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03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7688" y="763958"/>
            <a:ext cx="7978525" cy="62209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47688" y="1400543"/>
            <a:ext cx="7978775" cy="29833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316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57900"/>
            <a:ext cx="7978525" cy="62209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1" y="1387342"/>
            <a:ext cx="7978775" cy="29761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073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52056"/>
            <a:ext cx="7978525" cy="62209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375466"/>
            <a:ext cx="3813175" cy="29761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706125" y="1375466"/>
            <a:ext cx="3812400" cy="2976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9426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57994"/>
            <a:ext cx="7978525" cy="62209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540000" y="1393280"/>
            <a:ext cx="3838575" cy="2976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679951" y="1393280"/>
            <a:ext cx="3838575" cy="2976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66619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57994"/>
            <a:ext cx="7978525" cy="62209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393280"/>
            <a:ext cx="7978775" cy="2976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044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1004430"/>
            <a:ext cx="5389200" cy="1063206"/>
          </a:xfrm>
        </p:spPr>
        <p:txBody>
          <a:bodyPr/>
          <a:lstStyle>
            <a:lvl1pPr>
              <a:lnSpc>
                <a:spcPts val="4000"/>
              </a:lnSpc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3423600" cy="963216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36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AE70B-EB54-4A4A-9B91-29E6AFC7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0CE0EDC-2AF5-4870-A206-FD037A659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23890A-5820-48D0-93EE-35ACBAA8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7E6BB7-3564-47FD-B5FB-B7E129A8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A20C32-80EB-4686-9910-35B2A26A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398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A4A18-E339-4D68-9420-5F370E69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460799-0999-43B4-97D4-B31224F62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9F7EB7-0D37-4025-870E-5B23A283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C77E03-0FF2-4E8E-B989-793D9D41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48EB6B-A6B9-4E0B-9985-E08F0C71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903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1" y="1054894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1" y="1623576"/>
            <a:ext cx="7978525" cy="2983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 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 – wie Ebene zuvor</a:t>
            </a:r>
          </a:p>
          <a:p>
            <a:pPr lvl="2"/>
            <a:r>
              <a:rPr lang="de-DE" dirty="0"/>
              <a:t>Dritte Ebene – wie Ebene zuvor</a:t>
            </a:r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6338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7" r:id="rId3"/>
    <p:sldLayoutId id="2147483721" r:id="rId4"/>
    <p:sldLayoutId id="2147483722" r:id="rId5"/>
    <p:sldLayoutId id="2147483718" r:id="rId6"/>
    <p:sldLayoutId id="2147483720" r:id="rId7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504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Tx/>
        <a:buSzTx/>
        <a:buFont typeface="Corbel" panose="020B0503020204020204" pitchFamily="34" charset="0"/>
        <a:buChar char="−"/>
        <a:tabLst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E582B96-7120-4976-849E-C8EDA6CB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7954DA-4791-4E9C-B89F-6F51F4535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779A20-9844-407C-9FA7-99BBC1211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A0957-30E5-4A08-B722-9FEA25A62AA4}" type="datetimeFigureOut">
              <a:rPr lang="de-AT" smtClean="0"/>
              <a:t>26.04.2023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33BA17-4CC1-4214-A825-4D1C4BF03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3FA631-14EA-4C43-B807-4239212A9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829FA-5C9B-4DAF-98B5-150ACD572EF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855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20.xml"/><Relationship Id="rId7" Type="http://schemas.openxmlformats.org/officeDocument/2006/relationships/image" Target="../media/image3.jpeg"/><Relationship Id="rId12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6.xml"/><Relationship Id="rId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1.xml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6" Type="http://schemas.openxmlformats.org/officeDocument/2006/relationships/slide" Target="slide1.xml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5" Type="http://schemas.openxmlformats.org/officeDocument/2006/relationships/slide" Target="slide17.xml"/><Relationship Id="rId10" Type="http://schemas.openxmlformats.org/officeDocument/2006/relationships/slide" Target="slide6.xml"/><Relationship Id="rId4" Type="http://schemas.openxmlformats.org/officeDocument/2006/relationships/image" Target="../media/image12.png"/><Relationship Id="rId9" Type="http://schemas.openxmlformats.org/officeDocument/2006/relationships/slide" Target="slide10.xml"/><Relationship Id="rId14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7.xml"/><Relationship Id="rId3" Type="http://schemas.openxmlformats.org/officeDocument/2006/relationships/image" Target="../media/image16.jpeg"/><Relationship Id="rId7" Type="http://schemas.openxmlformats.org/officeDocument/2006/relationships/slide" Target="slide11.xml"/><Relationship Id="rId12" Type="http://schemas.openxmlformats.org/officeDocument/2006/relationships/slide" Target="slide2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slide" Target="slide1.xml"/><Relationship Id="rId10" Type="http://schemas.openxmlformats.org/officeDocument/2006/relationships/slide" Target="slide10.xml"/><Relationship Id="rId4" Type="http://schemas.openxmlformats.org/officeDocument/2006/relationships/image" Target="../media/image17.jpeg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7.xml"/><Relationship Id="rId3" Type="http://schemas.openxmlformats.org/officeDocument/2006/relationships/image" Target="../media/image8.png"/><Relationship Id="rId7" Type="http://schemas.openxmlformats.org/officeDocument/2006/relationships/slide" Target="slide11.xml"/><Relationship Id="rId12" Type="http://schemas.openxmlformats.org/officeDocument/2006/relationships/slide" Target="slide2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11" Type="http://schemas.openxmlformats.org/officeDocument/2006/relationships/slide" Target="slide6.xml"/><Relationship Id="rId5" Type="http://schemas.openxmlformats.org/officeDocument/2006/relationships/image" Target="../media/image24.jpeg"/><Relationship Id="rId10" Type="http://schemas.openxmlformats.org/officeDocument/2006/relationships/slide" Target="slide10.xml"/><Relationship Id="rId4" Type="http://schemas.openxmlformats.org/officeDocument/2006/relationships/image" Target="../media/image23.jpeg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10.xml"/><Relationship Id="rId3" Type="http://schemas.openxmlformats.org/officeDocument/2006/relationships/image" Target="../media/image15.jpeg"/><Relationship Id="rId7" Type="http://schemas.openxmlformats.org/officeDocument/2006/relationships/image" Target="../media/image26.jpeg"/><Relationship Id="rId12" Type="http://schemas.openxmlformats.org/officeDocument/2006/relationships/slide" Target="slide5.xml"/><Relationship Id="rId2" Type="http://schemas.openxmlformats.org/officeDocument/2006/relationships/image" Target="../media/image16.jpeg"/><Relationship Id="rId16" Type="http://schemas.openxmlformats.org/officeDocument/2006/relationships/slide" Target="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slide" Target="slide1.xml"/><Relationship Id="rId15" Type="http://schemas.openxmlformats.org/officeDocument/2006/relationships/slide" Target="slide20.xml"/><Relationship Id="rId10" Type="http://schemas.openxmlformats.org/officeDocument/2006/relationships/slide" Target="slide11.xml"/><Relationship Id="rId4" Type="http://schemas.openxmlformats.org/officeDocument/2006/relationships/image" Target="../media/image17.jpeg"/><Relationship Id="rId9" Type="http://schemas.openxmlformats.org/officeDocument/2006/relationships/image" Target="../media/image28.jpeg"/><Relationship Id="rId1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9.jpeg"/><Relationship Id="rId3" Type="http://schemas.openxmlformats.org/officeDocument/2006/relationships/image" Target="../media/image17.jpeg"/><Relationship Id="rId7" Type="http://schemas.openxmlformats.org/officeDocument/2006/relationships/slide" Target="slide4.xml"/><Relationship Id="rId12" Type="http://schemas.openxmlformats.org/officeDocument/2006/relationships/slide" Target="slide1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11" Type="http://schemas.openxmlformats.org/officeDocument/2006/relationships/slide" Target="slide20.xml"/><Relationship Id="rId5" Type="http://schemas.openxmlformats.org/officeDocument/2006/relationships/image" Target="../media/image8.png"/><Relationship Id="rId10" Type="http://schemas.openxmlformats.org/officeDocument/2006/relationships/slide" Target="slide6.xml"/><Relationship Id="rId4" Type="http://schemas.openxmlformats.org/officeDocument/2006/relationships/slide" Target="slide1.xml"/><Relationship Id="rId9" Type="http://schemas.openxmlformats.org/officeDocument/2006/relationships/slide" Target="slide10.xml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7.xml"/><Relationship Id="rId3" Type="http://schemas.openxmlformats.org/officeDocument/2006/relationships/image" Target="../media/image17.jpeg"/><Relationship Id="rId7" Type="http://schemas.openxmlformats.org/officeDocument/2006/relationships/slide" Target="slide11.xml"/><Relationship Id="rId12" Type="http://schemas.openxmlformats.org/officeDocument/2006/relationships/slide" Target="slide2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slide" Target="slide10.xml"/><Relationship Id="rId4" Type="http://schemas.openxmlformats.org/officeDocument/2006/relationships/slide" Target="slide1.xml"/><Relationship Id="rId9" Type="http://schemas.openxmlformats.org/officeDocument/2006/relationships/slide" Target="slide5.xml"/><Relationship Id="rId1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slide" Target="slide10.xml"/><Relationship Id="rId12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openxmlformats.org/officeDocument/2006/relationships/slide" Target="slide4.xml"/><Relationship Id="rId15" Type="http://schemas.openxmlformats.org/officeDocument/2006/relationships/image" Target="../media/image36.jpeg"/><Relationship Id="rId10" Type="http://schemas.openxmlformats.org/officeDocument/2006/relationships/slide" Target="slide17.xml"/><Relationship Id="rId4" Type="http://schemas.openxmlformats.org/officeDocument/2006/relationships/slide" Target="slide11.xml"/><Relationship Id="rId9" Type="http://schemas.openxmlformats.org/officeDocument/2006/relationships/slide" Target="slide20.xml"/><Relationship Id="rId1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slide" Target="slide17.xml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.xml"/><Relationship Id="rId7" Type="http://schemas.openxmlformats.org/officeDocument/2006/relationships/slide" Target="slide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slide" Target="slide17.xml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image" Target="../media/image37.png"/><Relationship Id="rId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slide" Target="slide17.xml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slide" Target="slide10.xml"/><Relationship Id="rId12" Type="http://schemas.openxmlformats.org/officeDocument/2006/relationships/slide" Target="slide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slide" Target="slide17.xml"/><Relationship Id="rId5" Type="http://schemas.openxmlformats.org/officeDocument/2006/relationships/slide" Target="slide4.xml"/><Relationship Id="rId10" Type="http://schemas.openxmlformats.org/officeDocument/2006/relationships/slide" Target="slide20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6.xml"/><Relationship Id="rId7" Type="http://schemas.openxmlformats.org/officeDocument/2006/relationships/slide" Target="slide5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9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4.xml"/><Relationship Id="rId5" Type="http://schemas.openxmlformats.org/officeDocument/2006/relationships/slide" Target="slide6.xml"/><Relationship Id="rId10" Type="http://schemas.openxmlformats.org/officeDocument/2006/relationships/slide" Target="slide17.xml"/><Relationship Id="rId4" Type="http://schemas.openxmlformats.org/officeDocument/2006/relationships/slide" Target="slide20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0.xml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.xml"/><Relationship Id="rId11" Type="http://schemas.openxmlformats.org/officeDocument/2006/relationships/slide" Target="slide11.xml"/><Relationship Id="rId5" Type="http://schemas.microsoft.com/office/2007/relationships/hdphoto" Target="../media/hdphoto2.wdp"/><Relationship Id="rId10" Type="http://schemas.openxmlformats.org/officeDocument/2006/relationships/slide" Target="slide10.xml"/><Relationship Id="rId4" Type="http://schemas.openxmlformats.org/officeDocument/2006/relationships/image" Target="../media/image10.png"/><Relationship Id="rId9" Type="http://schemas.openxmlformats.org/officeDocument/2006/relationships/slide" Target="slide5.xml"/><Relationship Id="rId1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1.xml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12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slide" Target="slide17.xml"/><Relationship Id="rId10" Type="http://schemas.openxmlformats.org/officeDocument/2006/relationships/slide" Target="slide6.xml"/><Relationship Id="rId4" Type="http://schemas.openxmlformats.org/officeDocument/2006/relationships/image" Target="../media/image12.png"/><Relationship Id="rId9" Type="http://schemas.openxmlformats.org/officeDocument/2006/relationships/slide" Target="slide10.xml"/><Relationship Id="rId1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7.xml"/><Relationship Id="rId3" Type="http://schemas.openxmlformats.org/officeDocument/2006/relationships/image" Target="../media/image16.jpeg"/><Relationship Id="rId7" Type="http://schemas.openxmlformats.org/officeDocument/2006/relationships/slide" Target="slide11.xml"/><Relationship Id="rId12" Type="http://schemas.openxmlformats.org/officeDocument/2006/relationships/slide" Target="slide2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slide" Target="slide1.xml"/><Relationship Id="rId10" Type="http://schemas.openxmlformats.org/officeDocument/2006/relationships/slide" Target="slide10.xml"/><Relationship Id="rId4" Type="http://schemas.openxmlformats.org/officeDocument/2006/relationships/image" Target="../media/image17.jpe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11" Type="http://schemas.openxmlformats.org/officeDocument/2006/relationships/image" Target="../media/image8.png"/><Relationship Id="rId5" Type="http://schemas.openxmlformats.org/officeDocument/2006/relationships/slide" Target="slide10.xml"/><Relationship Id="rId10" Type="http://schemas.openxmlformats.org/officeDocument/2006/relationships/slide" Target="slide1.xml"/><Relationship Id="rId4" Type="http://schemas.openxmlformats.org/officeDocument/2006/relationships/slide" Target="slide5.xml"/><Relationship Id="rId9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8.png"/><Relationship Id="rId3" Type="http://schemas.openxmlformats.org/officeDocument/2006/relationships/image" Target="../media/image20.jpeg"/><Relationship Id="rId7" Type="http://schemas.openxmlformats.org/officeDocument/2006/relationships/slide" Target="slide10.xml"/><Relationship Id="rId12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slide" Target="slide17.xml"/><Relationship Id="rId5" Type="http://schemas.openxmlformats.org/officeDocument/2006/relationships/slide" Target="slide4.xml"/><Relationship Id="rId10" Type="http://schemas.openxmlformats.org/officeDocument/2006/relationships/slide" Target="slide20.xml"/><Relationship Id="rId4" Type="http://schemas.openxmlformats.org/officeDocument/2006/relationships/image" Target="../media/image21.jpeg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11" Type="http://schemas.openxmlformats.org/officeDocument/2006/relationships/image" Target="../media/image8.png"/><Relationship Id="rId5" Type="http://schemas.openxmlformats.org/officeDocument/2006/relationships/slide" Target="slide10.xml"/><Relationship Id="rId10" Type="http://schemas.openxmlformats.org/officeDocument/2006/relationships/slide" Target="slide1.xml"/><Relationship Id="rId4" Type="http://schemas.openxmlformats.org/officeDocument/2006/relationships/slide" Target="slide5.xml"/><Relationship Id="rId9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.xml"/><Relationship Id="rId7" Type="http://schemas.openxmlformats.org/officeDocument/2006/relationships/slide" Target="slide5.xml"/><Relationship Id="rId12" Type="http://schemas.openxmlformats.org/officeDocument/2006/relationships/slide" Target="slide1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6" Type="http://schemas.openxmlformats.org/officeDocument/2006/relationships/slide" Target="slide4.xml"/><Relationship Id="rId11" Type="http://schemas.openxmlformats.org/officeDocument/2006/relationships/slide" Target="slide20.xml"/><Relationship Id="rId5" Type="http://schemas.openxmlformats.org/officeDocument/2006/relationships/image" Target="../media/image9.png"/><Relationship Id="rId10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BKA-2018\BKA2018-Brief\REPUBLIK-AT-DOKUMENTVORLAGEN\POTX\HG_Powerpoint_4zu3.png">
            <a:extLst>
              <a:ext uri="{FF2B5EF4-FFF2-40B4-BE49-F238E27FC236}">
                <a16:creationId xmlns:a16="http://schemas.microsoft.com/office/drawing/2014/main" id="{7AC90459-847D-4FC6-9C81-28EF48EB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hlinkClick r:id="rId3" action="ppaction://hlinksldjump"/>
            <a:extLst>
              <a:ext uri="{FF2B5EF4-FFF2-40B4-BE49-F238E27FC236}">
                <a16:creationId xmlns:a16="http://schemas.microsoft.com/office/drawing/2014/main" id="{AF023ABC-038C-45FF-B2A4-AA68EA346205}"/>
              </a:ext>
            </a:extLst>
          </p:cNvPr>
          <p:cNvSpPr/>
          <p:nvPr/>
        </p:nvSpPr>
        <p:spPr>
          <a:xfrm>
            <a:off x="7394865" y="4869583"/>
            <a:ext cx="1810095" cy="300038"/>
          </a:xfrm>
          <a:prstGeom prst="rect">
            <a:avLst/>
          </a:prstGeom>
          <a:solidFill>
            <a:srgbClr val="91934C">
              <a:alpha val="8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hteck 21">
            <a:hlinkClick r:id="rId4" action="ppaction://hlinksldjump"/>
            <a:extLst>
              <a:ext uri="{FF2B5EF4-FFF2-40B4-BE49-F238E27FC236}">
                <a16:creationId xmlns:a16="http://schemas.microsoft.com/office/drawing/2014/main" id="{727F5B07-2912-43C5-8069-163122BE3359}"/>
              </a:ext>
            </a:extLst>
          </p:cNvPr>
          <p:cNvSpPr/>
          <p:nvPr/>
        </p:nvSpPr>
        <p:spPr>
          <a:xfrm>
            <a:off x="5526611" y="4868758"/>
            <a:ext cx="1810095" cy="300038"/>
          </a:xfrm>
          <a:prstGeom prst="rect">
            <a:avLst/>
          </a:prstGeom>
          <a:solidFill>
            <a:srgbClr val="91934C">
              <a:alpha val="8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hteck 18">
            <a:hlinkClick r:id="rId5" action="ppaction://hlinksldjump"/>
            <a:extLst>
              <a:ext uri="{FF2B5EF4-FFF2-40B4-BE49-F238E27FC236}">
                <a16:creationId xmlns:a16="http://schemas.microsoft.com/office/drawing/2014/main" id="{CF0E7FFF-E589-488D-8F3C-AADA7114B542}"/>
              </a:ext>
            </a:extLst>
          </p:cNvPr>
          <p:cNvSpPr/>
          <p:nvPr/>
        </p:nvSpPr>
        <p:spPr>
          <a:xfrm>
            <a:off x="3663550" y="4868758"/>
            <a:ext cx="1810095" cy="300038"/>
          </a:xfrm>
          <a:prstGeom prst="rect">
            <a:avLst/>
          </a:prstGeom>
          <a:solidFill>
            <a:srgbClr val="91934C">
              <a:alpha val="8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hteck 17">
            <a:hlinkClick r:id="rId6" action="ppaction://hlinksldjump"/>
            <a:extLst>
              <a:ext uri="{FF2B5EF4-FFF2-40B4-BE49-F238E27FC236}">
                <a16:creationId xmlns:a16="http://schemas.microsoft.com/office/drawing/2014/main" id="{F5B83DF5-300A-42F5-9A26-CCCDFFB9FC73}"/>
              </a:ext>
            </a:extLst>
          </p:cNvPr>
          <p:cNvSpPr/>
          <p:nvPr/>
        </p:nvSpPr>
        <p:spPr>
          <a:xfrm>
            <a:off x="1803011" y="4867165"/>
            <a:ext cx="1810095" cy="300038"/>
          </a:xfrm>
          <a:prstGeom prst="rect">
            <a:avLst/>
          </a:prstGeom>
          <a:solidFill>
            <a:srgbClr val="91934C">
              <a:alpha val="8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BAC550-F1E2-426B-9A08-C884177C613D}"/>
              </a:ext>
            </a:extLst>
          </p:cNvPr>
          <p:cNvSpPr txBox="1"/>
          <p:nvPr/>
        </p:nvSpPr>
        <p:spPr>
          <a:xfrm>
            <a:off x="6084541" y="230400"/>
            <a:ext cx="27674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baseline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Federal Ministry for</a:t>
            </a:r>
            <a:br>
              <a:rPr lang="en-US" sz="1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Agriculture,</a:t>
            </a:r>
            <a:r>
              <a:rPr lang="en-US" sz="1200" baseline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Forestry, Regions and  Water Management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999" y="1060450"/>
            <a:ext cx="7978526" cy="1563688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Progressing experimental methods </a:t>
            </a: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for the hydrological characterization </a:t>
            </a: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of structural soil substrates</a:t>
            </a:r>
            <a:endParaRPr lang="de-A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39999" y="2981660"/>
            <a:ext cx="6161992" cy="1033620"/>
          </a:xfrm>
        </p:spPr>
        <p:txBody>
          <a:bodyPr/>
          <a:lstStyle/>
          <a:p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Sebastian Rath</a:t>
            </a:r>
            <a:r>
              <a:rPr lang="de-DE" b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1,2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, Anna Zeiser</a:t>
            </a:r>
            <a:r>
              <a:rPr lang="de-DE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1,2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, Monika Kumpan</a:t>
            </a:r>
            <a:r>
              <a:rPr lang="de-DE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, Peter Strauß</a:t>
            </a:r>
            <a:r>
              <a:rPr lang="de-DE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, Thomas Weninger</a:t>
            </a:r>
            <a:r>
              <a:rPr lang="de-DE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EGU General Assembly 2023</a:t>
            </a:r>
          </a:p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Vienna, 28.04.2023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7D722C6-4E4D-4023-B683-AD9A646AE2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9" y="137478"/>
            <a:ext cx="2410691" cy="5654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2D564D-A7CD-4D78-8287-02E1EECF5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15" y="3312240"/>
            <a:ext cx="1033620" cy="10336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B61240-FDEA-47FB-9DBB-4B6149F8B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36" y="86342"/>
            <a:ext cx="1670464" cy="631323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399D8C2-408C-457F-B658-27CCFBB54E23}"/>
              </a:ext>
            </a:extLst>
          </p:cNvPr>
          <p:cNvSpPr txBox="1">
            <a:spLocks/>
          </p:cNvSpPr>
          <p:nvPr/>
        </p:nvSpPr>
        <p:spPr>
          <a:xfrm>
            <a:off x="2438337" y="86845"/>
            <a:ext cx="237090" cy="3039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EDD61D6F-0577-42F2-B661-14CC33AE421F}"/>
              </a:ext>
            </a:extLst>
          </p:cNvPr>
          <p:cNvSpPr txBox="1">
            <a:spLocks/>
          </p:cNvSpPr>
          <p:nvPr/>
        </p:nvSpPr>
        <p:spPr>
          <a:xfrm>
            <a:off x="4513594" y="98036"/>
            <a:ext cx="237090" cy="3039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feld 14">
            <a:hlinkClick r:id="rId3" action="ppaction://hlinksldjump"/>
            <a:extLst>
              <a:ext uri="{FF2B5EF4-FFF2-40B4-BE49-F238E27FC236}">
                <a16:creationId xmlns:a16="http://schemas.microsoft.com/office/drawing/2014/main" id="{A9BBE80E-DC38-4012-B4B8-F7F276FBECCC}"/>
              </a:ext>
            </a:extLst>
          </p:cNvPr>
          <p:cNvSpPr txBox="1"/>
          <p:nvPr/>
        </p:nvSpPr>
        <p:spPr>
          <a:xfrm>
            <a:off x="7394867" y="4896045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latin typeface="Calibri" panose="020F0502020204030204"/>
              </a:rPr>
              <a:t>Conclusions</a:t>
            </a:r>
          </a:p>
        </p:txBody>
      </p:sp>
      <p:sp>
        <p:nvSpPr>
          <p:cNvPr id="16" name="Textfeld 15">
            <a:hlinkClick r:id="rId4" action="ppaction://hlinksldjump"/>
            <a:extLst>
              <a:ext uri="{FF2B5EF4-FFF2-40B4-BE49-F238E27FC236}">
                <a16:creationId xmlns:a16="http://schemas.microsoft.com/office/drawing/2014/main" id="{21132E5D-A930-4CD5-8170-4185C2C87210}"/>
              </a:ext>
            </a:extLst>
          </p:cNvPr>
          <p:cNvSpPr txBox="1"/>
          <p:nvPr/>
        </p:nvSpPr>
        <p:spPr>
          <a:xfrm>
            <a:off x="5526613" y="4895220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latin typeface="Calibri" panose="020F0502020204030204"/>
              </a:rPr>
              <a:t>Results</a:t>
            </a:r>
          </a:p>
        </p:txBody>
      </p:sp>
      <p:sp>
        <p:nvSpPr>
          <p:cNvPr id="17" name="Textfeld 16">
            <a:hlinkClick r:id="rId10" action="ppaction://hlinksldjump"/>
            <a:extLst>
              <a:ext uri="{FF2B5EF4-FFF2-40B4-BE49-F238E27FC236}">
                <a16:creationId xmlns:a16="http://schemas.microsoft.com/office/drawing/2014/main" id="{C5AD5444-3EDF-4D34-96C6-462C6E6E24FF}"/>
              </a:ext>
            </a:extLst>
          </p:cNvPr>
          <p:cNvSpPr txBox="1"/>
          <p:nvPr/>
        </p:nvSpPr>
        <p:spPr>
          <a:xfrm>
            <a:off x="3663552" y="4895220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latin typeface="Calibri" panose="020F0502020204030204"/>
              </a:rPr>
              <a:t>Methods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63EE319-C4A3-4D41-BDE7-C4FC2ADF1B12}"/>
              </a:ext>
            </a:extLst>
          </p:cNvPr>
          <p:cNvGrpSpPr/>
          <p:nvPr/>
        </p:nvGrpSpPr>
        <p:grpSpPr>
          <a:xfrm>
            <a:off x="-55536" y="4867165"/>
            <a:ext cx="1810095" cy="303461"/>
            <a:chOff x="4563579" y="4803979"/>
            <a:chExt cx="1171575" cy="303461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38C9E30-98A3-4C50-B0A6-F20BEC8C596F}"/>
                </a:ext>
              </a:extLst>
            </p:cNvPr>
            <p:cNvSpPr/>
            <p:nvPr/>
          </p:nvSpPr>
          <p:spPr>
            <a:xfrm>
              <a:off x="4563579" y="4803979"/>
              <a:ext cx="117157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Textfeld 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5E8E380D-69D1-4B79-A2FD-69B4DD1A57E5}"/>
                </a:ext>
              </a:extLst>
            </p:cNvPr>
            <p:cNvSpPr txBox="1"/>
            <p:nvPr/>
          </p:nvSpPr>
          <p:spPr>
            <a:xfrm>
              <a:off x="4563580" y="4830441"/>
              <a:ext cx="11715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Introduction</a:t>
              </a:r>
            </a:p>
          </p:txBody>
        </p:sp>
      </p:grpSp>
      <p:sp>
        <p:nvSpPr>
          <p:cNvPr id="14" name="Textfeld 13">
            <a:hlinkClick r:id="rId12" action="ppaction://hlinksldjump"/>
            <a:extLst>
              <a:ext uri="{FF2B5EF4-FFF2-40B4-BE49-F238E27FC236}">
                <a16:creationId xmlns:a16="http://schemas.microsoft.com/office/drawing/2014/main" id="{B0D3FAD2-8987-4A94-B504-2ADD1864ACFC}"/>
              </a:ext>
            </a:extLst>
          </p:cNvPr>
          <p:cNvSpPr txBox="1"/>
          <p:nvPr/>
        </p:nvSpPr>
        <p:spPr>
          <a:xfrm>
            <a:off x="1803013" y="4893627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200" dirty="0">
                <a:latin typeface="Calibri" panose="020F0502020204030204"/>
              </a:rPr>
              <a:t>Objective</a:t>
            </a:r>
            <a:r>
              <a:rPr lang="de-AT" sz="1200" dirty="0">
                <a:latin typeface="Calibri" panose="020F0502020204030204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742458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7"/>
            <a:ext cx="4025899" cy="328812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Main goal: developing a lab method to determine</a:t>
            </a:r>
          </a:p>
          <a:p>
            <a:pPr lvl="1"/>
            <a:r>
              <a:rPr lang="en-US" sz="1500" dirty="0">
                <a:latin typeface="+mj-lt"/>
              </a:rPr>
              <a:t>retention capacities at different matric potential states</a:t>
            </a:r>
          </a:p>
          <a:p>
            <a:pPr lvl="1"/>
            <a:r>
              <a:rPr lang="en-US" sz="1500" dirty="0">
                <a:latin typeface="+mj-lt"/>
              </a:rPr>
              <a:t>saturated hydraulic conductivity</a:t>
            </a:r>
          </a:p>
          <a:p>
            <a:pPr lvl="1"/>
            <a:r>
              <a:rPr lang="en-US" sz="1500" dirty="0">
                <a:latin typeface="+mj-lt"/>
              </a:rPr>
              <a:t>total pore volume</a:t>
            </a:r>
          </a:p>
          <a:p>
            <a:pPr lvl="1"/>
            <a:endParaRPr lang="de-AT" sz="1500" dirty="0">
              <a:latin typeface="+mj-lt"/>
            </a:endParaRP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FBE824DA-BAEC-4CD0-B785-0AEF0F8E2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46" y="-1462376"/>
            <a:ext cx="5153336" cy="64382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Structural soil substrates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9145AC5-27C4-5019-A4DF-ED7B73B1B742}"/>
              </a:ext>
            </a:extLst>
          </p:cNvPr>
          <p:cNvSpPr txBox="1">
            <a:spLocks/>
          </p:cNvSpPr>
          <p:nvPr/>
        </p:nvSpPr>
        <p:spPr>
          <a:xfrm>
            <a:off x="628649" y="2989220"/>
            <a:ext cx="4477732" cy="1713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18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F91082B1-12DE-672A-136C-1E6EA514E7E7}"/>
              </a:ext>
            </a:extLst>
          </p:cNvPr>
          <p:cNvSpPr txBox="1">
            <a:spLocks/>
          </p:cNvSpPr>
          <p:nvPr/>
        </p:nvSpPr>
        <p:spPr>
          <a:xfrm>
            <a:off x="6999928" y="4558551"/>
            <a:ext cx="1605297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AT" sz="750" dirty="0">
                <a:solidFill>
                  <a:prstClr val="black"/>
                </a:solidFill>
                <a:latin typeface="Calibri Light" panose="020F0302020204030204"/>
              </a:rPr>
              <a:t>3:0 Landschaftsarchitektur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B69981F5-A04E-4CC7-907E-862E592ADD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6" t="10983" r="39301" b="19296"/>
          <a:stretch/>
        </p:blipFill>
        <p:spPr>
          <a:xfrm>
            <a:off x="1654067" y="3885606"/>
            <a:ext cx="424710" cy="67180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C8D279F5-84F5-4169-AEB1-A67E34B0A1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14493" r="34845" b="34237"/>
          <a:stretch/>
        </p:blipFill>
        <p:spPr>
          <a:xfrm>
            <a:off x="2665870" y="2652463"/>
            <a:ext cx="1226833" cy="857962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1581C67-EC05-459E-A050-61E9EBA688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17716" r="25582"/>
          <a:stretch/>
        </p:blipFill>
        <p:spPr>
          <a:xfrm>
            <a:off x="2317011" y="3918305"/>
            <a:ext cx="1127840" cy="903429"/>
          </a:xfrm>
          <a:prstGeom prst="rect">
            <a:avLst/>
          </a:prstGeom>
        </p:spPr>
      </p:pic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CC3685E-B686-4E90-927E-FF00F95B2F95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3444851" y="4161202"/>
            <a:ext cx="2681292" cy="208818"/>
          </a:xfrm>
          <a:prstGeom prst="line">
            <a:avLst/>
          </a:prstGeom>
          <a:ln w="28575">
            <a:solidFill>
              <a:srgbClr val="91934C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897C178F-5E83-436E-9C48-B4430B03F285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3892703" y="3081444"/>
            <a:ext cx="2165197" cy="1095303"/>
          </a:xfrm>
          <a:prstGeom prst="line">
            <a:avLst/>
          </a:prstGeom>
          <a:ln w="28575">
            <a:solidFill>
              <a:srgbClr val="91934C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F4EF1416-AD23-4DCA-8BC5-092C348A8F3D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581848" y="3629387"/>
            <a:ext cx="4476052" cy="524766"/>
          </a:xfrm>
          <a:prstGeom prst="line">
            <a:avLst/>
          </a:prstGeom>
          <a:ln w="28575">
            <a:solidFill>
              <a:srgbClr val="91934C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Grafik 27">
            <a:hlinkClick r:id="rId6" action="ppaction://hlinksldjump"/>
            <a:extLst>
              <a:ext uri="{FF2B5EF4-FFF2-40B4-BE49-F238E27FC236}">
                <a16:creationId xmlns:a16="http://schemas.microsoft.com/office/drawing/2014/main" id="{096B9EA4-B691-4904-A041-DCBF890F8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696B041-AE37-4C1B-B206-581D685922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5656" r="27245" b="25984"/>
          <a:stretch/>
        </p:blipFill>
        <p:spPr>
          <a:xfrm>
            <a:off x="407514" y="3177672"/>
            <a:ext cx="1174334" cy="90342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D0182AB-EADD-4BC6-A209-9C04C2BBF56A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64" name="Rechteck 63">
              <a:hlinkClick r:id="rId9" action="ppaction://hlinksldjump"/>
              <a:extLst>
                <a:ext uri="{FF2B5EF4-FFF2-40B4-BE49-F238E27FC236}">
                  <a16:creationId xmlns:a16="http://schemas.microsoft.com/office/drawing/2014/main" id="{FC192719-BBD8-43DD-9BB2-406D9C4AA238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0B769DF4-9A9C-40B1-96E6-312C5AFC3FC8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70" name="Textfeld 6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8ED2C62-9A34-4EC2-BC52-D98A7B66AA9A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613BF7B8-5823-4BDD-8BA4-49B57D45085D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0" name="Textfeld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7B53E03E-9DB5-439E-B3FD-54303492ACB6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9039C714-CECD-46C6-A32D-8328689CE8A1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EFC9D6E4-9319-4061-806E-8EF0AB741BA3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63" name="Textfeld 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BD6528E-5229-47CA-A981-70A0857106C6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65" name="Rechteck 64">
              <a:hlinkClick r:id="rId13" action="ppaction://hlinksldjump"/>
              <a:extLst>
                <a:ext uri="{FF2B5EF4-FFF2-40B4-BE49-F238E27FC236}">
                  <a16:creationId xmlns:a16="http://schemas.microsoft.com/office/drawing/2014/main" id="{EC23AF3E-1B21-4AF7-AAE1-9054EFF12681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Rechteck 66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AEC7EB-D4BB-4BEF-81D9-63137BD67A1D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Rechteck 67">
              <a:hlinkClick r:id="rId15" action="ppaction://hlinksldjump"/>
              <a:extLst>
                <a:ext uri="{FF2B5EF4-FFF2-40B4-BE49-F238E27FC236}">
                  <a16:creationId xmlns:a16="http://schemas.microsoft.com/office/drawing/2014/main" id="{81D06AA3-6259-4C03-92C6-4E3A4B2AAF9C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29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67" y="1180470"/>
            <a:ext cx="2409619" cy="6772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>
                <a:latin typeface="+mj-lt"/>
              </a:rPr>
              <a:t>Phase 1: </a:t>
            </a:r>
          </a:p>
          <a:p>
            <a:pPr marL="0" indent="0" algn="ctr">
              <a:buNone/>
            </a:pPr>
            <a:r>
              <a:rPr lang="en-US" sz="1500">
                <a:latin typeface="+mj-lt"/>
              </a:rPr>
              <a:t>Saturation &amp; Free Drainage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Laboratory method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DE92B0-E8A2-4E60-B161-B64401ACF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4" t="26451" r="24582" b="52940"/>
          <a:stretch/>
        </p:blipFill>
        <p:spPr>
          <a:xfrm>
            <a:off x="6348659" y="1733412"/>
            <a:ext cx="2210272" cy="204452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ADC032F0-6B3B-47F3-99F5-95BB7F6FFB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2" t="30122" r="40156" b="50687"/>
          <a:stretch/>
        </p:blipFill>
        <p:spPr>
          <a:xfrm>
            <a:off x="3157797" y="2091582"/>
            <a:ext cx="2391028" cy="1903884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C843E793-2C30-4E7C-8862-BB8FDEC23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2" t="29523" r="60316" b="53204"/>
          <a:stretch/>
        </p:blipFill>
        <p:spPr>
          <a:xfrm>
            <a:off x="342188" y="2025287"/>
            <a:ext cx="1626358" cy="1713552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25F83DC-41D8-49A1-BF2B-D340C5B2DFA0}"/>
              </a:ext>
            </a:extLst>
          </p:cNvPr>
          <p:cNvGrpSpPr/>
          <p:nvPr/>
        </p:nvGrpSpPr>
        <p:grpSpPr>
          <a:xfrm>
            <a:off x="4855384" y="119134"/>
            <a:ext cx="4208217" cy="908679"/>
            <a:chOff x="1504643" y="3772430"/>
            <a:chExt cx="4208217" cy="908679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AE76FBC-1DFB-42B1-BD61-185283656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3" t="60045" r="44964" b="31869"/>
            <a:stretch/>
          </p:blipFill>
          <p:spPr>
            <a:xfrm>
              <a:off x="4133996" y="3879036"/>
              <a:ext cx="1578864" cy="802073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85C88CFB-C914-42D2-B5D0-588F6A29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3" t="52258" r="45452" b="39981"/>
            <a:stretch/>
          </p:blipFill>
          <p:spPr>
            <a:xfrm>
              <a:off x="1504643" y="3772430"/>
              <a:ext cx="2491122" cy="769974"/>
            </a:xfrm>
            <a:prstGeom prst="rect">
              <a:avLst/>
            </a:prstGeom>
          </p:spPr>
        </p:pic>
      </p:grpSp>
      <p:sp>
        <p:nvSpPr>
          <p:cNvPr id="44" name="Inhaltsplatzhalter 2">
            <a:extLst>
              <a:ext uri="{FF2B5EF4-FFF2-40B4-BE49-F238E27FC236}">
                <a16:creationId xmlns:a16="http://schemas.microsoft.com/office/drawing/2014/main" id="{56C18F00-652C-4A12-B61C-899CDDB0B6B5}"/>
              </a:ext>
            </a:extLst>
          </p:cNvPr>
          <p:cNvSpPr txBox="1">
            <a:spLocks/>
          </p:cNvSpPr>
          <p:nvPr/>
        </p:nvSpPr>
        <p:spPr>
          <a:xfrm>
            <a:off x="2723742" y="1180470"/>
            <a:ext cx="2699109" cy="605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latin typeface="+mj-lt"/>
              </a:rPr>
              <a:t>Phase 2: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>
                <a:latin typeface="+mj-lt"/>
              </a:rPr>
              <a:t>Multi-Step-Outflow</a:t>
            </a:r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E190F127-C7D0-424E-86BE-49D6B9CF2B69}"/>
              </a:ext>
            </a:extLst>
          </p:cNvPr>
          <p:cNvSpPr txBox="1">
            <a:spLocks/>
          </p:cNvSpPr>
          <p:nvPr/>
        </p:nvSpPr>
        <p:spPr>
          <a:xfrm>
            <a:off x="5964291" y="1185360"/>
            <a:ext cx="2699109" cy="605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latin typeface="+mj-lt"/>
              </a:rPr>
              <a:t>Phase 3: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>
                <a:latin typeface="+mj-lt"/>
              </a:rPr>
              <a:t>Evaporation</a:t>
            </a:r>
          </a:p>
        </p:txBody>
      </p:sp>
      <p:pic>
        <p:nvPicPr>
          <p:cNvPr id="25" name="Grafik 24">
            <a:hlinkClick r:id="rId5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BECAD98D-9CA7-4443-B4B7-B42DD1793F23}"/>
              </a:ext>
            </a:extLst>
          </p:cNvPr>
          <p:cNvSpPr txBox="1">
            <a:spLocks/>
          </p:cNvSpPr>
          <p:nvPr/>
        </p:nvSpPr>
        <p:spPr>
          <a:xfrm>
            <a:off x="-88990" y="3905378"/>
            <a:ext cx="2788339" cy="815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200" dirty="0">
                <a:latin typeface="+mj-lt"/>
              </a:rPr>
              <a:t>Saturated hydraulic conductivity</a:t>
            </a:r>
          </a:p>
          <a:p>
            <a:pPr lvl="1"/>
            <a:r>
              <a:rPr lang="en-US" sz="1200" dirty="0">
                <a:latin typeface="+mj-lt"/>
              </a:rPr>
              <a:t>Total pore volume</a:t>
            </a:r>
          </a:p>
          <a:p>
            <a:pPr lvl="1"/>
            <a:r>
              <a:rPr lang="en-US" sz="1200" dirty="0">
                <a:latin typeface="+mj-lt"/>
              </a:rPr>
              <a:t>Water capacity after 2 hours of free drainage</a:t>
            </a:r>
          </a:p>
          <a:p>
            <a:pPr lvl="1"/>
            <a:endParaRPr lang="de-AT" sz="1500" dirty="0">
              <a:latin typeface="+mj-lt"/>
            </a:endParaRP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AB8114CC-16D0-4B80-8C5C-63D61456DF99}"/>
              </a:ext>
            </a:extLst>
          </p:cNvPr>
          <p:cNvSpPr txBox="1">
            <a:spLocks/>
          </p:cNvSpPr>
          <p:nvPr/>
        </p:nvSpPr>
        <p:spPr>
          <a:xfrm>
            <a:off x="2634512" y="3868622"/>
            <a:ext cx="2788339" cy="637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200" dirty="0">
                <a:latin typeface="+mj-lt"/>
              </a:rPr>
              <a:t>Volumetric water content at matric potential states ranging from -60 to -100 </a:t>
            </a:r>
            <a:r>
              <a:rPr lang="en-US" sz="1200" dirty="0" err="1">
                <a:latin typeface="+mj-lt"/>
              </a:rPr>
              <a:t>hPa</a:t>
            </a:r>
            <a:r>
              <a:rPr lang="en-US" sz="1200" dirty="0">
                <a:latin typeface="+mj-lt"/>
              </a:rPr>
              <a:t> 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708E6F12-0320-470A-A22B-872DECB1009F}"/>
              </a:ext>
            </a:extLst>
          </p:cNvPr>
          <p:cNvSpPr txBox="1">
            <a:spLocks/>
          </p:cNvSpPr>
          <p:nvPr/>
        </p:nvSpPr>
        <p:spPr>
          <a:xfrm>
            <a:off x="5770592" y="3865849"/>
            <a:ext cx="2788339" cy="637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200" dirty="0">
                <a:latin typeface="+mj-lt"/>
              </a:rPr>
              <a:t>Volumetric water content at matric potential states ranging from -100 to -700 </a:t>
            </a:r>
            <a:r>
              <a:rPr lang="en-US" sz="1200" dirty="0" err="1">
                <a:latin typeface="+mj-lt"/>
              </a:rPr>
              <a:t>hPa</a:t>
            </a:r>
            <a:r>
              <a:rPr lang="en-US" sz="1200" dirty="0">
                <a:latin typeface="+mj-lt"/>
              </a:rPr>
              <a:t> 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AD079D4F-DA1F-4922-90E4-6AD120E4939C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74" name="Rechteck 73">
              <a:hlinkClick r:id="rId7" action="ppaction://hlinksldjump"/>
              <a:extLst>
                <a:ext uri="{FF2B5EF4-FFF2-40B4-BE49-F238E27FC236}">
                  <a16:creationId xmlns:a16="http://schemas.microsoft.com/office/drawing/2014/main" id="{94818B68-7183-4E5D-BEE5-7AB1BC21E78F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Textfeld 74">
              <a:hlinkClick r:id="rId8" action="ppaction://hlinksldjump"/>
              <a:extLst>
                <a:ext uri="{FF2B5EF4-FFF2-40B4-BE49-F238E27FC236}">
                  <a16:creationId xmlns:a16="http://schemas.microsoft.com/office/drawing/2014/main" id="{5AEBA7D0-7E9C-44FB-B563-FD0B933B1C92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F155F96E-D33B-4D6E-8B0A-9D857647544F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0A28124A-235B-46B0-AA0D-1C7BD039054A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78" name="Textfeld 77">
              <a:hlinkClick r:id="rId9" action="ppaction://hlinksldjump"/>
              <a:extLst>
                <a:ext uri="{FF2B5EF4-FFF2-40B4-BE49-F238E27FC236}">
                  <a16:creationId xmlns:a16="http://schemas.microsoft.com/office/drawing/2014/main" id="{6D8A2BAC-2CDB-46C4-AB7B-0FDF6D0C4569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79" name="Rechteck 78">
              <a:hlinkClick r:id="rId10" action="ppaction://hlinksldjump"/>
              <a:extLst>
                <a:ext uri="{FF2B5EF4-FFF2-40B4-BE49-F238E27FC236}">
                  <a16:creationId xmlns:a16="http://schemas.microsoft.com/office/drawing/2014/main" id="{186AB41D-ACAB-48FF-B116-A4548AA4AEB4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AA1F6877-5580-4F85-A7E2-F298B597E714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83" name="Textfeld 8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3C01B9A-0436-45E6-9D78-744FCD920A3E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55B33DF0-3C31-4369-AE4F-7E941BAEFAFC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1" name="Rechteck 80">
              <a:hlinkClick r:id="rId12" action="ppaction://hlinksldjump"/>
              <a:extLst>
                <a:ext uri="{FF2B5EF4-FFF2-40B4-BE49-F238E27FC236}">
                  <a16:creationId xmlns:a16="http://schemas.microsoft.com/office/drawing/2014/main" id="{53DF8702-6A8B-45DA-80CD-D6F4ED742E11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2" name="Rechteck 81">
              <a:hlinkClick r:id="rId13" action="ppaction://hlinksldjump"/>
              <a:extLst>
                <a:ext uri="{FF2B5EF4-FFF2-40B4-BE49-F238E27FC236}">
                  <a16:creationId xmlns:a16="http://schemas.microsoft.com/office/drawing/2014/main" id="{366A86D4-DC5E-495D-A4F5-5AC444D17DEB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813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7"/>
            <a:ext cx="4025899" cy="328812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Sample preparation</a:t>
            </a:r>
          </a:p>
          <a:p>
            <a:pPr lvl="1"/>
            <a:endParaRPr lang="de-AT" sz="1500" dirty="0"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Laboratory method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9145AC5-27C4-5019-A4DF-ED7B73B1B742}"/>
              </a:ext>
            </a:extLst>
          </p:cNvPr>
          <p:cNvSpPr txBox="1">
            <a:spLocks/>
          </p:cNvSpPr>
          <p:nvPr/>
        </p:nvSpPr>
        <p:spPr>
          <a:xfrm>
            <a:off x="628649" y="2989220"/>
            <a:ext cx="4477732" cy="1713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18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B619E62-3B8E-4F48-AD2A-97E9D4926876}"/>
              </a:ext>
            </a:extLst>
          </p:cNvPr>
          <p:cNvSpPr txBox="1"/>
          <p:nvPr/>
        </p:nvSpPr>
        <p:spPr>
          <a:xfrm>
            <a:off x="7394867" y="4896045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AT" sz="1200" dirty="0" err="1">
                <a:latin typeface="Calibri" panose="020F0502020204030204"/>
              </a:rPr>
              <a:t>Conclusions</a:t>
            </a:r>
            <a:endParaRPr lang="de-AT" sz="1200" dirty="0">
              <a:latin typeface="Calibri" panose="020F0502020204030204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612022C-F847-4AB1-BBD6-E8689D5BD24A}"/>
              </a:ext>
            </a:extLst>
          </p:cNvPr>
          <p:cNvSpPr/>
          <p:nvPr/>
        </p:nvSpPr>
        <p:spPr>
          <a:xfrm>
            <a:off x="7394865" y="4869583"/>
            <a:ext cx="1810095" cy="300038"/>
          </a:xfrm>
          <a:prstGeom prst="rect">
            <a:avLst/>
          </a:prstGeom>
          <a:solidFill>
            <a:srgbClr val="91934C">
              <a:alpha val="4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Grafik 27">
            <a:hlinkClick r:id="rId2" action="ppaction://hlinksldjump"/>
            <a:extLst>
              <a:ext uri="{FF2B5EF4-FFF2-40B4-BE49-F238E27FC236}">
                <a16:creationId xmlns:a16="http://schemas.microsoft.com/office/drawing/2014/main" id="{096B9EA4-B691-4904-A041-DCBF890F8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EE1998-046F-4A25-952D-FB97F478C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8" y="1857458"/>
            <a:ext cx="2099912" cy="279988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07289F-CBC5-4CC1-9EF8-1D4FDE366D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4749" r="16449" b="43341"/>
          <a:stretch/>
        </p:blipFill>
        <p:spPr>
          <a:xfrm>
            <a:off x="3130603" y="1857450"/>
            <a:ext cx="2370610" cy="27998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69DD3B5-BC8B-4838-AD93-7A6F669492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4197" r="14507" b="22825"/>
          <a:stretch/>
        </p:blipFill>
        <p:spPr>
          <a:xfrm>
            <a:off x="6046916" y="1857457"/>
            <a:ext cx="2298880" cy="2799875"/>
          </a:xfrm>
          <a:prstGeom prst="rect">
            <a:avLst/>
          </a:prstGeom>
        </p:spPr>
      </p:pic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FA813855-D0D5-4F2A-9372-B813C32925C1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69" name="Rechteck 68">
              <a:hlinkClick r:id="rId7" action="ppaction://hlinksldjump"/>
              <a:extLst>
                <a:ext uri="{FF2B5EF4-FFF2-40B4-BE49-F238E27FC236}">
                  <a16:creationId xmlns:a16="http://schemas.microsoft.com/office/drawing/2014/main" id="{2AE8A3E0-14DB-48E3-A691-3547932BB9A8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0" name="Textfeld 69">
              <a:hlinkClick r:id="rId8" action="ppaction://hlinksldjump"/>
              <a:extLst>
                <a:ext uri="{FF2B5EF4-FFF2-40B4-BE49-F238E27FC236}">
                  <a16:creationId xmlns:a16="http://schemas.microsoft.com/office/drawing/2014/main" id="{55776840-53E3-45B9-9D86-47E9E13608BD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4359D9F2-B515-4CAF-8424-8AB88BF6EAD0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E2730AC3-94E7-4F9B-B604-8102947C0006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73" name="Textfeld 72">
              <a:hlinkClick r:id="rId9" action="ppaction://hlinksldjump"/>
              <a:extLst>
                <a:ext uri="{FF2B5EF4-FFF2-40B4-BE49-F238E27FC236}">
                  <a16:creationId xmlns:a16="http://schemas.microsoft.com/office/drawing/2014/main" id="{1171614F-F85F-4EBB-919E-1E9008A451B0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74" name="Rechteck 7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FEDEE7E-39B4-4807-BD18-A28391AB7C48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1B9CB60E-E8BD-4792-A92A-463576D92661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78" name="Textfeld 7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8BDAD40-37FC-4F4A-BCAD-7B91244E50AA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6D78BFC2-D436-411A-A25C-9DCEC19504E1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6" name="Rechteck 75">
              <a:hlinkClick r:id="rId12" action="ppaction://hlinksldjump"/>
              <a:extLst>
                <a:ext uri="{FF2B5EF4-FFF2-40B4-BE49-F238E27FC236}">
                  <a16:creationId xmlns:a16="http://schemas.microsoft.com/office/drawing/2014/main" id="{6DE6A0E9-E3B3-4195-901B-9D8C0A3C2867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Rechteck 76">
              <a:hlinkClick r:id="rId13" action="ppaction://hlinksldjump"/>
              <a:extLst>
                <a:ext uri="{FF2B5EF4-FFF2-40B4-BE49-F238E27FC236}">
                  <a16:creationId xmlns:a16="http://schemas.microsoft.com/office/drawing/2014/main" id="{B2D5B5FE-20C7-48F3-B616-7B948F7DFDC5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0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7" y="1180470"/>
            <a:ext cx="2409619" cy="6772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>
                <a:latin typeface="+mj-lt"/>
              </a:rPr>
              <a:t>Phase 1: </a:t>
            </a:r>
          </a:p>
          <a:p>
            <a:pPr marL="0" indent="0" algn="ctr">
              <a:buNone/>
            </a:pPr>
            <a:r>
              <a:rPr lang="en-US" sz="1500">
                <a:latin typeface="+mj-lt"/>
              </a:rPr>
              <a:t>Saturation &amp; Free Drainage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Laboratory method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C843E793-2C30-4E7C-8862-BB8FDEC23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2" t="29523" r="60316" b="53204"/>
          <a:stretch/>
        </p:blipFill>
        <p:spPr>
          <a:xfrm>
            <a:off x="234238" y="2025287"/>
            <a:ext cx="1626358" cy="1713552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25F83DC-41D8-49A1-BF2B-D340C5B2DFA0}"/>
              </a:ext>
            </a:extLst>
          </p:cNvPr>
          <p:cNvGrpSpPr/>
          <p:nvPr/>
        </p:nvGrpSpPr>
        <p:grpSpPr>
          <a:xfrm>
            <a:off x="4855384" y="119134"/>
            <a:ext cx="4208217" cy="908679"/>
            <a:chOff x="1504643" y="3772430"/>
            <a:chExt cx="4208217" cy="908679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AE76FBC-1DFB-42B1-BD61-185283656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3" t="60045" r="44964" b="31869"/>
            <a:stretch/>
          </p:blipFill>
          <p:spPr>
            <a:xfrm>
              <a:off x="4133996" y="3879036"/>
              <a:ext cx="1578864" cy="802073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85C88CFB-C914-42D2-B5D0-588F6A29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3" t="52258" r="45452" b="39981"/>
            <a:stretch/>
          </p:blipFill>
          <p:spPr>
            <a:xfrm>
              <a:off x="1504643" y="3772430"/>
              <a:ext cx="2491122" cy="769974"/>
            </a:xfrm>
            <a:prstGeom prst="rect">
              <a:avLst/>
            </a:prstGeom>
          </p:spPr>
        </p:pic>
      </p:grpSp>
      <p:pic>
        <p:nvPicPr>
          <p:cNvPr id="25" name="Grafik 24">
            <a:hlinkClick r:id="rId5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BECAD98D-9CA7-4443-B4B7-B42DD1793F23}"/>
              </a:ext>
            </a:extLst>
          </p:cNvPr>
          <p:cNvSpPr txBox="1">
            <a:spLocks/>
          </p:cNvSpPr>
          <p:nvPr/>
        </p:nvSpPr>
        <p:spPr>
          <a:xfrm>
            <a:off x="-196940" y="3905378"/>
            <a:ext cx="2788339" cy="815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200" dirty="0">
                <a:latin typeface="+mj-lt"/>
              </a:rPr>
              <a:t>Saturated hydraulic conductivity</a:t>
            </a:r>
          </a:p>
          <a:p>
            <a:pPr lvl="1"/>
            <a:r>
              <a:rPr lang="en-US" sz="1200" dirty="0">
                <a:latin typeface="+mj-lt"/>
              </a:rPr>
              <a:t>Total pore volume</a:t>
            </a:r>
          </a:p>
          <a:p>
            <a:pPr lvl="1"/>
            <a:r>
              <a:rPr lang="en-US" sz="1200" dirty="0">
                <a:latin typeface="+mj-lt"/>
              </a:rPr>
              <a:t>Water capacity after 2 hours of free drainage</a:t>
            </a:r>
          </a:p>
          <a:p>
            <a:pPr lvl="1"/>
            <a:endParaRPr lang="de-AT" sz="15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BF9D8A-5B80-44FA-9AA4-F10CBBA668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5625" r="13559" b="6068"/>
          <a:stretch/>
        </p:blipFill>
        <p:spPr>
          <a:xfrm>
            <a:off x="2623650" y="1641347"/>
            <a:ext cx="1713056" cy="269202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487EB01-2515-4E3D-91A7-B7A76C8AE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37" y="1640941"/>
            <a:ext cx="2019016" cy="269202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6A31838-3E16-4600-B608-BECAE4E4BE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b="3774"/>
          <a:stretch/>
        </p:blipFill>
        <p:spPr>
          <a:xfrm>
            <a:off x="6599237" y="1641347"/>
            <a:ext cx="2476368" cy="2691818"/>
          </a:xfrm>
          <a:prstGeom prst="rect">
            <a:avLst/>
          </a:prstGeom>
        </p:spPr>
      </p:pic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8A86C2FC-E613-4F2D-B990-64050A772A42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61" name="Rechteck 60">
              <a:hlinkClick r:id="rId10" action="ppaction://hlinksldjump"/>
              <a:extLst>
                <a:ext uri="{FF2B5EF4-FFF2-40B4-BE49-F238E27FC236}">
                  <a16:creationId xmlns:a16="http://schemas.microsoft.com/office/drawing/2014/main" id="{F94BFF94-0187-4BA7-A2A7-988C07A5E78A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Textfeld 61">
              <a:hlinkClick r:id="rId11" action="ppaction://hlinksldjump"/>
              <a:extLst>
                <a:ext uri="{FF2B5EF4-FFF2-40B4-BE49-F238E27FC236}">
                  <a16:creationId xmlns:a16="http://schemas.microsoft.com/office/drawing/2014/main" id="{518D740B-1F1F-4440-B544-91EE977FFE13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2D86EE5E-BD89-4EC5-BFD1-6E16370D4E40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58DCC4D6-804E-4FDB-B9E1-F4BAD1DB2F28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65" name="Textfeld 64">
              <a:hlinkClick r:id="rId12" action="ppaction://hlinksldjump"/>
              <a:extLst>
                <a:ext uri="{FF2B5EF4-FFF2-40B4-BE49-F238E27FC236}">
                  <a16:creationId xmlns:a16="http://schemas.microsoft.com/office/drawing/2014/main" id="{6B6A3394-C5FB-4BF3-992F-45F79C547719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66" name="Rechteck 65">
              <a:hlinkClick r:id="rId13" action="ppaction://hlinksldjump"/>
              <a:extLst>
                <a:ext uri="{FF2B5EF4-FFF2-40B4-BE49-F238E27FC236}">
                  <a16:creationId xmlns:a16="http://schemas.microsoft.com/office/drawing/2014/main" id="{DC6CE4C7-123D-4CE0-B0B4-A3D8BA642650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C897D019-20B6-4924-9B57-59268740E71B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70" name="Textfeld 6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CF013346-79E5-469F-A124-2D8E5A92278C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71" name="Rechteck 70">
                <a:extLst>
                  <a:ext uri="{FF2B5EF4-FFF2-40B4-BE49-F238E27FC236}">
                    <a16:creationId xmlns:a16="http://schemas.microsoft.com/office/drawing/2014/main" id="{367DBBB1-F786-4564-BDCB-470825D58A92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Rechteck 67">
              <a:hlinkClick r:id="rId15" action="ppaction://hlinksldjump"/>
              <a:extLst>
                <a:ext uri="{FF2B5EF4-FFF2-40B4-BE49-F238E27FC236}">
                  <a16:creationId xmlns:a16="http://schemas.microsoft.com/office/drawing/2014/main" id="{05277D45-A757-4934-9A22-F683C01E208A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9" name="Rechteck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F42B8E0D-1EA3-4B7E-828A-B09622074350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774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/>
              <a:t>Laboratory method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ADC032F0-6B3B-47F3-99F5-95BB7F6FFB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2" t="30122" r="40156" b="50687"/>
          <a:stretch/>
        </p:blipFill>
        <p:spPr>
          <a:xfrm>
            <a:off x="236797" y="2091582"/>
            <a:ext cx="2391028" cy="1903884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25F83DC-41D8-49A1-BF2B-D340C5B2DFA0}"/>
              </a:ext>
            </a:extLst>
          </p:cNvPr>
          <p:cNvGrpSpPr/>
          <p:nvPr/>
        </p:nvGrpSpPr>
        <p:grpSpPr>
          <a:xfrm>
            <a:off x="4855384" y="119134"/>
            <a:ext cx="4208217" cy="908679"/>
            <a:chOff x="1504643" y="3772430"/>
            <a:chExt cx="4208217" cy="908679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AE76FBC-1DFB-42B1-BD61-185283656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3" t="60045" r="44964" b="31869"/>
            <a:stretch/>
          </p:blipFill>
          <p:spPr>
            <a:xfrm>
              <a:off x="4133996" y="3879036"/>
              <a:ext cx="1578864" cy="802073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85C88CFB-C914-42D2-B5D0-588F6A29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3" t="52258" r="45452" b="39981"/>
            <a:stretch/>
          </p:blipFill>
          <p:spPr>
            <a:xfrm>
              <a:off x="1504643" y="3772430"/>
              <a:ext cx="2491122" cy="769974"/>
            </a:xfrm>
            <a:prstGeom prst="rect">
              <a:avLst/>
            </a:prstGeom>
          </p:spPr>
        </p:pic>
      </p:grpSp>
      <p:sp>
        <p:nvSpPr>
          <p:cNvPr id="44" name="Inhaltsplatzhalter 2">
            <a:extLst>
              <a:ext uri="{FF2B5EF4-FFF2-40B4-BE49-F238E27FC236}">
                <a16:creationId xmlns:a16="http://schemas.microsoft.com/office/drawing/2014/main" id="{56C18F00-652C-4A12-B61C-899CDDB0B6B5}"/>
              </a:ext>
            </a:extLst>
          </p:cNvPr>
          <p:cNvSpPr txBox="1">
            <a:spLocks/>
          </p:cNvSpPr>
          <p:nvPr/>
        </p:nvSpPr>
        <p:spPr>
          <a:xfrm>
            <a:off x="-197258" y="1180470"/>
            <a:ext cx="2699109" cy="605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latin typeface="+mj-lt"/>
              </a:rPr>
              <a:t>Phase 2: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>
                <a:latin typeface="+mj-lt"/>
              </a:rPr>
              <a:t>Multi-Step-Outflow</a:t>
            </a:r>
          </a:p>
        </p:txBody>
      </p:sp>
      <p:pic>
        <p:nvPicPr>
          <p:cNvPr id="25" name="Grafik 24">
            <a:hlinkClick r:id="rId4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AB8114CC-16D0-4B80-8C5C-63D61456DF99}"/>
              </a:ext>
            </a:extLst>
          </p:cNvPr>
          <p:cNvSpPr txBox="1">
            <a:spLocks/>
          </p:cNvSpPr>
          <p:nvPr/>
        </p:nvSpPr>
        <p:spPr>
          <a:xfrm>
            <a:off x="-286488" y="3868622"/>
            <a:ext cx="2788339" cy="637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200">
                <a:latin typeface="+mj-lt"/>
              </a:rPr>
              <a:t>Volumetric water content at matric potential states ranging from -60 to -100 hPa 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30057D5-5895-4E1C-9627-FBC6D048ECF6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38" name="Rechteck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E8EF256A-66C2-4A2D-A1E0-9DD0B0E8CE02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Textfeld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DECBFF87-1D3F-4AED-BF3D-C643D0352D8B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E711DB0-E540-4EE6-9815-976DA26AE13E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B86D811-6080-4EFF-AC8F-DD4F971FA83B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36" name="Textfeld 35">
              <a:hlinkClick r:id="rId8" action="ppaction://hlinksldjump"/>
              <a:extLst>
                <a:ext uri="{FF2B5EF4-FFF2-40B4-BE49-F238E27FC236}">
                  <a16:creationId xmlns:a16="http://schemas.microsoft.com/office/drawing/2014/main" id="{4580CC7C-FB70-48FF-B495-3DC988CEA069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37" name="Rechteck 36">
              <a:hlinkClick r:id="rId9" action="ppaction://hlinksldjump"/>
              <a:extLst>
                <a:ext uri="{FF2B5EF4-FFF2-40B4-BE49-F238E27FC236}">
                  <a16:creationId xmlns:a16="http://schemas.microsoft.com/office/drawing/2014/main" id="{59A5836A-430F-4DC8-9679-8B69992742F4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DA0B490F-D820-4E56-B37B-39DE52A41A7A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56" name="Textfeld 5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63233D0-A1B4-4041-BB61-B8D74A5F781A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D00A0806-C3CE-495D-A166-F404E618ECBF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7" name="Rechteck 46">
              <a:hlinkClick r:id="rId11" action="ppaction://hlinksldjump"/>
              <a:extLst>
                <a:ext uri="{FF2B5EF4-FFF2-40B4-BE49-F238E27FC236}">
                  <a16:creationId xmlns:a16="http://schemas.microsoft.com/office/drawing/2014/main" id="{670E275A-A1A5-46B8-9C5C-C0951E8C2559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Rechteck 47">
              <a:hlinkClick r:id="rId12" action="ppaction://hlinksldjump"/>
              <a:extLst>
                <a:ext uri="{FF2B5EF4-FFF2-40B4-BE49-F238E27FC236}">
                  <a16:creationId xmlns:a16="http://schemas.microsoft.com/office/drawing/2014/main" id="{DAF0E058-4F61-46AE-9BC6-602621014783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91B85971-7AD5-4F45-8943-066C3C252E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17783" r="11388" b="11235"/>
          <a:stretch/>
        </p:blipFill>
        <p:spPr>
          <a:xfrm>
            <a:off x="2645071" y="1873426"/>
            <a:ext cx="3302445" cy="23401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AC212DA-00ED-4EFB-A528-9990FD0BFEC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35414" r="25042" b="3210"/>
          <a:stretch/>
        </p:blipFill>
        <p:spPr>
          <a:xfrm>
            <a:off x="6090736" y="1873426"/>
            <a:ext cx="2911649" cy="2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99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/>
              <a:t>Laboratory method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DE92B0-E8A2-4E60-B161-B64401ACF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4" t="26451" r="24582" b="52940"/>
          <a:stretch/>
        </p:blipFill>
        <p:spPr>
          <a:xfrm>
            <a:off x="252659" y="1733412"/>
            <a:ext cx="2210272" cy="204452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25F83DC-41D8-49A1-BF2B-D340C5B2DFA0}"/>
              </a:ext>
            </a:extLst>
          </p:cNvPr>
          <p:cNvGrpSpPr/>
          <p:nvPr/>
        </p:nvGrpSpPr>
        <p:grpSpPr>
          <a:xfrm>
            <a:off x="4855384" y="119134"/>
            <a:ext cx="4208217" cy="908679"/>
            <a:chOff x="1504643" y="3772430"/>
            <a:chExt cx="4208217" cy="908679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AE76FBC-1DFB-42B1-BD61-185283656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3" t="60045" r="44964" b="31869"/>
            <a:stretch/>
          </p:blipFill>
          <p:spPr>
            <a:xfrm>
              <a:off x="4133996" y="3879036"/>
              <a:ext cx="1578864" cy="802073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85C88CFB-C914-42D2-B5D0-588F6A29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3" t="52258" r="45452" b="39981"/>
            <a:stretch/>
          </p:blipFill>
          <p:spPr>
            <a:xfrm>
              <a:off x="1504643" y="3772430"/>
              <a:ext cx="2491122" cy="769974"/>
            </a:xfrm>
            <a:prstGeom prst="rect">
              <a:avLst/>
            </a:prstGeom>
          </p:spPr>
        </p:pic>
      </p:grp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E190F127-C7D0-424E-86BE-49D6B9CF2B69}"/>
              </a:ext>
            </a:extLst>
          </p:cNvPr>
          <p:cNvSpPr txBox="1">
            <a:spLocks/>
          </p:cNvSpPr>
          <p:nvPr/>
        </p:nvSpPr>
        <p:spPr>
          <a:xfrm>
            <a:off x="-131709" y="1185360"/>
            <a:ext cx="2699109" cy="605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latin typeface="+mj-lt"/>
              </a:rPr>
              <a:t>Phase 3: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>
                <a:latin typeface="+mj-lt"/>
              </a:rPr>
              <a:t>Evaporation</a:t>
            </a:r>
          </a:p>
        </p:txBody>
      </p:sp>
      <p:pic>
        <p:nvPicPr>
          <p:cNvPr id="25" name="Grafik 24">
            <a:hlinkClick r:id="rId4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708E6F12-0320-470A-A22B-872DECB1009F}"/>
              </a:ext>
            </a:extLst>
          </p:cNvPr>
          <p:cNvSpPr txBox="1">
            <a:spLocks/>
          </p:cNvSpPr>
          <p:nvPr/>
        </p:nvSpPr>
        <p:spPr>
          <a:xfrm>
            <a:off x="-325408" y="3865849"/>
            <a:ext cx="2788339" cy="637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200">
                <a:latin typeface="+mj-lt"/>
              </a:rPr>
              <a:t>Volumetric water content at matric potential states ranging from -100 to -700 hPa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59F1F21-029B-4AFD-BB35-2EC62037D5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01" y="1448636"/>
            <a:ext cx="2343415" cy="3124554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A317E9E-9983-4552-B385-86CDBD1FD630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62" name="Rechteck 61">
              <a:hlinkClick r:id="rId7" action="ppaction://hlinksldjump"/>
              <a:extLst>
                <a:ext uri="{FF2B5EF4-FFF2-40B4-BE49-F238E27FC236}">
                  <a16:creationId xmlns:a16="http://schemas.microsoft.com/office/drawing/2014/main" id="{C5E09E35-3F5A-4867-9627-0D8E6A9C8865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Textfeld 62">
              <a:hlinkClick r:id="rId8" action="ppaction://hlinksldjump"/>
              <a:extLst>
                <a:ext uri="{FF2B5EF4-FFF2-40B4-BE49-F238E27FC236}">
                  <a16:creationId xmlns:a16="http://schemas.microsoft.com/office/drawing/2014/main" id="{0F92D2EE-D9B6-4039-875D-645C9B42FCE9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0B669F56-1E8B-4C72-B314-80D085780C1A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57231D13-2B18-4B5C-8352-797FB80E54F9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66" name="Textfeld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B0FBFD8B-D09D-47B1-BE20-C051D74DB913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67" name="Rechteck 6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EC9454E-34A0-4EA2-9D00-9F6B09530834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DA401EFD-80DF-49E5-8048-252D861E3881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71" name="Textfeld 7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BF01292-49F4-4EFF-9CB7-690390BB8817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0C2DE3EC-1458-4142-A4BB-23A7E627C366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9" name="Rechteck 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D87E9B64-024A-4F86-B283-0E20BE5847CA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0" name="Rechteck 69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E22FB4-A661-41CE-8FDF-F04E4397AD8C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8239274D-8499-435F-890B-2E22E1FDA2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16127" r="43075" b="31921"/>
          <a:stretch/>
        </p:blipFill>
        <p:spPr>
          <a:xfrm>
            <a:off x="2680978" y="1448635"/>
            <a:ext cx="3451730" cy="31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44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Connected field monitoring sites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E190F127-C7D0-424E-86BE-49D6B9CF2B69}"/>
              </a:ext>
            </a:extLst>
          </p:cNvPr>
          <p:cNvSpPr txBox="1">
            <a:spLocks/>
          </p:cNvSpPr>
          <p:nvPr/>
        </p:nvSpPr>
        <p:spPr>
          <a:xfrm>
            <a:off x="732839" y="1410797"/>
            <a:ext cx="3224766" cy="605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+mj-lt"/>
              </a:rPr>
              <a:t>Street tree lysimeters, Vienna</a:t>
            </a:r>
            <a:endParaRPr lang="en-US" sz="1500" dirty="0">
              <a:latin typeface="+mj-lt"/>
            </a:endParaRPr>
          </a:p>
        </p:txBody>
      </p:sp>
      <p:pic>
        <p:nvPicPr>
          <p:cNvPr id="25" name="Grafik 24">
            <a:hlinkClick r:id="rId2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A317E9E-9983-4552-B385-86CDBD1FD630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62" name="Rechteck 61">
              <a:hlinkClick r:id="rId4" action="ppaction://hlinksldjump"/>
              <a:extLst>
                <a:ext uri="{FF2B5EF4-FFF2-40B4-BE49-F238E27FC236}">
                  <a16:creationId xmlns:a16="http://schemas.microsoft.com/office/drawing/2014/main" id="{C5E09E35-3F5A-4867-9627-0D8E6A9C8865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Textfeld 62">
              <a:hlinkClick r:id="rId5" action="ppaction://hlinksldjump"/>
              <a:extLst>
                <a:ext uri="{FF2B5EF4-FFF2-40B4-BE49-F238E27FC236}">
                  <a16:creationId xmlns:a16="http://schemas.microsoft.com/office/drawing/2014/main" id="{0F92D2EE-D9B6-4039-875D-645C9B42FCE9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0B669F56-1E8B-4C72-B314-80D085780C1A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57231D13-2B18-4B5C-8352-797FB80E54F9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66" name="Textfeld 65">
              <a:hlinkClick r:id="rId6" action="ppaction://hlinksldjump"/>
              <a:extLst>
                <a:ext uri="{FF2B5EF4-FFF2-40B4-BE49-F238E27FC236}">
                  <a16:creationId xmlns:a16="http://schemas.microsoft.com/office/drawing/2014/main" id="{B0FBFD8B-D09D-47B1-BE20-C051D74DB913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67" name="Rechteck 66">
              <a:hlinkClick r:id="rId7" action="ppaction://hlinksldjump"/>
              <a:extLst>
                <a:ext uri="{FF2B5EF4-FFF2-40B4-BE49-F238E27FC236}">
                  <a16:creationId xmlns:a16="http://schemas.microsoft.com/office/drawing/2014/main" id="{6EC9454E-34A0-4EA2-9D00-9F6B09530834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DA401EFD-80DF-49E5-8048-252D861E3881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71" name="Textfeld 7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BF01292-49F4-4EFF-9CB7-690390BB8817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0C2DE3EC-1458-4142-A4BB-23A7E627C366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9" name="Rechteck 68">
              <a:hlinkClick r:id="rId9" action="ppaction://hlinksldjump"/>
              <a:extLst>
                <a:ext uri="{FF2B5EF4-FFF2-40B4-BE49-F238E27FC236}">
                  <a16:creationId xmlns:a16="http://schemas.microsoft.com/office/drawing/2014/main" id="{D87E9B64-024A-4F86-B283-0E20BE5847CA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0" name="Rechteck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E2E22FB4-A661-41CE-8FDF-F04E4397AD8C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03F8D049-EFED-448E-B19F-B40A3039A099}"/>
              </a:ext>
            </a:extLst>
          </p:cNvPr>
          <p:cNvSpPr txBox="1">
            <a:spLocks/>
          </p:cNvSpPr>
          <p:nvPr/>
        </p:nvSpPr>
        <p:spPr>
          <a:xfrm>
            <a:off x="5450595" y="462253"/>
            <a:ext cx="3224766" cy="605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+mj-lt"/>
              </a:rPr>
              <a:t>Open air laboratory, Graz</a:t>
            </a:r>
            <a:endParaRPr lang="en-US" sz="1500" dirty="0">
              <a:latin typeface="+mj-lt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74EEF99F-FE22-4DE4-ACC4-DD2EE2A474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62" y="1831493"/>
            <a:ext cx="4565027" cy="234780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4DA5BA6-7BA2-47CA-8D1F-7163047261F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423" y="893049"/>
            <a:ext cx="3223398" cy="177549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291356F-20D7-4093-ADFB-C51A1C1C2C9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613" y="2760738"/>
            <a:ext cx="1716343" cy="122897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AD0A818-5AED-4DA6-A570-32CFC10AC74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15201" r="20189" b="7973"/>
          <a:stretch/>
        </p:blipFill>
        <p:spPr>
          <a:xfrm rot="5400000">
            <a:off x="7012453" y="3060773"/>
            <a:ext cx="2023492" cy="14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15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First results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5" name="Grafik 24">
            <a:hlinkClick r:id="rId2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1B22D63-3750-46F2-B512-74299C417485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33" name="Rechteck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E23A03D1-DA03-4B5F-BC4C-9316ED3884FA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feld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7D6529A1-8503-468F-AF45-68B9C4AF0A62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3176682-201D-4205-BD50-E29E381D324E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2ACB6A1-62D7-49EC-B338-389F41170BAB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27" name="Textfeld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DAE1DB83-3C2B-4CE1-8E55-6C31304CE088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28" name="Rechteck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78297F92-DFC4-4681-9839-B84732DE9190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hteck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E52635D7-9E33-49CC-8A87-D270B9119C7E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chteck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5CFA41D5-1049-469C-9201-9A87D68881F1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feld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A0A43D43-6A70-4697-82E0-2A5E80F18C7B}"/>
                </a:ext>
              </a:extLst>
            </p:cNvPr>
            <p:cNvSpPr txBox="1"/>
            <p:nvPr/>
          </p:nvSpPr>
          <p:spPr>
            <a:xfrm>
              <a:off x="-55534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Introduction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6427577-8E04-4360-8709-646CAFDF023F}"/>
                </a:ext>
              </a:extLst>
            </p:cNvPr>
            <p:cNvSpPr/>
            <p:nvPr/>
          </p:nvSpPr>
          <p:spPr>
            <a:xfrm>
              <a:off x="-55536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98220A1-5C3F-4911-816A-6C043C1AE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61706"/>
              </p:ext>
            </p:extLst>
          </p:nvPr>
        </p:nvGraphicFramePr>
        <p:xfrm>
          <a:off x="386179" y="1241023"/>
          <a:ext cx="5006256" cy="3440342"/>
        </p:xfrm>
        <a:graphic>
          <a:graphicData uri="http://schemas.openxmlformats.org/drawingml/2006/table">
            <a:tbl>
              <a:tblPr firstRow="1" firstCol="1" bandRow="1"/>
              <a:tblGrid>
                <a:gridCol w="564632">
                  <a:extLst>
                    <a:ext uri="{9D8B030D-6E8A-4147-A177-3AD203B41FA5}">
                      <a16:colId xmlns:a16="http://schemas.microsoft.com/office/drawing/2014/main" val="3820901990"/>
                    </a:ext>
                  </a:extLst>
                </a:gridCol>
                <a:gridCol w="555203">
                  <a:extLst>
                    <a:ext uri="{9D8B030D-6E8A-4147-A177-3AD203B41FA5}">
                      <a16:colId xmlns:a16="http://schemas.microsoft.com/office/drawing/2014/main" val="1990878746"/>
                    </a:ext>
                  </a:extLst>
                </a:gridCol>
                <a:gridCol w="555203">
                  <a:extLst>
                    <a:ext uri="{9D8B030D-6E8A-4147-A177-3AD203B41FA5}">
                      <a16:colId xmlns:a16="http://schemas.microsoft.com/office/drawing/2014/main" val="392214692"/>
                    </a:ext>
                  </a:extLst>
                </a:gridCol>
                <a:gridCol w="555203">
                  <a:extLst>
                    <a:ext uri="{9D8B030D-6E8A-4147-A177-3AD203B41FA5}">
                      <a16:colId xmlns:a16="http://schemas.microsoft.com/office/drawing/2014/main" val="1567598622"/>
                    </a:ext>
                  </a:extLst>
                </a:gridCol>
                <a:gridCol w="555203">
                  <a:extLst>
                    <a:ext uri="{9D8B030D-6E8A-4147-A177-3AD203B41FA5}">
                      <a16:colId xmlns:a16="http://schemas.microsoft.com/office/drawing/2014/main" val="2830459327"/>
                    </a:ext>
                  </a:extLst>
                </a:gridCol>
                <a:gridCol w="555203">
                  <a:extLst>
                    <a:ext uri="{9D8B030D-6E8A-4147-A177-3AD203B41FA5}">
                      <a16:colId xmlns:a16="http://schemas.microsoft.com/office/drawing/2014/main" val="3504053580"/>
                    </a:ext>
                  </a:extLst>
                </a:gridCol>
                <a:gridCol w="555203">
                  <a:extLst>
                    <a:ext uri="{9D8B030D-6E8A-4147-A177-3AD203B41FA5}">
                      <a16:colId xmlns:a16="http://schemas.microsoft.com/office/drawing/2014/main" val="171631040"/>
                    </a:ext>
                  </a:extLst>
                </a:gridCol>
                <a:gridCol w="555203">
                  <a:extLst>
                    <a:ext uri="{9D8B030D-6E8A-4147-A177-3AD203B41FA5}">
                      <a16:colId xmlns:a16="http://schemas.microsoft.com/office/drawing/2014/main" val="3703219606"/>
                    </a:ext>
                  </a:extLst>
                </a:gridCol>
                <a:gridCol w="555203">
                  <a:extLst>
                    <a:ext uri="{9D8B030D-6E8A-4147-A177-3AD203B41FA5}">
                      <a16:colId xmlns:a16="http://schemas.microsoft.com/office/drawing/2014/main" val="3873026283"/>
                    </a:ext>
                  </a:extLst>
                </a:gridCol>
              </a:tblGrid>
              <a:tr h="183669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growing substrate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BD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800" b="1" baseline="-25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TPV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WC</a:t>
                      </a:r>
                      <a:r>
                        <a:rPr lang="en-US" sz="800" b="1" baseline="-25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2h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</a:t>
                      </a:r>
                      <a:r>
                        <a:rPr lang="en-US" sz="800" b="1" baseline="-25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2h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WC</a:t>
                      </a:r>
                      <a:r>
                        <a:rPr kumimoji="0" lang="en-US" sz="800" b="1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1.8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</a:t>
                      </a:r>
                      <a:r>
                        <a:rPr kumimoji="0" lang="en-US" sz="800" b="1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1.8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94206"/>
                  </a:ext>
                </a:extLst>
              </a:tr>
              <a:tr h="175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 cm</a:t>
                      </a:r>
                      <a:r>
                        <a:rPr lang="en-US" sz="800" b="1" baseline="30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 d</a:t>
                      </a:r>
                      <a:r>
                        <a:rPr lang="en-US" sz="800" b="1" baseline="30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US" sz="800" b="1" baseline="30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800" b="1" baseline="30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US" sz="800" b="1" baseline="30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800" b="1" baseline="30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US" sz="800" b="1" baseline="30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800" b="1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lang="en-US" sz="800" b="1" baseline="300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kumimoji="0" lang="en-US" sz="8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kumimoji="0" lang="en-US" sz="8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kumimoji="0" lang="en-US" sz="8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cm</a:t>
                      </a:r>
                      <a:r>
                        <a:rPr kumimoji="0" lang="en-US" sz="8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-3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225444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1,98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21,7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12,0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878324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1,98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29,3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21,0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68145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1,98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45420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1,94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24,7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25,3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11,6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13,6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05335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1,99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494551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24,0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11,5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12,6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noProof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noProof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410602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2,04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11,6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11,7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noProof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noProof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290770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42,2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25,1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15,2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333772"/>
                  </a:ext>
                </a:extLst>
              </a:tr>
              <a:tr h="168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39,8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25,9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9,7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noProof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noProof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652749"/>
                  </a:ext>
                </a:extLst>
              </a:tr>
              <a:tr h="1605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48,7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9,4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860207"/>
                  </a:ext>
                </a:extLst>
              </a:tr>
              <a:tr h="15305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A,B</a:t>
                      </a: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30,88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10,8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13,35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459980"/>
                  </a:ext>
                </a:extLst>
              </a:tr>
              <a:tr h="153058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mean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1,97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23,5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44553"/>
                  </a:ext>
                </a:extLst>
              </a:tr>
              <a:tr h="153058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35,5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24,9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10,4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14,5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134617"/>
                  </a:ext>
                </a:extLst>
              </a:tr>
              <a:tr h="153058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standard deviation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0,019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5,23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2,21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1,84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1,07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088081"/>
                  </a:ext>
                </a:extLst>
              </a:tr>
              <a:tr h="153058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0,011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11,51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1,29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1,03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2,29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819605"/>
                  </a:ext>
                </a:extLst>
              </a:tr>
              <a:tr h="153058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CV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0,010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0,20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0,16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0,09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1625"/>
                  </a:ext>
                </a:extLst>
              </a:tr>
              <a:tr h="153058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0,005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0,32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0,05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0,10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0,16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767212"/>
                  </a:ext>
                </a:extLst>
              </a:tr>
              <a:tr h="30611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significant difference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Yes/No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</a:t>
                      </a:r>
                      <a:endParaRPr lang="en-US" sz="11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1" marR="4373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21227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0276CF4-867C-45B2-998F-C93B122AA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462" y="1022201"/>
            <a:ext cx="2952487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Hydrological properties of </a:t>
            </a:r>
            <a:r>
              <a:rPr lang="en-US" altLang="de-DE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structural soil substrates</a:t>
            </a: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with growing substrates A (sand, compost, biochar, silt) and B (sand, compost, biochar)  flushed into 25% of volume constantly.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Abbreviations: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BD = bulk density,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altLang="de-DE" sz="1200" b="0" u="none" strike="noStrike" cap="none" normalizeH="0" baseline="-3000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saturated hydraulic conductivity,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TPV = total pore volume,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WC</a:t>
            </a:r>
            <a:r>
              <a:rPr kumimoji="0" lang="en-US" altLang="de-DE" sz="1200" b="0" u="none" strike="noStrike" cap="none" normalizeH="0" baseline="-3000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water capacity after 2 h drainage,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kumimoji="0" lang="en-US" altLang="de-DE" sz="1200" b="0" u="none" strike="noStrike" cap="none" normalizeH="0" baseline="-3000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air capacity after 2h draining,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WC</a:t>
            </a:r>
            <a:r>
              <a:rPr lang="en-US" sz="1200" baseline="-25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1.8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water capacity at pF = 1.8,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en-US" sz="1200" baseline="-25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1.8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air capacity at pF = 1.8,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CV = coefficient of variance (CV = standard deviation / mean).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Significant differences between growing substrates were calculated by two-sided Student´s t-test at significance level </a:t>
            </a: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de-DE" sz="1200" b="0" u="none" strike="noStrike" cap="none" normalizeH="0" baseline="0" dirty="0">
                <a:ln>
                  <a:noFill/>
                </a:ln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0.05.</a:t>
            </a:r>
            <a:endParaRPr kumimoji="0" lang="de-AT" altLang="de-DE" sz="1200" b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44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D750D82E-05D0-434E-B86F-E9EC4C1A3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195619"/>
              </p:ext>
            </p:extLst>
          </p:nvPr>
        </p:nvGraphicFramePr>
        <p:xfrm>
          <a:off x="386178" y="1264557"/>
          <a:ext cx="7851041" cy="3545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First results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5" name="Grafik 24">
            <a:hlinkClick r:id="rId3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40C6229-503F-41F8-80F6-4EDACECEFB50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33" name="Rechteck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E23A03D1-DA03-4B5F-BC4C-9316ED3884FA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feld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7D6529A1-8503-468F-AF45-68B9C4AF0A62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3176682-201D-4205-BD50-E29E381D324E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2ACB6A1-62D7-49EC-B338-389F41170BAB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27" name="Textfeld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DAE1DB83-3C2B-4CE1-8E55-6C31304CE088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28" name="Rechteck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78297F92-DFC4-4681-9839-B84732DE9190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hteck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E52635D7-9E33-49CC-8A87-D270B9119C7E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chteck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5CFA41D5-1049-469C-9201-9A87D68881F1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feld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A43D43-6A70-4697-82E0-2A5E80F18C7B}"/>
                </a:ext>
              </a:extLst>
            </p:cNvPr>
            <p:cNvSpPr txBox="1"/>
            <p:nvPr/>
          </p:nvSpPr>
          <p:spPr>
            <a:xfrm>
              <a:off x="-55534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Introduction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6427577-8E04-4360-8709-646CAFDF023F}"/>
                </a:ext>
              </a:extLst>
            </p:cNvPr>
            <p:cNvSpPr/>
            <p:nvPr/>
          </p:nvSpPr>
          <p:spPr>
            <a:xfrm>
              <a:off x="-55536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BFE0589D-6091-4FC8-9E59-FED338E5DD0E}"/>
              </a:ext>
            </a:extLst>
          </p:cNvPr>
          <p:cNvSpPr/>
          <p:nvPr/>
        </p:nvSpPr>
        <p:spPr>
          <a:xfrm>
            <a:off x="3093720" y="1600200"/>
            <a:ext cx="2835853" cy="2753782"/>
          </a:xfrm>
          <a:custGeom>
            <a:avLst/>
            <a:gdLst>
              <a:gd name="connsiteX0" fmla="*/ 0 w 2769870"/>
              <a:gd name="connsiteY0" fmla="*/ 0 h 2620577"/>
              <a:gd name="connsiteX1" fmla="*/ 2769870 w 2769870"/>
              <a:gd name="connsiteY1" fmla="*/ 0 h 2620577"/>
              <a:gd name="connsiteX2" fmla="*/ 2769870 w 2769870"/>
              <a:gd name="connsiteY2" fmla="*/ 2620577 h 2620577"/>
              <a:gd name="connsiteX3" fmla="*/ 0 w 2769870"/>
              <a:gd name="connsiteY3" fmla="*/ 2620577 h 2620577"/>
              <a:gd name="connsiteX4" fmla="*/ 0 w 2769870"/>
              <a:gd name="connsiteY4" fmla="*/ 0 h 2620577"/>
              <a:gd name="connsiteX0" fmla="*/ 0 w 2773680"/>
              <a:gd name="connsiteY0" fmla="*/ 3810 h 2624387"/>
              <a:gd name="connsiteX1" fmla="*/ 2769870 w 2773680"/>
              <a:gd name="connsiteY1" fmla="*/ 3810 h 2624387"/>
              <a:gd name="connsiteX2" fmla="*/ 2773680 w 2773680"/>
              <a:gd name="connsiteY2" fmla="*/ 0 h 2624387"/>
              <a:gd name="connsiteX3" fmla="*/ 2769870 w 2773680"/>
              <a:gd name="connsiteY3" fmla="*/ 2624387 h 2624387"/>
              <a:gd name="connsiteX4" fmla="*/ 0 w 2773680"/>
              <a:gd name="connsiteY4" fmla="*/ 2624387 h 2624387"/>
              <a:gd name="connsiteX5" fmla="*/ 0 w 2773680"/>
              <a:gd name="connsiteY5" fmla="*/ 3810 h 2624387"/>
              <a:gd name="connsiteX0" fmla="*/ 0 w 2775585"/>
              <a:gd name="connsiteY0" fmla="*/ 0 h 2620577"/>
              <a:gd name="connsiteX1" fmla="*/ 2769870 w 2775585"/>
              <a:gd name="connsiteY1" fmla="*/ 0 h 2620577"/>
              <a:gd name="connsiteX2" fmla="*/ 2775585 w 2775585"/>
              <a:gd name="connsiteY2" fmla="*/ 55245 h 2620577"/>
              <a:gd name="connsiteX3" fmla="*/ 2769870 w 2775585"/>
              <a:gd name="connsiteY3" fmla="*/ 2620577 h 2620577"/>
              <a:gd name="connsiteX4" fmla="*/ 0 w 2775585"/>
              <a:gd name="connsiteY4" fmla="*/ 2620577 h 2620577"/>
              <a:gd name="connsiteX5" fmla="*/ 0 w 2775585"/>
              <a:gd name="connsiteY5" fmla="*/ 0 h 2620577"/>
              <a:gd name="connsiteX0" fmla="*/ 0 w 2775585"/>
              <a:gd name="connsiteY0" fmla="*/ 0 h 2620577"/>
              <a:gd name="connsiteX1" fmla="*/ 2769870 w 2775585"/>
              <a:gd name="connsiteY1" fmla="*/ 0 h 2620577"/>
              <a:gd name="connsiteX2" fmla="*/ 2775585 w 2775585"/>
              <a:gd name="connsiteY2" fmla="*/ 55245 h 2620577"/>
              <a:gd name="connsiteX3" fmla="*/ 2773680 w 2775585"/>
              <a:gd name="connsiteY3" fmla="*/ 53340 h 2620577"/>
              <a:gd name="connsiteX4" fmla="*/ 2769870 w 2775585"/>
              <a:gd name="connsiteY4" fmla="*/ 2620577 h 2620577"/>
              <a:gd name="connsiteX5" fmla="*/ 0 w 2775585"/>
              <a:gd name="connsiteY5" fmla="*/ 2620577 h 2620577"/>
              <a:gd name="connsiteX6" fmla="*/ 0 w 2775585"/>
              <a:gd name="connsiteY6" fmla="*/ 0 h 2620577"/>
              <a:gd name="connsiteX0" fmla="*/ 0 w 2775585"/>
              <a:gd name="connsiteY0" fmla="*/ 0 h 2620577"/>
              <a:gd name="connsiteX1" fmla="*/ 2769870 w 2775585"/>
              <a:gd name="connsiteY1" fmla="*/ 0 h 2620577"/>
              <a:gd name="connsiteX2" fmla="*/ 2775585 w 2775585"/>
              <a:gd name="connsiteY2" fmla="*/ 55245 h 2620577"/>
              <a:gd name="connsiteX3" fmla="*/ 2284095 w 2775585"/>
              <a:gd name="connsiteY3" fmla="*/ 47625 h 2620577"/>
              <a:gd name="connsiteX4" fmla="*/ 2769870 w 2775585"/>
              <a:gd name="connsiteY4" fmla="*/ 2620577 h 2620577"/>
              <a:gd name="connsiteX5" fmla="*/ 0 w 2775585"/>
              <a:gd name="connsiteY5" fmla="*/ 2620577 h 2620577"/>
              <a:gd name="connsiteX6" fmla="*/ 0 w 2775585"/>
              <a:gd name="connsiteY6" fmla="*/ 0 h 2620577"/>
              <a:gd name="connsiteX0" fmla="*/ 0 w 2769870"/>
              <a:gd name="connsiteY0" fmla="*/ 0 h 2620577"/>
              <a:gd name="connsiteX1" fmla="*/ 2769870 w 2769870"/>
              <a:gd name="connsiteY1" fmla="*/ 0 h 2620577"/>
              <a:gd name="connsiteX2" fmla="*/ 2762250 w 2769870"/>
              <a:gd name="connsiteY2" fmla="*/ 45720 h 2620577"/>
              <a:gd name="connsiteX3" fmla="*/ 2284095 w 2769870"/>
              <a:gd name="connsiteY3" fmla="*/ 47625 h 2620577"/>
              <a:gd name="connsiteX4" fmla="*/ 2769870 w 2769870"/>
              <a:gd name="connsiteY4" fmla="*/ 2620577 h 2620577"/>
              <a:gd name="connsiteX5" fmla="*/ 0 w 2769870"/>
              <a:gd name="connsiteY5" fmla="*/ 2620577 h 2620577"/>
              <a:gd name="connsiteX6" fmla="*/ 0 w 2769870"/>
              <a:gd name="connsiteY6" fmla="*/ 0 h 2620577"/>
              <a:gd name="connsiteX0" fmla="*/ 0 w 2769870"/>
              <a:gd name="connsiteY0" fmla="*/ 0 h 2620577"/>
              <a:gd name="connsiteX1" fmla="*/ 2769870 w 2769870"/>
              <a:gd name="connsiteY1" fmla="*/ 0 h 2620577"/>
              <a:gd name="connsiteX2" fmla="*/ 2762250 w 2769870"/>
              <a:gd name="connsiteY2" fmla="*/ 45720 h 2620577"/>
              <a:gd name="connsiteX3" fmla="*/ 2284095 w 2769870"/>
              <a:gd name="connsiteY3" fmla="*/ 47625 h 2620577"/>
              <a:gd name="connsiteX4" fmla="*/ 2274570 w 2769870"/>
              <a:gd name="connsiteY4" fmla="*/ 53340 h 2620577"/>
              <a:gd name="connsiteX5" fmla="*/ 2769870 w 2769870"/>
              <a:gd name="connsiteY5" fmla="*/ 2620577 h 2620577"/>
              <a:gd name="connsiteX6" fmla="*/ 0 w 2769870"/>
              <a:gd name="connsiteY6" fmla="*/ 2620577 h 2620577"/>
              <a:gd name="connsiteX7" fmla="*/ 0 w 2769870"/>
              <a:gd name="connsiteY7" fmla="*/ 0 h 2620577"/>
              <a:gd name="connsiteX0" fmla="*/ 0 w 2769870"/>
              <a:gd name="connsiteY0" fmla="*/ 0 h 2620577"/>
              <a:gd name="connsiteX1" fmla="*/ 2769870 w 2769870"/>
              <a:gd name="connsiteY1" fmla="*/ 0 h 2620577"/>
              <a:gd name="connsiteX2" fmla="*/ 2762250 w 2769870"/>
              <a:gd name="connsiteY2" fmla="*/ 45720 h 2620577"/>
              <a:gd name="connsiteX3" fmla="*/ 2284095 w 2769870"/>
              <a:gd name="connsiteY3" fmla="*/ 47625 h 2620577"/>
              <a:gd name="connsiteX4" fmla="*/ 2276475 w 2769870"/>
              <a:gd name="connsiteY4" fmla="*/ 834390 h 2620577"/>
              <a:gd name="connsiteX5" fmla="*/ 2769870 w 2769870"/>
              <a:gd name="connsiteY5" fmla="*/ 2620577 h 2620577"/>
              <a:gd name="connsiteX6" fmla="*/ 0 w 2769870"/>
              <a:gd name="connsiteY6" fmla="*/ 2620577 h 2620577"/>
              <a:gd name="connsiteX7" fmla="*/ 0 w 2769870"/>
              <a:gd name="connsiteY7" fmla="*/ 0 h 2620577"/>
              <a:gd name="connsiteX0" fmla="*/ 0 w 2769870"/>
              <a:gd name="connsiteY0" fmla="*/ 0 h 2620577"/>
              <a:gd name="connsiteX1" fmla="*/ 2769870 w 2769870"/>
              <a:gd name="connsiteY1" fmla="*/ 0 h 2620577"/>
              <a:gd name="connsiteX2" fmla="*/ 2762250 w 2769870"/>
              <a:gd name="connsiteY2" fmla="*/ 45720 h 2620577"/>
              <a:gd name="connsiteX3" fmla="*/ 2284095 w 2769870"/>
              <a:gd name="connsiteY3" fmla="*/ 47625 h 2620577"/>
              <a:gd name="connsiteX4" fmla="*/ 2276475 w 2769870"/>
              <a:gd name="connsiteY4" fmla="*/ 834390 h 2620577"/>
              <a:gd name="connsiteX5" fmla="*/ 2278380 w 2769870"/>
              <a:gd name="connsiteY5" fmla="*/ 832485 h 2620577"/>
              <a:gd name="connsiteX6" fmla="*/ 2769870 w 2769870"/>
              <a:gd name="connsiteY6" fmla="*/ 2620577 h 2620577"/>
              <a:gd name="connsiteX7" fmla="*/ 0 w 2769870"/>
              <a:gd name="connsiteY7" fmla="*/ 2620577 h 2620577"/>
              <a:gd name="connsiteX8" fmla="*/ 0 w 2769870"/>
              <a:gd name="connsiteY8" fmla="*/ 0 h 2620577"/>
              <a:gd name="connsiteX0" fmla="*/ 0 w 2779395"/>
              <a:gd name="connsiteY0" fmla="*/ 0 h 2620577"/>
              <a:gd name="connsiteX1" fmla="*/ 2769870 w 2779395"/>
              <a:gd name="connsiteY1" fmla="*/ 0 h 2620577"/>
              <a:gd name="connsiteX2" fmla="*/ 2762250 w 2779395"/>
              <a:gd name="connsiteY2" fmla="*/ 45720 h 2620577"/>
              <a:gd name="connsiteX3" fmla="*/ 2284095 w 2779395"/>
              <a:gd name="connsiteY3" fmla="*/ 47625 h 2620577"/>
              <a:gd name="connsiteX4" fmla="*/ 2276475 w 2779395"/>
              <a:gd name="connsiteY4" fmla="*/ 834390 h 2620577"/>
              <a:gd name="connsiteX5" fmla="*/ 2779395 w 2779395"/>
              <a:gd name="connsiteY5" fmla="*/ 836295 h 2620577"/>
              <a:gd name="connsiteX6" fmla="*/ 2769870 w 2779395"/>
              <a:gd name="connsiteY6" fmla="*/ 2620577 h 2620577"/>
              <a:gd name="connsiteX7" fmla="*/ 0 w 2779395"/>
              <a:gd name="connsiteY7" fmla="*/ 2620577 h 2620577"/>
              <a:gd name="connsiteX8" fmla="*/ 0 w 2779395"/>
              <a:gd name="connsiteY8" fmla="*/ 0 h 262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9395" h="2620577">
                <a:moveTo>
                  <a:pt x="0" y="0"/>
                </a:moveTo>
                <a:lnTo>
                  <a:pt x="2769870" y="0"/>
                </a:lnTo>
                <a:lnTo>
                  <a:pt x="2762250" y="45720"/>
                </a:lnTo>
                <a:lnTo>
                  <a:pt x="2284095" y="47625"/>
                </a:lnTo>
                <a:lnTo>
                  <a:pt x="2276475" y="834390"/>
                </a:lnTo>
                <a:lnTo>
                  <a:pt x="2779395" y="836295"/>
                </a:lnTo>
                <a:lnTo>
                  <a:pt x="2769870" y="2620577"/>
                </a:lnTo>
                <a:lnTo>
                  <a:pt x="0" y="26205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20000"/>
                  <a:lumOff val="80000"/>
                  <a:alpha val="20000"/>
                </a:schemeClr>
              </a:gs>
              <a:gs pos="100000">
                <a:schemeClr val="accent6">
                  <a:lumMod val="20000"/>
                  <a:lumOff val="80000"/>
                  <a:alpha val="20000"/>
                </a:schemeClr>
              </a:gs>
              <a:gs pos="71000">
                <a:schemeClr val="accent6">
                  <a:lumMod val="40000"/>
                  <a:lumOff val="60000"/>
                  <a:alpha val="40000"/>
                </a:schemeClr>
              </a:gs>
              <a:gs pos="28000">
                <a:schemeClr val="accent6">
                  <a:lumMod val="40000"/>
                  <a:lumOff val="6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86E3B82-1564-40C2-A8CF-37CD42A19C7F}"/>
              </a:ext>
            </a:extLst>
          </p:cNvPr>
          <p:cNvSpPr/>
          <p:nvPr/>
        </p:nvSpPr>
        <p:spPr>
          <a:xfrm>
            <a:off x="885918" y="1596776"/>
            <a:ext cx="2252648" cy="27447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alpha val="30000"/>
                </a:schemeClr>
              </a:gs>
              <a:gs pos="100000">
                <a:schemeClr val="accent5">
                  <a:lumMod val="20000"/>
                  <a:lumOff val="80000"/>
                  <a:alpha val="20000"/>
                </a:schemeClr>
              </a:gs>
              <a:gs pos="74000">
                <a:schemeClr val="accent5">
                  <a:lumMod val="40000"/>
                  <a:lumOff val="6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B595E63-FD02-4522-B79F-D730BF33ACD5}"/>
              </a:ext>
            </a:extLst>
          </p:cNvPr>
          <p:cNvSpPr/>
          <p:nvPr/>
        </p:nvSpPr>
        <p:spPr>
          <a:xfrm>
            <a:off x="5863592" y="1604010"/>
            <a:ext cx="1885948" cy="2744731"/>
          </a:xfrm>
          <a:custGeom>
            <a:avLst/>
            <a:gdLst>
              <a:gd name="connsiteX0" fmla="*/ 0 w 2698594"/>
              <a:gd name="connsiteY0" fmla="*/ 0 h 2661424"/>
              <a:gd name="connsiteX1" fmla="*/ 2698594 w 2698594"/>
              <a:gd name="connsiteY1" fmla="*/ 0 h 2661424"/>
              <a:gd name="connsiteX2" fmla="*/ 2698594 w 2698594"/>
              <a:gd name="connsiteY2" fmla="*/ 2661424 h 2661424"/>
              <a:gd name="connsiteX3" fmla="*/ 0 w 2698594"/>
              <a:gd name="connsiteY3" fmla="*/ 2661424 h 2661424"/>
              <a:gd name="connsiteX4" fmla="*/ 0 w 2698594"/>
              <a:gd name="connsiteY4" fmla="*/ 0 h 2661424"/>
              <a:gd name="connsiteX0" fmla="*/ 0 w 2698594"/>
              <a:gd name="connsiteY0" fmla="*/ 28106 h 2689530"/>
              <a:gd name="connsiteX1" fmla="*/ 2698594 w 2698594"/>
              <a:gd name="connsiteY1" fmla="*/ 28106 h 2689530"/>
              <a:gd name="connsiteX2" fmla="*/ 2676292 w 2698594"/>
              <a:gd name="connsiteY2" fmla="*/ 0 h 2689530"/>
              <a:gd name="connsiteX3" fmla="*/ 2698594 w 2698594"/>
              <a:gd name="connsiteY3" fmla="*/ 2689530 h 2689530"/>
              <a:gd name="connsiteX4" fmla="*/ 0 w 2698594"/>
              <a:gd name="connsiteY4" fmla="*/ 2689530 h 2689530"/>
              <a:gd name="connsiteX5" fmla="*/ 0 w 2698594"/>
              <a:gd name="connsiteY5" fmla="*/ 28106 h 2689530"/>
              <a:gd name="connsiteX0" fmla="*/ 0 w 2698594"/>
              <a:gd name="connsiteY0" fmla="*/ 28106 h 2689530"/>
              <a:gd name="connsiteX1" fmla="*/ 2259979 w 2698594"/>
              <a:gd name="connsiteY1" fmla="*/ 987111 h 2689530"/>
              <a:gd name="connsiteX2" fmla="*/ 2676292 w 2698594"/>
              <a:gd name="connsiteY2" fmla="*/ 0 h 2689530"/>
              <a:gd name="connsiteX3" fmla="*/ 2698594 w 2698594"/>
              <a:gd name="connsiteY3" fmla="*/ 2689530 h 2689530"/>
              <a:gd name="connsiteX4" fmla="*/ 0 w 2698594"/>
              <a:gd name="connsiteY4" fmla="*/ 2689530 h 2689530"/>
              <a:gd name="connsiteX5" fmla="*/ 0 w 2698594"/>
              <a:gd name="connsiteY5" fmla="*/ 28106 h 2689530"/>
              <a:gd name="connsiteX0" fmla="*/ 0 w 2698594"/>
              <a:gd name="connsiteY0" fmla="*/ 28106 h 2689530"/>
              <a:gd name="connsiteX1" fmla="*/ 2259979 w 2698594"/>
              <a:gd name="connsiteY1" fmla="*/ 987111 h 2689530"/>
              <a:gd name="connsiteX2" fmla="*/ 2250501 w 2698594"/>
              <a:gd name="connsiteY2" fmla="*/ 987162 h 2689530"/>
              <a:gd name="connsiteX3" fmla="*/ 2676292 w 2698594"/>
              <a:gd name="connsiteY3" fmla="*/ 0 h 2689530"/>
              <a:gd name="connsiteX4" fmla="*/ 2698594 w 2698594"/>
              <a:gd name="connsiteY4" fmla="*/ 2689530 h 2689530"/>
              <a:gd name="connsiteX5" fmla="*/ 0 w 2698594"/>
              <a:gd name="connsiteY5" fmla="*/ 2689530 h 2689530"/>
              <a:gd name="connsiteX6" fmla="*/ 0 w 2698594"/>
              <a:gd name="connsiteY6" fmla="*/ 28106 h 2689530"/>
              <a:gd name="connsiteX0" fmla="*/ 0 w 2698594"/>
              <a:gd name="connsiteY0" fmla="*/ 28106 h 2689530"/>
              <a:gd name="connsiteX1" fmla="*/ 2259979 w 2698594"/>
              <a:gd name="connsiteY1" fmla="*/ 987111 h 2689530"/>
              <a:gd name="connsiteX2" fmla="*/ 2265741 w 2698594"/>
              <a:gd name="connsiteY2" fmla="*/ 99432 h 2689530"/>
              <a:gd name="connsiteX3" fmla="*/ 2676292 w 2698594"/>
              <a:gd name="connsiteY3" fmla="*/ 0 h 2689530"/>
              <a:gd name="connsiteX4" fmla="*/ 2698594 w 2698594"/>
              <a:gd name="connsiteY4" fmla="*/ 2689530 h 2689530"/>
              <a:gd name="connsiteX5" fmla="*/ 0 w 2698594"/>
              <a:gd name="connsiteY5" fmla="*/ 2689530 h 2689530"/>
              <a:gd name="connsiteX6" fmla="*/ 0 w 2698594"/>
              <a:gd name="connsiteY6" fmla="*/ 28106 h 2689530"/>
              <a:gd name="connsiteX0" fmla="*/ 0 w 2698594"/>
              <a:gd name="connsiteY0" fmla="*/ 0 h 2661424"/>
              <a:gd name="connsiteX1" fmla="*/ 2259979 w 2698594"/>
              <a:gd name="connsiteY1" fmla="*/ 959005 h 2661424"/>
              <a:gd name="connsiteX2" fmla="*/ 2265741 w 2698594"/>
              <a:gd name="connsiteY2" fmla="*/ 71326 h 2661424"/>
              <a:gd name="connsiteX3" fmla="*/ 2622952 w 2698594"/>
              <a:gd name="connsiteY3" fmla="*/ 13804 h 2661424"/>
              <a:gd name="connsiteX4" fmla="*/ 2698594 w 2698594"/>
              <a:gd name="connsiteY4" fmla="*/ 2661424 h 2661424"/>
              <a:gd name="connsiteX5" fmla="*/ 0 w 2698594"/>
              <a:gd name="connsiteY5" fmla="*/ 2661424 h 2661424"/>
              <a:gd name="connsiteX6" fmla="*/ 0 w 2698594"/>
              <a:gd name="connsiteY6" fmla="*/ 0 h 2661424"/>
              <a:gd name="connsiteX0" fmla="*/ 0 w 2698594"/>
              <a:gd name="connsiteY0" fmla="*/ 0 h 2661424"/>
              <a:gd name="connsiteX1" fmla="*/ 2301889 w 2698594"/>
              <a:gd name="connsiteY1" fmla="*/ 863755 h 2661424"/>
              <a:gd name="connsiteX2" fmla="*/ 2265741 w 2698594"/>
              <a:gd name="connsiteY2" fmla="*/ 71326 h 2661424"/>
              <a:gd name="connsiteX3" fmla="*/ 2622952 w 2698594"/>
              <a:gd name="connsiteY3" fmla="*/ 13804 h 2661424"/>
              <a:gd name="connsiteX4" fmla="*/ 2698594 w 2698594"/>
              <a:gd name="connsiteY4" fmla="*/ 2661424 h 2661424"/>
              <a:gd name="connsiteX5" fmla="*/ 0 w 2698594"/>
              <a:gd name="connsiteY5" fmla="*/ 2661424 h 2661424"/>
              <a:gd name="connsiteX6" fmla="*/ 0 w 2698594"/>
              <a:gd name="connsiteY6" fmla="*/ 0 h 2661424"/>
              <a:gd name="connsiteX0" fmla="*/ 0 w 2698594"/>
              <a:gd name="connsiteY0" fmla="*/ 0 h 2661424"/>
              <a:gd name="connsiteX1" fmla="*/ 2282839 w 2698594"/>
              <a:gd name="connsiteY1" fmla="*/ 867565 h 2661424"/>
              <a:gd name="connsiteX2" fmla="*/ 2265741 w 2698594"/>
              <a:gd name="connsiteY2" fmla="*/ 71326 h 2661424"/>
              <a:gd name="connsiteX3" fmla="*/ 2622952 w 2698594"/>
              <a:gd name="connsiteY3" fmla="*/ 13804 h 2661424"/>
              <a:gd name="connsiteX4" fmla="*/ 2698594 w 2698594"/>
              <a:gd name="connsiteY4" fmla="*/ 2661424 h 2661424"/>
              <a:gd name="connsiteX5" fmla="*/ 0 w 2698594"/>
              <a:gd name="connsiteY5" fmla="*/ 2661424 h 2661424"/>
              <a:gd name="connsiteX6" fmla="*/ 0 w 2698594"/>
              <a:gd name="connsiteY6" fmla="*/ 0 h 2661424"/>
              <a:gd name="connsiteX0" fmla="*/ 1209 w 2699803"/>
              <a:gd name="connsiteY0" fmla="*/ 0 h 2661424"/>
              <a:gd name="connsiteX1" fmla="*/ 0 w 2699803"/>
              <a:gd name="connsiteY1" fmla="*/ 2746 h 2661424"/>
              <a:gd name="connsiteX2" fmla="*/ 2284048 w 2699803"/>
              <a:gd name="connsiteY2" fmla="*/ 867565 h 2661424"/>
              <a:gd name="connsiteX3" fmla="*/ 2266950 w 2699803"/>
              <a:gd name="connsiteY3" fmla="*/ 71326 h 2661424"/>
              <a:gd name="connsiteX4" fmla="*/ 2624161 w 2699803"/>
              <a:gd name="connsiteY4" fmla="*/ 13804 h 2661424"/>
              <a:gd name="connsiteX5" fmla="*/ 2699803 w 2699803"/>
              <a:gd name="connsiteY5" fmla="*/ 2661424 h 2661424"/>
              <a:gd name="connsiteX6" fmla="*/ 1209 w 2699803"/>
              <a:gd name="connsiteY6" fmla="*/ 2661424 h 2661424"/>
              <a:gd name="connsiteX7" fmla="*/ 1209 w 2699803"/>
              <a:gd name="connsiteY7" fmla="*/ 0 h 2661424"/>
              <a:gd name="connsiteX0" fmla="*/ 0 w 2870044"/>
              <a:gd name="connsiteY0" fmla="*/ 271574 h 2658678"/>
              <a:gd name="connsiteX1" fmla="*/ 170241 w 2870044"/>
              <a:gd name="connsiteY1" fmla="*/ 0 h 2658678"/>
              <a:gd name="connsiteX2" fmla="*/ 2454289 w 2870044"/>
              <a:gd name="connsiteY2" fmla="*/ 864819 h 2658678"/>
              <a:gd name="connsiteX3" fmla="*/ 2437191 w 2870044"/>
              <a:gd name="connsiteY3" fmla="*/ 68580 h 2658678"/>
              <a:gd name="connsiteX4" fmla="*/ 2794402 w 2870044"/>
              <a:gd name="connsiteY4" fmla="*/ 11058 h 2658678"/>
              <a:gd name="connsiteX5" fmla="*/ 2870044 w 2870044"/>
              <a:gd name="connsiteY5" fmla="*/ 2658678 h 2658678"/>
              <a:gd name="connsiteX6" fmla="*/ 171450 w 2870044"/>
              <a:gd name="connsiteY6" fmla="*/ 2658678 h 2658678"/>
              <a:gd name="connsiteX7" fmla="*/ 0 w 2870044"/>
              <a:gd name="connsiteY7" fmla="*/ 271574 h 2658678"/>
              <a:gd name="connsiteX0" fmla="*/ 0 w 2870044"/>
              <a:gd name="connsiteY0" fmla="*/ 260516 h 2647620"/>
              <a:gd name="connsiteX1" fmla="*/ 574101 w 2870044"/>
              <a:gd name="connsiteY1" fmla="*/ 72762 h 2647620"/>
              <a:gd name="connsiteX2" fmla="*/ 2454289 w 2870044"/>
              <a:gd name="connsiteY2" fmla="*/ 853761 h 2647620"/>
              <a:gd name="connsiteX3" fmla="*/ 2437191 w 2870044"/>
              <a:gd name="connsiteY3" fmla="*/ 57522 h 2647620"/>
              <a:gd name="connsiteX4" fmla="*/ 2794402 w 2870044"/>
              <a:gd name="connsiteY4" fmla="*/ 0 h 2647620"/>
              <a:gd name="connsiteX5" fmla="*/ 2870044 w 2870044"/>
              <a:gd name="connsiteY5" fmla="*/ 2647620 h 2647620"/>
              <a:gd name="connsiteX6" fmla="*/ 171450 w 2870044"/>
              <a:gd name="connsiteY6" fmla="*/ 2647620 h 2647620"/>
              <a:gd name="connsiteX7" fmla="*/ 0 w 2870044"/>
              <a:gd name="connsiteY7" fmla="*/ 260516 h 2647620"/>
              <a:gd name="connsiteX0" fmla="*/ 0 w 2934814"/>
              <a:gd name="connsiteY0" fmla="*/ 20486 h 2647620"/>
              <a:gd name="connsiteX1" fmla="*/ 638871 w 2934814"/>
              <a:gd name="connsiteY1" fmla="*/ 72762 h 2647620"/>
              <a:gd name="connsiteX2" fmla="*/ 2519059 w 2934814"/>
              <a:gd name="connsiteY2" fmla="*/ 853761 h 2647620"/>
              <a:gd name="connsiteX3" fmla="*/ 2501961 w 2934814"/>
              <a:gd name="connsiteY3" fmla="*/ 57522 h 2647620"/>
              <a:gd name="connsiteX4" fmla="*/ 2859172 w 2934814"/>
              <a:gd name="connsiteY4" fmla="*/ 0 h 2647620"/>
              <a:gd name="connsiteX5" fmla="*/ 2934814 w 2934814"/>
              <a:gd name="connsiteY5" fmla="*/ 2647620 h 2647620"/>
              <a:gd name="connsiteX6" fmla="*/ 236220 w 2934814"/>
              <a:gd name="connsiteY6" fmla="*/ 2647620 h 2647620"/>
              <a:gd name="connsiteX7" fmla="*/ 0 w 2934814"/>
              <a:gd name="connsiteY7" fmla="*/ 20486 h 2647620"/>
              <a:gd name="connsiteX0" fmla="*/ 0 w 2934814"/>
              <a:gd name="connsiteY0" fmla="*/ 20486 h 2647620"/>
              <a:gd name="connsiteX1" fmla="*/ 638871 w 2934814"/>
              <a:gd name="connsiteY1" fmla="*/ 72762 h 2647620"/>
              <a:gd name="connsiteX2" fmla="*/ 627442 w 2934814"/>
              <a:gd name="connsiteY2" fmla="*/ 68952 h 2647620"/>
              <a:gd name="connsiteX3" fmla="*/ 2519059 w 2934814"/>
              <a:gd name="connsiteY3" fmla="*/ 853761 h 2647620"/>
              <a:gd name="connsiteX4" fmla="*/ 2501961 w 2934814"/>
              <a:gd name="connsiteY4" fmla="*/ 57522 h 2647620"/>
              <a:gd name="connsiteX5" fmla="*/ 2859172 w 2934814"/>
              <a:gd name="connsiteY5" fmla="*/ 0 h 2647620"/>
              <a:gd name="connsiteX6" fmla="*/ 2934814 w 2934814"/>
              <a:gd name="connsiteY6" fmla="*/ 2647620 h 2647620"/>
              <a:gd name="connsiteX7" fmla="*/ 236220 w 2934814"/>
              <a:gd name="connsiteY7" fmla="*/ 2647620 h 2647620"/>
              <a:gd name="connsiteX8" fmla="*/ 0 w 2934814"/>
              <a:gd name="connsiteY8" fmla="*/ 20486 h 2647620"/>
              <a:gd name="connsiteX0" fmla="*/ 0 w 2934814"/>
              <a:gd name="connsiteY0" fmla="*/ 20486 h 2647620"/>
              <a:gd name="connsiteX1" fmla="*/ 638871 w 2934814"/>
              <a:gd name="connsiteY1" fmla="*/ 72762 h 2647620"/>
              <a:gd name="connsiteX2" fmla="*/ 623632 w 2934814"/>
              <a:gd name="connsiteY2" fmla="*/ 842382 h 2647620"/>
              <a:gd name="connsiteX3" fmla="*/ 2519059 w 2934814"/>
              <a:gd name="connsiteY3" fmla="*/ 853761 h 2647620"/>
              <a:gd name="connsiteX4" fmla="*/ 2501961 w 2934814"/>
              <a:gd name="connsiteY4" fmla="*/ 57522 h 2647620"/>
              <a:gd name="connsiteX5" fmla="*/ 2859172 w 2934814"/>
              <a:gd name="connsiteY5" fmla="*/ 0 h 2647620"/>
              <a:gd name="connsiteX6" fmla="*/ 2934814 w 2934814"/>
              <a:gd name="connsiteY6" fmla="*/ 2647620 h 2647620"/>
              <a:gd name="connsiteX7" fmla="*/ 236220 w 2934814"/>
              <a:gd name="connsiteY7" fmla="*/ 2647620 h 2647620"/>
              <a:gd name="connsiteX8" fmla="*/ 0 w 2934814"/>
              <a:gd name="connsiteY8" fmla="*/ 20486 h 2647620"/>
              <a:gd name="connsiteX0" fmla="*/ 7620 w 2942434"/>
              <a:gd name="connsiteY0" fmla="*/ 20486 h 2647620"/>
              <a:gd name="connsiteX1" fmla="*/ 646491 w 2942434"/>
              <a:gd name="connsiteY1" fmla="*/ 72762 h 2647620"/>
              <a:gd name="connsiteX2" fmla="*/ 631252 w 2942434"/>
              <a:gd name="connsiteY2" fmla="*/ 842382 h 2647620"/>
              <a:gd name="connsiteX3" fmla="*/ 2526679 w 2942434"/>
              <a:gd name="connsiteY3" fmla="*/ 853761 h 2647620"/>
              <a:gd name="connsiteX4" fmla="*/ 2509581 w 2942434"/>
              <a:gd name="connsiteY4" fmla="*/ 57522 h 2647620"/>
              <a:gd name="connsiteX5" fmla="*/ 2866792 w 2942434"/>
              <a:gd name="connsiteY5" fmla="*/ 0 h 2647620"/>
              <a:gd name="connsiteX6" fmla="*/ 2942434 w 2942434"/>
              <a:gd name="connsiteY6" fmla="*/ 2647620 h 2647620"/>
              <a:gd name="connsiteX7" fmla="*/ 0 w 2942434"/>
              <a:gd name="connsiteY7" fmla="*/ 2640000 h 2647620"/>
              <a:gd name="connsiteX8" fmla="*/ 7620 w 2942434"/>
              <a:gd name="connsiteY8" fmla="*/ 20486 h 2647620"/>
              <a:gd name="connsiteX0" fmla="*/ 7620 w 2896714"/>
              <a:gd name="connsiteY0" fmla="*/ 20486 h 2640000"/>
              <a:gd name="connsiteX1" fmla="*/ 646491 w 2896714"/>
              <a:gd name="connsiteY1" fmla="*/ 72762 h 2640000"/>
              <a:gd name="connsiteX2" fmla="*/ 631252 w 2896714"/>
              <a:gd name="connsiteY2" fmla="*/ 842382 h 2640000"/>
              <a:gd name="connsiteX3" fmla="*/ 2526679 w 2896714"/>
              <a:gd name="connsiteY3" fmla="*/ 853761 h 2640000"/>
              <a:gd name="connsiteX4" fmla="*/ 2509581 w 2896714"/>
              <a:gd name="connsiteY4" fmla="*/ 57522 h 2640000"/>
              <a:gd name="connsiteX5" fmla="*/ 2866792 w 2896714"/>
              <a:gd name="connsiteY5" fmla="*/ 0 h 2640000"/>
              <a:gd name="connsiteX6" fmla="*/ 2896714 w 2896714"/>
              <a:gd name="connsiteY6" fmla="*/ 2640000 h 2640000"/>
              <a:gd name="connsiteX7" fmla="*/ 0 w 2896714"/>
              <a:gd name="connsiteY7" fmla="*/ 2640000 h 2640000"/>
              <a:gd name="connsiteX8" fmla="*/ 7620 w 2896714"/>
              <a:gd name="connsiteY8" fmla="*/ 20486 h 2640000"/>
              <a:gd name="connsiteX0" fmla="*/ 10738 w 2896714"/>
              <a:gd name="connsiteY0" fmla="*/ 845351 h 2640000"/>
              <a:gd name="connsiteX1" fmla="*/ 646491 w 2896714"/>
              <a:gd name="connsiteY1" fmla="*/ 72762 h 2640000"/>
              <a:gd name="connsiteX2" fmla="*/ 631252 w 2896714"/>
              <a:gd name="connsiteY2" fmla="*/ 842382 h 2640000"/>
              <a:gd name="connsiteX3" fmla="*/ 2526679 w 2896714"/>
              <a:gd name="connsiteY3" fmla="*/ 853761 h 2640000"/>
              <a:gd name="connsiteX4" fmla="*/ 2509581 w 2896714"/>
              <a:gd name="connsiteY4" fmla="*/ 57522 h 2640000"/>
              <a:gd name="connsiteX5" fmla="*/ 2866792 w 2896714"/>
              <a:gd name="connsiteY5" fmla="*/ 0 h 2640000"/>
              <a:gd name="connsiteX6" fmla="*/ 2896714 w 2896714"/>
              <a:gd name="connsiteY6" fmla="*/ 2640000 h 2640000"/>
              <a:gd name="connsiteX7" fmla="*/ 0 w 2896714"/>
              <a:gd name="connsiteY7" fmla="*/ 2640000 h 2640000"/>
              <a:gd name="connsiteX8" fmla="*/ 10738 w 2896714"/>
              <a:gd name="connsiteY8" fmla="*/ 845351 h 2640000"/>
              <a:gd name="connsiteX0" fmla="*/ 10738 w 2896714"/>
              <a:gd name="connsiteY0" fmla="*/ 845351 h 2640000"/>
              <a:gd name="connsiteX1" fmla="*/ 602848 w 2896714"/>
              <a:gd name="connsiteY1" fmla="*/ 848097 h 2640000"/>
              <a:gd name="connsiteX2" fmla="*/ 631252 w 2896714"/>
              <a:gd name="connsiteY2" fmla="*/ 842382 h 2640000"/>
              <a:gd name="connsiteX3" fmla="*/ 2526679 w 2896714"/>
              <a:gd name="connsiteY3" fmla="*/ 853761 h 2640000"/>
              <a:gd name="connsiteX4" fmla="*/ 2509581 w 2896714"/>
              <a:gd name="connsiteY4" fmla="*/ 57522 h 2640000"/>
              <a:gd name="connsiteX5" fmla="*/ 2866792 w 2896714"/>
              <a:gd name="connsiteY5" fmla="*/ 0 h 2640000"/>
              <a:gd name="connsiteX6" fmla="*/ 2896714 w 2896714"/>
              <a:gd name="connsiteY6" fmla="*/ 2640000 h 2640000"/>
              <a:gd name="connsiteX7" fmla="*/ 0 w 2896714"/>
              <a:gd name="connsiteY7" fmla="*/ 2640000 h 2640000"/>
              <a:gd name="connsiteX8" fmla="*/ 10738 w 2896714"/>
              <a:gd name="connsiteY8" fmla="*/ 845351 h 2640000"/>
              <a:gd name="connsiteX0" fmla="*/ 10738 w 2896714"/>
              <a:gd name="connsiteY0" fmla="*/ 845351 h 2640000"/>
              <a:gd name="connsiteX1" fmla="*/ 602848 w 2896714"/>
              <a:gd name="connsiteY1" fmla="*/ 848097 h 2640000"/>
              <a:gd name="connsiteX2" fmla="*/ 2286574 w 2896714"/>
              <a:gd name="connsiteY2" fmla="*/ 857622 h 2640000"/>
              <a:gd name="connsiteX3" fmla="*/ 2526679 w 2896714"/>
              <a:gd name="connsiteY3" fmla="*/ 853761 h 2640000"/>
              <a:gd name="connsiteX4" fmla="*/ 2509581 w 2896714"/>
              <a:gd name="connsiteY4" fmla="*/ 57522 h 2640000"/>
              <a:gd name="connsiteX5" fmla="*/ 2866792 w 2896714"/>
              <a:gd name="connsiteY5" fmla="*/ 0 h 2640000"/>
              <a:gd name="connsiteX6" fmla="*/ 2896714 w 2896714"/>
              <a:gd name="connsiteY6" fmla="*/ 2640000 h 2640000"/>
              <a:gd name="connsiteX7" fmla="*/ 0 w 2896714"/>
              <a:gd name="connsiteY7" fmla="*/ 2640000 h 2640000"/>
              <a:gd name="connsiteX8" fmla="*/ 10738 w 2896714"/>
              <a:gd name="connsiteY8" fmla="*/ 845351 h 2640000"/>
              <a:gd name="connsiteX0" fmla="*/ 10738 w 2896714"/>
              <a:gd name="connsiteY0" fmla="*/ 854821 h 2649470"/>
              <a:gd name="connsiteX1" fmla="*/ 602848 w 2896714"/>
              <a:gd name="connsiteY1" fmla="*/ 857567 h 2649470"/>
              <a:gd name="connsiteX2" fmla="*/ 2286574 w 2896714"/>
              <a:gd name="connsiteY2" fmla="*/ 867092 h 2649470"/>
              <a:gd name="connsiteX3" fmla="*/ 2280407 w 2896714"/>
              <a:gd name="connsiteY3" fmla="*/ 87896 h 2649470"/>
              <a:gd name="connsiteX4" fmla="*/ 2509581 w 2896714"/>
              <a:gd name="connsiteY4" fmla="*/ 66992 h 2649470"/>
              <a:gd name="connsiteX5" fmla="*/ 2866792 w 2896714"/>
              <a:gd name="connsiteY5" fmla="*/ 9470 h 2649470"/>
              <a:gd name="connsiteX6" fmla="*/ 2896714 w 2896714"/>
              <a:gd name="connsiteY6" fmla="*/ 2649470 h 2649470"/>
              <a:gd name="connsiteX7" fmla="*/ 0 w 2896714"/>
              <a:gd name="connsiteY7" fmla="*/ 2649470 h 2649470"/>
              <a:gd name="connsiteX8" fmla="*/ 10738 w 2896714"/>
              <a:gd name="connsiteY8" fmla="*/ 854821 h 2649470"/>
              <a:gd name="connsiteX0" fmla="*/ 10738 w 2896714"/>
              <a:gd name="connsiteY0" fmla="*/ 858467 h 2653116"/>
              <a:gd name="connsiteX1" fmla="*/ 602848 w 2896714"/>
              <a:gd name="connsiteY1" fmla="*/ 861213 h 2653116"/>
              <a:gd name="connsiteX2" fmla="*/ 2286574 w 2896714"/>
              <a:gd name="connsiteY2" fmla="*/ 870738 h 2653116"/>
              <a:gd name="connsiteX3" fmla="*/ 2280407 w 2896714"/>
              <a:gd name="connsiteY3" fmla="*/ 91542 h 2653116"/>
              <a:gd name="connsiteX4" fmla="*/ 9454 w 2896714"/>
              <a:gd name="connsiteY4" fmla="*/ 42063 h 2653116"/>
              <a:gd name="connsiteX5" fmla="*/ 2866792 w 2896714"/>
              <a:gd name="connsiteY5" fmla="*/ 13116 h 2653116"/>
              <a:gd name="connsiteX6" fmla="*/ 2896714 w 2896714"/>
              <a:gd name="connsiteY6" fmla="*/ 2653116 h 2653116"/>
              <a:gd name="connsiteX7" fmla="*/ 0 w 2896714"/>
              <a:gd name="connsiteY7" fmla="*/ 2653116 h 2653116"/>
              <a:gd name="connsiteX8" fmla="*/ 10738 w 2896714"/>
              <a:gd name="connsiteY8" fmla="*/ 858467 h 2653116"/>
              <a:gd name="connsiteX0" fmla="*/ 10738 w 2896714"/>
              <a:gd name="connsiteY0" fmla="*/ 858467 h 2653116"/>
              <a:gd name="connsiteX1" fmla="*/ 602848 w 2896714"/>
              <a:gd name="connsiteY1" fmla="*/ 866928 h 2653116"/>
              <a:gd name="connsiteX2" fmla="*/ 2286574 w 2896714"/>
              <a:gd name="connsiteY2" fmla="*/ 870738 h 2653116"/>
              <a:gd name="connsiteX3" fmla="*/ 2280407 w 2896714"/>
              <a:gd name="connsiteY3" fmla="*/ 91542 h 2653116"/>
              <a:gd name="connsiteX4" fmla="*/ 9454 w 2896714"/>
              <a:gd name="connsiteY4" fmla="*/ 42063 h 2653116"/>
              <a:gd name="connsiteX5" fmla="*/ 2866792 w 2896714"/>
              <a:gd name="connsiteY5" fmla="*/ 13116 h 2653116"/>
              <a:gd name="connsiteX6" fmla="*/ 2896714 w 2896714"/>
              <a:gd name="connsiteY6" fmla="*/ 2653116 h 2653116"/>
              <a:gd name="connsiteX7" fmla="*/ 0 w 2896714"/>
              <a:gd name="connsiteY7" fmla="*/ 2653116 h 2653116"/>
              <a:gd name="connsiteX8" fmla="*/ 10738 w 2896714"/>
              <a:gd name="connsiteY8" fmla="*/ 858467 h 2653116"/>
              <a:gd name="connsiteX0" fmla="*/ 13856 w 2896714"/>
              <a:gd name="connsiteY0" fmla="*/ 864182 h 2653116"/>
              <a:gd name="connsiteX1" fmla="*/ 602848 w 2896714"/>
              <a:gd name="connsiteY1" fmla="*/ 866928 h 2653116"/>
              <a:gd name="connsiteX2" fmla="*/ 2286574 w 2896714"/>
              <a:gd name="connsiteY2" fmla="*/ 870738 h 2653116"/>
              <a:gd name="connsiteX3" fmla="*/ 2280407 w 2896714"/>
              <a:gd name="connsiteY3" fmla="*/ 91542 h 2653116"/>
              <a:gd name="connsiteX4" fmla="*/ 9454 w 2896714"/>
              <a:gd name="connsiteY4" fmla="*/ 42063 h 2653116"/>
              <a:gd name="connsiteX5" fmla="*/ 2866792 w 2896714"/>
              <a:gd name="connsiteY5" fmla="*/ 13116 h 2653116"/>
              <a:gd name="connsiteX6" fmla="*/ 2896714 w 2896714"/>
              <a:gd name="connsiteY6" fmla="*/ 2653116 h 2653116"/>
              <a:gd name="connsiteX7" fmla="*/ 0 w 2896714"/>
              <a:gd name="connsiteY7" fmla="*/ 2653116 h 2653116"/>
              <a:gd name="connsiteX8" fmla="*/ 13856 w 2896714"/>
              <a:gd name="connsiteY8" fmla="*/ 864182 h 2653116"/>
              <a:gd name="connsiteX0" fmla="*/ 13856 w 2896714"/>
              <a:gd name="connsiteY0" fmla="*/ 1052517 h 2841451"/>
              <a:gd name="connsiteX1" fmla="*/ 602848 w 2896714"/>
              <a:gd name="connsiteY1" fmla="*/ 1055263 h 2841451"/>
              <a:gd name="connsiteX2" fmla="*/ 2286574 w 2896714"/>
              <a:gd name="connsiteY2" fmla="*/ 1059073 h 2841451"/>
              <a:gd name="connsiteX3" fmla="*/ 2280407 w 2896714"/>
              <a:gd name="connsiteY3" fmla="*/ 279877 h 2841451"/>
              <a:gd name="connsiteX4" fmla="*/ 2866792 w 2896714"/>
              <a:gd name="connsiteY4" fmla="*/ 201451 h 2841451"/>
              <a:gd name="connsiteX5" fmla="*/ 2896714 w 2896714"/>
              <a:gd name="connsiteY5" fmla="*/ 2841451 h 2841451"/>
              <a:gd name="connsiteX6" fmla="*/ 0 w 2896714"/>
              <a:gd name="connsiteY6" fmla="*/ 2841451 h 2841451"/>
              <a:gd name="connsiteX7" fmla="*/ 13856 w 2896714"/>
              <a:gd name="connsiteY7" fmla="*/ 1052517 h 2841451"/>
              <a:gd name="connsiteX0" fmla="*/ 13856 w 2896714"/>
              <a:gd name="connsiteY0" fmla="*/ 1023139 h 2812073"/>
              <a:gd name="connsiteX1" fmla="*/ 602848 w 2896714"/>
              <a:gd name="connsiteY1" fmla="*/ 1025885 h 2812073"/>
              <a:gd name="connsiteX2" fmla="*/ 2286574 w 2896714"/>
              <a:gd name="connsiteY2" fmla="*/ 1029695 h 2812073"/>
              <a:gd name="connsiteX3" fmla="*/ 2280407 w 2896714"/>
              <a:gd name="connsiteY3" fmla="*/ 250499 h 2812073"/>
              <a:gd name="connsiteX4" fmla="*/ 2866792 w 2896714"/>
              <a:gd name="connsiteY4" fmla="*/ 172073 h 2812073"/>
              <a:gd name="connsiteX5" fmla="*/ 2896714 w 2896714"/>
              <a:gd name="connsiteY5" fmla="*/ 2812073 h 2812073"/>
              <a:gd name="connsiteX6" fmla="*/ 0 w 2896714"/>
              <a:gd name="connsiteY6" fmla="*/ 2812073 h 2812073"/>
              <a:gd name="connsiteX7" fmla="*/ 13856 w 2896714"/>
              <a:gd name="connsiteY7" fmla="*/ 1023139 h 2812073"/>
              <a:gd name="connsiteX0" fmla="*/ 13856 w 2896714"/>
              <a:gd name="connsiteY0" fmla="*/ 905352 h 2694286"/>
              <a:gd name="connsiteX1" fmla="*/ 602848 w 2896714"/>
              <a:gd name="connsiteY1" fmla="*/ 908098 h 2694286"/>
              <a:gd name="connsiteX2" fmla="*/ 2286574 w 2896714"/>
              <a:gd name="connsiteY2" fmla="*/ 911908 h 2694286"/>
              <a:gd name="connsiteX3" fmla="*/ 2866792 w 2896714"/>
              <a:gd name="connsiteY3" fmla="*/ 54286 h 2694286"/>
              <a:gd name="connsiteX4" fmla="*/ 2896714 w 2896714"/>
              <a:gd name="connsiteY4" fmla="*/ 2694286 h 2694286"/>
              <a:gd name="connsiteX5" fmla="*/ 0 w 2896714"/>
              <a:gd name="connsiteY5" fmla="*/ 2694286 h 2694286"/>
              <a:gd name="connsiteX6" fmla="*/ 13856 w 2896714"/>
              <a:gd name="connsiteY6" fmla="*/ 905352 h 2694286"/>
              <a:gd name="connsiteX0" fmla="*/ 13856 w 2896714"/>
              <a:gd name="connsiteY0" fmla="*/ 910313 h 2699247"/>
              <a:gd name="connsiteX1" fmla="*/ 602848 w 2896714"/>
              <a:gd name="connsiteY1" fmla="*/ 913059 h 2699247"/>
              <a:gd name="connsiteX2" fmla="*/ 2286574 w 2896714"/>
              <a:gd name="connsiteY2" fmla="*/ 916869 h 2699247"/>
              <a:gd name="connsiteX3" fmla="*/ 2866792 w 2896714"/>
              <a:gd name="connsiteY3" fmla="*/ 59247 h 2699247"/>
              <a:gd name="connsiteX4" fmla="*/ 2896714 w 2896714"/>
              <a:gd name="connsiteY4" fmla="*/ 2699247 h 2699247"/>
              <a:gd name="connsiteX5" fmla="*/ 0 w 2896714"/>
              <a:gd name="connsiteY5" fmla="*/ 2699247 h 2699247"/>
              <a:gd name="connsiteX6" fmla="*/ 13856 w 2896714"/>
              <a:gd name="connsiteY6" fmla="*/ 910313 h 2699247"/>
              <a:gd name="connsiteX0" fmla="*/ 13856 w 2896714"/>
              <a:gd name="connsiteY0" fmla="*/ 846953 h 2635887"/>
              <a:gd name="connsiteX1" fmla="*/ 602848 w 2896714"/>
              <a:gd name="connsiteY1" fmla="*/ 849699 h 2635887"/>
              <a:gd name="connsiteX2" fmla="*/ 2286574 w 2896714"/>
              <a:gd name="connsiteY2" fmla="*/ 853509 h 2635887"/>
              <a:gd name="connsiteX3" fmla="*/ 2869910 w 2896714"/>
              <a:gd name="connsiteY3" fmla="*/ 62562 h 2635887"/>
              <a:gd name="connsiteX4" fmla="*/ 2896714 w 2896714"/>
              <a:gd name="connsiteY4" fmla="*/ 2635887 h 2635887"/>
              <a:gd name="connsiteX5" fmla="*/ 0 w 2896714"/>
              <a:gd name="connsiteY5" fmla="*/ 2635887 h 2635887"/>
              <a:gd name="connsiteX6" fmla="*/ 13856 w 2896714"/>
              <a:gd name="connsiteY6" fmla="*/ 846953 h 2635887"/>
              <a:gd name="connsiteX0" fmla="*/ 13856 w 2896714"/>
              <a:gd name="connsiteY0" fmla="*/ 846953 h 2635887"/>
              <a:gd name="connsiteX1" fmla="*/ 602848 w 2896714"/>
              <a:gd name="connsiteY1" fmla="*/ 849699 h 2635887"/>
              <a:gd name="connsiteX2" fmla="*/ 2286574 w 2896714"/>
              <a:gd name="connsiteY2" fmla="*/ 853509 h 2635887"/>
              <a:gd name="connsiteX3" fmla="*/ 2869910 w 2896714"/>
              <a:gd name="connsiteY3" fmla="*/ 62562 h 2635887"/>
              <a:gd name="connsiteX4" fmla="*/ 2861742 w 2896714"/>
              <a:gd name="connsiteY4" fmla="*/ 71548 h 2635887"/>
              <a:gd name="connsiteX5" fmla="*/ 2896714 w 2896714"/>
              <a:gd name="connsiteY5" fmla="*/ 2635887 h 2635887"/>
              <a:gd name="connsiteX6" fmla="*/ 0 w 2896714"/>
              <a:gd name="connsiteY6" fmla="*/ 2635887 h 2635887"/>
              <a:gd name="connsiteX7" fmla="*/ 13856 w 2896714"/>
              <a:gd name="connsiteY7" fmla="*/ 846953 h 2635887"/>
              <a:gd name="connsiteX0" fmla="*/ 13856 w 2896714"/>
              <a:gd name="connsiteY0" fmla="*/ 846703 h 2635637"/>
              <a:gd name="connsiteX1" fmla="*/ 602848 w 2896714"/>
              <a:gd name="connsiteY1" fmla="*/ 849449 h 2635637"/>
              <a:gd name="connsiteX2" fmla="*/ 2286574 w 2896714"/>
              <a:gd name="connsiteY2" fmla="*/ 853259 h 2635637"/>
              <a:gd name="connsiteX3" fmla="*/ 2869910 w 2896714"/>
              <a:gd name="connsiteY3" fmla="*/ 62312 h 2635637"/>
              <a:gd name="connsiteX4" fmla="*/ 2344259 w 2896714"/>
              <a:gd name="connsiteY4" fmla="*/ 48438 h 2635637"/>
              <a:gd name="connsiteX5" fmla="*/ 2896714 w 2896714"/>
              <a:gd name="connsiteY5" fmla="*/ 2635637 h 2635637"/>
              <a:gd name="connsiteX6" fmla="*/ 0 w 2896714"/>
              <a:gd name="connsiteY6" fmla="*/ 2635637 h 2635637"/>
              <a:gd name="connsiteX7" fmla="*/ 13856 w 2896714"/>
              <a:gd name="connsiteY7" fmla="*/ 846703 h 2635637"/>
              <a:gd name="connsiteX0" fmla="*/ 13856 w 2896714"/>
              <a:gd name="connsiteY0" fmla="*/ 837397 h 2626331"/>
              <a:gd name="connsiteX1" fmla="*/ 602848 w 2896714"/>
              <a:gd name="connsiteY1" fmla="*/ 840143 h 2626331"/>
              <a:gd name="connsiteX2" fmla="*/ 2286574 w 2896714"/>
              <a:gd name="connsiteY2" fmla="*/ 843953 h 2626331"/>
              <a:gd name="connsiteX3" fmla="*/ 2290079 w 2896714"/>
              <a:gd name="connsiteY3" fmla="*/ 66341 h 2626331"/>
              <a:gd name="connsiteX4" fmla="*/ 2344259 w 2896714"/>
              <a:gd name="connsiteY4" fmla="*/ 39132 h 2626331"/>
              <a:gd name="connsiteX5" fmla="*/ 2896714 w 2896714"/>
              <a:gd name="connsiteY5" fmla="*/ 2626331 h 2626331"/>
              <a:gd name="connsiteX6" fmla="*/ 0 w 2896714"/>
              <a:gd name="connsiteY6" fmla="*/ 2626331 h 2626331"/>
              <a:gd name="connsiteX7" fmla="*/ 13856 w 2896714"/>
              <a:gd name="connsiteY7" fmla="*/ 837397 h 2626331"/>
              <a:gd name="connsiteX0" fmla="*/ 13856 w 2896714"/>
              <a:gd name="connsiteY0" fmla="*/ 848120 h 2637054"/>
              <a:gd name="connsiteX1" fmla="*/ 602848 w 2896714"/>
              <a:gd name="connsiteY1" fmla="*/ 850866 h 2637054"/>
              <a:gd name="connsiteX2" fmla="*/ 2286574 w 2896714"/>
              <a:gd name="connsiteY2" fmla="*/ 854676 h 2637054"/>
              <a:gd name="connsiteX3" fmla="*/ 2290079 w 2896714"/>
              <a:gd name="connsiteY3" fmla="*/ 77064 h 2637054"/>
              <a:gd name="connsiteX4" fmla="*/ 2858625 w 2896714"/>
              <a:gd name="connsiteY4" fmla="*/ 25090 h 2637054"/>
              <a:gd name="connsiteX5" fmla="*/ 2896714 w 2896714"/>
              <a:gd name="connsiteY5" fmla="*/ 2637054 h 2637054"/>
              <a:gd name="connsiteX6" fmla="*/ 0 w 2896714"/>
              <a:gd name="connsiteY6" fmla="*/ 2637054 h 2637054"/>
              <a:gd name="connsiteX7" fmla="*/ 13856 w 2896714"/>
              <a:gd name="connsiteY7" fmla="*/ 848120 h 2637054"/>
              <a:gd name="connsiteX0" fmla="*/ 13856 w 2896714"/>
              <a:gd name="connsiteY0" fmla="*/ 856338 h 2645272"/>
              <a:gd name="connsiteX1" fmla="*/ 602848 w 2896714"/>
              <a:gd name="connsiteY1" fmla="*/ 859084 h 2645272"/>
              <a:gd name="connsiteX2" fmla="*/ 2286574 w 2896714"/>
              <a:gd name="connsiteY2" fmla="*/ 862894 h 2645272"/>
              <a:gd name="connsiteX3" fmla="*/ 2290079 w 2896714"/>
              <a:gd name="connsiteY3" fmla="*/ 85282 h 2645272"/>
              <a:gd name="connsiteX4" fmla="*/ 2858625 w 2896714"/>
              <a:gd name="connsiteY4" fmla="*/ 33308 h 2645272"/>
              <a:gd name="connsiteX5" fmla="*/ 2896714 w 2896714"/>
              <a:gd name="connsiteY5" fmla="*/ 2645272 h 2645272"/>
              <a:gd name="connsiteX6" fmla="*/ 0 w 2896714"/>
              <a:gd name="connsiteY6" fmla="*/ 2645272 h 2645272"/>
              <a:gd name="connsiteX7" fmla="*/ 13856 w 2896714"/>
              <a:gd name="connsiteY7" fmla="*/ 856338 h 2645272"/>
              <a:gd name="connsiteX0" fmla="*/ 13856 w 2896714"/>
              <a:gd name="connsiteY0" fmla="*/ 878377 h 2667311"/>
              <a:gd name="connsiteX1" fmla="*/ 602848 w 2896714"/>
              <a:gd name="connsiteY1" fmla="*/ 881123 h 2667311"/>
              <a:gd name="connsiteX2" fmla="*/ 2286574 w 2896714"/>
              <a:gd name="connsiteY2" fmla="*/ 884933 h 2667311"/>
              <a:gd name="connsiteX3" fmla="*/ 2858625 w 2896714"/>
              <a:gd name="connsiteY3" fmla="*/ 55347 h 2667311"/>
              <a:gd name="connsiteX4" fmla="*/ 2896714 w 2896714"/>
              <a:gd name="connsiteY4" fmla="*/ 2667311 h 2667311"/>
              <a:gd name="connsiteX5" fmla="*/ 0 w 2896714"/>
              <a:gd name="connsiteY5" fmla="*/ 2667311 h 2667311"/>
              <a:gd name="connsiteX6" fmla="*/ 13856 w 2896714"/>
              <a:gd name="connsiteY6" fmla="*/ 878377 h 2667311"/>
              <a:gd name="connsiteX0" fmla="*/ 13856 w 3017460"/>
              <a:gd name="connsiteY0" fmla="*/ 0 h 1788934"/>
              <a:gd name="connsiteX1" fmla="*/ 602848 w 3017460"/>
              <a:gd name="connsiteY1" fmla="*/ 2746 h 1788934"/>
              <a:gd name="connsiteX2" fmla="*/ 2286574 w 3017460"/>
              <a:gd name="connsiteY2" fmla="*/ 6556 h 1788934"/>
              <a:gd name="connsiteX3" fmla="*/ 2896714 w 3017460"/>
              <a:gd name="connsiteY3" fmla="*/ 1788934 h 1788934"/>
              <a:gd name="connsiteX4" fmla="*/ 0 w 3017460"/>
              <a:gd name="connsiteY4" fmla="*/ 1788934 h 1788934"/>
              <a:gd name="connsiteX5" fmla="*/ 13856 w 3017460"/>
              <a:gd name="connsiteY5" fmla="*/ 0 h 1788934"/>
              <a:gd name="connsiteX0" fmla="*/ 13856 w 2974246"/>
              <a:gd name="connsiteY0" fmla="*/ 0 h 1788934"/>
              <a:gd name="connsiteX1" fmla="*/ 602848 w 2974246"/>
              <a:gd name="connsiteY1" fmla="*/ 2746 h 1788934"/>
              <a:gd name="connsiteX2" fmla="*/ 2286574 w 2974246"/>
              <a:gd name="connsiteY2" fmla="*/ 6556 h 1788934"/>
              <a:gd name="connsiteX3" fmla="*/ 2846836 w 2974246"/>
              <a:gd name="connsiteY3" fmla="*/ 1787029 h 1788934"/>
              <a:gd name="connsiteX4" fmla="*/ 0 w 2974246"/>
              <a:gd name="connsiteY4" fmla="*/ 1788934 h 1788934"/>
              <a:gd name="connsiteX5" fmla="*/ 13856 w 2974246"/>
              <a:gd name="connsiteY5" fmla="*/ 0 h 1788934"/>
              <a:gd name="connsiteX0" fmla="*/ 13856 w 2848556"/>
              <a:gd name="connsiteY0" fmla="*/ 0 h 1788934"/>
              <a:gd name="connsiteX1" fmla="*/ 602848 w 2848556"/>
              <a:gd name="connsiteY1" fmla="*/ 2746 h 1788934"/>
              <a:gd name="connsiteX2" fmla="*/ 2286574 w 2848556"/>
              <a:gd name="connsiteY2" fmla="*/ 6556 h 1788934"/>
              <a:gd name="connsiteX3" fmla="*/ 2846836 w 2848556"/>
              <a:gd name="connsiteY3" fmla="*/ 1787029 h 1788934"/>
              <a:gd name="connsiteX4" fmla="*/ 0 w 2848556"/>
              <a:gd name="connsiteY4" fmla="*/ 1788934 h 1788934"/>
              <a:gd name="connsiteX5" fmla="*/ 13856 w 2848556"/>
              <a:gd name="connsiteY5" fmla="*/ 0 h 1788934"/>
              <a:gd name="connsiteX0" fmla="*/ 13856 w 2945898"/>
              <a:gd name="connsiteY0" fmla="*/ 125898 h 1914832"/>
              <a:gd name="connsiteX1" fmla="*/ 602848 w 2945898"/>
              <a:gd name="connsiteY1" fmla="*/ 128644 h 1914832"/>
              <a:gd name="connsiteX2" fmla="*/ 2286574 w 2945898"/>
              <a:gd name="connsiteY2" fmla="*/ 132454 h 1914832"/>
              <a:gd name="connsiteX3" fmla="*/ 2294380 w 2945898"/>
              <a:gd name="connsiteY3" fmla="*/ 131543 h 1914832"/>
              <a:gd name="connsiteX4" fmla="*/ 2846836 w 2945898"/>
              <a:gd name="connsiteY4" fmla="*/ 1912927 h 1914832"/>
              <a:gd name="connsiteX5" fmla="*/ 0 w 2945898"/>
              <a:gd name="connsiteY5" fmla="*/ 1914832 h 1914832"/>
              <a:gd name="connsiteX6" fmla="*/ 13856 w 2945898"/>
              <a:gd name="connsiteY6" fmla="*/ 125898 h 1914832"/>
              <a:gd name="connsiteX0" fmla="*/ 13856 w 3006079"/>
              <a:gd name="connsiteY0" fmla="*/ 419136 h 2208070"/>
              <a:gd name="connsiteX1" fmla="*/ 602848 w 3006079"/>
              <a:gd name="connsiteY1" fmla="*/ 421882 h 2208070"/>
              <a:gd name="connsiteX2" fmla="*/ 2286574 w 3006079"/>
              <a:gd name="connsiteY2" fmla="*/ 425692 h 2208070"/>
              <a:gd name="connsiteX3" fmla="*/ 2721459 w 3006079"/>
              <a:gd name="connsiteY3" fmla="*/ 78071 h 2208070"/>
              <a:gd name="connsiteX4" fmla="*/ 2846836 w 3006079"/>
              <a:gd name="connsiteY4" fmla="*/ 2206165 h 2208070"/>
              <a:gd name="connsiteX5" fmla="*/ 0 w 3006079"/>
              <a:gd name="connsiteY5" fmla="*/ 2208070 h 2208070"/>
              <a:gd name="connsiteX6" fmla="*/ 13856 w 3006079"/>
              <a:gd name="connsiteY6" fmla="*/ 419136 h 2208070"/>
              <a:gd name="connsiteX0" fmla="*/ 13856 w 3044351"/>
              <a:gd name="connsiteY0" fmla="*/ 876480 h 2665414"/>
              <a:gd name="connsiteX1" fmla="*/ 602848 w 3044351"/>
              <a:gd name="connsiteY1" fmla="*/ 879226 h 2665414"/>
              <a:gd name="connsiteX2" fmla="*/ 2286574 w 3044351"/>
              <a:gd name="connsiteY2" fmla="*/ 883036 h 2665414"/>
              <a:gd name="connsiteX3" fmla="*/ 2861741 w 3044351"/>
              <a:gd name="connsiteY3" fmla="*/ 49640 h 2665414"/>
              <a:gd name="connsiteX4" fmla="*/ 2846836 w 3044351"/>
              <a:gd name="connsiteY4" fmla="*/ 2663509 h 2665414"/>
              <a:gd name="connsiteX5" fmla="*/ 0 w 3044351"/>
              <a:gd name="connsiteY5" fmla="*/ 2665414 h 2665414"/>
              <a:gd name="connsiteX6" fmla="*/ 13856 w 3044351"/>
              <a:gd name="connsiteY6" fmla="*/ 876480 h 2665414"/>
              <a:gd name="connsiteX0" fmla="*/ 13856 w 3022158"/>
              <a:gd name="connsiteY0" fmla="*/ 876480 h 2665414"/>
              <a:gd name="connsiteX1" fmla="*/ 602848 w 3022158"/>
              <a:gd name="connsiteY1" fmla="*/ 879226 h 2665414"/>
              <a:gd name="connsiteX2" fmla="*/ 2286574 w 3022158"/>
              <a:gd name="connsiteY2" fmla="*/ 883036 h 2665414"/>
              <a:gd name="connsiteX3" fmla="*/ 2861741 w 3022158"/>
              <a:gd name="connsiteY3" fmla="*/ 49640 h 2665414"/>
              <a:gd name="connsiteX4" fmla="*/ 2846836 w 3022158"/>
              <a:gd name="connsiteY4" fmla="*/ 2663509 h 2665414"/>
              <a:gd name="connsiteX5" fmla="*/ 0 w 3022158"/>
              <a:gd name="connsiteY5" fmla="*/ 2665414 h 2665414"/>
              <a:gd name="connsiteX6" fmla="*/ 13856 w 3022158"/>
              <a:gd name="connsiteY6" fmla="*/ 876480 h 2665414"/>
              <a:gd name="connsiteX0" fmla="*/ 13856 w 2865206"/>
              <a:gd name="connsiteY0" fmla="*/ 876480 h 2665414"/>
              <a:gd name="connsiteX1" fmla="*/ 602848 w 2865206"/>
              <a:gd name="connsiteY1" fmla="*/ 879226 h 2665414"/>
              <a:gd name="connsiteX2" fmla="*/ 2286574 w 2865206"/>
              <a:gd name="connsiteY2" fmla="*/ 883036 h 2665414"/>
              <a:gd name="connsiteX3" fmla="*/ 2861741 w 2865206"/>
              <a:gd name="connsiteY3" fmla="*/ 49640 h 2665414"/>
              <a:gd name="connsiteX4" fmla="*/ 2846836 w 2865206"/>
              <a:gd name="connsiteY4" fmla="*/ 2663509 h 2665414"/>
              <a:gd name="connsiteX5" fmla="*/ 0 w 2865206"/>
              <a:gd name="connsiteY5" fmla="*/ 2665414 h 2665414"/>
              <a:gd name="connsiteX6" fmla="*/ 13856 w 2865206"/>
              <a:gd name="connsiteY6" fmla="*/ 876480 h 2665414"/>
              <a:gd name="connsiteX0" fmla="*/ 13856 w 2865208"/>
              <a:gd name="connsiteY0" fmla="*/ 826851 h 2615785"/>
              <a:gd name="connsiteX1" fmla="*/ 602848 w 2865208"/>
              <a:gd name="connsiteY1" fmla="*/ 829597 h 2615785"/>
              <a:gd name="connsiteX2" fmla="*/ 2286574 w 2865208"/>
              <a:gd name="connsiteY2" fmla="*/ 833407 h 2615785"/>
              <a:gd name="connsiteX3" fmla="*/ 2861741 w 2865208"/>
              <a:gd name="connsiteY3" fmla="*/ 11 h 2615785"/>
              <a:gd name="connsiteX4" fmla="*/ 2846836 w 2865208"/>
              <a:gd name="connsiteY4" fmla="*/ 2613880 h 2615785"/>
              <a:gd name="connsiteX5" fmla="*/ 0 w 2865208"/>
              <a:gd name="connsiteY5" fmla="*/ 2615785 h 2615785"/>
              <a:gd name="connsiteX6" fmla="*/ 13856 w 2865208"/>
              <a:gd name="connsiteY6" fmla="*/ 826851 h 2615785"/>
              <a:gd name="connsiteX0" fmla="*/ 13856 w 2865206"/>
              <a:gd name="connsiteY0" fmla="*/ 826982 h 2615916"/>
              <a:gd name="connsiteX1" fmla="*/ 602848 w 2865206"/>
              <a:gd name="connsiteY1" fmla="*/ 829728 h 2615916"/>
              <a:gd name="connsiteX2" fmla="*/ 2286574 w 2865206"/>
              <a:gd name="connsiteY2" fmla="*/ 833538 h 2615916"/>
              <a:gd name="connsiteX3" fmla="*/ 2861741 w 2865206"/>
              <a:gd name="connsiteY3" fmla="*/ 142 h 2615916"/>
              <a:gd name="connsiteX4" fmla="*/ 2846836 w 2865206"/>
              <a:gd name="connsiteY4" fmla="*/ 2614011 h 2615916"/>
              <a:gd name="connsiteX5" fmla="*/ 0 w 2865206"/>
              <a:gd name="connsiteY5" fmla="*/ 2615916 h 2615916"/>
              <a:gd name="connsiteX6" fmla="*/ 13856 w 2865206"/>
              <a:gd name="connsiteY6" fmla="*/ 826982 h 2615916"/>
              <a:gd name="connsiteX0" fmla="*/ 13856 w 3063250"/>
              <a:gd name="connsiteY0" fmla="*/ 1056514 h 2845448"/>
              <a:gd name="connsiteX1" fmla="*/ 602848 w 3063250"/>
              <a:gd name="connsiteY1" fmla="*/ 1059260 h 2845448"/>
              <a:gd name="connsiteX2" fmla="*/ 2286574 w 3063250"/>
              <a:gd name="connsiteY2" fmla="*/ 1063070 h 2845448"/>
              <a:gd name="connsiteX3" fmla="*/ 2861741 w 3063250"/>
              <a:gd name="connsiteY3" fmla="*/ 229674 h 2845448"/>
              <a:gd name="connsiteX4" fmla="*/ 2864857 w 3063250"/>
              <a:gd name="connsiteY4" fmla="*/ 227769 h 2845448"/>
              <a:gd name="connsiteX5" fmla="*/ 2846836 w 3063250"/>
              <a:gd name="connsiteY5" fmla="*/ 2843543 h 2845448"/>
              <a:gd name="connsiteX6" fmla="*/ 0 w 3063250"/>
              <a:gd name="connsiteY6" fmla="*/ 2845448 h 2845448"/>
              <a:gd name="connsiteX7" fmla="*/ 13856 w 3063250"/>
              <a:gd name="connsiteY7" fmla="*/ 1056514 h 2845448"/>
              <a:gd name="connsiteX0" fmla="*/ 13856 w 3105213"/>
              <a:gd name="connsiteY0" fmla="*/ 1073225 h 2862159"/>
              <a:gd name="connsiteX1" fmla="*/ 602848 w 3105213"/>
              <a:gd name="connsiteY1" fmla="*/ 1075971 h 2862159"/>
              <a:gd name="connsiteX2" fmla="*/ 2286574 w 3105213"/>
              <a:gd name="connsiteY2" fmla="*/ 1079781 h 2862159"/>
              <a:gd name="connsiteX3" fmla="*/ 2861741 w 3105213"/>
              <a:gd name="connsiteY3" fmla="*/ 246385 h 2862159"/>
              <a:gd name="connsiteX4" fmla="*/ 2995787 w 3105213"/>
              <a:gd name="connsiteY4" fmla="*/ 219715 h 2862159"/>
              <a:gd name="connsiteX5" fmla="*/ 2846836 w 3105213"/>
              <a:gd name="connsiteY5" fmla="*/ 2860254 h 2862159"/>
              <a:gd name="connsiteX6" fmla="*/ 0 w 3105213"/>
              <a:gd name="connsiteY6" fmla="*/ 2862159 h 2862159"/>
              <a:gd name="connsiteX7" fmla="*/ 13856 w 3105213"/>
              <a:gd name="connsiteY7" fmla="*/ 1073225 h 2862159"/>
              <a:gd name="connsiteX0" fmla="*/ 13856 w 3105211"/>
              <a:gd name="connsiteY0" fmla="*/ 1060708 h 2849642"/>
              <a:gd name="connsiteX1" fmla="*/ 602848 w 3105211"/>
              <a:gd name="connsiteY1" fmla="*/ 1063454 h 2849642"/>
              <a:gd name="connsiteX2" fmla="*/ 2286574 w 3105211"/>
              <a:gd name="connsiteY2" fmla="*/ 1067264 h 2849642"/>
              <a:gd name="connsiteX3" fmla="*/ 2306850 w 3105211"/>
              <a:gd name="connsiteY3" fmla="*/ 275778 h 2849642"/>
              <a:gd name="connsiteX4" fmla="*/ 2995787 w 3105211"/>
              <a:gd name="connsiteY4" fmla="*/ 207198 h 2849642"/>
              <a:gd name="connsiteX5" fmla="*/ 2846836 w 3105211"/>
              <a:gd name="connsiteY5" fmla="*/ 2847737 h 2849642"/>
              <a:gd name="connsiteX6" fmla="*/ 0 w 3105211"/>
              <a:gd name="connsiteY6" fmla="*/ 2849642 h 2849642"/>
              <a:gd name="connsiteX7" fmla="*/ 13856 w 3105211"/>
              <a:gd name="connsiteY7" fmla="*/ 1060708 h 2849642"/>
              <a:gd name="connsiteX0" fmla="*/ 13856 w 3063250"/>
              <a:gd name="connsiteY0" fmla="*/ 1039199 h 2828133"/>
              <a:gd name="connsiteX1" fmla="*/ 602848 w 3063250"/>
              <a:gd name="connsiteY1" fmla="*/ 1041945 h 2828133"/>
              <a:gd name="connsiteX2" fmla="*/ 2286574 w 3063250"/>
              <a:gd name="connsiteY2" fmla="*/ 1045755 h 2828133"/>
              <a:gd name="connsiteX3" fmla="*/ 2306850 w 3063250"/>
              <a:gd name="connsiteY3" fmla="*/ 254269 h 2828133"/>
              <a:gd name="connsiteX4" fmla="*/ 2864858 w 3063250"/>
              <a:gd name="connsiteY4" fmla="*/ 216169 h 2828133"/>
              <a:gd name="connsiteX5" fmla="*/ 2846836 w 3063250"/>
              <a:gd name="connsiteY5" fmla="*/ 2826228 h 2828133"/>
              <a:gd name="connsiteX6" fmla="*/ 0 w 3063250"/>
              <a:gd name="connsiteY6" fmla="*/ 2828133 h 2828133"/>
              <a:gd name="connsiteX7" fmla="*/ 13856 w 3063250"/>
              <a:gd name="connsiteY7" fmla="*/ 1039199 h 2828133"/>
              <a:gd name="connsiteX0" fmla="*/ 13856 w 3063250"/>
              <a:gd name="connsiteY0" fmla="*/ 857766 h 2646700"/>
              <a:gd name="connsiteX1" fmla="*/ 602848 w 3063250"/>
              <a:gd name="connsiteY1" fmla="*/ 860512 h 2646700"/>
              <a:gd name="connsiteX2" fmla="*/ 2286574 w 3063250"/>
              <a:gd name="connsiteY2" fmla="*/ 864322 h 2646700"/>
              <a:gd name="connsiteX3" fmla="*/ 2306850 w 3063250"/>
              <a:gd name="connsiteY3" fmla="*/ 72836 h 2646700"/>
              <a:gd name="connsiteX4" fmla="*/ 2864858 w 3063250"/>
              <a:gd name="connsiteY4" fmla="*/ 34736 h 2646700"/>
              <a:gd name="connsiteX5" fmla="*/ 2846836 w 3063250"/>
              <a:gd name="connsiteY5" fmla="*/ 2644795 h 2646700"/>
              <a:gd name="connsiteX6" fmla="*/ 0 w 3063250"/>
              <a:gd name="connsiteY6" fmla="*/ 2646700 h 2646700"/>
              <a:gd name="connsiteX7" fmla="*/ 13856 w 3063250"/>
              <a:gd name="connsiteY7" fmla="*/ 857766 h 2646700"/>
              <a:gd name="connsiteX0" fmla="*/ 13856 w 3063250"/>
              <a:gd name="connsiteY0" fmla="*/ 855344 h 2644278"/>
              <a:gd name="connsiteX1" fmla="*/ 602848 w 3063250"/>
              <a:gd name="connsiteY1" fmla="*/ 858090 h 2644278"/>
              <a:gd name="connsiteX2" fmla="*/ 2286574 w 3063250"/>
              <a:gd name="connsiteY2" fmla="*/ 861900 h 2644278"/>
              <a:gd name="connsiteX3" fmla="*/ 2294380 w 3063250"/>
              <a:gd name="connsiteY3" fmla="*/ 74224 h 2644278"/>
              <a:gd name="connsiteX4" fmla="*/ 2864858 w 3063250"/>
              <a:gd name="connsiteY4" fmla="*/ 32314 h 2644278"/>
              <a:gd name="connsiteX5" fmla="*/ 2846836 w 3063250"/>
              <a:gd name="connsiteY5" fmla="*/ 2642373 h 2644278"/>
              <a:gd name="connsiteX6" fmla="*/ 0 w 3063250"/>
              <a:gd name="connsiteY6" fmla="*/ 2644278 h 2644278"/>
              <a:gd name="connsiteX7" fmla="*/ 13856 w 3063250"/>
              <a:gd name="connsiteY7" fmla="*/ 855344 h 2644278"/>
              <a:gd name="connsiteX0" fmla="*/ 13856 w 3063250"/>
              <a:gd name="connsiteY0" fmla="*/ 823030 h 2611964"/>
              <a:gd name="connsiteX1" fmla="*/ 602848 w 3063250"/>
              <a:gd name="connsiteY1" fmla="*/ 825776 h 2611964"/>
              <a:gd name="connsiteX2" fmla="*/ 2286574 w 3063250"/>
              <a:gd name="connsiteY2" fmla="*/ 829586 h 2611964"/>
              <a:gd name="connsiteX3" fmla="*/ 2294380 w 3063250"/>
              <a:gd name="connsiteY3" fmla="*/ 41910 h 2611964"/>
              <a:gd name="connsiteX4" fmla="*/ 2864858 w 3063250"/>
              <a:gd name="connsiteY4" fmla="*/ 0 h 2611964"/>
              <a:gd name="connsiteX5" fmla="*/ 2846836 w 3063250"/>
              <a:gd name="connsiteY5" fmla="*/ 2610059 h 2611964"/>
              <a:gd name="connsiteX6" fmla="*/ 0 w 3063250"/>
              <a:gd name="connsiteY6" fmla="*/ 2611964 h 2611964"/>
              <a:gd name="connsiteX7" fmla="*/ 13856 w 3063250"/>
              <a:gd name="connsiteY7" fmla="*/ 823030 h 2611964"/>
              <a:gd name="connsiteX0" fmla="*/ 13856 w 3063250"/>
              <a:gd name="connsiteY0" fmla="*/ 823030 h 2611964"/>
              <a:gd name="connsiteX1" fmla="*/ 602848 w 3063250"/>
              <a:gd name="connsiteY1" fmla="*/ 825776 h 2611964"/>
              <a:gd name="connsiteX2" fmla="*/ 2286574 w 3063250"/>
              <a:gd name="connsiteY2" fmla="*/ 829586 h 2611964"/>
              <a:gd name="connsiteX3" fmla="*/ 2294380 w 3063250"/>
              <a:gd name="connsiteY3" fmla="*/ 41910 h 2611964"/>
              <a:gd name="connsiteX4" fmla="*/ 2864858 w 3063250"/>
              <a:gd name="connsiteY4" fmla="*/ 0 h 2611964"/>
              <a:gd name="connsiteX5" fmla="*/ 2846836 w 3063250"/>
              <a:gd name="connsiteY5" fmla="*/ 2610059 h 2611964"/>
              <a:gd name="connsiteX6" fmla="*/ 0 w 3063250"/>
              <a:gd name="connsiteY6" fmla="*/ 2611964 h 2611964"/>
              <a:gd name="connsiteX7" fmla="*/ 13856 w 3063250"/>
              <a:gd name="connsiteY7" fmla="*/ 823030 h 2611964"/>
              <a:gd name="connsiteX0" fmla="*/ 13856 w 2864858"/>
              <a:gd name="connsiteY0" fmla="*/ 823030 h 2611964"/>
              <a:gd name="connsiteX1" fmla="*/ 602848 w 2864858"/>
              <a:gd name="connsiteY1" fmla="*/ 825776 h 2611964"/>
              <a:gd name="connsiteX2" fmla="*/ 2286574 w 2864858"/>
              <a:gd name="connsiteY2" fmla="*/ 829586 h 2611964"/>
              <a:gd name="connsiteX3" fmla="*/ 2294380 w 2864858"/>
              <a:gd name="connsiteY3" fmla="*/ 41910 h 2611964"/>
              <a:gd name="connsiteX4" fmla="*/ 2864858 w 2864858"/>
              <a:gd name="connsiteY4" fmla="*/ 0 h 2611964"/>
              <a:gd name="connsiteX5" fmla="*/ 2846836 w 2864858"/>
              <a:gd name="connsiteY5" fmla="*/ 2610059 h 2611964"/>
              <a:gd name="connsiteX6" fmla="*/ 0 w 2864858"/>
              <a:gd name="connsiteY6" fmla="*/ 2611964 h 2611964"/>
              <a:gd name="connsiteX7" fmla="*/ 13856 w 2864858"/>
              <a:gd name="connsiteY7" fmla="*/ 823030 h 261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4858" h="2611964">
                <a:moveTo>
                  <a:pt x="13856" y="823030"/>
                </a:moveTo>
                <a:lnTo>
                  <a:pt x="602848" y="825776"/>
                </a:lnTo>
                <a:lnTo>
                  <a:pt x="2286574" y="829586"/>
                </a:lnTo>
                <a:cubicBezTo>
                  <a:pt x="2284815" y="43304"/>
                  <a:pt x="2288289" y="684330"/>
                  <a:pt x="2294380" y="41910"/>
                </a:cubicBezTo>
                <a:cubicBezTo>
                  <a:pt x="2864599" y="1753"/>
                  <a:pt x="2290629" y="2505"/>
                  <a:pt x="2864858" y="0"/>
                </a:cubicBezTo>
                <a:cubicBezTo>
                  <a:pt x="2862374" y="435645"/>
                  <a:pt x="2866059" y="1920414"/>
                  <a:pt x="2846836" y="2610059"/>
                </a:cubicBezTo>
                <a:lnTo>
                  <a:pt x="0" y="2611964"/>
                </a:lnTo>
                <a:cubicBezTo>
                  <a:pt x="3579" y="2013748"/>
                  <a:pt x="10277" y="1421246"/>
                  <a:pt x="13856" y="82303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100000">
                <a:schemeClr val="accent2">
                  <a:lumMod val="40000"/>
                  <a:lumOff val="60000"/>
                  <a:alpha val="20000"/>
                </a:schemeClr>
              </a:gs>
              <a:gs pos="74000">
                <a:schemeClr val="accent2">
                  <a:lumMod val="40000"/>
                  <a:lumOff val="60000"/>
                  <a:alpha val="30000"/>
                </a:schemeClr>
              </a:gs>
              <a:gs pos="29000">
                <a:schemeClr val="accent2">
                  <a:lumMod val="40000"/>
                  <a:lumOff val="6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14C23CC0-375C-43A2-A263-DD19156CA0BB}"/>
              </a:ext>
            </a:extLst>
          </p:cNvPr>
          <p:cNvSpPr txBox="1">
            <a:spLocks/>
          </p:cNvSpPr>
          <p:nvPr/>
        </p:nvSpPr>
        <p:spPr>
          <a:xfrm>
            <a:off x="6210300" y="129580"/>
            <a:ext cx="2822821" cy="321933"/>
          </a:xfrm>
          <a:prstGeom prst="rect">
            <a:avLst/>
          </a:prstGeom>
          <a:solidFill>
            <a:schemeClr val="accent5">
              <a:lumMod val="40000"/>
              <a:lumOff val="60000"/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ctr">
              <a:buNone/>
            </a:pPr>
            <a:r>
              <a:rPr lang="en-US" sz="1200" dirty="0">
                <a:latin typeface="+mj-lt"/>
              </a:rPr>
              <a:t>Percolating water (pF &lt; 1,8)</a:t>
            </a:r>
          </a:p>
          <a:p>
            <a:pPr lvl="1" algn="ctr"/>
            <a:endParaRPr lang="de-AT" sz="1500" dirty="0">
              <a:latin typeface="+mj-lt"/>
            </a:endParaRP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5AC67F07-DF36-423A-A2F4-F69696D6AED4}"/>
              </a:ext>
            </a:extLst>
          </p:cNvPr>
          <p:cNvSpPr txBox="1">
            <a:spLocks/>
          </p:cNvSpPr>
          <p:nvPr/>
        </p:nvSpPr>
        <p:spPr>
          <a:xfrm>
            <a:off x="6210300" y="469034"/>
            <a:ext cx="2822821" cy="321933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ctr">
              <a:buNone/>
            </a:pPr>
            <a:r>
              <a:rPr lang="en-US" sz="1200" dirty="0">
                <a:latin typeface="+mj-lt"/>
              </a:rPr>
              <a:t>Plant available water (pF = 1,8 to 4,2)</a:t>
            </a:r>
          </a:p>
          <a:p>
            <a:pPr lvl="1" algn="ctr"/>
            <a:endParaRPr lang="de-AT" sz="1500" dirty="0">
              <a:latin typeface="+mj-lt"/>
            </a:endParaRPr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36F303EE-30B7-4E02-B120-F48318305BC7}"/>
              </a:ext>
            </a:extLst>
          </p:cNvPr>
          <p:cNvSpPr txBox="1">
            <a:spLocks/>
          </p:cNvSpPr>
          <p:nvPr/>
        </p:nvSpPr>
        <p:spPr>
          <a:xfrm>
            <a:off x="6210300" y="817429"/>
            <a:ext cx="2822821" cy="321933"/>
          </a:xfrm>
          <a:prstGeom prst="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ctr">
              <a:buNone/>
            </a:pPr>
            <a:r>
              <a:rPr lang="en-US" sz="1200" dirty="0">
                <a:latin typeface="+mj-lt"/>
              </a:rPr>
              <a:t>Bonded water (pF &gt; 4,2)</a:t>
            </a:r>
          </a:p>
          <a:p>
            <a:pPr lvl="1" algn="ctr"/>
            <a:endParaRPr lang="de-AT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883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First results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5" name="Grafik 24">
            <a:hlinkClick r:id="rId2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40C6229-503F-41F8-80F6-4EDACECEFB50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33" name="Rechteck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E23A03D1-DA03-4B5F-BC4C-9316ED3884FA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feld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7D6529A1-8503-468F-AF45-68B9C4AF0A62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3176682-201D-4205-BD50-E29E381D324E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2ACB6A1-62D7-49EC-B338-389F41170BAB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27" name="Textfeld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DAE1DB83-3C2B-4CE1-8E55-6C31304CE088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28" name="Rechteck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78297F92-DFC4-4681-9839-B84732DE9190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hteck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E52635D7-9E33-49CC-8A87-D270B9119C7E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chteck 31">
              <a:hlinkClick r:id="rId9" action="ppaction://hlinksldjump"/>
              <a:extLst>
                <a:ext uri="{FF2B5EF4-FFF2-40B4-BE49-F238E27FC236}">
                  <a16:creationId xmlns:a16="http://schemas.microsoft.com/office/drawing/2014/main" id="{5CFA41D5-1049-469C-9201-9A87D68881F1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feld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A0A43D43-6A70-4697-82E0-2A5E80F18C7B}"/>
                </a:ext>
              </a:extLst>
            </p:cNvPr>
            <p:cNvSpPr txBox="1"/>
            <p:nvPr/>
          </p:nvSpPr>
          <p:spPr>
            <a:xfrm>
              <a:off x="-55534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Introduction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6427577-8E04-4360-8709-646CAFDF023F}"/>
                </a:ext>
              </a:extLst>
            </p:cNvPr>
            <p:cNvSpPr/>
            <p:nvPr/>
          </p:nvSpPr>
          <p:spPr>
            <a:xfrm>
              <a:off x="-55536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14C23CC0-375C-43A2-A263-DD19156CA0BB}"/>
              </a:ext>
            </a:extLst>
          </p:cNvPr>
          <p:cNvSpPr txBox="1">
            <a:spLocks/>
          </p:cNvSpPr>
          <p:nvPr/>
        </p:nvSpPr>
        <p:spPr>
          <a:xfrm>
            <a:off x="6210300" y="129580"/>
            <a:ext cx="2822821" cy="321933"/>
          </a:xfrm>
          <a:prstGeom prst="rect">
            <a:avLst/>
          </a:prstGeom>
          <a:solidFill>
            <a:schemeClr val="accent5">
              <a:lumMod val="40000"/>
              <a:lumOff val="60000"/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ctr">
              <a:buNone/>
            </a:pPr>
            <a:r>
              <a:rPr lang="en-US" sz="1200" dirty="0">
                <a:latin typeface="+mj-lt"/>
              </a:rPr>
              <a:t>Percolating water (pF &lt; 1,8)</a:t>
            </a:r>
          </a:p>
          <a:p>
            <a:pPr lvl="1" algn="ctr"/>
            <a:endParaRPr lang="de-AT" sz="1500" dirty="0">
              <a:latin typeface="+mj-lt"/>
            </a:endParaRP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5AC67F07-DF36-423A-A2F4-F69696D6AED4}"/>
              </a:ext>
            </a:extLst>
          </p:cNvPr>
          <p:cNvSpPr txBox="1">
            <a:spLocks/>
          </p:cNvSpPr>
          <p:nvPr/>
        </p:nvSpPr>
        <p:spPr>
          <a:xfrm>
            <a:off x="6210300" y="469034"/>
            <a:ext cx="2822821" cy="321933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ctr">
              <a:buNone/>
            </a:pPr>
            <a:r>
              <a:rPr lang="en-US" sz="1200" dirty="0">
                <a:latin typeface="+mj-lt"/>
              </a:rPr>
              <a:t>Plant available water (pF = 1,8 to 4,2)</a:t>
            </a:r>
          </a:p>
          <a:p>
            <a:pPr lvl="1" algn="ctr"/>
            <a:endParaRPr lang="de-AT" sz="1500" dirty="0">
              <a:latin typeface="+mj-lt"/>
            </a:endParaRPr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36F303EE-30B7-4E02-B120-F48318305BC7}"/>
              </a:ext>
            </a:extLst>
          </p:cNvPr>
          <p:cNvSpPr txBox="1">
            <a:spLocks/>
          </p:cNvSpPr>
          <p:nvPr/>
        </p:nvSpPr>
        <p:spPr>
          <a:xfrm>
            <a:off x="6210300" y="817429"/>
            <a:ext cx="2822821" cy="321933"/>
          </a:xfrm>
          <a:prstGeom prst="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ctr">
              <a:buNone/>
            </a:pPr>
            <a:r>
              <a:rPr lang="en-US" sz="1200" dirty="0">
                <a:latin typeface="+mj-lt"/>
              </a:rPr>
              <a:t>Bonded water (pF &gt; 4,2)</a:t>
            </a:r>
          </a:p>
          <a:p>
            <a:pPr lvl="1" algn="ctr"/>
            <a:endParaRPr lang="de-AT" sz="15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4ABC6A-023B-48C0-AF75-782F17746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4" y="1419373"/>
            <a:ext cx="7501610" cy="354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28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>
            <a:extLst>
              <a:ext uri="{FF2B5EF4-FFF2-40B4-BE49-F238E27FC236}">
                <a16:creationId xmlns:a16="http://schemas.microsoft.com/office/drawing/2014/main" id="{8C423CB9-8762-46DE-A245-B7F399792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46" y="-1462376"/>
            <a:ext cx="5153336" cy="64382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A99A68-88DB-B747-154A-9F65546E3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9" b="91676" l="5733" r="94800">
                        <a14:foregroundMark x1="17333" y1="85912" x2="20400" y2="87834"/>
                        <a14:foregroundMark x1="18807" y1="89262" x2="23067" y2="89861"/>
                        <a14:foregroundMark x1="13200" y1="88474" x2="18513" y2="89221"/>
                        <a14:foregroundMark x1="30164" y1="87940" x2="31346" y2="87620"/>
                        <a14:foregroundMark x1="23067" y1="89861" x2="30164" y2="87940"/>
                        <a14:foregroundMark x1="38465" y1="87086" x2="42667" y2="86873"/>
                        <a14:foregroundMark x1="32133" y1="87407" x2="38465" y2="87086"/>
                        <a14:foregroundMark x1="45644" y1="85806" x2="51600" y2="83671"/>
                        <a14:foregroundMark x1="44157" y1="86339" x2="45050" y2="86019"/>
                        <a14:foregroundMark x1="43261" y1="86660" x2="44157" y2="86339"/>
                        <a14:foregroundMark x1="51600" y1="83671" x2="54533" y2="83351"/>
                        <a14:foregroundMark x1="7867" y1="81857" x2="7867" y2="81857"/>
                        <a14:foregroundMark x1="7467" y1="81964" x2="7467" y2="81964"/>
                        <a14:foregroundMark x1="6800" y1="81217" x2="6800" y2="81217"/>
                        <a14:foregroundMark x1="42533" y1="80790" x2="42533" y2="80790"/>
                        <a14:foregroundMark x1="94933" y1="78442" x2="94933" y2="78442"/>
                        <a14:foregroundMark x1="29600" y1="85806" x2="29600" y2="85806"/>
                        <a14:foregroundMark x1="27467" y1="85592" x2="27467" y2="85592"/>
                        <a14:foregroundMark x1="24533" y1="85165" x2="24533" y2="85165"/>
                        <a14:foregroundMark x1="22533" y1="84418" x2="22533" y2="84418"/>
                        <a14:foregroundMark x1="28933" y1="85486" x2="28933" y2="85486"/>
                        <a14:foregroundMark x1="29333" y1="85272" x2="29333" y2="85272"/>
                        <a14:foregroundMark x1="30267" y1="85379" x2="30267" y2="85379"/>
                        <a14:foregroundMark x1="30533" y1="85272" x2="30533" y2="85272"/>
                        <a14:foregroundMark x1="29333" y1="85699" x2="29333" y2="85699"/>
                        <a14:foregroundMark x1="43067" y1="80790" x2="43067" y2="80790"/>
                        <a14:foregroundMark x1="93600" y1="79189" x2="79600" y2="86339"/>
                        <a14:foregroundMark x1="28267" y1="91782" x2="28267" y2="91782"/>
                        <a14:foregroundMark x1="29333" y1="85486" x2="29333" y2="85486"/>
                        <a14:foregroundMark x1="29200" y1="85592" x2="29200" y2="85592"/>
                        <a14:foregroundMark x1="28933" y1="85165" x2="28933" y2="85165"/>
                        <a14:foregroundMark x1="28933" y1="85272" x2="28933" y2="85272"/>
                        <a14:foregroundMark x1="28933" y1="85272" x2="28933" y2="85272"/>
                        <a14:foregroundMark x1="30400" y1="84952" x2="30400" y2="84952"/>
                        <a14:foregroundMark x1="30933" y1="84739" x2="30933" y2="84739"/>
                        <a14:foregroundMark x1="28933" y1="85272" x2="28933" y2="85272"/>
                        <a14:foregroundMark x1="28933" y1="85379" x2="28933" y2="85379"/>
                        <a14:foregroundMark x1="28933" y1="85272" x2="28933" y2="85272"/>
                        <a14:foregroundMark x1="28933" y1="85165" x2="28933" y2="85165"/>
                        <a14:foregroundMark x1="6000" y1="81003" x2="6000" y2="81003"/>
                        <a14:foregroundMark x1="7467" y1="82818" x2="7467" y2="82818"/>
                        <a14:foregroundMark x1="9067" y1="85486" x2="9067" y2="85486"/>
                        <a14:foregroundMark x1="8000" y1="83991" x2="8000" y2="83991"/>
                        <a14:foregroundMark x1="10400" y1="87407" x2="10400" y2="87407"/>
                        <a14:foregroundMark x1="6800" y1="82284" x2="6800" y2="82284"/>
                        <a14:foregroundMark x1="5733" y1="80470" x2="5733" y2="80470"/>
                        <a14:foregroundMark x1="28933" y1="85165" x2="28933" y2="85165"/>
                        <a14:foregroundMark x1="28800" y1="85272" x2="28800" y2="85272"/>
                        <a14:foregroundMark x1="19333" y1="90288" x2="19333" y2="90288"/>
                        <a14:foregroundMark x1="16000" y1="89434" x2="16000" y2="89434"/>
                        <a14:foregroundMark x1="47467" y1="79509" x2="47467" y2="79509"/>
                        <a14:foregroundMark x1="90000" y1="84098" x2="90000" y2="84098"/>
                        <a14:foregroundMark x1="90000" y1="83991" x2="90000" y2="83991"/>
                        <a14:foregroundMark x1="89867" y1="83991" x2="89867" y2="83991"/>
                        <a14:foregroundMark x1="89867" y1="83778" x2="89733" y2="83885"/>
                        <a14:backgroundMark x1="37333" y1="57951" x2="35333" y2="49413"/>
                        <a14:backgroundMark x1="35333" y1="49413" x2="24800" y2="43223"/>
                        <a14:backgroundMark x1="24800" y1="43223" x2="14533" y2="48879"/>
                        <a14:backgroundMark x1="14533" y1="48879" x2="18533" y2="58591"/>
                        <a14:backgroundMark x1="18533" y1="58591" x2="29733" y2="61259"/>
                        <a14:backgroundMark x1="29733" y1="61259" x2="40267" y2="60085"/>
                        <a14:backgroundMark x1="40267" y1="60085" x2="45333" y2="53895"/>
                        <a14:backgroundMark x1="45333" y1="53895" x2="44133" y2="32551"/>
                        <a14:backgroundMark x1="44133" y1="32551" x2="54800" y2="31697"/>
                        <a14:backgroundMark x1="54800" y1="31697" x2="63067" y2="41195"/>
                        <a14:backgroundMark x1="63067" y1="41195" x2="62533" y2="49413"/>
                        <a14:backgroundMark x1="32533" y1="73746" x2="22933" y2="76948"/>
                        <a14:backgroundMark x1="28665" y1="84952" x2="28894" y2="85272"/>
                        <a14:backgroundMark x1="28512" y1="84739" x2="28665" y2="84952"/>
                        <a14:backgroundMark x1="22933" y1="76948" x2="28512" y2="84739"/>
                        <a14:backgroundMark x1="28659" y1="84739" x2="24267" y2="76948"/>
                        <a14:backgroundMark x1="28779" y1="84952" x2="28659" y2="84739"/>
                        <a14:backgroundMark x1="28959" y1="85272" x2="28779" y2="84952"/>
                        <a14:backgroundMark x1="24267" y1="76948" x2="13867" y2="74920"/>
                        <a14:backgroundMark x1="13867" y1="74920" x2="13733" y2="74813"/>
                        <a14:backgroundMark x1="49600" y1="35005" x2="50533" y2="39274"/>
                        <a14:backgroundMark x1="78400" y1="65528" x2="81467" y2="68623"/>
                        <a14:backgroundMark x1="35067" y1="80683" x2="44133" y2="78549"/>
                        <a14:backgroundMark x1="44133" y1="78549" x2="44400" y2="78549"/>
                        <a14:backgroundMark x1="31867" y1="82711" x2="31867" y2="82711"/>
                        <a14:backgroundMark x1="32000" y1="84739" x2="32000" y2="84739"/>
                        <a14:backgroundMark x1="32400" y1="86660" x2="32400" y2="86660"/>
                        <a14:backgroundMark x1="47867" y1="81750" x2="47867" y2="81750"/>
                        <a14:backgroundMark x1="48800" y1="81644" x2="48800" y2="81644"/>
                        <a14:backgroundMark x1="53867" y1="73426" x2="46267" y2="68623"/>
                        <a14:backgroundMark x1="46267" y1="68623" x2="43733" y2="70224"/>
                        <a14:backgroundMark x1="32133" y1="79723" x2="32133" y2="80896"/>
                        <a14:backgroundMark x1="42533" y1="73853" x2="38667" y2="74493"/>
                        <a14:backgroundMark x1="48772" y1="79509" x2="48667" y2="80683"/>
                        <a14:backgroundMark x1="48800" y1="79189" x2="48772" y2="79509"/>
                        <a14:backgroundMark x1="31733" y1="86873" x2="31733" y2="86873"/>
                        <a14:backgroundMark x1="31600" y1="87407" x2="31600" y2="87407"/>
                        <a14:backgroundMark x1="31333" y1="87086" x2="31333" y2="87086"/>
                        <a14:backgroundMark x1="31867" y1="87407" x2="31867" y2="87407"/>
                        <a14:backgroundMark x1="31600" y1="87620" x2="31600" y2="87620"/>
                        <a14:backgroundMark x1="31200" y1="87193" x2="31200" y2="87193"/>
                        <a14:backgroundMark x1="30800" y1="87193" x2="30800" y2="87193"/>
                        <a14:backgroundMark x1="49467" y1="82818" x2="49467" y2="82818"/>
                        <a14:backgroundMark x1="50800" y1="83031" x2="50800" y2="83031"/>
                        <a14:backgroundMark x1="51600" y1="83031" x2="51600" y2="83031"/>
                        <a14:backgroundMark x1="72533" y1="87407" x2="72533" y2="87407"/>
                        <a14:backgroundMark x1="34133" y1="82497" x2="34133" y2="82497"/>
                        <a14:backgroundMark x1="40000" y1="80576" x2="40000" y2="80576"/>
                        <a14:backgroundMark x1="45733" y1="77588" x2="45733" y2="77588"/>
                        <a14:backgroundMark x1="37067" y1="90608" x2="37067" y2="90608"/>
                        <a14:backgroundMark x1="37067" y1="91142" x2="37067" y2="91142"/>
                        <a14:backgroundMark x1="38000" y1="90822" x2="40133" y2="89328"/>
                        <a14:backgroundMark x1="42000" y1="88794" x2="43867" y2="88474"/>
                        <a14:backgroundMark x1="45733" y1="87834" x2="47867" y2="87727"/>
                        <a14:backgroundMark x1="49067" y1="87300" x2="49867" y2="88260"/>
                        <a14:backgroundMark x1="52533" y1="88367" x2="60000" y2="88901"/>
                        <a14:backgroundMark x1="47200" y1="86660" x2="47200" y2="86660"/>
                        <a14:backgroundMark x1="46533" y1="86660" x2="46533" y2="86660"/>
                        <a14:backgroundMark x1="43467" y1="87300" x2="43467" y2="87300"/>
                        <a14:backgroundMark x1="44533" y1="86339" x2="44533" y2="86339"/>
                        <a14:backgroundMark x1="46133" y1="86339" x2="46133" y2="86339"/>
                        <a14:backgroundMark x1="43200" y1="86980" x2="43200" y2="86980"/>
                        <a14:backgroundMark x1="41467" y1="87727" x2="41467" y2="87727"/>
                        <a14:backgroundMark x1="43733" y1="86660" x2="43733" y2="86660"/>
                        <a14:backgroundMark x1="82133" y1="89541" x2="82133" y2="89541"/>
                        <a14:backgroundMark x1="81200" y1="91035" x2="81200" y2="91035"/>
                        <a14:backgroundMark x1="79867" y1="91462" x2="79867" y2="91462"/>
                        <a14:backgroundMark x1="84267" y1="89755" x2="84267" y2="89755"/>
                        <a14:backgroundMark x1="86133" y1="88794" x2="86133" y2="88794"/>
                        <a14:backgroundMark x1="87067" y1="88794" x2="87067" y2="88794"/>
                        <a14:backgroundMark x1="88533" y1="88154" x2="88533" y2="87940"/>
                        <a14:backgroundMark x1="89333" y1="86873" x2="89333" y2="86873"/>
                        <a14:backgroundMark x1="90267" y1="86553" x2="90267" y2="86553"/>
                        <a14:backgroundMark x1="91333" y1="85592" x2="91600" y2="85486"/>
                        <a14:backgroundMark x1="92267" y1="85165" x2="92267" y2="85165"/>
                        <a14:backgroundMark x1="93200" y1="84525" x2="93200" y2="84525"/>
                        <a14:backgroundMark x1="94667" y1="83565" x2="94800" y2="83458"/>
                        <a14:backgroundMark x1="95600" y1="82711" x2="95600" y2="82711"/>
                        <a14:backgroundMark x1="96533" y1="81750" x2="96533" y2="81750"/>
                        <a14:backgroundMark x1="96400" y1="82497" x2="96400" y2="82497"/>
                        <a14:backgroundMark x1="95600" y1="81964" x2="95600" y2="81964"/>
                        <a14:backgroundMark x1="96667" y1="81217" x2="96667" y2="81217"/>
                        <a14:backgroundMark x1="67200" y1="90075" x2="67200" y2="90075"/>
                        <a14:backgroundMark x1="68667" y1="90715" x2="68667" y2="90715"/>
                        <a14:backgroundMark x1="70267" y1="91035" x2="70267" y2="91035"/>
                        <a14:backgroundMark x1="84933" y1="87940" x2="84933" y2="87940"/>
                        <a14:backgroundMark x1="81067" y1="89648" x2="81067" y2="89648"/>
                        <a14:backgroundMark x1="95200" y1="81750" x2="95200" y2="81750"/>
                        <a14:backgroundMark x1="16933" y1="91035" x2="22800" y2="92956"/>
                        <a14:backgroundMark x1="30933" y1="93703" x2="34400" y2="91782"/>
                        <a14:backgroundMark x1="35467" y1="89861" x2="35467" y2="89861"/>
                        <a14:backgroundMark x1="30800" y1="91996" x2="30800" y2="91996"/>
                        <a14:backgroundMark x1="42000" y1="87513" x2="42000" y2="87513"/>
                        <a14:backgroundMark x1="43867" y1="86553" x2="43867" y2="86553"/>
                        <a14:backgroundMark x1="43200" y1="86766" x2="43200" y2="86766"/>
                        <a14:backgroundMark x1="47600" y1="86233" x2="47600" y2="86233"/>
                        <a14:backgroundMark x1="49467" y1="86873" x2="49467" y2="86873"/>
                        <a14:backgroundMark x1="51733" y1="87300" x2="51733" y2="87300"/>
                        <a14:backgroundMark x1="53600" y1="87620" x2="53600" y2="87620"/>
                        <a14:backgroundMark x1="61200" y1="89968" x2="61200" y2="89968"/>
                        <a14:backgroundMark x1="62400" y1="90075" x2="64133" y2="90502"/>
                        <a14:backgroundMark x1="64933" y1="90502" x2="65600" y2="90502"/>
                        <a14:backgroundMark x1="69333" y1="91249" x2="69333" y2="91249"/>
                        <a14:backgroundMark x1="71600" y1="91462" x2="71600" y2="91462"/>
                        <a14:backgroundMark x1="91467" y1="84098" x2="91467" y2="84098"/>
                        <a14:backgroundMark x1="93333" y1="83244" x2="93333" y2="83244"/>
                        <a14:backgroundMark x1="94000" y1="82818" x2="94000" y2="82818"/>
                        <a14:backgroundMark x1="94133" y1="82818" x2="94133" y2="82818"/>
                        <a14:backgroundMark x1="94400" y1="82604" x2="94400" y2="82604"/>
                        <a14:backgroundMark x1="96800" y1="81003" x2="96800" y2="81003"/>
                        <a14:backgroundMark x1="52133" y1="83031" x2="52133" y2="83031"/>
                        <a14:backgroundMark x1="31200" y1="87620" x2="31200" y2="87620"/>
                        <a14:backgroundMark x1="32933" y1="86553" x2="32933" y2="86553"/>
                        <a14:backgroundMark x1="32933" y1="86019" x2="32933" y2="86019"/>
                        <a14:backgroundMark x1="32267" y1="87513" x2="32267" y2="87513"/>
                        <a14:backgroundMark x1="30800" y1="86873" x2="30800" y2="86873"/>
                        <a14:backgroundMark x1="31867" y1="87940" x2="31867" y2="87940"/>
                        <a14:backgroundMark x1="52533" y1="83138" x2="52533" y2="83138"/>
                        <a14:backgroundMark x1="69333" y1="86553" x2="69333" y2="86553"/>
                        <a14:backgroundMark x1="70667" y1="86873" x2="70667" y2="86873"/>
                        <a14:backgroundMark x1="72800" y1="87407" x2="72800" y2="87407"/>
                        <a14:backgroundMark x1="68533" y1="86660" x2="68533" y2="86660"/>
                        <a14:backgroundMark x1="67867" y1="86553" x2="67867" y2="86553"/>
                        <a14:backgroundMark x1="67467" y1="86446" x2="67467" y2="86446"/>
                        <a14:backgroundMark x1="67200" y1="86446" x2="67200" y2="86446"/>
                        <a14:backgroundMark x1="73467" y1="87620" x2="73467" y2="87620"/>
                        <a14:backgroundMark x1="74400" y1="87727" x2="74400" y2="87727"/>
                        <a14:backgroundMark x1="66800" y1="86553" x2="66800" y2="86553"/>
                        <a14:backgroundMark x1="69467" y1="90715" x2="69467" y2="90715"/>
                        <a14:backgroundMark x1="68400" y1="90395" x2="68400" y2="90395"/>
                        <a14:backgroundMark x1="60267" y1="88581" x2="60267" y2="88581"/>
                        <a14:backgroundMark x1="63467" y1="89114" x2="63467" y2="89114"/>
                        <a14:backgroundMark x1="65467" y1="89755" x2="65467" y2="89755"/>
                        <a14:backgroundMark x1="59867" y1="88581" x2="59867" y2="88581"/>
                        <a14:backgroundMark x1="88800" y1="85272" x2="88800" y2="85272"/>
                        <a14:backgroundMark x1="97867" y1="80576" x2="97867" y2="80576"/>
                        <a14:backgroundMark x1="22000" y1="91355" x2="22000" y2="91355"/>
                        <a14:backgroundMark x1="26533" y1="92102" x2="26533" y2="92102"/>
                        <a14:backgroundMark x1="40667" y1="87940" x2="40667" y2="87940"/>
                        <a14:backgroundMark x1="42800" y1="86980" x2="42800" y2="86980"/>
                        <a14:backgroundMark x1="45467" y1="86339" x2="45467" y2="86339"/>
                        <a14:backgroundMark x1="46533" y1="86019" x2="46533" y2="86019"/>
                        <a14:backgroundMark x1="45867" y1="85806" x2="45867" y2="85806"/>
                        <a14:backgroundMark x1="45333" y1="86019" x2="45333" y2="86019"/>
                        <a14:backgroundMark x1="45600" y1="85912" x2="45600" y2="85912"/>
                        <a14:backgroundMark x1="44933" y1="86126" x2="44933" y2="86126"/>
                        <a14:backgroundMark x1="44133" y1="86339" x2="44133" y2="86339"/>
                        <a14:backgroundMark x1="42533" y1="87086" x2="42533" y2="87086"/>
                        <a14:backgroundMark x1="47200" y1="85912" x2="47200" y2="85912"/>
                        <a14:backgroundMark x1="46533" y1="85699" x2="46533" y2="85699"/>
                        <a14:backgroundMark x1="46133" y1="85699" x2="46133" y2="85699"/>
                        <a14:backgroundMark x1="45867" y1="85699" x2="45867" y2="85699"/>
                        <a14:backgroundMark x1="42800" y1="86766" x2="42800" y2="86766"/>
                        <a14:backgroundMark x1="43600" y1="86446" x2="43600" y2="86446"/>
                        <a14:backgroundMark x1="32667" y1="91035" x2="32667" y2="91035"/>
                        <a14:backgroundMark x1="35333" y1="89861" x2="35333" y2="89861"/>
                        <a14:backgroundMark x1="36267" y1="89434" x2="36267" y2="89434"/>
                        <a14:backgroundMark x1="90800" y1="84418" x2="90800" y2="84418"/>
                        <a14:backgroundMark x1="89200" y1="84952" x2="89200" y2="84952"/>
                        <a14:backgroundMark x1="90133" y1="84525" x2="90133" y2="84525"/>
                      </a14:backgroundRemoval>
                    </a14:imgEffect>
                    <a14:imgEffect>
                      <a14:colorTemperature colorTemp="3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62" b="6549"/>
          <a:stretch/>
        </p:blipFill>
        <p:spPr>
          <a:xfrm>
            <a:off x="5134440" y="3488055"/>
            <a:ext cx="5153336" cy="10680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Structural soil substrates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4491991" cy="1977328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+mj-lt"/>
              </a:rPr>
              <a:t>Special urban tree substrates</a:t>
            </a:r>
          </a:p>
          <a:p>
            <a:r>
              <a:rPr lang="en-GB" sz="1800" dirty="0">
                <a:latin typeface="+mj-lt"/>
              </a:rPr>
              <a:t>Main functions:</a:t>
            </a:r>
          </a:p>
          <a:p>
            <a:pPr lvl="1"/>
            <a:r>
              <a:rPr lang="en-GB" sz="1500" dirty="0">
                <a:latin typeface="+mj-lt"/>
              </a:rPr>
              <a:t>Extended rooting space for urban trees under sealed surfaces</a:t>
            </a:r>
          </a:p>
          <a:p>
            <a:pPr lvl="1"/>
            <a:r>
              <a:rPr lang="en-GB" sz="1500" dirty="0">
                <a:latin typeface="+mj-lt"/>
              </a:rPr>
              <a:t>Nature-based-solution for urban rainwater management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F91082B1-12DE-672A-136C-1E6EA514E7E7}"/>
              </a:ext>
            </a:extLst>
          </p:cNvPr>
          <p:cNvSpPr txBox="1">
            <a:spLocks/>
          </p:cNvSpPr>
          <p:nvPr/>
        </p:nvSpPr>
        <p:spPr>
          <a:xfrm>
            <a:off x="6999928" y="4558551"/>
            <a:ext cx="1605297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AT" sz="750" dirty="0">
                <a:solidFill>
                  <a:prstClr val="black"/>
                </a:solidFill>
                <a:latin typeface="Calibri Light" panose="020F0302020204030204"/>
              </a:rPr>
              <a:t>3:0 Landschaftsarchitektur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5F6F2F9-7C3E-4E11-8B6B-D369E665805C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42" name="Textfeld 41">
              <a:hlinkClick r:id="rId5" action="ppaction://hlinksldjump"/>
              <a:extLst>
                <a:ext uri="{FF2B5EF4-FFF2-40B4-BE49-F238E27FC236}">
                  <a16:creationId xmlns:a16="http://schemas.microsoft.com/office/drawing/2014/main" id="{2DCD2579-F638-4978-93B1-ADE513BDFA2A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B1219160-9051-461C-9A6F-D8A124988FC7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B44A0E-7F45-4238-905E-5D3D3EE92FEC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31" name="Textfeld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F170B330-8077-E45A-300F-1EB7D4AFA5E0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40" name="Rechteck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C3AC5867-8565-47BA-918E-4BA3A90C0291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hteck 25">
              <a:hlinkClick r:id="rId8" action="ppaction://hlinksldjump"/>
              <a:extLst>
                <a:ext uri="{FF2B5EF4-FFF2-40B4-BE49-F238E27FC236}">
                  <a16:creationId xmlns:a16="http://schemas.microsoft.com/office/drawing/2014/main" id="{92699698-1DBA-2E31-971C-3750D83032E9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E8F6771C-CA6C-4C40-9B78-72000C14292B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996B01B2-8FC5-4146-BEB8-ABB758B353FF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8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Textfeld 4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6329B5F-2079-48AC-986F-A753D28996C1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 dirty="0">
                    <a:latin typeface="Calibri" panose="020F0502020204030204"/>
                  </a:rPr>
                  <a:t>Introduction</a:t>
                </a:r>
              </a:p>
            </p:txBody>
          </p:sp>
        </p:grpSp>
        <p:sp>
          <p:nvSpPr>
            <p:cNvPr id="52" name="Rechteck 51">
              <a:hlinkClick r:id="rId10" action="ppaction://hlinksldjump"/>
              <a:extLst>
                <a:ext uri="{FF2B5EF4-FFF2-40B4-BE49-F238E27FC236}">
                  <a16:creationId xmlns:a16="http://schemas.microsoft.com/office/drawing/2014/main" id="{574D6E9C-7CF6-46FF-946E-20CF176BA3EC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Rechteck 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06C05073-642B-4007-AFB7-8FD8F3E37261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Grafik 3">
            <a:hlinkClick r:id="rId12" action="ppaction://hlinksldjump"/>
            <a:extLst>
              <a:ext uri="{FF2B5EF4-FFF2-40B4-BE49-F238E27FC236}">
                <a16:creationId xmlns:a16="http://schemas.microsoft.com/office/drawing/2014/main" id="{3AA03E67-CF97-4280-AE04-597DE831C1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8CEADEF3-1500-4467-BD11-7D7B70E664A0}"/>
              </a:ext>
            </a:extLst>
          </p:cNvPr>
          <p:cNvSpPr txBox="1">
            <a:spLocks/>
          </p:cNvSpPr>
          <p:nvPr/>
        </p:nvSpPr>
        <p:spPr>
          <a:xfrm>
            <a:off x="3365739" y="4413343"/>
            <a:ext cx="1895511" cy="3617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AT" sz="750" dirty="0">
                <a:solidFill>
                  <a:prstClr val="black"/>
                </a:solidFill>
                <a:latin typeface="Calibri Light" panose="020F0302020204030204"/>
              </a:rPr>
              <a:t>Zeiser et al., 2021; Grimm et al., 2021</a:t>
            </a:r>
          </a:p>
        </p:txBody>
      </p:sp>
    </p:spTree>
    <p:extLst>
      <p:ext uri="{BB962C8B-B14F-4D97-AF65-F5344CB8AC3E}">
        <p14:creationId xmlns:p14="http://schemas.microsoft.com/office/powerpoint/2010/main" val="31597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hlinkClick r:id="rId2" action="ppaction://hlinksldjump"/>
            <a:extLst>
              <a:ext uri="{FF2B5EF4-FFF2-40B4-BE49-F238E27FC236}">
                <a16:creationId xmlns:a16="http://schemas.microsoft.com/office/drawing/2014/main" id="{82F75410-B86B-4689-9B14-9892B14D4DC1}"/>
              </a:ext>
            </a:extLst>
          </p:cNvPr>
          <p:cNvSpPr/>
          <p:nvPr/>
        </p:nvSpPr>
        <p:spPr>
          <a:xfrm>
            <a:off x="7394865" y="4869583"/>
            <a:ext cx="1810095" cy="300038"/>
          </a:xfrm>
          <a:prstGeom prst="rect">
            <a:avLst/>
          </a:prstGeom>
          <a:solidFill>
            <a:srgbClr val="91934C">
              <a:alpha val="8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feld 34">
            <a:hlinkClick r:id="rId3" action="ppaction://hlinksldjump"/>
            <a:extLst>
              <a:ext uri="{FF2B5EF4-FFF2-40B4-BE49-F238E27FC236}">
                <a16:creationId xmlns:a16="http://schemas.microsoft.com/office/drawing/2014/main" id="{1790F827-D063-4049-96C6-344970089E29}"/>
              </a:ext>
            </a:extLst>
          </p:cNvPr>
          <p:cNvSpPr txBox="1"/>
          <p:nvPr/>
        </p:nvSpPr>
        <p:spPr>
          <a:xfrm>
            <a:off x="-55534" y="4893627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AT" sz="1200" dirty="0" err="1">
                <a:latin typeface="Calibri" panose="020F0502020204030204"/>
              </a:rPr>
              <a:t>Introduction</a:t>
            </a:r>
            <a:endParaRPr lang="de-AT" sz="1200" dirty="0"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Conclusions</a:t>
            </a:r>
            <a:r>
              <a:rPr lang="de-AT" dirty="0"/>
              <a:t> and Outlook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5" name="Grafik 24">
            <a:hlinkClick r:id="rId4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23" name="Textfeld 22">
            <a:hlinkClick r:id="rId6" action="ppaction://hlinksldjump"/>
            <a:extLst>
              <a:ext uri="{FF2B5EF4-FFF2-40B4-BE49-F238E27FC236}">
                <a16:creationId xmlns:a16="http://schemas.microsoft.com/office/drawing/2014/main" id="{A0C1AA46-7F11-4CB0-8213-64AB9FF50CC5}"/>
              </a:ext>
            </a:extLst>
          </p:cNvPr>
          <p:cNvSpPr txBox="1"/>
          <p:nvPr/>
        </p:nvSpPr>
        <p:spPr>
          <a:xfrm>
            <a:off x="1803013" y="4893627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AT" sz="1200" dirty="0" err="1">
                <a:latin typeface="Calibri" panose="020F0502020204030204"/>
              </a:rPr>
              <a:t>Objectives</a:t>
            </a:r>
            <a:endParaRPr lang="de-AT" sz="1200" dirty="0">
              <a:latin typeface="Calibri" panose="020F0502020204030204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2EA2D56-ABC0-439C-A84E-2850ABB872CF}"/>
              </a:ext>
            </a:extLst>
          </p:cNvPr>
          <p:cNvSpPr txBox="1"/>
          <p:nvPr/>
        </p:nvSpPr>
        <p:spPr>
          <a:xfrm>
            <a:off x="7394867" y="4896045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AT" sz="1200" dirty="0" err="1">
                <a:latin typeface="Calibri" panose="020F0502020204030204"/>
              </a:rPr>
              <a:t>Conclusions</a:t>
            </a:r>
            <a:endParaRPr lang="de-AT" sz="1200" dirty="0">
              <a:latin typeface="Calibri" panose="020F0502020204030204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721EE88-E4E6-41DC-AC33-DBDFFD74FFBE}"/>
              </a:ext>
            </a:extLst>
          </p:cNvPr>
          <p:cNvSpPr txBox="1"/>
          <p:nvPr/>
        </p:nvSpPr>
        <p:spPr>
          <a:xfrm>
            <a:off x="5526613" y="4895220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AT" sz="1200" dirty="0" err="1">
                <a:latin typeface="Calibri" panose="020F0502020204030204"/>
              </a:rPr>
              <a:t>Results</a:t>
            </a:r>
            <a:endParaRPr lang="de-AT" sz="1200" dirty="0">
              <a:latin typeface="Calibri" panose="020F0502020204030204"/>
            </a:endParaRPr>
          </a:p>
        </p:txBody>
      </p:sp>
      <p:sp>
        <p:nvSpPr>
          <p:cNvPr id="27" name="Textfeld 26">
            <a:hlinkClick r:id="rId7" action="ppaction://hlinksldjump"/>
            <a:extLst>
              <a:ext uri="{FF2B5EF4-FFF2-40B4-BE49-F238E27FC236}">
                <a16:creationId xmlns:a16="http://schemas.microsoft.com/office/drawing/2014/main" id="{CA8F7B23-3514-4E8E-A7CB-77813B945009}"/>
              </a:ext>
            </a:extLst>
          </p:cNvPr>
          <p:cNvSpPr txBox="1"/>
          <p:nvPr/>
        </p:nvSpPr>
        <p:spPr>
          <a:xfrm>
            <a:off x="3663552" y="4895220"/>
            <a:ext cx="18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de-AT" sz="1200" dirty="0">
                <a:latin typeface="Calibri" panose="020F0502020204030204"/>
              </a:rPr>
              <a:t>Methods</a:t>
            </a:r>
          </a:p>
        </p:txBody>
      </p:sp>
      <p:sp>
        <p:nvSpPr>
          <p:cNvPr id="28" name="Rechteck 27">
            <a:hlinkClick r:id="rId8" action="ppaction://hlinksldjump"/>
            <a:extLst>
              <a:ext uri="{FF2B5EF4-FFF2-40B4-BE49-F238E27FC236}">
                <a16:creationId xmlns:a16="http://schemas.microsoft.com/office/drawing/2014/main" id="{3DD3341B-AFAB-4DD0-9557-561DF9A10B20}"/>
              </a:ext>
            </a:extLst>
          </p:cNvPr>
          <p:cNvSpPr/>
          <p:nvPr/>
        </p:nvSpPr>
        <p:spPr>
          <a:xfrm>
            <a:off x="1803011" y="4867165"/>
            <a:ext cx="1810095" cy="300038"/>
          </a:xfrm>
          <a:prstGeom prst="rect">
            <a:avLst/>
          </a:prstGeom>
          <a:solidFill>
            <a:srgbClr val="91934C">
              <a:alpha val="4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hteck 28">
            <a:hlinkClick r:id="rId9" action="ppaction://hlinksldjump"/>
            <a:extLst>
              <a:ext uri="{FF2B5EF4-FFF2-40B4-BE49-F238E27FC236}">
                <a16:creationId xmlns:a16="http://schemas.microsoft.com/office/drawing/2014/main" id="{53E89033-CEE0-422D-AFE2-8BBBF8DE44E4}"/>
              </a:ext>
            </a:extLst>
          </p:cNvPr>
          <p:cNvSpPr/>
          <p:nvPr/>
        </p:nvSpPr>
        <p:spPr>
          <a:xfrm>
            <a:off x="3663550" y="4868758"/>
            <a:ext cx="1810095" cy="300038"/>
          </a:xfrm>
          <a:prstGeom prst="rect">
            <a:avLst/>
          </a:prstGeom>
          <a:solidFill>
            <a:srgbClr val="91934C">
              <a:alpha val="4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B1D7B14-4C5B-4F40-9B78-5B8885B967FA}"/>
              </a:ext>
            </a:extLst>
          </p:cNvPr>
          <p:cNvSpPr/>
          <p:nvPr/>
        </p:nvSpPr>
        <p:spPr>
          <a:xfrm>
            <a:off x="-55536" y="4867165"/>
            <a:ext cx="1810095" cy="300038"/>
          </a:xfrm>
          <a:prstGeom prst="rect">
            <a:avLst/>
          </a:prstGeom>
          <a:solidFill>
            <a:srgbClr val="91934C">
              <a:alpha val="4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hteck 32">
            <a:hlinkClick r:id="rId10" action="ppaction://hlinksldjump"/>
            <a:extLst>
              <a:ext uri="{FF2B5EF4-FFF2-40B4-BE49-F238E27FC236}">
                <a16:creationId xmlns:a16="http://schemas.microsoft.com/office/drawing/2014/main" id="{DBDFFD45-ED56-415C-A91C-59FA0C2291AB}"/>
              </a:ext>
            </a:extLst>
          </p:cNvPr>
          <p:cNvSpPr/>
          <p:nvPr/>
        </p:nvSpPr>
        <p:spPr>
          <a:xfrm>
            <a:off x="5526611" y="4868758"/>
            <a:ext cx="1810095" cy="300038"/>
          </a:xfrm>
          <a:prstGeom prst="rect">
            <a:avLst/>
          </a:prstGeom>
          <a:solidFill>
            <a:srgbClr val="91934C">
              <a:alpha val="4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3AA35B7E-2E7A-4CF8-B9A5-F1338E40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7"/>
            <a:ext cx="8191500" cy="328812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This study represents a </a:t>
            </a:r>
            <a:r>
              <a:rPr lang="en-US" sz="1800" b="1" dirty="0">
                <a:latin typeface="+mj-lt"/>
              </a:rPr>
              <a:t>first step </a:t>
            </a:r>
            <a:r>
              <a:rPr lang="en-US" sz="1800" dirty="0">
                <a:latin typeface="+mj-lt"/>
              </a:rPr>
              <a:t>for developing appropriate methodology for a practicable hydrological characterization of structural substrates for urban tree sites. Several </a:t>
            </a:r>
            <a:r>
              <a:rPr lang="en-US" sz="1800" b="1" dirty="0">
                <a:latin typeface="+mj-lt"/>
              </a:rPr>
              <a:t>theoretical and methodological questions</a:t>
            </a:r>
            <a:r>
              <a:rPr lang="en-US" sz="1800" dirty="0">
                <a:latin typeface="+mj-lt"/>
              </a:rPr>
              <a:t> were solved, multiple others came up in the study and therefore remain open.</a:t>
            </a:r>
          </a:p>
          <a:p>
            <a:r>
              <a:rPr lang="en-US" sz="1800" dirty="0">
                <a:latin typeface="+mj-lt"/>
              </a:rPr>
              <a:t>Further results from already established </a:t>
            </a:r>
            <a:r>
              <a:rPr lang="en-US" sz="1800" b="1" dirty="0">
                <a:latin typeface="+mj-lt"/>
              </a:rPr>
              <a:t>monitoring field sites </a:t>
            </a:r>
            <a:r>
              <a:rPr lang="en-US" sz="1800" dirty="0">
                <a:latin typeface="+mj-lt"/>
              </a:rPr>
              <a:t>will improve knowledge. In this study, the focus was on testing and progressing methodology which is broadly applicable in engineering practice.</a:t>
            </a:r>
          </a:p>
          <a:p>
            <a:r>
              <a:rPr lang="en-US" sz="1800" b="1" dirty="0">
                <a:latin typeface="+mj-lt"/>
              </a:rPr>
              <a:t>Open question:</a:t>
            </a:r>
            <a:r>
              <a:rPr lang="en-US" sz="1800" dirty="0">
                <a:latin typeface="+mj-lt"/>
              </a:rPr>
              <a:t> selection of appropriate model(s) for parametric hydraulic characterization and modeling;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e.g. dual-porosity, dual-permeability, gravity-driven module …?</a:t>
            </a:r>
            <a:endParaRPr lang="de-AT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de-AT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693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de-AT" dirty="0"/>
              <a:t>References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25" name="Grafik 24">
            <a:hlinkClick r:id="rId2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3AA35B7E-2E7A-4CF8-B9A5-F1338E40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7814"/>
            <a:ext cx="8191500" cy="3459135"/>
          </a:xfrm>
        </p:spPr>
        <p:txBody>
          <a:bodyPr>
            <a:normAutofit fontScale="25000" lnSpcReduction="20000"/>
          </a:bodyPr>
          <a:lstStyle/>
          <a:p>
            <a:pPr marL="457200" indent="-457200" algn="just">
              <a:spcAft>
                <a:spcPts val="500"/>
              </a:spcAft>
            </a:pPr>
            <a:r>
              <a:rPr lang="de-AT" sz="2800" dirty="0">
                <a:latin typeface="+mj-lt"/>
              </a:rPr>
              <a:t>3:0 Landschaftsarchitektur. (</a:t>
            </a:r>
            <a:r>
              <a:rPr lang="de-AT" sz="2800" dirty="0" err="1">
                <a:latin typeface="+mj-lt"/>
              </a:rPr>
              <a:t>n.d</a:t>
            </a:r>
            <a:r>
              <a:rPr lang="de-AT" sz="2800" dirty="0">
                <a:latin typeface="+mj-lt"/>
              </a:rPr>
              <a:t>.). Das Schwammstadt-Prinzip für Bäume. </a:t>
            </a:r>
            <a:r>
              <a:rPr lang="de-AT" sz="2800" dirty="0" err="1">
                <a:latin typeface="+mj-lt"/>
              </a:rPr>
              <a:t>Retrieved</a:t>
            </a:r>
            <a:r>
              <a:rPr lang="de-AT" sz="2800" dirty="0">
                <a:latin typeface="+mj-lt"/>
              </a:rPr>
              <a:t> </a:t>
            </a:r>
            <a:r>
              <a:rPr lang="de-AT" sz="2800" dirty="0" err="1">
                <a:latin typeface="+mj-lt"/>
              </a:rPr>
              <a:t>from</a:t>
            </a:r>
            <a:r>
              <a:rPr lang="de-AT" sz="2800" dirty="0">
                <a:latin typeface="+mj-lt"/>
              </a:rPr>
              <a:t>: https://www.schwammstadt.at/. 10.8.2022.</a:t>
            </a:r>
            <a:endParaRPr lang="de-AT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500"/>
              </a:spcAft>
            </a:pP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Bassuk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N.,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Denig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B. R., Haffner, T.,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Grabosky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Trowbridge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P. (2015). 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CU-Structural Soil - A Comprehensive Guide. Ed.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Denig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B. R. Urban Horticulture Institute, Cornell University. </a:t>
            </a:r>
            <a:r>
              <a:rPr lang="de-AT" sz="2800" dirty="0" err="1"/>
              <a:t>Retrieved</a:t>
            </a:r>
            <a:r>
              <a:rPr lang="de-AT" sz="2800" dirty="0"/>
              <a:t> </a:t>
            </a:r>
            <a:r>
              <a:rPr lang="de-AT" sz="2800" dirty="0" err="1"/>
              <a:t>from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http://www.hort.cornell.edu/uhi/outreach/pdfs/CU-Structural%20Soil%20-%20A%20Comprehensive%20Guide.pdf. 9.3.2022.</a:t>
            </a:r>
          </a:p>
          <a:p>
            <a:pPr marL="457200" indent="-457200" algn="just">
              <a:spcAft>
                <a:spcPts val="500"/>
              </a:spcAft>
            </a:pP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Benk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J., Artmann, S., Kutscheidt, J., Müller-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Inkmann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M., Streckenbach, M., Weltecke, K. (2020). Praxishandbuch Wurzelraumansprache. Möhnesee: Arbeitskreis Baum im Boden.</a:t>
            </a:r>
          </a:p>
          <a:p>
            <a:pPr marL="457200" indent="-457200" algn="just">
              <a:spcAft>
                <a:spcPts val="500"/>
              </a:spcAft>
            </a:pP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Brandenburg, C.,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Damyanovic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Reinwald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Allex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B., Gantner, B.,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Czachs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C. (2015). Urban Heat Islands. Strategieplan Wien. Vienna: Magistrat der Stadt Wien, Umweltschutzabteilung - MA 22.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Retrieved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https://www.wien.gv.at/umweltschutz/raum/uhi-strategieplan.html. 26.3.2022.</a:t>
            </a:r>
          </a:p>
          <a:p>
            <a:pPr marL="457200" indent="-457200" algn="just">
              <a:spcAft>
                <a:spcPts val="500"/>
              </a:spcAft>
            </a:pPr>
            <a:r>
              <a:rPr lang="en-US" sz="2800" dirty="0" err="1">
                <a:latin typeface="+mj-lt"/>
              </a:rPr>
              <a:t>Grabosky</a:t>
            </a:r>
            <a:r>
              <a:rPr lang="en-US" sz="2800" dirty="0">
                <a:latin typeface="+mj-lt"/>
              </a:rPr>
              <a:t>, J., Haffner, E. &amp; </a:t>
            </a:r>
            <a:r>
              <a:rPr lang="en-US" sz="2800" dirty="0" err="1">
                <a:latin typeface="+mj-lt"/>
              </a:rPr>
              <a:t>Bassuk</a:t>
            </a:r>
            <a:r>
              <a:rPr lang="en-US" sz="2800" dirty="0">
                <a:latin typeface="+mj-lt"/>
              </a:rPr>
              <a:t>, N. (2009). Plant Available Moisture in Stone-soil Media for Use Under Pavement While Allowing Urban Tree Root Growth. Arboriculture &amp; Urban Forestry, 35 (5): 271–278. doi:10.48044/jauf.2009.041.</a:t>
            </a:r>
            <a:endParaRPr lang="de-AT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500"/>
              </a:spcAft>
            </a:pP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Grimm, K., Murer, E., Schmidt, S. (2021). Das Schwammstadtprinzip für Stadtbäume in Österreich. Entstehung, Funktionsweise, Herausforderungen, Umsetzungen. Schwammstadt - Versickerung 2.0? (S. 51–55). Conference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Aqua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Urbanica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2021, Innsbruck: Österreichischer Wasser- und Abfallwirtschaftsverband (ÖWAV).</a:t>
            </a:r>
          </a:p>
          <a:p>
            <a:pPr marL="457200" indent="-457200" algn="just">
              <a:spcAft>
                <a:spcPts val="500"/>
              </a:spcAft>
            </a:pP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Moser-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Reischl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Rötzer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T.,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Pauleit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S. (2017). 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Stadtbäume: Wachstum, Funktionen und Leistungen – Risiken und Forschungsperspektiven. ALLGEMEINE FORST UND JAGDZEITUNG, 188 (5–6): 94–111. doi:10.23765/afjz0002006.</a:t>
            </a:r>
          </a:p>
          <a:p>
            <a:pPr marL="457200" indent="-457200" algn="just">
              <a:spcAft>
                <a:spcPts val="500"/>
              </a:spcAft>
            </a:pP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Murer, E. (2022, March 15). 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Schwammstadt für Stadtbäume. Erfahrungen &amp; Herausforderungen. PowerPoint-Präsentation at Workshop Jägerhausgasse, Vienna.</a:t>
            </a:r>
          </a:p>
          <a:p>
            <a:pPr marL="457200" indent="-457200" algn="just">
              <a:spcAft>
                <a:spcPts val="500"/>
              </a:spcAft>
            </a:pP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Roloff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Kehr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R. (2013). 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Bäume in der Stadt: Besonderheiten - Funktion - Nutzen - Arten - Risiken ; 12 Tabellen. 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Stuttgart (Hohenheim): Ulmer.</a:t>
            </a:r>
          </a:p>
          <a:p>
            <a:pPr marL="457200" indent="-457200" algn="just">
              <a:spcAft>
                <a:spcPts val="500"/>
              </a:spcAft>
            </a:pP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Rose, B. (2020). Tree Pits with Structural Soils - Practice Note (Version 1.2).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Retrieved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https://www.researchgate.net/publication/341343983_Tree_Pits_with_Structural_Soils_-_Practice_Note_Version_12. </a:t>
            </a:r>
            <a:r>
              <a:rPr lang="en-US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16.12.2022.</a:t>
            </a:r>
            <a:endParaRPr lang="de-AT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500"/>
              </a:spcAft>
            </a:pP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Zeiser, A., Murer, E., Schmidt, S., Kumpan, M.,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Strauss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Weninger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T. (2021). Schwammstadt für Stadtbäume. Funktionsorientierte Substratentwicklung am Beispiel des multifunktionalen Wurzelraums. Schwammstadt - Versickerung 2.0? (S. 92–96). Conference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Aqua </a:t>
            </a:r>
            <a:r>
              <a:rPr lang="de-AT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Urbanica</a:t>
            </a:r>
            <a:r>
              <a:rPr lang="de-AT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2021, Innsbruck: Österreichischer Wasser- und Abfallwirtschaftsverband (ÖWAV).</a:t>
            </a:r>
          </a:p>
          <a:p>
            <a:endParaRPr lang="de-AT" sz="1800" dirty="0">
              <a:latin typeface="+mj-lt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B41E356-9F3D-400C-A722-C5FA6D2EA48E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2EA2D56-ABC0-439C-A84E-2850ABB872CF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32" name="Rechteck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82F75410-B86B-4689-9B14-9892B14D4DC1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feld 34">
              <a:hlinkClick r:id="rId5" action="ppaction://hlinksldjump"/>
              <a:extLst>
                <a:ext uri="{FF2B5EF4-FFF2-40B4-BE49-F238E27FC236}">
                  <a16:creationId xmlns:a16="http://schemas.microsoft.com/office/drawing/2014/main" id="{1790F827-D063-4049-96C6-344970089E29}"/>
                </a:ext>
              </a:extLst>
            </p:cNvPr>
            <p:cNvSpPr txBox="1"/>
            <p:nvPr/>
          </p:nvSpPr>
          <p:spPr>
            <a:xfrm>
              <a:off x="-55534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Introduction</a:t>
              </a:r>
            </a:p>
          </p:txBody>
        </p:sp>
        <p:sp>
          <p:nvSpPr>
            <p:cNvPr id="23" name="Textfeld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A0C1AA46-7F11-4CB0-8213-64AB9FF50CC5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721EE88-E4E6-41DC-AC33-DBDFFD74FFBE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27" name="Textfeld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CA8F7B23-3514-4E8E-A7CB-77813B945009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28" name="Rechteck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3DD3341B-AFAB-4DD0-9557-561DF9A10B20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hteck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53E89033-CEE0-422D-AFE2-8BBBF8DE44E4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FB1D7B14-4C5B-4F40-9B78-5B8885B967FA}"/>
                </a:ext>
              </a:extLst>
            </p:cNvPr>
            <p:cNvSpPr/>
            <p:nvPr/>
          </p:nvSpPr>
          <p:spPr>
            <a:xfrm>
              <a:off x="-55536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echteck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DBDFFD45-ED56-415C-A91C-59FA0C2291AB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76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451002"/>
            <a:ext cx="4632600" cy="1034702"/>
          </a:xfrm>
        </p:spPr>
        <p:txBody>
          <a:bodyPr>
            <a:normAutofit lnSpcReduction="10000"/>
          </a:bodyPr>
          <a:lstStyle/>
          <a:p>
            <a:r>
              <a:rPr lang="en-GB" sz="1800" dirty="0">
                <a:latin typeface="+mj-lt"/>
              </a:rPr>
              <a:t>Substrate components:</a:t>
            </a:r>
          </a:p>
          <a:p>
            <a:pPr lvl="1"/>
            <a:r>
              <a:rPr lang="en-GB" sz="1500" dirty="0">
                <a:latin typeface="+mj-lt"/>
              </a:rPr>
              <a:t>Coarse gravel (ensuring load bearing capacity)</a:t>
            </a:r>
          </a:p>
          <a:p>
            <a:pPr lvl="1"/>
            <a:r>
              <a:rPr lang="en-GB" sz="1500" dirty="0">
                <a:latin typeface="+mj-lt"/>
              </a:rPr>
              <a:t>Fine growing substrate (functioning as rooting space)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F04A11B0-75B2-4249-8F28-71B1B534E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0" b="5324"/>
          <a:stretch/>
        </p:blipFill>
        <p:spPr>
          <a:xfrm rot="1709467">
            <a:off x="2749102" y="1257043"/>
            <a:ext cx="2310355" cy="2279418"/>
          </a:xfrm>
          <a:prstGeom prst="ellipse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BE824DA-BAEC-4CD0-B785-0AEF0F8E2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46" y="-1462376"/>
            <a:ext cx="5153336" cy="64382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Structural soil substrates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9145AC5-27C4-5019-A4DF-ED7B73B1B742}"/>
              </a:ext>
            </a:extLst>
          </p:cNvPr>
          <p:cNvSpPr txBox="1">
            <a:spLocks/>
          </p:cNvSpPr>
          <p:nvPr/>
        </p:nvSpPr>
        <p:spPr>
          <a:xfrm>
            <a:off x="628649" y="2989220"/>
            <a:ext cx="4477732" cy="1713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18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F91082B1-12DE-672A-136C-1E6EA514E7E7}"/>
              </a:ext>
            </a:extLst>
          </p:cNvPr>
          <p:cNvSpPr txBox="1">
            <a:spLocks/>
          </p:cNvSpPr>
          <p:nvPr/>
        </p:nvSpPr>
        <p:spPr>
          <a:xfrm>
            <a:off x="6999928" y="4558551"/>
            <a:ext cx="1605297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AT" sz="750" dirty="0">
                <a:solidFill>
                  <a:prstClr val="black"/>
                </a:solidFill>
                <a:latin typeface="Calibri Light" panose="020F0302020204030204"/>
              </a:rPr>
              <a:t>3:0 Landschaftsarchitektur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F97B423-431C-7D2D-78F8-D1574939D763}"/>
              </a:ext>
            </a:extLst>
          </p:cNvPr>
          <p:cNvSpPr txBox="1">
            <a:spLocks/>
          </p:cNvSpPr>
          <p:nvPr/>
        </p:nvSpPr>
        <p:spPr>
          <a:xfrm>
            <a:off x="3365739" y="4413343"/>
            <a:ext cx="1895511" cy="3617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AT" sz="750" dirty="0">
                <a:solidFill>
                  <a:prstClr val="black"/>
                </a:solidFill>
                <a:latin typeface="Calibri Light" panose="020F0302020204030204"/>
              </a:rPr>
              <a:t>Zeiser et al., 2021; Grimm et al., 2021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12B8D80D-BDA4-4462-81C4-CB155B7436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27" b="92443" l="6475" r="97662">
                        <a14:foregroundMark x1="9353" y1="62213" x2="12050" y2="64103"/>
                        <a14:foregroundMark x1="15288" y1="38057" x2="19424" y2="37922"/>
                        <a14:foregroundMark x1="15108" y1="40621" x2="14568" y2="46019"/>
                        <a14:foregroundMark x1="11691" y1="46559" x2="8633" y2="43455"/>
                        <a14:foregroundMark x1="7779" y1="46289" x2="7554" y2="46559"/>
                        <a14:foregroundMark x1="8453" y1="45479" x2="7779" y2="46289"/>
                        <a14:foregroundMark x1="10072" y1="47099" x2="7374" y2="46559"/>
                        <a14:foregroundMark x1="7914" y1="61943" x2="10971" y2="61673"/>
                        <a14:foregroundMark x1="11691" y1="64238" x2="7194" y2="68421"/>
                        <a14:foregroundMark x1="6475" y1="67206" x2="11871" y2="53306"/>
                        <a14:foregroundMark x1="11331" y1="63293" x2="12050" y2="58300"/>
                        <a14:foregroundMark x1="22482" y1="87179" x2="25000" y2="86910"/>
                        <a14:foregroundMark x1="28058" y1="86370" x2="28058" y2="86370"/>
                        <a14:foregroundMark x1="25360" y1="88529" x2="25360" y2="88529"/>
                        <a14:foregroundMark x1="51799" y1="86505" x2="70324" y2="89069"/>
                        <a14:foregroundMark x1="64748" y1="86775" x2="49820" y2="90418"/>
                        <a14:foregroundMark x1="50360" y1="89339" x2="54496" y2="92443"/>
                        <a14:foregroundMark x1="84892" y1="64777" x2="82014" y2="70580"/>
                        <a14:foregroundMark x1="85791" y1="67206" x2="87410" y2="73684"/>
                        <a14:foregroundMark x1="87410" y1="75034" x2="88129" y2="62078"/>
                        <a14:foregroundMark x1="87590" y1="61673" x2="91547" y2="73954"/>
                        <a14:foregroundMark x1="91367" y1="73414" x2="91187" y2="62618"/>
                        <a14:foregroundMark x1="93705" y1="62753" x2="93705" y2="68691"/>
                        <a14:foregroundMark x1="94424" y1="67746" x2="90696" y2="77157"/>
                        <a14:foregroundMark x1="96839" y1="65857" x2="95144" y2="70310"/>
                        <a14:foregroundMark x1="97302" y1="64642" x2="96839" y2="65857"/>
                        <a14:foregroundMark x1="90559" y1="78947" x2="90468" y2="79217"/>
                        <a14:foregroundMark x1="93345" y1="70715" x2="91106" y2="77328"/>
                        <a14:foregroundMark x1="70683" y1="26451" x2="73741" y2="27395"/>
                        <a14:foregroundMark x1="71763" y1="27530" x2="80036" y2="33738"/>
                        <a14:foregroundMark x1="38129" y1="25506" x2="38129" y2="25506"/>
                        <a14:foregroundMark x1="48855" y1="28205" x2="49101" y2="28745"/>
                        <a14:foregroundMark x1="48794" y1="28070" x2="48855" y2="28205"/>
                        <a14:foregroundMark x1="48063" y1="26465" x2="48794" y2="28070"/>
                        <a14:foregroundMark x1="46583" y1="23212" x2="47897" y2="26100"/>
                        <a14:foregroundMark x1="69424" y1="67072" x2="69424" y2="67072"/>
                        <a14:foregroundMark x1="44964" y1="53576" x2="44964" y2="53576"/>
                        <a14:foregroundMark x1="72482" y1="47503" x2="72482" y2="47503"/>
                        <a14:foregroundMark x1="75360" y1="48853" x2="75360" y2="48853"/>
                        <a14:foregroundMark x1="67626" y1="50472" x2="67626" y2="50472"/>
                        <a14:foregroundMark x1="72302" y1="54926" x2="72302" y2="54926"/>
                        <a14:foregroundMark x1="90827" y1="46424" x2="90827" y2="46424"/>
                        <a14:foregroundMark x1="96223" y1="51012" x2="96223" y2="51012"/>
                        <a14:foregroundMark x1="45504" y1="24561" x2="45504" y2="24561"/>
                        <a14:foregroundMark x1="44424" y1="23617" x2="44424" y2="23617"/>
                        <a14:foregroundMark x1="44604" y1="21862" x2="44604" y2="22267"/>
                        <a14:foregroundMark x1="50000" y1="24561" x2="50000" y2="24561"/>
                        <a14:foregroundMark x1="97662" y1="65452" x2="97662" y2="65452"/>
                        <a14:foregroundMark x1="11691" y1="70580" x2="11691" y2="70580"/>
                        <a14:foregroundMark x1="13309" y1="69366" x2="13309" y2="69366"/>
                        <a14:foregroundMark x1="59353" y1="62753" x2="59353" y2="62753"/>
                        <a14:backgroundMark x1="47482" y1="76248" x2="48381" y2="75574"/>
                        <a14:backgroundMark x1="43885" y1="74629" x2="46223" y2="78138"/>
                        <a14:backgroundMark x1="48022" y1="75034" x2="47842" y2="78408"/>
                        <a14:backgroundMark x1="49281" y1="74224" x2="42266" y2="75978"/>
                        <a14:backgroundMark x1="43885" y1="73279" x2="42986" y2="73549"/>
                        <a14:backgroundMark x1="43885" y1="84750" x2="42986" y2="90148"/>
                        <a14:backgroundMark x1="44964" y1="82456" x2="44964" y2="82456"/>
                        <a14:backgroundMark x1="46223" y1="81377" x2="46223" y2="81377"/>
                        <a14:backgroundMark x1="57014" y1="69231" x2="70324" y2="72065"/>
                        <a14:backgroundMark x1="66547" y1="64372" x2="83094" y2="54386"/>
                        <a14:backgroundMark x1="83094" y1="54386" x2="95324" y2="56680"/>
                        <a14:backgroundMark x1="67626" y1="58435" x2="63669" y2="59244"/>
                        <a14:backgroundMark x1="65647" y1="56950" x2="65647" y2="56950"/>
                        <a14:backgroundMark x1="61691" y1="62213" x2="61691" y2="62213"/>
                        <a14:backgroundMark x1="77158" y1="76518" x2="78957" y2="82591"/>
                        <a14:backgroundMark x1="81655" y1="77058" x2="81655" y2="77058"/>
                        <a14:backgroundMark x1="75000" y1="75439" x2="75000" y2="75439"/>
                        <a14:backgroundMark x1="73561" y1="73684" x2="73561" y2="73684"/>
                        <a14:backgroundMark x1="96403" y1="54656" x2="97302" y2="58300"/>
                        <a14:backgroundMark x1="96043" y1="59514" x2="96043" y2="59514"/>
                        <a14:backgroundMark x1="97842" y1="63023" x2="97842" y2="63023"/>
                        <a14:backgroundMark x1="99460" y1="65857" x2="99460" y2="65857"/>
                        <a14:backgroundMark x1="91547" y1="78947" x2="91547" y2="78947"/>
                        <a14:backgroundMark x1="89388" y1="79622" x2="89388" y2="79622"/>
                        <a14:backgroundMark x1="90288" y1="78677" x2="90288" y2="78677"/>
                        <a14:backgroundMark x1="90288" y1="78138" x2="90288" y2="78138"/>
                        <a14:backgroundMark x1="90827" y1="78138" x2="90827" y2="78138"/>
                        <a14:backgroundMark x1="91547" y1="79082" x2="90647" y2="78947"/>
                        <a14:backgroundMark x1="91547" y1="78003" x2="90827" y2="78138"/>
                        <a14:backgroundMark x1="86691" y1="50067" x2="87230" y2="51012"/>
                        <a14:backgroundMark x1="86331" y1="48988" x2="86331" y2="48988"/>
                        <a14:backgroundMark x1="85971" y1="48448" x2="85971" y2="48448"/>
                        <a14:backgroundMark x1="81475" y1="42105" x2="81475" y2="42105"/>
                        <a14:backgroundMark x1="26978" y1="53846" x2="31475" y2="52362"/>
                        <a14:backgroundMark x1="33273" y1="50202" x2="46583" y2="43590"/>
                        <a14:backgroundMark x1="29496" y1="56140" x2="27698" y2="58839"/>
                        <a14:backgroundMark x1="25000" y1="58570" x2="25000" y2="58570"/>
                        <a14:backgroundMark x1="20144" y1="59244" x2="20144" y2="59244"/>
                        <a14:backgroundMark x1="23741" y1="60594" x2="23741" y2="60594"/>
                        <a14:backgroundMark x1="26619" y1="61404" x2="26619" y2="61404"/>
                        <a14:backgroundMark x1="30396" y1="61673" x2="30396" y2="61673"/>
                        <a14:backgroundMark x1="31655" y1="62888" x2="31655" y2="62888"/>
                        <a14:backgroundMark x1="33813" y1="65722" x2="33813" y2="65722"/>
                        <a14:backgroundMark x1="34712" y1="66262" x2="35432" y2="66397"/>
                        <a14:backgroundMark x1="32194" y1="64238" x2="33813" y2="65857"/>
                        <a14:backgroundMark x1="35791" y1="66802" x2="35791" y2="67206"/>
                        <a14:backgroundMark x1="22302" y1="62483" x2="20504" y2="63698"/>
                        <a14:backgroundMark x1="16906" y1="65587" x2="18165" y2="64507"/>
                        <a14:backgroundMark x1="19964" y1="64103" x2="19964" y2="64103"/>
                        <a14:backgroundMark x1="81655" y1="41161" x2="81655" y2="41161"/>
                        <a14:backgroundMark x1="82014" y1="41970" x2="82014" y2="42645"/>
                        <a14:backgroundMark x1="74820" y1="40351" x2="67446" y2="36977"/>
                        <a14:backgroundMark x1="60612" y1="27126" x2="63129" y2="29420"/>
                        <a14:backgroundMark x1="64928" y1="30904" x2="62050" y2="31039"/>
                        <a14:backgroundMark x1="66367" y1="31309" x2="67446" y2="32928"/>
                        <a14:backgroundMark x1="52338" y1="44804" x2="53957" y2="46019"/>
                        <a14:backgroundMark x1="56115" y1="48043" x2="53777" y2="43320"/>
                        <a14:backgroundMark x1="56295" y1="48448" x2="60971" y2="50202"/>
                        <a14:backgroundMark x1="43885" y1="28070" x2="46043" y2="28475"/>
                        <a14:backgroundMark x1="46763" y1="29015" x2="46763" y2="29015"/>
                        <a14:backgroundMark x1="43885" y1="29420" x2="44065" y2="29420"/>
                        <a14:backgroundMark x1="47842" y1="29825" x2="47842" y2="29825"/>
                        <a14:backgroundMark x1="49281" y1="28070" x2="49281" y2="28070"/>
                        <a14:backgroundMark x1="48022" y1="28205" x2="48022" y2="28205"/>
                        <a14:backgroundMark x1="48741" y1="28205" x2="48741" y2="28205"/>
                        <a14:backgroundMark x1="42086" y1="29285" x2="42086" y2="29285"/>
                        <a14:backgroundMark x1="42986" y1="30229" x2="42986" y2="30229"/>
                        <a14:backgroundMark x1="8094" y1="39676" x2="8094" y2="39676"/>
                        <a14:backgroundMark x1="6655" y1="41565" x2="6655" y2="41565"/>
                        <a14:backgroundMark x1="5576" y1="42915" x2="5755" y2="43185"/>
                        <a14:backgroundMark x1="14209" y1="48313" x2="14209" y2="48313"/>
                        <a14:backgroundMark x1="16007" y1="47908" x2="16007" y2="47908"/>
                        <a14:backgroundMark x1="12950" y1="48583" x2="12950" y2="48583"/>
                        <a14:backgroundMark x1="12050" y1="48313" x2="12050" y2="48313"/>
                        <a14:backgroundMark x1="21403" y1="48583" x2="21403" y2="48583"/>
                        <a14:backgroundMark x1="14928" y1="66532" x2="14568" y2="67206"/>
                        <a14:backgroundMark x1="13669" y1="67611" x2="13669" y2="67611"/>
                        <a14:backgroundMark x1="12050" y1="68421" x2="12050" y2="68421"/>
                        <a14:backgroundMark x1="10971" y1="68961" x2="10971" y2="68961"/>
                        <a14:backgroundMark x1="8273" y1="70445" x2="8273" y2="70445"/>
                        <a14:backgroundMark x1="56295" y1="70040" x2="56295" y2="70040"/>
                        <a14:backgroundMark x1="54496" y1="70985" x2="54496" y2="70985"/>
                        <a14:backgroundMark x1="41547" y1="71930" x2="41547" y2="71930"/>
                        <a14:backgroundMark x1="40827" y1="71390" x2="40827" y2="71390"/>
                        <a14:backgroundMark x1="42446" y1="72740" x2="42446" y2="72740"/>
                        <a14:backgroundMark x1="38129" y1="68421" x2="38129" y2="68421"/>
                        <a14:backgroundMark x1="27878" y1="88529" x2="27878" y2="88529"/>
                        <a14:backgroundMark x1="25360" y1="89069" x2="25360" y2="89069"/>
                        <a14:backgroundMark x1="18165" y1="85695" x2="18165" y2="85695"/>
                        <a14:backgroundMark x1="18885" y1="86235" x2="18885" y2="86235"/>
                        <a14:backgroundMark x1="18165" y1="85290" x2="18165" y2="85290"/>
                        <a14:backgroundMark x1="17806" y1="84615" x2="17806" y2="84615"/>
                        <a14:backgroundMark x1="28777" y1="36572" x2="28777" y2="36572"/>
                        <a14:backgroundMark x1="31655" y1="38192" x2="31655" y2="38192"/>
                        <a14:backgroundMark x1="5036" y1="46289" x2="5036" y2="46289"/>
                        <a14:backgroundMark x1="30576" y1="55196" x2="30576" y2="55196"/>
                        <a14:backgroundMark x1="31115" y1="57490" x2="31115" y2="57490"/>
                        <a14:backgroundMark x1="66007" y1="42240" x2="66007" y2="42240"/>
                        <a14:backgroundMark x1="72302" y1="40081" x2="68525" y2="41296"/>
                        <a14:backgroundMark x1="65288" y1="42780" x2="65288" y2="42780"/>
                        <a14:backgroundMark x1="62230" y1="42375" x2="62230" y2="42375"/>
                        <a14:backgroundMark x1="66547" y1="42780" x2="66547" y2="42780"/>
                        <a14:backgroundMark x1="68525" y1="42240" x2="68525" y2="42240"/>
                        <a14:backgroundMark x1="68705" y1="43050" x2="68705" y2="43050"/>
                        <a14:backgroundMark x1="66187" y1="43860" x2="66187" y2="43860"/>
                        <a14:backgroundMark x1="70324" y1="42915" x2="70324" y2="42915"/>
                        <a14:backgroundMark x1="73022" y1="41835" x2="73022" y2="41835"/>
                        <a14:backgroundMark x1="75540" y1="40216" x2="75540" y2="40216"/>
                        <a14:backgroundMark x1="92266" y1="41430" x2="92266" y2="41430"/>
                        <a14:backgroundMark x1="92986" y1="43185" x2="92986" y2="43185"/>
                        <a14:backgroundMark x1="72482" y1="55735" x2="72482" y2="55735"/>
                        <a14:backgroundMark x1="59712" y1="51822" x2="59712" y2="51822"/>
                        <a14:backgroundMark x1="59892" y1="52497" x2="59892" y2="52497"/>
                        <a14:backgroundMark x1="61871" y1="52092" x2="61871" y2="52092"/>
                        <a14:backgroundMark x1="61871" y1="53711" x2="61871" y2="53711"/>
                        <a14:backgroundMark x1="61331" y1="54521" x2="61331" y2="54521"/>
                        <a14:backgroundMark x1="76978" y1="41430" x2="76978" y2="41430"/>
                        <a14:backgroundMark x1="84532" y1="41026" x2="84532" y2="41026"/>
                        <a14:backgroundMark x1="82914" y1="44130" x2="82914" y2="44130"/>
                        <a14:backgroundMark x1="83453" y1="45209" x2="83453" y2="45209"/>
                        <a14:backgroundMark x1="39568" y1="24966" x2="39568" y2="24966"/>
                        <a14:backgroundMark x1="38489" y1="24561" x2="38489" y2="24561"/>
                        <a14:backgroundMark x1="42986" y1="27800" x2="42986" y2="27800"/>
                        <a14:backgroundMark x1="51799" y1="72740" x2="51799" y2="72740"/>
                        <a14:backgroundMark x1="91547" y1="77328" x2="91547" y2="77733"/>
                      </a14:backgroundRemoval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80" b="5324"/>
          <a:stretch/>
        </p:blipFill>
        <p:spPr>
          <a:xfrm rot="1709467">
            <a:off x="2745271" y="1256423"/>
            <a:ext cx="2310355" cy="2279420"/>
          </a:xfrm>
          <a:prstGeom prst="ellipse">
            <a:avLst/>
          </a:prstGeom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3AB99FEE-1489-4D51-8149-B8BD4ADA0A19}"/>
              </a:ext>
            </a:extLst>
          </p:cNvPr>
          <p:cNvSpPr/>
          <p:nvPr/>
        </p:nvSpPr>
        <p:spPr>
          <a:xfrm rot="1709467">
            <a:off x="6064695" y="3994175"/>
            <a:ext cx="314908" cy="300912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3E7514E8-F148-449C-BB47-73B790F10ED5}"/>
              </a:ext>
            </a:extLst>
          </p:cNvPr>
          <p:cNvCxnSpPr>
            <a:cxnSpLocks/>
            <a:stCxn id="42" idx="0"/>
            <a:endCxn id="40" idx="7"/>
          </p:cNvCxnSpPr>
          <p:nvPr/>
        </p:nvCxnSpPr>
        <p:spPr>
          <a:xfrm flipH="1" flipV="1">
            <a:off x="5002787" y="2077485"/>
            <a:ext cx="1291133" cy="1934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10646B4A-E74A-4E49-9E4C-61C1A6E78F73}"/>
              </a:ext>
            </a:extLst>
          </p:cNvPr>
          <p:cNvCxnSpPr>
            <a:cxnSpLocks/>
            <a:endCxn id="40" idx="4"/>
          </p:cNvCxnSpPr>
          <p:nvPr/>
        </p:nvCxnSpPr>
        <p:spPr>
          <a:xfrm rot="1240927" flipH="1">
            <a:off x="3290886" y="3758937"/>
            <a:ext cx="2920304" cy="159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>
            <a:hlinkClick r:id="rId6" action="ppaction://hlinksldjump"/>
            <a:extLst>
              <a:ext uri="{FF2B5EF4-FFF2-40B4-BE49-F238E27FC236}">
                <a16:creationId xmlns:a16="http://schemas.microsoft.com/office/drawing/2014/main" id="{4D9CD67E-9478-4639-9F48-EC6FF8AE7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62DBF43-DFFA-4CD6-B425-1D1BF0782FCC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30" name="Textfeld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DF91941D-966A-4AA7-804C-F0048DAAAC83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AEFA5E43-718D-4085-8885-711C08C60C39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3D1B01E1-4B1B-42F5-8731-FDB1425A73D3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33" name="Textfeld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C3A76DE9-6F53-462A-81DC-F0520CC6D56C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34" name="Rechteck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3EEA2D3A-72E1-4A0E-85E2-CF40DCBA0E97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Rechteck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AC28AD51-EBF7-4617-8B5F-70887B2B12BB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C04CEB78-4A99-4A56-9176-F617416E4C75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60" name="Rechteck 59">
                <a:extLst>
                  <a:ext uri="{FF2B5EF4-FFF2-40B4-BE49-F238E27FC236}">
                    <a16:creationId xmlns:a16="http://schemas.microsoft.com/office/drawing/2014/main" id="{CE5A3587-43C5-4CD4-BAED-E583D7FE385E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8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Textfeld 6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63B322D-FEE0-4572-A097-6B5D75A1842E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 dirty="0">
                    <a:latin typeface="Calibri" panose="020F0502020204030204"/>
                  </a:rPr>
                  <a:t>Introduction</a:t>
                </a:r>
              </a:p>
            </p:txBody>
          </p:sp>
        </p:grpSp>
        <p:sp>
          <p:nvSpPr>
            <p:cNvPr id="37" name="Rechteck 36">
              <a:hlinkClick r:id="rId13" action="ppaction://hlinksldjump"/>
              <a:extLst>
                <a:ext uri="{FF2B5EF4-FFF2-40B4-BE49-F238E27FC236}">
                  <a16:creationId xmlns:a16="http://schemas.microsoft.com/office/drawing/2014/main" id="{A51982A1-56A2-4859-833D-8493D81E60A8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Rechteck 58">
              <a:hlinkClick r:id="rId14" action="ppaction://hlinksldjump"/>
              <a:extLst>
                <a:ext uri="{FF2B5EF4-FFF2-40B4-BE49-F238E27FC236}">
                  <a16:creationId xmlns:a16="http://schemas.microsoft.com/office/drawing/2014/main" id="{5B4FB9B2-60A4-4B15-8636-D7809778B05F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28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7"/>
            <a:ext cx="2885376" cy="3288124"/>
          </a:xfrm>
        </p:spPr>
        <p:txBody>
          <a:bodyPr>
            <a:normAutofit/>
          </a:bodyPr>
          <a:lstStyle/>
          <a:p>
            <a:pPr lvl="1"/>
            <a:r>
              <a:rPr lang="en-US" sz="1500" dirty="0">
                <a:latin typeface="+mj-lt"/>
              </a:rPr>
              <a:t>Water capacity</a:t>
            </a:r>
          </a:p>
          <a:p>
            <a:pPr lvl="1"/>
            <a:endParaRPr lang="en-US" sz="1500" dirty="0">
              <a:latin typeface="+mj-lt"/>
            </a:endParaRPr>
          </a:p>
          <a:p>
            <a:pPr lvl="1"/>
            <a:endParaRPr lang="en-US" sz="1500" dirty="0">
              <a:latin typeface="+mj-lt"/>
            </a:endParaRPr>
          </a:p>
          <a:p>
            <a:pPr lvl="1"/>
            <a:endParaRPr lang="en-US" sz="1500" dirty="0">
              <a:latin typeface="+mj-lt"/>
            </a:endParaRPr>
          </a:p>
          <a:p>
            <a:pPr lvl="1"/>
            <a:r>
              <a:rPr lang="en-US" sz="1500" dirty="0">
                <a:latin typeface="+mj-lt"/>
              </a:rPr>
              <a:t>Hydraulic conductivity</a:t>
            </a:r>
          </a:p>
          <a:p>
            <a:pPr lvl="1"/>
            <a:endParaRPr lang="en-US" sz="1500" dirty="0">
              <a:latin typeface="+mj-lt"/>
            </a:endParaRPr>
          </a:p>
          <a:p>
            <a:pPr marL="342900" lvl="1" indent="0">
              <a:buNone/>
            </a:pPr>
            <a:endParaRPr lang="en-US" sz="1500" dirty="0">
              <a:latin typeface="+mj-lt"/>
            </a:endParaRPr>
          </a:p>
          <a:p>
            <a:pPr lvl="1"/>
            <a:endParaRPr lang="en-US" sz="1500" dirty="0">
              <a:latin typeface="+mj-lt"/>
            </a:endParaRPr>
          </a:p>
          <a:p>
            <a:pPr lvl="1"/>
            <a:r>
              <a:rPr lang="en-US" sz="1500" dirty="0">
                <a:latin typeface="+mj-lt"/>
              </a:rPr>
              <a:t>Air capacity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FBE824DA-BAEC-4CD0-B785-0AEF0F8E2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46" y="-1462376"/>
            <a:ext cx="5153336" cy="64382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Structural soil substrates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9145AC5-27C4-5019-A4DF-ED7B73B1B742}"/>
              </a:ext>
            </a:extLst>
          </p:cNvPr>
          <p:cNvSpPr txBox="1">
            <a:spLocks/>
          </p:cNvSpPr>
          <p:nvPr/>
        </p:nvSpPr>
        <p:spPr>
          <a:xfrm>
            <a:off x="628649" y="2989220"/>
            <a:ext cx="4477732" cy="1713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18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F91082B1-12DE-672A-136C-1E6EA514E7E7}"/>
              </a:ext>
            </a:extLst>
          </p:cNvPr>
          <p:cNvSpPr txBox="1">
            <a:spLocks/>
          </p:cNvSpPr>
          <p:nvPr/>
        </p:nvSpPr>
        <p:spPr>
          <a:xfrm>
            <a:off x="6999928" y="4558551"/>
            <a:ext cx="1605297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AT" sz="750" dirty="0">
                <a:solidFill>
                  <a:prstClr val="black"/>
                </a:solidFill>
                <a:latin typeface="Calibri Light" panose="020F0302020204030204"/>
              </a:rPr>
              <a:t>3:0 Landschaftsarchitektur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B69981F5-A04E-4CC7-907E-862E592ADD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6" t="10983" r="39301" b="19296"/>
          <a:stretch/>
        </p:blipFill>
        <p:spPr>
          <a:xfrm>
            <a:off x="295228" y="2341475"/>
            <a:ext cx="424710" cy="67180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C8D279F5-84F5-4169-AEB1-A67E34B0A1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14493" r="34845" b="34237"/>
          <a:stretch/>
        </p:blipFill>
        <p:spPr>
          <a:xfrm>
            <a:off x="2999689" y="2408712"/>
            <a:ext cx="1226833" cy="857962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696B041-AE37-4C1B-B206-581D685922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5656" r="27245" b="25984"/>
          <a:stretch/>
        </p:blipFill>
        <p:spPr>
          <a:xfrm>
            <a:off x="2213912" y="3391993"/>
            <a:ext cx="1174334" cy="903429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1581C67-EC05-459E-A050-61E9EBA688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17716" r="25582"/>
          <a:stretch/>
        </p:blipFill>
        <p:spPr>
          <a:xfrm>
            <a:off x="2548261" y="1294929"/>
            <a:ext cx="1127840" cy="903429"/>
          </a:xfrm>
          <a:prstGeom prst="rect">
            <a:avLst/>
          </a:prstGeom>
        </p:spPr>
      </p:pic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CC3685E-B686-4E90-927E-FF00F95B2F95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3676101" y="1746644"/>
            <a:ext cx="2368264" cy="2251637"/>
          </a:xfrm>
          <a:prstGeom prst="line">
            <a:avLst/>
          </a:prstGeom>
          <a:ln w="28575">
            <a:solidFill>
              <a:srgbClr val="91934C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897C178F-5E83-436E-9C48-B4430B03F285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226522" y="2837693"/>
            <a:ext cx="1869210" cy="1253040"/>
          </a:xfrm>
          <a:prstGeom prst="line">
            <a:avLst/>
          </a:prstGeom>
          <a:ln w="28575">
            <a:solidFill>
              <a:srgbClr val="91934C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F4EF1416-AD23-4DCA-8BC5-092C348A8F3D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3388246" y="3843708"/>
            <a:ext cx="2723228" cy="410768"/>
          </a:xfrm>
          <a:prstGeom prst="line">
            <a:avLst/>
          </a:prstGeom>
          <a:ln w="28575">
            <a:solidFill>
              <a:srgbClr val="91934C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Grafik 27">
            <a:hlinkClick r:id="rId7" action="ppaction://hlinksldjump"/>
            <a:extLst>
              <a:ext uri="{FF2B5EF4-FFF2-40B4-BE49-F238E27FC236}">
                <a16:creationId xmlns:a16="http://schemas.microsoft.com/office/drawing/2014/main" id="{096B9EA4-B691-4904-A041-DCBF890F8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242D5240-BCAA-4C5D-81E3-3C5917782CCC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64" name="Rechteck 63">
              <a:hlinkClick r:id="rId9" action="ppaction://hlinksldjump"/>
              <a:extLst>
                <a:ext uri="{FF2B5EF4-FFF2-40B4-BE49-F238E27FC236}">
                  <a16:creationId xmlns:a16="http://schemas.microsoft.com/office/drawing/2014/main" id="{C8F71481-53B3-4AAB-AC0D-ABCB5B4F24B8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855485C7-7450-4BDC-B88C-C25C6F65B43E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73" name="Textfeld 7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71DF3DE-164F-4FC2-BEB7-E510A47AEE91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 dirty="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A43F2AF9-011B-4683-9618-CA0BC87A863C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6" name="Textfeld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244FA7B3-6412-4353-8D8B-DD2D8E909403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4AC8402D-16BC-4564-B5E7-78394DAFAA7F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70784628-0AD7-414B-A79C-6787990506F6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69" name="Textfeld 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764EEAFA-86C7-4173-9530-9FDC8303715A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70" name="Rechteck 69">
              <a:hlinkClick r:id="rId13" action="ppaction://hlinksldjump"/>
              <a:extLst>
                <a:ext uri="{FF2B5EF4-FFF2-40B4-BE49-F238E27FC236}">
                  <a16:creationId xmlns:a16="http://schemas.microsoft.com/office/drawing/2014/main" id="{187F2721-4687-486C-B9B9-0F233D8ABB42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Rechteck 70">
              <a:hlinkClick r:id="rId14" action="ppaction://hlinksldjump"/>
              <a:extLst>
                <a:ext uri="{FF2B5EF4-FFF2-40B4-BE49-F238E27FC236}">
                  <a16:creationId xmlns:a16="http://schemas.microsoft.com/office/drawing/2014/main" id="{2D9D0CEB-064E-4907-83C6-007534F50B59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Rechteck 7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B4CB97D-9A70-4993-935C-19A225B935F8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248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67" y="1180470"/>
            <a:ext cx="2409619" cy="6772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Phase 1: </a:t>
            </a:r>
          </a:p>
          <a:p>
            <a:pPr marL="0" indent="0" algn="ctr">
              <a:buNone/>
            </a:pPr>
            <a:r>
              <a:rPr lang="en-US" sz="1500" dirty="0">
                <a:latin typeface="+mj-lt"/>
              </a:rPr>
              <a:t>Saturation &amp; Free Drainage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Laboratory method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DE92B0-E8A2-4E60-B161-B64401ACF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4" t="26451" r="24582" b="52940"/>
          <a:stretch/>
        </p:blipFill>
        <p:spPr>
          <a:xfrm>
            <a:off x="6348659" y="1733412"/>
            <a:ext cx="2210272" cy="204452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ADC032F0-6B3B-47F3-99F5-95BB7F6FFB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2" t="30122" r="40156" b="50687"/>
          <a:stretch/>
        </p:blipFill>
        <p:spPr>
          <a:xfrm>
            <a:off x="3157797" y="2091582"/>
            <a:ext cx="2391028" cy="1903884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C843E793-2C30-4E7C-8862-BB8FDEC23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2" t="29523" r="60316" b="53204"/>
          <a:stretch/>
        </p:blipFill>
        <p:spPr>
          <a:xfrm>
            <a:off x="342188" y="2025287"/>
            <a:ext cx="1626358" cy="1713552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25F83DC-41D8-49A1-BF2B-D340C5B2DFA0}"/>
              </a:ext>
            </a:extLst>
          </p:cNvPr>
          <p:cNvGrpSpPr/>
          <p:nvPr/>
        </p:nvGrpSpPr>
        <p:grpSpPr>
          <a:xfrm>
            <a:off x="2639665" y="3928116"/>
            <a:ext cx="4208217" cy="908679"/>
            <a:chOff x="1504643" y="3772430"/>
            <a:chExt cx="4208217" cy="908679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AE76FBC-1DFB-42B1-BD61-185283656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3" t="60045" r="44964" b="31869"/>
            <a:stretch/>
          </p:blipFill>
          <p:spPr>
            <a:xfrm>
              <a:off x="4133996" y="3879036"/>
              <a:ext cx="1578864" cy="802073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85C88CFB-C914-42D2-B5D0-588F6A29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3" t="52258" r="45452" b="39981"/>
            <a:stretch/>
          </p:blipFill>
          <p:spPr>
            <a:xfrm>
              <a:off x="1504643" y="3772430"/>
              <a:ext cx="2491122" cy="769974"/>
            </a:xfrm>
            <a:prstGeom prst="rect">
              <a:avLst/>
            </a:prstGeom>
          </p:spPr>
        </p:pic>
      </p:grpSp>
      <p:sp>
        <p:nvSpPr>
          <p:cNvPr id="44" name="Inhaltsplatzhalter 2">
            <a:extLst>
              <a:ext uri="{FF2B5EF4-FFF2-40B4-BE49-F238E27FC236}">
                <a16:creationId xmlns:a16="http://schemas.microsoft.com/office/drawing/2014/main" id="{56C18F00-652C-4A12-B61C-899CDDB0B6B5}"/>
              </a:ext>
            </a:extLst>
          </p:cNvPr>
          <p:cNvSpPr txBox="1">
            <a:spLocks/>
          </p:cNvSpPr>
          <p:nvPr/>
        </p:nvSpPr>
        <p:spPr>
          <a:xfrm>
            <a:off x="2723742" y="1180470"/>
            <a:ext cx="2699109" cy="605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+mj-lt"/>
              </a:rPr>
              <a:t>Phase 2: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>
                <a:latin typeface="+mj-lt"/>
              </a:rPr>
              <a:t>Multi-Step-Outflow</a:t>
            </a:r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E190F127-C7D0-424E-86BE-49D6B9CF2B69}"/>
              </a:ext>
            </a:extLst>
          </p:cNvPr>
          <p:cNvSpPr txBox="1">
            <a:spLocks/>
          </p:cNvSpPr>
          <p:nvPr/>
        </p:nvSpPr>
        <p:spPr>
          <a:xfrm>
            <a:off x="5964291" y="1185360"/>
            <a:ext cx="2699109" cy="605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+mj-lt"/>
              </a:rPr>
              <a:t>Phase 3: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500" dirty="0">
                <a:latin typeface="+mj-lt"/>
              </a:rPr>
              <a:t>Evaporation</a:t>
            </a:r>
          </a:p>
        </p:txBody>
      </p:sp>
      <p:pic>
        <p:nvPicPr>
          <p:cNvPr id="25" name="Grafik 24">
            <a:hlinkClick r:id="rId5" action="ppaction://hlinksldjump"/>
            <a:extLst>
              <a:ext uri="{FF2B5EF4-FFF2-40B4-BE49-F238E27FC236}">
                <a16:creationId xmlns:a16="http://schemas.microsoft.com/office/drawing/2014/main" id="{78E4BB73-A949-400F-B4F3-805D3F7D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091347CD-9FC6-417A-9B76-D4D0CFCFB4BD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47" name="Rechteck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24CF49ED-5D2A-48F3-8062-738BC2200E4C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8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Textfeld 47">
              <a:hlinkClick r:id="rId8" action="ppaction://hlinksldjump"/>
              <a:extLst>
                <a:ext uri="{FF2B5EF4-FFF2-40B4-BE49-F238E27FC236}">
                  <a16:creationId xmlns:a16="http://schemas.microsoft.com/office/drawing/2014/main" id="{BF584C8D-7528-41FE-9995-67E6DB47C5AD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59221195-ED10-45EA-9B81-8AD7254E8E27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0984902B-20DC-4D2C-A57F-6ED9AE04FBA8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61" name="Textfeld 60">
              <a:hlinkClick r:id="rId9" action="ppaction://hlinksldjump"/>
              <a:extLst>
                <a:ext uri="{FF2B5EF4-FFF2-40B4-BE49-F238E27FC236}">
                  <a16:creationId xmlns:a16="http://schemas.microsoft.com/office/drawing/2014/main" id="{56CAF6D7-F15D-46FB-B042-CD81FED02D9E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dirty="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62" name="Rechteck 6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2C6A990-D1D2-4936-AE4F-CC77608D8E27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5F32E3F1-5CE5-47CF-8A5D-D8D172498A77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66" name="Textfeld 6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830EBB5-7BC8-4800-89DA-6F7D3C1671B5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 dirty="0">
                    <a:latin typeface="Calibri" panose="020F0502020204030204"/>
                  </a:rPr>
                  <a:t>Introduction</a:t>
                </a: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DA47997-C783-4B68-BF6D-B5189C19B635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4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4" name="Rechteck 63">
              <a:hlinkClick r:id="rId12" action="ppaction://hlinksldjump"/>
              <a:extLst>
                <a:ext uri="{FF2B5EF4-FFF2-40B4-BE49-F238E27FC236}">
                  <a16:creationId xmlns:a16="http://schemas.microsoft.com/office/drawing/2014/main" id="{89C524A5-4515-487C-91DB-97F20698FA04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Rechteck 64">
              <a:hlinkClick r:id="rId13" action="ppaction://hlinksldjump"/>
              <a:extLst>
                <a:ext uri="{FF2B5EF4-FFF2-40B4-BE49-F238E27FC236}">
                  <a16:creationId xmlns:a16="http://schemas.microsoft.com/office/drawing/2014/main" id="{0FA92DBD-75D3-4993-8001-9EAA08468E5C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40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477732" cy="171355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Ecosystem services:</a:t>
            </a:r>
          </a:p>
          <a:p>
            <a:pPr lvl="1"/>
            <a:r>
              <a:rPr lang="en-US" sz="1500" dirty="0">
                <a:latin typeface="+mj-lt"/>
              </a:rPr>
              <a:t>Cooling through shading and transpiration</a:t>
            </a:r>
          </a:p>
          <a:p>
            <a:pPr lvl="1"/>
            <a:r>
              <a:rPr lang="en-US" sz="1500" dirty="0">
                <a:latin typeface="+mj-lt"/>
              </a:rPr>
              <a:t>Carbon sequestration</a:t>
            </a:r>
          </a:p>
          <a:p>
            <a:pPr lvl="1"/>
            <a:r>
              <a:rPr lang="en-US" sz="1500" dirty="0">
                <a:latin typeface="+mj-lt"/>
              </a:rPr>
              <a:t>etc.</a:t>
            </a:r>
          </a:p>
          <a:p>
            <a:pPr marL="342900" lvl="1" indent="0">
              <a:buNone/>
            </a:pPr>
            <a:endParaRPr lang="de-AT" sz="15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0CB612-814B-41DF-A49C-941668476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6394" r="10461" b="2586"/>
          <a:stretch/>
        </p:blipFill>
        <p:spPr>
          <a:xfrm>
            <a:off x="5554687" y="-495818"/>
            <a:ext cx="3641270" cy="5268031"/>
          </a:xfrm>
          <a:prstGeom prst="rect">
            <a:avLst/>
          </a:prstGeom>
        </p:spPr>
      </p:pic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9145AC5-27C4-5019-A4DF-ED7B73B1B742}"/>
              </a:ext>
            </a:extLst>
          </p:cNvPr>
          <p:cNvSpPr txBox="1">
            <a:spLocks/>
          </p:cNvSpPr>
          <p:nvPr/>
        </p:nvSpPr>
        <p:spPr>
          <a:xfrm>
            <a:off x="628649" y="2989220"/>
            <a:ext cx="4477732" cy="1713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To fulfill ecosystem services properly, urban trees must be:</a:t>
            </a:r>
          </a:p>
          <a:p>
            <a:pPr lvl="1"/>
            <a:r>
              <a:rPr lang="en-US" sz="1500" dirty="0">
                <a:latin typeface="+mj-lt"/>
              </a:rPr>
              <a:t>vital</a:t>
            </a:r>
          </a:p>
          <a:p>
            <a:pPr lvl="1"/>
            <a:r>
              <a:rPr lang="en-US" sz="1500" dirty="0">
                <a:latin typeface="+mj-lt"/>
              </a:rPr>
              <a:t>able to grow old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EDBB37-3212-A84F-0F5E-AF01616B30AB}"/>
              </a:ext>
            </a:extLst>
          </p:cNvPr>
          <p:cNvSpPr txBox="1">
            <a:spLocks/>
          </p:cNvSpPr>
          <p:nvPr/>
        </p:nvSpPr>
        <p:spPr>
          <a:xfrm>
            <a:off x="3789675" y="2668719"/>
            <a:ext cx="1605297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750" dirty="0">
                <a:latin typeface="+mj-lt"/>
              </a:rPr>
              <a:t>Moser-Reischl et al., 2017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43DD90B-7EFC-16D2-5F94-6ADDB3A871BA}"/>
              </a:ext>
            </a:extLst>
          </p:cNvPr>
          <p:cNvSpPr txBox="1">
            <a:spLocks/>
          </p:cNvSpPr>
          <p:nvPr/>
        </p:nvSpPr>
        <p:spPr>
          <a:xfrm>
            <a:off x="3869532" y="4534076"/>
            <a:ext cx="1605297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750" dirty="0">
                <a:latin typeface="+mj-lt"/>
              </a:rPr>
              <a:t>Brandenburg et al., 2015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8C19194-88F2-2659-B787-287CD99145A7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sz="900" dirty="0">
              <a:latin typeface="+mj-lt"/>
            </a:endParaRP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269B53FC-F6C4-4B17-A15A-AE3361A97378}"/>
              </a:ext>
            </a:extLst>
          </p:cNvPr>
          <p:cNvSpPr txBox="1">
            <a:spLocks/>
          </p:cNvSpPr>
          <p:nvPr/>
        </p:nvSpPr>
        <p:spPr>
          <a:xfrm>
            <a:off x="386179" y="273844"/>
            <a:ext cx="4720202" cy="87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Urban trees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3979C94-9CEC-4F3D-BFE9-A7341292024C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42" name="Textfeld 41">
              <a:hlinkClick r:id="rId3" action="ppaction://hlinksldjump"/>
              <a:extLst>
                <a:ext uri="{FF2B5EF4-FFF2-40B4-BE49-F238E27FC236}">
                  <a16:creationId xmlns:a16="http://schemas.microsoft.com/office/drawing/2014/main" id="{39B19F19-9D7E-4649-A0AD-025007085AF3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5E4E5008-9A6E-4C6C-9858-BFD11F383A25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C8897093-9690-4FA6-BDA9-A3C9CB70B036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45" name="Textfeld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175BC86A-9870-4FB8-B348-F99C56FF5347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46" name="Rechteck 45">
              <a:hlinkClick r:id="rId5" action="ppaction://hlinksldjump"/>
              <a:extLst>
                <a:ext uri="{FF2B5EF4-FFF2-40B4-BE49-F238E27FC236}">
                  <a16:creationId xmlns:a16="http://schemas.microsoft.com/office/drawing/2014/main" id="{F278A2CA-B2B4-4B71-A98A-866C4CD921A4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Rechteck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A23CC601-2761-4CDB-87D2-C2A12BDD3456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B7C7AF7-4A2B-46C2-B642-2A1DDB3FECB3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1C974635-5F62-45B0-8616-4DDD52983C5B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8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Textfeld 5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31B5DD8-AC74-4CFE-9812-E2E7E6D58FFD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</p:grpSp>
        <p:sp>
          <p:nvSpPr>
            <p:cNvPr id="49" name="Rechteck 48">
              <a:hlinkClick r:id="rId8" action="ppaction://hlinksldjump"/>
              <a:extLst>
                <a:ext uri="{FF2B5EF4-FFF2-40B4-BE49-F238E27FC236}">
                  <a16:creationId xmlns:a16="http://schemas.microsoft.com/office/drawing/2014/main" id="{9447975C-11CB-4DCA-BCC9-F9F1185A80D8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Rechteck 49">
              <a:hlinkClick r:id="rId9" action="ppaction://hlinksldjump"/>
              <a:extLst>
                <a:ext uri="{FF2B5EF4-FFF2-40B4-BE49-F238E27FC236}">
                  <a16:creationId xmlns:a16="http://schemas.microsoft.com/office/drawing/2014/main" id="{7242479B-0F1E-48C8-83F7-1384A94BEC38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3" name="Grafik 52">
            <a:hlinkClick r:id="rId10" action="ppaction://hlinksldjump"/>
            <a:extLst>
              <a:ext uri="{FF2B5EF4-FFF2-40B4-BE49-F238E27FC236}">
                <a16:creationId xmlns:a16="http://schemas.microsoft.com/office/drawing/2014/main" id="{A8430B60-9595-4C2A-878E-50A082C822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0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E049E0-5FD8-B3A8-288E-659B8279B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9" t="-37" r="8656" b="37"/>
          <a:stretch/>
        </p:blipFill>
        <p:spPr>
          <a:xfrm>
            <a:off x="5554685" y="-366168"/>
            <a:ext cx="3835347" cy="5143493"/>
          </a:xfrm>
          <a:prstGeom prst="rect">
            <a:avLst/>
          </a:prstGeom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9CF679-FE63-816A-9926-59D7B01A3F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-753" r="-3367" b="753"/>
          <a:stretch/>
        </p:blipFill>
        <p:spPr>
          <a:xfrm>
            <a:off x="5554685" y="-371280"/>
            <a:ext cx="3835347" cy="5143493"/>
          </a:xfrm>
          <a:prstGeom prst="rect">
            <a:avLst/>
          </a:prstGeom>
          <a:effectLst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8F10652-8E7F-841A-0BDA-96952B168A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r="21862"/>
          <a:stretch/>
        </p:blipFill>
        <p:spPr>
          <a:xfrm>
            <a:off x="5554685" y="-371280"/>
            <a:ext cx="3695193" cy="5143493"/>
          </a:xfrm>
          <a:prstGeom prst="rect">
            <a:avLst/>
          </a:prstGeom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79" y="273844"/>
            <a:ext cx="4720202" cy="871376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Challenges</a:t>
            </a:r>
            <a:r>
              <a:rPr lang="de-AT" dirty="0"/>
              <a:t> </a:t>
            </a:r>
            <a:r>
              <a:rPr lang="en-GB" dirty="0"/>
              <a:t>for</a:t>
            </a:r>
            <a:r>
              <a:rPr lang="de-AT" dirty="0"/>
              <a:t> urban </a:t>
            </a:r>
            <a:r>
              <a:rPr lang="en-GB" dirty="0"/>
              <a:t>trees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4477732" cy="3112726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+mj-lt"/>
              </a:rPr>
              <a:t>Low life expectancy in cities</a:t>
            </a:r>
          </a:p>
          <a:p>
            <a:endParaRPr lang="en-GB" sz="1500" dirty="0">
              <a:latin typeface="+mj-lt"/>
            </a:endParaRPr>
          </a:p>
          <a:p>
            <a:r>
              <a:rPr lang="en-GB" sz="1800" dirty="0">
                <a:latin typeface="+mj-lt"/>
              </a:rPr>
              <a:t>Reasons:</a:t>
            </a:r>
          </a:p>
          <a:p>
            <a:pPr lvl="1"/>
            <a:r>
              <a:rPr lang="en-GB" sz="1500" dirty="0">
                <a:latin typeface="+mj-lt"/>
              </a:rPr>
              <a:t>Urban-Heat-Island-Effect</a:t>
            </a:r>
          </a:p>
          <a:p>
            <a:pPr lvl="1"/>
            <a:r>
              <a:rPr lang="en-GB" sz="1500" dirty="0">
                <a:latin typeface="+mj-lt"/>
              </a:rPr>
              <a:t>Limited rooting space</a:t>
            </a:r>
          </a:p>
          <a:p>
            <a:pPr lvl="1"/>
            <a:r>
              <a:rPr lang="en-GB" sz="1500" dirty="0">
                <a:latin typeface="+mj-lt"/>
              </a:rPr>
              <a:t>Soil sealing</a:t>
            </a:r>
          </a:p>
          <a:p>
            <a:pPr lvl="1"/>
            <a:r>
              <a:rPr lang="en-GB" sz="1500" dirty="0">
                <a:latin typeface="+mj-lt"/>
              </a:rPr>
              <a:t>Soil compaction</a:t>
            </a:r>
          </a:p>
          <a:p>
            <a:pPr lvl="1"/>
            <a:r>
              <a:rPr lang="en-GB" sz="1500" dirty="0">
                <a:latin typeface="+mj-lt"/>
              </a:rPr>
              <a:t>etc.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9145AC5-27C4-5019-A4DF-ED7B73B1B742}"/>
              </a:ext>
            </a:extLst>
          </p:cNvPr>
          <p:cNvSpPr txBox="1">
            <a:spLocks/>
          </p:cNvSpPr>
          <p:nvPr/>
        </p:nvSpPr>
        <p:spPr>
          <a:xfrm>
            <a:off x="628649" y="2989220"/>
            <a:ext cx="4477732" cy="1713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sz="1800" dirty="0">
              <a:latin typeface="+mj-lt"/>
            </a:endParaRP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639060E-7ED4-D204-CBA5-C902B06CD0FF}"/>
              </a:ext>
            </a:extLst>
          </p:cNvPr>
          <p:cNvSpPr txBox="1">
            <a:spLocks/>
          </p:cNvSpPr>
          <p:nvPr/>
        </p:nvSpPr>
        <p:spPr>
          <a:xfrm>
            <a:off x="3778704" y="4468058"/>
            <a:ext cx="1605297" cy="28158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750" dirty="0">
                <a:latin typeface="+mj-lt"/>
              </a:rPr>
              <a:t>Brandenburg et al., 2015; Benk et al., 2020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768D7BFE-19AC-46C9-91BE-46B8778DA184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40" name="Textfeld 39">
              <a:hlinkClick r:id="rId5" action="ppaction://hlinksldjump"/>
              <a:extLst>
                <a:ext uri="{FF2B5EF4-FFF2-40B4-BE49-F238E27FC236}">
                  <a16:creationId xmlns:a16="http://schemas.microsoft.com/office/drawing/2014/main" id="{74078FE1-37D4-4BE5-9B1C-7C8353139D65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A2454CFB-FF85-4A04-B60B-39B1B6C4258B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74CC3366-D409-48E8-B8B1-3E29DB965D98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44" name="Textfeld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9363BD5F-434D-4BA2-BDEC-81CDEEA6FB1B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45" name="Rechteck 44">
              <a:hlinkClick r:id="rId7" action="ppaction://hlinksldjump"/>
              <a:extLst>
                <a:ext uri="{FF2B5EF4-FFF2-40B4-BE49-F238E27FC236}">
                  <a16:creationId xmlns:a16="http://schemas.microsoft.com/office/drawing/2014/main" id="{74001A37-1154-4AA8-B0FF-99DBE4CE7C56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hteck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B20F718E-6561-43A1-9B8C-A04CA4149118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1F2A7AAC-FD27-47A6-8ACF-E73BAEE437D8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B4311F07-9BCC-48B6-B191-299CD1C4C20A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8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Textfeld 5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67040C9-26A5-409F-8613-CAA108B1CB4C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</p:grpSp>
        <p:sp>
          <p:nvSpPr>
            <p:cNvPr id="48" name="Rechteck 47">
              <a:hlinkClick r:id="rId10" action="ppaction://hlinksldjump"/>
              <a:extLst>
                <a:ext uri="{FF2B5EF4-FFF2-40B4-BE49-F238E27FC236}">
                  <a16:creationId xmlns:a16="http://schemas.microsoft.com/office/drawing/2014/main" id="{E20A8AC5-237A-40E1-BC46-E1DDD354F402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Rechteck 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11415EBC-4063-4A7E-AE34-E4D0222ABA0E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2" name="Grafik 51">
            <a:hlinkClick r:id="rId12" action="ppaction://hlinksldjump"/>
            <a:extLst>
              <a:ext uri="{FF2B5EF4-FFF2-40B4-BE49-F238E27FC236}">
                <a16:creationId xmlns:a16="http://schemas.microsoft.com/office/drawing/2014/main" id="{5F969E36-5D75-4B91-828A-CA7550B597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D6AEF3D9-54C8-47F2-AE97-28E7C5341F61}"/>
              </a:ext>
            </a:extLst>
          </p:cNvPr>
          <p:cNvSpPr txBox="1">
            <a:spLocks/>
          </p:cNvSpPr>
          <p:nvPr/>
        </p:nvSpPr>
        <p:spPr>
          <a:xfrm>
            <a:off x="3501085" y="1722153"/>
            <a:ext cx="1605297" cy="28158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750" dirty="0">
                <a:latin typeface="+mj-lt"/>
              </a:rPr>
              <a:t>Roloff &amp; Kehr, 2013</a:t>
            </a:r>
          </a:p>
        </p:txBody>
      </p:sp>
    </p:spTree>
    <p:extLst>
      <p:ext uri="{BB962C8B-B14F-4D97-AF65-F5344CB8AC3E}">
        <p14:creationId xmlns:p14="http://schemas.microsoft.com/office/powerpoint/2010/main" val="49395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79" y="273844"/>
            <a:ext cx="4720202" cy="87137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Structural soil substrates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4477732" cy="308212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USA: Structural soils – since 1990s</a:t>
            </a:r>
          </a:p>
          <a:p>
            <a:r>
              <a:rPr lang="en-US" sz="1800" dirty="0">
                <a:latin typeface="+mj-lt"/>
              </a:rPr>
              <a:t>Sweden: Stockholm system – since 2009</a:t>
            </a:r>
          </a:p>
          <a:p>
            <a:r>
              <a:rPr lang="en-US" sz="1800" dirty="0">
                <a:latin typeface="+mj-lt"/>
              </a:rPr>
              <a:t>Austria: Sponge city substrate for urban trees – since 2018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Special urban tree substrates under sealed surfaces (streets, pavements etc.)</a:t>
            </a:r>
          </a:p>
          <a:p>
            <a:r>
              <a:rPr lang="en-US" sz="1800" dirty="0">
                <a:latin typeface="+mj-lt"/>
              </a:rPr>
              <a:t>Systems for stormwater retention and infiltration</a:t>
            </a:r>
          </a:p>
          <a:p>
            <a:pPr marL="342900" lvl="1" indent="0">
              <a:buNone/>
            </a:pPr>
            <a:endParaRPr lang="de-AT" sz="1500" dirty="0">
              <a:latin typeface="+mj-lt"/>
            </a:endParaRP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9145AC5-27C4-5019-A4DF-ED7B73B1B742}"/>
              </a:ext>
            </a:extLst>
          </p:cNvPr>
          <p:cNvSpPr txBox="1">
            <a:spLocks/>
          </p:cNvSpPr>
          <p:nvPr/>
        </p:nvSpPr>
        <p:spPr>
          <a:xfrm>
            <a:off x="628649" y="2989220"/>
            <a:ext cx="4477732" cy="1713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AT" sz="1800" dirty="0">
              <a:latin typeface="+mj-lt"/>
            </a:endParaRP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9E338A1F-5B13-05CA-4FB7-BBF336885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7464" r="54134" b="4920"/>
          <a:stretch/>
        </p:blipFill>
        <p:spPr>
          <a:xfrm>
            <a:off x="5841281" y="36064"/>
            <a:ext cx="2498271" cy="25752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EBD1AE0-6984-C34D-27FD-C0F866624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13130" r="46291" b="9032"/>
          <a:stretch/>
        </p:blipFill>
        <p:spPr>
          <a:xfrm>
            <a:off x="5371711" y="2502893"/>
            <a:ext cx="508389" cy="228785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B6703A7-4EF6-8602-79CC-0070740D7EEB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900" dirty="0">
                <a:latin typeface="+mj-lt"/>
              </a:rPr>
              <a:t>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FC33263-BB49-469F-BD90-991E7C2F2874}"/>
              </a:ext>
            </a:extLst>
          </p:cNvPr>
          <p:cNvSpPr txBox="1"/>
          <p:nvPr/>
        </p:nvSpPr>
        <p:spPr>
          <a:xfrm>
            <a:off x="5821259" y="2632664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Air- or water-filled pores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C08FFFE-1A0C-4B49-84D0-113E89292FEA}"/>
              </a:ext>
            </a:extLst>
          </p:cNvPr>
          <p:cNvSpPr txBox="1"/>
          <p:nvPr/>
        </p:nvSpPr>
        <p:spPr>
          <a:xfrm>
            <a:off x="5821259" y="3095176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Fine growing substrate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4F508E1-450C-4F4E-8BCD-32E6083BB4D7}"/>
              </a:ext>
            </a:extLst>
          </p:cNvPr>
          <p:cNvSpPr txBox="1"/>
          <p:nvPr/>
        </p:nvSpPr>
        <p:spPr>
          <a:xfrm>
            <a:off x="5880100" y="371832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Coarse gravel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8737228-E88D-4625-8BF5-9689D98E1196}"/>
              </a:ext>
            </a:extLst>
          </p:cNvPr>
          <p:cNvSpPr txBox="1"/>
          <p:nvPr/>
        </p:nvSpPr>
        <p:spPr>
          <a:xfrm>
            <a:off x="5880100" y="4348415"/>
            <a:ext cx="3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Contact points (load distribution)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4FF1D868-ECAD-4156-9096-FF1E9E841C26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44" name="Textfeld 43">
              <a:hlinkClick r:id="rId3" action="ppaction://hlinksldjump"/>
              <a:extLst>
                <a:ext uri="{FF2B5EF4-FFF2-40B4-BE49-F238E27FC236}">
                  <a16:creationId xmlns:a16="http://schemas.microsoft.com/office/drawing/2014/main" id="{6841747B-705A-428F-BD49-824720F9AD24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4FC7607D-7271-41D3-880C-D9376646C91F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6E7BE196-586A-4D1F-89D3-3AA32DA59A8B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47" name="Textfeld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95213219-8AF2-44B6-9BDD-C8830CD05E8E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48" name="Rechteck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A3296676-9CBA-42C0-AF7C-54EAFACAA11D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Rechteck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8D41D640-CE50-4B68-AAAD-8374C226E4DE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C802475E-7250-4A13-89A4-694EF101DF87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2BFCF9C3-70BC-43EB-99EA-36A8F0E382A3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8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Textfeld 5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18517B3-52BE-4585-87C2-F4DD9FB7F63A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</p:grpSp>
        <p:sp>
          <p:nvSpPr>
            <p:cNvPr id="51" name="Rechteck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1FB5A57B-9ED3-4212-BB2A-45BFBBAC12E5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Rechteck 51">
              <a:hlinkClick r:id="rId9" action="ppaction://hlinksldjump"/>
              <a:extLst>
                <a:ext uri="{FF2B5EF4-FFF2-40B4-BE49-F238E27FC236}">
                  <a16:creationId xmlns:a16="http://schemas.microsoft.com/office/drawing/2014/main" id="{954AACBD-0D99-4928-800A-E7FEC5DC8FAA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5" name="Grafik 54">
            <a:hlinkClick r:id="rId10" action="ppaction://hlinksldjump"/>
            <a:extLst>
              <a:ext uri="{FF2B5EF4-FFF2-40B4-BE49-F238E27FC236}">
                <a16:creationId xmlns:a16="http://schemas.microsoft.com/office/drawing/2014/main" id="{AD9FEE0D-E1CF-430D-8119-C97A8CB9D6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16E7C6DB-2206-47D3-9B4E-023FCA3E93D0}"/>
              </a:ext>
            </a:extLst>
          </p:cNvPr>
          <p:cNvSpPr txBox="1">
            <a:spLocks/>
          </p:cNvSpPr>
          <p:nvPr/>
        </p:nvSpPr>
        <p:spPr>
          <a:xfrm>
            <a:off x="3983465" y="4564480"/>
            <a:ext cx="1605297" cy="4690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750" dirty="0" err="1">
                <a:latin typeface="+mj-lt"/>
              </a:rPr>
              <a:t>Bassuk</a:t>
            </a:r>
            <a:r>
              <a:rPr lang="de-AT" sz="750" dirty="0">
                <a:latin typeface="+mj-lt"/>
              </a:rPr>
              <a:t> et al., 2015; </a:t>
            </a:r>
            <a:r>
              <a:rPr lang="de-AT" sz="800" dirty="0" err="1">
                <a:latin typeface="+mj-lt"/>
                <a:ea typeface="Times New Roman" panose="02020603050405020304" pitchFamily="18" charset="0"/>
              </a:rPr>
              <a:t>Embrén</a:t>
            </a:r>
            <a:r>
              <a:rPr lang="de-AT" sz="800" dirty="0">
                <a:latin typeface="+mj-lt"/>
                <a:ea typeface="Times New Roman" panose="02020603050405020304" pitchFamily="18" charset="0"/>
              </a:rPr>
              <a:t> et al., 2009; Grimm et al. 2021</a:t>
            </a:r>
            <a:endParaRPr lang="de-AT" sz="7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941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E2999-C227-43CB-AFB3-DF9C099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3353"/>
            <a:ext cx="4491991" cy="332588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Substrate components:</a:t>
            </a:r>
          </a:p>
          <a:p>
            <a:pPr lvl="1"/>
            <a:r>
              <a:rPr lang="en-US" sz="1500" dirty="0">
                <a:latin typeface="+mj-lt"/>
              </a:rPr>
              <a:t>Coarse gravel </a:t>
            </a:r>
          </a:p>
          <a:p>
            <a:pPr lvl="2"/>
            <a:r>
              <a:rPr lang="en-US" sz="1200" dirty="0">
                <a:latin typeface="+mj-lt"/>
              </a:rPr>
              <a:t>ensures load bearing capacity </a:t>
            </a:r>
          </a:p>
          <a:p>
            <a:pPr lvl="2"/>
            <a:r>
              <a:rPr lang="en-US" sz="1200" dirty="0">
                <a:latin typeface="+mj-lt"/>
              </a:rPr>
              <a:t>stable pore volume</a:t>
            </a:r>
          </a:p>
          <a:p>
            <a:pPr lvl="2"/>
            <a:r>
              <a:rPr lang="en-US" sz="1200" dirty="0">
                <a:latin typeface="+mj-lt"/>
              </a:rPr>
              <a:t>Granite or dolomite </a:t>
            </a:r>
          </a:p>
          <a:p>
            <a:pPr lvl="2"/>
            <a:r>
              <a:rPr lang="en-US" sz="1200" dirty="0">
                <a:latin typeface="+mj-lt"/>
              </a:rPr>
              <a:t>Grain size between 3 and 15 cm (in Austria 9 to 15 cm)</a:t>
            </a:r>
          </a:p>
          <a:p>
            <a:pPr lvl="1"/>
            <a:r>
              <a:rPr lang="en-US" sz="1500" dirty="0">
                <a:latin typeface="+mj-lt"/>
              </a:rPr>
              <a:t>Fine growing substrate</a:t>
            </a:r>
          </a:p>
          <a:p>
            <a:pPr lvl="2"/>
            <a:r>
              <a:rPr lang="en-US" sz="1200" dirty="0">
                <a:latin typeface="+mj-lt"/>
              </a:rPr>
              <a:t>Rooting space</a:t>
            </a:r>
          </a:p>
          <a:p>
            <a:pPr lvl="2"/>
            <a:r>
              <a:rPr lang="en-US" sz="1200" dirty="0">
                <a:latin typeface="+mj-lt"/>
              </a:rPr>
              <a:t>Certain storage capacity for water and nutrients</a:t>
            </a:r>
          </a:p>
          <a:p>
            <a:pPr lvl="2"/>
            <a:r>
              <a:rPr lang="en-US" sz="1200" dirty="0">
                <a:latin typeface="+mj-lt"/>
              </a:rPr>
              <a:t>Flushed into the voids of coarse gravel</a:t>
            </a:r>
          </a:p>
          <a:p>
            <a:pPr lvl="2"/>
            <a:r>
              <a:rPr lang="en-US" sz="1200" dirty="0">
                <a:latin typeface="+mj-lt"/>
              </a:rPr>
              <a:t>In Austria mostly Sand (0/4 mm) with compost and biochar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FBE824DA-BAEC-4CD0-B785-0AEF0F8E2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8"/>
          <a:stretch/>
        </p:blipFill>
        <p:spPr>
          <a:xfrm>
            <a:off x="5135146" y="2419692"/>
            <a:ext cx="5153336" cy="25561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F39C13-A55A-4877-9D66-AB54AD36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38" y="273844"/>
            <a:ext cx="4720202" cy="87137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Structural soil substrates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9145AC5-27C4-5019-A4DF-ED7B73B1B742}"/>
              </a:ext>
            </a:extLst>
          </p:cNvPr>
          <p:cNvSpPr txBox="1">
            <a:spLocks/>
          </p:cNvSpPr>
          <p:nvPr/>
        </p:nvSpPr>
        <p:spPr>
          <a:xfrm>
            <a:off x="628649" y="2989220"/>
            <a:ext cx="4477732" cy="1713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18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EF75408-48BA-172D-8910-05543B88702B}"/>
              </a:ext>
            </a:extLst>
          </p:cNvPr>
          <p:cNvCxnSpPr/>
          <p:nvPr/>
        </p:nvCxnSpPr>
        <p:spPr>
          <a:xfrm>
            <a:off x="386179" y="1145219"/>
            <a:ext cx="4720202" cy="0"/>
          </a:xfrm>
          <a:prstGeom prst="line">
            <a:avLst/>
          </a:prstGeom>
          <a:ln w="25400">
            <a:solidFill>
              <a:srgbClr val="91934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F91082B1-12DE-672A-136C-1E6EA514E7E7}"/>
              </a:ext>
            </a:extLst>
          </p:cNvPr>
          <p:cNvSpPr txBox="1">
            <a:spLocks/>
          </p:cNvSpPr>
          <p:nvPr/>
        </p:nvSpPr>
        <p:spPr>
          <a:xfrm>
            <a:off x="6999928" y="4558551"/>
            <a:ext cx="1605297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AT" sz="750" dirty="0">
                <a:solidFill>
                  <a:prstClr val="black"/>
                </a:solidFill>
                <a:latin typeface="Calibri Light" panose="020F0302020204030204"/>
              </a:rPr>
              <a:t>3:0 Landschaftsarchitektur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6932C2C-9416-7F8B-12E1-053023149863}"/>
              </a:ext>
            </a:extLst>
          </p:cNvPr>
          <p:cNvSpPr txBox="1">
            <a:spLocks/>
          </p:cNvSpPr>
          <p:nvPr/>
        </p:nvSpPr>
        <p:spPr>
          <a:xfrm>
            <a:off x="80399" y="71250"/>
            <a:ext cx="225924" cy="2192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endParaRPr lang="de-AT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AB99FEE-1489-4D51-8149-B8BD4ADA0A19}"/>
              </a:ext>
            </a:extLst>
          </p:cNvPr>
          <p:cNvSpPr/>
          <p:nvPr/>
        </p:nvSpPr>
        <p:spPr>
          <a:xfrm rot="1709467">
            <a:off x="6064695" y="3994175"/>
            <a:ext cx="314908" cy="300912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Grafik 27">
            <a:hlinkClick r:id="rId3" action="ppaction://hlinksldjump"/>
            <a:extLst>
              <a:ext uri="{FF2B5EF4-FFF2-40B4-BE49-F238E27FC236}">
                <a16:creationId xmlns:a16="http://schemas.microsoft.com/office/drawing/2014/main" id="{4D9CD67E-9478-4639-9F48-EC6FF8AE7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9" y="71250"/>
            <a:ext cx="320039" cy="32193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04A11B0-75B2-4249-8F28-71B1B534E7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0" b="5324"/>
          <a:stretch/>
        </p:blipFill>
        <p:spPr>
          <a:xfrm rot="1709467">
            <a:off x="6556636" y="55000"/>
            <a:ext cx="2310355" cy="2279418"/>
          </a:xfrm>
          <a:prstGeom prst="ellipse">
            <a:avLst/>
          </a:prstGeom>
        </p:spPr>
      </p:pic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3E7514E8-F148-449C-BB47-73B790F10ED5}"/>
              </a:ext>
            </a:extLst>
          </p:cNvPr>
          <p:cNvCxnSpPr>
            <a:cxnSpLocks/>
            <a:stCxn id="42" idx="6"/>
            <a:endCxn id="47" idx="6"/>
          </p:cNvCxnSpPr>
          <p:nvPr/>
        </p:nvCxnSpPr>
        <p:spPr>
          <a:xfrm flipV="1">
            <a:off x="6360534" y="1745755"/>
            <a:ext cx="2366555" cy="2473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10646B4A-E74A-4E49-9E4C-61C1A6E78F73}"/>
              </a:ext>
            </a:extLst>
          </p:cNvPr>
          <p:cNvCxnSpPr>
            <a:cxnSpLocks/>
            <a:stCxn id="42" idx="2"/>
            <a:endCxn id="47" idx="3"/>
          </p:cNvCxnSpPr>
          <p:nvPr/>
        </p:nvCxnSpPr>
        <p:spPr>
          <a:xfrm flipV="1">
            <a:off x="6083764" y="1513356"/>
            <a:ext cx="525711" cy="2556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D7E7F20A-D89E-49DA-9ADE-BAB220255B0C}"/>
              </a:ext>
            </a:extLst>
          </p:cNvPr>
          <p:cNvGrpSpPr/>
          <p:nvPr/>
        </p:nvGrpSpPr>
        <p:grpSpPr>
          <a:xfrm>
            <a:off x="-55536" y="4867165"/>
            <a:ext cx="9260496" cy="305879"/>
            <a:chOff x="-55536" y="4867165"/>
            <a:chExt cx="9260496" cy="305879"/>
          </a:xfrm>
        </p:grpSpPr>
        <p:sp>
          <p:nvSpPr>
            <p:cNvPr id="60" name="Textfeld 59">
              <a:hlinkClick r:id="rId6" action="ppaction://hlinksldjump"/>
              <a:extLst>
                <a:ext uri="{FF2B5EF4-FFF2-40B4-BE49-F238E27FC236}">
                  <a16:creationId xmlns:a16="http://schemas.microsoft.com/office/drawing/2014/main" id="{EC951997-715E-480A-BA58-5FF7DECA7E90}"/>
                </a:ext>
              </a:extLst>
            </p:cNvPr>
            <p:cNvSpPr txBox="1"/>
            <p:nvPr/>
          </p:nvSpPr>
          <p:spPr>
            <a:xfrm>
              <a:off x="1803013" y="4893627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Objectives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A2386F50-4E5A-4C71-AAD0-F90598DB80BB}"/>
                </a:ext>
              </a:extLst>
            </p:cNvPr>
            <p:cNvSpPr txBox="1"/>
            <p:nvPr/>
          </p:nvSpPr>
          <p:spPr>
            <a:xfrm>
              <a:off x="7394867" y="4896045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Conclusions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819C68DF-F8D9-4BBD-A00E-F61C2A6650C5}"/>
                </a:ext>
              </a:extLst>
            </p:cNvPr>
            <p:cNvSpPr txBox="1"/>
            <p:nvPr/>
          </p:nvSpPr>
          <p:spPr>
            <a:xfrm>
              <a:off x="5526613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Results</a:t>
              </a:r>
            </a:p>
          </p:txBody>
        </p:sp>
        <p:sp>
          <p:nvSpPr>
            <p:cNvPr id="63" name="Textfeld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F3B20B79-673A-43BB-AF9E-DD472E83E2EF}"/>
                </a:ext>
              </a:extLst>
            </p:cNvPr>
            <p:cNvSpPr txBox="1"/>
            <p:nvPr/>
          </p:nvSpPr>
          <p:spPr>
            <a:xfrm>
              <a:off x="3663552" y="4895220"/>
              <a:ext cx="1810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>
                  <a:latin typeface="Calibri" panose="020F0502020204030204"/>
                </a:rPr>
                <a:t>Methods</a:t>
              </a:r>
            </a:p>
          </p:txBody>
        </p:sp>
        <p:sp>
          <p:nvSpPr>
            <p:cNvPr id="64" name="Rechteck 63">
              <a:hlinkClick r:id="rId8" action="ppaction://hlinksldjump"/>
              <a:extLst>
                <a:ext uri="{FF2B5EF4-FFF2-40B4-BE49-F238E27FC236}">
                  <a16:creationId xmlns:a16="http://schemas.microsoft.com/office/drawing/2014/main" id="{7DA8CAC8-0EAC-432E-9A2B-140794A2173A}"/>
                </a:ext>
              </a:extLst>
            </p:cNvPr>
            <p:cNvSpPr/>
            <p:nvPr/>
          </p:nvSpPr>
          <p:spPr>
            <a:xfrm>
              <a:off x="1803011" y="4867165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Rechteck 64">
              <a:hlinkClick r:id="rId9" action="ppaction://hlinksldjump"/>
              <a:extLst>
                <a:ext uri="{FF2B5EF4-FFF2-40B4-BE49-F238E27FC236}">
                  <a16:creationId xmlns:a16="http://schemas.microsoft.com/office/drawing/2014/main" id="{53D2DB46-7B44-45B0-A532-01876CEDED00}"/>
                </a:ext>
              </a:extLst>
            </p:cNvPr>
            <p:cNvSpPr/>
            <p:nvPr/>
          </p:nvSpPr>
          <p:spPr>
            <a:xfrm>
              <a:off x="3663550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C4105D09-D1D6-40E9-826C-48720770937E}"/>
                </a:ext>
              </a:extLst>
            </p:cNvPr>
            <p:cNvGrpSpPr/>
            <p:nvPr/>
          </p:nvGrpSpPr>
          <p:grpSpPr>
            <a:xfrm>
              <a:off x="-55536" y="4867165"/>
              <a:ext cx="1810095" cy="303461"/>
              <a:chOff x="4563579" y="4803979"/>
              <a:chExt cx="1171575" cy="303461"/>
            </a:xfrm>
          </p:grpSpPr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3031E125-C862-47D1-9F2B-5473E36CC505}"/>
                  </a:ext>
                </a:extLst>
              </p:cNvPr>
              <p:cNvSpPr/>
              <p:nvPr/>
            </p:nvSpPr>
            <p:spPr>
              <a:xfrm>
                <a:off x="4563579" y="4803979"/>
                <a:ext cx="1171575" cy="300038"/>
              </a:xfrm>
              <a:prstGeom prst="rect">
                <a:avLst/>
              </a:prstGeom>
              <a:solidFill>
                <a:srgbClr val="91934C">
                  <a:alpha val="8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Textfeld 6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0D32448-567E-4576-B7DC-23389B1D46D8}"/>
                  </a:ext>
                </a:extLst>
              </p:cNvPr>
              <p:cNvSpPr txBox="1"/>
              <p:nvPr/>
            </p:nvSpPr>
            <p:spPr>
              <a:xfrm>
                <a:off x="4563580" y="4830441"/>
                <a:ext cx="11715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1200">
                    <a:latin typeface="Calibri" panose="020F0502020204030204"/>
                  </a:rPr>
                  <a:t>Introduction</a:t>
                </a:r>
              </a:p>
            </p:txBody>
          </p:sp>
        </p:grpSp>
        <p:sp>
          <p:nvSpPr>
            <p:cNvPr id="67" name="Rechteck 66">
              <a:hlinkClick r:id="rId11" action="ppaction://hlinksldjump"/>
              <a:extLst>
                <a:ext uri="{FF2B5EF4-FFF2-40B4-BE49-F238E27FC236}">
                  <a16:creationId xmlns:a16="http://schemas.microsoft.com/office/drawing/2014/main" id="{93302E34-4BC6-43C6-8C7F-CA1CB39D2369}"/>
                </a:ext>
              </a:extLst>
            </p:cNvPr>
            <p:cNvSpPr/>
            <p:nvPr/>
          </p:nvSpPr>
          <p:spPr>
            <a:xfrm>
              <a:off x="7394865" y="4869583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Rechteck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8983AF77-17B1-4DF8-81EB-D6A22F5C0B1E}"/>
                </a:ext>
              </a:extLst>
            </p:cNvPr>
            <p:cNvSpPr/>
            <p:nvPr/>
          </p:nvSpPr>
          <p:spPr>
            <a:xfrm>
              <a:off x="5526611" y="4868758"/>
              <a:ext cx="1810095" cy="300038"/>
            </a:xfrm>
            <a:prstGeom prst="rect">
              <a:avLst/>
            </a:prstGeom>
            <a:solidFill>
              <a:srgbClr val="91934C">
                <a:alpha val="4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028500BC-0A50-4207-A303-921C6C336E81}"/>
              </a:ext>
            </a:extLst>
          </p:cNvPr>
          <p:cNvSpPr txBox="1">
            <a:spLocks/>
          </p:cNvSpPr>
          <p:nvPr/>
        </p:nvSpPr>
        <p:spPr>
          <a:xfrm>
            <a:off x="3365739" y="4413343"/>
            <a:ext cx="1895511" cy="3617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AT" sz="750" dirty="0">
                <a:solidFill>
                  <a:prstClr val="black"/>
                </a:solidFill>
                <a:latin typeface="Calibri Light" panose="020F0302020204030204"/>
              </a:rPr>
              <a:t>Zeiser et al., 2021; Grimm et al., 2021; Murer, 2022</a:t>
            </a:r>
          </a:p>
        </p:txBody>
      </p:sp>
    </p:spTree>
    <p:extLst>
      <p:ext uri="{BB962C8B-B14F-4D97-AF65-F5344CB8AC3E}">
        <p14:creationId xmlns:p14="http://schemas.microsoft.com/office/powerpoint/2010/main" val="1955882429"/>
      </p:ext>
    </p:extLst>
  </p:cSld>
  <p:clrMapOvr>
    <a:masterClrMapping/>
  </p:clrMapOvr>
</p:sld>
</file>

<file path=ppt/theme/theme1.xml><?xml version="1.0" encoding="utf-8"?>
<a:theme xmlns:a="http://schemas.openxmlformats.org/drawingml/2006/main" name="Praesentation_16zu9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BKA2018-Schrifte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englisch_16zu9.potx" id="{F4278B72-B75F-4F64-960A-BAE0A9B52291}" vid="{435C0ED8-62C3-4076-91C2-5C4480BCAB7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Präsentation_englisch_16zu9</Template>
  <TotalTime>0</TotalTime>
  <Words>1680</Words>
  <Application>Microsoft Office PowerPoint</Application>
  <PresentationFormat>Bildschirmpräsentation (16:9)</PresentationFormat>
  <Paragraphs>424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Corbel</vt:lpstr>
      <vt:lpstr>Courier New</vt:lpstr>
      <vt:lpstr>Symbol</vt:lpstr>
      <vt:lpstr>Tahoma</vt:lpstr>
      <vt:lpstr>Times New Roman</vt:lpstr>
      <vt:lpstr>Wingdings</vt:lpstr>
      <vt:lpstr>Praesentation_16zu9</vt:lpstr>
      <vt:lpstr>Office</vt:lpstr>
      <vt:lpstr>Progressing experimental methods  for the hydrological characterization  of structural soil substrates</vt:lpstr>
      <vt:lpstr>Structural soil substrates</vt:lpstr>
      <vt:lpstr>Structural soil substrates</vt:lpstr>
      <vt:lpstr>Structural soil substrates</vt:lpstr>
      <vt:lpstr>Laboratory method</vt:lpstr>
      <vt:lpstr>PowerPoint-Präsentation</vt:lpstr>
      <vt:lpstr>Challenges for urban trees</vt:lpstr>
      <vt:lpstr>Structural soil substrates</vt:lpstr>
      <vt:lpstr>Structural soil substrates</vt:lpstr>
      <vt:lpstr>Structural soil substrates</vt:lpstr>
      <vt:lpstr>Laboratory method</vt:lpstr>
      <vt:lpstr>Laboratory method</vt:lpstr>
      <vt:lpstr>Laboratory method</vt:lpstr>
      <vt:lpstr>Laboratory method</vt:lpstr>
      <vt:lpstr>Laboratory method</vt:lpstr>
      <vt:lpstr>Connected field monitoring sites</vt:lpstr>
      <vt:lpstr>First results</vt:lpstr>
      <vt:lpstr>First results</vt:lpstr>
      <vt:lpstr>First results</vt:lpstr>
      <vt:lpstr>Conclusions and Outlook</vt:lpstr>
      <vt:lpstr>References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Folienpräsentation maximal zweizeilig</dc:title>
  <dc:creator>TÖTZL Birgitta</dc:creator>
  <cp:lastModifiedBy>RATH Sebastian</cp:lastModifiedBy>
  <cp:revision>154</cp:revision>
  <cp:lastPrinted>2018-07-05T18:23:58Z</cp:lastPrinted>
  <dcterms:created xsi:type="dcterms:W3CDTF">2022-08-12T11:53:52Z</dcterms:created>
  <dcterms:modified xsi:type="dcterms:W3CDTF">2023-04-26T15:31:31Z</dcterms:modified>
</cp:coreProperties>
</file>