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3" r:id="rId2"/>
    <p:sldId id="307" r:id="rId3"/>
    <p:sldId id="336" r:id="rId4"/>
    <p:sldId id="327" r:id="rId5"/>
    <p:sldId id="33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4ABE3"/>
    <a:srgbClr val="2AB6F0"/>
    <a:srgbClr val="195989"/>
    <a:srgbClr val="1D679F"/>
    <a:srgbClr val="1F6DA6"/>
    <a:srgbClr val="1B5B87"/>
    <a:srgbClr val="227DC1"/>
    <a:srgbClr val="2178B9"/>
    <a:srgbClr val="2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6DA6B-5B46-EA06-15D4-210ED5CC053D}" v="249" dt="2023-04-21T12:22:41.924"/>
    <p1510:client id="{549C4C0A-FBF6-94F4-D65B-3C2245D0CD44}" v="174" dt="2023-04-21T13:48:17.069"/>
    <p1510:client id="{75FDC546-E85B-1D14-77AF-C1DDB5D7BC17}" v="376" dt="2023-04-21T13:44:44.596"/>
    <p1510:client id="{D349A56D-891C-5F8B-5741-BD6C870DF567}" v="4177" dt="2023-04-19T13:14:55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RACA VALLE Ruben (JRC-ISPRA)" userId="S::ruben.urraca-valle@ec.europa.eu::fb2aff6a-54e5-4fd7-a574-49d6ca83f88b" providerId="AD" clId="Web-{D349A56D-891C-5F8B-5741-BD6C870DF567}"/>
    <pc:docChg chg="addSld delSld modSld sldOrd addMainMaster">
      <pc:chgData name="URRACA VALLE Ruben (JRC-ISPRA)" userId="S::ruben.urraca-valle@ec.europa.eu::fb2aff6a-54e5-4fd7-a574-49d6ca83f88b" providerId="AD" clId="Web-{D349A56D-891C-5F8B-5741-BD6C870DF567}" dt="2023-04-19T13:14:55.750" v="4092" actId="1076"/>
      <pc:docMkLst>
        <pc:docMk/>
      </pc:docMkLst>
      <pc:sldChg chg="del">
        <pc:chgData name="URRACA VALLE Ruben (JRC-ISPRA)" userId="S::ruben.urraca-valle@ec.europa.eu::fb2aff6a-54e5-4fd7-a574-49d6ca83f88b" providerId="AD" clId="Web-{D349A56D-891C-5F8B-5741-BD6C870DF567}" dt="2023-04-19T08:04:25.491" v="298"/>
        <pc:sldMkLst>
          <pc:docMk/>
          <pc:sldMk cId="1203239123" sldId="286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28.570" v="299"/>
        <pc:sldMkLst>
          <pc:docMk/>
          <pc:sldMk cId="964452684" sldId="301"/>
        </pc:sldMkLst>
      </pc:sldChg>
      <pc:sldChg chg="addSp delSp modSp">
        <pc:chgData name="URRACA VALLE Ruben (JRC-ISPRA)" userId="S::ruben.urraca-valle@ec.europa.eu::fb2aff6a-54e5-4fd7-a574-49d6ca83f88b" providerId="AD" clId="Web-{D349A56D-891C-5F8B-5741-BD6C870DF567}" dt="2023-04-19T12:45:25.808" v="2516" actId="1076"/>
        <pc:sldMkLst>
          <pc:docMk/>
          <pc:sldMk cId="1207961661" sldId="302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2:45:25.808" v="2516" actId="1076"/>
          <ac:spMkLst>
            <pc:docMk/>
            <pc:sldMk cId="1207961661" sldId="302"/>
            <ac:spMk id="5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2:45:18.027" v="2514" actId="1076"/>
          <ac:spMkLst>
            <pc:docMk/>
            <pc:sldMk cId="1207961661" sldId="302"/>
            <ac:spMk id="6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8:00:26.070" v="180"/>
          <ac:spMkLst>
            <pc:docMk/>
            <pc:sldMk cId="1207961661" sldId="302"/>
            <ac:spMk id="7" creationId="{00000000-0000-0000-0000-000000000000}"/>
          </ac:spMkLst>
        </pc:spChg>
        <pc:picChg chg="add mod ord">
          <ac:chgData name="URRACA VALLE Ruben (JRC-ISPRA)" userId="S::ruben.urraca-valle@ec.europa.eu::fb2aff6a-54e5-4fd7-a574-49d6ca83f88b" providerId="AD" clId="Web-{D349A56D-891C-5F8B-5741-BD6C870DF567}" dt="2023-04-19T12:45:23.121" v="2515" actId="1076"/>
          <ac:picMkLst>
            <pc:docMk/>
            <pc:sldMk cId="1207961661" sldId="302"/>
            <ac:picMk id="2" creationId="{8A1A46E2-9773-3AD9-342A-846DC7B24E05}"/>
          </ac:picMkLst>
        </pc:picChg>
      </pc:sldChg>
      <pc:sldChg chg="delSp modSp">
        <pc:chgData name="URRACA VALLE Ruben (JRC-ISPRA)" userId="S::ruben.urraca-valle@ec.europa.eu::fb2aff6a-54e5-4fd7-a574-49d6ca83f88b" providerId="AD" clId="Web-{D349A56D-891C-5F8B-5741-BD6C870DF567}" dt="2023-04-19T07:54:58.549" v="150"/>
        <pc:sldMkLst>
          <pc:docMk/>
          <pc:sldMk cId="4275095597" sldId="303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7:54:52.658" v="149" actId="20577"/>
          <ac:spMkLst>
            <pc:docMk/>
            <pc:sldMk cId="4275095597" sldId="303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7:54:58.549" v="150"/>
          <ac:spMkLst>
            <pc:docMk/>
            <pc:sldMk cId="4275095597" sldId="303"/>
            <ac:spMk id="3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07:54:08.282" v="78" actId="20577"/>
          <ac:spMkLst>
            <pc:docMk/>
            <pc:sldMk cId="4275095597" sldId="303"/>
            <ac:spMk id="4" creationId="{00000000-0000-0000-0000-000000000000}"/>
          </ac:spMkLst>
        </pc:spChg>
      </pc:sldChg>
      <pc:sldChg chg="del">
        <pc:chgData name="URRACA VALLE Ruben (JRC-ISPRA)" userId="S::ruben.urraca-valle@ec.europa.eu::fb2aff6a-54e5-4fd7-a574-49d6ca83f88b" providerId="AD" clId="Web-{D349A56D-891C-5F8B-5741-BD6C870DF567}" dt="2023-04-19T07:59:00.862" v="151"/>
        <pc:sldMkLst>
          <pc:docMk/>
          <pc:sldMk cId="2050512880" sldId="305"/>
        </pc:sldMkLst>
      </pc:sldChg>
      <pc:sldChg chg="addSp delSp modSp">
        <pc:chgData name="URRACA VALLE Ruben (JRC-ISPRA)" userId="S::ruben.urraca-valle@ec.europa.eu::fb2aff6a-54e5-4fd7-a574-49d6ca83f88b" providerId="AD" clId="Web-{D349A56D-891C-5F8B-5741-BD6C870DF567}" dt="2023-04-19T13:14:30.608" v="4064" actId="20577"/>
        <pc:sldMkLst>
          <pc:docMk/>
          <pc:sldMk cId="3492350596" sldId="307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3:14:30.608" v="4064" actId="20577"/>
          <ac:spMkLst>
            <pc:docMk/>
            <pc:sldMk cId="3492350596" sldId="307"/>
            <ac:spMk id="2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3:08:53.849" v="3780" actId="20577"/>
          <ac:spMkLst>
            <pc:docMk/>
            <pc:sldMk cId="3492350596" sldId="307"/>
            <ac:spMk id="3" creationId="{00000000-0000-0000-0000-000000000000}"/>
          </ac:spMkLst>
        </pc:spChg>
        <pc:spChg chg="add del mod">
          <ac:chgData name="URRACA VALLE Ruben (JRC-ISPRA)" userId="S::ruben.urraca-valle@ec.europa.eu::fb2aff6a-54e5-4fd7-a574-49d6ca83f88b" providerId="AD" clId="Web-{D349A56D-891C-5F8B-5741-BD6C870DF567}" dt="2023-04-19T09:23:36.850" v="750"/>
          <ac:spMkLst>
            <pc:docMk/>
            <pc:sldMk cId="3492350596" sldId="307"/>
            <ac:spMk id="5" creationId="{11D926D4-C01C-A026-5955-265EF6F1C83B}"/>
          </ac:spMkLst>
        </pc:spChg>
      </pc:sldChg>
      <pc:sldChg chg="modSp del">
        <pc:chgData name="URRACA VALLE Ruben (JRC-ISPRA)" userId="S::ruben.urraca-valle@ec.europa.eu::fb2aff6a-54e5-4fd7-a574-49d6ca83f88b" providerId="AD" clId="Web-{D349A56D-891C-5F8B-5741-BD6C870DF567}" dt="2023-04-19T12:38:14.046" v="2420"/>
        <pc:sldMkLst>
          <pc:docMk/>
          <pc:sldMk cId="2763454767" sldId="308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8:01:03.245" v="225" actId="20577"/>
          <ac:spMkLst>
            <pc:docMk/>
            <pc:sldMk cId="2763454767" sldId="308"/>
            <ac:spMk id="7" creationId="{00000000-0000-0000-0000-000000000000}"/>
          </ac:spMkLst>
        </pc:spChg>
      </pc:sldChg>
      <pc:sldChg chg="modSp del">
        <pc:chgData name="URRACA VALLE Ruben (JRC-ISPRA)" userId="S::ruben.urraca-valle@ec.europa.eu::fb2aff6a-54e5-4fd7-a574-49d6ca83f88b" providerId="AD" clId="Web-{D349A56D-891C-5F8B-5741-BD6C870DF567}" dt="2023-04-19T12:38:25.484" v="2439"/>
        <pc:sldMkLst>
          <pc:docMk/>
          <pc:sldMk cId="740739345" sldId="309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2:38:23.734" v="2438" actId="20577"/>
          <ac:spMkLst>
            <pc:docMk/>
            <pc:sldMk cId="740739345" sldId="309"/>
            <ac:spMk id="6" creationId="{00000000-0000-0000-0000-000000000000}"/>
          </ac:spMkLst>
        </pc:spChg>
      </pc:sldChg>
      <pc:sldChg chg="del">
        <pc:chgData name="URRACA VALLE Ruben (JRC-ISPRA)" userId="S::ruben.urraca-valle@ec.europa.eu::fb2aff6a-54e5-4fd7-a574-49d6ca83f88b" providerId="AD" clId="Web-{D349A56D-891C-5F8B-5741-BD6C870DF567}" dt="2023-04-19T08:04:04.521" v="287"/>
        <pc:sldMkLst>
          <pc:docMk/>
          <pc:sldMk cId="3800977769" sldId="310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07.147" v="289"/>
        <pc:sldMkLst>
          <pc:docMk/>
          <pc:sldMk cId="2328060390" sldId="311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01.131" v="285"/>
        <pc:sldMkLst>
          <pc:docMk/>
          <pc:sldMk cId="542833221" sldId="312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10.209" v="291"/>
        <pc:sldMkLst>
          <pc:docMk/>
          <pc:sldMk cId="2352940837" sldId="313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13.928" v="293"/>
        <pc:sldMkLst>
          <pc:docMk/>
          <pc:sldMk cId="965289460" sldId="314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7:59:01.706" v="152"/>
        <pc:sldMkLst>
          <pc:docMk/>
          <pc:sldMk cId="919383772" sldId="316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34.570" v="301"/>
        <pc:sldMkLst>
          <pc:docMk/>
          <pc:sldMk cId="338196123" sldId="317"/>
        </pc:sldMkLst>
      </pc:sldChg>
      <pc:sldChg chg="modSp del">
        <pc:chgData name="URRACA VALLE Ruben (JRC-ISPRA)" userId="S::ruben.urraca-valle@ec.europa.eu::fb2aff6a-54e5-4fd7-a574-49d6ca83f88b" providerId="AD" clId="Web-{D349A56D-891C-5F8B-5741-BD6C870DF567}" dt="2023-04-19T12:38:10.202" v="2419"/>
        <pc:sldMkLst>
          <pc:docMk/>
          <pc:sldMk cId="0" sldId="318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8:00:53.385" v="206" actId="20577"/>
          <ac:spMkLst>
            <pc:docMk/>
            <pc:sldMk cId="0" sldId="318"/>
            <ac:spMk id="5" creationId="{00000000-0000-0000-0000-000000000000}"/>
          </ac:spMkLst>
        </pc:spChg>
      </pc:sldChg>
      <pc:sldChg chg="del">
        <pc:chgData name="URRACA VALLE Ruben (JRC-ISPRA)" userId="S::ruben.urraca-valle@ec.europa.eu::fb2aff6a-54e5-4fd7-a574-49d6ca83f88b" providerId="AD" clId="Web-{D349A56D-891C-5F8B-5741-BD6C870DF567}" dt="2023-04-19T08:04:24.538" v="297"/>
        <pc:sldMkLst>
          <pc:docMk/>
          <pc:sldMk cId="2923500151" sldId="319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31.226" v="300"/>
        <pc:sldMkLst>
          <pc:docMk/>
          <pc:sldMk cId="262906167" sldId="320"/>
        </pc:sldMkLst>
      </pc:sldChg>
      <pc:sldChg chg="del">
        <pc:chgData name="URRACA VALLE Ruben (JRC-ISPRA)" userId="S::ruben.urraca-valle@ec.europa.eu::fb2aff6a-54e5-4fd7-a574-49d6ca83f88b" providerId="AD" clId="Web-{D349A56D-891C-5F8B-5741-BD6C870DF567}" dt="2023-04-19T08:04:35.117" v="302"/>
        <pc:sldMkLst>
          <pc:docMk/>
          <pc:sldMk cId="2890074875" sldId="321"/>
        </pc:sldMkLst>
      </pc:sldChg>
      <pc:sldChg chg="new del">
        <pc:chgData name="URRACA VALLE Ruben (JRC-ISPRA)" userId="S::ruben.urraca-valle@ec.europa.eu::fb2aff6a-54e5-4fd7-a574-49d6ca83f88b" providerId="AD" clId="Web-{D349A56D-891C-5F8B-5741-BD6C870DF567}" dt="2023-04-19T08:02:43.829" v="227"/>
        <pc:sldMkLst>
          <pc:docMk/>
          <pc:sldMk cId="3931082004" sldId="322"/>
        </pc:sldMkLst>
      </pc:sldChg>
      <pc:sldChg chg="new del">
        <pc:chgData name="URRACA VALLE Ruben (JRC-ISPRA)" userId="S::ruben.urraca-valle@ec.europa.eu::fb2aff6a-54e5-4fd7-a574-49d6ca83f88b" providerId="AD" clId="Web-{D349A56D-891C-5F8B-5741-BD6C870DF567}" dt="2023-04-19T08:03:15.081" v="230"/>
        <pc:sldMkLst>
          <pc:docMk/>
          <pc:sldMk cId="4278820812" sldId="322"/>
        </pc:sldMkLst>
      </pc:sldChg>
      <pc:sldChg chg="delSp modSp add del">
        <pc:chgData name="URRACA VALLE Ruben (JRC-ISPRA)" userId="S::ruben.urraca-valle@ec.europa.eu::fb2aff6a-54e5-4fd7-a574-49d6ca83f88b" providerId="AD" clId="Web-{D349A56D-891C-5F8B-5741-BD6C870DF567}" dt="2023-04-19T13:07:26.550" v="3730" actId="20577"/>
        <pc:sldMkLst>
          <pc:docMk/>
          <pc:sldMk cId="2413010020" sldId="323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3:07:26.550" v="3730" actId="20577"/>
          <ac:spMkLst>
            <pc:docMk/>
            <pc:sldMk cId="2413010020" sldId="323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3:07:13.831" v="3715"/>
          <ac:spMkLst>
            <pc:docMk/>
            <pc:sldMk cId="2413010020" sldId="323"/>
            <ac:spMk id="3" creationId="{00000000-0000-0000-0000-000000000000}"/>
          </ac:spMkLst>
        </pc:spChg>
      </pc:sldChg>
      <pc:sldChg chg="delSp modSp add replId">
        <pc:chgData name="URRACA VALLE Ruben (JRC-ISPRA)" userId="S::ruben.urraca-valle@ec.europa.eu::fb2aff6a-54e5-4fd7-a574-49d6ca83f88b" providerId="AD" clId="Web-{D349A56D-891C-5F8B-5741-BD6C870DF567}" dt="2023-04-19T13:08:33.536" v="3778" actId="20577"/>
        <pc:sldMkLst>
          <pc:docMk/>
          <pc:sldMk cId="2310091437" sldId="324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3:08:33.536" v="3778" actId="20577"/>
          <ac:spMkLst>
            <pc:docMk/>
            <pc:sldMk cId="2310091437" sldId="324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52:33.258" v="3091"/>
          <ac:spMkLst>
            <pc:docMk/>
            <pc:sldMk cId="2310091437" sldId="324"/>
            <ac:spMk id="3" creationId="{00000000-0000-0000-0000-000000000000}"/>
          </ac:spMkLst>
        </pc:spChg>
      </pc:sldChg>
      <pc:sldChg chg="modSp add del replId">
        <pc:chgData name="URRACA VALLE Ruben (JRC-ISPRA)" userId="S::ruben.urraca-valle@ec.europa.eu::fb2aff6a-54e5-4fd7-a574-49d6ca83f88b" providerId="AD" clId="Web-{D349A56D-891C-5F8B-5741-BD6C870DF567}" dt="2023-04-19T12:53:01.259" v="3124"/>
        <pc:sldMkLst>
          <pc:docMk/>
          <pc:sldMk cId="3518466174" sldId="325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8:03:57.052" v="283" actId="20577"/>
          <ac:spMkLst>
            <pc:docMk/>
            <pc:sldMk cId="3518466174" sldId="325"/>
            <ac:spMk id="2" creationId="{00000000-0000-0000-0000-000000000000}"/>
          </ac:spMkLst>
        </pc:spChg>
      </pc:sldChg>
      <pc:sldChg chg="add del replId">
        <pc:chgData name="URRACA VALLE Ruben (JRC-ISPRA)" userId="S::ruben.urraca-valle@ec.europa.eu::fb2aff6a-54e5-4fd7-a574-49d6ca83f88b" providerId="AD" clId="Web-{D349A56D-891C-5F8B-5741-BD6C870DF567}" dt="2023-04-19T12:53:27.619" v="3157"/>
        <pc:sldMkLst>
          <pc:docMk/>
          <pc:sldMk cId="2579296617" sldId="326"/>
        </pc:sldMkLst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2:52:59.587" v="3123" actId="1076"/>
        <pc:sldMkLst>
          <pc:docMk/>
          <pc:sldMk cId="2826232226" sldId="327"/>
        </pc:sldMkLst>
        <pc:spChg chg="del">
          <ac:chgData name="URRACA VALLE Ruben (JRC-ISPRA)" userId="S::ruben.urraca-valle@ec.europa.eu::fb2aff6a-54e5-4fd7-a574-49d6ca83f88b" providerId="AD" clId="Web-{D349A56D-891C-5F8B-5741-BD6C870DF567}" dt="2023-04-19T12:38:45.891" v="2443"/>
          <ac:spMkLst>
            <pc:docMk/>
            <pc:sldMk cId="2826232226" sldId="327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38:40.375" v="2440"/>
          <ac:spMkLst>
            <pc:docMk/>
            <pc:sldMk cId="2826232226" sldId="327"/>
            <ac:spMk id="3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38:44.641" v="2442"/>
          <ac:spMkLst>
            <pc:docMk/>
            <pc:sldMk cId="2826232226" sldId="327"/>
            <ac:spMk id="4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38:43.047" v="2441"/>
          <ac:spMkLst>
            <pc:docMk/>
            <pc:sldMk cId="2826232226" sldId="327"/>
            <ac:spMk id="5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2:52:57.837" v="3122" actId="20577"/>
          <ac:spMkLst>
            <pc:docMk/>
            <pc:sldMk cId="2826232226" sldId="327"/>
            <ac:spMk id="6" creationId="{00000000-0000-0000-0000-000000000000}"/>
          </ac:spMkLst>
        </pc:spChg>
        <pc:picChg chg="add mod ord">
          <ac:chgData name="URRACA VALLE Ruben (JRC-ISPRA)" userId="S::ruben.urraca-valle@ec.europa.eu::fb2aff6a-54e5-4fd7-a574-49d6ca83f88b" providerId="AD" clId="Web-{D349A56D-891C-5F8B-5741-BD6C870DF567}" dt="2023-04-19T12:52:59.587" v="3123" actId="1076"/>
          <ac:picMkLst>
            <pc:docMk/>
            <pc:sldMk cId="2826232226" sldId="327"/>
            <ac:picMk id="7" creationId="{EDB675E3-6EA7-712F-1884-A0A3AADA43C9}"/>
          </ac:picMkLst>
        </pc:picChg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3:10:15.398" v="3794" actId="1076"/>
        <pc:sldMkLst>
          <pc:docMk/>
          <pc:sldMk cId="2623863504" sldId="328"/>
        </pc:sldMkLst>
        <pc:spChg chg="del">
          <ac:chgData name="URRACA VALLE Ruben (JRC-ISPRA)" userId="S::ruben.urraca-valle@ec.europa.eu::fb2aff6a-54e5-4fd7-a574-49d6ca83f88b" providerId="AD" clId="Web-{D349A56D-891C-5F8B-5741-BD6C870DF567}" dt="2023-04-19T12:41:34.067" v="2449"/>
          <ac:spMkLst>
            <pc:docMk/>
            <pc:sldMk cId="2623863504" sldId="328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41:31.583" v="2448"/>
          <ac:spMkLst>
            <pc:docMk/>
            <pc:sldMk cId="2623863504" sldId="328"/>
            <ac:spMk id="3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41:39.130" v="2451"/>
          <ac:spMkLst>
            <pc:docMk/>
            <pc:sldMk cId="2623863504" sldId="328"/>
            <ac:spMk id="4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41:37.989" v="2450"/>
          <ac:spMkLst>
            <pc:docMk/>
            <pc:sldMk cId="2623863504" sldId="328"/>
            <ac:spMk id="5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2:53:25.603" v="3156" actId="14100"/>
          <ac:spMkLst>
            <pc:docMk/>
            <pc:sldMk cId="2623863504" sldId="328"/>
            <ac:spMk id="6" creationId="{00000000-0000-0000-0000-000000000000}"/>
          </ac:spMkLst>
        </pc:spChg>
        <pc:picChg chg="add del mod">
          <ac:chgData name="URRACA VALLE Ruben (JRC-ISPRA)" userId="S::ruben.urraca-valle@ec.europa.eu::fb2aff6a-54e5-4fd7-a574-49d6ca83f88b" providerId="AD" clId="Web-{D349A56D-891C-5F8B-5741-BD6C870DF567}" dt="2023-04-19T13:10:15.398" v="3794" actId="1076"/>
          <ac:picMkLst>
            <pc:docMk/>
            <pc:sldMk cId="2623863504" sldId="328"/>
            <ac:picMk id="7" creationId="{9D17BF27-B06D-75AB-1FC5-8540AEF4CF98}"/>
          </ac:picMkLst>
        </pc:picChg>
        <pc:picChg chg="add del mod">
          <ac:chgData name="URRACA VALLE Ruben (JRC-ISPRA)" userId="S::ruben.urraca-valle@ec.europa.eu::fb2aff6a-54e5-4fd7-a574-49d6ca83f88b" providerId="AD" clId="Web-{D349A56D-891C-5F8B-5741-BD6C870DF567}" dt="2023-04-19T12:53:05.353" v="3126"/>
          <ac:picMkLst>
            <pc:docMk/>
            <pc:sldMk cId="2623863504" sldId="328"/>
            <ac:picMk id="8" creationId="{5241CF6A-466F-28A9-2EB0-4FA9D563CCCE}"/>
          </ac:picMkLst>
        </pc:picChg>
        <pc:picChg chg="add del mod">
          <ac:chgData name="URRACA VALLE Ruben (JRC-ISPRA)" userId="S::ruben.urraca-valle@ec.europa.eu::fb2aff6a-54e5-4fd7-a574-49d6ca83f88b" providerId="AD" clId="Web-{D349A56D-891C-5F8B-5741-BD6C870DF567}" dt="2023-04-19T13:10:11.695" v="3792"/>
          <ac:picMkLst>
            <pc:docMk/>
            <pc:sldMk cId="2623863504" sldId="328"/>
            <ac:picMk id="9" creationId="{E7E4EE0D-4E91-D826-E908-96660F2E412C}"/>
          </ac:picMkLst>
        </pc:picChg>
      </pc:sldChg>
      <pc:sldChg chg="modSp add del replId">
        <pc:chgData name="URRACA VALLE Ruben (JRC-ISPRA)" userId="S::ruben.urraca-valle@ec.europa.eu::fb2aff6a-54e5-4fd7-a574-49d6ca83f88b" providerId="AD" clId="Web-{D349A56D-891C-5F8B-5741-BD6C870DF567}" dt="2023-04-19T08:14:18.075" v="667"/>
        <pc:sldMkLst>
          <pc:docMk/>
          <pc:sldMk cId="1788484493" sldId="329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8:14:13.965" v="665" actId="20577"/>
          <ac:spMkLst>
            <pc:docMk/>
            <pc:sldMk cId="1788484493" sldId="329"/>
            <ac:spMk id="6" creationId="{00000000-0000-0000-0000-000000000000}"/>
          </ac:spMkLst>
        </pc:spChg>
      </pc:sldChg>
      <pc:sldChg chg="delSp modSp add del replId">
        <pc:chgData name="URRACA VALLE Ruben (JRC-ISPRA)" userId="S::ruben.urraca-valle@ec.europa.eu::fb2aff6a-54e5-4fd7-a574-49d6ca83f88b" providerId="AD" clId="Web-{D349A56D-891C-5F8B-5741-BD6C870DF567}" dt="2023-04-19T08:14:10.496" v="660"/>
        <pc:sldMkLst>
          <pc:docMk/>
          <pc:sldMk cId="2671806494" sldId="330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8:04:19.507" v="294" actId="20577"/>
          <ac:spMkLst>
            <pc:docMk/>
            <pc:sldMk cId="2671806494" sldId="330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8:04:20.601" v="295"/>
          <ac:spMkLst>
            <pc:docMk/>
            <pc:sldMk cId="2671806494" sldId="330"/>
            <ac:spMk id="3" creationId="{00000000-0000-0000-0000-000000000000}"/>
          </ac:spMkLst>
        </pc:spChg>
      </pc:sldChg>
      <pc:sldChg chg="delSp modSp add replId">
        <pc:chgData name="URRACA VALLE Ruben (JRC-ISPRA)" userId="S::ruben.urraca-valle@ec.europa.eu::fb2aff6a-54e5-4fd7-a574-49d6ca83f88b" providerId="AD" clId="Web-{D349A56D-891C-5F8B-5741-BD6C870DF567}" dt="2023-04-19T08:17:24.805" v="721" actId="20577"/>
        <pc:sldMkLst>
          <pc:docMk/>
          <pc:sldMk cId="451789794" sldId="331"/>
        </pc:sldMkLst>
        <pc:spChg chg="del">
          <ac:chgData name="URRACA VALLE Ruben (JRC-ISPRA)" userId="S::ruben.urraca-valle@ec.europa.eu::fb2aff6a-54e5-4fd7-a574-49d6ca83f88b" providerId="AD" clId="Web-{D349A56D-891C-5F8B-5741-BD6C870DF567}" dt="2023-04-19T08:06:05.357" v="314"/>
          <ac:spMkLst>
            <pc:docMk/>
            <pc:sldMk cId="451789794" sldId="331"/>
            <ac:spMk id="2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08:17:24.805" v="721" actId="20577"/>
          <ac:spMkLst>
            <pc:docMk/>
            <pc:sldMk cId="451789794" sldId="331"/>
            <ac:spMk id="3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8:06:06.295" v="315"/>
          <ac:spMkLst>
            <pc:docMk/>
            <pc:sldMk cId="451789794" sldId="331"/>
            <ac:spMk id="4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8:06:07.326" v="316"/>
          <ac:spMkLst>
            <pc:docMk/>
            <pc:sldMk cId="451789794" sldId="331"/>
            <ac:spMk id="5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08:06:12.170" v="318" actId="20577"/>
          <ac:spMkLst>
            <pc:docMk/>
            <pc:sldMk cId="451789794" sldId="331"/>
            <ac:spMk id="6" creationId="{00000000-0000-0000-0000-000000000000}"/>
          </ac:spMkLst>
        </pc:spChg>
      </pc:sldChg>
      <pc:sldChg chg="modSp add replId">
        <pc:chgData name="URRACA VALLE Ruben (JRC-ISPRA)" userId="S::ruben.urraca-valle@ec.europa.eu::fb2aff6a-54e5-4fd7-a574-49d6ca83f88b" providerId="AD" clId="Web-{D349A56D-891C-5F8B-5741-BD6C870DF567}" dt="2023-04-19T12:57:56.752" v="3403" actId="20577"/>
        <pc:sldMkLst>
          <pc:docMk/>
          <pc:sldMk cId="1160133715" sldId="332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2:57:56.752" v="3403" actId="20577"/>
          <ac:spMkLst>
            <pc:docMk/>
            <pc:sldMk cId="1160133715" sldId="332"/>
            <ac:spMk id="3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2:53:32.025" v="3165" actId="20577"/>
          <ac:spMkLst>
            <pc:docMk/>
            <pc:sldMk cId="1160133715" sldId="332"/>
            <ac:spMk id="6" creationId="{00000000-0000-0000-0000-000000000000}"/>
          </ac:spMkLst>
        </pc:spChg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3:14:38.609" v="4067"/>
        <pc:sldMkLst>
          <pc:docMk/>
          <pc:sldMk cId="2963377652" sldId="333"/>
        </pc:sldMkLst>
        <pc:spChg chg="mod">
          <ac:chgData name="URRACA VALLE Ruben (JRC-ISPRA)" userId="S::ruben.urraca-valle@ec.europa.eu::fb2aff6a-54e5-4fd7-a574-49d6ca83f88b" providerId="AD" clId="Web-{D349A56D-891C-5F8B-5741-BD6C870DF567}" dt="2023-04-19T09:41:07.010" v="2009" actId="14100"/>
          <ac:spMkLst>
            <pc:docMk/>
            <pc:sldMk cId="2963377652" sldId="333"/>
            <ac:spMk id="2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09:36:54.502" v="1799" actId="14100"/>
          <ac:spMkLst>
            <pc:docMk/>
            <pc:sldMk cId="2963377652" sldId="333"/>
            <ac:spMk id="3" creationId="{00000000-0000-0000-0000-000000000000}"/>
          </ac:spMkLst>
        </pc:spChg>
        <pc:spChg chg="add del mod">
          <ac:chgData name="URRACA VALLE Ruben (JRC-ISPRA)" userId="S::ruben.urraca-valle@ec.europa.eu::fb2aff6a-54e5-4fd7-a574-49d6ca83f88b" providerId="AD" clId="Web-{D349A56D-891C-5F8B-5741-BD6C870DF567}" dt="2023-04-19T13:14:38.609" v="4067"/>
          <ac:spMkLst>
            <pc:docMk/>
            <pc:sldMk cId="2963377652" sldId="333"/>
            <ac:spMk id="6" creationId="{A1AAC9F2-F024-2CB7-79DF-A8939C955C06}"/>
          </ac:spMkLst>
        </pc:spChg>
        <pc:picChg chg="add mod">
          <ac:chgData name="URRACA VALLE Ruben (JRC-ISPRA)" userId="S::ruben.urraca-valle@ec.europa.eu::fb2aff6a-54e5-4fd7-a574-49d6ca83f88b" providerId="AD" clId="Web-{D349A56D-891C-5F8B-5741-BD6C870DF567}" dt="2023-04-19T09:37:36.347" v="1825" actId="14100"/>
          <ac:picMkLst>
            <pc:docMk/>
            <pc:sldMk cId="2963377652" sldId="333"/>
            <ac:picMk id="4" creationId="{422C767E-0C53-2ABF-5C95-70BA840B0F4D}"/>
          </ac:picMkLst>
        </pc:picChg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3:14:55.750" v="4092" actId="1076"/>
        <pc:sldMkLst>
          <pc:docMk/>
          <pc:sldMk cId="574074225" sldId="334"/>
        </pc:sldMkLst>
        <pc:spChg chg="del">
          <ac:chgData name="URRACA VALLE Ruben (JRC-ISPRA)" userId="S::ruben.urraca-valle@ec.europa.eu::fb2aff6a-54e5-4fd7-a574-49d6ca83f88b" providerId="AD" clId="Web-{D349A56D-891C-5F8B-5741-BD6C870DF567}" dt="2023-04-19T09:24:23.383" v="779"/>
          <ac:spMkLst>
            <pc:docMk/>
            <pc:sldMk cId="574074225" sldId="334"/>
            <ac:spMk id="2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3:04:47.732" v="3679" actId="1076"/>
          <ac:spMkLst>
            <pc:docMk/>
            <pc:sldMk cId="574074225" sldId="334"/>
            <ac:spMk id="3" creationId="{00000000-0000-0000-0000-000000000000}"/>
          </ac:spMkLst>
        </pc:spChg>
        <pc:spChg chg="add del mod">
          <ac:chgData name="URRACA VALLE Ruben (JRC-ISPRA)" userId="S::ruben.urraca-valle@ec.europa.eu::fb2aff6a-54e5-4fd7-a574-49d6ca83f88b" providerId="AD" clId="Web-{D349A56D-891C-5F8B-5741-BD6C870DF567}" dt="2023-04-19T09:24:34.102" v="780"/>
          <ac:spMkLst>
            <pc:docMk/>
            <pc:sldMk cId="574074225" sldId="334"/>
            <ac:spMk id="5" creationId="{0AFC09B7-6FE0-C35A-7588-CF6A84C2ECEA}"/>
          </ac:spMkLst>
        </pc:spChg>
        <pc:spChg chg="add mod">
          <ac:chgData name="URRACA VALLE Ruben (JRC-ISPRA)" userId="S::ruben.urraca-valle@ec.europa.eu::fb2aff6a-54e5-4fd7-a574-49d6ca83f88b" providerId="AD" clId="Web-{D349A56D-891C-5F8B-5741-BD6C870DF567}" dt="2023-04-19T13:14:55.750" v="4092" actId="1076"/>
          <ac:spMkLst>
            <pc:docMk/>
            <pc:sldMk cId="574074225" sldId="334"/>
            <ac:spMk id="5" creationId="{7D6FFFCF-1005-5B3B-7F9C-0C2B6BD1D467}"/>
          </ac:spMkLst>
        </pc:spChg>
        <pc:graphicFrameChg chg="add mod ord modGraphic">
          <ac:chgData name="URRACA VALLE Ruben (JRC-ISPRA)" userId="S::ruben.urraca-valle@ec.europa.eu::fb2aff6a-54e5-4fd7-a574-49d6ca83f88b" providerId="AD" clId="Web-{D349A56D-891C-5F8B-5741-BD6C870DF567}" dt="2023-04-19T13:05:41.750" v="3702"/>
          <ac:graphicFrameMkLst>
            <pc:docMk/>
            <pc:sldMk cId="574074225" sldId="334"/>
            <ac:graphicFrameMk id="6" creationId="{0BEA16E5-7FD6-2C20-1BF2-2D3104ECEBB1}"/>
          </ac:graphicFrameMkLst>
        </pc:graphicFrameChg>
        <pc:picChg chg="add mod">
          <ac:chgData name="URRACA VALLE Ruben (JRC-ISPRA)" userId="S::ruben.urraca-valle@ec.europa.eu::fb2aff6a-54e5-4fd7-a574-49d6ca83f88b" providerId="AD" clId="Web-{D349A56D-891C-5F8B-5741-BD6C870DF567}" dt="2023-04-19T13:14:32.999" v="4065" actId="1076"/>
          <ac:picMkLst>
            <pc:docMk/>
            <pc:sldMk cId="574074225" sldId="334"/>
            <ac:picMk id="2" creationId="{099421F8-CCF2-BF10-4F40-134CABEDD260}"/>
          </ac:picMkLst>
        </pc:picChg>
      </pc:sldChg>
      <pc:sldChg chg="addSp modSp new">
        <pc:chgData name="URRACA VALLE Ruben (JRC-ISPRA)" userId="S::ruben.urraca-valle@ec.europa.eu::fb2aff6a-54e5-4fd7-a574-49d6ca83f88b" providerId="AD" clId="Web-{D349A56D-891C-5F8B-5741-BD6C870DF567}" dt="2023-04-19T13:07:07.752" v="3714" actId="20577"/>
        <pc:sldMkLst>
          <pc:docMk/>
          <pc:sldMk cId="3027696696" sldId="335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3:07:07.752" v="3714" actId="20577"/>
          <ac:spMkLst>
            <pc:docMk/>
            <pc:sldMk cId="3027696696" sldId="335"/>
            <ac:spMk id="2" creationId="{C14BDF25-E604-87CF-679E-A83F825A6227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09:42:09.403" v="2079" actId="1076"/>
          <ac:spMkLst>
            <pc:docMk/>
            <pc:sldMk cId="3027696696" sldId="335"/>
            <ac:spMk id="3" creationId="{48CE4FC9-A504-43C9-0BAE-EEF721C0F4DD}"/>
          </ac:spMkLst>
        </pc:spChg>
        <pc:picChg chg="add mod modCrop">
          <ac:chgData name="URRACA VALLE Ruben (JRC-ISPRA)" userId="S::ruben.urraca-valle@ec.europa.eu::fb2aff6a-54e5-4fd7-a574-49d6ca83f88b" providerId="AD" clId="Web-{D349A56D-891C-5F8B-5741-BD6C870DF567}" dt="2023-04-19T13:07:05.127" v="3712" actId="1076"/>
          <ac:picMkLst>
            <pc:docMk/>
            <pc:sldMk cId="3027696696" sldId="335"/>
            <ac:picMk id="4" creationId="{7740D281-D33E-ECB7-7B8D-CAC0EE6297AD}"/>
          </ac:picMkLst>
        </pc:picChg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2:50:05.473" v="2917" actId="20577"/>
        <pc:sldMkLst>
          <pc:docMk/>
          <pc:sldMk cId="1705776443" sldId="336"/>
        </pc:sldMkLst>
        <pc:spChg chg="add del mod">
          <ac:chgData name="URRACA VALLE Ruben (JRC-ISPRA)" userId="S::ruben.urraca-valle@ec.europa.eu::fb2aff6a-54e5-4fd7-a574-49d6ca83f88b" providerId="AD" clId="Web-{D349A56D-891C-5F8B-5741-BD6C870DF567}" dt="2023-04-19T12:32:06.926" v="2353"/>
          <ac:spMkLst>
            <pc:docMk/>
            <pc:sldMk cId="1705776443" sldId="336"/>
            <ac:spMk id="3" creationId="{220282A5-1E4F-1863-E497-A456A5B1E9A9}"/>
          </ac:spMkLst>
        </pc:spChg>
        <pc:spChg chg="add del mod">
          <ac:chgData name="URRACA VALLE Ruben (JRC-ISPRA)" userId="S::ruben.urraca-valle@ec.europa.eu::fb2aff6a-54e5-4fd7-a574-49d6ca83f88b" providerId="AD" clId="Web-{D349A56D-891C-5F8B-5741-BD6C870DF567}" dt="2023-04-19T09:49:46.965" v="2336"/>
          <ac:spMkLst>
            <pc:docMk/>
            <pc:sldMk cId="1705776443" sldId="336"/>
            <ac:spMk id="4" creationId="{5BF5DB53-7D86-744A-EA3C-A8ADDF6ADB00}"/>
          </ac:spMkLst>
        </pc:spChg>
        <pc:spChg chg="del mod">
          <ac:chgData name="URRACA VALLE Ruben (JRC-ISPRA)" userId="S::ruben.urraca-valle@ec.europa.eu::fb2aff6a-54e5-4fd7-a574-49d6ca83f88b" providerId="AD" clId="Web-{D349A56D-891C-5F8B-5741-BD6C870DF567}" dt="2023-04-19T12:32:49.568" v="2370"/>
          <ac:spMkLst>
            <pc:docMk/>
            <pc:sldMk cId="1705776443" sldId="336"/>
            <ac:spMk id="5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9:49:24.761" v="2333"/>
          <ac:spMkLst>
            <pc:docMk/>
            <pc:sldMk cId="1705776443" sldId="336"/>
            <ac:spMk id="6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09:49:40.246" v="2334"/>
          <ac:spMkLst>
            <pc:docMk/>
            <pc:sldMk cId="1705776443" sldId="336"/>
            <ac:spMk id="7" creationId="{00000000-0000-0000-0000-000000000000}"/>
          </ac:spMkLst>
        </pc:spChg>
        <pc:spChg chg="add mod">
          <ac:chgData name="URRACA VALLE Ruben (JRC-ISPRA)" userId="S::ruben.urraca-valle@ec.europa.eu::fb2aff6a-54e5-4fd7-a574-49d6ca83f88b" providerId="AD" clId="Web-{D349A56D-891C-5F8B-5741-BD6C870DF567}" dt="2023-04-19T12:37:33.357" v="2398" actId="14100"/>
          <ac:spMkLst>
            <pc:docMk/>
            <pc:sldMk cId="1705776443" sldId="336"/>
            <ac:spMk id="10" creationId="{6B8A6306-8DC5-4680-83D0-69D8C408A0EF}"/>
          </ac:spMkLst>
        </pc:spChg>
        <pc:spChg chg="add del mod">
          <ac:chgData name="URRACA VALLE Ruben (JRC-ISPRA)" userId="S::ruben.urraca-valle@ec.europa.eu::fb2aff6a-54e5-4fd7-a574-49d6ca83f88b" providerId="AD" clId="Web-{D349A56D-891C-5F8B-5741-BD6C870DF567}" dt="2023-04-19T12:32:54.740" v="2372"/>
          <ac:spMkLst>
            <pc:docMk/>
            <pc:sldMk cId="1705776443" sldId="336"/>
            <ac:spMk id="12" creationId="{C6817AC7-F011-C425-AD16-737BBFAEBFA3}"/>
          </ac:spMkLst>
        </pc:spChg>
        <pc:spChg chg="add mod">
          <ac:chgData name="URRACA VALLE Ruben (JRC-ISPRA)" userId="S::ruben.urraca-valle@ec.europa.eu::fb2aff6a-54e5-4fd7-a574-49d6ca83f88b" providerId="AD" clId="Web-{D349A56D-891C-5F8B-5741-BD6C870DF567}" dt="2023-04-19T12:50:05.473" v="2917" actId="20577"/>
          <ac:spMkLst>
            <pc:docMk/>
            <pc:sldMk cId="1705776443" sldId="336"/>
            <ac:spMk id="16" creationId="{6BC2AC6F-4C97-8503-BB37-B98142732B27}"/>
          </ac:spMkLst>
        </pc:spChg>
        <pc:picChg chg="add del mod ord">
          <ac:chgData name="URRACA VALLE Ruben (JRC-ISPRA)" userId="S::ruben.urraca-valle@ec.europa.eu::fb2aff6a-54e5-4fd7-a574-49d6ca83f88b" providerId="AD" clId="Web-{D349A56D-891C-5F8B-5741-BD6C870DF567}" dt="2023-04-19T09:49:43.793" v="2335"/>
          <ac:picMkLst>
            <pc:docMk/>
            <pc:sldMk cId="1705776443" sldId="336"/>
            <ac:picMk id="2" creationId="{01B3A5D1-08EB-C5D6-BF6B-74E30EFABCFC}"/>
          </ac:picMkLst>
        </pc:picChg>
        <pc:picChg chg="add del mod ord">
          <ac:chgData name="URRACA VALLE Ruben (JRC-ISPRA)" userId="S::ruben.urraca-valle@ec.europa.eu::fb2aff6a-54e5-4fd7-a574-49d6ca83f88b" providerId="AD" clId="Web-{D349A56D-891C-5F8B-5741-BD6C870DF567}" dt="2023-04-19T12:32:51.068" v="2371"/>
          <ac:picMkLst>
            <pc:docMk/>
            <pc:sldMk cId="1705776443" sldId="336"/>
            <ac:picMk id="4" creationId="{26D793BB-A100-4538-1D7F-F34CFFF7182A}"/>
          </ac:picMkLst>
        </pc:picChg>
        <pc:picChg chg="add del mod">
          <ac:chgData name="URRACA VALLE Ruben (JRC-ISPRA)" userId="S::ruben.urraca-valle@ec.europa.eu::fb2aff6a-54e5-4fd7-a574-49d6ca83f88b" providerId="AD" clId="Web-{D349A56D-891C-5F8B-5741-BD6C870DF567}" dt="2023-04-19T12:37:02.263" v="2380"/>
          <ac:picMkLst>
            <pc:docMk/>
            <pc:sldMk cId="1705776443" sldId="336"/>
            <ac:picMk id="6" creationId="{E457D44A-078F-FD14-7440-67E3AB618675}"/>
          </ac:picMkLst>
        </pc:picChg>
        <pc:picChg chg="add del mod ord">
          <ac:chgData name="URRACA VALLE Ruben (JRC-ISPRA)" userId="S::ruben.urraca-valle@ec.europa.eu::fb2aff6a-54e5-4fd7-a574-49d6ca83f88b" providerId="AD" clId="Web-{D349A56D-891C-5F8B-5741-BD6C870DF567}" dt="2023-04-19T12:32:02.817" v="2352"/>
          <ac:picMkLst>
            <pc:docMk/>
            <pc:sldMk cId="1705776443" sldId="336"/>
            <ac:picMk id="8" creationId="{AAE0EEA8-3B5F-528A-229C-425281920D7E}"/>
          </ac:picMkLst>
        </pc:picChg>
        <pc:picChg chg="add del mod modCrop">
          <ac:chgData name="URRACA VALLE Ruben (JRC-ISPRA)" userId="S::ruben.urraca-valle@ec.europa.eu::fb2aff6a-54e5-4fd7-a574-49d6ca83f88b" providerId="AD" clId="Web-{D349A56D-891C-5F8B-5741-BD6C870DF567}" dt="2023-04-19T12:32:02.723" v="2351"/>
          <ac:picMkLst>
            <pc:docMk/>
            <pc:sldMk cId="1705776443" sldId="336"/>
            <ac:picMk id="9" creationId="{CE980242-0C2E-B7F4-F4EB-93D219BB7458}"/>
          </ac:picMkLst>
        </pc:picChg>
        <pc:picChg chg="add mod ord">
          <ac:chgData name="URRACA VALLE Ruben (JRC-ISPRA)" userId="S::ruben.urraca-valle@ec.europa.eu::fb2aff6a-54e5-4fd7-a574-49d6ca83f88b" providerId="AD" clId="Web-{D349A56D-891C-5F8B-5741-BD6C870DF567}" dt="2023-04-19T12:37:45.201" v="2403" actId="1076"/>
          <ac:picMkLst>
            <pc:docMk/>
            <pc:sldMk cId="1705776443" sldId="336"/>
            <ac:picMk id="13" creationId="{8DE1FF46-9BD7-EC7C-0F76-751E3B94C18E}"/>
          </ac:picMkLst>
        </pc:picChg>
        <pc:picChg chg="add mod">
          <ac:chgData name="URRACA VALLE Ruben (JRC-ISPRA)" userId="S::ruben.urraca-valle@ec.europa.eu::fb2aff6a-54e5-4fd7-a574-49d6ca83f88b" providerId="AD" clId="Web-{D349A56D-891C-5F8B-5741-BD6C870DF567}" dt="2023-04-19T12:37:45.233" v="2404" actId="1076"/>
          <ac:picMkLst>
            <pc:docMk/>
            <pc:sldMk cId="1705776443" sldId="336"/>
            <ac:picMk id="14" creationId="{18498148-EE9C-813E-A66D-E551CFD168BF}"/>
          </ac:picMkLst>
        </pc:picChg>
      </pc:sldChg>
      <pc:sldChg chg="addSp delSp modSp add replId">
        <pc:chgData name="URRACA VALLE Ruben (JRC-ISPRA)" userId="S::ruben.urraca-valle@ec.europa.eu::fb2aff6a-54e5-4fd7-a574-49d6ca83f88b" providerId="AD" clId="Web-{D349A56D-891C-5F8B-5741-BD6C870DF567}" dt="2023-04-19T12:52:27.461" v="3090" actId="20577"/>
        <pc:sldMkLst>
          <pc:docMk/>
          <pc:sldMk cId="4037730288" sldId="337"/>
        </pc:sldMkLst>
        <pc:spChg chg="add del mod">
          <ac:chgData name="URRACA VALLE Ruben (JRC-ISPRA)" userId="S::ruben.urraca-valle@ec.europa.eu::fb2aff6a-54e5-4fd7-a574-49d6ca83f88b" providerId="AD" clId="Web-{D349A56D-891C-5F8B-5741-BD6C870DF567}" dt="2023-04-19T12:37:57.827" v="2415"/>
          <ac:spMkLst>
            <pc:docMk/>
            <pc:sldMk cId="4037730288" sldId="337"/>
            <ac:spMk id="3" creationId="{3839E981-B872-6DE5-325D-BCA38C1E922E}"/>
          </ac:spMkLst>
        </pc:spChg>
        <pc:spChg chg="add mod">
          <ac:chgData name="URRACA VALLE Ruben (JRC-ISPRA)" userId="S::ruben.urraca-valle@ec.europa.eu::fb2aff6a-54e5-4fd7-a574-49d6ca83f88b" providerId="AD" clId="Web-{D349A56D-891C-5F8B-5741-BD6C870DF567}" dt="2023-04-19T12:52:27.461" v="3090" actId="20577"/>
          <ac:spMkLst>
            <pc:docMk/>
            <pc:sldMk cId="4037730288" sldId="337"/>
            <ac:spMk id="6" creationId="{1CECB06C-8F9E-8FC6-0D55-4BA4631E10C8}"/>
          </ac:spMkLst>
        </pc:spChg>
        <pc:spChg chg="mod">
          <ac:chgData name="URRACA VALLE Ruben (JRC-ISPRA)" userId="S::ruben.urraca-valle@ec.europa.eu::fb2aff6a-54e5-4fd7-a574-49d6ca83f88b" providerId="AD" clId="Web-{D349A56D-891C-5F8B-5741-BD6C870DF567}" dt="2023-04-19T12:37:54.420" v="2413" actId="20577"/>
          <ac:spMkLst>
            <pc:docMk/>
            <pc:sldMk cId="4037730288" sldId="337"/>
            <ac:spMk id="10" creationId="{6B8A6306-8DC5-4680-83D0-69D8C408A0EF}"/>
          </ac:spMkLst>
        </pc:spChg>
        <pc:picChg chg="add mod ord">
          <ac:chgData name="URRACA VALLE Ruben (JRC-ISPRA)" userId="S::ruben.urraca-valle@ec.europa.eu::fb2aff6a-54e5-4fd7-a574-49d6ca83f88b" providerId="AD" clId="Web-{D349A56D-891C-5F8B-5741-BD6C870DF567}" dt="2023-04-19T12:43:50.306" v="2476" actId="1076"/>
          <ac:picMkLst>
            <pc:docMk/>
            <pc:sldMk cId="4037730288" sldId="337"/>
            <ac:picMk id="4" creationId="{60C4E0EC-650D-3C6B-58B0-B9B82D645044}"/>
          </ac:picMkLst>
        </pc:picChg>
        <pc:picChg chg="del">
          <ac:chgData name="URRACA VALLE Ruben (JRC-ISPRA)" userId="S::ruben.urraca-valle@ec.europa.eu::fb2aff6a-54e5-4fd7-a574-49d6ca83f88b" providerId="AD" clId="Web-{D349A56D-891C-5F8B-5741-BD6C870DF567}" dt="2023-04-19T12:37:55.921" v="2414"/>
          <ac:picMkLst>
            <pc:docMk/>
            <pc:sldMk cId="4037730288" sldId="337"/>
            <ac:picMk id="13" creationId="{8DE1FF46-9BD7-EC7C-0F76-751E3B94C18E}"/>
          </ac:picMkLst>
        </pc:picChg>
        <pc:picChg chg="mod">
          <ac:chgData name="URRACA VALLE Ruben (JRC-ISPRA)" userId="S::ruben.urraca-valle@ec.europa.eu::fb2aff6a-54e5-4fd7-a574-49d6ca83f88b" providerId="AD" clId="Web-{D349A56D-891C-5F8B-5741-BD6C870DF567}" dt="2023-04-19T12:43:57.243" v="2478" actId="1076"/>
          <ac:picMkLst>
            <pc:docMk/>
            <pc:sldMk cId="4037730288" sldId="337"/>
            <ac:picMk id="14" creationId="{18498148-EE9C-813E-A66D-E551CFD168BF}"/>
          </ac:picMkLst>
        </pc:picChg>
      </pc:sldChg>
      <pc:sldChg chg="new del">
        <pc:chgData name="URRACA VALLE Ruben (JRC-ISPRA)" userId="S::ruben.urraca-valle@ec.europa.eu::fb2aff6a-54e5-4fd7-a574-49d6ca83f88b" providerId="AD" clId="Web-{D349A56D-891C-5F8B-5741-BD6C870DF567}" dt="2023-04-19T12:55:47.451" v="3170"/>
        <pc:sldMkLst>
          <pc:docMk/>
          <pc:sldMk cId="3413239887" sldId="338"/>
        </pc:sldMkLst>
      </pc:sldChg>
      <pc:sldChg chg="add">
        <pc:chgData name="URRACA VALLE Ruben (JRC-ISPRA)" userId="S::ruben.urraca-valle@ec.europa.eu::fb2aff6a-54e5-4fd7-a574-49d6ca83f88b" providerId="AD" clId="Web-{D349A56D-891C-5F8B-5741-BD6C870DF567}" dt="2023-04-19T12:55:43.873" v="3169"/>
        <pc:sldMkLst>
          <pc:docMk/>
          <pc:sldMk cId="861001589" sldId="339"/>
        </pc:sldMkLst>
      </pc:sldChg>
      <pc:sldChg chg="modSp add replId">
        <pc:chgData name="URRACA VALLE Ruben (JRC-ISPRA)" userId="S::ruben.urraca-valle@ec.europa.eu::fb2aff6a-54e5-4fd7-a574-49d6ca83f88b" providerId="AD" clId="Web-{D349A56D-891C-5F8B-5741-BD6C870DF567}" dt="2023-04-19T12:58:05.533" v="3413" actId="20577"/>
        <pc:sldMkLst>
          <pc:docMk/>
          <pc:sldMk cId="1208938194" sldId="340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2:58:05.533" v="3413" actId="20577"/>
          <ac:spMkLst>
            <pc:docMk/>
            <pc:sldMk cId="1208938194" sldId="340"/>
            <ac:spMk id="2" creationId="{00000000-0000-0000-0000-000000000000}"/>
          </ac:spMkLst>
        </pc:spChg>
      </pc:sldChg>
      <pc:sldChg chg="delSp modSp add ord replId">
        <pc:chgData name="URRACA VALLE Ruben (JRC-ISPRA)" userId="S::ruben.urraca-valle@ec.europa.eu::fb2aff6a-54e5-4fd7-a574-49d6ca83f88b" providerId="AD" clId="Web-{D349A56D-891C-5F8B-5741-BD6C870DF567}" dt="2023-04-19T12:58:28.675" v="3436" actId="1076"/>
        <pc:sldMkLst>
          <pc:docMk/>
          <pc:sldMk cId="2624751974" sldId="341"/>
        </pc:sldMkLst>
        <pc:spChg chg="mod">
          <ac:chgData name="URRACA VALLE Ruben (JRC-ISPRA)" userId="S::ruben.urraca-valle@ec.europa.eu::fb2aff6a-54e5-4fd7-a574-49d6ca83f88b" providerId="AD" clId="Web-{D349A56D-891C-5F8B-5741-BD6C870DF567}" dt="2023-04-19T12:58:28.675" v="3436" actId="1076"/>
          <ac:spMkLst>
            <pc:docMk/>
            <pc:sldMk cId="2624751974" sldId="341"/>
            <ac:spMk id="2" creationId="{00000000-0000-0000-0000-000000000000}"/>
          </ac:spMkLst>
        </pc:spChg>
        <pc:spChg chg="del">
          <ac:chgData name="URRACA VALLE Ruben (JRC-ISPRA)" userId="S::ruben.urraca-valle@ec.europa.eu::fb2aff6a-54e5-4fd7-a574-49d6ca83f88b" providerId="AD" clId="Web-{D349A56D-891C-5F8B-5741-BD6C870DF567}" dt="2023-04-19T12:58:23.659" v="3432"/>
          <ac:spMkLst>
            <pc:docMk/>
            <pc:sldMk cId="2624751974" sldId="341"/>
            <ac:spMk id="3" creationId="{00000000-0000-0000-0000-000000000000}"/>
          </ac:spMkLst>
        </pc:spChg>
      </pc:sldChg>
      <pc:sldMasterChg chg="add addSldLayout">
        <pc:chgData name="URRACA VALLE Ruben (JRC-ISPRA)" userId="S::ruben.urraca-valle@ec.europa.eu::fb2aff6a-54e5-4fd7-a574-49d6ca83f88b" providerId="AD" clId="Web-{D349A56D-891C-5F8B-5741-BD6C870DF567}" dt="2023-04-19T12:55:43.873" v="3169"/>
        <pc:sldMasterMkLst>
          <pc:docMk/>
          <pc:sldMasterMk cId="459720850" sldId="2147483673"/>
        </pc:sldMasterMkLst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494690306" sldId="2147483671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2015206773" sldId="2147483672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99218334" sldId="2147483674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788699096" sldId="2147483675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932509945" sldId="2147483676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042341578" sldId="2147483677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2803839270" sldId="2147483678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1246774522" sldId="2147483679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2207101015" sldId="2147483680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2742694199" sldId="2147483681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1484301533" sldId="2147483682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1784062935" sldId="2147483683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692034474" sldId="2147483684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4136774602" sldId="2147483685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1780107228" sldId="2147483686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638556686" sldId="2147483687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2414118036" sldId="2147483688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4110061777" sldId="2147483689"/>
          </pc:sldLayoutMkLst>
        </pc:sldLayoutChg>
        <pc:sldLayoutChg chg="add">
          <pc:chgData name="URRACA VALLE Ruben (JRC-ISPRA)" userId="S::ruben.urraca-valle@ec.europa.eu::fb2aff6a-54e5-4fd7-a574-49d6ca83f88b" providerId="AD" clId="Web-{D349A56D-891C-5F8B-5741-BD6C870DF567}" dt="2023-04-19T12:55:43.873" v="3169"/>
          <pc:sldLayoutMkLst>
            <pc:docMk/>
            <pc:sldMasterMk cId="459720850" sldId="2147483673"/>
            <pc:sldLayoutMk cId="3030550287" sldId="2147483690"/>
          </pc:sldLayoutMkLst>
        </pc:sldLayoutChg>
      </pc:sldMasterChg>
    </pc:docChg>
  </pc:docChgLst>
  <pc:docChgLst>
    <pc:chgData name="URRACA VALLE Ruben (JRC-ISPRA)" userId="S::ruben.urraca-valle@ec.europa.eu::fb2aff6a-54e5-4fd7-a574-49d6ca83f88b" providerId="AD" clId="Web-{549C4C0A-FBF6-94F4-D65B-3C2245D0CD44}"/>
    <pc:docChg chg="modSld">
      <pc:chgData name="URRACA VALLE Ruben (JRC-ISPRA)" userId="S::ruben.urraca-valle@ec.europa.eu::fb2aff6a-54e5-4fd7-a574-49d6ca83f88b" providerId="AD" clId="Web-{549C4C0A-FBF6-94F4-D65B-3C2245D0CD44}" dt="2023-04-21T13:48:17.069" v="169" actId="1076"/>
      <pc:docMkLst>
        <pc:docMk/>
      </pc:docMkLst>
      <pc:sldChg chg="addSp modSp">
        <pc:chgData name="URRACA VALLE Ruben (JRC-ISPRA)" userId="S::ruben.urraca-valle@ec.europa.eu::fb2aff6a-54e5-4fd7-a574-49d6ca83f88b" providerId="AD" clId="Web-{549C4C0A-FBF6-94F4-D65B-3C2245D0CD44}" dt="2023-04-21T13:48:17.069" v="169" actId="1076"/>
        <pc:sldMkLst>
          <pc:docMk/>
          <pc:sldMk cId="1207961661" sldId="302"/>
        </pc:sldMkLst>
        <pc:spChg chg="add mod">
          <ac:chgData name="URRACA VALLE Ruben (JRC-ISPRA)" userId="S::ruben.urraca-valle@ec.europa.eu::fb2aff6a-54e5-4fd7-a574-49d6ca83f88b" providerId="AD" clId="Web-{549C4C0A-FBF6-94F4-D65B-3C2245D0CD44}" dt="2023-04-21T13:48:17.069" v="169" actId="1076"/>
          <ac:spMkLst>
            <pc:docMk/>
            <pc:sldMk cId="1207961661" sldId="302"/>
            <ac:spMk id="4" creationId="{657577F9-701E-C0B3-0B1B-DDB8369BF6BD}"/>
          </ac:spMkLst>
        </pc:spChg>
      </pc:sldChg>
      <pc:sldChg chg="modSp">
        <pc:chgData name="URRACA VALLE Ruben (JRC-ISPRA)" userId="S::ruben.urraca-valle@ec.europa.eu::fb2aff6a-54e5-4fd7-a574-49d6ca83f88b" providerId="AD" clId="Web-{549C4C0A-FBF6-94F4-D65B-3C2245D0CD44}" dt="2023-04-21T13:47:18.457" v="103" actId="20577"/>
        <pc:sldMkLst>
          <pc:docMk/>
          <pc:sldMk cId="2413010020" sldId="323"/>
        </pc:sldMkLst>
        <pc:spChg chg="mod">
          <ac:chgData name="URRACA VALLE Ruben (JRC-ISPRA)" userId="S::ruben.urraca-valle@ec.europa.eu::fb2aff6a-54e5-4fd7-a574-49d6ca83f88b" providerId="AD" clId="Web-{549C4C0A-FBF6-94F4-D65B-3C2245D0CD44}" dt="2023-04-21T13:47:18.457" v="103" actId="20577"/>
          <ac:spMkLst>
            <pc:docMk/>
            <pc:sldMk cId="2413010020" sldId="323"/>
            <ac:spMk id="2" creationId="{00000000-0000-0000-0000-000000000000}"/>
          </ac:spMkLst>
        </pc:spChg>
      </pc:sldChg>
      <pc:sldChg chg="addSp delSp modSp">
        <pc:chgData name="URRACA VALLE Ruben (JRC-ISPRA)" userId="S::ruben.urraca-valle@ec.europa.eu::fb2aff6a-54e5-4fd7-a574-49d6ca83f88b" providerId="AD" clId="Web-{549C4C0A-FBF6-94F4-D65B-3C2245D0CD44}" dt="2023-04-21T13:46:58.363" v="99" actId="1076"/>
        <pc:sldMkLst>
          <pc:docMk/>
          <pc:sldMk cId="3027696696" sldId="335"/>
        </pc:sldMkLst>
        <pc:spChg chg="mod">
          <ac:chgData name="URRACA VALLE Ruben (JRC-ISPRA)" userId="S::ruben.urraca-valle@ec.europa.eu::fb2aff6a-54e5-4fd7-a574-49d6ca83f88b" providerId="AD" clId="Web-{549C4C0A-FBF6-94F4-D65B-3C2245D0CD44}" dt="2023-04-21T13:46:10.096" v="14" actId="14100"/>
          <ac:spMkLst>
            <pc:docMk/>
            <pc:sldMk cId="3027696696" sldId="335"/>
            <ac:spMk id="2" creationId="{C14BDF25-E604-87CF-679E-A83F825A6227}"/>
          </ac:spMkLst>
        </pc:spChg>
        <pc:spChg chg="add del mod">
          <ac:chgData name="URRACA VALLE Ruben (JRC-ISPRA)" userId="S::ruben.urraca-valle@ec.europa.eu::fb2aff6a-54e5-4fd7-a574-49d6ca83f88b" providerId="AD" clId="Web-{549C4C0A-FBF6-94F4-D65B-3C2245D0CD44}" dt="2023-04-21T13:46:02.533" v="12"/>
          <ac:spMkLst>
            <pc:docMk/>
            <pc:sldMk cId="3027696696" sldId="335"/>
            <ac:spMk id="5" creationId="{F6CA7F39-C340-BACA-87EB-DE30985D90E5}"/>
          </ac:spMkLst>
        </pc:spChg>
        <pc:spChg chg="add mod">
          <ac:chgData name="URRACA VALLE Ruben (JRC-ISPRA)" userId="S::ruben.urraca-valle@ec.europa.eu::fb2aff6a-54e5-4fd7-a574-49d6ca83f88b" providerId="AD" clId="Web-{549C4C0A-FBF6-94F4-D65B-3C2245D0CD44}" dt="2023-04-21T13:46:58.363" v="99" actId="1076"/>
          <ac:spMkLst>
            <pc:docMk/>
            <pc:sldMk cId="3027696696" sldId="335"/>
            <ac:spMk id="7" creationId="{C5EC6B65-16FB-C81D-A233-8A57576F5B58}"/>
          </ac:spMkLst>
        </pc:spChg>
        <pc:picChg chg="mod">
          <ac:chgData name="URRACA VALLE Ruben (JRC-ISPRA)" userId="S::ruben.urraca-valle@ec.europa.eu::fb2aff6a-54e5-4fd7-a574-49d6ca83f88b" providerId="AD" clId="Web-{549C4C0A-FBF6-94F4-D65B-3C2245D0CD44}" dt="2023-04-21T13:46:53.097" v="97" actId="1076"/>
          <ac:picMkLst>
            <pc:docMk/>
            <pc:sldMk cId="3027696696" sldId="335"/>
            <ac:picMk id="4" creationId="{7740D281-D33E-ECB7-7B8D-CAC0EE6297AD}"/>
          </ac:picMkLst>
        </pc:picChg>
      </pc:sldChg>
    </pc:docChg>
  </pc:docChgLst>
  <pc:docChgLst>
    <pc:chgData name="URRACA VALLE Ruben (JRC-ISPRA)" userId="S::ruben.urraca-valle@ec.europa.eu::fb2aff6a-54e5-4fd7-a574-49d6ca83f88b" providerId="AD" clId="Web-{75FDC546-E85B-1D14-77AF-C1DDB5D7BC17}"/>
    <pc:docChg chg="modSld">
      <pc:chgData name="URRACA VALLE Ruben (JRC-ISPRA)" userId="S::ruben.urraca-valle@ec.europa.eu::fb2aff6a-54e5-4fd7-a574-49d6ca83f88b" providerId="AD" clId="Web-{75FDC546-E85B-1D14-77AF-C1DDB5D7BC17}" dt="2023-04-21T13:44:44.596" v="367" actId="20577"/>
      <pc:docMkLst>
        <pc:docMk/>
      </pc:docMkLst>
      <pc:sldChg chg="modSp">
        <pc:chgData name="URRACA VALLE Ruben (JRC-ISPRA)" userId="S::ruben.urraca-valle@ec.europa.eu::fb2aff6a-54e5-4fd7-a574-49d6ca83f88b" providerId="AD" clId="Web-{75FDC546-E85B-1D14-77AF-C1DDB5D7BC17}" dt="2023-04-21T13:39:56.837" v="78" actId="1076"/>
        <pc:sldMkLst>
          <pc:docMk/>
          <pc:sldMk cId="2963377652" sldId="333"/>
        </pc:sldMkLst>
        <pc:spChg chg="mod">
          <ac:chgData name="URRACA VALLE Ruben (JRC-ISPRA)" userId="S::ruben.urraca-valle@ec.europa.eu::fb2aff6a-54e5-4fd7-a574-49d6ca83f88b" providerId="AD" clId="Web-{75FDC546-E85B-1D14-77AF-C1DDB5D7BC17}" dt="2023-04-21T13:39:56.837" v="78" actId="1076"/>
          <ac:spMkLst>
            <pc:docMk/>
            <pc:sldMk cId="2963377652" sldId="333"/>
            <ac:spMk id="3" creationId="{00000000-0000-0000-0000-000000000000}"/>
          </ac:spMkLst>
        </pc:spChg>
      </pc:sldChg>
      <pc:sldChg chg="modSp">
        <pc:chgData name="URRACA VALLE Ruben (JRC-ISPRA)" userId="S::ruben.urraca-valle@ec.europa.eu::fb2aff6a-54e5-4fd7-a574-49d6ca83f88b" providerId="AD" clId="Web-{75FDC546-E85B-1D14-77AF-C1DDB5D7BC17}" dt="2023-04-21T13:39:31.977" v="77" actId="20577"/>
        <pc:sldMkLst>
          <pc:docMk/>
          <pc:sldMk cId="574074225" sldId="334"/>
        </pc:sldMkLst>
        <pc:spChg chg="mod">
          <ac:chgData name="URRACA VALLE Ruben (JRC-ISPRA)" userId="S::ruben.urraca-valle@ec.europa.eu::fb2aff6a-54e5-4fd7-a574-49d6ca83f88b" providerId="AD" clId="Web-{75FDC546-E85B-1D14-77AF-C1DDB5D7BC17}" dt="2023-04-21T13:39:31.977" v="77" actId="20577"/>
          <ac:spMkLst>
            <pc:docMk/>
            <pc:sldMk cId="574074225" sldId="334"/>
            <ac:spMk id="3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75FDC546-E85B-1D14-77AF-C1DDB5D7BC17}" dt="2023-04-21T13:38:56.132" v="50"/>
          <ac:spMkLst>
            <pc:docMk/>
            <pc:sldMk cId="574074225" sldId="334"/>
            <ac:spMk id="5" creationId="{7D6FFFCF-1005-5B3B-7F9C-0C2B6BD1D467}"/>
          </ac:spMkLst>
        </pc:spChg>
        <pc:graphicFrameChg chg="mod modGraphic">
          <ac:chgData name="URRACA VALLE Ruben (JRC-ISPRA)" userId="S::ruben.urraca-valle@ec.europa.eu::fb2aff6a-54e5-4fd7-a574-49d6ca83f88b" providerId="AD" clId="Web-{75FDC546-E85B-1D14-77AF-C1DDB5D7BC17}" dt="2023-04-21T13:37:58.099" v="20"/>
          <ac:graphicFrameMkLst>
            <pc:docMk/>
            <pc:sldMk cId="574074225" sldId="334"/>
            <ac:graphicFrameMk id="6" creationId="{0BEA16E5-7FD6-2C20-1BF2-2D3104ECEBB1}"/>
          </ac:graphicFrameMkLst>
        </pc:graphicFrameChg>
        <pc:picChg chg="mod">
          <ac:chgData name="URRACA VALLE Ruben (JRC-ISPRA)" userId="S::ruben.urraca-valle@ec.europa.eu::fb2aff6a-54e5-4fd7-a574-49d6ca83f88b" providerId="AD" clId="Web-{75FDC546-E85B-1D14-77AF-C1DDB5D7BC17}" dt="2023-04-21T13:38:59.710" v="51" actId="1076"/>
          <ac:picMkLst>
            <pc:docMk/>
            <pc:sldMk cId="574074225" sldId="334"/>
            <ac:picMk id="2" creationId="{099421F8-CCF2-BF10-4F40-134CABEDD260}"/>
          </ac:picMkLst>
        </pc:picChg>
      </pc:sldChg>
      <pc:sldChg chg="modSp">
        <pc:chgData name="URRACA VALLE Ruben (JRC-ISPRA)" userId="S::ruben.urraca-valle@ec.europa.eu::fb2aff6a-54e5-4fd7-a574-49d6ca83f88b" providerId="AD" clId="Web-{75FDC546-E85B-1D14-77AF-C1DDB5D7BC17}" dt="2023-04-21T13:44:44.596" v="367" actId="20577"/>
        <pc:sldMkLst>
          <pc:docMk/>
          <pc:sldMk cId="3027696696" sldId="335"/>
        </pc:sldMkLst>
        <pc:spChg chg="mod">
          <ac:chgData name="URRACA VALLE Ruben (JRC-ISPRA)" userId="S::ruben.urraca-valle@ec.europa.eu::fb2aff6a-54e5-4fd7-a574-49d6ca83f88b" providerId="AD" clId="Web-{75FDC546-E85B-1D14-77AF-C1DDB5D7BC17}" dt="2023-04-21T13:44:44.596" v="367" actId="20577"/>
          <ac:spMkLst>
            <pc:docMk/>
            <pc:sldMk cId="3027696696" sldId="335"/>
            <ac:spMk id="2" creationId="{C14BDF25-E604-87CF-679E-A83F825A6227}"/>
          </ac:spMkLst>
        </pc:spChg>
        <pc:picChg chg="mod">
          <ac:chgData name="URRACA VALLE Ruben (JRC-ISPRA)" userId="S::ruben.urraca-valle@ec.europa.eu::fb2aff6a-54e5-4fd7-a574-49d6ca83f88b" providerId="AD" clId="Web-{75FDC546-E85B-1D14-77AF-C1DDB5D7BC17}" dt="2023-04-21T13:44:14.142" v="324" actId="1076"/>
          <ac:picMkLst>
            <pc:docMk/>
            <pc:sldMk cId="3027696696" sldId="335"/>
            <ac:picMk id="4" creationId="{7740D281-D33E-ECB7-7B8D-CAC0EE6297AD}"/>
          </ac:picMkLst>
        </pc:picChg>
      </pc:sldChg>
    </pc:docChg>
  </pc:docChgLst>
  <pc:docChgLst>
    <pc:chgData name="URRACA VALLE Ruben (JRC-ISPRA)" userId="S::ruben.urraca-valle@ec.europa.eu::fb2aff6a-54e5-4fd7-a574-49d6ca83f88b" providerId="AD" clId="Web-{2886DA6B-5B46-EA06-15D4-210ED5CC053D}"/>
    <pc:docChg chg="delSld modSld">
      <pc:chgData name="URRACA VALLE Ruben (JRC-ISPRA)" userId="S::ruben.urraca-valle@ec.europa.eu::fb2aff6a-54e5-4fd7-a574-49d6ca83f88b" providerId="AD" clId="Web-{2886DA6B-5B46-EA06-15D4-210ED5CC053D}" dt="2023-04-21T12:22:41.924" v="246" actId="1076"/>
      <pc:docMkLst>
        <pc:docMk/>
      </pc:docMkLst>
      <pc:sldChg chg="modSp">
        <pc:chgData name="URRACA VALLE Ruben (JRC-ISPRA)" userId="S::ruben.urraca-valle@ec.europa.eu::fb2aff6a-54e5-4fd7-a574-49d6ca83f88b" providerId="AD" clId="Web-{2886DA6B-5B46-EA06-15D4-210ED5CC053D}" dt="2023-04-21T12:22:41.924" v="246" actId="1076"/>
        <pc:sldMkLst>
          <pc:docMk/>
          <pc:sldMk cId="3492350596" sldId="307"/>
        </pc:sldMkLst>
        <pc:spChg chg="mod">
          <ac:chgData name="URRACA VALLE Ruben (JRC-ISPRA)" userId="S::ruben.urraca-valle@ec.europa.eu::fb2aff6a-54e5-4fd7-a574-49d6ca83f88b" providerId="AD" clId="Web-{2886DA6B-5B46-EA06-15D4-210ED5CC053D}" dt="2023-04-21T12:22:41.924" v="246" actId="1076"/>
          <ac:spMkLst>
            <pc:docMk/>
            <pc:sldMk cId="3492350596" sldId="307"/>
            <ac:spMk id="2" creationId="{00000000-0000-0000-0000-000000000000}"/>
          </ac:spMkLst>
        </pc:spChg>
        <pc:spChg chg="mod">
          <ac:chgData name="URRACA VALLE Ruben (JRC-ISPRA)" userId="S::ruben.urraca-valle@ec.europa.eu::fb2aff6a-54e5-4fd7-a574-49d6ca83f88b" providerId="AD" clId="Web-{2886DA6B-5B46-EA06-15D4-210ED5CC053D}" dt="2023-04-21T12:17:37.963" v="2" actId="20577"/>
          <ac:spMkLst>
            <pc:docMk/>
            <pc:sldMk cId="3492350596" sldId="307"/>
            <ac:spMk id="3" creationId="{00000000-0000-0000-0000-000000000000}"/>
          </ac:spMkLst>
        </pc:spChg>
      </pc:sldChg>
      <pc:sldChg chg="del">
        <pc:chgData name="URRACA VALLE Ruben (JRC-ISPRA)" userId="S::ruben.urraca-valle@ec.europa.eu::fb2aff6a-54e5-4fd7-a574-49d6ca83f88b" providerId="AD" clId="Web-{2886DA6B-5B46-EA06-15D4-210ED5CC053D}" dt="2023-04-21T12:17:30.354" v="0"/>
        <pc:sldMkLst>
          <pc:docMk/>
          <pc:sldMk cId="2624751974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  <a:br>
              <a:rPr lang="en-GB" noProof="0"/>
            </a:br>
            <a:r>
              <a:rPr lang="en-GB" noProof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17483-D7EC-5F47-B284-CA9DDB1A8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33CC6E2-D391-D44C-9F83-EE43AEFB9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2FCF7F-70FF-AF43-824A-E78383E71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F365213-848B-024E-A456-0D200676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F0C252E-54B1-624A-B251-93ACB24B4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C7BFE4B-D881-0841-972F-3BB3E43AA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6D230BA-B3D4-3543-AD14-9F6C784D2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151C0D4-98EF-D447-A8C6-142CA23E3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3298D3D7-E8BE-DE4C-9995-3011560B90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AA5AF97-B62D-1649-9296-29B8A162A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18AC41E-3877-BF47-AA29-7A9F0F0A0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9653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anchor="t">
            <a:noAutofit/>
          </a:bodyPr>
          <a:lstStyle/>
          <a:p>
            <a:r>
              <a:rPr lang="nl-NL" sz="4000" dirty="0">
                <a:cs typeface="Arial"/>
              </a:rPr>
              <a:t>How is </a:t>
            </a:r>
            <a:r>
              <a:rPr lang="nl-NL" sz="4000" dirty="0" err="1">
                <a:cs typeface="Arial"/>
              </a:rPr>
              <a:t>the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stability</a:t>
            </a:r>
            <a:r>
              <a:rPr lang="nl-NL" sz="4000" dirty="0">
                <a:cs typeface="Arial"/>
              </a:rPr>
              <a:t> of </a:t>
            </a:r>
            <a:r>
              <a:rPr lang="nl-NL" sz="4000" dirty="0" err="1">
                <a:cs typeface="Arial"/>
              </a:rPr>
              <a:t>reanalysis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products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affected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by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the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increasing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number</a:t>
            </a:r>
            <a:r>
              <a:rPr lang="nl-NL" sz="4000" dirty="0">
                <a:cs typeface="Arial"/>
              </a:rPr>
              <a:t> of </a:t>
            </a:r>
            <a:r>
              <a:rPr lang="nl-NL" sz="4000" dirty="0" err="1">
                <a:cs typeface="Arial"/>
              </a:rPr>
              <a:t>observations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assimilated</a:t>
            </a:r>
            <a:r>
              <a:rPr lang="nl-NL" sz="4000" dirty="0">
                <a:cs typeface="Arial"/>
              </a:rPr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l-NL">
                <a:cs typeface="Arial"/>
              </a:rPr>
              <a:t>Ruben </a:t>
            </a:r>
            <a:r>
              <a:rPr lang="nl-NL" err="1">
                <a:cs typeface="Arial"/>
              </a:rPr>
              <a:t>Urraca</a:t>
            </a:r>
            <a:r>
              <a:rPr lang="nl-NL">
                <a:cs typeface="Arial"/>
              </a:rPr>
              <a:t>, Nadine </a:t>
            </a:r>
            <a:r>
              <a:rPr lang="nl-NL" err="1">
                <a:cs typeface="Arial"/>
              </a:rPr>
              <a:t>Gobron</a:t>
            </a:r>
            <a:endParaRPr lang="nl-NL">
              <a:cs typeface="Arial"/>
            </a:endParaRPr>
          </a:p>
          <a:p>
            <a:r>
              <a:rPr lang="nl-NL">
                <a:cs typeface="Arial"/>
              </a:rPr>
              <a:t>Vienna, 27 April 2023</a:t>
            </a:r>
          </a:p>
        </p:txBody>
      </p:sp>
    </p:spTree>
    <p:extLst>
      <p:ext uri="{BB962C8B-B14F-4D97-AF65-F5344CB8AC3E}">
        <p14:creationId xmlns:p14="http://schemas.microsoft.com/office/powerpoint/2010/main" val="427509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3791" y="1030014"/>
            <a:ext cx="11056775" cy="5433091"/>
          </a:xfr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/>
          <a:p>
            <a:pPr indent="0"/>
            <a:r>
              <a:rPr lang="en-US" sz="1800" dirty="0">
                <a:latin typeface="+mj-lt"/>
                <a:cs typeface="Calibri"/>
              </a:rPr>
              <a:t>Reanalysis are an increasingly popular option for monitoring climate: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Calibri"/>
              </a:rPr>
              <a:t>(</a:t>
            </a:r>
            <a:r>
              <a:rPr lang="en-US" sz="1800" dirty="0" err="1">
                <a:latin typeface="+mj-lt"/>
                <a:cs typeface="Calibri"/>
              </a:rPr>
              <a:t>i</a:t>
            </a:r>
            <a:r>
              <a:rPr lang="en-US" sz="1800" dirty="0">
                <a:latin typeface="+mj-lt"/>
                <a:cs typeface="Calibri"/>
              </a:rPr>
              <a:t>) </a:t>
            </a:r>
            <a:r>
              <a:rPr lang="en-US" sz="1800" u="sng" dirty="0">
                <a:latin typeface="+mj-lt"/>
                <a:cs typeface="Calibri"/>
              </a:rPr>
              <a:t>gap-free</a:t>
            </a:r>
            <a:r>
              <a:rPr lang="en-US" sz="1800" dirty="0">
                <a:latin typeface="+mj-lt"/>
                <a:cs typeface="Calibri"/>
              </a:rPr>
              <a:t>, (ii) </a:t>
            </a:r>
            <a:r>
              <a:rPr lang="en-US" sz="1800" u="sng" dirty="0">
                <a:latin typeface="+mj-lt"/>
                <a:cs typeface="Calibri"/>
              </a:rPr>
              <a:t>global</a:t>
            </a:r>
            <a:r>
              <a:rPr lang="en-US" sz="1800" dirty="0">
                <a:latin typeface="+mj-lt"/>
                <a:cs typeface="Calibri"/>
              </a:rPr>
              <a:t>, (ii) </a:t>
            </a:r>
            <a:r>
              <a:rPr lang="en-US" sz="1800" u="sng" dirty="0">
                <a:latin typeface="+mj-lt"/>
                <a:cs typeface="Calibri"/>
              </a:rPr>
              <a:t>long-term</a:t>
            </a:r>
            <a:r>
              <a:rPr lang="en-US" sz="1800" dirty="0">
                <a:latin typeface="+mj-lt"/>
                <a:cs typeface="Calibri"/>
              </a:rPr>
              <a:t> (back to the 1940s) coverage of (iv) </a:t>
            </a:r>
            <a:r>
              <a:rPr lang="en-US" sz="1800" u="sng" dirty="0">
                <a:latin typeface="+mj-lt"/>
                <a:cs typeface="Calibri"/>
              </a:rPr>
              <a:t>multiple variables</a:t>
            </a:r>
          </a:p>
          <a:p>
            <a:pPr indent="0">
              <a:spcAft>
                <a:spcPts val="0"/>
              </a:spcAft>
            </a:pPr>
            <a:endParaRPr lang="en-US" sz="1800" dirty="0">
              <a:latin typeface="+mj-lt"/>
              <a:cs typeface="Calibri"/>
            </a:endParaRPr>
          </a:p>
          <a:p>
            <a:pPr indent="0" algn="ctr">
              <a:spcAft>
                <a:spcPts val="0"/>
              </a:spcAft>
            </a:pPr>
            <a:r>
              <a:rPr lang="en-GB" sz="1800" i="1" dirty="0">
                <a:cs typeface="Arial"/>
              </a:rPr>
              <a:t>ERA5 has been one of the most cited dataset in the last IPCC AR6 report 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FF0000"/>
              </a:solidFill>
              <a:cs typeface="Arial"/>
            </a:endParaRPr>
          </a:p>
          <a:p>
            <a:pPr indent="0">
              <a:spcAft>
                <a:spcPts val="0"/>
              </a:spcAft>
            </a:pPr>
            <a:endParaRPr lang="en-GB" sz="1800" b="1" dirty="0">
              <a:solidFill>
                <a:srgbClr val="FF0000"/>
              </a:solidFill>
              <a:cs typeface="Arial"/>
            </a:endParaRPr>
          </a:p>
          <a:p>
            <a:pPr indent="0" algn="ctr"/>
            <a:r>
              <a:rPr lang="en-GB" sz="1800" b="1" dirty="0">
                <a:solidFill>
                  <a:srgbClr val="FF0000"/>
                </a:solidFill>
                <a:cs typeface="Arial"/>
              </a:rPr>
              <a:t>How the assimilation of increasing number of observations affects their temporal stability?</a:t>
            </a:r>
          </a:p>
          <a:p>
            <a:pPr indent="0" algn="ctr"/>
            <a:r>
              <a:rPr lang="en-GB" sz="1800" dirty="0">
                <a:cs typeface="Arial"/>
              </a:rPr>
              <a:t>-----------------------------------------------------------------------------------------------------------------------</a:t>
            </a:r>
          </a:p>
          <a:p>
            <a:pPr indent="0" algn="ctr"/>
            <a:r>
              <a:rPr lang="en-US" sz="1800" b="1" dirty="0">
                <a:solidFill>
                  <a:srgbClr val="002060"/>
                </a:solidFill>
                <a:cs typeface="Arial"/>
              </a:rPr>
              <a:t>CASE STUDY: SNOW COVER from ERA5, ERA5LAND (COPERNICUS C3S) </a:t>
            </a:r>
          </a:p>
          <a:p>
            <a:pPr indent="0" algn="ctr"/>
            <a:endParaRPr lang="en-US" sz="1800" b="1" dirty="0">
              <a:solidFill>
                <a:srgbClr val="002060"/>
              </a:solidFill>
              <a:cs typeface="Arial"/>
            </a:endParaRPr>
          </a:p>
          <a:p>
            <a:pPr indent="0"/>
            <a:r>
              <a:rPr lang="en-US" sz="1800" dirty="0">
                <a:cs typeface="Arial"/>
              </a:rPr>
              <a:t>ERA5 assimilates </a:t>
            </a:r>
            <a:r>
              <a:rPr lang="en-US" sz="1800" b="1" dirty="0">
                <a:cs typeface="Arial"/>
              </a:rPr>
              <a:t>snow depth</a:t>
            </a:r>
            <a:r>
              <a:rPr lang="en-US" sz="1800" dirty="0">
                <a:cs typeface="Arial"/>
              </a:rPr>
              <a:t> observations</a:t>
            </a:r>
          </a:p>
          <a:p>
            <a:pPr marL="342900">
              <a:spcAft>
                <a:spcPts val="0"/>
              </a:spcAft>
              <a:buChar char="•"/>
            </a:pPr>
            <a:r>
              <a:rPr lang="en-US" sz="1800" dirty="0">
                <a:cs typeface="Arial"/>
              </a:rPr>
              <a:t>Increasing number of in-situ observations</a:t>
            </a:r>
          </a:p>
          <a:p>
            <a:pPr marL="342900">
              <a:spcAft>
                <a:spcPts val="0"/>
              </a:spcAft>
              <a:buChar char="•"/>
            </a:pPr>
            <a:r>
              <a:rPr lang="en-US" sz="1800" dirty="0">
                <a:cs typeface="Arial"/>
              </a:rPr>
              <a:t>2004: start assimilation NOAA IMS snow cover</a:t>
            </a:r>
          </a:p>
          <a:p>
            <a:pPr indent="0" algn="ctr"/>
            <a:endParaRPr lang="en-US" sz="1800" b="1" dirty="0">
              <a:solidFill>
                <a:srgbClr val="002060"/>
              </a:solidFill>
              <a:cs typeface="Arial"/>
            </a:endParaRPr>
          </a:p>
          <a:p>
            <a:pPr indent="0" algn="ctr"/>
            <a:endParaRPr lang="en-US" sz="1800" b="1" dirty="0">
              <a:solidFill>
                <a:srgbClr val="002060"/>
              </a:solidFill>
              <a:cs typeface="Arial"/>
            </a:endParaRPr>
          </a:p>
          <a:p>
            <a:pPr indent="0" algn="ctr"/>
            <a:endParaRPr lang="en-GB" sz="1800" b="1" dirty="0">
              <a:solidFill>
                <a:srgbClr val="002060"/>
              </a:solidFill>
              <a:cs typeface="Arial"/>
            </a:endParaRPr>
          </a:p>
          <a:p>
            <a:pPr indent="0" algn="ctr"/>
            <a:endParaRPr lang="en-GB" sz="18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8352" y="1368"/>
            <a:ext cx="10263893" cy="782357"/>
          </a:xfrm>
        </p:spPr>
        <p:txBody>
          <a:bodyPr/>
          <a:lstStyle/>
          <a:p>
            <a:r>
              <a:rPr lang="en-GB">
                <a:cs typeface="Arial"/>
              </a:rPr>
              <a:t>Reanalysis &amp; climate monitoring</a:t>
            </a:r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0336795-D74F-B61C-DB80-BC0F964C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51" r="135" b="74645"/>
          <a:stretch/>
        </p:blipFill>
        <p:spPr>
          <a:xfrm>
            <a:off x="6495393" y="4506328"/>
            <a:ext cx="5504081" cy="21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8A6306-8DC5-4680-83D0-69D8C408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15" y="264776"/>
            <a:ext cx="10263893" cy="603617"/>
          </a:xfrm>
        </p:spPr>
        <p:txBody>
          <a:bodyPr/>
          <a:lstStyle/>
          <a:p>
            <a:r>
              <a:rPr lang="en-US" sz="3500" dirty="0">
                <a:cs typeface="Arial"/>
              </a:rPr>
              <a:t>Stability of the bias: </a:t>
            </a:r>
            <a:r>
              <a:rPr lang="en-US" sz="3500" b="1" dirty="0">
                <a:cs typeface="Arial"/>
              </a:rPr>
              <a:t>snow depth</a:t>
            </a:r>
            <a:endParaRPr lang="en-US" sz="3500" b="1" dirty="0"/>
          </a:p>
        </p:txBody>
      </p:sp>
      <p:pic>
        <p:nvPicPr>
          <p:cNvPr id="13" name="Picture 13" descr="Chart&#10;&#10;Description automatically generated">
            <a:extLst>
              <a:ext uri="{FF2B5EF4-FFF2-40B4-BE49-F238E27FC236}">
                <a16:creationId xmlns:a16="http://schemas.microsoft.com/office/drawing/2014/main" id="{8DE1FF46-9BD7-EC7C-0F76-751E3B94C18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18428" y="2885163"/>
            <a:ext cx="7562814" cy="3937863"/>
          </a:xfrm>
        </p:spPr>
      </p:pic>
      <p:pic>
        <p:nvPicPr>
          <p:cNvPr id="14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18498148-EE9C-813E-A66D-E551CFD1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28" y="990177"/>
            <a:ext cx="7437496" cy="176799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EE54AA-F10A-E620-0EE4-2114149FB537}"/>
              </a:ext>
            </a:extLst>
          </p:cNvPr>
          <p:cNvSpPr/>
          <p:nvPr/>
        </p:nvSpPr>
        <p:spPr>
          <a:xfrm>
            <a:off x="7959869" y="3535030"/>
            <a:ext cx="457200" cy="1393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A7BA4A-6F8F-831E-E672-8D01E9D1B837}"/>
              </a:ext>
            </a:extLst>
          </p:cNvPr>
          <p:cNvSpPr/>
          <p:nvPr/>
        </p:nvSpPr>
        <p:spPr>
          <a:xfrm>
            <a:off x="2878117" y="3535030"/>
            <a:ext cx="457200" cy="1393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7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EDB675E3-6EA7-712F-1884-A0A3AADA4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2144"/>
          <a:stretch/>
        </p:blipFill>
        <p:spPr>
          <a:xfrm>
            <a:off x="675062" y="1961732"/>
            <a:ext cx="4598277" cy="384893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8540" y="656153"/>
            <a:ext cx="4302617" cy="782357"/>
          </a:xfrm>
        </p:spPr>
        <p:txBody>
          <a:bodyPr/>
          <a:lstStyle/>
          <a:p>
            <a:r>
              <a:rPr lang="en-GB" sz="2500" dirty="0">
                <a:cs typeface="Arial"/>
              </a:rPr>
              <a:t>Global </a:t>
            </a:r>
            <a:r>
              <a:rPr lang="en-GB" sz="2500" b="1" dirty="0">
                <a:cs typeface="Arial"/>
              </a:rPr>
              <a:t>snow cover extent</a:t>
            </a:r>
            <a:endParaRPr lang="en-GB" sz="2500" b="1" dirty="0"/>
          </a:p>
        </p:txBody>
      </p:sp>
      <p:sp>
        <p:nvSpPr>
          <p:cNvPr id="10" name="Oval 9"/>
          <p:cNvSpPr/>
          <p:nvPr/>
        </p:nvSpPr>
        <p:spPr>
          <a:xfrm>
            <a:off x="3884600" y="3886200"/>
            <a:ext cx="550985" cy="2197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AB9DF-7CFD-C715-7B1E-3198209D4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60"/>
          <a:stretch/>
        </p:blipFill>
        <p:spPr>
          <a:xfrm>
            <a:off x="5653893" y="2499946"/>
            <a:ext cx="6371853" cy="32708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043BEF-9BCC-04D3-0228-76AE4F40B703}"/>
              </a:ext>
            </a:extLst>
          </p:cNvPr>
          <p:cNvSpPr/>
          <p:nvPr/>
        </p:nvSpPr>
        <p:spPr>
          <a:xfrm>
            <a:off x="9966136" y="3033346"/>
            <a:ext cx="457200" cy="1705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6999CD81-7D0A-F625-D4A7-5441525F4382}"/>
              </a:ext>
            </a:extLst>
          </p:cNvPr>
          <p:cNvSpPr txBox="1">
            <a:spLocks/>
          </p:cNvSpPr>
          <p:nvPr/>
        </p:nvSpPr>
        <p:spPr>
          <a:xfrm>
            <a:off x="6498685" y="696016"/>
            <a:ext cx="59426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cs typeface="Arial"/>
              </a:rPr>
              <a:t>Regional </a:t>
            </a:r>
            <a:r>
              <a:rPr lang="en-GB" sz="2500" b="1" dirty="0">
                <a:cs typeface="Arial"/>
              </a:rPr>
              <a:t>SW reflected radiation</a:t>
            </a:r>
            <a:endParaRPr lang="en-GB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4047F-76D5-6EDB-0845-D87538B5DCE4}"/>
              </a:ext>
            </a:extLst>
          </p:cNvPr>
          <p:cNvSpPr txBox="1"/>
          <p:nvPr/>
        </p:nvSpPr>
        <p:spPr>
          <a:xfrm>
            <a:off x="6739477" y="2001595"/>
            <a:ext cx="477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noProof="0" dirty="0"/>
              <a:t>NH continental                             Greenland	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282623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8993" y="1266374"/>
            <a:ext cx="10909940" cy="4106508"/>
          </a:xfrm>
          <a:solidFill>
            <a:schemeClr val="bg1"/>
          </a:solidFill>
        </p:spPr>
        <p:txBody>
          <a:bodyPr wrap="square" lIns="91440" tIns="45720" rIns="91440" bIns="45720" anchor="t">
            <a:noAutofit/>
          </a:bodyPr>
          <a:lstStyle/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Trade-off </a:t>
            </a:r>
            <a:r>
              <a:rPr lang="en-GB" sz="2200" u="sng" dirty="0">
                <a:cs typeface="Arial"/>
              </a:rPr>
              <a:t>uncertainty</a:t>
            </a:r>
            <a:r>
              <a:rPr lang="en-GB" sz="2200" dirty="0">
                <a:cs typeface="Arial"/>
              </a:rPr>
              <a:t> vs </a:t>
            </a:r>
            <a:r>
              <a:rPr lang="en-GB" sz="2200" u="sng" dirty="0">
                <a:cs typeface="Arial"/>
              </a:rPr>
              <a:t>temporal stability</a:t>
            </a:r>
            <a:r>
              <a:rPr lang="en-GB" sz="2200" dirty="0">
                <a:cs typeface="Arial"/>
              </a:rPr>
              <a:t> when assimilating new observations into reanalyses </a:t>
            </a:r>
          </a:p>
          <a:p>
            <a:pPr indent="0">
              <a:spcAft>
                <a:spcPts val="600"/>
              </a:spcAft>
            </a:pPr>
            <a:endParaRPr lang="en-GB" sz="2200" dirty="0">
              <a:cs typeface="Arial"/>
            </a:endParaRPr>
          </a:p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The artificial steps/discontinuities can be amplified or mitigated through the model to variables without direct assimilation of observations</a:t>
            </a:r>
          </a:p>
          <a:p>
            <a:pPr indent="0">
              <a:spcAft>
                <a:spcPts val="600"/>
              </a:spcAft>
            </a:pPr>
            <a:endParaRPr lang="en-GB" sz="2200" dirty="0">
              <a:cs typeface="Arial"/>
            </a:endParaRPr>
          </a:p>
          <a:p>
            <a:pPr marL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  <a:cs typeface="Arial"/>
              </a:rPr>
              <a:t>A more systematic approach is needed to evaluate the fitness of </a:t>
            </a:r>
            <a:r>
              <a:rPr lang="en-GB" sz="2200" b="1" dirty="0" err="1">
                <a:solidFill>
                  <a:srgbClr val="FF0000"/>
                </a:solidFill>
                <a:cs typeface="Arial"/>
              </a:rPr>
              <a:t>reanalyes</a:t>
            </a:r>
            <a:r>
              <a:rPr lang="en-GB" sz="2200" b="1" dirty="0">
                <a:solidFill>
                  <a:srgbClr val="FF0000"/>
                </a:solidFill>
                <a:cs typeface="Arial"/>
              </a:rPr>
              <a:t> for climate monitoring. Specific metrics for each variable based on the GCOS stability requirements.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9176" y="118251"/>
            <a:ext cx="10263893" cy="782357"/>
          </a:xfrm>
        </p:spPr>
        <p:txBody>
          <a:bodyPr/>
          <a:lstStyle/>
          <a:p>
            <a:r>
              <a:rPr lang="en-GB" dirty="0">
                <a:cs typeface="Arial"/>
              </a:rPr>
              <a:t>Conclusions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25F35B-7B77-5E5F-ACAD-4062BC1319C4}"/>
              </a:ext>
            </a:extLst>
          </p:cNvPr>
          <p:cNvSpPr txBox="1">
            <a:spLocks/>
          </p:cNvSpPr>
          <p:nvPr/>
        </p:nvSpPr>
        <p:spPr>
          <a:xfrm>
            <a:off x="1471449" y="5213132"/>
            <a:ext cx="9459309" cy="745688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err="1">
                <a:cs typeface="Arial"/>
              </a:rPr>
              <a:t>Urraca</a:t>
            </a:r>
            <a:r>
              <a:rPr lang="en-US" sz="1800" i="1" dirty="0">
                <a:cs typeface="Arial"/>
              </a:rPr>
              <a:t> R, </a:t>
            </a:r>
            <a:r>
              <a:rPr lang="en-US" sz="1800" i="1" dirty="0" err="1">
                <a:cs typeface="Arial"/>
              </a:rPr>
              <a:t>Gobron</a:t>
            </a:r>
            <a:r>
              <a:rPr lang="en-US" sz="1800" i="1" dirty="0">
                <a:cs typeface="Arial"/>
              </a:rPr>
              <a:t> N. Temporal stability of long-term satellite and reanalysis products to monitor snow cover trends. The Cryosphere 17(2), 2023. DOI: </a:t>
            </a:r>
            <a:r>
              <a:rPr lang="en-US" sz="1800" i="1" u="sng" dirty="0">
                <a:solidFill>
                  <a:srgbClr val="002060"/>
                </a:solidFill>
                <a:ea typeface="+mn-lt"/>
                <a:cs typeface="+mn-lt"/>
              </a:rPr>
              <a:t>1</a:t>
            </a:r>
            <a:r>
              <a:rPr lang="en-GB" sz="1800" i="1" u="sng" dirty="0">
                <a:solidFill>
                  <a:srgbClr val="002060"/>
                </a:solidFill>
                <a:ea typeface="+mn-lt"/>
                <a:cs typeface="+mn-lt"/>
              </a:rPr>
              <a:t>0.5194/tc-17-1023-2023</a:t>
            </a:r>
          </a:p>
        </p:txBody>
      </p:sp>
    </p:spTree>
    <p:extLst>
      <p:ext uri="{BB962C8B-B14F-4D97-AF65-F5344CB8AC3E}">
        <p14:creationId xmlns:p14="http://schemas.microsoft.com/office/powerpoint/2010/main" val="116013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240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How is the stability of reanalysis products affected by the increasing number of observations assimilated?</vt:lpstr>
      <vt:lpstr>Reanalysis &amp; climate monitoring</vt:lpstr>
      <vt:lpstr>Stability of the bias: snow depth</vt:lpstr>
      <vt:lpstr>Global snow cover extent</vt:lpstr>
      <vt:lpstr>Conclusions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URRACA VALLE Ruben (JRC-ISPRA)</cp:lastModifiedBy>
  <cp:revision>11</cp:revision>
  <dcterms:created xsi:type="dcterms:W3CDTF">2019-08-09T12:06:42Z</dcterms:created>
  <dcterms:modified xsi:type="dcterms:W3CDTF">2023-04-26T06:24:11Z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17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bed94aab-7c23-43fe-9998-bebe58134fe5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urracru</vt:lpwstr>
  </property>
  <property fmtid="{D5CDD505-2E9C-101B-9397-08002B2CF9AE}" pid="7" name="Offisync_ProviderInitializationData">
    <vt:lpwstr>https://webgate.ec.europa.eu/connected</vt:lpwstr>
  </property>
</Properties>
</file>