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4" r:id="rId1"/>
  </p:sldMasterIdLst>
  <p:notesMasterIdLst>
    <p:notesMasterId r:id="rId24"/>
  </p:notesMasterIdLst>
  <p:sldIdLst>
    <p:sldId id="263" r:id="rId2"/>
    <p:sldId id="733" r:id="rId3"/>
    <p:sldId id="257" r:id="rId4"/>
    <p:sldId id="729" r:id="rId5"/>
    <p:sldId id="731" r:id="rId6"/>
    <p:sldId id="732" r:id="rId7"/>
    <p:sldId id="664" r:id="rId8"/>
    <p:sldId id="679" r:id="rId9"/>
    <p:sldId id="671" r:id="rId10"/>
    <p:sldId id="675" r:id="rId11"/>
    <p:sldId id="692" r:id="rId12"/>
    <p:sldId id="724" r:id="rId13"/>
    <p:sldId id="725" r:id="rId14"/>
    <p:sldId id="726" r:id="rId15"/>
    <p:sldId id="734" r:id="rId16"/>
    <p:sldId id="699" r:id="rId17"/>
    <p:sldId id="701" r:id="rId18"/>
    <p:sldId id="720" r:id="rId19"/>
    <p:sldId id="721" r:id="rId20"/>
    <p:sldId id="722" r:id="rId21"/>
    <p:sldId id="723" r:id="rId22"/>
    <p:sldId id="704" r:id="rId23"/>
  </p:sldIdLst>
  <p:sldSz cx="12192000" cy="6858000"/>
  <p:notesSz cx="6786563" cy="9923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D66797-4829-91F0-F263-65E21C31FBBB}" name="(대학원생) 송상현 (도시환경공학과)" initials="(송(" userId="S::shsong15@unist.ac.kr::70f2d841-58d8-4d83-bb54-db1f3fe2fa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E41"/>
    <a:srgbClr val="FCDE03"/>
    <a:srgbClr val="FFFFFF"/>
    <a:srgbClr val="000000"/>
    <a:srgbClr val="0F72BA"/>
    <a:srgbClr val="70AD47"/>
    <a:srgbClr val="EDEDED"/>
    <a:srgbClr val="FB7979"/>
    <a:srgbClr val="ED0177"/>
    <a:srgbClr val="BECD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6AEB7-E80B-774F-9EEC-DD462B641A28}" v="496" dt="2023-04-21T15:11:47.148"/>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p:restoredTop sz="94709"/>
  </p:normalViewPr>
  <p:slideViewPr>
    <p:cSldViewPr snapToGrid="0" snapToObjects="1">
      <p:cViewPr>
        <p:scale>
          <a:sx n="88" d="100"/>
          <a:sy n="88" d="100"/>
        </p:scale>
        <p:origin x="1088" y="1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대학원생) 송상현 (도시환경공학과)" userId="70f2d841-58d8-4d83-bb54-db1f3fe2fa38" providerId="ADAL" clId="{BAE7F76E-1221-CB44-9940-C64624594A99}"/>
    <pc:docChg chg="undo custSel addSld delSld modSld sldOrd">
      <pc:chgData name="(대학원생) 송상현 (도시환경공학과)" userId="70f2d841-58d8-4d83-bb54-db1f3fe2fa38" providerId="ADAL" clId="{BAE7F76E-1221-CB44-9940-C64624594A99}" dt="2022-10-26T17:22:18.915" v="10990" actId="2711"/>
      <pc:docMkLst>
        <pc:docMk/>
      </pc:docMkLst>
      <pc:sldChg chg="addSp delSp modSp mod">
        <pc:chgData name="(대학원생) 송상현 (도시환경공학과)" userId="70f2d841-58d8-4d83-bb54-db1f3fe2fa38" providerId="ADAL" clId="{BAE7F76E-1221-CB44-9940-C64624594A99}" dt="2022-10-26T00:25:27.099" v="13" actId="6559"/>
        <pc:sldMkLst>
          <pc:docMk/>
          <pc:sldMk cId="3122994821" sldId="257"/>
        </pc:sldMkLst>
        <pc:spChg chg="add del mod">
          <ac:chgData name="(대학원생) 송상현 (도시환경공학과)" userId="70f2d841-58d8-4d83-bb54-db1f3fe2fa38" providerId="ADAL" clId="{BAE7F76E-1221-CB44-9940-C64624594A99}" dt="2022-10-26T00:16:31.872" v="9"/>
          <ac:spMkLst>
            <pc:docMk/>
            <pc:sldMk cId="3122994821" sldId="257"/>
            <ac:spMk id="2" creationId="{A16832AC-79EF-DD49-ADF3-4744DCAF7202}"/>
          </ac:spMkLst>
        </pc:spChg>
        <pc:spChg chg="mod">
          <ac:chgData name="(대학원생) 송상현 (도시환경공학과)" userId="70f2d841-58d8-4d83-bb54-db1f3fe2fa38" providerId="ADAL" clId="{BAE7F76E-1221-CB44-9940-C64624594A99}" dt="2022-10-26T00:25:27.099" v="13" actId="6559"/>
          <ac:spMkLst>
            <pc:docMk/>
            <pc:sldMk cId="3122994821" sldId="257"/>
            <ac:spMk id="4"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8"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9"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19" creationId="{7328912D-C41E-2B4B-998E-AC6B934E5937}"/>
          </ac:spMkLst>
        </pc:spChg>
        <pc:spChg chg="mod">
          <ac:chgData name="(대학원생) 송상현 (도시환경공학과)" userId="70f2d841-58d8-4d83-bb54-db1f3fe2fa38" providerId="ADAL" clId="{BAE7F76E-1221-CB44-9940-C64624594A99}" dt="2022-10-26T00:25:27.099" v="13" actId="6559"/>
          <ac:spMkLst>
            <pc:docMk/>
            <pc:sldMk cId="3122994821" sldId="257"/>
            <ac:spMk id="21" creationId="{9C6A2C23-AD7B-8847-B016-35C719EBB1CB}"/>
          </ac:spMkLst>
        </pc:spChg>
        <pc:spChg chg="mod">
          <ac:chgData name="(대학원생) 송상현 (도시환경공학과)" userId="70f2d841-58d8-4d83-bb54-db1f3fe2fa38" providerId="ADAL" clId="{BAE7F76E-1221-CB44-9940-C64624594A99}" dt="2022-10-26T00:25:27.099" v="13" actId="6559"/>
          <ac:spMkLst>
            <pc:docMk/>
            <pc:sldMk cId="3122994821" sldId="257"/>
            <ac:spMk id="22" creationId="{2C735308-C326-D44B-944E-B28AA2D6CC8B}"/>
          </ac:spMkLst>
        </pc:spChg>
        <pc:spChg chg="mod">
          <ac:chgData name="(대학원생) 송상현 (도시환경공학과)" userId="70f2d841-58d8-4d83-bb54-db1f3fe2fa38" providerId="ADAL" clId="{BAE7F76E-1221-CB44-9940-C64624594A99}" dt="2022-10-26T00:25:27.099" v="13" actId="6559"/>
          <ac:spMkLst>
            <pc:docMk/>
            <pc:sldMk cId="3122994821" sldId="257"/>
            <ac:spMk id="33"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34"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35"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38"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39"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41"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42"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44" creationId="{00000000-0000-0000-0000-000000000000}"/>
          </ac:spMkLst>
        </pc:spChg>
        <pc:spChg chg="mod">
          <ac:chgData name="(대학원생) 송상현 (도시환경공학과)" userId="70f2d841-58d8-4d83-bb54-db1f3fe2fa38" providerId="ADAL" clId="{BAE7F76E-1221-CB44-9940-C64624594A99}" dt="2022-10-26T00:25:27.099" v="13" actId="6559"/>
          <ac:spMkLst>
            <pc:docMk/>
            <pc:sldMk cId="3122994821" sldId="257"/>
            <ac:spMk id="45" creationId="{00000000-0000-0000-0000-000000000000}"/>
          </ac:spMkLst>
        </pc:spChg>
      </pc:sldChg>
      <pc:sldChg chg="modSp mod">
        <pc:chgData name="(대학원생) 송상현 (도시환경공학과)" userId="70f2d841-58d8-4d83-bb54-db1f3fe2fa38" providerId="ADAL" clId="{BAE7F76E-1221-CB44-9940-C64624594A99}" dt="2022-10-26T00:25:05.912" v="11" actId="6559"/>
        <pc:sldMkLst>
          <pc:docMk/>
          <pc:sldMk cId="3563639607" sldId="263"/>
        </pc:sldMkLst>
        <pc:spChg chg="mod">
          <ac:chgData name="(대학원생) 송상현 (도시환경공학과)" userId="70f2d841-58d8-4d83-bb54-db1f3fe2fa38" providerId="ADAL" clId="{BAE7F76E-1221-CB44-9940-C64624594A99}" dt="2022-10-26T00:25:05.912" v="11" actId="6559"/>
          <ac:spMkLst>
            <pc:docMk/>
            <pc:sldMk cId="3563639607" sldId="263"/>
            <ac:spMk id="7" creationId="{EA77D847-818F-C447-A998-A7FCC87268CF}"/>
          </ac:spMkLst>
        </pc:spChg>
        <pc:spChg chg="mod">
          <ac:chgData name="(대학원생) 송상현 (도시환경공학과)" userId="70f2d841-58d8-4d83-bb54-db1f3fe2fa38" providerId="ADAL" clId="{BAE7F76E-1221-CB44-9940-C64624594A99}" dt="2022-10-26T00:25:05.912" v="11" actId="6559"/>
          <ac:spMkLst>
            <pc:docMk/>
            <pc:sldMk cId="3563639607" sldId="263"/>
            <ac:spMk id="14" creationId="{A4865DE7-F409-4309-BA1F-3990764ED3DA}"/>
          </ac:spMkLst>
        </pc:spChg>
        <pc:spChg chg="mod">
          <ac:chgData name="(대학원생) 송상현 (도시환경공학과)" userId="70f2d841-58d8-4d83-bb54-db1f3fe2fa38" providerId="ADAL" clId="{BAE7F76E-1221-CB44-9940-C64624594A99}" dt="2022-10-26T00:25:05.912" v="11" actId="6559"/>
          <ac:spMkLst>
            <pc:docMk/>
            <pc:sldMk cId="3563639607" sldId="263"/>
            <ac:spMk id="15" creationId="{FE0BC36F-4A7E-4A9E-B061-88BA25D402E5}"/>
          </ac:spMkLst>
        </pc:spChg>
        <pc:picChg chg="mod">
          <ac:chgData name="(대학원생) 송상현 (도시환경공학과)" userId="70f2d841-58d8-4d83-bb54-db1f3fe2fa38" providerId="ADAL" clId="{BAE7F76E-1221-CB44-9940-C64624594A99}" dt="2022-10-26T00:25:05.912" v="11" actId="6559"/>
          <ac:picMkLst>
            <pc:docMk/>
            <pc:sldMk cId="3563639607" sldId="263"/>
            <ac:picMk id="2" creationId="{F82CFF8A-DD3C-46C0-8C8B-E501F435C167}"/>
          </ac:picMkLst>
        </pc:picChg>
        <pc:picChg chg="mod">
          <ac:chgData name="(대학원생) 송상현 (도시환경공학과)" userId="70f2d841-58d8-4d83-bb54-db1f3fe2fa38" providerId="ADAL" clId="{BAE7F76E-1221-CB44-9940-C64624594A99}" dt="2022-10-26T00:25:05.912" v="11" actId="6559"/>
          <ac:picMkLst>
            <pc:docMk/>
            <pc:sldMk cId="3563639607" sldId="263"/>
            <ac:picMk id="9" creationId="{C9372DA3-57EA-B8F3-D19E-3A38838C2D50}"/>
          </ac:picMkLst>
        </pc:picChg>
      </pc:sldChg>
      <pc:sldChg chg="modSp mod modNotesTx">
        <pc:chgData name="(대학원생) 송상현 (도시환경공학과)" userId="70f2d841-58d8-4d83-bb54-db1f3fe2fa38" providerId="ADAL" clId="{BAE7F76E-1221-CB44-9940-C64624594A99}" dt="2022-10-26T17:22:14.149" v="10989" actId="2711"/>
        <pc:sldMkLst>
          <pc:docMk/>
          <pc:sldMk cId="4227941374" sldId="377"/>
        </pc:sldMkLst>
        <pc:spChg chg="mod">
          <ac:chgData name="(대학원생) 송상현 (도시환경공학과)" userId="70f2d841-58d8-4d83-bb54-db1f3fe2fa38" providerId="ADAL" clId="{BAE7F76E-1221-CB44-9940-C64624594A99}" dt="2022-10-26T16:31:14.573" v="4891" actId="20577"/>
          <ac:spMkLst>
            <pc:docMk/>
            <pc:sldMk cId="4227941374" sldId="377"/>
            <ac:spMk id="4" creationId="{4A7BECCD-4923-8342-84DA-E5C1B1088C32}"/>
          </ac:spMkLst>
        </pc:spChg>
        <pc:spChg chg="mod">
          <ac:chgData name="(대학원생) 송상현 (도시환경공학과)" userId="70f2d841-58d8-4d83-bb54-db1f3fe2fa38" providerId="ADAL" clId="{BAE7F76E-1221-CB44-9940-C64624594A99}" dt="2022-10-26T00:26:09.982" v="18" actId="6559"/>
          <ac:spMkLst>
            <pc:docMk/>
            <pc:sldMk cId="4227941374" sldId="377"/>
            <ac:spMk id="5" creationId="{460010FC-DE3B-4A8E-A4C0-41C5BA427643}"/>
          </ac:spMkLst>
        </pc:spChg>
        <pc:spChg chg="mod">
          <ac:chgData name="(대학원생) 송상현 (도시환경공학과)" userId="70f2d841-58d8-4d83-bb54-db1f3fe2fa38" providerId="ADAL" clId="{BAE7F76E-1221-CB44-9940-C64624594A99}" dt="2022-10-26T00:26:09.982" v="18" actId="6559"/>
          <ac:spMkLst>
            <pc:docMk/>
            <pc:sldMk cId="4227941374" sldId="377"/>
            <ac:spMk id="8" creationId="{E521A189-C388-5EFB-9436-56F6B21C1ED4}"/>
          </ac:spMkLst>
        </pc:spChg>
        <pc:spChg chg="mod">
          <ac:chgData name="(대학원생) 송상현 (도시환경공학과)" userId="70f2d841-58d8-4d83-bb54-db1f3fe2fa38" providerId="ADAL" clId="{BAE7F76E-1221-CB44-9940-C64624594A99}" dt="2022-10-26T00:26:09.982" v="18" actId="6559"/>
          <ac:spMkLst>
            <pc:docMk/>
            <pc:sldMk cId="4227941374" sldId="377"/>
            <ac:spMk id="25" creationId="{C7F8B719-033C-0AEA-2745-DC1E0A23211F}"/>
          </ac:spMkLst>
        </pc:spChg>
        <pc:spChg chg="mod">
          <ac:chgData name="(대학원생) 송상현 (도시환경공학과)" userId="70f2d841-58d8-4d83-bb54-db1f3fe2fa38" providerId="ADAL" clId="{BAE7F76E-1221-CB44-9940-C64624594A99}" dt="2022-10-26T00:26:09.982" v="18" actId="6559"/>
          <ac:spMkLst>
            <pc:docMk/>
            <pc:sldMk cId="4227941374" sldId="377"/>
            <ac:spMk id="26" creationId="{5D10D909-20FC-4F5A-8B7B-357E2DFD84AF}"/>
          </ac:spMkLst>
        </pc:spChg>
        <pc:spChg chg="mod">
          <ac:chgData name="(대학원생) 송상현 (도시환경공학과)" userId="70f2d841-58d8-4d83-bb54-db1f3fe2fa38" providerId="ADAL" clId="{BAE7F76E-1221-CB44-9940-C64624594A99}" dt="2022-10-26T00:26:09.982" v="18" actId="6559"/>
          <ac:spMkLst>
            <pc:docMk/>
            <pc:sldMk cId="4227941374" sldId="377"/>
            <ac:spMk id="28" creationId="{DFE3E1A9-7062-0927-3DDB-32601F5AD31B}"/>
          </ac:spMkLst>
        </pc:spChg>
        <pc:spChg chg="mod">
          <ac:chgData name="(대학원생) 송상현 (도시환경공학과)" userId="70f2d841-58d8-4d83-bb54-db1f3fe2fa38" providerId="ADAL" clId="{BAE7F76E-1221-CB44-9940-C64624594A99}" dt="2022-10-26T00:26:09.982" v="18" actId="6559"/>
          <ac:spMkLst>
            <pc:docMk/>
            <pc:sldMk cId="4227941374" sldId="377"/>
            <ac:spMk id="30" creationId="{DC8045C7-AAC5-F370-2C6B-F7C2576EEB3D}"/>
          </ac:spMkLst>
        </pc:spChg>
        <pc:spChg chg="mod">
          <ac:chgData name="(대학원생) 송상현 (도시환경공학과)" userId="70f2d841-58d8-4d83-bb54-db1f3fe2fa38" providerId="ADAL" clId="{BAE7F76E-1221-CB44-9940-C64624594A99}" dt="2022-10-26T00:26:09.982" v="18" actId="6559"/>
          <ac:spMkLst>
            <pc:docMk/>
            <pc:sldMk cId="4227941374" sldId="377"/>
            <ac:spMk id="32" creationId="{7EC0E4BA-CB45-7071-A4DC-68DF195242B1}"/>
          </ac:spMkLst>
        </pc:spChg>
        <pc:spChg chg="mod">
          <ac:chgData name="(대학원생) 송상현 (도시환경공학과)" userId="70f2d841-58d8-4d83-bb54-db1f3fe2fa38" providerId="ADAL" clId="{BAE7F76E-1221-CB44-9940-C64624594A99}" dt="2022-10-26T00:26:09.982" v="18" actId="6559"/>
          <ac:spMkLst>
            <pc:docMk/>
            <pc:sldMk cId="4227941374" sldId="377"/>
            <ac:spMk id="33" creationId="{05E1CDF3-721D-6299-C6C5-97B5335E1C5A}"/>
          </ac:spMkLst>
        </pc:spChg>
        <pc:spChg chg="mod">
          <ac:chgData name="(대학원생) 송상현 (도시환경공학과)" userId="70f2d841-58d8-4d83-bb54-db1f3fe2fa38" providerId="ADAL" clId="{BAE7F76E-1221-CB44-9940-C64624594A99}" dt="2022-10-26T00:26:09.982" v="18" actId="6559"/>
          <ac:spMkLst>
            <pc:docMk/>
            <pc:sldMk cId="4227941374" sldId="377"/>
            <ac:spMk id="34" creationId="{4A9C8D46-0C02-C29D-1C60-831FF06BDA9D}"/>
          </ac:spMkLst>
        </pc:spChg>
        <pc:grpChg chg="mod">
          <ac:chgData name="(대학원생) 송상현 (도시환경공학과)" userId="70f2d841-58d8-4d83-bb54-db1f3fe2fa38" providerId="ADAL" clId="{BAE7F76E-1221-CB44-9940-C64624594A99}" dt="2022-10-26T00:26:09.982" v="18" actId="6559"/>
          <ac:grpSpMkLst>
            <pc:docMk/>
            <pc:sldMk cId="4227941374" sldId="377"/>
            <ac:grpSpMk id="35" creationId="{93599C79-F42A-484D-304C-D3D8BB1E15F9}"/>
          </ac:grpSpMkLst>
        </pc:grpChg>
        <pc:picChg chg="mod">
          <ac:chgData name="(대학원생) 송상현 (도시환경공학과)" userId="70f2d841-58d8-4d83-bb54-db1f3fe2fa38" providerId="ADAL" clId="{BAE7F76E-1221-CB44-9940-C64624594A99}" dt="2022-10-26T00:26:09.982" v="18" actId="6559"/>
          <ac:picMkLst>
            <pc:docMk/>
            <pc:sldMk cId="4227941374" sldId="377"/>
            <ac:picMk id="27" creationId="{62B51406-716A-2497-F52E-63466788358B}"/>
          </ac:picMkLst>
        </pc:picChg>
        <pc:picChg chg="mod">
          <ac:chgData name="(대학원생) 송상현 (도시환경공학과)" userId="70f2d841-58d8-4d83-bb54-db1f3fe2fa38" providerId="ADAL" clId="{BAE7F76E-1221-CB44-9940-C64624594A99}" dt="2022-10-26T00:26:09.982" v="18" actId="6559"/>
          <ac:picMkLst>
            <pc:docMk/>
            <pc:sldMk cId="4227941374" sldId="377"/>
            <ac:picMk id="29" creationId="{5755F71C-0A17-7318-4E74-F632411D9A17}"/>
          </ac:picMkLst>
        </pc:picChg>
        <pc:picChg chg="mod">
          <ac:chgData name="(대학원생) 송상현 (도시환경공학과)" userId="70f2d841-58d8-4d83-bb54-db1f3fe2fa38" providerId="ADAL" clId="{BAE7F76E-1221-CB44-9940-C64624594A99}" dt="2022-10-26T00:26:09.982" v="18" actId="6559"/>
          <ac:picMkLst>
            <pc:docMk/>
            <pc:sldMk cId="4227941374" sldId="377"/>
            <ac:picMk id="31" creationId="{BBF09AC1-667B-49E0-15A2-00D4CE814B88}"/>
          </ac:picMkLst>
        </pc:picChg>
      </pc:sldChg>
      <pc:sldChg chg="modSp mod modNotesTx">
        <pc:chgData name="(대학원생) 송상현 (도시환경공학과)" userId="70f2d841-58d8-4d83-bb54-db1f3fe2fa38" providerId="ADAL" clId="{BAE7F76E-1221-CB44-9940-C64624594A99}" dt="2022-10-26T17:21:14.541" v="10981" actId="2711"/>
        <pc:sldMkLst>
          <pc:docMk/>
          <pc:sldMk cId="3873559114" sldId="416"/>
        </pc:sldMkLst>
        <pc:spChg chg="mod">
          <ac:chgData name="(대학원생) 송상현 (도시환경공학과)" userId="70f2d841-58d8-4d83-bb54-db1f3fe2fa38" providerId="ADAL" clId="{BAE7F76E-1221-CB44-9940-C64624594A99}" dt="2022-10-26T00:30:16.745" v="52" actId="6559"/>
          <ac:spMkLst>
            <pc:docMk/>
            <pc:sldMk cId="3873559114" sldId="416"/>
            <ac:spMk id="5" creationId="{A582A392-64A5-054C-BA1D-624637FEACB8}"/>
          </ac:spMkLst>
        </pc:spChg>
        <pc:spChg chg="mod">
          <ac:chgData name="(대학원생) 송상현 (도시환경공학과)" userId="70f2d841-58d8-4d83-bb54-db1f3fe2fa38" providerId="ADAL" clId="{BAE7F76E-1221-CB44-9940-C64624594A99}" dt="2022-10-26T00:30:16.745" v="52" actId="6559"/>
          <ac:spMkLst>
            <pc:docMk/>
            <pc:sldMk cId="3873559114" sldId="416"/>
            <ac:spMk id="6" creationId="{AF5943A3-7255-4F0B-A998-B4959FA447F1}"/>
          </ac:spMkLst>
        </pc:spChg>
        <pc:spChg chg="mod">
          <ac:chgData name="(대학원생) 송상현 (도시환경공학과)" userId="70f2d841-58d8-4d83-bb54-db1f3fe2fa38" providerId="ADAL" clId="{BAE7F76E-1221-CB44-9940-C64624594A99}" dt="2022-10-26T00:30:16.745" v="52" actId="6559"/>
          <ac:spMkLst>
            <pc:docMk/>
            <pc:sldMk cId="3873559114" sldId="416"/>
            <ac:spMk id="15" creationId="{DCFD27AF-CA97-45DF-1E43-47CDA13D6071}"/>
          </ac:spMkLst>
        </pc:spChg>
        <pc:spChg chg="mod">
          <ac:chgData name="(대학원생) 송상현 (도시환경공학과)" userId="70f2d841-58d8-4d83-bb54-db1f3fe2fa38" providerId="ADAL" clId="{BAE7F76E-1221-CB44-9940-C64624594A99}" dt="2022-10-26T00:30:16.745" v="52" actId="6559"/>
          <ac:spMkLst>
            <pc:docMk/>
            <pc:sldMk cId="3873559114" sldId="416"/>
            <ac:spMk id="16" creationId="{2AEF2E51-B70B-43FD-9250-6C3EFBB28166}"/>
          </ac:spMkLst>
        </pc:spChg>
        <pc:spChg chg="mod">
          <ac:chgData name="(대학원생) 송상현 (도시환경공학과)" userId="70f2d841-58d8-4d83-bb54-db1f3fe2fa38" providerId="ADAL" clId="{BAE7F76E-1221-CB44-9940-C64624594A99}" dt="2022-10-26T00:30:16.745" v="52" actId="6559"/>
          <ac:spMkLst>
            <pc:docMk/>
            <pc:sldMk cId="3873559114" sldId="416"/>
            <ac:spMk id="17" creationId="{9C31A6FF-074B-410F-85F7-450876C3D8A4}"/>
          </ac:spMkLst>
        </pc:spChg>
        <pc:spChg chg="mod">
          <ac:chgData name="(대학원생) 송상현 (도시환경공학과)" userId="70f2d841-58d8-4d83-bb54-db1f3fe2fa38" providerId="ADAL" clId="{BAE7F76E-1221-CB44-9940-C64624594A99}" dt="2022-10-26T00:30:16.745" v="52" actId="6559"/>
          <ac:spMkLst>
            <pc:docMk/>
            <pc:sldMk cId="3873559114" sldId="416"/>
            <ac:spMk id="18" creationId="{562D5C27-7ABE-413E-844C-1DA47D8C59EF}"/>
          </ac:spMkLst>
        </pc:spChg>
        <pc:spChg chg="mod">
          <ac:chgData name="(대학원생) 송상현 (도시환경공학과)" userId="70f2d841-58d8-4d83-bb54-db1f3fe2fa38" providerId="ADAL" clId="{BAE7F76E-1221-CB44-9940-C64624594A99}" dt="2022-10-26T00:30:16.745" v="52" actId="6559"/>
          <ac:spMkLst>
            <pc:docMk/>
            <pc:sldMk cId="3873559114" sldId="416"/>
            <ac:spMk id="19" creationId="{251DC185-9E9B-479A-936B-35911B40E4A2}"/>
          </ac:spMkLst>
        </pc:spChg>
        <pc:spChg chg="mod">
          <ac:chgData name="(대학원생) 송상현 (도시환경공학과)" userId="70f2d841-58d8-4d83-bb54-db1f3fe2fa38" providerId="ADAL" clId="{BAE7F76E-1221-CB44-9940-C64624594A99}" dt="2022-10-26T00:30:16.745" v="52" actId="6559"/>
          <ac:spMkLst>
            <pc:docMk/>
            <pc:sldMk cId="3873559114" sldId="416"/>
            <ac:spMk id="23" creationId="{47A23325-3265-5ECB-0DC9-87AF542471FD}"/>
          </ac:spMkLst>
        </pc:spChg>
        <pc:spChg chg="mod">
          <ac:chgData name="(대학원생) 송상현 (도시환경공학과)" userId="70f2d841-58d8-4d83-bb54-db1f3fe2fa38" providerId="ADAL" clId="{BAE7F76E-1221-CB44-9940-C64624594A99}" dt="2022-10-26T00:30:16.745" v="52" actId="6559"/>
          <ac:spMkLst>
            <pc:docMk/>
            <pc:sldMk cId="3873559114" sldId="416"/>
            <ac:spMk id="24" creationId="{E59F5AC4-56BE-A190-C336-E21699E30BC3}"/>
          </ac:spMkLst>
        </pc:spChg>
        <pc:spChg chg="mod">
          <ac:chgData name="(대학원생) 송상현 (도시환경공학과)" userId="70f2d841-58d8-4d83-bb54-db1f3fe2fa38" providerId="ADAL" clId="{BAE7F76E-1221-CB44-9940-C64624594A99}" dt="2022-10-26T00:30:16.745" v="52" actId="6559"/>
          <ac:spMkLst>
            <pc:docMk/>
            <pc:sldMk cId="3873559114" sldId="416"/>
            <ac:spMk id="27" creationId="{A9574F9E-944C-FA19-7774-622510C802D3}"/>
          </ac:spMkLst>
        </pc:spChg>
      </pc:sldChg>
      <pc:sldChg chg="modSp mod modNotesTx">
        <pc:chgData name="(대학원생) 송상현 (도시환경공학과)" userId="70f2d841-58d8-4d83-bb54-db1f3fe2fa38" providerId="ADAL" clId="{BAE7F76E-1221-CB44-9940-C64624594A99}" dt="2022-10-26T17:21:51.259" v="10987" actId="2711"/>
        <pc:sldMkLst>
          <pc:docMk/>
          <pc:sldMk cId="181271020" sldId="433"/>
        </pc:sldMkLst>
        <pc:spChg chg="mod">
          <ac:chgData name="(대학원생) 송상현 (도시환경공학과)" userId="70f2d841-58d8-4d83-bb54-db1f3fe2fa38" providerId="ADAL" clId="{BAE7F76E-1221-CB44-9940-C64624594A99}" dt="2022-10-26T00:26:48.518" v="23" actId="6559"/>
          <ac:spMkLst>
            <pc:docMk/>
            <pc:sldMk cId="181271020" sldId="433"/>
            <ac:spMk id="3" creationId="{695484E3-A749-470F-B4C8-80671439A663}"/>
          </ac:spMkLst>
        </pc:spChg>
        <pc:spChg chg="mod">
          <ac:chgData name="(대학원생) 송상현 (도시환경공학과)" userId="70f2d841-58d8-4d83-bb54-db1f3fe2fa38" providerId="ADAL" clId="{BAE7F76E-1221-CB44-9940-C64624594A99}" dt="2022-10-26T16:37:15.499" v="5299" actId="20577"/>
          <ac:spMkLst>
            <pc:docMk/>
            <pc:sldMk cId="181271020" sldId="433"/>
            <ac:spMk id="4" creationId="{4A7BECCD-4923-8342-84DA-E5C1B1088C32}"/>
          </ac:spMkLst>
        </pc:spChg>
        <pc:spChg chg="mod">
          <ac:chgData name="(대학원생) 송상현 (도시환경공학과)" userId="70f2d841-58d8-4d83-bb54-db1f3fe2fa38" providerId="ADAL" clId="{BAE7F76E-1221-CB44-9940-C64624594A99}" dt="2022-10-26T00:26:48.518" v="23" actId="6559"/>
          <ac:spMkLst>
            <pc:docMk/>
            <pc:sldMk cId="181271020" sldId="433"/>
            <ac:spMk id="29" creationId="{1A5B6988-C6AC-CCF0-C901-6ECAC79A2547}"/>
          </ac:spMkLst>
        </pc:spChg>
        <pc:spChg chg="mod">
          <ac:chgData name="(대학원생) 송상현 (도시환경공학과)" userId="70f2d841-58d8-4d83-bb54-db1f3fe2fa38" providerId="ADAL" clId="{BAE7F76E-1221-CB44-9940-C64624594A99}" dt="2022-10-26T00:26:48.518" v="23" actId="6559"/>
          <ac:spMkLst>
            <pc:docMk/>
            <pc:sldMk cId="181271020" sldId="433"/>
            <ac:spMk id="38" creationId="{433C2B53-645A-40A4-A4AF-9B74E593E415}"/>
          </ac:spMkLst>
        </pc:spChg>
        <pc:spChg chg="mod">
          <ac:chgData name="(대학원생) 송상현 (도시환경공학과)" userId="70f2d841-58d8-4d83-bb54-db1f3fe2fa38" providerId="ADAL" clId="{BAE7F76E-1221-CB44-9940-C64624594A99}" dt="2022-10-26T00:26:48.518" v="23" actId="6559"/>
          <ac:spMkLst>
            <pc:docMk/>
            <pc:sldMk cId="181271020" sldId="433"/>
            <ac:spMk id="84" creationId="{DD2D9E94-1C1A-EFE7-E86A-7D6BF82AB9CC}"/>
          </ac:spMkLst>
        </pc:spChg>
        <pc:spChg chg="mod">
          <ac:chgData name="(대학원생) 송상현 (도시환경공학과)" userId="70f2d841-58d8-4d83-bb54-db1f3fe2fa38" providerId="ADAL" clId="{BAE7F76E-1221-CB44-9940-C64624594A99}" dt="2022-10-26T00:26:48.518" v="23" actId="6559"/>
          <ac:spMkLst>
            <pc:docMk/>
            <pc:sldMk cId="181271020" sldId="433"/>
            <ac:spMk id="86" creationId="{B0BD8943-C1C6-F038-401D-6F7B1479690D}"/>
          </ac:spMkLst>
        </pc:spChg>
        <pc:spChg chg="mod">
          <ac:chgData name="(대학원생) 송상현 (도시환경공학과)" userId="70f2d841-58d8-4d83-bb54-db1f3fe2fa38" providerId="ADAL" clId="{BAE7F76E-1221-CB44-9940-C64624594A99}" dt="2022-10-26T00:26:48.518" v="23" actId="6559"/>
          <ac:spMkLst>
            <pc:docMk/>
            <pc:sldMk cId="181271020" sldId="433"/>
            <ac:spMk id="87" creationId="{D5462D95-9C99-A65D-7C01-8652F74B652C}"/>
          </ac:spMkLst>
        </pc:spChg>
        <pc:spChg chg="mod">
          <ac:chgData name="(대학원생) 송상현 (도시환경공학과)" userId="70f2d841-58d8-4d83-bb54-db1f3fe2fa38" providerId="ADAL" clId="{BAE7F76E-1221-CB44-9940-C64624594A99}" dt="2022-10-26T00:26:48.518" v="23" actId="6559"/>
          <ac:spMkLst>
            <pc:docMk/>
            <pc:sldMk cId="181271020" sldId="433"/>
            <ac:spMk id="88" creationId="{9CF221DE-3D56-E951-21CF-A11950ECBC40}"/>
          </ac:spMkLst>
        </pc:spChg>
        <pc:spChg chg="mod">
          <ac:chgData name="(대학원생) 송상현 (도시환경공학과)" userId="70f2d841-58d8-4d83-bb54-db1f3fe2fa38" providerId="ADAL" clId="{BAE7F76E-1221-CB44-9940-C64624594A99}" dt="2022-10-26T00:26:48.518" v="23" actId="6559"/>
          <ac:spMkLst>
            <pc:docMk/>
            <pc:sldMk cId="181271020" sldId="433"/>
            <ac:spMk id="89" creationId="{1EDC818E-E811-4DFD-5EAC-F9D0053B6E51}"/>
          </ac:spMkLst>
        </pc:spChg>
      </pc:sldChg>
      <pc:sldChg chg="modSp mod modNotesTx">
        <pc:chgData name="(대학원생) 송상현 (도시환경공학과)" userId="70f2d841-58d8-4d83-bb54-db1f3fe2fa38" providerId="ADAL" clId="{BAE7F76E-1221-CB44-9940-C64624594A99}" dt="2022-10-26T17:22:18.915" v="10990" actId="2711"/>
        <pc:sldMkLst>
          <pc:docMk/>
          <pc:sldMk cId="481752128" sldId="496"/>
        </pc:sldMkLst>
        <pc:spChg chg="mod">
          <ac:chgData name="(대학원생) 송상현 (도시환경공학과)" userId="70f2d841-58d8-4d83-bb54-db1f3fe2fa38" providerId="ADAL" clId="{BAE7F76E-1221-CB44-9940-C64624594A99}" dt="2022-10-26T16:34:10.314" v="5233" actId="20577"/>
          <ac:spMkLst>
            <pc:docMk/>
            <pc:sldMk cId="481752128" sldId="496"/>
            <ac:spMk id="4" creationId="{4A7BECCD-4923-8342-84DA-E5C1B1088C32}"/>
          </ac:spMkLst>
        </pc:spChg>
        <pc:spChg chg="mod">
          <ac:chgData name="(대학원생) 송상현 (도시환경공학과)" userId="70f2d841-58d8-4d83-bb54-db1f3fe2fa38" providerId="ADAL" clId="{BAE7F76E-1221-CB44-9940-C64624594A99}" dt="2022-10-26T00:25:44.126" v="15" actId="6559"/>
          <ac:spMkLst>
            <pc:docMk/>
            <pc:sldMk cId="481752128" sldId="496"/>
            <ac:spMk id="5" creationId="{460010FC-DE3B-4A8E-A4C0-41C5BA427643}"/>
          </ac:spMkLst>
        </pc:spChg>
        <pc:spChg chg="mod">
          <ac:chgData name="(대학원생) 송상현 (도시환경공학과)" userId="70f2d841-58d8-4d83-bb54-db1f3fe2fa38" providerId="ADAL" clId="{BAE7F76E-1221-CB44-9940-C64624594A99}" dt="2022-10-26T00:25:44.126" v="15" actId="6559"/>
          <ac:spMkLst>
            <pc:docMk/>
            <pc:sldMk cId="481752128" sldId="496"/>
            <ac:spMk id="7" creationId="{3B78887E-4358-ED55-1D3C-DAF5635EC7FB}"/>
          </ac:spMkLst>
        </pc:spChg>
        <pc:spChg chg="mod">
          <ac:chgData name="(대학원생) 송상현 (도시환경공학과)" userId="70f2d841-58d8-4d83-bb54-db1f3fe2fa38" providerId="ADAL" clId="{BAE7F76E-1221-CB44-9940-C64624594A99}" dt="2022-10-26T00:25:44.126" v="15" actId="6559"/>
          <ac:spMkLst>
            <pc:docMk/>
            <pc:sldMk cId="481752128" sldId="496"/>
            <ac:spMk id="40" creationId="{A35F8768-DC37-3549-BF26-7A12EC098803}"/>
          </ac:spMkLst>
        </pc:spChg>
        <pc:picChg chg="mod">
          <ac:chgData name="(대학원생) 송상현 (도시환경공학과)" userId="70f2d841-58d8-4d83-bb54-db1f3fe2fa38" providerId="ADAL" clId="{BAE7F76E-1221-CB44-9940-C64624594A99}" dt="2022-10-26T00:25:44.126" v="15" actId="6559"/>
          <ac:picMkLst>
            <pc:docMk/>
            <pc:sldMk cId="481752128" sldId="496"/>
            <ac:picMk id="3" creationId="{EBA12117-3B33-4884-C906-C0AE8649934A}"/>
          </ac:picMkLst>
        </pc:picChg>
        <pc:picChg chg="mod">
          <ac:chgData name="(대학원생) 송상현 (도시환경공학과)" userId="70f2d841-58d8-4d83-bb54-db1f3fe2fa38" providerId="ADAL" clId="{BAE7F76E-1221-CB44-9940-C64624594A99}" dt="2022-10-26T00:25:44.126" v="15" actId="6559"/>
          <ac:picMkLst>
            <pc:docMk/>
            <pc:sldMk cId="481752128" sldId="496"/>
            <ac:picMk id="1026" creationId="{56F89FA3-CCEC-C24A-84CF-6844370A2544}"/>
          </ac:picMkLst>
        </pc:picChg>
        <pc:picChg chg="mod">
          <ac:chgData name="(대학원생) 송상현 (도시환경공학과)" userId="70f2d841-58d8-4d83-bb54-db1f3fe2fa38" providerId="ADAL" clId="{BAE7F76E-1221-CB44-9940-C64624594A99}" dt="2022-10-26T00:25:44.126" v="15" actId="6559"/>
          <ac:picMkLst>
            <pc:docMk/>
            <pc:sldMk cId="481752128" sldId="496"/>
            <ac:picMk id="1028" creationId="{6F5B33B1-B4BA-7348-B54E-81BB159345F8}"/>
          </ac:picMkLst>
        </pc:picChg>
        <pc:picChg chg="mod">
          <ac:chgData name="(대학원생) 송상현 (도시환경공학과)" userId="70f2d841-58d8-4d83-bb54-db1f3fe2fa38" providerId="ADAL" clId="{BAE7F76E-1221-CB44-9940-C64624594A99}" dt="2022-10-26T00:25:44.126" v="15" actId="6559"/>
          <ac:picMkLst>
            <pc:docMk/>
            <pc:sldMk cId="481752128" sldId="496"/>
            <ac:picMk id="1030" creationId="{09D707E4-F85F-1F4E-9A71-6D5DD3E01BA8}"/>
          </ac:picMkLst>
        </pc:picChg>
      </pc:sldChg>
      <pc:sldChg chg="modSp mod modNotesTx">
        <pc:chgData name="(대학원생) 송상현 (도시환경공학과)" userId="70f2d841-58d8-4d83-bb54-db1f3fe2fa38" providerId="ADAL" clId="{BAE7F76E-1221-CB44-9940-C64624594A99}" dt="2022-10-26T17:21:56.464" v="10988" actId="2711"/>
        <pc:sldMkLst>
          <pc:docMk/>
          <pc:sldMk cId="234258610" sldId="506"/>
        </pc:sldMkLst>
        <pc:spChg chg="mod">
          <ac:chgData name="(대학원생) 송상현 (도시환경공학과)" userId="70f2d841-58d8-4d83-bb54-db1f3fe2fa38" providerId="ADAL" clId="{BAE7F76E-1221-CB44-9940-C64624594A99}" dt="2022-10-26T16:36:47.140" v="5290" actId="20577"/>
          <ac:spMkLst>
            <pc:docMk/>
            <pc:sldMk cId="234258610" sldId="506"/>
            <ac:spMk id="4" creationId="{4A7BECCD-4923-8342-84DA-E5C1B1088C32}"/>
          </ac:spMkLst>
        </pc:spChg>
        <pc:spChg chg="mod">
          <ac:chgData name="(대학원생) 송상현 (도시환경공학과)" userId="70f2d841-58d8-4d83-bb54-db1f3fe2fa38" providerId="ADAL" clId="{BAE7F76E-1221-CB44-9940-C64624594A99}" dt="2022-10-26T00:26:32.961" v="21" actId="6559"/>
          <ac:spMkLst>
            <pc:docMk/>
            <pc:sldMk cId="234258610" sldId="506"/>
            <ac:spMk id="5" creationId="{460010FC-DE3B-4A8E-A4C0-41C5BA427643}"/>
          </ac:spMkLst>
        </pc:spChg>
        <pc:spChg chg="mod">
          <ac:chgData name="(대학원생) 송상현 (도시환경공학과)" userId="70f2d841-58d8-4d83-bb54-db1f3fe2fa38" providerId="ADAL" clId="{BAE7F76E-1221-CB44-9940-C64624594A99}" dt="2022-10-26T00:26:32.961" v="21" actId="6559"/>
          <ac:spMkLst>
            <pc:docMk/>
            <pc:sldMk cId="234258610" sldId="506"/>
            <ac:spMk id="6" creationId="{E93059A7-207A-F8B0-594F-FFE016BDE76B}"/>
          </ac:spMkLst>
        </pc:spChg>
        <pc:spChg chg="mod">
          <ac:chgData name="(대학원생) 송상현 (도시환경공학과)" userId="70f2d841-58d8-4d83-bb54-db1f3fe2fa38" providerId="ADAL" clId="{BAE7F76E-1221-CB44-9940-C64624594A99}" dt="2022-10-26T00:26:32.961" v="21" actId="6559"/>
          <ac:spMkLst>
            <pc:docMk/>
            <pc:sldMk cId="234258610" sldId="506"/>
            <ac:spMk id="7" creationId="{0A068E0B-8481-92A3-9E50-0213ABD3EDFC}"/>
          </ac:spMkLst>
        </pc:spChg>
        <pc:spChg chg="mod">
          <ac:chgData name="(대학원생) 송상현 (도시환경공학과)" userId="70f2d841-58d8-4d83-bb54-db1f3fe2fa38" providerId="ADAL" clId="{BAE7F76E-1221-CB44-9940-C64624594A99}" dt="2022-10-26T00:26:32.961" v="21" actId="6559"/>
          <ac:spMkLst>
            <pc:docMk/>
            <pc:sldMk cId="234258610" sldId="506"/>
            <ac:spMk id="8" creationId="{ACE82DFB-2015-A447-50B5-D4CE90FA5170}"/>
          </ac:spMkLst>
        </pc:spChg>
        <pc:spChg chg="mod">
          <ac:chgData name="(대학원생) 송상현 (도시환경공학과)" userId="70f2d841-58d8-4d83-bb54-db1f3fe2fa38" providerId="ADAL" clId="{BAE7F76E-1221-CB44-9940-C64624594A99}" dt="2022-10-26T00:26:32.961" v="21" actId="6559"/>
          <ac:spMkLst>
            <pc:docMk/>
            <pc:sldMk cId="234258610" sldId="506"/>
            <ac:spMk id="40" creationId="{A35F8768-DC37-3549-BF26-7A12EC098803}"/>
          </ac:spMkLst>
        </pc:spChg>
        <pc:picChg chg="mod">
          <ac:chgData name="(대학원생) 송상현 (도시환경공학과)" userId="70f2d841-58d8-4d83-bb54-db1f3fe2fa38" providerId="ADAL" clId="{BAE7F76E-1221-CB44-9940-C64624594A99}" dt="2022-10-26T00:26:32.961" v="21" actId="6559"/>
          <ac:picMkLst>
            <pc:docMk/>
            <pc:sldMk cId="234258610" sldId="506"/>
            <ac:picMk id="2" creationId="{13FC4D23-48EB-CE91-92AC-FEC2F2622150}"/>
          </ac:picMkLst>
        </pc:picChg>
        <pc:picChg chg="mod">
          <ac:chgData name="(대학원생) 송상현 (도시환경공학과)" userId="70f2d841-58d8-4d83-bb54-db1f3fe2fa38" providerId="ADAL" clId="{BAE7F76E-1221-CB44-9940-C64624594A99}" dt="2022-10-26T00:26:32.961" v="21" actId="6559"/>
          <ac:picMkLst>
            <pc:docMk/>
            <pc:sldMk cId="234258610" sldId="506"/>
            <ac:picMk id="3" creationId="{B4352B2C-E12D-2836-99FC-9802946EA1F4}"/>
          </ac:picMkLst>
        </pc:picChg>
      </pc:sldChg>
      <pc:sldChg chg="modSp mod">
        <pc:chgData name="(대학원생) 송상현 (도시환경공학과)" userId="70f2d841-58d8-4d83-bb54-db1f3fe2fa38" providerId="ADAL" clId="{BAE7F76E-1221-CB44-9940-C64624594A99}" dt="2022-10-26T00:27:11.104" v="26" actId="6559"/>
        <pc:sldMkLst>
          <pc:docMk/>
          <pc:sldMk cId="1278301522" sldId="533"/>
        </pc:sldMkLst>
        <pc:spChg chg="mod">
          <ac:chgData name="(대학원생) 송상현 (도시환경공학과)" userId="70f2d841-58d8-4d83-bb54-db1f3fe2fa38" providerId="ADAL" clId="{BAE7F76E-1221-CB44-9940-C64624594A99}" dt="2022-10-26T00:27:04.190" v="25" actId="6559"/>
          <ac:spMkLst>
            <pc:docMk/>
            <pc:sldMk cId="1278301522" sldId="533"/>
            <ac:spMk id="5" creationId="{879B92B0-17A5-E710-4B4F-674A53B5028D}"/>
          </ac:spMkLst>
        </pc:spChg>
        <pc:spChg chg="mod">
          <ac:chgData name="(대학원생) 송상현 (도시환경공학과)" userId="70f2d841-58d8-4d83-bb54-db1f3fe2fa38" providerId="ADAL" clId="{BAE7F76E-1221-CB44-9940-C64624594A99}" dt="2022-10-26T00:27:11.104" v="26" actId="6559"/>
          <ac:spMkLst>
            <pc:docMk/>
            <pc:sldMk cId="1278301522" sldId="533"/>
            <ac:spMk id="9" creationId="{343C635C-8474-2BEF-8BA1-2AE3BB136002}"/>
          </ac:spMkLst>
        </pc:spChg>
        <pc:spChg chg="mod">
          <ac:chgData name="(대학원생) 송상현 (도시환경공학과)" userId="70f2d841-58d8-4d83-bb54-db1f3fe2fa38" providerId="ADAL" clId="{BAE7F76E-1221-CB44-9940-C64624594A99}" dt="2022-10-26T00:27:04.190" v="25" actId="6559"/>
          <ac:spMkLst>
            <pc:docMk/>
            <pc:sldMk cId="1278301522" sldId="533"/>
            <ac:spMk id="10" creationId="{11849442-9A19-BD73-AC25-29C019EF1077}"/>
          </ac:spMkLst>
        </pc:spChg>
        <pc:spChg chg="mod">
          <ac:chgData name="(대학원생) 송상현 (도시환경공학과)" userId="70f2d841-58d8-4d83-bb54-db1f3fe2fa38" providerId="ADAL" clId="{BAE7F76E-1221-CB44-9940-C64624594A99}" dt="2022-10-26T00:27:11.104" v="26" actId="6559"/>
          <ac:spMkLst>
            <pc:docMk/>
            <pc:sldMk cId="1278301522" sldId="533"/>
            <ac:spMk id="11" creationId="{CFB882B1-9F9C-27B8-968F-63CE2118B1D2}"/>
          </ac:spMkLst>
        </pc:spChg>
        <pc:spChg chg="mod">
          <ac:chgData name="(대학원생) 송상현 (도시환경공학과)" userId="70f2d841-58d8-4d83-bb54-db1f3fe2fa38" providerId="ADAL" clId="{BAE7F76E-1221-CB44-9940-C64624594A99}" dt="2022-10-26T00:27:11.104" v="26" actId="6559"/>
          <ac:spMkLst>
            <pc:docMk/>
            <pc:sldMk cId="1278301522" sldId="533"/>
            <ac:spMk id="12" creationId="{0F457224-B3A6-C989-C3F3-DC3A929ED55F}"/>
          </ac:spMkLst>
        </pc:spChg>
        <pc:spChg chg="mod">
          <ac:chgData name="(대학원생) 송상현 (도시환경공학과)" userId="70f2d841-58d8-4d83-bb54-db1f3fe2fa38" providerId="ADAL" clId="{BAE7F76E-1221-CB44-9940-C64624594A99}" dt="2022-10-26T00:27:04.190" v="25" actId="6559"/>
          <ac:spMkLst>
            <pc:docMk/>
            <pc:sldMk cId="1278301522" sldId="533"/>
            <ac:spMk id="13" creationId="{2A235C5E-41B3-4D04-A66C-87B7832D18EC}"/>
          </ac:spMkLst>
        </pc:spChg>
        <pc:spChg chg="mod">
          <ac:chgData name="(대학원생) 송상현 (도시환경공학과)" userId="70f2d841-58d8-4d83-bb54-db1f3fe2fa38" providerId="ADAL" clId="{BAE7F76E-1221-CB44-9940-C64624594A99}" dt="2022-10-26T00:27:11.104" v="26" actId="6559"/>
          <ac:spMkLst>
            <pc:docMk/>
            <pc:sldMk cId="1278301522" sldId="533"/>
            <ac:spMk id="14" creationId="{6C55A5EE-B256-05EB-8AF0-7F77A9865506}"/>
          </ac:spMkLst>
        </pc:spChg>
        <pc:spChg chg="mod">
          <ac:chgData name="(대학원생) 송상현 (도시환경공학과)" userId="70f2d841-58d8-4d83-bb54-db1f3fe2fa38" providerId="ADAL" clId="{BAE7F76E-1221-CB44-9940-C64624594A99}" dt="2022-10-26T00:27:11.104" v="26" actId="6559"/>
          <ac:spMkLst>
            <pc:docMk/>
            <pc:sldMk cId="1278301522" sldId="533"/>
            <ac:spMk id="15" creationId="{0F9263ED-8D8A-8CE5-661B-F3113682A6AB}"/>
          </ac:spMkLst>
        </pc:spChg>
        <pc:spChg chg="mod">
          <ac:chgData name="(대학원생) 송상현 (도시환경공학과)" userId="70f2d841-58d8-4d83-bb54-db1f3fe2fa38" providerId="ADAL" clId="{BAE7F76E-1221-CB44-9940-C64624594A99}" dt="2022-10-26T00:27:11.104" v="26" actId="6559"/>
          <ac:spMkLst>
            <pc:docMk/>
            <pc:sldMk cId="1278301522" sldId="533"/>
            <ac:spMk id="16" creationId="{C9F0EC5D-2CDE-13C7-3B03-A99603EE72B7}"/>
          </ac:spMkLst>
        </pc:spChg>
        <pc:spChg chg="mod">
          <ac:chgData name="(대학원생) 송상현 (도시환경공학과)" userId="70f2d841-58d8-4d83-bb54-db1f3fe2fa38" providerId="ADAL" clId="{BAE7F76E-1221-CB44-9940-C64624594A99}" dt="2022-10-26T00:27:11.104" v="26" actId="6559"/>
          <ac:spMkLst>
            <pc:docMk/>
            <pc:sldMk cId="1278301522" sldId="533"/>
            <ac:spMk id="17" creationId="{4BB33050-AEC0-D245-CAE1-CC2052365F98}"/>
          </ac:spMkLst>
        </pc:spChg>
        <pc:spChg chg="mod">
          <ac:chgData name="(대학원생) 송상현 (도시환경공학과)" userId="70f2d841-58d8-4d83-bb54-db1f3fe2fa38" providerId="ADAL" clId="{BAE7F76E-1221-CB44-9940-C64624594A99}" dt="2022-10-26T00:27:04.190" v="25" actId="6559"/>
          <ac:spMkLst>
            <pc:docMk/>
            <pc:sldMk cId="1278301522" sldId="533"/>
            <ac:spMk id="20" creationId="{E31673CC-A998-8641-883A-5EBC58E89789}"/>
          </ac:spMkLst>
        </pc:spChg>
        <pc:spChg chg="mod">
          <ac:chgData name="(대학원생) 송상현 (도시환경공학과)" userId="70f2d841-58d8-4d83-bb54-db1f3fe2fa38" providerId="ADAL" clId="{BAE7F76E-1221-CB44-9940-C64624594A99}" dt="2022-10-26T00:27:04.190" v="25" actId="6559"/>
          <ac:spMkLst>
            <pc:docMk/>
            <pc:sldMk cId="1278301522" sldId="533"/>
            <ac:spMk id="29" creationId="{34C5B36D-2073-4140-9847-A2C9B36D9613}"/>
          </ac:spMkLst>
        </pc:spChg>
      </pc:sldChg>
      <pc:sldChg chg="addSp delSp modSp mod modNotesTx">
        <pc:chgData name="(대학원생) 송상현 (도시환경공학과)" userId="70f2d841-58d8-4d83-bb54-db1f3fe2fa38" providerId="ADAL" clId="{BAE7F76E-1221-CB44-9940-C64624594A99}" dt="2022-10-26T17:21:29.616" v="10983" actId="2711"/>
        <pc:sldMkLst>
          <pc:docMk/>
          <pc:sldMk cId="2966637141" sldId="538"/>
        </pc:sldMkLst>
        <pc:spChg chg="del mod">
          <ac:chgData name="(대학원생) 송상현 (도시환경공학과)" userId="70f2d841-58d8-4d83-bb54-db1f3fe2fa38" providerId="ADAL" clId="{BAE7F76E-1221-CB44-9940-C64624594A99}" dt="2022-10-26T00:45:32.464" v="569" actId="478"/>
          <ac:spMkLst>
            <pc:docMk/>
            <pc:sldMk cId="2966637141" sldId="538"/>
            <ac:spMk id="2" creationId="{2F51BABD-487B-EB38-7DE0-EFEACADFF9D3}"/>
          </ac:spMkLst>
        </pc:spChg>
        <pc:spChg chg="del mod">
          <ac:chgData name="(대학원생) 송상현 (도시환경공학과)" userId="70f2d841-58d8-4d83-bb54-db1f3fe2fa38" providerId="ADAL" clId="{BAE7F76E-1221-CB44-9940-C64624594A99}" dt="2022-10-26T00:46:04.387" v="610" actId="478"/>
          <ac:spMkLst>
            <pc:docMk/>
            <pc:sldMk cId="2966637141" sldId="538"/>
            <ac:spMk id="4" creationId="{34B306D4-5EDE-D55E-3F7D-94FF6E2AA40B}"/>
          </ac:spMkLst>
        </pc:spChg>
        <pc:spChg chg="mod">
          <ac:chgData name="(대학원생) 송상현 (도시환경공학과)" userId="70f2d841-58d8-4d83-bb54-db1f3fe2fa38" providerId="ADAL" clId="{BAE7F76E-1221-CB44-9940-C64624594A99}" dt="2022-10-26T00:30:36.390" v="56" actId="6559"/>
          <ac:spMkLst>
            <pc:docMk/>
            <pc:sldMk cId="2966637141" sldId="538"/>
            <ac:spMk id="5" creationId="{460010FC-DE3B-4A8E-A4C0-41C5BA427643}"/>
          </ac:spMkLst>
        </pc:spChg>
        <pc:spChg chg="mod">
          <ac:chgData name="(대학원생) 송상현 (도시환경공학과)" userId="70f2d841-58d8-4d83-bb54-db1f3fe2fa38" providerId="ADAL" clId="{BAE7F76E-1221-CB44-9940-C64624594A99}" dt="2022-10-26T00:46:18.519" v="621" actId="1036"/>
          <ac:spMkLst>
            <pc:docMk/>
            <pc:sldMk cId="2966637141" sldId="538"/>
            <ac:spMk id="8" creationId="{8D92A833-FEA3-95B1-3F1F-558C33D0846E}"/>
          </ac:spMkLst>
        </pc:spChg>
        <pc:spChg chg="mod">
          <ac:chgData name="(대학원생) 송상현 (도시환경공학과)" userId="70f2d841-58d8-4d83-bb54-db1f3fe2fa38" providerId="ADAL" clId="{BAE7F76E-1221-CB44-9940-C64624594A99}" dt="2022-10-26T00:46:18.519" v="621" actId="1036"/>
          <ac:spMkLst>
            <pc:docMk/>
            <pc:sldMk cId="2966637141" sldId="538"/>
            <ac:spMk id="10" creationId="{1A57ADD7-D459-93AF-8965-38A998F5DA21}"/>
          </ac:spMkLst>
        </pc:spChg>
        <pc:spChg chg="mod">
          <ac:chgData name="(대학원생) 송상현 (도시환경공학과)" userId="70f2d841-58d8-4d83-bb54-db1f3fe2fa38" providerId="ADAL" clId="{BAE7F76E-1221-CB44-9940-C64624594A99}" dt="2022-10-26T00:46:18.519" v="621" actId="1036"/>
          <ac:spMkLst>
            <pc:docMk/>
            <pc:sldMk cId="2966637141" sldId="538"/>
            <ac:spMk id="13" creationId="{0246EA14-0043-72AC-DC10-D232F9170A5E}"/>
          </ac:spMkLst>
        </pc:spChg>
        <pc:spChg chg="mod">
          <ac:chgData name="(대학원생) 송상현 (도시환경공학과)" userId="70f2d841-58d8-4d83-bb54-db1f3fe2fa38" providerId="ADAL" clId="{BAE7F76E-1221-CB44-9940-C64624594A99}" dt="2022-10-26T00:30:36.390" v="56" actId="6559"/>
          <ac:spMkLst>
            <pc:docMk/>
            <pc:sldMk cId="2966637141" sldId="538"/>
            <ac:spMk id="14" creationId="{F953690F-1E28-A2F3-571F-49B2FB633AF9}"/>
          </ac:spMkLst>
        </pc:spChg>
        <pc:spChg chg="mod">
          <ac:chgData name="(대학원생) 송상현 (도시환경공학과)" userId="70f2d841-58d8-4d83-bb54-db1f3fe2fa38" providerId="ADAL" clId="{BAE7F76E-1221-CB44-9940-C64624594A99}" dt="2022-10-26T00:46:18.519" v="621" actId="1036"/>
          <ac:spMkLst>
            <pc:docMk/>
            <pc:sldMk cId="2966637141" sldId="538"/>
            <ac:spMk id="17" creationId="{10E7E80F-018F-829A-0E98-DE8BB9FABAA6}"/>
          </ac:spMkLst>
        </pc:spChg>
        <pc:spChg chg="mod">
          <ac:chgData name="(대학원생) 송상현 (도시환경공학과)" userId="70f2d841-58d8-4d83-bb54-db1f3fe2fa38" providerId="ADAL" clId="{BAE7F76E-1221-CB44-9940-C64624594A99}" dt="2022-10-26T00:30:36.390" v="56" actId="6559"/>
          <ac:spMkLst>
            <pc:docMk/>
            <pc:sldMk cId="2966637141" sldId="538"/>
            <ac:spMk id="22" creationId="{D45C2AC2-2856-29A7-80C1-460F8A453991}"/>
          </ac:spMkLst>
        </pc:spChg>
        <pc:spChg chg="mod">
          <ac:chgData name="(대학원생) 송상현 (도시환경공학과)" userId="70f2d841-58d8-4d83-bb54-db1f3fe2fa38" providerId="ADAL" clId="{BAE7F76E-1221-CB44-9940-C64624594A99}" dt="2022-10-26T00:30:36.390" v="56" actId="6559"/>
          <ac:spMkLst>
            <pc:docMk/>
            <pc:sldMk cId="2966637141" sldId="538"/>
            <ac:spMk id="23" creationId="{3C3A131C-94DD-4166-C5B2-4DDD92482F76}"/>
          </ac:spMkLst>
        </pc:spChg>
        <pc:spChg chg="mod">
          <ac:chgData name="(대학원생) 송상현 (도시환경공학과)" userId="70f2d841-58d8-4d83-bb54-db1f3fe2fa38" providerId="ADAL" clId="{BAE7F76E-1221-CB44-9940-C64624594A99}" dt="2022-10-26T00:30:36.390" v="56" actId="6559"/>
          <ac:spMkLst>
            <pc:docMk/>
            <pc:sldMk cId="2966637141" sldId="538"/>
            <ac:spMk id="25" creationId="{76C79663-9F2D-60D2-18CC-BE2A0D8C8A52}"/>
          </ac:spMkLst>
        </pc:spChg>
        <pc:spChg chg="mod">
          <ac:chgData name="(대학원생) 송상현 (도시환경공학과)" userId="70f2d841-58d8-4d83-bb54-db1f3fe2fa38" providerId="ADAL" clId="{BAE7F76E-1221-CB44-9940-C64624594A99}" dt="2022-10-26T00:30:36.390" v="56" actId="6559"/>
          <ac:spMkLst>
            <pc:docMk/>
            <pc:sldMk cId="2966637141" sldId="538"/>
            <ac:spMk id="28" creationId="{FA7BB8DC-816C-4A90-C8B4-BAE47B2A9B86}"/>
          </ac:spMkLst>
        </pc:spChg>
        <pc:spChg chg="mod">
          <ac:chgData name="(대학원생) 송상현 (도시환경공학과)" userId="70f2d841-58d8-4d83-bb54-db1f3fe2fa38" providerId="ADAL" clId="{BAE7F76E-1221-CB44-9940-C64624594A99}" dt="2022-10-26T00:30:36.390" v="56" actId="6559"/>
          <ac:spMkLst>
            <pc:docMk/>
            <pc:sldMk cId="2966637141" sldId="538"/>
            <ac:spMk id="29" creationId="{5E36049F-590F-6AF6-F026-C5258C0B4177}"/>
          </ac:spMkLst>
        </pc:spChg>
        <pc:spChg chg="mod">
          <ac:chgData name="(대학원생) 송상현 (도시환경공학과)" userId="70f2d841-58d8-4d83-bb54-db1f3fe2fa38" providerId="ADAL" clId="{BAE7F76E-1221-CB44-9940-C64624594A99}" dt="2022-10-26T00:30:36.390" v="56" actId="6559"/>
          <ac:spMkLst>
            <pc:docMk/>
            <pc:sldMk cId="2966637141" sldId="538"/>
            <ac:spMk id="32" creationId="{5A186527-689F-5046-B66D-915573F15713}"/>
          </ac:spMkLst>
        </pc:spChg>
        <pc:spChg chg="mod">
          <ac:chgData name="(대학원생) 송상현 (도시환경공학과)" userId="70f2d841-58d8-4d83-bb54-db1f3fe2fa38" providerId="ADAL" clId="{BAE7F76E-1221-CB44-9940-C64624594A99}" dt="2022-10-26T00:30:36.390" v="56" actId="6559"/>
          <ac:spMkLst>
            <pc:docMk/>
            <pc:sldMk cId="2966637141" sldId="538"/>
            <ac:spMk id="33" creationId="{F56948F3-1AE8-7178-A23A-5A89F76A904A}"/>
          </ac:spMkLst>
        </pc:spChg>
        <pc:spChg chg="mod">
          <ac:chgData name="(대학원생) 송상현 (도시환경공학과)" userId="70f2d841-58d8-4d83-bb54-db1f3fe2fa38" providerId="ADAL" clId="{BAE7F76E-1221-CB44-9940-C64624594A99}" dt="2022-10-26T00:30:36.390" v="56" actId="6559"/>
          <ac:spMkLst>
            <pc:docMk/>
            <pc:sldMk cId="2966637141" sldId="538"/>
            <ac:spMk id="34" creationId="{07F2ED7F-FD13-FD64-DDDE-C37652B3EF50}"/>
          </ac:spMkLst>
        </pc:spChg>
        <pc:spChg chg="mod">
          <ac:chgData name="(대학원생) 송상현 (도시환경공학과)" userId="70f2d841-58d8-4d83-bb54-db1f3fe2fa38" providerId="ADAL" clId="{BAE7F76E-1221-CB44-9940-C64624594A99}" dt="2022-10-26T00:30:36.390" v="56" actId="6559"/>
          <ac:spMkLst>
            <pc:docMk/>
            <pc:sldMk cId="2966637141" sldId="538"/>
            <ac:spMk id="35" creationId="{AE52E2D3-4703-C5A2-23EE-7608D53046BC}"/>
          </ac:spMkLst>
        </pc:spChg>
        <pc:spChg chg="mod">
          <ac:chgData name="(대학원생) 송상현 (도시환경공학과)" userId="70f2d841-58d8-4d83-bb54-db1f3fe2fa38" providerId="ADAL" clId="{BAE7F76E-1221-CB44-9940-C64624594A99}" dt="2022-10-26T00:30:36.390" v="56" actId="6559"/>
          <ac:spMkLst>
            <pc:docMk/>
            <pc:sldMk cId="2966637141" sldId="538"/>
            <ac:spMk id="44" creationId="{21EDBE56-0EC1-6DCA-3DF6-BC67A255FA02}"/>
          </ac:spMkLst>
        </pc:spChg>
        <pc:spChg chg="mod">
          <ac:chgData name="(대학원생) 송상현 (도시환경공학과)" userId="70f2d841-58d8-4d83-bb54-db1f3fe2fa38" providerId="ADAL" clId="{BAE7F76E-1221-CB44-9940-C64624594A99}" dt="2022-10-26T00:30:36.390" v="56" actId="6559"/>
          <ac:spMkLst>
            <pc:docMk/>
            <pc:sldMk cId="2966637141" sldId="538"/>
            <ac:spMk id="45" creationId="{BBC15612-B906-6B09-9410-C740800B0D25}"/>
          </ac:spMkLst>
        </pc:spChg>
        <pc:spChg chg="mod">
          <ac:chgData name="(대학원생) 송상현 (도시환경공학과)" userId="70f2d841-58d8-4d83-bb54-db1f3fe2fa38" providerId="ADAL" clId="{BAE7F76E-1221-CB44-9940-C64624594A99}" dt="2022-10-26T00:30:36.390" v="56" actId="6559"/>
          <ac:spMkLst>
            <pc:docMk/>
            <pc:sldMk cId="2966637141" sldId="538"/>
            <ac:spMk id="46" creationId="{05E47E65-9D7A-5B4C-0E01-C576913388D9}"/>
          </ac:spMkLst>
        </pc:spChg>
        <pc:spChg chg="mod">
          <ac:chgData name="(대학원생) 송상현 (도시환경공학과)" userId="70f2d841-58d8-4d83-bb54-db1f3fe2fa38" providerId="ADAL" clId="{BAE7F76E-1221-CB44-9940-C64624594A99}" dt="2022-10-26T00:30:36.390" v="56" actId="6559"/>
          <ac:spMkLst>
            <pc:docMk/>
            <pc:sldMk cId="2966637141" sldId="538"/>
            <ac:spMk id="47" creationId="{700EF610-0592-484C-0591-D7A8BEDC1430}"/>
          </ac:spMkLst>
        </pc:spChg>
        <pc:spChg chg="mod">
          <ac:chgData name="(대학원생) 송상현 (도시환경공학과)" userId="70f2d841-58d8-4d83-bb54-db1f3fe2fa38" providerId="ADAL" clId="{BAE7F76E-1221-CB44-9940-C64624594A99}" dt="2022-10-26T00:30:36.390" v="56" actId="6559"/>
          <ac:spMkLst>
            <pc:docMk/>
            <pc:sldMk cId="2966637141" sldId="538"/>
            <ac:spMk id="48" creationId="{44D35350-228A-C219-E822-E8F53962B311}"/>
          </ac:spMkLst>
        </pc:spChg>
        <pc:spChg chg="mod">
          <ac:chgData name="(대학원생) 송상현 (도시환경공학과)" userId="70f2d841-58d8-4d83-bb54-db1f3fe2fa38" providerId="ADAL" clId="{BAE7F76E-1221-CB44-9940-C64624594A99}" dt="2022-10-26T00:30:36.390" v="56" actId="6559"/>
          <ac:spMkLst>
            <pc:docMk/>
            <pc:sldMk cId="2966637141" sldId="538"/>
            <ac:spMk id="49" creationId="{1C602B11-9BB8-E2F2-A650-CBBA3F0F2F80}"/>
          </ac:spMkLst>
        </pc:spChg>
        <pc:spChg chg="mod">
          <ac:chgData name="(대학원생) 송상현 (도시환경공학과)" userId="70f2d841-58d8-4d83-bb54-db1f3fe2fa38" providerId="ADAL" clId="{BAE7F76E-1221-CB44-9940-C64624594A99}" dt="2022-10-26T00:30:36.390" v="56" actId="6559"/>
          <ac:spMkLst>
            <pc:docMk/>
            <pc:sldMk cId="2966637141" sldId="538"/>
            <ac:spMk id="50" creationId="{20C1EAE9-0804-8EC0-C124-7593A79CEF23}"/>
          </ac:spMkLst>
        </pc:spChg>
        <pc:spChg chg="mod">
          <ac:chgData name="(대학원생) 송상현 (도시환경공학과)" userId="70f2d841-58d8-4d83-bb54-db1f3fe2fa38" providerId="ADAL" clId="{BAE7F76E-1221-CB44-9940-C64624594A99}" dt="2022-10-26T00:30:36.390" v="56" actId="6559"/>
          <ac:spMkLst>
            <pc:docMk/>
            <pc:sldMk cId="2966637141" sldId="538"/>
            <ac:spMk id="51" creationId="{E155D84B-83DB-81B6-D6A4-C90B1E962A5D}"/>
          </ac:spMkLst>
        </pc:spChg>
        <pc:spChg chg="mod">
          <ac:chgData name="(대학원생) 송상현 (도시환경공학과)" userId="70f2d841-58d8-4d83-bb54-db1f3fe2fa38" providerId="ADAL" clId="{BAE7F76E-1221-CB44-9940-C64624594A99}" dt="2022-10-26T00:30:36.390" v="56" actId="6559"/>
          <ac:spMkLst>
            <pc:docMk/>
            <pc:sldMk cId="2966637141" sldId="538"/>
            <ac:spMk id="52" creationId="{7FFCB1AC-077D-4885-CFCE-7D0832D25E08}"/>
          </ac:spMkLst>
        </pc:spChg>
        <pc:spChg chg="mod">
          <ac:chgData name="(대학원생) 송상현 (도시환경공학과)" userId="70f2d841-58d8-4d83-bb54-db1f3fe2fa38" providerId="ADAL" clId="{BAE7F76E-1221-CB44-9940-C64624594A99}" dt="2022-10-26T00:30:36.390" v="56" actId="6559"/>
          <ac:spMkLst>
            <pc:docMk/>
            <pc:sldMk cId="2966637141" sldId="538"/>
            <ac:spMk id="53" creationId="{11C4C142-F69E-96AA-B1AC-E8FEFA88A4DE}"/>
          </ac:spMkLst>
        </pc:spChg>
        <pc:spChg chg="mod">
          <ac:chgData name="(대학원생) 송상현 (도시환경공학과)" userId="70f2d841-58d8-4d83-bb54-db1f3fe2fa38" providerId="ADAL" clId="{BAE7F76E-1221-CB44-9940-C64624594A99}" dt="2022-10-26T00:30:36.390" v="56" actId="6559"/>
          <ac:spMkLst>
            <pc:docMk/>
            <pc:sldMk cId="2966637141" sldId="538"/>
            <ac:spMk id="54" creationId="{DBD70A76-2341-B320-E5DD-BAC8DDEE8F7E}"/>
          </ac:spMkLst>
        </pc:spChg>
        <pc:spChg chg="mod">
          <ac:chgData name="(대학원생) 송상현 (도시환경공학과)" userId="70f2d841-58d8-4d83-bb54-db1f3fe2fa38" providerId="ADAL" clId="{BAE7F76E-1221-CB44-9940-C64624594A99}" dt="2022-10-26T00:30:36.390" v="56" actId="6559"/>
          <ac:spMkLst>
            <pc:docMk/>
            <pc:sldMk cId="2966637141" sldId="538"/>
            <ac:spMk id="55" creationId="{CD6EC71A-0836-C117-0095-FDA58C3C8791}"/>
          </ac:spMkLst>
        </pc:spChg>
        <pc:spChg chg="mod">
          <ac:chgData name="(대학원생) 송상현 (도시환경공학과)" userId="70f2d841-58d8-4d83-bb54-db1f3fe2fa38" providerId="ADAL" clId="{BAE7F76E-1221-CB44-9940-C64624594A99}" dt="2022-10-26T00:30:36.390" v="56" actId="6559"/>
          <ac:spMkLst>
            <pc:docMk/>
            <pc:sldMk cId="2966637141" sldId="538"/>
            <ac:spMk id="56" creationId="{03C494C4-E482-FAB4-E194-FFFF01A2D6BC}"/>
          </ac:spMkLst>
        </pc:spChg>
        <pc:spChg chg="mod">
          <ac:chgData name="(대학원생) 송상현 (도시환경공학과)" userId="70f2d841-58d8-4d83-bb54-db1f3fe2fa38" providerId="ADAL" clId="{BAE7F76E-1221-CB44-9940-C64624594A99}" dt="2022-10-26T00:30:36.390" v="56" actId="6559"/>
          <ac:spMkLst>
            <pc:docMk/>
            <pc:sldMk cId="2966637141" sldId="538"/>
            <ac:spMk id="57" creationId="{167D0CEF-D401-957E-EE22-50CDB4F762A7}"/>
          </ac:spMkLst>
        </pc:spChg>
        <pc:spChg chg="mod">
          <ac:chgData name="(대학원생) 송상현 (도시환경공학과)" userId="70f2d841-58d8-4d83-bb54-db1f3fe2fa38" providerId="ADAL" clId="{BAE7F76E-1221-CB44-9940-C64624594A99}" dt="2022-10-26T00:30:36.390" v="56" actId="6559"/>
          <ac:spMkLst>
            <pc:docMk/>
            <pc:sldMk cId="2966637141" sldId="538"/>
            <ac:spMk id="58" creationId="{475C310E-8380-623E-76CF-AAE40945B02B}"/>
          </ac:spMkLst>
        </pc:spChg>
        <pc:spChg chg="mod">
          <ac:chgData name="(대학원생) 송상현 (도시환경공학과)" userId="70f2d841-58d8-4d83-bb54-db1f3fe2fa38" providerId="ADAL" clId="{BAE7F76E-1221-CB44-9940-C64624594A99}" dt="2022-10-26T00:30:36.390" v="56" actId="6559"/>
          <ac:spMkLst>
            <pc:docMk/>
            <pc:sldMk cId="2966637141" sldId="538"/>
            <ac:spMk id="60" creationId="{F65ABFEE-D889-240E-0EBF-5A3BF6AFBACD}"/>
          </ac:spMkLst>
        </pc:spChg>
        <pc:spChg chg="mod">
          <ac:chgData name="(대학원생) 송상현 (도시환경공학과)" userId="70f2d841-58d8-4d83-bb54-db1f3fe2fa38" providerId="ADAL" clId="{BAE7F76E-1221-CB44-9940-C64624594A99}" dt="2022-10-26T00:46:18.519" v="621" actId="1036"/>
          <ac:spMkLst>
            <pc:docMk/>
            <pc:sldMk cId="2966637141" sldId="538"/>
            <ac:spMk id="61" creationId="{F01A9492-77AF-3FEB-D063-F02733ECC53B}"/>
          </ac:spMkLst>
        </pc:spChg>
        <pc:spChg chg="mod">
          <ac:chgData name="(대학원생) 송상현 (도시환경공학과)" userId="70f2d841-58d8-4d83-bb54-db1f3fe2fa38" providerId="ADAL" clId="{BAE7F76E-1221-CB44-9940-C64624594A99}" dt="2022-10-26T00:46:18.519" v="621" actId="1036"/>
          <ac:spMkLst>
            <pc:docMk/>
            <pc:sldMk cId="2966637141" sldId="538"/>
            <ac:spMk id="63" creationId="{C75494C1-176E-72F7-2832-290E515A5608}"/>
          </ac:spMkLst>
        </pc:spChg>
        <pc:spChg chg="mod">
          <ac:chgData name="(대학원생) 송상현 (도시환경공학과)" userId="70f2d841-58d8-4d83-bb54-db1f3fe2fa38" providerId="ADAL" clId="{BAE7F76E-1221-CB44-9940-C64624594A99}" dt="2022-10-26T00:46:18.519" v="621" actId="1036"/>
          <ac:spMkLst>
            <pc:docMk/>
            <pc:sldMk cId="2966637141" sldId="538"/>
            <ac:spMk id="64" creationId="{C4F95476-C2B4-B6BE-5C5C-8CA482F43A2B}"/>
          </ac:spMkLst>
        </pc:spChg>
        <pc:spChg chg="mod">
          <ac:chgData name="(대학원생) 송상현 (도시환경공학과)" userId="70f2d841-58d8-4d83-bb54-db1f3fe2fa38" providerId="ADAL" clId="{BAE7F76E-1221-CB44-9940-C64624594A99}" dt="2022-10-26T00:46:01.276" v="609" actId="14100"/>
          <ac:spMkLst>
            <pc:docMk/>
            <pc:sldMk cId="2966637141" sldId="538"/>
            <ac:spMk id="65" creationId="{A6EB29AD-9A62-B240-968B-DB31501885EC}"/>
          </ac:spMkLst>
        </pc:spChg>
        <pc:spChg chg="mod">
          <ac:chgData name="(대학원생) 송상현 (도시환경공학과)" userId="70f2d841-58d8-4d83-bb54-db1f3fe2fa38" providerId="ADAL" clId="{BAE7F76E-1221-CB44-9940-C64624594A99}" dt="2022-10-26T00:45:25.538" v="567"/>
          <ac:spMkLst>
            <pc:docMk/>
            <pc:sldMk cId="2966637141" sldId="538"/>
            <ac:spMk id="66" creationId="{6B0365C0-F2A1-1A4B-884B-B82BE48A4206}"/>
          </ac:spMkLst>
        </pc:spChg>
        <pc:spChg chg="mod">
          <ac:chgData name="(대학원생) 송상현 (도시환경공학과)" userId="70f2d841-58d8-4d83-bb54-db1f3fe2fa38" providerId="ADAL" clId="{BAE7F76E-1221-CB44-9940-C64624594A99}" dt="2022-10-26T00:45:57.743" v="607" actId="14100"/>
          <ac:spMkLst>
            <pc:docMk/>
            <pc:sldMk cId="2966637141" sldId="538"/>
            <ac:spMk id="68" creationId="{A0F15B04-A3B4-5244-92E7-92DD26359666}"/>
          </ac:spMkLst>
        </pc:spChg>
        <pc:spChg chg="mod">
          <ac:chgData name="(대학원생) 송상현 (도시환경공학과)" userId="70f2d841-58d8-4d83-bb54-db1f3fe2fa38" providerId="ADAL" clId="{BAE7F76E-1221-CB44-9940-C64624594A99}" dt="2022-10-26T00:45:44.271" v="594"/>
          <ac:spMkLst>
            <pc:docMk/>
            <pc:sldMk cId="2966637141" sldId="538"/>
            <ac:spMk id="69" creationId="{8F03F877-EF70-144E-B40D-B7EC93C680A6}"/>
          </ac:spMkLst>
        </pc:spChg>
        <pc:grpChg chg="add mod">
          <ac:chgData name="(대학원생) 송상현 (도시환경공학과)" userId="70f2d841-58d8-4d83-bb54-db1f3fe2fa38" providerId="ADAL" clId="{BAE7F76E-1221-CB44-9940-C64624594A99}" dt="2022-10-26T00:45:58.492" v="608" actId="1076"/>
          <ac:grpSpMkLst>
            <pc:docMk/>
            <pc:sldMk cId="2966637141" sldId="538"/>
            <ac:grpSpMk id="62" creationId="{0D4F758D-110F-4241-801E-105095E13B47}"/>
          </ac:grpSpMkLst>
        </pc:grpChg>
        <pc:grpChg chg="add mod">
          <ac:chgData name="(대학원생) 송상현 (도시환경공학과)" userId="70f2d841-58d8-4d83-bb54-db1f3fe2fa38" providerId="ADAL" clId="{BAE7F76E-1221-CB44-9940-C64624594A99}" dt="2022-10-26T00:46:10.945" v="611" actId="1076"/>
          <ac:grpSpMkLst>
            <pc:docMk/>
            <pc:sldMk cId="2966637141" sldId="538"/>
            <ac:grpSpMk id="67" creationId="{66F3F9D5-6CAE-8345-87CC-D13E78AB8FDA}"/>
          </ac:grpSpMkLst>
        </pc:grpChg>
        <pc:picChg chg="mod">
          <ac:chgData name="(대학원생) 송상현 (도시환경공학과)" userId="70f2d841-58d8-4d83-bb54-db1f3fe2fa38" providerId="ADAL" clId="{BAE7F76E-1221-CB44-9940-C64624594A99}" dt="2022-10-26T00:46:18.519" v="621" actId="1036"/>
          <ac:picMkLst>
            <pc:docMk/>
            <pc:sldMk cId="2966637141" sldId="538"/>
            <ac:picMk id="11" creationId="{5FF24F8A-9F5E-EA7B-F962-1622D75AEBB3}"/>
          </ac:picMkLst>
        </pc:picChg>
      </pc:sldChg>
      <pc:sldChg chg="addSp modSp mod modNotesTx">
        <pc:chgData name="(대학원생) 송상현 (도시환경공학과)" userId="70f2d841-58d8-4d83-bb54-db1f3fe2fa38" providerId="ADAL" clId="{BAE7F76E-1221-CB44-9940-C64624594A99}" dt="2022-10-26T17:21:34.680" v="10984" actId="2711"/>
        <pc:sldMkLst>
          <pc:docMk/>
          <pc:sldMk cId="4172688280" sldId="541"/>
        </pc:sldMkLst>
        <pc:spChg chg="mod">
          <ac:chgData name="(대학원생) 송상현 (도시환경공학과)" userId="70f2d841-58d8-4d83-bb54-db1f3fe2fa38" providerId="ADAL" clId="{BAE7F76E-1221-CB44-9940-C64624594A99}" dt="2022-10-26T00:31:41.374" v="69" actId="1076"/>
          <ac:spMkLst>
            <pc:docMk/>
            <pc:sldMk cId="4172688280" sldId="541"/>
            <ac:spMk id="2" creationId="{A92FCBB4-8016-8118-D5A6-E71CDFFF5B65}"/>
          </ac:spMkLst>
        </pc:spChg>
        <pc:spChg chg="mod">
          <ac:chgData name="(대학원생) 송상현 (도시환경공학과)" userId="70f2d841-58d8-4d83-bb54-db1f3fe2fa38" providerId="ADAL" clId="{BAE7F76E-1221-CB44-9940-C64624594A99}" dt="2022-10-26T00:31:28.812" v="65" actId="6559"/>
          <ac:spMkLst>
            <pc:docMk/>
            <pc:sldMk cId="4172688280" sldId="541"/>
            <ac:spMk id="4" creationId="{A1D5E77F-5E6D-5FC5-B9F9-97FA36304555}"/>
          </ac:spMkLst>
        </pc:spChg>
        <pc:spChg chg="mod">
          <ac:chgData name="(대학원생) 송상현 (도시환경공학과)" userId="70f2d841-58d8-4d83-bb54-db1f3fe2fa38" providerId="ADAL" clId="{BAE7F76E-1221-CB44-9940-C64624594A99}" dt="2022-10-26T00:31:28.812" v="65" actId="6559"/>
          <ac:spMkLst>
            <pc:docMk/>
            <pc:sldMk cId="4172688280" sldId="541"/>
            <ac:spMk id="5" creationId="{B0B0F4B6-8AE0-C19A-6E07-65A82BA9A7DF}"/>
          </ac:spMkLst>
        </pc:spChg>
        <pc:spChg chg="mod">
          <ac:chgData name="(대학원생) 송상현 (도시환경공학과)" userId="70f2d841-58d8-4d83-bb54-db1f3fe2fa38" providerId="ADAL" clId="{BAE7F76E-1221-CB44-9940-C64624594A99}" dt="2022-10-26T00:31:28.812" v="65" actId="6559"/>
          <ac:spMkLst>
            <pc:docMk/>
            <pc:sldMk cId="4172688280" sldId="541"/>
            <ac:spMk id="6" creationId="{C7B75FA6-1FD8-9FAE-5277-F2570169B880}"/>
          </ac:spMkLst>
        </pc:spChg>
        <pc:spChg chg="mod">
          <ac:chgData name="(대학원생) 송상현 (도시환경공학과)" userId="70f2d841-58d8-4d83-bb54-db1f3fe2fa38" providerId="ADAL" clId="{BAE7F76E-1221-CB44-9940-C64624594A99}" dt="2022-10-26T00:31:28.812" v="65" actId="6559"/>
          <ac:spMkLst>
            <pc:docMk/>
            <pc:sldMk cId="4172688280" sldId="541"/>
            <ac:spMk id="7" creationId="{28D80EC3-CB56-84C7-4FCD-97247E80A951}"/>
          </ac:spMkLst>
        </pc:spChg>
        <pc:spChg chg="mod">
          <ac:chgData name="(대학원생) 송상현 (도시환경공학과)" userId="70f2d841-58d8-4d83-bb54-db1f3fe2fa38" providerId="ADAL" clId="{BAE7F76E-1221-CB44-9940-C64624594A99}" dt="2022-10-26T00:30:46.411" v="57" actId="6559"/>
          <ac:spMkLst>
            <pc:docMk/>
            <pc:sldMk cId="4172688280" sldId="541"/>
            <ac:spMk id="10" creationId="{11849442-9A19-BD73-AC25-29C019EF1077}"/>
          </ac:spMkLst>
        </pc:spChg>
        <pc:spChg chg="mod">
          <ac:chgData name="(대학원생) 송상현 (도시환경공학과)" userId="70f2d841-58d8-4d83-bb54-db1f3fe2fa38" providerId="ADAL" clId="{BAE7F76E-1221-CB44-9940-C64624594A99}" dt="2022-10-26T00:31:28.812" v="65" actId="6559"/>
          <ac:spMkLst>
            <pc:docMk/>
            <pc:sldMk cId="4172688280" sldId="541"/>
            <ac:spMk id="11" creationId="{1FC6CC02-B9AA-BB5F-D8FD-A99B87C49508}"/>
          </ac:spMkLst>
        </pc:spChg>
        <pc:spChg chg="mod">
          <ac:chgData name="(대학원생) 송상현 (도시환경공학과)" userId="70f2d841-58d8-4d83-bb54-db1f3fe2fa38" providerId="ADAL" clId="{BAE7F76E-1221-CB44-9940-C64624594A99}" dt="2022-10-26T00:31:28.812" v="65" actId="6559"/>
          <ac:spMkLst>
            <pc:docMk/>
            <pc:sldMk cId="4172688280" sldId="541"/>
            <ac:spMk id="12" creationId="{A1A49864-12BA-0FCC-7E79-68C6663FB041}"/>
          </ac:spMkLst>
        </pc:spChg>
        <pc:spChg chg="mod">
          <ac:chgData name="(대학원생) 송상현 (도시환경공학과)" userId="70f2d841-58d8-4d83-bb54-db1f3fe2fa38" providerId="ADAL" clId="{BAE7F76E-1221-CB44-9940-C64624594A99}" dt="2022-10-26T00:44:49.425" v="508" actId="1036"/>
          <ac:spMkLst>
            <pc:docMk/>
            <pc:sldMk cId="4172688280" sldId="541"/>
            <ac:spMk id="17" creationId="{3BF5D921-C7E6-1259-ABA8-064EFDA4FDD0}"/>
          </ac:spMkLst>
        </pc:spChg>
        <pc:spChg chg="mod">
          <ac:chgData name="(대학원생) 송상현 (도시환경공학과)" userId="70f2d841-58d8-4d83-bb54-db1f3fe2fa38" providerId="ADAL" clId="{BAE7F76E-1221-CB44-9940-C64624594A99}" dt="2022-10-26T00:31:28.812" v="65" actId="6559"/>
          <ac:spMkLst>
            <pc:docMk/>
            <pc:sldMk cId="4172688280" sldId="541"/>
            <ac:spMk id="21" creationId="{715643DD-0A07-4CD8-D535-CA3C4B062C83}"/>
          </ac:spMkLst>
        </pc:spChg>
        <pc:spChg chg="mod">
          <ac:chgData name="(대학원생) 송상현 (도시환경공학과)" userId="70f2d841-58d8-4d83-bb54-db1f3fe2fa38" providerId="ADAL" clId="{BAE7F76E-1221-CB44-9940-C64624594A99}" dt="2022-10-26T00:30:46.411" v="57" actId="6559"/>
          <ac:spMkLst>
            <pc:docMk/>
            <pc:sldMk cId="4172688280" sldId="541"/>
            <ac:spMk id="22" creationId="{765E9309-9DCD-5A87-A409-77C316CCBF95}"/>
          </ac:spMkLst>
        </pc:spChg>
        <pc:spChg chg="mod">
          <ac:chgData name="(대학원생) 송상현 (도시환경공학과)" userId="70f2d841-58d8-4d83-bb54-db1f3fe2fa38" providerId="ADAL" clId="{BAE7F76E-1221-CB44-9940-C64624594A99}" dt="2022-10-26T00:31:20.932" v="64" actId="1076"/>
          <ac:spMkLst>
            <pc:docMk/>
            <pc:sldMk cId="4172688280" sldId="541"/>
            <ac:spMk id="23" creationId="{0A6CB3A3-C8A0-F52E-11EC-F7F0D3EEEA48}"/>
          </ac:spMkLst>
        </pc:spChg>
        <pc:spChg chg="mod">
          <ac:chgData name="(대학원생) 송상현 (도시환경공학과)" userId="70f2d841-58d8-4d83-bb54-db1f3fe2fa38" providerId="ADAL" clId="{BAE7F76E-1221-CB44-9940-C64624594A99}" dt="2022-10-26T00:30:46.411" v="57" actId="6559"/>
          <ac:spMkLst>
            <pc:docMk/>
            <pc:sldMk cId="4172688280" sldId="541"/>
            <ac:spMk id="29" creationId="{34C5B36D-2073-4140-9847-A2C9B36D9613}"/>
          </ac:spMkLst>
        </pc:spChg>
        <pc:spChg chg="mod">
          <ac:chgData name="(대학원생) 송상현 (도시환경공학과)" userId="70f2d841-58d8-4d83-bb54-db1f3fe2fa38" providerId="ADAL" clId="{BAE7F76E-1221-CB44-9940-C64624594A99}" dt="2022-10-26T00:31:28.812" v="65" actId="6559"/>
          <ac:spMkLst>
            <pc:docMk/>
            <pc:sldMk cId="4172688280" sldId="541"/>
            <ac:spMk id="30" creationId="{2444157C-1340-D8F1-CD4B-8A9E97CE0803}"/>
          </ac:spMkLst>
        </pc:spChg>
        <pc:spChg chg="mod">
          <ac:chgData name="(대학원생) 송상현 (도시환경공학과)" userId="70f2d841-58d8-4d83-bb54-db1f3fe2fa38" providerId="ADAL" clId="{BAE7F76E-1221-CB44-9940-C64624594A99}" dt="2022-10-26T00:31:28.812" v="65" actId="6559"/>
          <ac:spMkLst>
            <pc:docMk/>
            <pc:sldMk cId="4172688280" sldId="541"/>
            <ac:spMk id="31" creationId="{963D9A4A-31F8-2F4F-BCC7-D1E21124045A}"/>
          </ac:spMkLst>
        </pc:spChg>
        <pc:spChg chg="mod">
          <ac:chgData name="(대학원생) 송상현 (도시환경공학과)" userId="70f2d841-58d8-4d83-bb54-db1f3fe2fa38" providerId="ADAL" clId="{BAE7F76E-1221-CB44-9940-C64624594A99}" dt="2022-10-26T00:31:28.812" v="65" actId="6559"/>
          <ac:spMkLst>
            <pc:docMk/>
            <pc:sldMk cId="4172688280" sldId="541"/>
            <ac:spMk id="32" creationId="{A54E5152-CDC4-B050-B5F8-5911683D8AC3}"/>
          </ac:spMkLst>
        </pc:spChg>
        <pc:spChg chg="mod">
          <ac:chgData name="(대학원생) 송상현 (도시환경공학과)" userId="70f2d841-58d8-4d83-bb54-db1f3fe2fa38" providerId="ADAL" clId="{BAE7F76E-1221-CB44-9940-C64624594A99}" dt="2022-10-26T00:31:28.812" v="65" actId="6559"/>
          <ac:spMkLst>
            <pc:docMk/>
            <pc:sldMk cId="4172688280" sldId="541"/>
            <ac:spMk id="33" creationId="{5DAF28DA-7C50-C57A-A5B2-B31395035036}"/>
          </ac:spMkLst>
        </pc:spChg>
        <pc:spChg chg="mod">
          <ac:chgData name="(대학원생) 송상현 (도시환경공학과)" userId="70f2d841-58d8-4d83-bb54-db1f3fe2fa38" providerId="ADAL" clId="{BAE7F76E-1221-CB44-9940-C64624594A99}" dt="2022-10-26T00:31:28.812" v="65" actId="6559"/>
          <ac:spMkLst>
            <pc:docMk/>
            <pc:sldMk cId="4172688280" sldId="541"/>
            <ac:spMk id="34" creationId="{D6980E03-4531-A13F-47B9-CD84B26FCB99}"/>
          </ac:spMkLst>
        </pc:spChg>
        <pc:spChg chg="mod">
          <ac:chgData name="(대학원생) 송상현 (도시환경공학과)" userId="70f2d841-58d8-4d83-bb54-db1f3fe2fa38" providerId="ADAL" clId="{BAE7F76E-1221-CB44-9940-C64624594A99}" dt="2022-10-26T00:31:28.812" v="65" actId="6559"/>
          <ac:spMkLst>
            <pc:docMk/>
            <pc:sldMk cId="4172688280" sldId="541"/>
            <ac:spMk id="35" creationId="{C07138C0-805B-3985-BB9B-DB2EC83933D8}"/>
          </ac:spMkLst>
        </pc:spChg>
        <pc:spChg chg="mod">
          <ac:chgData name="(대학원생) 송상현 (도시환경공학과)" userId="70f2d841-58d8-4d83-bb54-db1f3fe2fa38" providerId="ADAL" clId="{BAE7F76E-1221-CB44-9940-C64624594A99}" dt="2022-10-26T00:45:12.360" v="566" actId="20577"/>
          <ac:spMkLst>
            <pc:docMk/>
            <pc:sldMk cId="4172688280" sldId="541"/>
            <ac:spMk id="37" creationId="{D41C35D3-C9A8-EA47-8A98-13F6B24BBBB5}"/>
          </ac:spMkLst>
        </pc:spChg>
        <pc:spChg chg="mod">
          <ac:chgData name="(대학원생) 송상현 (도시환경공학과)" userId="70f2d841-58d8-4d83-bb54-db1f3fe2fa38" providerId="ADAL" clId="{BAE7F76E-1221-CB44-9940-C64624594A99}" dt="2022-10-26T00:44:44.989" v="494"/>
          <ac:spMkLst>
            <pc:docMk/>
            <pc:sldMk cId="4172688280" sldId="541"/>
            <ac:spMk id="38" creationId="{BF4D5D39-321C-9042-9BCF-C6F8A1DBA91B}"/>
          </ac:spMkLst>
        </pc:spChg>
        <pc:grpChg chg="add mod">
          <ac:chgData name="(대학원생) 송상현 (도시환경공학과)" userId="70f2d841-58d8-4d83-bb54-db1f3fe2fa38" providerId="ADAL" clId="{BAE7F76E-1221-CB44-9940-C64624594A99}" dt="2022-10-26T00:45:09.004" v="562" actId="1076"/>
          <ac:grpSpMkLst>
            <pc:docMk/>
            <pc:sldMk cId="4172688280" sldId="541"/>
            <ac:grpSpMk id="36" creationId="{EC934E10-D621-5341-A80B-7D283F2951BB}"/>
          </ac:grpSpMkLst>
        </pc:grpChg>
      </pc:sldChg>
      <pc:sldChg chg="modSp mod modNotesTx">
        <pc:chgData name="(대학원생) 송상현 (도시환경공학과)" userId="70f2d841-58d8-4d83-bb54-db1f3fe2fa38" providerId="ADAL" clId="{BAE7F76E-1221-CB44-9940-C64624594A99}" dt="2022-10-26T17:17:47.425" v="10975" actId="20577"/>
        <pc:sldMkLst>
          <pc:docMk/>
          <pc:sldMk cId="4156210443" sldId="544"/>
        </pc:sldMkLst>
        <pc:spChg chg="mod">
          <ac:chgData name="(대학원생) 송상현 (도시환경공학과)" userId="70f2d841-58d8-4d83-bb54-db1f3fe2fa38" providerId="ADAL" clId="{BAE7F76E-1221-CB44-9940-C64624594A99}" dt="2022-10-26T07:01:00.456" v="4562" actId="14100"/>
          <ac:spMkLst>
            <pc:docMk/>
            <pc:sldMk cId="4156210443" sldId="544"/>
            <ac:spMk id="3" creationId="{695484E3-A749-470F-B4C8-80671439A663}"/>
          </ac:spMkLst>
        </pc:spChg>
        <pc:spChg chg="mod">
          <ac:chgData name="(대학원생) 송상현 (도시환경공학과)" userId="70f2d841-58d8-4d83-bb54-db1f3fe2fa38" providerId="ADAL" clId="{BAE7F76E-1221-CB44-9940-C64624594A99}" dt="2022-10-26T07:02:08.118" v="4649" actId="20577"/>
          <ac:spMkLst>
            <pc:docMk/>
            <pc:sldMk cId="4156210443" sldId="544"/>
            <ac:spMk id="4" creationId="{4A7BECCD-4923-8342-84DA-E5C1B1088C32}"/>
          </ac:spMkLst>
        </pc:spChg>
        <pc:spChg chg="mod">
          <ac:chgData name="(대학원생) 송상현 (도시환경공학과)" userId="70f2d841-58d8-4d83-bb54-db1f3fe2fa38" providerId="ADAL" clId="{BAE7F76E-1221-CB44-9940-C64624594A99}" dt="2022-10-26T02:03:05.160" v="4034" actId="6559"/>
          <ac:spMkLst>
            <pc:docMk/>
            <pc:sldMk cId="4156210443" sldId="544"/>
            <ac:spMk id="8" creationId="{A9BCAE4F-A343-41D8-97FE-59FED8DC2B75}"/>
          </ac:spMkLst>
        </pc:spChg>
        <pc:spChg chg="mod">
          <ac:chgData name="(대학원생) 송상현 (도시환경공학과)" userId="70f2d841-58d8-4d83-bb54-db1f3fe2fa38" providerId="ADAL" clId="{BAE7F76E-1221-CB44-9940-C64624594A99}" dt="2022-10-26T02:03:05.160" v="4034" actId="6559"/>
          <ac:spMkLst>
            <pc:docMk/>
            <pc:sldMk cId="4156210443" sldId="544"/>
            <ac:spMk id="9" creationId="{97E4B6E4-EBFE-A5E6-D15B-8CDE268413B7}"/>
          </ac:spMkLst>
        </pc:spChg>
        <pc:spChg chg="mod">
          <ac:chgData name="(대학원생) 송상현 (도시환경공학과)" userId="70f2d841-58d8-4d83-bb54-db1f3fe2fa38" providerId="ADAL" clId="{BAE7F76E-1221-CB44-9940-C64624594A99}" dt="2022-10-26T02:03:05.160" v="4034" actId="6559"/>
          <ac:spMkLst>
            <pc:docMk/>
            <pc:sldMk cId="4156210443" sldId="544"/>
            <ac:spMk id="22" creationId="{0B573583-4A68-F148-8841-99FE0E0EF8FA}"/>
          </ac:spMkLst>
        </pc:spChg>
        <pc:spChg chg="mod">
          <ac:chgData name="(대학원생) 송상현 (도시환경공학과)" userId="70f2d841-58d8-4d83-bb54-db1f3fe2fa38" providerId="ADAL" clId="{BAE7F76E-1221-CB44-9940-C64624594A99}" dt="2022-10-26T02:03:05.160" v="4034" actId="6559"/>
          <ac:spMkLst>
            <pc:docMk/>
            <pc:sldMk cId="4156210443" sldId="544"/>
            <ac:spMk id="23" creationId="{AB5BD4EA-0144-C74E-BF2F-D6DB6C2269FB}"/>
          </ac:spMkLst>
        </pc:spChg>
        <pc:spChg chg="mod">
          <ac:chgData name="(대학원생) 송상현 (도시환경공학과)" userId="70f2d841-58d8-4d83-bb54-db1f3fe2fa38" providerId="ADAL" clId="{BAE7F76E-1221-CB44-9940-C64624594A99}" dt="2022-10-26T02:03:05.160" v="4034" actId="6559"/>
          <ac:spMkLst>
            <pc:docMk/>
            <pc:sldMk cId="4156210443" sldId="544"/>
            <ac:spMk id="24" creationId="{EEBF9896-03A3-8141-98F8-CD0534F4187C}"/>
          </ac:spMkLst>
        </pc:spChg>
        <pc:spChg chg="mod">
          <ac:chgData name="(대학원생) 송상현 (도시환경공학과)" userId="70f2d841-58d8-4d83-bb54-db1f3fe2fa38" providerId="ADAL" clId="{BAE7F76E-1221-CB44-9940-C64624594A99}" dt="2022-10-26T02:03:05.160" v="4034" actId="6559"/>
          <ac:spMkLst>
            <pc:docMk/>
            <pc:sldMk cId="4156210443" sldId="544"/>
            <ac:spMk id="38" creationId="{433C2B53-645A-40A4-A4AF-9B74E593E415}"/>
          </ac:spMkLst>
        </pc:spChg>
        <pc:grpChg chg="mod">
          <ac:chgData name="(대학원생) 송상현 (도시환경공학과)" userId="70f2d841-58d8-4d83-bb54-db1f3fe2fa38" providerId="ADAL" clId="{BAE7F76E-1221-CB44-9940-C64624594A99}" dt="2022-10-26T07:01:19.635" v="4614" actId="1036"/>
          <ac:grpSpMkLst>
            <pc:docMk/>
            <pc:sldMk cId="4156210443" sldId="544"/>
            <ac:grpSpMk id="5" creationId="{791DDA87-ED6E-1541-924D-E5F1543AA142}"/>
          </ac:grpSpMkLst>
        </pc:grpChg>
      </pc:sldChg>
      <pc:sldChg chg="modSp mod modNotesTx">
        <pc:chgData name="(대학원생) 송상현 (도시환경공학과)" userId="70f2d841-58d8-4d83-bb54-db1f3fe2fa38" providerId="ADAL" clId="{BAE7F76E-1221-CB44-9940-C64624594A99}" dt="2022-10-26T17:20:50.362" v="10977" actId="2711"/>
        <pc:sldMkLst>
          <pc:docMk/>
          <pc:sldMk cId="2962783558" sldId="546"/>
        </pc:sldMkLst>
        <pc:spChg chg="mod">
          <ac:chgData name="(대학원생) 송상현 (도시환경공학과)" userId="70f2d841-58d8-4d83-bb54-db1f3fe2fa38" providerId="ADAL" clId="{BAE7F76E-1221-CB44-9940-C64624594A99}" dt="2022-10-26T00:29:37.307" v="44" actId="6559"/>
          <ac:spMkLst>
            <pc:docMk/>
            <pc:sldMk cId="2962783558" sldId="546"/>
            <ac:spMk id="4" creationId="{4F51FE9E-D8E1-A637-5F6C-C90E4D03CEDB}"/>
          </ac:spMkLst>
        </pc:spChg>
        <pc:spChg chg="mod">
          <ac:chgData name="(대학원생) 송상현 (도시환경공학과)" userId="70f2d841-58d8-4d83-bb54-db1f3fe2fa38" providerId="ADAL" clId="{BAE7F76E-1221-CB44-9940-C64624594A99}" dt="2022-10-26T00:29:37.307" v="44" actId="6559"/>
          <ac:spMkLst>
            <pc:docMk/>
            <pc:sldMk cId="2962783558" sldId="546"/>
            <ac:spMk id="5" creationId="{460010FC-DE3B-4A8E-A4C0-41C5BA427643}"/>
          </ac:spMkLst>
        </pc:spChg>
        <pc:spChg chg="mod">
          <ac:chgData name="(대학원생) 송상현 (도시환경공학과)" userId="70f2d841-58d8-4d83-bb54-db1f3fe2fa38" providerId="ADAL" clId="{BAE7F76E-1221-CB44-9940-C64624594A99}" dt="2022-10-26T00:29:37.307" v="44" actId="6559"/>
          <ac:spMkLst>
            <pc:docMk/>
            <pc:sldMk cId="2962783558" sldId="546"/>
            <ac:spMk id="6" creationId="{930F6E40-3E3F-B851-99F5-5855A93DF2F5}"/>
          </ac:spMkLst>
        </pc:spChg>
        <pc:spChg chg="mod">
          <ac:chgData name="(대학원생) 송상현 (도시환경공학과)" userId="70f2d841-58d8-4d83-bb54-db1f3fe2fa38" providerId="ADAL" clId="{BAE7F76E-1221-CB44-9940-C64624594A99}" dt="2022-10-26T00:29:37.307" v="44" actId="6559"/>
          <ac:spMkLst>
            <pc:docMk/>
            <pc:sldMk cId="2962783558" sldId="546"/>
            <ac:spMk id="9" creationId="{624EE3B1-52EF-BD59-7362-ED4EFAC74E32}"/>
          </ac:spMkLst>
        </pc:spChg>
        <pc:spChg chg="mod">
          <ac:chgData name="(대학원생) 송상현 (도시환경공학과)" userId="70f2d841-58d8-4d83-bb54-db1f3fe2fa38" providerId="ADAL" clId="{BAE7F76E-1221-CB44-9940-C64624594A99}" dt="2022-10-26T00:29:37.307" v="44" actId="6559"/>
          <ac:spMkLst>
            <pc:docMk/>
            <pc:sldMk cId="2962783558" sldId="546"/>
            <ac:spMk id="10" creationId="{9DC12562-9F80-FF7C-B5E0-C54A3B4FA773}"/>
          </ac:spMkLst>
        </pc:spChg>
        <pc:spChg chg="mod">
          <ac:chgData name="(대학원생) 송상현 (도시환경공학과)" userId="70f2d841-58d8-4d83-bb54-db1f3fe2fa38" providerId="ADAL" clId="{BAE7F76E-1221-CB44-9940-C64624594A99}" dt="2022-10-26T00:29:37.307" v="44" actId="6559"/>
          <ac:spMkLst>
            <pc:docMk/>
            <pc:sldMk cId="2962783558" sldId="546"/>
            <ac:spMk id="12" creationId="{89300B1E-E446-1B4F-83AF-C4A4170D31D9}"/>
          </ac:spMkLst>
        </pc:spChg>
        <pc:spChg chg="mod">
          <ac:chgData name="(대학원생) 송상현 (도시환경공학과)" userId="70f2d841-58d8-4d83-bb54-db1f3fe2fa38" providerId="ADAL" clId="{BAE7F76E-1221-CB44-9940-C64624594A99}" dt="2022-10-26T02:05:09.694" v="4201" actId="20577"/>
          <ac:spMkLst>
            <pc:docMk/>
            <pc:sldMk cId="2962783558" sldId="546"/>
            <ac:spMk id="13" creationId="{5495692C-2FB4-0D4C-AE9D-B8B67FB64A3D}"/>
          </ac:spMkLst>
        </pc:spChg>
        <pc:spChg chg="mod">
          <ac:chgData name="(대학원생) 송상현 (도시환경공학과)" userId="70f2d841-58d8-4d83-bb54-db1f3fe2fa38" providerId="ADAL" clId="{BAE7F76E-1221-CB44-9940-C64624594A99}" dt="2022-10-26T00:29:37.307" v="44" actId="6559"/>
          <ac:spMkLst>
            <pc:docMk/>
            <pc:sldMk cId="2962783558" sldId="546"/>
            <ac:spMk id="38" creationId="{592F3CAE-B470-65CA-4F46-E2EC3F12F1F5}"/>
          </ac:spMkLst>
        </pc:spChg>
      </pc:sldChg>
      <pc:sldChg chg="modSp mod modNotesTx">
        <pc:chgData name="(대학원생) 송상현 (도시환경공학과)" userId="70f2d841-58d8-4d83-bb54-db1f3fe2fa38" providerId="ADAL" clId="{BAE7F76E-1221-CB44-9940-C64624594A99}" dt="2022-10-26T17:21:43.931" v="10986" actId="2711"/>
        <pc:sldMkLst>
          <pc:docMk/>
          <pc:sldMk cId="4062846996" sldId="552"/>
        </pc:sldMkLst>
        <pc:spChg chg="mod">
          <ac:chgData name="(대학원생) 송상현 (도시환경공학과)" userId="70f2d841-58d8-4d83-bb54-db1f3fe2fa38" providerId="ADAL" clId="{BAE7F76E-1221-CB44-9940-C64624594A99}" dt="2022-10-26T00:27:33.784" v="28" actId="6559"/>
          <ac:spMkLst>
            <pc:docMk/>
            <pc:sldMk cId="4062846996" sldId="552"/>
            <ac:spMk id="3" creationId="{C4BAE261-6FE8-40B6-B081-60F4027FBFEE}"/>
          </ac:spMkLst>
        </pc:spChg>
        <pc:spChg chg="mod">
          <ac:chgData name="(대학원생) 송상현 (도시환경공학과)" userId="70f2d841-58d8-4d83-bb54-db1f3fe2fa38" providerId="ADAL" clId="{BAE7F76E-1221-CB44-9940-C64624594A99}" dt="2022-10-26T00:27:33.784" v="28" actId="6559"/>
          <ac:spMkLst>
            <pc:docMk/>
            <pc:sldMk cId="4062846996" sldId="552"/>
            <ac:spMk id="4" creationId="{D4D89863-C703-CC72-6530-BB410813CBE4}"/>
          </ac:spMkLst>
        </pc:spChg>
        <pc:spChg chg="mod">
          <ac:chgData name="(대학원생) 송상현 (도시환경공학과)" userId="70f2d841-58d8-4d83-bb54-db1f3fe2fa38" providerId="ADAL" clId="{BAE7F76E-1221-CB44-9940-C64624594A99}" dt="2022-10-26T00:27:33.784" v="28" actId="6559"/>
          <ac:spMkLst>
            <pc:docMk/>
            <pc:sldMk cId="4062846996" sldId="552"/>
            <ac:spMk id="7" creationId="{29E7297D-A675-A5F7-07A1-DB6B3A45297C}"/>
          </ac:spMkLst>
        </pc:spChg>
        <pc:spChg chg="mod">
          <ac:chgData name="(대학원생) 송상현 (도시환경공학과)" userId="70f2d841-58d8-4d83-bb54-db1f3fe2fa38" providerId="ADAL" clId="{BAE7F76E-1221-CB44-9940-C64624594A99}" dt="2022-10-26T00:27:33.784" v="28" actId="6559"/>
          <ac:spMkLst>
            <pc:docMk/>
            <pc:sldMk cId="4062846996" sldId="552"/>
            <ac:spMk id="8" creationId="{CF70F825-C26E-277D-F26F-889AC04FDB2F}"/>
          </ac:spMkLst>
        </pc:spChg>
        <pc:graphicFrameChg chg="modGraphic">
          <ac:chgData name="(대학원생) 송상현 (도시환경공학과)" userId="70f2d841-58d8-4d83-bb54-db1f3fe2fa38" providerId="ADAL" clId="{BAE7F76E-1221-CB44-9940-C64624594A99}" dt="2022-10-26T00:28:08.080" v="30" actId="2711"/>
          <ac:graphicFrameMkLst>
            <pc:docMk/>
            <pc:sldMk cId="4062846996" sldId="552"/>
            <ac:graphicFrameMk id="2" creationId="{A28E1D27-E0B0-F25E-F0F9-CA5DD0BACAFF}"/>
          </ac:graphicFrameMkLst>
        </pc:graphicFrameChg>
        <pc:graphicFrameChg chg="modGraphic">
          <ac:chgData name="(대학원생) 송상현 (도시환경공학과)" userId="70f2d841-58d8-4d83-bb54-db1f3fe2fa38" providerId="ADAL" clId="{BAE7F76E-1221-CB44-9940-C64624594A99}" dt="2022-10-26T00:28:00.797" v="29" actId="2711"/>
          <ac:graphicFrameMkLst>
            <pc:docMk/>
            <pc:sldMk cId="4062846996" sldId="552"/>
            <ac:graphicFrameMk id="6" creationId="{9FE3BE6B-B75D-E2FA-D9AF-9E0812BCAF07}"/>
          </ac:graphicFrameMkLst>
        </pc:graphicFrameChg>
      </pc:sldChg>
      <pc:sldChg chg="addSp modSp mod modNotesTx">
        <pc:chgData name="(대학원생) 송상현 (도시환경공학과)" userId="70f2d841-58d8-4d83-bb54-db1f3fe2fa38" providerId="ADAL" clId="{BAE7F76E-1221-CB44-9940-C64624594A99}" dt="2022-10-26T17:21:39.701" v="10985" actId="2711"/>
        <pc:sldMkLst>
          <pc:docMk/>
          <pc:sldMk cId="1597627006" sldId="640"/>
        </pc:sldMkLst>
        <pc:spChg chg="mod">
          <ac:chgData name="(대학원생) 송상현 (도시환경공학과)" userId="70f2d841-58d8-4d83-bb54-db1f3fe2fa38" providerId="ADAL" clId="{BAE7F76E-1221-CB44-9940-C64624594A99}" dt="2022-10-26T00:28:19.224" v="32" actId="6559"/>
          <ac:spMkLst>
            <pc:docMk/>
            <pc:sldMk cId="1597627006" sldId="640"/>
            <ac:spMk id="3" creationId="{C4BAE261-6FE8-40B6-B081-60F4027FBFEE}"/>
          </ac:spMkLst>
        </pc:spChg>
        <pc:spChg chg="mod">
          <ac:chgData name="(대학원생) 송상현 (도시환경공학과)" userId="70f2d841-58d8-4d83-bb54-db1f3fe2fa38" providerId="ADAL" clId="{BAE7F76E-1221-CB44-9940-C64624594A99}" dt="2022-10-26T00:46:49.960" v="635" actId="1036"/>
          <ac:spMkLst>
            <pc:docMk/>
            <pc:sldMk cId="1597627006" sldId="640"/>
            <ac:spMk id="11" creationId="{51298D66-EFA7-5272-A5B8-D36A30976A20}"/>
          </ac:spMkLst>
        </pc:spChg>
        <pc:spChg chg="mod">
          <ac:chgData name="(대학원생) 송상현 (도시환경공학과)" userId="70f2d841-58d8-4d83-bb54-db1f3fe2fa38" providerId="ADAL" clId="{BAE7F76E-1221-CB44-9940-C64624594A99}" dt="2022-10-26T00:28:40.778" v="36" actId="6559"/>
          <ac:spMkLst>
            <pc:docMk/>
            <pc:sldMk cId="1597627006" sldId="640"/>
            <ac:spMk id="24" creationId="{5AE0A8A0-F9C5-3EA9-A4E4-7DEC31ACFB2F}"/>
          </ac:spMkLst>
        </pc:spChg>
        <pc:spChg chg="mod">
          <ac:chgData name="(대학원생) 송상현 (도시환경공학과)" userId="70f2d841-58d8-4d83-bb54-db1f3fe2fa38" providerId="ADAL" clId="{BAE7F76E-1221-CB44-9940-C64624594A99}" dt="2022-10-26T00:28:40.778" v="36" actId="6559"/>
          <ac:spMkLst>
            <pc:docMk/>
            <pc:sldMk cId="1597627006" sldId="640"/>
            <ac:spMk id="32" creationId="{81E1C5E4-6205-4237-0D13-8F653D97068B}"/>
          </ac:spMkLst>
        </pc:spChg>
        <pc:spChg chg="mod">
          <ac:chgData name="(대학원생) 송상현 (도시환경공학과)" userId="70f2d841-58d8-4d83-bb54-db1f3fe2fa38" providerId="ADAL" clId="{BAE7F76E-1221-CB44-9940-C64624594A99}" dt="2022-10-26T00:28:40.778" v="36" actId="6559"/>
          <ac:spMkLst>
            <pc:docMk/>
            <pc:sldMk cId="1597627006" sldId="640"/>
            <ac:spMk id="40" creationId="{DE617E83-FA6D-EDD0-E2BD-DC89E979427E}"/>
          </ac:spMkLst>
        </pc:spChg>
        <pc:spChg chg="mod">
          <ac:chgData name="(대학원생) 송상현 (도시환경공학과)" userId="70f2d841-58d8-4d83-bb54-db1f3fe2fa38" providerId="ADAL" clId="{BAE7F76E-1221-CB44-9940-C64624594A99}" dt="2022-10-26T00:28:40.778" v="36" actId="6559"/>
          <ac:spMkLst>
            <pc:docMk/>
            <pc:sldMk cId="1597627006" sldId="640"/>
            <ac:spMk id="42" creationId="{29A99F47-29EC-E957-D4D3-B4B614ED9BCD}"/>
          </ac:spMkLst>
        </pc:spChg>
        <pc:spChg chg="mod">
          <ac:chgData name="(대학원생) 송상현 (도시환경공학과)" userId="70f2d841-58d8-4d83-bb54-db1f3fe2fa38" providerId="ADAL" clId="{BAE7F76E-1221-CB44-9940-C64624594A99}" dt="2022-10-26T00:47:04.966" v="683" actId="20577"/>
          <ac:spMkLst>
            <pc:docMk/>
            <pc:sldMk cId="1597627006" sldId="640"/>
            <ac:spMk id="44" creationId="{7F071EBD-2270-8D46-9AE8-79C1EB6A2830}"/>
          </ac:spMkLst>
        </pc:spChg>
        <pc:spChg chg="mod">
          <ac:chgData name="(대학원생) 송상현 (도시환경공학과)" userId="70f2d841-58d8-4d83-bb54-db1f3fe2fa38" providerId="ADAL" clId="{BAE7F76E-1221-CB44-9940-C64624594A99}" dt="2022-10-26T00:46:50.257" v="636"/>
          <ac:spMkLst>
            <pc:docMk/>
            <pc:sldMk cId="1597627006" sldId="640"/>
            <ac:spMk id="45" creationId="{53896241-3AC4-3245-8C28-D3EA6A635667}"/>
          </ac:spMkLst>
        </pc:spChg>
        <pc:spChg chg="mod">
          <ac:chgData name="(대학원생) 송상현 (도시환경공학과)" userId="70f2d841-58d8-4d83-bb54-db1f3fe2fa38" providerId="ADAL" clId="{BAE7F76E-1221-CB44-9940-C64624594A99}" dt="2022-10-26T00:28:19.224" v="32" actId="6559"/>
          <ac:spMkLst>
            <pc:docMk/>
            <pc:sldMk cId="1597627006" sldId="640"/>
            <ac:spMk id="49" creationId="{6940AFF3-B09E-F94C-92F5-9ACF18BAC8B3}"/>
          </ac:spMkLst>
        </pc:spChg>
        <pc:spChg chg="mod">
          <ac:chgData name="(대학원생) 송상현 (도시환경공학과)" userId="70f2d841-58d8-4d83-bb54-db1f3fe2fa38" providerId="ADAL" clId="{BAE7F76E-1221-CB44-9940-C64624594A99}" dt="2022-10-26T00:28:19.224" v="32" actId="6559"/>
          <ac:spMkLst>
            <pc:docMk/>
            <pc:sldMk cId="1597627006" sldId="640"/>
            <ac:spMk id="51" creationId="{C67845A4-EE1F-31C7-22D5-56D0FD8AAC97}"/>
          </ac:spMkLst>
        </pc:spChg>
        <pc:spChg chg="mod">
          <ac:chgData name="(대학원생) 송상현 (도시환경공학과)" userId="70f2d841-58d8-4d83-bb54-db1f3fe2fa38" providerId="ADAL" clId="{BAE7F76E-1221-CB44-9940-C64624594A99}" dt="2022-10-26T00:28:19.224" v="32" actId="6559"/>
          <ac:spMkLst>
            <pc:docMk/>
            <pc:sldMk cId="1597627006" sldId="640"/>
            <ac:spMk id="52" creationId="{87A69F93-02AF-132F-E216-7054FC279586}"/>
          </ac:spMkLst>
        </pc:spChg>
        <pc:spChg chg="mod">
          <ac:chgData name="(대학원생) 송상현 (도시환경공학과)" userId="70f2d841-58d8-4d83-bb54-db1f3fe2fa38" providerId="ADAL" clId="{BAE7F76E-1221-CB44-9940-C64624594A99}" dt="2022-10-26T00:28:19.224" v="32" actId="6559"/>
          <ac:spMkLst>
            <pc:docMk/>
            <pc:sldMk cId="1597627006" sldId="640"/>
            <ac:spMk id="53" creationId="{42B20A5F-5EF9-BD38-47A1-6A1333FB212B}"/>
          </ac:spMkLst>
        </pc:spChg>
        <pc:spChg chg="mod">
          <ac:chgData name="(대학원생) 송상현 (도시환경공학과)" userId="70f2d841-58d8-4d83-bb54-db1f3fe2fa38" providerId="ADAL" clId="{BAE7F76E-1221-CB44-9940-C64624594A99}" dt="2022-10-26T00:28:19.224" v="32" actId="6559"/>
          <ac:spMkLst>
            <pc:docMk/>
            <pc:sldMk cId="1597627006" sldId="640"/>
            <ac:spMk id="54" creationId="{6DB86D16-D0ED-D141-5BA7-F49A24E30B7F}"/>
          </ac:spMkLst>
        </pc:spChg>
        <pc:grpChg chg="add mod">
          <ac:chgData name="(대학원생) 송상현 (도시환경공학과)" userId="70f2d841-58d8-4d83-bb54-db1f3fe2fa38" providerId="ADAL" clId="{BAE7F76E-1221-CB44-9940-C64624594A99}" dt="2022-10-26T00:46:50.257" v="636"/>
          <ac:grpSpMkLst>
            <pc:docMk/>
            <pc:sldMk cId="1597627006" sldId="640"/>
            <ac:grpSpMk id="43" creationId="{16416F80-A3C4-5440-8831-106A284C6376}"/>
          </ac:grpSpMkLst>
        </pc:grpChg>
        <pc:grpChg chg="mod">
          <ac:chgData name="(대학원생) 송상현 (도시환경공학과)" userId="70f2d841-58d8-4d83-bb54-db1f3fe2fa38" providerId="ADAL" clId="{BAE7F76E-1221-CB44-9940-C64624594A99}" dt="2022-10-26T00:46:49.960" v="635" actId="1036"/>
          <ac:grpSpMkLst>
            <pc:docMk/>
            <pc:sldMk cId="1597627006" sldId="640"/>
            <ac:grpSpMk id="48" creationId="{BEC77667-E723-5889-C302-C551098F5D5D}"/>
          </ac:grpSpMkLst>
        </pc:grpChg>
        <pc:graphicFrameChg chg="modGraphic">
          <ac:chgData name="(대학원생) 송상현 (도시환경공학과)" userId="70f2d841-58d8-4d83-bb54-db1f3fe2fa38" providerId="ADAL" clId="{BAE7F76E-1221-CB44-9940-C64624594A99}" dt="2022-10-26T00:28:28.911" v="33" actId="2711"/>
          <ac:graphicFrameMkLst>
            <pc:docMk/>
            <pc:sldMk cId="1597627006" sldId="640"/>
            <ac:graphicFrameMk id="6" creationId="{77D0106D-9416-05FF-BAD9-2360C5CC15DD}"/>
          </ac:graphicFrameMkLst>
        </pc:graphicFrameChg>
      </pc:sldChg>
      <pc:sldChg chg="addSp delSp modSp mod ord modNotesTx">
        <pc:chgData name="(대학원생) 송상현 (도시환경공학과)" userId="70f2d841-58d8-4d83-bb54-db1f3fe2fa38" providerId="ADAL" clId="{BAE7F76E-1221-CB44-9940-C64624594A99}" dt="2022-10-26T17:20:55.830" v="10978" actId="2711"/>
        <pc:sldMkLst>
          <pc:docMk/>
          <pc:sldMk cId="811262716" sldId="645"/>
        </pc:sldMkLst>
        <pc:spChg chg="mod">
          <ac:chgData name="(대학원생) 송상현 (도시환경공학과)" userId="70f2d841-58d8-4d83-bb54-db1f3fe2fa38" providerId="ADAL" clId="{BAE7F76E-1221-CB44-9940-C64624594A99}" dt="2022-10-26T00:44:05.614" v="482" actId="14100"/>
          <ac:spMkLst>
            <pc:docMk/>
            <pc:sldMk cId="811262716" sldId="645"/>
            <ac:spMk id="9" creationId="{E0CF0CB2-1A61-635B-89CA-3977A8C9C3D4}"/>
          </ac:spMkLst>
        </pc:spChg>
        <pc:spChg chg="del mod">
          <ac:chgData name="(대학원생) 송상현 (도시환경공학과)" userId="70f2d841-58d8-4d83-bb54-db1f3fe2fa38" providerId="ADAL" clId="{BAE7F76E-1221-CB44-9940-C64624594A99}" dt="2022-10-26T00:44:19.079" v="486" actId="478"/>
          <ac:spMkLst>
            <pc:docMk/>
            <pc:sldMk cId="811262716" sldId="645"/>
            <ac:spMk id="14" creationId="{C7048273-CCF5-9130-3397-0A828CA12DAC}"/>
          </ac:spMkLst>
        </pc:spChg>
        <pc:spChg chg="mod">
          <ac:chgData name="(대학원생) 송상현 (도시환경공학과)" userId="70f2d841-58d8-4d83-bb54-db1f3fe2fa38" providerId="ADAL" clId="{BAE7F76E-1221-CB44-9940-C64624594A99}" dt="2022-10-26T01:48:15.148" v="3085" actId="20577"/>
          <ac:spMkLst>
            <pc:docMk/>
            <pc:sldMk cId="811262716" sldId="645"/>
            <ac:spMk id="19" creationId="{DC875106-1381-B2F4-EF4F-815F319BB4B3}"/>
          </ac:spMkLst>
        </pc:spChg>
        <pc:spChg chg="add mod">
          <ac:chgData name="(대학원생) 송상현 (도시환경공학과)" userId="70f2d841-58d8-4d83-bb54-db1f3fe2fa38" providerId="ADAL" clId="{BAE7F76E-1221-CB44-9940-C64624594A99}" dt="2022-10-26T01:19:13.981" v="1856" actId="6559"/>
          <ac:spMkLst>
            <pc:docMk/>
            <pc:sldMk cId="811262716" sldId="645"/>
            <ac:spMk id="20" creationId="{A6F2F607-6706-5F4A-9BBA-C0B3B923314D}"/>
          </ac:spMkLst>
        </pc:spChg>
        <pc:spChg chg="mod">
          <ac:chgData name="(대학원생) 송상현 (도시환경공학과)" userId="70f2d841-58d8-4d83-bb54-db1f3fe2fa38" providerId="ADAL" clId="{BAE7F76E-1221-CB44-9940-C64624594A99}" dt="2022-10-26T00:36:13.403" v="96" actId="6559"/>
          <ac:spMkLst>
            <pc:docMk/>
            <pc:sldMk cId="811262716" sldId="645"/>
            <ac:spMk id="22" creationId="{765E9309-9DCD-5A87-A409-77C316CCBF95}"/>
          </ac:spMkLst>
        </pc:spChg>
        <pc:spChg chg="mod">
          <ac:chgData name="(대학원생) 송상현 (도시환경공학과)" userId="70f2d841-58d8-4d83-bb54-db1f3fe2fa38" providerId="ADAL" clId="{BAE7F76E-1221-CB44-9940-C64624594A99}" dt="2022-10-26T01:48:41.496" v="3086" actId="404"/>
          <ac:spMkLst>
            <pc:docMk/>
            <pc:sldMk cId="811262716" sldId="645"/>
            <ac:spMk id="29" creationId="{34C5B36D-2073-4140-9847-A2C9B36D9613}"/>
          </ac:spMkLst>
        </pc:spChg>
        <pc:spChg chg="del mod">
          <ac:chgData name="(대학원생) 송상현 (도시환경공학과)" userId="70f2d841-58d8-4d83-bb54-db1f3fe2fa38" providerId="ADAL" clId="{BAE7F76E-1221-CB44-9940-C64624594A99}" dt="2022-10-26T00:44:27.552" v="492" actId="478"/>
          <ac:spMkLst>
            <pc:docMk/>
            <pc:sldMk cId="811262716" sldId="645"/>
            <ac:spMk id="38" creationId="{51DDB0E7-6D42-4244-A738-DFE77B440653}"/>
          </ac:spMkLst>
        </pc:spChg>
        <pc:spChg chg="del mod">
          <ac:chgData name="(대학원생) 송상현 (도시환경공학과)" userId="70f2d841-58d8-4d83-bb54-db1f3fe2fa38" providerId="ADAL" clId="{BAE7F76E-1221-CB44-9940-C64624594A99}" dt="2022-10-26T00:44:22.529" v="488" actId="478"/>
          <ac:spMkLst>
            <pc:docMk/>
            <pc:sldMk cId="811262716" sldId="645"/>
            <ac:spMk id="40" creationId="{98A7F2B9-9471-5F10-19D2-E756FE803653}"/>
          </ac:spMkLst>
        </pc:spChg>
        <pc:spChg chg="mod">
          <ac:chgData name="(대학원생) 송상현 (도시환경공학과)" userId="70f2d841-58d8-4d83-bb54-db1f3fe2fa38" providerId="ADAL" clId="{BAE7F76E-1221-CB44-9940-C64624594A99}" dt="2022-10-26T00:36:13.403" v="96" actId="6559"/>
          <ac:spMkLst>
            <pc:docMk/>
            <pc:sldMk cId="811262716" sldId="645"/>
            <ac:spMk id="41" creationId="{6F018BEF-3840-DB5C-89AB-1B1B46FF8892}"/>
          </ac:spMkLst>
        </pc:spChg>
        <pc:spChg chg="mod">
          <ac:chgData name="(대학원생) 송상현 (도시환경공학과)" userId="70f2d841-58d8-4d83-bb54-db1f3fe2fa38" providerId="ADAL" clId="{BAE7F76E-1221-CB44-9940-C64624594A99}" dt="2022-10-26T00:57:56.109" v="862" actId="403"/>
          <ac:spMkLst>
            <pc:docMk/>
            <pc:sldMk cId="811262716" sldId="645"/>
            <ac:spMk id="43" creationId="{8EB036F6-2301-B6E8-10BF-F63B2D89457F}"/>
          </ac:spMkLst>
        </pc:spChg>
        <pc:grpChg chg="mod">
          <ac:chgData name="(대학원생) 송상현 (도시환경공학과)" userId="70f2d841-58d8-4d83-bb54-db1f3fe2fa38" providerId="ADAL" clId="{BAE7F76E-1221-CB44-9940-C64624594A99}" dt="2022-10-26T00:36:13.403" v="96" actId="6559"/>
          <ac:grpSpMkLst>
            <pc:docMk/>
            <pc:sldMk cId="811262716" sldId="645"/>
            <ac:grpSpMk id="8" creationId="{98A382DF-449A-97D4-98CE-90027F1013CD}"/>
          </ac:grpSpMkLst>
        </pc:grpChg>
        <pc:grpChg chg="del mod">
          <ac:chgData name="(대학원생) 송상현 (도시환경공학과)" userId="70f2d841-58d8-4d83-bb54-db1f3fe2fa38" providerId="ADAL" clId="{BAE7F76E-1221-CB44-9940-C64624594A99}" dt="2022-10-26T00:44:19.079" v="486" actId="478"/>
          <ac:grpSpMkLst>
            <pc:docMk/>
            <pc:sldMk cId="811262716" sldId="645"/>
            <ac:grpSpMk id="15" creationId="{94D70E13-C820-B151-86D0-02EB89DF73B9}"/>
          </ac:grpSpMkLst>
        </pc:grpChg>
        <pc:picChg chg="add mod modCrop">
          <ac:chgData name="(대학원생) 송상현 (도시환경공학과)" userId="70f2d841-58d8-4d83-bb54-db1f3fe2fa38" providerId="ADAL" clId="{BAE7F76E-1221-CB44-9940-C64624594A99}" dt="2022-10-26T01:18:06.655" v="1689" actId="14100"/>
          <ac:picMkLst>
            <pc:docMk/>
            <pc:sldMk cId="811262716" sldId="645"/>
            <ac:picMk id="2" creationId="{8A9BB656-2564-CC45-A0D6-A8F93E8992F5}"/>
          </ac:picMkLst>
        </pc:picChg>
        <pc:picChg chg="add del mod">
          <ac:chgData name="(대학원생) 송상현 (도시환경공학과)" userId="70f2d841-58d8-4d83-bb54-db1f3fe2fa38" providerId="ADAL" clId="{BAE7F76E-1221-CB44-9940-C64624594A99}" dt="2022-10-26T01:49:32.611" v="3092"/>
          <ac:picMkLst>
            <pc:docMk/>
            <pc:sldMk cId="811262716" sldId="645"/>
            <ac:picMk id="21" creationId="{A36D9884-8F8C-2A43-95CF-C529A70FE535}"/>
          </ac:picMkLst>
        </pc:picChg>
        <pc:picChg chg="del mod">
          <ac:chgData name="(대학원생) 송상현 (도시환경공학과)" userId="70f2d841-58d8-4d83-bb54-db1f3fe2fa38" providerId="ADAL" clId="{BAE7F76E-1221-CB44-9940-C64624594A99}" dt="2022-10-26T00:44:23.847" v="489" actId="478"/>
          <ac:picMkLst>
            <pc:docMk/>
            <pc:sldMk cId="811262716" sldId="645"/>
            <ac:picMk id="36" creationId="{D54ED24D-C925-8C6C-0EB1-F6A329AFA50B}"/>
          </ac:picMkLst>
        </pc:picChg>
        <pc:picChg chg="del mod">
          <ac:chgData name="(대학원생) 송상현 (도시환경공학과)" userId="70f2d841-58d8-4d83-bb54-db1f3fe2fa38" providerId="ADAL" clId="{BAE7F76E-1221-CB44-9940-C64624594A99}" dt="2022-10-26T00:44:19.079" v="486" actId="478"/>
          <ac:picMkLst>
            <pc:docMk/>
            <pc:sldMk cId="811262716" sldId="645"/>
            <ac:picMk id="37" creationId="{0E26308F-29B1-24CE-0AD7-5366EF813711}"/>
          </ac:picMkLst>
        </pc:picChg>
        <pc:picChg chg="mod">
          <ac:chgData name="(대학원생) 송상현 (도시환경공학과)" userId="70f2d841-58d8-4d83-bb54-db1f3fe2fa38" providerId="ADAL" clId="{BAE7F76E-1221-CB44-9940-C64624594A99}" dt="2022-10-26T01:49:25.495" v="3090" actId="1076"/>
          <ac:picMkLst>
            <pc:docMk/>
            <pc:sldMk cId="811262716" sldId="645"/>
            <ac:picMk id="42" creationId="{A5597930-1591-8AFC-9770-728BC9726907}"/>
          </ac:picMkLst>
        </pc:picChg>
      </pc:sldChg>
      <pc:sldChg chg="addSp modSp mod modNotesTx">
        <pc:chgData name="(대학원생) 송상현 (도시환경공학과)" userId="70f2d841-58d8-4d83-bb54-db1f3fe2fa38" providerId="ADAL" clId="{BAE7F76E-1221-CB44-9940-C64624594A99}" dt="2022-10-26T17:21:09.936" v="10980" actId="2711"/>
        <pc:sldMkLst>
          <pc:docMk/>
          <pc:sldMk cId="1623159970" sldId="646"/>
        </pc:sldMkLst>
        <pc:spChg chg="add mod">
          <ac:chgData name="(대학원생) 송상현 (도시환경공학과)" userId="70f2d841-58d8-4d83-bb54-db1f3fe2fa38" providerId="ADAL" clId="{BAE7F76E-1221-CB44-9940-C64624594A99}" dt="2022-10-26T01:41:51.609" v="2874" actId="14100"/>
          <ac:spMkLst>
            <pc:docMk/>
            <pc:sldMk cId="1623159970" sldId="646"/>
            <ac:spMk id="2" creationId="{E70F4D88-D393-C745-8D8E-FD579AE72FEF}"/>
          </ac:spMkLst>
        </pc:spChg>
        <pc:spChg chg="mod">
          <ac:chgData name="(대학원생) 송상현 (도시환경공학과)" userId="70f2d841-58d8-4d83-bb54-db1f3fe2fa38" providerId="ADAL" clId="{BAE7F76E-1221-CB44-9940-C64624594A99}" dt="2022-10-26T00:30:06.475" v="50" actId="6559"/>
          <ac:spMkLst>
            <pc:docMk/>
            <pc:sldMk cId="1623159970" sldId="646"/>
            <ac:spMk id="12" creationId="{7C1D31FA-F226-8C06-EE34-27E3C2BB6CA6}"/>
          </ac:spMkLst>
        </pc:spChg>
        <pc:spChg chg="mod">
          <ac:chgData name="(대학원생) 송상현 (도시환경공학과)" userId="70f2d841-58d8-4d83-bb54-db1f3fe2fa38" providerId="ADAL" clId="{BAE7F76E-1221-CB44-9940-C64624594A99}" dt="2022-10-26T01:40:40.941" v="2835" actId="207"/>
          <ac:spMkLst>
            <pc:docMk/>
            <pc:sldMk cId="1623159970" sldId="646"/>
            <ac:spMk id="14" creationId="{50DC15E6-9980-2466-2E0A-37F7DC734FA8}"/>
          </ac:spMkLst>
        </pc:spChg>
        <pc:spChg chg="mod">
          <ac:chgData name="(대학원생) 송상현 (도시환경공학과)" userId="70f2d841-58d8-4d83-bb54-db1f3fe2fa38" providerId="ADAL" clId="{BAE7F76E-1221-CB44-9940-C64624594A99}" dt="2022-10-26T01:40:55.323" v="2862" actId="207"/>
          <ac:spMkLst>
            <pc:docMk/>
            <pc:sldMk cId="1623159970" sldId="646"/>
            <ac:spMk id="15" creationId="{DF2B73DD-EB87-1E33-B4CC-C9F44CE05024}"/>
          </ac:spMkLst>
        </pc:spChg>
        <pc:spChg chg="mod">
          <ac:chgData name="(대학원생) 송상현 (도시환경공학과)" userId="70f2d841-58d8-4d83-bb54-db1f3fe2fa38" providerId="ADAL" clId="{BAE7F76E-1221-CB44-9940-C64624594A99}" dt="2022-10-26T00:30:06.475" v="50" actId="6559"/>
          <ac:spMkLst>
            <pc:docMk/>
            <pc:sldMk cId="1623159970" sldId="646"/>
            <ac:spMk id="16" creationId="{09F8547C-EDC5-B047-9C29-E046D031E04B}"/>
          </ac:spMkLst>
        </pc:spChg>
        <pc:spChg chg="mod">
          <ac:chgData name="(대학원생) 송상현 (도시환경공학과)" userId="70f2d841-58d8-4d83-bb54-db1f3fe2fa38" providerId="ADAL" clId="{BAE7F76E-1221-CB44-9940-C64624594A99}" dt="2022-10-26T00:30:06.475" v="50" actId="6559"/>
          <ac:spMkLst>
            <pc:docMk/>
            <pc:sldMk cId="1623159970" sldId="646"/>
            <ac:spMk id="20" creationId="{8F6E1F23-1059-052A-53D7-EB3D4C70B307}"/>
          </ac:spMkLst>
        </pc:spChg>
        <pc:spChg chg="mod">
          <ac:chgData name="(대학원생) 송상현 (도시환경공학과)" userId="70f2d841-58d8-4d83-bb54-db1f3fe2fa38" providerId="ADAL" clId="{BAE7F76E-1221-CB44-9940-C64624594A99}" dt="2022-10-26T01:25:29.822" v="1943" actId="20577"/>
          <ac:spMkLst>
            <pc:docMk/>
            <pc:sldMk cId="1623159970" sldId="646"/>
            <ac:spMk id="21" creationId="{5C6658BF-5D69-AFFE-F48B-2A5CC4DE2596}"/>
          </ac:spMkLst>
        </pc:spChg>
        <pc:spChg chg="add mod">
          <ac:chgData name="(대학원생) 송상현 (도시환경공학과)" userId="70f2d841-58d8-4d83-bb54-db1f3fe2fa38" providerId="ADAL" clId="{BAE7F76E-1221-CB44-9940-C64624594A99}" dt="2022-10-26T01:21:55.771" v="1931" actId="1038"/>
          <ac:spMkLst>
            <pc:docMk/>
            <pc:sldMk cId="1623159970" sldId="646"/>
            <ac:spMk id="22" creationId="{643DD01E-B566-1043-988D-0C9F24A99BC2}"/>
          </ac:spMkLst>
        </pc:spChg>
        <pc:spChg chg="add mod">
          <ac:chgData name="(대학원생) 송상현 (도시환경공학과)" userId="70f2d841-58d8-4d83-bb54-db1f3fe2fa38" providerId="ADAL" clId="{BAE7F76E-1221-CB44-9940-C64624594A99}" dt="2022-10-26T01:42:25.328" v="2876" actId="14100"/>
          <ac:spMkLst>
            <pc:docMk/>
            <pc:sldMk cId="1623159970" sldId="646"/>
            <ac:spMk id="24" creationId="{8E874D1F-1697-854A-9E5E-62D164F96715}"/>
          </ac:spMkLst>
        </pc:spChg>
        <pc:spChg chg="mod">
          <ac:chgData name="(대학원생) 송상현 (도시환경공학과)" userId="70f2d841-58d8-4d83-bb54-db1f3fe2fa38" providerId="ADAL" clId="{BAE7F76E-1221-CB44-9940-C64624594A99}" dt="2022-10-26T00:30:06.475" v="50" actId="6559"/>
          <ac:spMkLst>
            <pc:docMk/>
            <pc:sldMk cId="1623159970" sldId="646"/>
            <ac:spMk id="25" creationId="{AB884D88-1C56-9965-B492-E289207EA2BC}"/>
          </ac:spMkLst>
        </pc:spChg>
        <pc:spChg chg="mod">
          <ac:chgData name="(대학원생) 송상현 (도시환경공학과)" userId="70f2d841-58d8-4d83-bb54-db1f3fe2fa38" providerId="ADAL" clId="{BAE7F76E-1221-CB44-9940-C64624594A99}" dt="2022-10-26T00:30:06.475" v="50" actId="6559"/>
          <ac:spMkLst>
            <pc:docMk/>
            <pc:sldMk cId="1623159970" sldId="646"/>
            <ac:spMk id="30" creationId="{94C2CBAB-2F97-A94F-9B59-5CC2E89EEC4A}"/>
          </ac:spMkLst>
        </pc:spChg>
        <pc:spChg chg="mod">
          <ac:chgData name="(대학원생) 송상현 (도시환경공학과)" userId="70f2d841-58d8-4d83-bb54-db1f3fe2fa38" providerId="ADAL" clId="{BAE7F76E-1221-CB44-9940-C64624594A99}" dt="2022-10-26T00:30:06.475" v="50" actId="6559"/>
          <ac:spMkLst>
            <pc:docMk/>
            <pc:sldMk cId="1623159970" sldId="646"/>
            <ac:spMk id="39" creationId="{A6664FE3-CEE7-DA44-9F11-89788BF14237}"/>
          </ac:spMkLst>
        </pc:spChg>
      </pc:sldChg>
      <pc:sldChg chg="addSp delSp modSp mod modNotesTx">
        <pc:chgData name="(대학원생) 송상현 (도시환경공학과)" userId="70f2d841-58d8-4d83-bb54-db1f3fe2fa38" providerId="ADAL" clId="{BAE7F76E-1221-CB44-9940-C64624594A99}" dt="2022-10-26T17:21:02.868" v="10979" actId="2711"/>
        <pc:sldMkLst>
          <pc:docMk/>
          <pc:sldMk cId="2229888388" sldId="647"/>
        </pc:sldMkLst>
        <pc:spChg chg="mod">
          <ac:chgData name="(대학원생) 송상현 (도시환경공학과)" userId="70f2d841-58d8-4d83-bb54-db1f3fe2fa38" providerId="ADAL" clId="{BAE7F76E-1221-CB44-9940-C64624594A99}" dt="2022-10-26T00:29:59.693" v="48" actId="6559"/>
          <ac:spMkLst>
            <pc:docMk/>
            <pc:sldMk cId="2229888388" sldId="647"/>
            <ac:spMk id="12" creationId="{7C1D31FA-F226-8C06-EE34-27E3C2BB6CA6}"/>
          </ac:spMkLst>
        </pc:spChg>
        <pc:spChg chg="add del mod">
          <ac:chgData name="(대학원생) 송상현 (도시환경공학과)" userId="70f2d841-58d8-4d83-bb54-db1f3fe2fa38" providerId="ADAL" clId="{BAE7F76E-1221-CB44-9940-C64624594A99}" dt="2022-10-26T01:21:24.350" v="1875" actId="478"/>
          <ac:spMkLst>
            <pc:docMk/>
            <pc:sldMk cId="2229888388" sldId="647"/>
            <ac:spMk id="19" creationId="{E978BEFA-6650-CB44-9CB6-FE9F5C8FE843}"/>
          </ac:spMkLst>
        </pc:spChg>
        <pc:spChg chg="del mod">
          <ac:chgData name="(대학원생) 송상현 (도시환경공학과)" userId="70f2d841-58d8-4d83-bb54-db1f3fe2fa38" providerId="ADAL" clId="{BAE7F76E-1221-CB44-9940-C64624594A99}" dt="2022-10-26T01:41:10.004" v="2865" actId="478"/>
          <ac:spMkLst>
            <pc:docMk/>
            <pc:sldMk cId="2229888388" sldId="647"/>
            <ac:spMk id="22" creationId="{3324397E-44AE-C40A-806A-FDA147472FC6}"/>
          </ac:spMkLst>
        </pc:spChg>
        <pc:spChg chg="del mod">
          <ac:chgData name="(대학원생) 송상현 (도시환경공학과)" userId="70f2d841-58d8-4d83-bb54-db1f3fe2fa38" providerId="ADAL" clId="{BAE7F76E-1221-CB44-9940-C64624594A99}" dt="2022-10-26T01:41:10.004" v="2865" actId="478"/>
          <ac:spMkLst>
            <pc:docMk/>
            <pc:sldMk cId="2229888388" sldId="647"/>
            <ac:spMk id="23" creationId="{0D0ADC92-987F-362F-3FBE-361BF0BE383B}"/>
          </ac:spMkLst>
        </pc:spChg>
        <pc:spChg chg="mod">
          <ac:chgData name="(대학원생) 송상현 (도시환경공학과)" userId="70f2d841-58d8-4d83-bb54-db1f3fe2fa38" providerId="ADAL" clId="{BAE7F76E-1221-CB44-9940-C64624594A99}" dt="2022-10-26T00:29:59.693" v="48" actId="6559"/>
          <ac:spMkLst>
            <pc:docMk/>
            <pc:sldMk cId="2229888388" sldId="647"/>
            <ac:spMk id="24" creationId="{BFE40841-341E-51DF-B971-84576A9D99F4}"/>
          </ac:spMkLst>
        </pc:spChg>
        <pc:spChg chg="mod">
          <ac:chgData name="(대학원생) 송상현 (도시환경공학과)" userId="70f2d841-58d8-4d83-bb54-db1f3fe2fa38" providerId="ADAL" clId="{BAE7F76E-1221-CB44-9940-C64624594A99}" dt="2022-10-26T00:29:59.693" v="48" actId="6559"/>
          <ac:spMkLst>
            <pc:docMk/>
            <pc:sldMk cId="2229888388" sldId="647"/>
            <ac:spMk id="25" creationId="{AB884D88-1C56-9965-B492-E289207EA2BC}"/>
          </ac:spMkLst>
        </pc:spChg>
        <pc:spChg chg="mod">
          <ac:chgData name="(대학원생) 송상현 (도시환경공학과)" userId="70f2d841-58d8-4d83-bb54-db1f3fe2fa38" providerId="ADAL" clId="{BAE7F76E-1221-CB44-9940-C64624594A99}" dt="2022-10-26T00:29:59.693" v="48" actId="6559"/>
          <ac:spMkLst>
            <pc:docMk/>
            <pc:sldMk cId="2229888388" sldId="647"/>
            <ac:spMk id="26" creationId="{65B93A93-AFCF-E182-AF82-1F182221262F}"/>
          </ac:spMkLst>
        </pc:spChg>
        <pc:spChg chg="mod">
          <ac:chgData name="(대학원생) 송상현 (도시환경공학과)" userId="70f2d841-58d8-4d83-bb54-db1f3fe2fa38" providerId="ADAL" clId="{BAE7F76E-1221-CB44-9940-C64624594A99}" dt="2022-10-26T01:23:29.512" v="1938" actId="6559"/>
          <ac:spMkLst>
            <pc:docMk/>
            <pc:sldMk cId="2229888388" sldId="647"/>
            <ac:spMk id="28" creationId="{67D8F94D-5532-0618-627A-2B3FE8179609}"/>
          </ac:spMkLst>
        </pc:spChg>
        <pc:spChg chg="add mod">
          <ac:chgData name="(대학원생) 송상현 (도시환경공학과)" userId="70f2d841-58d8-4d83-bb54-db1f3fe2fa38" providerId="ADAL" clId="{BAE7F76E-1221-CB44-9940-C64624594A99}" dt="2022-10-26T01:21:47.228" v="1910" actId="1037"/>
          <ac:spMkLst>
            <pc:docMk/>
            <pc:sldMk cId="2229888388" sldId="647"/>
            <ac:spMk id="29" creationId="{5B7C72FD-2A97-7244-92F4-821CA1BCDDC3}"/>
          </ac:spMkLst>
        </pc:spChg>
        <pc:spChg chg="mod">
          <ac:chgData name="(대학원생) 송상현 (도시환경공학과)" userId="70f2d841-58d8-4d83-bb54-db1f3fe2fa38" providerId="ADAL" clId="{BAE7F76E-1221-CB44-9940-C64624594A99}" dt="2022-10-26T00:29:59.693" v="48" actId="6559"/>
          <ac:spMkLst>
            <pc:docMk/>
            <pc:sldMk cId="2229888388" sldId="647"/>
            <ac:spMk id="30" creationId="{94C2CBAB-2F97-A94F-9B59-5CC2E89EEC4A}"/>
          </ac:spMkLst>
        </pc:spChg>
        <pc:spChg chg="add del mod">
          <ac:chgData name="(대학원생) 송상현 (도시환경공학과)" userId="70f2d841-58d8-4d83-bb54-db1f3fe2fa38" providerId="ADAL" clId="{BAE7F76E-1221-CB44-9940-C64624594A99}" dt="2022-10-26T01:41:07.907" v="2864"/>
          <ac:spMkLst>
            <pc:docMk/>
            <pc:sldMk cId="2229888388" sldId="647"/>
            <ac:spMk id="31" creationId="{8622D5CD-8954-F54D-BB36-4FB91AD2FB3B}"/>
          </ac:spMkLst>
        </pc:spChg>
        <pc:spChg chg="add del mod">
          <ac:chgData name="(대학원생) 송상현 (도시환경공학과)" userId="70f2d841-58d8-4d83-bb54-db1f3fe2fa38" providerId="ADAL" clId="{BAE7F76E-1221-CB44-9940-C64624594A99}" dt="2022-10-26T01:41:07.907" v="2864"/>
          <ac:spMkLst>
            <pc:docMk/>
            <pc:sldMk cId="2229888388" sldId="647"/>
            <ac:spMk id="32" creationId="{C081B51E-295E-1D4D-995F-E8A20BB130D3}"/>
          </ac:spMkLst>
        </pc:spChg>
        <pc:spChg chg="add mod">
          <ac:chgData name="(대학원생) 송상현 (도시환경공학과)" userId="70f2d841-58d8-4d83-bb54-db1f3fe2fa38" providerId="ADAL" clId="{BAE7F76E-1221-CB44-9940-C64624594A99}" dt="2022-10-26T01:41:29.581" v="2872" actId="1076"/>
          <ac:spMkLst>
            <pc:docMk/>
            <pc:sldMk cId="2229888388" sldId="647"/>
            <ac:spMk id="33" creationId="{8F76C919-A6FC-2D42-B4EA-B37244FFE585}"/>
          </ac:spMkLst>
        </pc:spChg>
        <pc:spChg chg="add mod">
          <ac:chgData name="(대학원생) 송상현 (도시환경공학과)" userId="70f2d841-58d8-4d83-bb54-db1f3fe2fa38" providerId="ADAL" clId="{BAE7F76E-1221-CB44-9940-C64624594A99}" dt="2022-10-26T01:41:10.252" v="2866"/>
          <ac:spMkLst>
            <pc:docMk/>
            <pc:sldMk cId="2229888388" sldId="647"/>
            <ac:spMk id="34" creationId="{BBAC1125-A2B4-0D4D-BAD4-644682F73350}"/>
          </ac:spMkLst>
        </pc:spChg>
        <pc:spChg chg="add mod">
          <ac:chgData name="(대학원생) 송상현 (도시환경공학과)" userId="70f2d841-58d8-4d83-bb54-db1f3fe2fa38" providerId="ADAL" clId="{BAE7F76E-1221-CB44-9940-C64624594A99}" dt="2022-10-26T01:42:31.510" v="2877" actId="14100"/>
          <ac:spMkLst>
            <pc:docMk/>
            <pc:sldMk cId="2229888388" sldId="647"/>
            <ac:spMk id="35" creationId="{67E898C2-5AB0-7B4B-9F66-701A89288BAE}"/>
          </ac:spMkLst>
        </pc:spChg>
        <pc:spChg chg="mod">
          <ac:chgData name="(대학원생) 송상현 (도시환경공학과)" userId="70f2d841-58d8-4d83-bb54-db1f3fe2fa38" providerId="ADAL" clId="{BAE7F76E-1221-CB44-9940-C64624594A99}" dt="2022-10-26T00:29:59.693" v="48" actId="6559"/>
          <ac:spMkLst>
            <pc:docMk/>
            <pc:sldMk cId="2229888388" sldId="647"/>
            <ac:spMk id="39" creationId="{A6664FE3-CEE7-DA44-9F11-89788BF14237}"/>
          </ac:spMkLst>
        </pc:spChg>
      </pc:sldChg>
      <pc:sldChg chg="addSp delSp modSp mod modNotesTx">
        <pc:chgData name="(대학원생) 송상현 (도시환경공학과)" userId="70f2d841-58d8-4d83-bb54-db1f3fe2fa38" providerId="ADAL" clId="{BAE7F76E-1221-CB44-9940-C64624594A99}" dt="2022-10-26T17:21:25.181" v="10982" actId="2711"/>
        <pc:sldMkLst>
          <pc:docMk/>
          <pc:sldMk cId="2337746878" sldId="648"/>
        </pc:sldMkLst>
        <pc:spChg chg="mod">
          <ac:chgData name="(대학원생) 송상현 (도시환경공학과)" userId="70f2d841-58d8-4d83-bb54-db1f3fe2fa38" providerId="ADAL" clId="{BAE7F76E-1221-CB44-9940-C64624594A99}" dt="2022-10-26T16:53:48.302" v="5985" actId="20577"/>
          <ac:spMkLst>
            <pc:docMk/>
            <pc:sldMk cId="2337746878" sldId="648"/>
            <ac:spMk id="5" creationId="{460010FC-DE3B-4A8E-A4C0-41C5BA427643}"/>
          </ac:spMkLst>
        </pc:spChg>
        <pc:spChg chg="mod">
          <ac:chgData name="(대학원생) 송상현 (도시환경공학과)" userId="70f2d841-58d8-4d83-bb54-db1f3fe2fa38" providerId="ADAL" clId="{BAE7F76E-1221-CB44-9940-C64624594A99}" dt="2022-10-26T00:30:25.164" v="54" actId="6559"/>
          <ac:spMkLst>
            <pc:docMk/>
            <pc:sldMk cId="2337746878" sldId="648"/>
            <ac:spMk id="14" creationId="{F953690F-1E28-A2F3-571F-49B2FB633AF9}"/>
          </ac:spMkLst>
        </pc:spChg>
        <pc:spChg chg="mod">
          <ac:chgData name="(대학원생) 송상현 (도시환경공학과)" userId="70f2d841-58d8-4d83-bb54-db1f3fe2fa38" providerId="ADAL" clId="{BAE7F76E-1221-CB44-9940-C64624594A99}" dt="2022-10-26T16:54:50.248" v="6038" actId="20577"/>
          <ac:spMkLst>
            <pc:docMk/>
            <pc:sldMk cId="2337746878" sldId="648"/>
            <ac:spMk id="36" creationId="{690D791C-2436-BA40-8964-CA268B0B643D}"/>
          </ac:spMkLst>
        </pc:spChg>
        <pc:spChg chg="mod">
          <ac:chgData name="(대학원생) 송상현 (도시환경공학과)" userId="70f2d841-58d8-4d83-bb54-db1f3fe2fa38" providerId="ADAL" clId="{BAE7F76E-1221-CB44-9940-C64624594A99}" dt="2022-10-26T01:29:14.233" v="1944"/>
          <ac:spMkLst>
            <pc:docMk/>
            <pc:sldMk cId="2337746878" sldId="648"/>
            <ac:spMk id="37" creationId="{1C2ACFE0-E9A2-C949-B141-A9FEA6DCAB01}"/>
          </ac:spMkLst>
        </pc:spChg>
        <pc:spChg chg="mod">
          <ac:chgData name="(대학원생) 송상현 (도시환경공학과)" userId="70f2d841-58d8-4d83-bb54-db1f3fe2fa38" providerId="ADAL" clId="{BAE7F76E-1221-CB44-9940-C64624594A99}" dt="2022-10-26T16:55:33.463" v="6041" actId="20577"/>
          <ac:spMkLst>
            <pc:docMk/>
            <pc:sldMk cId="2337746878" sldId="648"/>
            <ac:spMk id="39" creationId="{FA3B8CAE-AAC6-CB4E-93C0-1FA91F3409FF}"/>
          </ac:spMkLst>
        </pc:spChg>
        <pc:spChg chg="mod">
          <ac:chgData name="(대학원생) 송상현 (도시환경공학과)" userId="70f2d841-58d8-4d83-bb54-db1f3fe2fa38" providerId="ADAL" clId="{BAE7F76E-1221-CB44-9940-C64624594A99}" dt="2022-10-26T01:31:47.196" v="2144"/>
          <ac:spMkLst>
            <pc:docMk/>
            <pc:sldMk cId="2337746878" sldId="648"/>
            <ac:spMk id="40" creationId="{5221BFFB-8DD3-4F49-ADF2-B349074D5129}"/>
          </ac:spMkLst>
        </pc:spChg>
        <pc:spChg chg="add mod">
          <ac:chgData name="(대학원생) 송상현 (도시환경공학과)" userId="70f2d841-58d8-4d83-bb54-db1f3fe2fa38" providerId="ADAL" clId="{BAE7F76E-1221-CB44-9940-C64624594A99}" dt="2022-10-26T01:37:58.918" v="2795" actId="1076"/>
          <ac:spMkLst>
            <pc:docMk/>
            <pc:sldMk cId="2337746878" sldId="648"/>
            <ac:spMk id="42" creationId="{A2A32A2F-0A8F-2045-BB2F-9BA5CD95CF0A}"/>
          </ac:spMkLst>
        </pc:spChg>
        <pc:spChg chg="add mod">
          <ac:chgData name="(대학원생) 송상현 (도시환경공학과)" userId="70f2d841-58d8-4d83-bb54-db1f3fe2fa38" providerId="ADAL" clId="{BAE7F76E-1221-CB44-9940-C64624594A99}" dt="2022-10-26T01:37:54" v="2794" actId="1076"/>
          <ac:spMkLst>
            <pc:docMk/>
            <pc:sldMk cId="2337746878" sldId="648"/>
            <ac:spMk id="43" creationId="{42D93544-A6F8-6946-A653-7714E78EA790}"/>
          </ac:spMkLst>
        </pc:spChg>
        <pc:spChg chg="mod">
          <ac:chgData name="(대학원생) 송상현 (도시환경공학과)" userId="70f2d841-58d8-4d83-bb54-db1f3fe2fa38" providerId="ADAL" clId="{BAE7F76E-1221-CB44-9940-C64624594A99}" dt="2022-10-26T01:32:00.547" v="2180" actId="1036"/>
          <ac:spMkLst>
            <pc:docMk/>
            <pc:sldMk cId="2337746878" sldId="648"/>
            <ac:spMk id="44" creationId="{1E12160B-7C68-AB4E-802F-8DB31BC4F25A}"/>
          </ac:spMkLst>
        </pc:spChg>
        <pc:spChg chg="mod">
          <ac:chgData name="(대학원생) 송상현 (도시환경공학과)" userId="70f2d841-58d8-4d83-bb54-db1f3fe2fa38" providerId="ADAL" clId="{BAE7F76E-1221-CB44-9940-C64624594A99}" dt="2022-10-26T00:30:25.164" v="54" actId="6559"/>
          <ac:spMkLst>
            <pc:docMk/>
            <pc:sldMk cId="2337746878" sldId="648"/>
            <ac:spMk id="45" creationId="{9EECD350-E32D-B246-AC16-8C665BEE0957}"/>
          </ac:spMkLst>
        </pc:spChg>
        <pc:spChg chg="mod">
          <ac:chgData name="(대학원생) 송상현 (도시환경공학과)" userId="70f2d841-58d8-4d83-bb54-db1f3fe2fa38" providerId="ADAL" clId="{BAE7F76E-1221-CB44-9940-C64624594A99}" dt="2022-10-26T01:32:00.547" v="2180" actId="1036"/>
          <ac:spMkLst>
            <pc:docMk/>
            <pc:sldMk cId="2337746878" sldId="648"/>
            <ac:spMk id="46" creationId="{6ECC3AA2-2299-8042-BEF6-94BBF50546E5}"/>
          </ac:spMkLst>
        </pc:spChg>
        <pc:spChg chg="mod">
          <ac:chgData name="(대학원생) 송상현 (도시환경공학과)" userId="70f2d841-58d8-4d83-bb54-db1f3fe2fa38" providerId="ADAL" clId="{BAE7F76E-1221-CB44-9940-C64624594A99}" dt="2022-10-26T01:37:29.951" v="2770" actId="20577"/>
          <ac:spMkLst>
            <pc:docMk/>
            <pc:sldMk cId="2337746878" sldId="648"/>
            <ac:spMk id="47" creationId="{BD647B0F-1D13-FC4B-80F3-551799FB344A}"/>
          </ac:spMkLst>
        </pc:spChg>
        <pc:spChg chg="mod">
          <ac:chgData name="(대학원생) 송상현 (도시환경공학과)" userId="70f2d841-58d8-4d83-bb54-db1f3fe2fa38" providerId="ADAL" clId="{BAE7F76E-1221-CB44-9940-C64624594A99}" dt="2022-10-26T00:30:25.164" v="54" actId="6559"/>
          <ac:spMkLst>
            <pc:docMk/>
            <pc:sldMk cId="2337746878" sldId="648"/>
            <ac:spMk id="62" creationId="{A7FA8F87-E558-F210-5A81-D21FC00498C8}"/>
          </ac:spMkLst>
        </pc:spChg>
        <pc:spChg chg="mod">
          <ac:chgData name="(대학원생) 송상현 (도시환경공학과)" userId="70f2d841-58d8-4d83-bb54-db1f3fe2fa38" providerId="ADAL" clId="{BAE7F76E-1221-CB44-9940-C64624594A99}" dt="2022-10-26T00:30:25.164" v="54" actId="6559"/>
          <ac:spMkLst>
            <pc:docMk/>
            <pc:sldMk cId="2337746878" sldId="648"/>
            <ac:spMk id="256" creationId="{A0F2E191-B3EB-76A6-CFE9-2E2800BD307A}"/>
          </ac:spMkLst>
        </pc:spChg>
        <pc:spChg chg="mod">
          <ac:chgData name="(대학원생) 송상현 (도시환경공학과)" userId="70f2d841-58d8-4d83-bb54-db1f3fe2fa38" providerId="ADAL" clId="{BAE7F76E-1221-CB44-9940-C64624594A99}" dt="2022-10-26T00:30:25.164" v="54" actId="6559"/>
          <ac:spMkLst>
            <pc:docMk/>
            <pc:sldMk cId="2337746878" sldId="648"/>
            <ac:spMk id="257" creationId="{C1A74EEA-7259-6AA7-A728-CBFBB9D7F284}"/>
          </ac:spMkLst>
        </pc:spChg>
        <pc:spChg chg="mod">
          <ac:chgData name="(대학원생) 송상현 (도시환경공학과)" userId="70f2d841-58d8-4d83-bb54-db1f3fe2fa38" providerId="ADAL" clId="{BAE7F76E-1221-CB44-9940-C64624594A99}" dt="2022-10-26T01:35:15.264" v="2478" actId="20577"/>
          <ac:spMkLst>
            <pc:docMk/>
            <pc:sldMk cId="2337746878" sldId="648"/>
            <ac:spMk id="258" creationId="{6B5F62EA-B4D3-2379-CA38-6B7422C9FF6B}"/>
          </ac:spMkLst>
        </pc:spChg>
        <pc:spChg chg="mod">
          <ac:chgData name="(대학원생) 송상현 (도시환경공학과)" userId="70f2d841-58d8-4d83-bb54-db1f3fe2fa38" providerId="ADAL" clId="{BAE7F76E-1221-CB44-9940-C64624594A99}" dt="2022-10-26T00:30:25.164" v="54" actId="6559"/>
          <ac:spMkLst>
            <pc:docMk/>
            <pc:sldMk cId="2337746878" sldId="648"/>
            <ac:spMk id="259" creationId="{A53EA3A9-D35C-F2F0-1523-C1988BA27D6C}"/>
          </ac:spMkLst>
        </pc:spChg>
        <pc:spChg chg="mod">
          <ac:chgData name="(대학원생) 송상현 (도시환경공학과)" userId="70f2d841-58d8-4d83-bb54-db1f3fe2fa38" providerId="ADAL" clId="{BAE7F76E-1221-CB44-9940-C64624594A99}" dt="2022-10-26T00:30:25.164" v="54" actId="6559"/>
          <ac:spMkLst>
            <pc:docMk/>
            <pc:sldMk cId="2337746878" sldId="648"/>
            <ac:spMk id="260" creationId="{BD5446F4-BE28-B166-AEBF-3D9F9BD04F7B}"/>
          </ac:spMkLst>
        </pc:spChg>
        <pc:spChg chg="mod">
          <ac:chgData name="(대학원생) 송상현 (도시환경공학과)" userId="70f2d841-58d8-4d83-bb54-db1f3fe2fa38" providerId="ADAL" clId="{BAE7F76E-1221-CB44-9940-C64624594A99}" dt="2022-10-26T00:30:25.164" v="54" actId="6559"/>
          <ac:spMkLst>
            <pc:docMk/>
            <pc:sldMk cId="2337746878" sldId="648"/>
            <ac:spMk id="262" creationId="{71F0588B-BF07-B723-6ADE-BADFE18734E5}"/>
          </ac:spMkLst>
        </pc:spChg>
        <pc:spChg chg="mod">
          <ac:chgData name="(대학원생) 송상현 (도시환경공학과)" userId="70f2d841-58d8-4d83-bb54-db1f3fe2fa38" providerId="ADAL" clId="{BAE7F76E-1221-CB44-9940-C64624594A99}" dt="2022-10-26T00:30:25.164" v="54" actId="6559"/>
          <ac:spMkLst>
            <pc:docMk/>
            <pc:sldMk cId="2337746878" sldId="648"/>
            <ac:spMk id="264" creationId="{37468C07-E3BE-251F-9B00-EF2AA98A0981}"/>
          </ac:spMkLst>
        </pc:spChg>
        <pc:spChg chg="mod">
          <ac:chgData name="(대학원생) 송상현 (도시환경공학과)" userId="70f2d841-58d8-4d83-bb54-db1f3fe2fa38" providerId="ADAL" clId="{BAE7F76E-1221-CB44-9940-C64624594A99}" dt="2022-10-26T00:30:25.164" v="54" actId="6559"/>
          <ac:spMkLst>
            <pc:docMk/>
            <pc:sldMk cId="2337746878" sldId="648"/>
            <ac:spMk id="266" creationId="{BBDB0FD8-FD52-6796-EE88-A9F1C96370F5}"/>
          </ac:spMkLst>
        </pc:spChg>
        <pc:spChg chg="mod">
          <ac:chgData name="(대학원생) 송상현 (도시환경공학과)" userId="70f2d841-58d8-4d83-bb54-db1f3fe2fa38" providerId="ADAL" clId="{BAE7F76E-1221-CB44-9940-C64624594A99}" dt="2022-10-26T00:30:25.164" v="54" actId="6559"/>
          <ac:spMkLst>
            <pc:docMk/>
            <pc:sldMk cId="2337746878" sldId="648"/>
            <ac:spMk id="267" creationId="{335EF685-44A7-DD65-B688-54507BA7CCF4}"/>
          </ac:spMkLst>
        </pc:spChg>
        <pc:spChg chg="mod">
          <ac:chgData name="(대학원생) 송상현 (도시환경공학과)" userId="70f2d841-58d8-4d83-bb54-db1f3fe2fa38" providerId="ADAL" clId="{BAE7F76E-1221-CB44-9940-C64624594A99}" dt="2022-10-26T00:30:25.164" v="54" actId="6559"/>
          <ac:spMkLst>
            <pc:docMk/>
            <pc:sldMk cId="2337746878" sldId="648"/>
            <ac:spMk id="268" creationId="{01DCEA52-9ACB-ADBF-3557-F97AF07F20D4}"/>
          </ac:spMkLst>
        </pc:spChg>
        <pc:spChg chg="mod">
          <ac:chgData name="(대학원생) 송상현 (도시환경공학과)" userId="70f2d841-58d8-4d83-bb54-db1f3fe2fa38" providerId="ADAL" clId="{BAE7F76E-1221-CB44-9940-C64624594A99}" dt="2022-10-26T00:30:25.164" v="54" actId="6559"/>
          <ac:spMkLst>
            <pc:docMk/>
            <pc:sldMk cId="2337746878" sldId="648"/>
            <ac:spMk id="270" creationId="{20DF9565-1DA0-FFA4-B643-47C00D5B229C}"/>
          </ac:spMkLst>
        </pc:spChg>
        <pc:spChg chg="mod">
          <ac:chgData name="(대학원생) 송상현 (도시환경공학과)" userId="70f2d841-58d8-4d83-bb54-db1f3fe2fa38" providerId="ADAL" clId="{BAE7F76E-1221-CB44-9940-C64624594A99}" dt="2022-10-26T00:30:25.164" v="54" actId="6559"/>
          <ac:spMkLst>
            <pc:docMk/>
            <pc:sldMk cId="2337746878" sldId="648"/>
            <ac:spMk id="271" creationId="{1291BF4E-F128-BBD8-D2DD-4E0FFE970FCD}"/>
          </ac:spMkLst>
        </pc:spChg>
        <pc:spChg chg="mod">
          <ac:chgData name="(대학원생) 송상현 (도시환경공학과)" userId="70f2d841-58d8-4d83-bb54-db1f3fe2fa38" providerId="ADAL" clId="{BAE7F76E-1221-CB44-9940-C64624594A99}" dt="2022-10-26T00:30:25.164" v="54" actId="6559"/>
          <ac:spMkLst>
            <pc:docMk/>
            <pc:sldMk cId="2337746878" sldId="648"/>
            <ac:spMk id="272" creationId="{D28BDFF3-C0A6-6591-C2BA-5DF2A030F433}"/>
          </ac:spMkLst>
        </pc:spChg>
        <pc:spChg chg="mod">
          <ac:chgData name="(대학원생) 송상현 (도시환경공학과)" userId="70f2d841-58d8-4d83-bb54-db1f3fe2fa38" providerId="ADAL" clId="{BAE7F76E-1221-CB44-9940-C64624594A99}" dt="2022-10-26T00:30:25.164" v="54" actId="6559"/>
          <ac:spMkLst>
            <pc:docMk/>
            <pc:sldMk cId="2337746878" sldId="648"/>
            <ac:spMk id="273" creationId="{18C851C8-C8AF-FBF5-11FC-EF66B366DB95}"/>
          </ac:spMkLst>
        </pc:spChg>
        <pc:spChg chg="mod">
          <ac:chgData name="(대학원생) 송상현 (도시환경공학과)" userId="70f2d841-58d8-4d83-bb54-db1f3fe2fa38" providerId="ADAL" clId="{BAE7F76E-1221-CB44-9940-C64624594A99}" dt="2022-10-26T00:30:25.164" v="54" actId="6559"/>
          <ac:spMkLst>
            <pc:docMk/>
            <pc:sldMk cId="2337746878" sldId="648"/>
            <ac:spMk id="274" creationId="{096D7FB6-0904-3585-77F7-F62F82ECD4A2}"/>
          </ac:spMkLst>
        </pc:spChg>
        <pc:spChg chg="mod">
          <ac:chgData name="(대학원생) 송상현 (도시환경공학과)" userId="70f2d841-58d8-4d83-bb54-db1f3fe2fa38" providerId="ADAL" clId="{BAE7F76E-1221-CB44-9940-C64624594A99}" dt="2022-10-26T00:30:25.164" v="54" actId="6559"/>
          <ac:spMkLst>
            <pc:docMk/>
            <pc:sldMk cId="2337746878" sldId="648"/>
            <ac:spMk id="275" creationId="{7E0C44EA-956C-23FA-C869-F0575D713B00}"/>
          </ac:spMkLst>
        </pc:spChg>
        <pc:spChg chg="mod">
          <ac:chgData name="(대학원생) 송상현 (도시환경공학과)" userId="70f2d841-58d8-4d83-bb54-db1f3fe2fa38" providerId="ADAL" clId="{BAE7F76E-1221-CB44-9940-C64624594A99}" dt="2022-10-26T00:30:25.164" v="54" actId="6559"/>
          <ac:spMkLst>
            <pc:docMk/>
            <pc:sldMk cId="2337746878" sldId="648"/>
            <ac:spMk id="276" creationId="{DBFE60EB-DC15-17C3-38AA-D176E6F2A3FB}"/>
          </ac:spMkLst>
        </pc:spChg>
        <pc:spChg chg="mod">
          <ac:chgData name="(대학원생) 송상현 (도시환경공학과)" userId="70f2d841-58d8-4d83-bb54-db1f3fe2fa38" providerId="ADAL" clId="{BAE7F76E-1221-CB44-9940-C64624594A99}" dt="2022-10-26T00:30:25.164" v="54" actId="6559"/>
          <ac:spMkLst>
            <pc:docMk/>
            <pc:sldMk cId="2337746878" sldId="648"/>
            <ac:spMk id="277" creationId="{5FB6EC05-CA6F-7397-B173-1F721F189ACA}"/>
          </ac:spMkLst>
        </pc:spChg>
        <pc:spChg chg="mod">
          <ac:chgData name="(대학원생) 송상현 (도시환경공학과)" userId="70f2d841-58d8-4d83-bb54-db1f3fe2fa38" providerId="ADAL" clId="{BAE7F76E-1221-CB44-9940-C64624594A99}" dt="2022-10-26T00:30:25.164" v="54" actId="6559"/>
          <ac:spMkLst>
            <pc:docMk/>
            <pc:sldMk cId="2337746878" sldId="648"/>
            <ac:spMk id="278" creationId="{EF152BC5-8961-31E4-BB0D-A9565FECE43D}"/>
          </ac:spMkLst>
        </pc:spChg>
        <pc:spChg chg="mod">
          <ac:chgData name="(대학원생) 송상현 (도시환경공학과)" userId="70f2d841-58d8-4d83-bb54-db1f3fe2fa38" providerId="ADAL" clId="{BAE7F76E-1221-CB44-9940-C64624594A99}" dt="2022-10-26T00:30:25.164" v="54" actId="6559"/>
          <ac:spMkLst>
            <pc:docMk/>
            <pc:sldMk cId="2337746878" sldId="648"/>
            <ac:spMk id="279" creationId="{814E0236-4702-47D2-6405-A9CA6063C15C}"/>
          </ac:spMkLst>
        </pc:spChg>
        <pc:spChg chg="mod">
          <ac:chgData name="(대학원생) 송상현 (도시환경공학과)" userId="70f2d841-58d8-4d83-bb54-db1f3fe2fa38" providerId="ADAL" clId="{BAE7F76E-1221-CB44-9940-C64624594A99}" dt="2022-10-26T00:30:25.164" v="54" actId="6559"/>
          <ac:spMkLst>
            <pc:docMk/>
            <pc:sldMk cId="2337746878" sldId="648"/>
            <ac:spMk id="280" creationId="{D8A31BB2-4850-4D9C-E947-9AE0A136B68D}"/>
          </ac:spMkLst>
        </pc:spChg>
        <pc:spChg chg="mod">
          <ac:chgData name="(대학원생) 송상현 (도시환경공학과)" userId="70f2d841-58d8-4d83-bb54-db1f3fe2fa38" providerId="ADAL" clId="{BAE7F76E-1221-CB44-9940-C64624594A99}" dt="2022-10-26T01:37:25.758" v="2768" actId="20577"/>
          <ac:spMkLst>
            <pc:docMk/>
            <pc:sldMk cId="2337746878" sldId="648"/>
            <ac:spMk id="291" creationId="{17DC263F-C1CA-2024-7A20-38E614B18F3B}"/>
          </ac:spMkLst>
        </pc:spChg>
        <pc:grpChg chg="add mod">
          <ac:chgData name="(대학원생) 송상현 (도시환경공학과)" userId="70f2d841-58d8-4d83-bb54-db1f3fe2fa38" providerId="ADAL" clId="{BAE7F76E-1221-CB44-9940-C64624594A99}" dt="2022-10-26T01:35:53.745" v="2522" actId="1036"/>
          <ac:grpSpMkLst>
            <pc:docMk/>
            <pc:sldMk cId="2337746878" sldId="648"/>
            <ac:grpSpMk id="2" creationId="{F91017B1-B66D-514C-997B-097122E74C2A}"/>
          </ac:grpSpMkLst>
        </pc:grpChg>
        <pc:grpChg chg="add mod">
          <ac:chgData name="(대학원생) 송상현 (도시환경공학과)" userId="70f2d841-58d8-4d83-bb54-db1f3fe2fa38" providerId="ADAL" clId="{BAE7F76E-1221-CB44-9940-C64624594A99}" dt="2022-10-26T01:36:04.051" v="2541" actId="1036"/>
          <ac:grpSpMkLst>
            <pc:docMk/>
            <pc:sldMk cId="2337746878" sldId="648"/>
            <ac:grpSpMk id="3" creationId="{52DAC12D-97B7-1845-AA75-12636FA446FB}"/>
          </ac:grpSpMkLst>
        </pc:grpChg>
        <pc:grpChg chg="mod">
          <ac:chgData name="(대학원생) 송상현 (도시환경공학과)" userId="70f2d841-58d8-4d83-bb54-db1f3fe2fa38" providerId="ADAL" clId="{BAE7F76E-1221-CB44-9940-C64624594A99}" dt="2022-10-26T01:32:00.547" v="2180" actId="1036"/>
          <ac:grpSpMkLst>
            <pc:docMk/>
            <pc:sldMk cId="2337746878" sldId="648"/>
            <ac:grpSpMk id="30" creationId="{BC368C12-A6F0-6831-BDE9-70354862B40D}"/>
          </ac:grpSpMkLst>
        </pc:grpChg>
        <pc:grpChg chg="add mod">
          <ac:chgData name="(대학원생) 송상현 (도시환경공학과)" userId="70f2d841-58d8-4d83-bb54-db1f3fe2fa38" providerId="ADAL" clId="{BAE7F76E-1221-CB44-9940-C64624594A99}" dt="2022-10-26T01:29:14.233" v="1944"/>
          <ac:grpSpMkLst>
            <pc:docMk/>
            <pc:sldMk cId="2337746878" sldId="648"/>
            <ac:grpSpMk id="35" creationId="{C8ADCDBB-BB34-5C46-9D56-3272D53C5F64}"/>
          </ac:grpSpMkLst>
        </pc:grpChg>
        <pc:grpChg chg="add del mod">
          <ac:chgData name="(대학원생) 송상현 (도시환경공학과)" userId="70f2d841-58d8-4d83-bb54-db1f3fe2fa38" providerId="ADAL" clId="{BAE7F76E-1221-CB44-9940-C64624594A99}" dt="2022-10-26T16:55:22.314" v="6040" actId="478"/>
          <ac:grpSpMkLst>
            <pc:docMk/>
            <pc:sldMk cId="2337746878" sldId="648"/>
            <ac:grpSpMk id="38" creationId="{FCCF1D99-3BCE-2445-9D68-53530CA3F52B}"/>
          </ac:grpSpMkLst>
        </pc:grpChg>
        <pc:grpChg chg="mod">
          <ac:chgData name="(대학원생) 송상현 (도시환경공학과)" userId="70f2d841-58d8-4d83-bb54-db1f3fe2fa38" providerId="ADAL" clId="{BAE7F76E-1221-CB44-9940-C64624594A99}" dt="2022-10-26T01:29:32.918" v="1982" actId="1035"/>
          <ac:grpSpMkLst>
            <pc:docMk/>
            <pc:sldMk cId="2337746878" sldId="648"/>
            <ac:grpSpMk id="263" creationId="{8F61A0E6-9317-D1D8-0E96-D333CD644AB0}"/>
          </ac:grpSpMkLst>
        </pc:grpChg>
      </pc:sldChg>
      <pc:sldChg chg="addSp modSp mod modNotesTx">
        <pc:chgData name="(대학원생) 송상현 (도시환경공학과)" userId="70f2d841-58d8-4d83-bb54-db1f3fe2fa38" providerId="ADAL" clId="{BAE7F76E-1221-CB44-9940-C64624594A99}" dt="2022-10-26T17:20:38.028" v="10976" actId="2711"/>
        <pc:sldMkLst>
          <pc:docMk/>
          <pc:sldMk cId="3166560693" sldId="649"/>
        </pc:sldMkLst>
        <pc:spChg chg="mod">
          <ac:chgData name="(대학원생) 송상현 (도시환경공학과)" userId="70f2d841-58d8-4d83-bb54-db1f3fe2fa38" providerId="ADAL" clId="{BAE7F76E-1221-CB44-9940-C64624594A99}" dt="2022-10-26T00:29:49.470" v="46" actId="6559"/>
          <ac:spMkLst>
            <pc:docMk/>
            <pc:sldMk cId="3166560693" sldId="649"/>
            <ac:spMk id="5" creationId="{460010FC-DE3B-4A8E-A4C0-41C5BA427643}"/>
          </ac:spMkLst>
        </pc:spChg>
        <pc:spChg chg="add mod">
          <ac:chgData name="(대학원생) 송상현 (도시환경공학과)" userId="70f2d841-58d8-4d83-bb54-db1f3fe2fa38" providerId="ADAL" clId="{BAE7F76E-1221-CB44-9940-C64624594A99}" dt="2022-10-26T02:06:52.301" v="4407" actId="20577"/>
          <ac:spMkLst>
            <pc:docMk/>
            <pc:sldMk cId="3166560693" sldId="649"/>
            <ac:spMk id="7" creationId="{37E596C8-4DFF-354F-8942-DF4A8E71D1B9}"/>
          </ac:spMkLst>
        </pc:spChg>
        <pc:spChg chg="mod">
          <ac:chgData name="(대학원생) 송상현 (도시환경공학과)" userId="70f2d841-58d8-4d83-bb54-db1f3fe2fa38" providerId="ADAL" clId="{BAE7F76E-1221-CB44-9940-C64624594A99}" dt="2022-10-26T06:58:52.597" v="4417" actId="20577"/>
          <ac:spMkLst>
            <pc:docMk/>
            <pc:sldMk cId="3166560693" sldId="649"/>
            <ac:spMk id="9" creationId="{9F22530A-754E-084F-AF3E-01E9A8070170}"/>
          </ac:spMkLst>
        </pc:spChg>
        <pc:spChg chg="mod">
          <ac:chgData name="(대학원생) 송상현 (도시환경공학과)" userId="70f2d841-58d8-4d83-bb54-db1f3fe2fa38" providerId="ADAL" clId="{BAE7F76E-1221-CB44-9940-C64624594A99}" dt="2022-10-26T06:58:49.522" v="4409"/>
          <ac:spMkLst>
            <pc:docMk/>
            <pc:sldMk cId="3166560693" sldId="649"/>
            <ac:spMk id="10" creationId="{DEFF65FD-C93C-4C4B-8F84-E963AE309AE3}"/>
          </ac:spMkLst>
        </pc:spChg>
        <pc:spChg chg="mod">
          <ac:chgData name="(대학원생) 송상현 (도시환경공학과)" userId="70f2d841-58d8-4d83-bb54-db1f3fe2fa38" providerId="ADAL" clId="{BAE7F76E-1221-CB44-9940-C64624594A99}" dt="2022-10-26T00:29:49.470" v="46" actId="6559"/>
          <ac:spMkLst>
            <pc:docMk/>
            <pc:sldMk cId="3166560693" sldId="649"/>
            <ac:spMk id="12" creationId="{89300B1E-E446-1B4F-83AF-C4A4170D31D9}"/>
          </ac:spMkLst>
        </pc:spChg>
        <pc:spChg chg="mod">
          <ac:chgData name="(대학원생) 송상현 (도시환경공학과)" userId="70f2d841-58d8-4d83-bb54-db1f3fe2fa38" providerId="ADAL" clId="{BAE7F76E-1221-CB44-9940-C64624594A99}" dt="2022-10-26T06:58:55.246" v="4425" actId="20577"/>
          <ac:spMkLst>
            <pc:docMk/>
            <pc:sldMk cId="3166560693" sldId="649"/>
            <ac:spMk id="13" creationId="{29025880-7E55-E441-B126-15BEDF19AB2E}"/>
          </ac:spMkLst>
        </pc:spChg>
        <pc:spChg chg="mod">
          <ac:chgData name="(대학원생) 송상현 (도시환경공학과)" userId="70f2d841-58d8-4d83-bb54-db1f3fe2fa38" providerId="ADAL" clId="{BAE7F76E-1221-CB44-9940-C64624594A99}" dt="2022-10-26T06:58:49.522" v="4409"/>
          <ac:spMkLst>
            <pc:docMk/>
            <pc:sldMk cId="3166560693" sldId="649"/>
            <ac:spMk id="14" creationId="{0313DAAC-1257-A947-9334-BF57D7D5BFD6}"/>
          </ac:spMkLst>
        </pc:spChg>
        <pc:spChg chg="mod">
          <ac:chgData name="(대학원생) 송상현 (도시환경공학과)" userId="70f2d841-58d8-4d83-bb54-db1f3fe2fa38" providerId="ADAL" clId="{BAE7F76E-1221-CB44-9940-C64624594A99}" dt="2022-10-26T00:29:49.470" v="46" actId="6559"/>
          <ac:spMkLst>
            <pc:docMk/>
            <pc:sldMk cId="3166560693" sldId="649"/>
            <ac:spMk id="38" creationId="{592F3CAE-B470-65CA-4F46-E2EC3F12F1F5}"/>
          </ac:spMkLst>
        </pc:spChg>
        <pc:grpChg chg="add mod">
          <ac:chgData name="(대학원생) 송상현 (도시환경공학과)" userId="70f2d841-58d8-4d83-bb54-db1f3fe2fa38" providerId="ADAL" clId="{BAE7F76E-1221-CB44-9940-C64624594A99}" dt="2022-10-26T06:58:49.522" v="4409"/>
          <ac:grpSpMkLst>
            <pc:docMk/>
            <pc:sldMk cId="3166560693" sldId="649"/>
            <ac:grpSpMk id="8" creationId="{0788DFAC-18C8-AC40-80A5-7EBB7B4A407E}"/>
          </ac:grpSpMkLst>
        </pc:grpChg>
        <pc:grpChg chg="add mod">
          <ac:chgData name="(대학원생) 송상현 (도시환경공학과)" userId="70f2d841-58d8-4d83-bb54-db1f3fe2fa38" providerId="ADAL" clId="{BAE7F76E-1221-CB44-9940-C64624594A99}" dt="2022-10-26T06:58:49.522" v="4409"/>
          <ac:grpSpMkLst>
            <pc:docMk/>
            <pc:sldMk cId="3166560693" sldId="649"/>
            <ac:grpSpMk id="11" creationId="{EF8A8340-3A16-4C44-A25C-FB26CE56A41F}"/>
          </ac:grpSpMkLst>
        </pc:grpChg>
        <pc:picChg chg="mod">
          <ac:chgData name="(대학원생) 송상현 (도시환경공학과)" userId="70f2d841-58d8-4d83-bb54-db1f3fe2fa38" providerId="ADAL" clId="{BAE7F76E-1221-CB44-9940-C64624594A99}" dt="2022-10-26T06:59:38.285" v="4426" actId="1076"/>
          <ac:picMkLst>
            <pc:docMk/>
            <pc:sldMk cId="3166560693" sldId="649"/>
            <ac:picMk id="40" creationId="{90CF1585-14CC-0C4B-026B-8B2D441C0134}"/>
          </ac:picMkLst>
        </pc:picChg>
        <pc:picChg chg="mod">
          <ac:chgData name="(대학원생) 송상현 (도시환경공학과)" userId="70f2d841-58d8-4d83-bb54-db1f3fe2fa38" providerId="ADAL" clId="{BAE7F76E-1221-CB44-9940-C64624594A99}" dt="2022-10-26T06:59:38.285" v="4426" actId="1076"/>
          <ac:picMkLst>
            <pc:docMk/>
            <pc:sldMk cId="3166560693" sldId="649"/>
            <ac:picMk id="42" creationId="{B6901113-1963-D164-BF35-50BEFB000D9A}"/>
          </ac:picMkLst>
        </pc:picChg>
      </pc:sldChg>
      <pc:sldChg chg="add del">
        <pc:chgData name="(대학원생) 송상현 (도시환경공학과)" userId="70f2d841-58d8-4d83-bb54-db1f3fe2fa38" providerId="ADAL" clId="{BAE7F76E-1221-CB44-9940-C64624594A99}" dt="2022-10-26T00:34:23.120" v="71"/>
        <pc:sldMkLst>
          <pc:docMk/>
          <pc:sldMk cId="2630593858" sldId="654"/>
        </pc:sldMkLst>
      </pc:sldChg>
    </pc:docChg>
  </pc:docChgLst>
  <pc:docChgLst>
    <pc:chgData name="(대학원생) 송상현 (도시환경공학과)" userId="70f2d841-58d8-4d83-bb54-db1f3fe2fa38" providerId="ADAL" clId="{3A86AEB7-E80B-774F-9EEC-DD462B641A28}"/>
    <pc:docChg chg="undo custSel addSld delSld modSld sldOrd modMainMaster">
      <pc:chgData name="(대학원생) 송상현 (도시환경공학과)" userId="70f2d841-58d8-4d83-bb54-db1f3fe2fa38" providerId="ADAL" clId="{3A86AEB7-E80B-774F-9EEC-DD462B641A28}" dt="2023-04-21T15:11:47.147" v="875" actId="1038"/>
      <pc:docMkLst>
        <pc:docMk/>
      </pc:docMkLst>
      <pc:sldChg chg="addSp delSp modSp mod ord">
        <pc:chgData name="(대학원생) 송상현 (도시환경공학과)" userId="70f2d841-58d8-4d83-bb54-db1f3fe2fa38" providerId="ADAL" clId="{3A86AEB7-E80B-774F-9EEC-DD462B641A28}" dt="2023-04-21T15:10:57.181" v="868"/>
        <pc:sldMkLst>
          <pc:docMk/>
          <pc:sldMk cId="3122994821" sldId="257"/>
        </pc:sldMkLst>
        <pc:spChg chg="mod">
          <ac:chgData name="(대학원생) 송상현 (도시환경공학과)" userId="70f2d841-58d8-4d83-bb54-db1f3fe2fa38" providerId="ADAL" clId="{3A86AEB7-E80B-774F-9EEC-DD462B641A28}" dt="2023-04-17T06:37:17.149" v="284" actId="1036"/>
          <ac:spMkLst>
            <pc:docMk/>
            <pc:sldMk cId="3122994821" sldId="257"/>
            <ac:spMk id="7" creationId="{44B63EDC-481B-2EBD-C351-6C9505CD63B1}"/>
          </ac:spMkLst>
        </pc:spChg>
        <pc:spChg chg="mod">
          <ac:chgData name="(대학원생) 송상현 (도시환경공학과)" userId="70f2d841-58d8-4d83-bb54-db1f3fe2fa38" providerId="ADAL" clId="{3A86AEB7-E80B-774F-9EEC-DD462B641A28}" dt="2023-04-17T06:37:13.597" v="283" actId="1036"/>
          <ac:spMkLst>
            <pc:docMk/>
            <pc:sldMk cId="3122994821" sldId="257"/>
            <ac:spMk id="9" creationId="{00000000-0000-0000-0000-000000000000}"/>
          </ac:spMkLst>
        </pc:spChg>
        <pc:spChg chg="mod">
          <ac:chgData name="(대학원생) 송상현 (도시환경공학과)" userId="70f2d841-58d8-4d83-bb54-db1f3fe2fa38" providerId="ADAL" clId="{3A86AEB7-E80B-774F-9EEC-DD462B641A28}" dt="2023-04-17T06:37:23.046" v="286" actId="1036"/>
          <ac:spMkLst>
            <pc:docMk/>
            <pc:sldMk cId="3122994821" sldId="257"/>
            <ac:spMk id="14" creationId="{5E21B2A8-81BE-F6A3-53DD-BA2F8EA3A47A}"/>
          </ac:spMkLst>
        </pc:spChg>
        <pc:spChg chg="mod">
          <ac:chgData name="(대학원생) 송상현 (도시환경공학과)" userId="70f2d841-58d8-4d83-bb54-db1f3fe2fa38" providerId="ADAL" clId="{3A86AEB7-E80B-774F-9EEC-DD462B641A28}" dt="2023-04-17T06:37:25.815" v="287" actId="1036"/>
          <ac:spMkLst>
            <pc:docMk/>
            <pc:sldMk cId="3122994821" sldId="257"/>
            <ac:spMk id="18" creationId="{CA9EF9F3-2960-0266-ED3A-85DEE2EB5659}"/>
          </ac:spMkLst>
        </pc:spChg>
        <pc:spChg chg="mod">
          <ac:chgData name="(대학원생) 송상현 (도시환경공학과)" userId="70f2d841-58d8-4d83-bb54-db1f3fe2fa38" providerId="ADAL" clId="{3A86AEB7-E80B-774F-9EEC-DD462B641A28}" dt="2023-04-17T06:37:28.752" v="289" actId="1036"/>
          <ac:spMkLst>
            <pc:docMk/>
            <pc:sldMk cId="3122994821" sldId="257"/>
            <ac:spMk id="26" creationId="{E5961872-C913-DAA5-530F-24DAE4D5C1B0}"/>
          </ac:spMkLst>
        </pc:spChg>
        <pc:spChg chg="mod topLvl">
          <ac:chgData name="(대학원생) 송상현 (도시환경공학과)" userId="70f2d841-58d8-4d83-bb54-db1f3fe2fa38" providerId="ADAL" clId="{3A86AEB7-E80B-774F-9EEC-DD462B641A28}" dt="2023-04-17T06:34:26.952" v="274"/>
          <ac:spMkLst>
            <pc:docMk/>
            <pc:sldMk cId="3122994821" sldId="257"/>
            <ac:spMk id="28" creationId="{36D012A6-04AE-244C-8917-101B49C29DB7}"/>
          </ac:spMkLst>
        </pc:spChg>
        <pc:spChg chg="del mod topLvl">
          <ac:chgData name="(대학원생) 송상현 (도시환경공학과)" userId="70f2d841-58d8-4d83-bb54-db1f3fe2fa38" providerId="ADAL" clId="{3A86AEB7-E80B-774F-9EEC-DD462B641A28}" dt="2023-04-17T06:33:16.853" v="266" actId="478"/>
          <ac:spMkLst>
            <pc:docMk/>
            <pc:sldMk cId="3122994821" sldId="257"/>
            <ac:spMk id="29" creationId="{A44A0183-028B-A545-A4A5-BF4E7D44A1E0}"/>
          </ac:spMkLst>
        </pc:spChg>
        <pc:spChg chg="add mod">
          <ac:chgData name="(대학원생) 송상현 (도시환경공학과)" userId="70f2d841-58d8-4d83-bb54-db1f3fe2fa38" providerId="ADAL" clId="{3A86AEB7-E80B-774F-9EEC-DD462B641A28}" dt="2023-04-17T06:32:44.984" v="265" actId="20577"/>
          <ac:spMkLst>
            <pc:docMk/>
            <pc:sldMk cId="3122994821" sldId="257"/>
            <ac:spMk id="30" creationId="{A98B671A-592D-0647-8689-70EBD0967E73}"/>
          </ac:spMkLst>
        </pc:spChg>
        <pc:grpChg chg="mod">
          <ac:chgData name="(대학원생) 송상현 (도시환경공학과)" userId="70f2d841-58d8-4d83-bb54-db1f3fe2fa38" providerId="ADAL" clId="{3A86AEB7-E80B-774F-9EEC-DD462B641A28}" dt="2023-04-17T06:37:17.149" v="284" actId="1036"/>
          <ac:grpSpMkLst>
            <pc:docMk/>
            <pc:sldMk cId="3122994821" sldId="257"/>
            <ac:grpSpMk id="2" creationId="{F8F5E9E6-546D-EDED-62F1-9C4F7E173D25}"/>
          </ac:grpSpMkLst>
        </pc:grpChg>
        <pc:grpChg chg="mod">
          <ac:chgData name="(대학원생) 송상현 (도시환경공학과)" userId="70f2d841-58d8-4d83-bb54-db1f3fe2fa38" providerId="ADAL" clId="{3A86AEB7-E80B-774F-9EEC-DD462B641A28}" dt="2023-04-17T06:37:13.597" v="283" actId="1036"/>
          <ac:grpSpMkLst>
            <pc:docMk/>
            <pc:sldMk cId="3122994821" sldId="257"/>
            <ac:grpSpMk id="10" creationId="{00000000-0000-0000-0000-000000000000}"/>
          </ac:grpSpMkLst>
        </pc:grpChg>
        <pc:grpChg chg="mod">
          <ac:chgData name="(대학원생) 송상현 (도시환경공학과)" userId="70f2d841-58d8-4d83-bb54-db1f3fe2fa38" providerId="ADAL" clId="{3A86AEB7-E80B-774F-9EEC-DD462B641A28}" dt="2023-04-17T06:37:23.046" v="286" actId="1036"/>
          <ac:grpSpMkLst>
            <pc:docMk/>
            <pc:sldMk cId="3122994821" sldId="257"/>
            <ac:grpSpMk id="11" creationId="{02B65D63-6372-C7B6-C2F8-6B99D969F1D1}"/>
          </ac:grpSpMkLst>
        </pc:grpChg>
        <pc:grpChg chg="mod">
          <ac:chgData name="(대학원생) 송상현 (도시환경공학과)" userId="70f2d841-58d8-4d83-bb54-db1f3fe2fa38" providerId="ADAL" clId="{3A86AEB7-E80B-774F-9EEC-DD462B641A28}" dt="2023-04-17T06:37:25.815" v="287" actId="1036"/>
          <ac:grpSpMkLst>
            <pc:docMk/>
            <pc:sldMk cId="3122994821" sldId="257"/>
            <ac:grpSpMk id="15" creationId="{605F467F-A2E2-12F9-E5B6-D11EACFB3611}"/>
          </ac:grpSpMkLst>
        </pc:grpChg>
        <pc:grpChg chg="mod">
          <ac:chgData name="(대학원생) 송상현 (도시환경공학과)" userId="70f2d841-58d8-4d83-bb54-db1f3fe2fa38" providerId="ADAL" clId="{3A86AEB7-E80B-774F-9EEC-DD462B641A28}" dt="2023-04-17T06:37:28.752" v="289" actId="1036"/>
          <ac:grpSpMkLst>
            <pc:docMk/>
            <pc:sldMk cId="3122994821" sldId="257"/>
            <ac:grpSpMk id="23" creationId="{D84CDAB8-2A69-72C5-69D8-1696372E884F}"/>
          </ac:grpSpMkLst>
        </pc:grpChg>
        <pc:grpChg chg="add del mod">
          <ac:chgData name="(대학원생) 송상현 (도시환경공학과)" userId="70f2d841-58d8-4d83-bb54-db1f3fe2fa38" providerId="ADAL" clId="{3A86AEB7-E80B-774F-9EEC-DD462B641A28}" dt="2023-04-17T06:33:16.853" v="266" actId="478"/>
          <ac:grpSpMkLst>
            <pc:docMk/>
            <pc:sldMk cId="3122994821" sldId="257"/>
            <ac:grpSpMk id="27" creationId="{4668CE6E-0AC8-4442-BA3D-F95328C74169}"/>
          </ac:grpSpMkLst>
        </pc:grpChg>
        <pc:picChg chg="del mod">
          <ac:chgData name="(대학원생) 송상현 (도시환경공학과)" userId="70f2d841-58d8-4d83-bb54-db1f3fe2fa38" providerId="ADAL" clId="{3A86AEB7-E80B-774F-9EEC-DD462B641A28}" dt="2023-04-17T06:33:43.935" v="272" actId="478"/>
          <ac:picMkLst>
            <pc:docMk/>
            <pc:sldMk cId="3122994821" sldId="257"/>
            <ac:picMk id="22" creationId="{EC3C38C0-A48E-38CC-D457-D22830190C7D}"/>
          </ac:picMkLst>
        </pc:picChg>
        <pc:picChg chg="add del mod">
          <ac:chgData name="(대학원생) 송상현 (도시환경공학과)" userId="70f2d841-58d8-4d83-bb54-db1f3fe2fa38" providerId="ADAL" clId="{3A86AEB7-E80B-774F-9EEC-DD462B641A28}" dt="2023-04-21T15:04:50.411" v="813" actId="478"/>
          <ac:picMkLst>
            <pc:docMk/>
            <pc:sldMk cId="3122994821" sldId="257"/>
            <ac:picMk id="27" creationId="{1BEC0F6B-F671-6E4B-9DAB-D42C0AB02971}"/>
          </ac:picMkLst>
        </pc:picChg>
        <pc:picChg chg="add del mod">
          <ac:chgData name="(대학원생) 송상현 (도시환경공학과)" userId="70f2d841-58d8-4d83-bb54-db1f3fe2fa38" providerId="ADAL" clId="{3A86AEB7-E80B-774F-9EEC-DD462B641A28}" dt="2023-04-21T15:03:42.502" v="800" actId="478"/>
          <ac:picMkLst>
            <pc:docMk/>
            <pc:sldMk cId="3122994821" sldId="257"/>
            <ac:picMk id="29" creationId="{167FFA83-479A-6C4F-B029-0AC3A8F79CF6}"/>
          </ac:picMkLst>
        </pc:picChg>
        <pc:picChg chg="add mod">
          <ac:chgData name="(대학원생) 송상현 (도시환경공학과)" userId="70f2d841-58d8-4d83-bb54-db1f3fe2fa38" providerId="ADAL" clId="{3A86AEB7-E80B-774F-9EEC-DD462B641A28}" dt="2023-04-17T06:33:51.931" v="273" actId="2085"/>
          <ac:picMkLst>
            <pc:docMk/>
            <pc:sldMk cId="3122994821" sldId="257"/>
            <ac:picMk id="31" creationId="{DFBEA1C9-E053-2C49-953A-5F641FEBA33E}"/>
          </ac:picMkLst>
        </pc:picChg>
        <pc:picChg chg="add del mod">
          <ac:chgData name="(대학원생) 송상현 (도시환경공학과)" userId="70f2d841-58d8-4d83-bb54-db1f3fe2fa38" providerId="ADAL" clId="{3A86AEB7-E80B-774F-9EEC-DD462B641A28}" dt="2023-04-21T15:03:42.502" v="800" actId="478"/>
          <ac:picMkLst>
            <pc:docMk/>
            <pc:sldMk cId="3122994821" sldId="257"/>
            <ac:picMk id="32" creationId="{1C03418C-1BEB-8441-B74E-5FADACBAFC12}"/>
          </ac:picMkLst>
        </pc:picChg>
        <pc:picChg chg="add del mod">
          <ac:chgData name="(대학원생) 송상현 (도시환경공학과)" userId="70f2d841-58d8-4d83-bb54-db1f3fe2fa38" providerId="ADAL" clId="{3A86AEB7-E80B-774F-9EEC-DD462B641A28}" dt="2023-04-21T15:03:42.502" v="800" actId="478"/>
          <ac:picMkLst>
            <pc:docMk/>
            <pc:sldMk cId="3122994821" sldId="257"/>
            <ac:picMk id="33" creationId="{31586B51-FCF9-C342-BC70-3132655F0DD9}"/>
          </ac:picMkLst>
        </pc:picChg>
        <pc:picChg chg="add mod">
          <ac:chgData name="(대학원생) 송상현 (도시환경공학과)" userId="70f2d841-58d8-4d83-bb54-db1f3fe2fa38" providerId="ADAL" clId="{3A86AEB7-E80B-774F-9EEC-DD462B641A28}" dt="2023-04-21T15:10:57.181" v="868"/>
          <ac:picMkLst>
            <pc:docMk/>
            <pc:sldMk cId="3122994821" sldId="257"/>
            <ac:picMk id="34" creationId="{EEABB067-3904-BB4C-A6A1-BD04E98C51A5}"/>
          </ac:picMkLst>
        </pc:picChg>
        <pc:picChg chg="add mod">
          <ac:chgData name="(대학원생) 송상현 (도시환경공학과)" userId="70f2d841-58d8-4d83-bb54-db1f3fe2fa38" providerId="ADAL" clId="{3A86AEB7-E80B-774F-9EEC-DD462B641A28}" dt="2023-04-21T15:10:54.089" v="867"/>
          <ac:picMkLst>
            <pc:docMk/>
            <pc:sldMk cId="3122994821" sldId="257"/>
            <ac:picMk id="35" creationId="{FF4F8F03-AB58-5A42-95CD-D8A9D7781B49}"/>
          </ac:picMkLst>
        </pc:picChg>
        <pc:picChg chg="add mod">
          <ac:chgData name="(대학원생) 송상현 (도시환경공학과)" userId="70f2d841-58d8-4d83-bb54-db1f3fe2fa38" providerId="ADAL" clId="{3A86AEB7-E80B-774F-9EEC-DD462B641A28}" dt="2023-04-21T15:10:50.673" v="866"/>
          <ac:picMkLst>
            <pc:docMk/>
            <pc:sldMk cId="3122994821" sldId="257"/>
            <ac:picMk id="36" creationId="{3BC4C4CC-F749-A04C-8EB6-381BE453E17A}"/>
          </ac:picMkLst>
        </pc:picChg>
      </pc:sldChg>
      <pc:sldChg chg="addSp delSp modSp mod">
        <pc:chgData name="(대학원생) 송상현 (도시환경공학과)" userId="70f2d841-58d8-4d83-bb54-db1f3fe2fa38" providerId="ADAL" clId="{3A86AEB7-E80B-774F-9EEC-DD462B641A28}" dt="2023-04-21T15:05:01.486" v="817" actId="1076"/>
        <pc:sldMkLst>
          <pc:docMk/>
          <pc:sldMk cId="3563639607" sldId="263"/>
        </pc:sldMkLst>
        <pc:spChg chg="mod">
          <ac:chgData name="(대학원생) 송상현 (도시환경공학과)" userId="70f2d841-58d8-4d83-bb54-db1f3fe2fa38" providerId="ADAL" clId="{3A86AEB7-E80B-774F-9EEC-DD462B641A28}" dt="2023-04-17T06:19:45.884" v="163" actId="20577"/>
          <ac:spMkLst>
            <pc:docMk/>
            <pc:sldMk cId="3563639607" sldId="263"/>
            <ac:spMk id="8" creationId="{C5D709A5-E261-CB56-09DF-0EC0BCE1E78C}"/>
          </ac:spMkLst>
        </pc:spChg>
        <pc:spChg chg="mod">
          <ac:chgData name="(대학원생) 송상현 (도시환경공학과)" userId="70f2d841-58d8-4d83-bb54-db1f3fe2fa38" providerId="ADAL" clId="{3A86AEB7-E80B-774F-9EEC-DD462B641A28}" dt="2023-04-17T05:57:45.549" v="148"/>
          <ac:spMkLst>
            <pc:docMk/>
            <pc:sldMk cId="3563639607" sldId="263"/>
            <ac:spMk id="17" creationId="{63FD762F-3D1B-5B48-A359-8229D7B83DD5}"/>
          </ac:spMkLst>
        </pc:spChg>
        <pc:spChg chg="mod">
          <ac:chgData name="(대학원생) 송상현 (도시환경공학과)" userId="70f2d841-58d8-4d83-bb54-db1f3fe2fa38" providerId="ADAL" clId="{3A86AEB7-E80B-774F-9EEC-DD462B641A28}" dt="2023-04-17T05:57:45.549" v="148"/>
          <ac:spMkLst>
            <pc:docMk/>
            <pc:sldMk cId="3563639607" sldId="263"/>
            <ac:spMk id="19" creationId="{4CEFE191-BB61-E849-9C8B-BB158AE908E6}"/>
          </ac:spMkLst>
        </pc:spChg>
        <pc:grpChg chg="del">
          <ac:chgData name="(대학원생) 송상현 (도시환경공학과)" userId="70f2d841-58d8-4d83-bb54-db1f3fe2fa38" providerId="ADAL" clId="{3A86AEB7-E80B-774F-9EEC-DD462B641A28}" dt="2023-04-17T05:57:45.206" v="147" actId="478"/>
          <ac:grpSpMkLst>
            <pc:docMk/>
            <pc:sldMk cId="3563639607" sldId="263"/>
            <ac:grpSpMk id="4" creationId="{691709C5-80F0-1141-CEEB-1D51246C79AC}"/>
          </ac:grpSpMkLst>
        </pc:grpChg>
        <pc:grpChg chg="add del mod">
          <ac:chgData name="(대학원생) 송상현 (도시환경공학과)" userId="70f2d841-58d8-4d83-bb54-db1f3fe2fa38" providerId="ADAL" clId="{3A86AEB7-E80B-774F-9EEC-DD462B641A28}" dt="2023-04-21T15:04:58.846" v="816" actId="478"/>
          <ac:grpSpMkLst>
            <pc:docMk/>
            <pc:sldMk cId="3563639607" sldId="263"/>
            <ac:grpSpMk id="16" creationId="{54190871-EFEB-324E-AADA-57C8E97F9A8C}"/>
          </ac:grpSpMkLst>
        </pc:grpChg>
        <pc:picChg chg="mod">
          <ac:chgData name="(대학원생) 송상현 (도시환경공학과)" userId="70f2d841-58d8-4d83-bb54-db1f3fe2fa38" providerId="ADAL" clId="{3A86AEB7-E80B-774F-9EEC-DD462B641A28}" dt="2023-04-17T05:57:45.549" v="148"/>
          <ac:picMkLst>
            <pc:docMk/>
            <pc:sldMk cId="3563639607" sldId="263"/>
            <ac:picMk id="18" creationId="{9F0FD0E0-D549-964C-8ACB-D6D0514B983C}"/>
          </ac:picMkLst>
        </pc:picChg>
        <pc:picChg chg="add del mod">
          <ac:chgData name="(대학원생) 송상현 (도시환경공학과)" userId="70f2d841-58d8-4d83-bb54-db1f3fe2fa38" providerId="ADAL" clId="{3A86AEB7-E80B-774F-9EEC-DD462B641A28}" dt="2023-04-21T15:04:53.961" v="814" actId="478"/>
          <ac:picMkLst>
            <pc:docMk/>
            <pc:sldMk cId="3563639607" sldId="263"/>
            <ac:picMk id="20" creationId="{18ED7ED6-2998-2642-A452-894AAC07FBFF}"/>
          </ac:picMkLst>
        </pc:picChg>
        <pc:picChg chg="add mod">
          <ac:chgData name="(대학원생) 송상현 (도시환경공학과)" userId="70f2d841-58d8-4d83-bb54-db1f3fe2fa38" providerId="ADAL" clId="{3A86AEB7-E80B-774F-9EEC-DD462B641A28}" dt="2023-04-21T15:05:01.486" v="817" actId="1076"/>
          <ac:picMkLst>
            <pc:docMk/>
            <pc:sldMk cId="3563639607" sldId="263"/>
            <ac:picMk id="21" creationId="{5CE0936C-D97A-124A-82DE-3A697E016D9C}"/>
          </ac:picMkLst>
        </pc:picChg>
        <pc:picChg chg="add del mod">
          <ac:chgData name="(대학원생) 송상현 (도시환경공학과)" userId="70f2d841-58d8-4d83-bb54-db1f3fe2fa38" providerId="ADAL" clId="{3A86AEB7-E80B-774F-9EEC-DD462B641A28}" dt="2023-04-17T05:54:52.751" v="89" actId="478"/>
          <ac:picMkLst>
            <pc:docMk/>
            <pc:sldMk cId="3563639607" sldId="263"/>
            <ac:picMk id="1026" creationId="{CAE6DFAA-B87E-BC4F-AAB8-6DA87BAE741B}"/>
          </ac:picMkLst>
        </pc:picChg>
        <pc:picChg chg="add del mod">
          <ac:chgData name="(대학원생) 송상현 (도시환경공학과)" userId="70f2d841-58d8-4d83-bb54-db1f3fe2fa38" providerId="ADAL" clId="{3A86AEB7-E80B-774F-9EEC-DD462B641A28}" dt="2023-04-17T05:57:45.206" v="147" actId="478"/>
          <ac:picMkLst>
            <pc:docMk/>
            <pc:sldMk cId="3563639607" sldId="263"/>
            <ac:picMk id="1028" creationId="{B8897525-A9CB-ED41-94F7-0481E35D9DB8}"/>
          </ac:picMkLst>
        </pc:picChg>
        <pc:picChg chg="del">
          <ac:chgData name="(대학원생) 송상현 (도시환경공학과)" userId="70f2d841-58d8-4d83-bb54-db1f3fe2fa38" providerId="ADAL" clId="{3A86AEB7-E80B-774F-9EEC-DD462B641A28}" dt="2023-04-17T05:57:45.206" v="147" actId="478"/>
          <ac:picMkLst>
            <pc:docMk/>
            <pc:sldMk cId="3563639607" sldId="263"/>
            <ac:picMk id="2050" creationId="{D87821D7-5468-6138-8A5B-0634381FAC4A}"/>
          </ac:picMkLst>
        </pc:picChg>
      </pc:sldChg>
      <pc:sldChg chg="addSp modSp mod modNotesTx">
        <pc:chgData name="(대학원생) 송상현 (도시환경공학과)" userId="70f2d841-58d8-4d83-bb54-db1f3fe2fa38" providerId="ADAL" clId="{3A86AEB7-E80B-774F-9EEC-DD462B641A28}" dt="2023-04-21T14:58:12.059" v="733"/>
        <pc:sldMkLst>
          <pc:docMk/>
          <pc:sldMk cId="3885946244" sldId="664"/>
        </pc:sldMkLst>
        <pc:spChg chg="add mod">
          <ac:chgData name="(대학원생) 송상현 (도시환경공학과)" userId="70f2d841-58d8-4d83-bb54-db1f3fe2fa38" providerId="ADAL" clId="{3A86AEB7-E80B-774F-9EEC-DD462B641A28}" dt="2023-04-21T14:56:22.390" v="697"/>
          <ac:spMkLst>
            <pc:docMk/>
            <pc:sldMk cId="3885946244" sldId="664"/>
            <ac:spMk id="15" creationId="{5096C920-52E1-A74B-8818-2F718D0ABC0E}"/>
          </ac:spMkLst>
        </pc:spChg>
        <pc:spChg chg="mod">
          <ac:chgData name="(대학원생) 송상현 (도시환경공학과)" userId="70f2d841-58d8-4d83-bb54-db1f3fe2fa38" providerId="ADAL" clId="{3A86AEB7-E80B-774F-9EEC-DD462B641A28}" dt="2023-04-21T14:36:26.911" v="557" actId="5793"/>
          <ac:spMkLst>
            <pc:docMk/>
            <pc:sldMk cId="3885946244" sldId="664"/>
            <ac:spMk id="20" creationId="{390B87E3-17F8-C146-9337-58A3987D22DF}"/>
          </ac:spMkLst>
        </pc:spChg>
        <pc:spChg chg="mod">
          <ac:chgData name="(대학원생) 송상현 (도시환경공학과)" userId="70f2d841-58d8-4d83-bb54-db1f3fe2fa38" providerId="ADAL" clId="{3A86AEB7-E80B-774F-9EEC-DD462B641A28}" dt="2023-04-21T14:36:14.163" v="532" actId="5793"/>
          <ac:spMkLst>
            <pc:docMk/>
            <pc:sldMk cId="3885946244" sldId="664"/>
            <ac:spMk id="25" creationId="{8A7305E2-D05B-E641-AFDD-4EA1CC26ADAB}"/>
          </ac:spMkLst>
        </pc:spChg>
        <pc:picChg chg="add mod">
          <ac:chgData name="(대학원생) 송상현 (도시환경공학과)" userId="70f2d841-58d8-4d83-bb54-db1f3fe2fa38" providerId="ADAL" clId="{3A86AEB7-E80B-774F-9EEC-DD462B641A28}" dt="2023-04-21T14:58:07.079" v="732"/>
          <ac:picMkLst>
            <pc:docMk/>
            <pc:sldMk cId="3885946244" sldId="664"/>
            <ac:picMk id="17" creationId="{34A41E3B-A231-5748-862C-FDDAD3665320}"/>
          </ac:picMkLst>
        </pc:picChg>
        <pc:picChg chg="add mod">
          <ac:chgData name="(대학원생) 송상현 (도시환경공학과)" userId="70f2d841-58d8-4d83-bb54-db1f3fe2fa38" providerId="ADAL" clId="{3A86AEB7-E80B-774F-9EEC-DD462B641A28}" dt="2023-04-21T14:58:12.059" v="733"/>
          <ac:picMkLst>
            <pc:docMk/>
            <pc:sldMk cId="3885946244" sldId="664"/>
            <ac:picMk id="18" creationId="{A42F8372-E71E-F643-BFED-DA593D0CB267}"/>
          </ac:picMkLst>
        </pc:picChg>
      </pc:sldChg>
      <pc:sldChg chg="addSp modSp mod modNotesTx">
        <pc:chgData name="(대학원생) 송상현 (도시환경공학과)" userId="70f2d841-58d8-4d83-bb54-db1f3fe2fa38" providerId="ADAL" clId="{3A86AEB7-E80B-774F-9EEC-DD462B641A28}" dt="2023-04-21T14:58:31.787" v="739"/>
        <pc:sldMkLst>
          <pc:docMk/>
          <pc:sldMk cId="1168831766" sldId="671"/>
        </pc:sldMkLst>
        <pc:spChg chg="add mod">
          <ac:chgData name="(대학원생) 송상현 (도시환경공학과)" userId="70f2d841-58d8-4d83-bb54-db1f3fe2fa38" providerId="ADAL" clId="{3A86AEB7-E80B-774F-9EEC-DD462B641A28}" dt="2023-04-21T14:56:19.566" v="695"/>
          <ac:spMkLst>
            <pc:docMk/>
            <pc:sldMk cId="1168831766" sldId="671"/>
            <ac:spMk id="64" creationId="{AE95FC52-9300-2D45-96CE-40C32F51D154}"/>
          </ac:spMkLst>
        </pc:spChg>
        <pc:spChg chg="mod">
          <ac:chgData name="(대학원생) 송상현 (도시환경공학과)" userId="70f2d841-58d8-4d83-bb54-db1f3fe2fa38" providerId="ADAL" clId="{3A86AEB7-E80B-774F-9EEC-DD462B641A28}" dt="2023-04-21T14:37:29.911" v="565" actId="113"/>
          <ac:spMkLst>
            <pc:docMk/>
            <pc:sldMk cId="1168831766" sldId="671"/>
            <ac:spMk id="66" creationId="{480D64D7-2921-EE38-8027-08573AE2067B}"/>
          </ac:spMkLst>
        </pc:spChg>
        <pc:picChg chg="add mod">
          <ac:chgData name="(대학원생) 송상현 (도시환경공학과)" userId="70f2d841-58d8-4d83-bb54-db1f3fe2fa38" providerId="ADAL" clId="{3A86AEB7-E80B-774F-9EEC-DD462B641A28}" dt="2023-04-21T14:58:25.970" v="738"/>
          <ac:picMkLst>
            <pc:docMk/>
            <pc:sldMk cId="1168831766" sldId="671"/>
            <ac:picMk id="65" creationId="{ADAACA26-7E8E-9A4E-B826-7543C00E3E37}"/>
          </ac:picMkLst>
        </pc:picChg>
        <pc:picChg chg="add mod">
          <ac:chgData name="(대학원생) 송상현 (도시환경공학과)" userId="70f2d841-58d8-4d83-bb54-db1f3fe2fa38" providerId="ADAL" clId="{3A86AEB7-E80B-774F-9EEC-DD462B641A28}" dt="2023-04-21T14:58:31.787" v="739"/>
          <ac:picMkLst>
            <pc:docMk/>
            <pc:sldMk cId="1168831766" sldId="671"/>
            <ac:picMk id="67" creationId="{D539D92D-011C-F149-8B02-D6F27AE79AF9}"/>
          </ac:picMkLst>
        </pc:picChg>
      </pc:sldChg>
      <pc:sldChg chg="addSp modSp mod modNotesTx">
        <pc:chgData name="(대학원생) 송상현 (도시환경공학과)" userId="70f2d841-58d8-4d83-bb54-db1f3fe2fa38" providerId="ADAL" clId="{3A86AEB7-E80B-774F-9EEC-DD462B641A28}" dt="2023-04-21T14:58:47.813" v="742"/>
        <pc:sldMkLst>
          <pc:docMk/>
          <pc:sldMk cId="1905783596" sldId="675"/>
        </pc:sldMkLst>
        <pc:spChg chg="mod">
          <ac:chgData name="(대학원생) 송상현 (도시환경공학과)" userId="70f2d841-58d8-4d83-bb54-db1f3fe2fa38" providerId="ADAL" clId="{3A86AEB7-E80B-774F-9EEC-DD462B641A28}" dt="2023-04-21T14:38:59.925" v="601" actId="20577"/>
          <ac:spMkLst>
            <pc:docMk/>
            <pc:sldMk cId="1905783596" sldId="675"/>
            <ac:spMk id="41" creationId="{561A8FE6-FEDA-AF41-3384-5A4D66881319}"/>
          </ac:spMkLst>
        </pc:spChg>
        <pc:spChg chg="add mod">
          <ac:chgData name="(대학원생) 송상현 (도시환경공학과)" userId="70f2d841-58d8-4d83-bb54-db1f3fe2fa38" providerId="ADAL" clId="{3A86AEB7-E80B-774F-9EEC-DD462B641A28}" dt="2023-04-21T14:56:18.266" v="694"/>
          <ac:spMkLst>
            <pc:docMk/>
            <pc:sldMk cId="1905783596" sldId="675"/>
            <ac:spMk id="75" creationId="{76329279-36C5-934E-B01F-6B2C1CBDAAFD}"/>
          </ac:spMkLst>
        </pc:spChg>
        <pc:picChg chg="add mod">
          <ac:chgData name="(대학원생) 송상현 (도시환경공학과)" userId="70f2d841-58d8-4d83-bb54-db1f3fe2fa38" providerId="ADAL" clId="{3A86AEB7-E80B-774F-9EEC-DD462B641A28}" dt="2023-04-21T14:58:44.563" v="741"/>
          <ac:picMkLst>
            <pc:docMk/>
            <pc:sldMk cId="1905783596" sldId="675"/>
            <ac:picMk id="76" creationId="{ADE63288-0312-4248-9692-4F70ECCE3B0C}"/>
          </ac:picMkLst>
        </pc:picChg>
        <pc:picChg chg="add mod">
          <ac:chgData name="(대학원생) 송상현 (도시환경공학과)" userId="70f2d841-58d8-4d83-bb54-db1f3fe2fa38" providerId="ADAL" clId="{3A86AEB7-E80B-774F-9EEC-DD462B641A28}" dt="2023-04-21T14:58:47.813" v="742"/>
          <ac:picMkLst>
            <pc:docMk/>
            <pc:sldMk cId="1905783596" sldId="675"/>
            <ac:picMk id="79" creationId="{7824F60F-22EF-2E46-87E6-AAFA7AA4C23E}"/>
          </ac:picMkLst>
        </pc:picChg>
      </pc:sldChg>
      <pc:sldChg chg="addSp modSp mod">
        <pc:chgData name="(대학원생) 송상현 (도시환경공학과)" userId="70f2d841-58d8-4d83-bb54-db1f3fe2fa38" providerId="ADAL" clId="{3A86AEB7-E80B-774F-9EEC-DD462B641A28}" dt="2023-04-21T14:58:20.395" v="736"/>
        <pc:sldMkLst>
          <pc:docMk/>
          <pc:sldMk cId="1358154007" sldId="679"/>
        </pc:sldMkLst>
        <pc:spChg chg="add mod">
          <ac:chgData name="(대학원생) 송상현 (도시환경공학과)" userId="70f2d841-58d8-4d83-bb54-db1f3fe2fa38" providerId="ADAL" clId="{3A86AEB7-E80B-774F-9EEC-DD462B641A28}" dt="2023-04-21T14:56:20.727" v="696"/>
          <ac:spMkLst>
            <pc:docMk/>
            <pc:sldMk cId="1358154007" sldId="679"/>
            <ac:spMk id="35" creationId="{1C509252-7FBF-BA45-9A83-C108CC1A27EB}"/>
          </ac:spMkLst>
        </pc:spChg>
        <pc:graphicFrameChg chg="modGraphic">
          <ac:chgData name="(대학원생) 송상현 (도시환경공학과)" userId="70f2d841-58d8-4d83-bb54-db1f3fe2fa38" providerId="ADAL" clId="{3A86AEB7-E80B-774F-9EEC-DD462B641A28}" dt="2023-04-21T14:38:10.985" v="592" actId="20577"/>
          <ac:graphicFrameMkLst>
            <pc:docMk/>
            <pc:sldMk cId="1358154007" sldId="679"/>
            <ac:graphicFrameMk id="33" creationId="{914BC842-1281-7C45-8D5E-3A605151DA11}"/>
          </ac:graphicFrameMkLst>
        </pc:graphicFrameChg>
        <pc:picChg chg="add mod">
          <ac:chgData name="(대학원생) 송상현 (도시환경공학과)" userId="70f2d841-58d8-4d83-bb54-db1f3fe2fa38" providerId="ADAL" clId="{3A86AEB7-E80B-774F-9EEC-DD462B641A28}" dt="2023-04-21T14:58:17.377" v="735"/>
          <ac:picMkLst>
            <pc:docMk/>
            <pc:sldMk cId="1358154007" sldId="679"/>
            <ac:picMk id="36" creationId="{AD7B9629-DE13-4648-8679-6C85D5F2E43E}"/>
          </ac:picMkLst>
        </pc:picChg>
        <pc:picChg chg="add mod">
          <ac:chgData name="(대학원생) 송상현 (도시환경공학과)" userId="70f2d841-58d8-4d83-bb54-db1f3fe2fa38" providerId="ADAL" clId="{3A86AEB7-E80B-774F-9EEC-DD462B641A28}" dt="2023-04-21T14:58:20.395" v="736"/>
          <ac:picMkLst>
            <pc:docMk/>
            <pc:sldMk cId="1358154007" sldId="679"/>
            <ac:picMk id="37" creationId="{C99E780A-5914-3845-B7C0-6B7F23EF03C8}"/>
          </ac:picMkLst>
        </pc:picChg>
      </pc:sldChg>
      <pc:sldChg chg="addSp modSp mod modNotesTx">
        <pc:chgData name="(대학원생) 송상현 (도시환경공학과)" userId="70f2d841-58d8-4d83-bb54-db1f3fe2fa38" providerId="ADAL" clId="{3A86AEB7-E80B-774F-9EEC-DD462B641A28}" dt="2023-04-21T14:59:00.009" v="745"/>
        <pc:sldMkLst>
          <pc:docMk/>
          <pc:sldMk cId="1484597349" sldId="692"/>
        </pc:sldMkLst>
        <pc:spChg chg="add mod">
          <ac:chgData name="(대학원생) 송상현 (도시환경공학과)" userId="70f2d841-58d8-4d83-bb54-db1f3fe2fa38" providerId="ADAL" clId="{3A86AEB7-E80B-774F-9EEC-DD462B641A28}" dt="2023-04-21T14:56:16.987" v="693"/>
          <ac:spMkLst>
            <pc:docMk/>
            <pc:sldMk cId="1484597349" sldId="692"/>
            <ac:spMk id="26" creationId="{24D08482-970A-7441-9CE0-03B4CF2CF607}"/>
          </ac:spMkLst>
        </pc:spChg>
        <pc:spChg chg="mod">
          <ac:chgData name="(대학원생) 송상현 (도시환경공학과)" userId="70f2d841-58d8-4d83-bb54-db1f3fe2fa38" providerId="ADAL" clId="{3A86AEB7-E80B-774F-9EEC-DD462B641A28}" dt="2023-04-21T14:39:11.722" v="611" actId="1035"/>
          <ac:spMkLst>
            <pc:docMk/>
            <pc:sldMk cId="1484597349" sldId="692"/>
            <ac:spMk id="64" creationId="{D8C04F6E-331E-EEDA-1116-D9A107DA8948}"/>
          </ac:spMkLst>
        </pc:spChg>
        <pc:picChg chg="add mod">
          <ac:chgData name="(대학원생) 송상현 (도시환경공학과)" userId="70f2d841-58d8-4d83-bb54-db1f3fe2fa38" providerId="ADAL" clId="{3A86AEB7-E80B-774F-9EEC-DD462B641A28}" dt="2023-04-21T14:58:56.670" v="744"/>
          <ac:picMkLst>
            <pc:docMk/>
            <pc:sldMk cId="1484597349" sldId="692"/>
            <ac:picMk id="27" creationId="{FEC3D018-A9CB-8146-B71D-4BD347F641EC}"/>
          </ac:picMkLst>
        </pc:picChg>
        <pc:picChg chg="add mod">
          <ac:chgData name="(대학원생) 송상현 (도시환경공학과)" userId="70f2d841-58d8-4d83-bb54-db1f3fe2fa38" providerId="ADAL" clId="{3A86AEB7-E80B-774F-9EEC-DD462B641A28}" dt="2023-04-21T14:59:00.009" v="745"/>
          <ac:picMkLst>
            <pc:docMk/>
            <pc:sldMk cId="1484597349" sldId="692"/>
            <ac:picMk id="28" creationId="{E3E27CF0-B1B0-3E42-8113-FAEAC4570D6D}"/>
          </ac:picMkLst>
        </pc:picChg>
      </pc:sldChg>
      <pc:sldChg chg="addSp delSp modSp mod">
        <pc:chgData name="(대학원생) 송상현 (도시환경공학과)" userId="70f2d841-58d8-4d83-bb54-db1f3fe2fa38" providerId="ADAL" clId="{3A86AEB7-E80B-774F-9EEC-DD462B641A28}" dt="2023-04-21T15:09:47.720" v="863"/>
        <pc:sldMkLst>
          <pc:docMk/>
          <pc:sldMk cId="415083557" sldId="699"/>
        </pc:sldMkLst>
        <pc:spChg chg="mod">
          <ac:chgData name="(대학원생) 송상현 (도시환경공학과)" userId="70f2d841-58d8-4d83-bb54-db1f3fe2fa38" providerId="ADAL" clId="{3A86AEB7-E80B-774F-9EEC-DD462B641A28}" dt="2023-04-17T06:42:39.052" v="387" actId="1035"/>
          <ac:spMkLst>
            <pc:docMk/>
            <pc:sldMk cId="415083557" sldId="699"/>
            <ac:spMk id="5" creationId="{1120987D-4371-6E33-5A9A-A338AABCDFD2}"/>
          </ac:spMkLst>
        </pc:spChg>
        <pc:spChg chg="mod">
          <ac:chgData name="(대학원생) 송상현 (도시환경공학과)" userId="70f2d841-58d8-4d83-bb54-db1f3fe2fa38" providerId="ADAL" clId="{3A86AEB7-E80B-774F-9EEC-DD462B641A28}" dt="2023-04-17T06:42:39.052" v="387" actId="1035"/>
          <ac:spMkLst>
            <pc:docMk/>
            <pc:sldMk cId="415083557" sldId="699"/>
            <ac:spMk id="8" creationId="{C3572445-3884-CEB6-15AD-CABD53477896}"/>
          </ac:spMkLst>
        </pc:spChg>
        <pc:spChg chg="mod">
          <ac:chgData name="(대학원생) 송상현 (도시환경공학과)" userId="70f2d841-58d8-4d83-bb54-db1f3fe2fa38" providerId="ADAL" clId="{3A86AEB7-E80B-774F-9EEC-DD462B641A28}" dt="2023-04-17T06:42:39.052" v="387" actId="1035"/>
          <ac:spMkLst>
            <pc:docMk/>
            <pc:sldMk cId="415083557" sldId="699"/>
            <ac:spMk id="12" creationId="{7187A963-D4C5-3175-F559-8DF9160A31A1}"/>
          </ac:spMkLst>
        </pc:spChg>
        <pc:spChg chg="mod">
          <ac:chgData name="(대학원생) 송상현 (도시환경공학과)" userId="70f2d841-58d8-4d83-bb54-db1f3fe2fa38" providerId="ADAL" clId="{3A86AEB7-E80B-774F-9EEC-DD462B641A28}" dt="2023-04-17T06:42:39.052" v="387" actId="1035"/>
          <ac:spMkLst>
            <pc:docMk/>
            <pc:sldMk cId="415083557" sldId="699"/>
            <ac:spMk id="13" creationId="{52E466CD-0DA7-35D7-C0EA-58849721ABE1}"/>
          </ac:spMkLst>
        </pc:spChg>
        <pc:spChg chg="mod">
          <ac:chgData name="(대학원생) 송상현 (도시환경공학과)" userId="70f2d841-58d8-4d83-bb54-db1f3fe2fa38" providerId="ADAL" clId="{3A86AEB7-E80B-774F-9EEC-DD462B641A28}" dt="2023-04-17T06:42:39.052" v="387" actId="1035"/>
          <ac:spMkLst>
            <pc:docMk/>
            <pc:sldMk cId="415083557" sldId="699"/>
            <ac:spMk id="14" creationId="{8A85E7D3-8EFE-22F6-F63A-1936BE8B08C3}"/>
          </ac:spMkLst>
        </pc:spChg>
        <pc:spChg chg="mod">
          <ac:chgData name="(대학원생) 송상현 (도시환경공학과)" userId="70f2d841-58d8-4d83-bb54-db1f3fe2fa38" providerId="ADAL" clId="{3A86AEB7-E80B-774F-9EEC-DD462B641A28}" dt="2023-04-17T06:42:39.052" v="387" actId="1035"/>
          <ac:spMkLst>
            <pc:docMk/>
            <pc:sldMk cId="415083557" sldId="699"/>
            <ac:spMk id="15" creationId="{BD1C7377-B869-38EB-E6CA-F2BCEDC7D813}"/>
          </ac:spMkLst>
        </pc:spChg>
        <pc:spChg chg="add mod">
          <ac:chgData name="(대학원생) 송상현 (도시환경공학과)" userId="70f2d841-58d8-4d83-bb54-db1f3fe2fa38" providerId="ADAL" clId="{3A86AEB7-E80B-774F-9EEC-DD462B641A28}" dt="2023-04-17T06:42:39.052" v="387" actId="1035"/>
          <ac:spMkLst>
            <pc:docMk/>
            <pc:sldMk cId="415083557" sldId="699"/>
            <ac:spMk id="18" creationId="{4F0B2746-4833-DC47-9718-269910B5A00C}"/>
          </ac:spMkLst>
        </pc:spChg>
        <pc:grpChg chg="mod">
          <ac:chgData name="(대학원생) 송상현 (도시환경공학과)" userId="70f2d841-58d8-4d83-bb54-db1f3fe2fa38" providerId="ADAL" clId="{3A86AEB7-E80B-774F-9EEC-DD462B641A28}" dt="2023-04-17T06:42:39.052" v="387" actId="1035"/>
          <ac:grpSpMkLst>
            <pc:docMk/>
            <pc:sldMk cId="415083557" sldId="699"/>
            <ac:grpSpMk id="4" creationId="{3EFA4FC0-2C1C-6890-924A-DFA6EF250C93}"/>
          </ac:grpSpMkLst>
        </pc:grpChg>
        <pc:grpChg chg="mod">
          <ac:chgData name="(대학원생) 송상현 (도시환경공학과)" userId="70f2d841-58d8-4d83-bb54-db1f3fe2fa38" providerId="ADAL" clId="{3A86AEB7-E80B-774F-9EEC-DD462B641A28}" dt="2023-04-17T06:42:39.052" v="387" actId="1035"/>
          <ac:grpSpMkLst>
            <pc:docMk/>
            <pc:sldMk cId="415083557" sldId="699"/>
            <ac:grpSpMk id="7" creationId="{17CC4B02-77BE-DEF5-E875-3E34714092C0}"/>
          </ac:grpSpMkLst>
        </pc:grpChg>
        <pc:picChg chg="mod">
          <ac:chgData name="(대학원생) 송상현 (도시환경공학과)" userId="70f2d841-58d8-4d83-bb54-db1f3fe2fa38" providerId="ADAL" clId="{3A86AEB7-E80B-774F-9EEC-DD462B641A28}" dt="2023-04-17T06:42:39.052" v="387" actId="1035"/>
          <ac:picMkLst>
            <pc:docMk/>
            <pc:sldMk cId="415083557" sldId="699"/>
            <ac:picMk id="6" creationId="{C4C4EAE6-EA07-9E2F-B4BE-B4C8D146ACB7}"/>
          </ac:picMkLst>
        </pc:picChg>
        <pc:picChg chg="mod">
          <ac:chgData name="(대학원생) 송상현 (도시환경공학과)" userId="70f2d841-58d8-4d83-bb54-db1f3fe2fa38" providerId="ADAL" clId="{3A86AEB7-E80B-774F-9EEC-DD462B641A28}" dt="2023-04-17T06:42:39.052" v="387" actId="1035"/>
          <ac:picMkLst>
            <pc:docMk/>
            <pc:sldMk cId="415083557" sldId="699"/>
            <ac:picMk id="9" creationId="{CB6264FA-64F7-D8F8-FFDF-AB2AD8843096}"/>
          </ac:picMkLst>
        </pc:picChg>
        <pc:picChg chg="mod">
          <ac:chgData name="(대학원생) 송상현 (도시환경공학과)" userId="70f2d841-58d8-4d83-bb54-db1f3fe2fa38" providerId="ADAL" clId="{3A86AEB7-E80B-774F-9EEC-DD462B641A28}" dt="2023-04-17T06:42:39.052" v="387" actId="1035"/>
          <ac:picMkLst>
            <pc:docMk/>
            <pc:sldMk cId="415083557" sldId="699"/>
            <ac:picMk id="10" creationId="{75420919-077D-F946-2B03-21486FC8D4C6}"/>
          </ac:picMkLst>
        </pc:picChg>
        <pc:picChg chg="mod">
          <ac:chgData name="(대학원생) 송상현 (도시환경공학과)" userId="70f2d841-58d8-4d83-bb54-db1f3fe2fa38" providerId="ADAL" clId="{3A86AEB7-E80B-774F-9EEC-DD462B641A28}" dt="2023-04-17T06:42:39.052" v="387" actId="1035"/>
          <ac:picMkLst>
            <pc:docMk/>
            <pc:sldMk cId="415083557" sldId="699"/>
            <ac:picMk id="11" creationId="{C2E3C36B-66E4-5BDF-BB48-AB8970A4708B}"/>
          </ac:picMkLst>
        </pc:picChg>
        <pc:picChg chg="add del mod">
          <ac:chgData name="(대학원생) 송상현 (도시환경공학과)" userId="70f2d841-58d8-4d83-bb54-db1f3fe2fa38" providerId="ADAL" clId="{3A86AEB7-E80B-774F-9EEC-DD462B641A28}" dt="2023-04-21T15:00:03.093" v="763" actId="21"/>
          <ac:picMkLst>
            <pc:docMk/>
            <pc:sldMk cId="415083557" sldId="699"/>
            <ac:picMk id="19" creationId="{B7006DD3-4622-8C40-9740-165D3A835186}"/>
          </ac:picMkLst>
        </pc:picChg>
        <pc:picChg chg="add del mod">
          <ac:chgData name="(대학원생) 송상현 (도시환경공학과)" userId="70f2d841-58d8-4d83-bb54-db1f3fe2fa38" providerId="ADAL" clId="{3A86AEB7-E80B-774F-9EEC-DD462B641A28}" dt="2023-04-21T15:00:04.039" v="764" actId="478"/>
          <ac:picMkLst>
            <pc:docMk/>
            <pc:sldMk cId="415083557" sldId="699"/>
            <ac:picMk id="20" creationId="{E54D61E1-B4E4-6D43-A612-59BADFA4A107}"/>
          </ac:picMkLst>
        </pc:picChg>
        <pc:picChg chg="add del mod">
          <ac:chgData name="(대학원생) 송상현 (도시환경공학과)" userId="70f2d841-58d8-4d83-bb54-db1f3fe2fa38" providerId="ADAL" clId="{3A86AEB7-E80B-774F-9EEC-DD462B641A28}" dt="2023-04-21T15:08:31.326" v="839" actId="478"/>
          <ac:picMkLst>
            <pc:docMk/>
            <pc:sldMk cId="415083557" sldId="699"/>
            <ac:picMk id="21" creationId="{9F2564F3-3682-5E4A-90E6-AE62B2432932}"/>
          </ac:picMkLst>
        </pc:picChg>
        <pc:picChg chg="add mod">
          <ac:chgData name="(대학원생) 송상현 (도시환경공학과)" userId="70f2d841-58d8-4d83-bb54-db1f3fe2fa38" providerId="ADAL" clId="{3A86AEB7-E80B-774F-9EEC-DD462B641A28}" dt="2023-04-21T15:09:45.236" v="862"/>
          <ac:picMkLst>
            <pc:docMk/>
            <pc:sldMk cId="415083557" sldId="699"/>
            <ac:picMk id="22" creationId="{2A1B46E4-1290-4F48-9E2B-C0292A8BCEC4}"/>
          </ac:picMkLst>
        </pc:picChg>
        <pc:picChg chg="add mod">
          <ac:chgData name="(대학원생) 송상현 (도시환경공학과)" userId="70f2d841-58d8-4d83-bb54-db1f3fe2fa38" providerId="ADAL" clId="{3A86AEB7-E80B-774F-9EEC-DD462B641A28}" dt="2023-04-21T15:09:47.720" v="863"/>
          <ac:picMkLst>
            <pc:docMk/>
            <pc:sldMk cId="415083557" sldId="699"/>
            <ac:picMk id="23" creationId="{857BAF72-DDEB-CC4E-8617-5A00615A0379}"/>
          </ac:picMkLst>
        </pc:picChg>
      </pc:sldChg>
      <pc:sldChg chg="addSp modSp">
        <pc:chgData name="(대학원생) 송상현 (도시환경공학과)" userId="70f2d841-58d8-4d83-bb54-db1f3fe2fa38" providerId="ADAL" clId="{3A86AEB7-E80B-774F-9EEC-DD462B641A28}" dt="2023-04-21T15:09:40.686" v="861"/>
        <pc:sldMkLst>
          <pc:docMk/>
          <pc:sldMk cId="3719802985" sldId="701"/>
        </pc:sldMkLst>
        <pc:picChg chg="add mod">
          <ac:chgData name="(대학원생) 송상현 (도시환경공학과)" userId="70f2d841-58d8-4d83-bb54-db1f3fe2fa38" providerId="ADAL" clId="{3A86AEB7-E80B-774F-9EEC-DD462B641A28}" dt="2023-04-21T15:07:57.967" v="833"/>
          <ac:picMkLst>
            <pc:docMk/>
            <pc:sldMk cId="3719802985" sldId="701"/>
            <ac:picMk id="19" creationId="{776141AF-3FA9-0F44-8CFE-9A5046300A73}"/>
          </ac:picMkLst>
        </pc:picChg>
        <pc:picChg chg="add mod">
          <ac:chgData name="(대학원생) 송상현 (도시환경공학과)" userId="70f2d841-58d8-4d83-bb54-db1f3fe2fa38" providerId="ADAL" clId="{3A86AEB7-E80B-774F-9EEC-DD462B641A28}" dt="2023-04-21T15:09:38.006" v="860"/>
          <ac:picMkLst>
            <pc:docMk/>
            <pc:sldMk cId="3719802985" sldId="701"/>
            <ac:picMk id="20" creationId="{6DA3CFDD-2863-B643-AFA4-2507EDFFD740}"/>
          </ac:picMkLst>
        </pc:picChg>
        <pc:picChg chg="add mod">
          <ac:chgData name="(대학원생) 송상현 (도시환경공학과)" userId="70f2d841-58d8-4d83-bb54-db1f3fe2fa38" providerId="ADAL" clId="{3A86AEB7-E80B-774F-9EEC-DD462B641A28}" dt="2023-04-21T15:09:40.686" v="861"/>
          <ac:picMkLst>
            <pc:docMk/>
            <pc:sldMk cId="3719802985" sldId="701"/>
            <ac:picMk id="21" creationId="{DDE17435-FFCA-6A4A-B0DE-480C197C319E}"/>
          </ac:picMkLst>
        </pc:picChg>
      </pc:sldChg>
      <pc:sldChg chg="addSp delSp modSp">
        <pc:chgData name="(대학원생) 송상현 (도시환경공학과)" userId="70f2d841-58d8-4d83-bb54-db1f3fe2fa38" providerId="ADAL" clId="{3A86AEB7-E80B-774F-9EEC-DD462B641A28}" dt="2023-04-21T15:09:00.144" v="851"/>
        <pc:sldMkLst>
          <pc:docMk/>
          <pc:sldMk cId="4132780280" sldId="704"/>
        </pc:sldMkLst>
        <pc:picChg chg="add mod">
          <ac:chgData name="(대학원생) 송상현 (도시환경공학과)" userId="70f2d841-58d8-4d83-bb54-db1f3fe2fa38" providerId="ADAL" clId="{3A86AEB7-E80B-774F-9EEC-DD462B641A28}" dt="2023-04-21T15:08:08.473" v="838"/>
          <ac:picMkLst>
            <pc:docMk/>
            <pc:sldMk cId="4132780280" sldId="704"/>
            <ac:picMk id="29" creationId="{F366FCF0-59FC-134E-B128-E9E132438375}"/>
          </ac:picMkLst>
        </pc:picChg>
        <pc:picChg chg="add mod">
          <ac:chgData name="(대학원생) 송상현 (도시환경공학과)" userId="70f2d841-58d8-4d83-bb54-db1f3fe2fa38" providerId="ADAL" clId="{3A86AEB7-E80B-774F-9EEC-DD462B641A28}" dt="2023-04-21T15:09:00.144" v="851"/>
          <ac:picMkLst>
            <pc:docMk/>
            <pc:sldMk cId="4132780280" sldId="704"/>
            <ac:picMk id="36" creationId="{8C8798B5-347C-054F-871F-7E1C2FAF05A7}"/>
          </ac:picMkLst>
        </pc:picChg>
        <pc:picChg chg="add del mod">
          <ac:chgData name="(대학원생) 송상현 (도시환경공학과)" userId="70f2d841-58d8-4d83-bb54-db1f3fe2fa38" providerId="ADAL" clId="{3A86AEB7-E80B-774F-9EEC-DD462B641A28}" dt="2023-04-21T15:08:51.168" v="850" actId="21"/>
          <ac:picMkLst>
            <pc:docMk/>
            <pc:sldMk cId="4132780280" sldId="704"/>
            <ac:picMk id="37" creationId="{6DFAD7D9-8A34-0045-AA23-704D3C24CE2A}"/>
          </ac:picMkLst>
        </pc:picChg>
      </pc:sldChg>
      <pc:sldChg chg="addSp delSp modSp mod">
        <pc:chgData name="(대학원생) 송상현 (도시환경공학과)" userId="70f2d841-58d8-4d83-bb54-db1f3fe2fa38" providerId="ADAL" clId="{3A86AEB7-E80B-774F-9EEC-DD462B641A28}" dt="2023-04-14T05:30:10.317" v="75" actId="20577"/>
        <pc:sldMkLst>
          <pc:docMk/>
          <pc:sldMk cId="2847656583" sldId="713"/>
        </pc:sldMkLst>
        <pc:spChg chg="add mod">
          <ac:chgData name="(대학원생) 송상현 (도시환경공학과)" userId="70f2d841-58d8-4d83-bb54-db1f3fe2fa38" providerId="ADAL" clId="{3A86AEB7-E80B-774F-9EEC-DD462B641A28}" dt="2023-04-14T05:29:34.797" v="55" actId="1035"/>
          <ac:spMkLst>
            <pc:docMk/>
            <pc:sldMk cId="2847656583" sldId="713"/>
            <ac:spMk id="3" creationId="{33ACA741-B5F0-6A46-8E01-E3CF3289D056}"/>
          </ac:spMkLst>
        </pc:spChg>
        <pc:spChg chg="del">
          <ac:chgData name="(대학원생) 송상현 (도시환경공학과)" userId="70f2d841-58d8-4d83-bb54-db1f3fe2fa38" providerId="ADAL" clId="{3A86AEB7-E80B-774F-9EEC-DD462B641A28}" dt="2023-04-14T05:28:54.487" v="47" actId="478"/>
          <ac:spMkLst>
            <pc:docMk/>
            <pc:sldMk cId="2847656583" sldId="713"/>
            <ac:spMk id="5" creationId="{E4B4945B-EE17-ED08-7CEC-34B287E20DD2}"/>
          </ac:spMkLst>
        </pc:spChg>
        <pc:spChg chg="del">
          <ac:chgData name="(대학원생) 송상현 (도시환경공학과)" userId="70f2d841-58d8-4d83-bb54-db1f3fe2fa38" providerId="ADAL" clId="{3A86AEB7-E80B-774F-9EEC-DD462B641A28}" dt="2023-04-14T05:28:54.487" v="47" actId="478"/>
          <ac:spMkLst>
            <pc:docMk/>
            <pc:sldMk cId="2847656583" sldId="713"/>
            <ac:spMk id="6" creationId="{2B35A3A1-5E95-D1AA-F032-B57262818074}"/>
          </ac:spMkLst>
        </pc:spChg>
        <pc:spChg chg="del">
          <ac:chgData name="(대학원생) 송상현 (도시환경공학과)" userId="70f2d841-58d8-4d83-bb54-db1f3fe2fa38" providerId="ADAL" clId="{3A86AEB7-E80B-774F-9EEC-DD462B641A28}" dt="2023-04-14T05:28:54.487" v="47" actId="478"/>
          <ac:spMkLst>
            <pc:docMk/>
            <pc:sldMk cId="2847656583" sldId="713"/>
            <ac:spMk id="8" creationId="{BC64B499-3C08-0E1E-39DC-636089FA2D83}"/>
          </ac:spMkLst>
        </pc:spChg>
        <pc:spChg chg="del">
          <ac:chgData name="(대학원생) 송상현 (도시환경공학과)" userId="70f2d841-58d8-4d83-bb54-db1f3fe2fa38" providerId="ADAL" clId="{3A86AEB7-E80B-774F-9EEC-DD462B641A28}" dt="2023-04-14T05:28:54.487" v="47" actId="478"/>
          <ac:spMkLst>
            <pc:docMk/>
            <pc:sldMk cId="2847656583" sldId="713"/>
            <ac:spMk id="9" creationId="{CDF110DE-CB80-0F31-DEAD-D845E1EABFF8}"/>
          </ac:spMkLst>
        </pc:spChg>
        <pc:spChg chg="del">
          <ac:chgData name="(대학원생) 송상현 (도시환경공학과)" userId="70f2d841-58d8-4d83-bb54-db1f3fe2fa38" providerId="ADAL" clId="{3A86AEB7-E80B-774F-9EEC-DD462B641A28}" dt="2023-04-14T05:28:54.487" v="47" actId="478"/>
          <ac:spMkLst>
            <pc:docMk/>
            <pc:sldMk cId="2847656583" sldId="713"/>
            <ac:spMk id="11" creationId="{C65C9CCB-53BD-D522-CA3C-3CDDCDF987BF}"/>
          </ac:spMkLst>
        </pc:spChg>
        <pc:spChg chg="mod">
          <ac:chgData name="(대학원생) 송상현 (도시환경공학과)" userId="70f2d841-58d8-4d83-bb54-db1f3fe2fa38" providerId="ADAL" clId="{3A86AEB7-E80B-774F-9EEC-DD462B641A28}" dt="2023-04-14T05:22:49.176" v="11" actId="1076"/>
          <ac:spMkLst>
            <pc:docMk/>
            <pc:sldMk cId="2847656583" sldId="713"/>
            <ac:spMk id="13" creationId="{BCFA9996-3CAA-B2AF-433C-B3DADC4353CD}"/>
          </ac:spMkLst>
        </pc:spChg>
        <pc:spChg chg="del">
          <ac:chgData name="(대학원생) 송상현 (도시환경공학과)" userId="70f2d841-58d8-4d83-bb54-db1f3fe2fa38" providerId="ADAL" clId="{3A86AEB7-E80B-774F-9EEC-DD462B641A28}" dt="2023-04-14T05:28:54.487" v="47" actId="478"/>
          <ac:spMkLst>
            <pc:docMk/>
            <pc:sldMk cId="2847656583" sldId="713"/>
            <ac:spMk id="22" creationId="{99A10B37-D20C-D38E-3D9E-F4CC8C58A85C}"/>
          </ac:spMkLst>
        </pc:spChg>
        <pc:spChg chg="add mod">
          <ac:chgData name="(대학원생) 송상현 (도시환경공학과)" userId="70f2d841-58d8-4d83-bb54-db1f3fe2fa38" providerId="ADAL" clId="{3A86AEB7-E80B-774F-9EEC-DD462B641A28}" dt="2023-04-14T05:29:52.791" v="59" actId="20577"/>
          <ac:spMkLst>
            <pc:docMk/>
            <pc:sldMk cId="2847656583" sldId="713"/>
            <ac:spMk id="38" creationId="{3EAD12C9-FDF7-754C-B74A-847CBD61815B}"/>
          </ac:spMkLst>
        </pc:spChg>
        <pc:spChg chg="add mod">
          <ac:chgData name="(대학원생) 송상현 (도시환경공학과)" userId="70f2d841-58d8-4d83-bb54-db1f3fe2fa38" providerId="ADAL" clId="{3A86AEB7-E80B-774F-9EEC-DD462B641A28}" dt="2023-04-14T05:29:59.800" v="67" actId="20577"/>
          <ac:spMkLst>
            <pc:docMk/>
            <pc:sldMk cId="2847656583" sldId="713"/>
            <ac:spMk id="39" creationId="{94C4B227-0668-3B46-9642-5FEC0D01F19A}"/>
          </ac:spMkLst>
        </pc:spChg>
        <pc:spChg chg="add mod">
          <ac:chgData name="(대학원생) 송상현 (도시환경공학과)" userId="70f2d841-58d8-4d83-bb54-db1f3fe2fa38" providerId="ADAL" clId="{3A86AEB7-E80B-774F-9EEC-DD462B641A28}" dt="2023-04-14T05:30:10.317" v="75" actId="20577"/>
          <ac:spMkLst>
            <pc:docMk/>
            <pc:sldMk cId="2847656583" sldId="713"/>
            <ac:spMk id="40" creationId="{51C758B6-5E8C-1F40-8763-F59F9D19D121}"/>
          </ac:spMkLst>
        </pc:spChg>
        <pc:spChg chg="mod">
          <ac:chgData name="(대학원생) 송상현 (도시환경공학과)" userId="70f2d841-58d8-4d83-bb54-db1f3fe2fa38" providerId="ADAL" clId="{3A86AEB7-E80B-774F-9EEC-DD462B641A28}" dt="2023-04-14T05:22:27.424" v="8" actId="1076"/>
          <ac:spMkLst>
            <pc:docMk/>
            <pc:sldMk cId="2847656583" sldId="713"/>
            <ac:spMk id="60" creationId="{CE3A4D43-316A-DD87-926D-20C0B48C9DE9}"/>
          </ac:spMkLst>
        </pc:spChg>
        <pc:spChg chg="mod">
          <ac:chgData name="(대학원생) 송상현 (도시환경공학과)" userId="70f2d841-58d8-4d83-bb54-db1f3fe2fa38" providerId="ADAL" clId="{3A86AEB7-E80B-774F-9EEC-DD462B641A28}" dt="2023-04-14T05:22:27.424" v="8" actId="1076"/>
          <ac:spMkLst>
            <pc:docMk/>
            <pc:sldMk cId="2847656583" sldId="713"/>
            <ac:spMk id="62" creationId="{AFF58056-0BE5-8309-6E8C-640AA05A7C64}"/>
          </ac:spMkLst>
        </pc:spChg>
        <pc:spChg chg="mod">
          <ac:chgData name="(대학원생) 송상현 (도시환경공학과)" userId="70f2d841-58d8-4d83-bb54-db1f3fe2fa38" providerId="ADAL" clId="{3A86AEB7-E80B-774F-9EEC-DD462B641A28}" dt="2023-04-14T05:22:27.424" v="8" actId="1076"/>
          <ac:spMkLst>
            <pc:docMk/>
            <pc:sldMk cId="2847656583" sldId="713"/>
            <ac:spMk id="63" creationId="{3845BDCB-338B-EC9D-C5FC-7A15F758B80F}"/>
          </ac:spMkLst>
        </pc:spChg>
        <pc:spChg chg="mod">
          <ac:chgData name="(대학원생) 송상현 (도시환경공학과)" userId="70f2d841-58d8-4d83-bb54-db1f3fe2fa38" providerId="ADAL" clId="{3A86AEB7-E80B-774F-9EEC-DD462B641A28}" dt="2023-04-14T05:22:27.424" v="8" actId="1076"/>
          <ac:spMkLst>
            <pc:docMk/>
            <pc:sldMk cId="2847656583" sldId="713"/>
            <ac:spMk id="2048" creationId="{72B8FC21-BD95-AB70-2901-146ACE6D6CD9}"/>
          </ac:spMkLst>
        </pc:spChg>
        <pc:spChg chg="mod">
          <ac:chgData name="(대학원생) 송상현 (도시환경공학과)" userId="70f2d841-58d8-4d83-bb54-db1f3fe2fa38" providerId="ADAL" clId="{3A86AEB7-E80B-774F-9EEC-DD462B641A28}" dt="2023-04-14T05:22:27.424" v="8" actId="1076"/>
          <ac:spMkLst>
            <pc:docMk/>
            <pc:sldMk cId="2847656583" sldId="713"/>
            <ac:spMk id="2049" creationId="{B733424C-F14B-1C72-7484-07BE65F88E36}"/>
          </ac:spMkLst>
        </pc:spChg>
        <pc:spChg chg="mod">
          <ac:chgData name="(대학원생) 송상현 (도시환경공학과)" userId="70f2d841-58d8-4d83-bb54-db1f3fe2fa38" providerId="ADAL" clId="{3A86AEB7-E80B-774F-9EEC-DD462B641A28}" dt="2023-04-14T05:22:27.424" v="8" actId="1076"/>
          <ac:spMkLst>
            <pc:docMk/>
            <pc:sldMk cId="2847656583" sldId="713"/>
            <ac:spMk id="2050" creationId="{6EA5E2F5-A504-9E72-1763-6E32A9A29C8A}"/>
          </ac:spMkLst>
        </pc:spChg>
        <pc:grpChg chg="del mod">
          <ac:chgData name="(대학원생) 송상현 (도시환경공학과)" userId="70f2d841-58d8-4d83-bb54-db1f3fe2fa38" providerId="ADAL" clId="{3A86AEB7-E80B-774F-9EEC-DD462B641A28}" dt="2023-04-14T05:22:29.992" v="9" actId="478"/>
          <ac:grpSpMkLst>
            <pc:docMk/>
            <pc:sldMk cId="2847656583" sldId="713"/>
            <ac:grpSpMk id="20" creationId="{7D09D176-C9DD-2046-8ECB-6C5A5F91D879}"/>
          </ac:grpSpMkLst>
        </pc:grpChg>
        <pc:grpChg chg="del">
          <ac:chgData name="(대학원생) 송상현 (도시환경공학과)" userId="70f2d841-58d8-4d83-bb54-db1f3fe2fa38" providerId="ADAL" clId="{3A86AEB7-E80B-774F-9EEC-DD462B641A28}" dt="2023-04-14T05:27:27.453" v="12" actId="478"/>
          <ac:grpSpMkLst>
            <pc:docMk/>
            <pc:sldMk cId="2847656583" sldId="713"/>
            <ac:grpSpMk id="49" creationId="{597A0465-C46D-8ACE-C52E-8DBCA11124E6}"/>
          </ac:grpSpMkLst>
        </pc:grpChg>
        <pc:grpChg chg="mod">
          <ac:chgData name="(대학원생) 송상현 (도시환경공학과)" userId="70f2d841-58d8-4d83-bb54-db1f3fe2fa38" providerId="ADAL" clId="{3A86AEB7-E80B-774F-9EEC-DD462B641A28}" dt="2023-04-14T05:22:27.424" v="8" actId="1076"/>
          <ac:grpSpMkLst>
            <pc:docMk/>
            <pc:sldMk cId="2847656583" sldId="713"/>
            <ac:grpSpMk id="55" creationId="{32704E6A-C8DF-150B-4776-E531561FFA63}"/>
          </ac:grpSpMkLst>
        </pc:grpChg>
        <pc:picChg chg="mod">
          <ac:chgData name="(대학원생) 송상현 (도시환경공학과)" userId="70f2d841-58d8-4d83-bb54-db1f3fe2fa38" providerId="ADAL" clId="{3A86AEB7-E80B-774F-9EEC-DD462B641A28}" dt="2023-04-14T05:22:27.424" v="8" actId="1076"/>
          <ac:picMkLst>
            <pc:docMk/>
            <pc:sldMk cId="2847656583" sldId="713"/>
            <ac:picMk id="56" creationId="{53CF92B9-F5C4-7B07-60C6-88286E90B374}"/>
          </ac:picMkLst>
        </pc:picChg>
        <pc:picChg chg="mod">
          <ac:chgData name="(대학원생) 송상현 (도시환경공학과)" userId="70f2d841-58d8-4d83-bb54-db1f3fe2fa38" providerId="ADAL" clId="{3A86AEB7-E80B-774F-9EEC-DD462B641A28}" dt="2023-04-14T05:22:27.424" v="8" actId="1076"/>
          <ac:picMkLst>
            <pc:docMk/>
            <pc:sldMk cId="2847656583" sldId="713"/>
            <ac:picMk id="59" creationId="{A69FE75E-8827-49C2-16B7-F1C7C5308070}"/>
          </ac:picMkLst>
        </pc:picChg>
        <pc:picChg chg="mod">
          <ac:chgData name="(대학원생) 송상현 (도시환경공학과)" userId="70f2d841-58d8-4d83-bb54-db1f3fe2fa38" providerId="ADAL" clId="{3A86AEB7-E80B-774F-9EEC-DD462B641A28}" dt="2023-04-14T05:22:27.424" v="8" actId="1076"/>
          <ac:picMkLst>
            <pc:docMk/>
            <pc:sldMk cId="2847656583" sldId="713"/>
            <ac:picMk id="61" creationId="{E7321C67-866C-4671-6E37-1735F113E035}"/>
          </ac:picMkLst>
        </pc:picChg>
      </pc:sldChg>
      <pc:sldChg chg="addSp modSp">
        <pc:chgData name="(대학원생) 송상현 (도시환경공학과)" userId="70f2d841-58d8-4d83-bb54-db1f3fe2fa38" providerId="ADAL" clId="{3A86AEB7-E80B-774F-9EEC-DD462B641A28}" dt="2023-04-21T15:09:32.591" v="859"/>
        <pc:sldMkLst>
          <pc:docMk/>
          <pc:sldMk cId="3669675008" sldId="720"/>
        </pc:sldMkLst>
        <pc:picChg chg="add mod">
          <ac:chgData name="(대학원생) 송상현 (도시환경공학과)" userId="70f2d841-58d8-4d83-bb54-db1f3fe2fa38" providerId="ADAL" clId="{3A86AEB7-E80B-774F-9EEC-DD462B641A28}" dt="2023-04-21T15:08:02.605" v="834"/>
          <ac:picMkLst>
            <pc:docMk/>
            <pc:sldMk cId="3669675008" sldId="720"/>
            <ac:picMk id="20" creationId="{929946A4-796C-334C-9722-5603D748FAA3}"/>
          </ac:picMkLst>
        </pc:picChg>
        <pc:picChg chg="add mod">
          <ac:chgData name="(대학원생) 송상현 (도시환경공학과)" userId="70f2d841-58d8-4d83-bb54-db1f3fe2fa38" providerId="ADAL" clId="{3A86AEB7-E80B-774F-9EEC-DD462B641A28}" dt="2023-04-21T15:09:27.628" v="858"/>
          <ac:picMkLst>
            <pc:docMk/>
            <pc:sldMk cId="3669675008" sldId="720"/>
            <ac:picMk id="23" creationId="{EEF414B0-EB77-7D44-AF8E-8274DEE7EC74}"/>
          </ac:picMkLst>
        </pc:picChg>
        <pc:picChg chg="add mod">
          <ac:chgData name="(대학원생) 송상현 (도시환경공학과)" userId="70f2d841-58d8-4d83-bb54-db1f3fe2fa38" providerId="ADAL" clId="{3A86AEB7-E80B-774F-9EEC-DD462B641A28}" dt="2023-04-21T15:09:32.591" v="859"/>
          <ac:picMkLst>
            <pc:docMk/>
            <pc:sldMk cId="3669675008" sldId="720"/>
            <ac:picMk id="26" creationId="{9CC498DC-812D-6642-B12F-73C4B34E6CC6}"/>
          </ac:picMkLst>
        </pc:picChg>
      </pc:sldChg>
      <pc:sldChg chg="addSp modSp ord">
        <pc:chgData name="(대학원생) 송상현 (도시환경공학과)" userId="70f2d841-58d8-4d83-bb54-db1f3fe2fa38" providerId="ADAL" clId="{3A86AEB7-E80B-774F-9EEC-DD462B641A28}" dt="2023-04-21T15:09:23.008" v="857"/>
        <pc:sldMkLst>
          <pc:docMk/>
          <pc:sldMk cId="3294987127" sldId="721"/>
        </pc:sldMkLst>
        <pc:picChg chg="add mod">
          <ac:chgData name="(대학원생) 송상현 (도시환경공학과)" userId="70f2d841-58d8-4d83-bb54-db1f3fe2fa38" providerId="ADAL" clId="{3A86AEB7-E80B-774F-9EEC-DD462B641A28}" dt="2023-04-21T15:08:03.928" v="835"/>
          <ac:picMkLst>
            <pc:docMk/>
            <pc:sldMk cId="3294987127" sldId="721"/>
            <ac:picMk id="41" creationId="{D0A6ECDC-5824-934F-8476-94726EA94B41}"/>
          </ac:picMkLst>
        </pc:picChg>
        <pc:picChg chg="add mod">
          <ac:chgData name="(대학원생) 송상현 (도시환경공학과)" userId="70f2d841-58d8-4d83-bb54-db1f3fe2fa38" providerId="ADAL" clId="{3A86AEB7-E80B-774F-9EEC-DD462B641A28}" dt="2023-04-21T15:09:20.372" v="856"/>
          <ac:picMkLst>
            <pc:docMk/>
            <pc:sldMk cId="3294987127" sldId="721"/>
            <ac:picMk id="42" creationId="{FC5B0C32-95D7-684E-9B54-26C7C5A626AD}"/>
          </ac:picMkLst>
        </pc:picChg>
        <pc:picChg chg="add mod">
          <ac:chgData name="(대학원생) 송상현 (도시환경공학과)" userId="70f2d841-58d8-4d83-bb54-db1f3fe2fa38" providerId="ADAL" clId="{3A86AEB7-E80B-774F-9EEC-DD462B641A28}" dt="2023-04-21T15:09:23.008" v="857"/>
          <ac:picMkLst>
            <pc:docMk/>
            <pc:sldMk cId="3294987127" sldId="721"/>
            <ac:picMk id="43" creationId="{E929DAC9-9108-464E-9374-E8AFAC27A775}"/>
          </ac:picMkLst>
        </pc:picChg>
      </pc:sldChg>
      <pc:sldChg chg="addSp modSp">
        <pc:chgData name="(대학원생) 송상현 (도시환경공학과)" userId="70f2d841-58d8-4d83-bb54-db1f3fe2fa38" providerId="ADAL" clId="{3A86AEB7-E80B-774F-9EEC-DD462B641A28}" dt="2023-04-21T15:09:15.424" v="855"/>
        <pc:sldMkLst>
          <pc:docMk/>
          <pc:sldMk cId="1871890645" sldId="722"/>
        </pc:sldMkLst>
        <pc:picChg chg="add mod">
          <ac:chgData name="(대학원생) 송상현 (도시환경공학과)" userId="70f2d841-58d8-4d83-bb54-db1f3fe2fa38" providerId="ADAL" clId="{3A86AEB7-E80B-774F-9EEC-DD462B641A28}" dt="2023-04-21T15:08:05.311" v="836"/>
          <ac:picMkLst>
            <pc:docMk/>
            <pc:sldMk cId="1871890645" sldId="722"/>
            <ac:picMk id="19" creationId="{534943AA-D63A-D241-BF6B-6B90F40804BA}"/>
          </ac:picMkLst>
        </pc:picChg>
        <pc:picChg chg="add mod">
          <ac:chgData name="(대학원생) 송상현 (도시환경공학과)" userId="70f2d841-58d8-4d83-bb54-db1f3fe2fa38" providerId="ADAL" clId="{3A86AEB7-E80B-774F-9EEC-DD462B641A28}" dt="2023-04-21T15:09:11.707" v="854"/>
          <ac:picMkLst>
            <pc:docMk/>
            <pc:sldMk cId="1871890645" sldId="722"/>
            <ac:picMk id="20" creationId="{8C59D56B-8ED7-1B4D-A0F1-790AD3FABEE8}"/>
          </ac:picMkLst>
        </pc:picChg>
        <pc:picChg chg="add mod">
          <ac:chgData name="(대학원생) 송상현 (도시환경공학과)" userId="70f2d841-58d8-4d83-bb54-db1f3fe2fa38" providerId="ADAL" clId="{3A86AEB7-E80B-774F-9EEC-DD462B641A28}" dt="2023-04-21T15:09:15.424" v="855"/>
          <ac:picMkLst>
            <pc:docMk/>
            <pc:sldMk cId="1871890645" sldId="722"/>
            <ac:picMk id="21" creationId="{8AA84D38-AF84-B747-926A-28A751914CA8}"/>
          </ac:picMkLst>
        </pc:picChg>
      </pc:sldChg>
      <pc:sldChg chg="addSp delSp modSp">
        <pc:chgData name="(대학원생) 송상현 (도시환경공학과)" userId="70f2d841-58d8-4d83-bb54-db1f3fe2fa38" providerId="ADAL" clId="{3A86AEB7-E80B-774F-9EEC-DD462B641A28}" dt="2023-04-21T15:09:07.303" v="853"/>
        <pc:sldMkLst>
          <pc:docMk/>
          <pc:sldMk cId="2513375564" sldId="723"/>
        </pc:sldMkLst>
        <pc:picChg chg="add mod">
          <ac:chgData name="(대학원생) 송상현 (도시환경공학과)" userId="70f2d841-58d8-4d83-bb54-db1f3fe2fa38" providerId="ADAL" clId="{3A86AEB7-E80B-774F-9EEC-DD462B641A28}" dt="2023-04-21T15:08:06.538" v="837"/>
          <ac:picMkLst>
            <pc:docMk/>
            <pc:sldMk cId="2513375564" sldId="723"/>
            <ac:picMk id="15" creationId="{50E5C2C1-BB2F-CE40-91DC-AF54366CD62C}"/>
          </ac:picMkLst>
        </pc:picChg>
        <pc:picChg chg="add mod">
          <ac:chgData name="(대학원생) 송상현 (도시환경공학과)" userId="70f2d841-58d8-4d83-bb54-db1f3fe2fa38" providerId="ADAL" clId="{3A86AEB7-E80B-774F-9EEC-DD462B641A28}" dt="2023-04-21T15:09:04.501" v="852"/>
          <ac:picMkLst>
            <pc:docMk/>
            <pc:sldMk cId="2513375564" sldId="723"/>
            <ac:picMk id="16" creationId="{B30ACFBA-3691-AF49-BC60-1AF8E309EE23}"/>
          </ac:picMkLst>
        </pc:picChg>
        <pc:picChg chg="add mod">
          <ac:chgData name="(대학원생) 송상현 (도시환경공학과)" userId="70f2d841-58d8-4d83-bb54-db1f3fe2fa38" providerId="ADAL" clId="{3A86AEB7-E80B-774F-9EEC-DD462B641A28}" dt="2023-04-21T15:09:07.303" v="853"/>
          <ac:picMkLst>
            <pc:docMk/>
            <pc:sldMk cId="2513375564" sldId="723"/>
            <ac:picMk id="18" creationId="{9002E28D-6A25-374F-8A46-DC4D3E612D5A}"/>
          </ac:picMkLst>
        </pc:picChg>
        <pc:picChg chg="add del mod">
          <ac:chgData name="(대학원생) 송상현 (도시환경공학과)" userId="70f2d841-58d8-4d83-bb54-db1f3fe2fa38" providerId="ADAL" clId="{3A86AEB7-E80B-774F-9EEC-DD462B641A28}" dt="2023-04-21T15:08:39.681" v="847"/>
          <ac:picMkLst>
            <pc:docMk/>
            <pc:sldMk cId="2513375564" sldId="723"/>
            <ac:picMk id="19" creationId="{9AE9E392-3751-FD41-868C-4D6578EACFB7}"/>
          </ac:picMkLst>
        </pc:picChg>
        <pc:picChg chg="add del mod">
          <ac:chgData name="(대학원생) 송상현 (도시환경공학과)" userId="70f2d841-58d8-4d83-bb54-db1f3fe2fa38" providerId="ADAL" clId="{3A86AEB7-E80B-774F-9EEC-DD462B641A28}" dt="2023-04-21T15:08:39.681" v="847"/>
          <ac:picMkLst>
            <pc:docMk/>
            <pc:sldMk cId="2513375564" sldId="723"/>
            <ac:picMk id="20" creationId="{7AB33018-058A-DE40-8C51-E7ADEC5B5CD4}"/>
          </ac:picMkLst>
        </pc:picChg>
      </pc:sldChg>
      <pc:sldChg chg="addSp delSp modSp">
        <pc:chgData name="(대학원생) 송상현 (도시환경공학과)" userId="70f2d841-58d8-4d83-bb54-db1f3fe2fa38" providerId="ADAL" clId="{3A86AEB7-E80B-774F-9EEC-DD462B641A28}" dt="2023-04-21T14:59:08.662" v="748"/>
        <pc:sldMkLst>
          <pc:docMk/>
          <pc:sldMk cId="4185220951" sldId="724"/>
        </pc:sldMkLst>
        <pc:spChg chg="add del mod">
          <ac:chgData name="(대학원생) 송상현 (도시환경공학과)" userId="70f2d841-58d8-4d83-bb54-db1f3fe2fa38" providerId="ADAL" clId="{3A86AEB7-E80B-774F-9EEC-DD462B641A28}" dt="2023-04-21T14:55:49.971" v="681"/>
          <ac:spMkLst>
            <pc:docMk/>
            <pc:sldMk cId="4185220951" sldId="724"/>
            <ac:spMk id="41" creationId="{2286CEE3-E821-164B-8C2C-43AC70B4D3AB}"/>
          </ac:spMkLst>
        </pc:spChg>
        <pc:spChg chg="add mod">
          <ac:chgData name="(대학원생) 송상현 (도시환경공학과)" userId="70f2d841-58d8-4d83-bb54-db1f3fe2fa38" providerId="ADAL" clId="{3A86AEB7-E80B-774F-9EEC-DD462B641A28}" dt="2023-04-21T14:56:15.570" v="692"/>
          <ac:spMkLst>
            <pc:docMk/>
            <pc:sldMk cId="4185220951" sldId="724"/>
            <ac:spMk id="47" creationId="{0B61303B-4084-8044-87C2-719FF2980263}"/>
          </ac:spMkLst>
        </pc:spChg>
        <pc:picChg chg="add mod">
          <ac:chgData name="(대학원생) 송상현 (도시환경공학과)" userId="70f2d841-58d8-4d83-bb54-db1f3fe2fa38" providerId="ADAL" clId="{3A86AEB7-E80B-774F-9EEC-DD462B641A28}" dt="2023-04-21T14:59:05.819" v="747"/>
          <ac:picMkLst>
            <pc:docMk/>
            <pc:sldMk cId="4185220951" sldId="724"/>
            <ac:picMk id="48" creationId="{1A4BD6E6-0FD0-114C-97EF-DD49AF4704C1}"/>
          </ac:picMkLst>
        </pc:picChg>
        <pc:picChg chg="add mod">
          <ac:chgData name="(대학원생) 송상현 (도시환경공학과)" userId="70f2d841-58d8-4d83-bb54-db1f3fe2fa38" providerId="ADAL" clId="{3A86AEB7-E80B-774F-9EEC-DD462B641A28}" dt="2023-04-21T14:59:08.662" v="748"/>
          <ac:picMkLst>
            <pc:docMk/>
            <pc:sldMk cId="4185220951" sldId="724"/>
            <ac:picMk id="49" creationId="{19BE1ED9-F522-254E-AB53-C0D187EC803E}"/>
          </ac:picMkLst>
        </pc:picChg>
      </pc:sldChg>
      <pc:sldChg chg="addSp delSp modSp modNotesTx">
        <pc:chgData name="(대학원생) 송상현 (도시환경공학과)" userId="70f2d841-58d8-4d83-bb54-db1f3fe2fa38" providerId="ADAL" clId="{3A86AEB7-E80B-774F-9EEC-DD462B641A28}" dt="2023-04-21T14:59:15.459" v="751"/>
        <pc:sldMkLst>
          <pc:docMk/>
          <pc:sldMk cId="3727942581" sldId="725"/>
        </pc:sldMkLst>
        <pc:spChg chg="add del mod">
          <ac:chgData name="(대학원생) 송상현 (도시환경공학과)" userId="70f2d841-58d8-4d83-bb54-db1f3fe2fa38" providerId="ADAL" clId="{3A86AEB7-E80B-774F-9EEC-DD462B641A28}" dt="2023-04-21T14:55:50.347" v="682"/>
          <ac:spMkLst>
            <pc:docMk/>
            <pc:sldMk cId="3727942581" sldId="725"/>
            <ac:spMk id="22" creationId="{E8B1B5C7-6D43-B14D-A75D-E267965E9FBA}"/>
          </ac:spMkLst>
        </pc:spChg>
        <pc:spChg chg="add mod">
          <ac:chgData name="(대학원생) 송상현 (도시환경공학과)" userId="70f2d841-58d8-4d83-bb54-db1f3fe2fa38" providerId="ADAL" clId="{3A86AEB7-E80B-774F-9EEC-DD462B641A28}" dt="2023-04-21T14:56:13.895" v="691"/>
          <ac:spMkLst>
            <pc:docMk/>
            <pc:sldMk cId="3727942581" sldId="725"/>
            <ac:spMk id="23" creationId="{ACA7038E-7D3B-F141-8FB8-4A4E7C3883D7}"/>
          </ac:spMkLst>
        </pc:spChg>
        <pc:picChg chg="add mod">
          <ac:chgData name="(대학원생) 송상현 (도시환경공학과)" userId="70f2d841-58d8-4d83-bb54-db1f3fe2fa38" providerId="ADAL" clId="{3A86AEB7-E80B-774F-9EEC-DD462B641A28}" dt="2023-04-21T14:59:13.255" v="750"/>
          <ac:picMkLst>
            <pc:docMk/>
            <pc:sldMk cId="3727942581" sldId="725"/>
            <ac:picMk id="24" creationId="{1682ED90-7D69-4349-BB00-1B50AD07E0F9}"/>
          </ac:picMkLst>
        </pc:picChg>
        <pc:picChg chg="add mod">
          <ac:chgData name="(대학원생) 송상현 (도시환경공학과)" userId="70f2d841-58d8-4d83-bb54-db1f3fe2fa38" providerId="ADAL" clId="{3A86AEB7-E80B-774F-9EEC-DD462B641A28}" dt="2023-04-21T14:59:15.459" v="751"/>
          <ac:picMkLst>
            <pc:docMk/>
            <pc:sldMk cId="3727942581" sldId="725"/>
            <ac:picMk id="25" creationId="{ECACFDBB-10A6-6E40-A973-DF51E941EDA7}"/>
          </ac:picMkLst>
        </pc:picChg>
      </pc:sldChg>
      <pc:sldChg chg="addSp delSp modSp mod modNotesTx">
        <pc:chgData name="(대학원생) 송상현 (도시환경공학과)" userId="70f2d841-58d8-4d83-bb54-db1f3fe2fa38" providerId="ADAL" clId="{3A86AEB7-E80B-774F-9EEC-DD462B641A28}" dt="2023-04-21T14:59:24.862" v="754"/>
        <pc:sldMkLst>
          <pc:docMk/>
          <pc:sldMk cId="3995509716" sldId="726"/>
        </pc:sldMkLst>
        <pc:spChg chg="mod">
          <ac:chgData name="(대학원생) 송상현 (도시환경공학과)" userId="70f2d841-58d8-4d83-bb54-db1f3fe2fa38" providerId="ADAL" clId="{3A86AEB7-E80B-774F-9EEC-DD462B641A28}" dt="2023-04-21T14:40:00.855" v="617" actId="20577"/>
          <ac:spMkLst>
            <pc:docMk/>
            <pc:sldMk cId="3995509716" sldId="726"/>
            <ac:spMk id="5" creationId="{086EF4A0-DAD0-3265-CB2C-D48693BF1402}"/>
          </ac:spMkLst>
        </pc:spChg>
        <pc:spChg chg="add del mod">
          <ac:chgData name="(대학원생) 송상현 (도시환경공학과)" userId="70f2d841-58d8-4d83-bb54-db1f3fe2fa38" providerId="ADAL" clId="{3A86AEB7-E80B-774F-9EEC-DD462B641A28}" dt="2023-04-21T14:55:50.933" v="683"/>
          <ac:spMkLst>
            <pc:docMk/>
            <pc:sldMk cId="3995509716" sldId="726"/>
            <ac:spMk id="10" creationId="{03F46526-A0A1-C449-9FA3-93CCE1194CE9}"/>
          </ac:spMkLst>
        </pc:spChg>
        <pc:spChg chg="add mod">
          <ac:chgData name="(대학원생) 송상현 (도시환경공학과)" userId="70f2d841-58d8-4d83-bb54-db1f3fe2fa38" providerId="ADAL" clId="{3A86AEB7-E80B-774F-9EEC-DD462B641A28}" dt="2023-04-21T14:56:13.127" v="690"/>
          <ac:spMkLst>
            <pc:docMk/>
            <pc:sldMk cId="3995509716" sldId="726"/>
            <ac:spMk id="11" creationId="{4EC4F00D-5EBF-984B-B7DC-8183EFC0A244}"/>
          </ac:spMkLst>
        </pc:spChg>
        <pc:picChg chg="add mod">
          <ac:chgData name="(대학원생) 송상현 (도시환경공학과)" userId="70f2d841-58d8-4d83-bb54-db1f3fe2fa38" providerId="ADAL" clId="{3A86AEB7-E80B-774F-9EEC-DD462B641A28}" dt="2023-04-21T14:59:21.891" v="753"/>
          <ac:picMkLst>
            <pc:docMk/>
            <pc:sldMk cId="3995509716" sldId="726"/>
            <ac:picMk id="12" creationId="{81D7BA23-0839-214E-8568-5B9F1F0B4519}"/>
          </ac:picMkLst>
        </pc:picChg>
        <pc:picChg chg="add mod">
          <ac:chgData name="(대학원생) 송상현 (도시환경공학과)" userId="70f2d841-58d8-4d83-bb54-db1f3fe2fa38" providerId="ADAL" clId="{3A86AEB7-E80B-774F-9EEC-DD462B641A28}" dt="2023-04-21T14:59:24.862" v="754"/>
          <ac:picMkLst>
            <pc:docMk/>
            <pc:sldMk cId="3995509716" sldId="726"/>
            <ac:picMk id="13" creationId="{D0262779-F213-1647-BA8F-25B68DF90ACB}"/>
          </ac:picMkLst>
        </pc:picChg>
      </pc:sldChg>
      <pc:sldChg chg="modSp add">
        <pc:chgData name="(대학원생) 송상현 (도시환경공학과)" userId="70f2d841-58d8-4d83-bb54-db1f3fe2fa38" providerId="ADAL" clId="{3A86AEB7-E80B-774F-9EEC-DD462B641A28}" dt="2023-04-14T05:38:00.151" v="77" actId="1076"/>
        <pc:sldMkLst>
          <pc:docMk/>
          <pc:sldMk cId="2478170526" sldId="727"/>
        </pc:sldMkLst>
        <pc:spChg chg="mod">
          <ac:chgData name="(대학원생) 송상현 (도시환경공학과)" userId="70f2d841-58d8-4d83-bb54-db1f3fe2fa38" providerId="ADAL" clId="{3A86AEB7-E80B-774F-9EEC-DD462B641A28}" dt="2023-04-14T05:38:00.151" v="77" actId="1076"/>
          <ac:spMkLst>
            <pc:docMk/>
            <pc:sldMk cId="2478170526" sldId="727"/>
            <ac:spMk id="60" creationId="{CE3A4D43-316A-DD87-926D-20C0B48C9DE9}"/>
          </ac:spMkLst>
        </pc:spChg>
        <pc:spChg chg="mod">
          <ac:chgData name="(대학원생) 송상현 (도시환경공학과)" userId="70f2d841-58d8-4d83-bb54-db1f3fe2fa38" providerId="ADAL" clId="{3A86AEB7-E80B-774F-9EEC-DD462B641A28}" dt="2023-04-14T05:38:00.151" v="77" actId="1076"/>
          <ac:spMkLst>
            <pc:docMk/>
            <pc:sldMk cId="2478170526" sldId="727"/>
            <ac:spMk id="62" creationId="{AFF58056-0BE5-8309-6E8C-640AA05A7C64}"/>
          </ac:spMkLst>
        </pc:spChg>
        <pc:spChg chg="mod">
          <ac:chgData name="(대학원생) 송상현 (도시환경공학과)" userId="70f2d841-58d8-4d83-bb54-db1f3fe2fa38" providerId="ADAL" clId="{3A86AEB7-E80B-774F-9EEC-DD462B641A28}" dt="2023-04-14T05:38:00.151" v="77" actId="1076"/>
          <ac:spMkLst>
            <pc:docMk/>
            <pc:sldMk cId="2478170526" sldId="727"/>
            <ac:spMk id="63" creationId="{3845BDCB-338B-EC9D-C5FC-7A15F758B80F}"/>
          </ac:spMkLst>
        </pc:spChg>
        <pc:spChg chg="mod">
          <ac:chgData name="(대학원생) 송상현 (도시환경공학과)" userId="70f2d841-58d8-4d83-bb54-db1f3fe2fa38" providerId="ADAL" clId="{3A86AEB7-E80B-774F-9EEC-DD462B641A28}" dt="2023-04-14T05:38:00.151" v="77" actId="1076"/>
          <ac:spMkLst>
            <pc:docMk/>
            <pc:sldMk cId="2478170526" sldId="727"/>
            <ac:spMk id="2048" creationId="{72B8FC21-BD95-AB70-2901-146ACE6D6CD9}"/>
          </ac:spMkLst>
        </pc:spChg>
        <pc:spChg chg="mod">
          <ac:chgData name="(대학원생) 송상현 (도시환경공학과)" userId="70f2d841-58d8-4d83-bb54-db1f3fe2fa38" providerId="ADAL" clId="{3A86AEB7-E80B-774F-9EEC-DD462B641A28}" dt="2023-04-14T05:38:00.151" v="77" actId="1076"/>
          <ac:spMkLst>
            <pc:docMk/>
            <pc:sldMk cId="2478170526" sldId="727"/>
            <ac:spMk id="2049" creationId="{B733424C-F14B-1C72-7484-07BE65F88E36}"/>
          </ac:spMkLst>
        </pc:spChg>
        <pc:spChg chg="mod">
          <ac:chgData name="(대학원생) 송상현 (도시환경공학과)" userId="70f2d841-58d8-4d83-bb54-db1f3fe2fa38" providerId="ADAL" clId="{3A86AEB7-E80B-774F-9EEC-DD462B641A28}" dt="2023-04-14T05:38:00.151" v="77" actId="1076"/>
          <ac:spMkLst>
            <pc:docMk/>
            <pc:sldMk cId="2478170526" sldId="727"/>
            <ac:spMk id="2050" creationId="{6EA5E2F5-A504-9E72-1763-6E32A9A29C8A}"/>
          </ac:spMkLst>
        </pc:spChg>
        <pc:grpChg chg="mod">
          <ac:chgData name="(대학원생) 송상현 (도시환경공학과)" userId="70f2d841-58d8-4d83-bb54-db1f3fe2fa38" providerId="ADAL" clId="{3A86AEB7-E80B-774F-9EEC-DD462B641A28}" dt="2023-04-14T05:38:00.151" v="77" actId="1076"/>
          <ac:grpSpMkLst>
            <pc:docMk/>
            <pc:sldMk cId="2478170526" sldId="727"/>
            <ac:grpSpMk id="20" creationId="{7D09D176-C9DD-2046-8ECB-6C5A5F91D879}"/>
          </ac:grpSpMkLst>
        </pc:grpChg>
        <pc:grpChg chg="mod">
          <ac:chgData name="(대학원생) 송상현 (도시환경공학과)" userId="70f2d841-58d8-4d83-bb54-db1f3fe2fa38" providerId="ADAL" clId="{3A86AEB7-E80B-774F-9EEC-DD462B641A28}" dt="2023-04-14T05:38:00.151" v="77" actId="1076"/>
          <ac:grpSpMkLst>
            <pc:docMk/>
            <pc:sldMk cId="2478170526" sldId="727"/>
            <ac:grpSpMk id="55" creationId="{32704E6A-C8DF-150B-4776-E531561FFA63}"/>
          </ac:grpSpMkLst>
        </pc:grpChg>
        <pc:picChg chg="mod">
          <ac:chgData name="(대학원생) 송상현 (도시환경공학과)" userId="70f2d841-58d8-4d83-bb54-db1f3fe2fa38" providerId="ADAL" clId="{3A86AEB7-E80B-774F-9EEC-DD462B641A28}" dt="2023-04-14T05:38:00.151" v="77" actId="1076"/>
          <ac:picMkLst>
            <pc:docMk/>
            <pc:sldMk cId="2478170526" sldId="727"/>
            <ac:picMk id="56" creationId="{53CF92B9-F5C4-7B07-60C6-88286E90B374}"/>
          </ac:picMkLst>
        </pc:picChg>
        <pc:picChg chg="mod">
          <ac:chgData name="(대학원생) 송상현 (도시환경공학과)" userId="70f2d841-58d8-4d83-bb54-db1f3fe2fa38" providerId="ADAL" clId="{3A86AEB7-E80B-774F-9EEC-DD462B641A28}" dt="2023-04-14T05:38:00.151" v="77" actId="1076"/>
          <ac:picMkLst>
            <pc:docMk/>
            <pc:sldMk cId="2478170526" sldId="727"/>
            <ac:picMk id="59" creationId="{A69FE75E-8827-49C2-16B7-F1C7C5308070}"/>
          </ac:picMkLst>
        </pc:picChg>
        <pc:picChg chg="mod">
          <ac:chgData name="(대학원생) 송상현 (도시환경공학과)" userId="70f2d841-58d8-4d83-bb54-db1f3fe2fa38" providerId="ADAL" clId="{3A86AEB7-E80B-774F-9EEC-DD462B641A28}" dt="2023-04-14T05:38:00.151" v="77" actId="1076"/>
          <ac:picMkLst>
            <pc:docMk/>
            <pc:sldMk cId="2478170526" sldId="727"/>
            <ac:picMk id="61" creationId="{E7321C67-866C-4671-6E37-1735F113E035}"/>
          </ac:picMkLst>
        </pc:picChg>
      </pc:sldChg>
      <pc:sldChg chg="addSp delSp modSp mod">
        <pc:chgData name="(대학원생) 송상현 (도시환경공학과)" userId="70f2d841-58d8-4d83-bb54-db1f3fe2fa38" providerId="ADAL" clId="{3A86AEB7-E80B-774F-9EEC-DD462B641A28}" dt="2023-04-21T15:04:32.278" v="810"/>
        <pc:sldMkLst>
          <pc:docMk/>
          <pc:sldMk cId="1188168928" sldId="729"/>
        </pc:sldMkLst>
        <pc:spChg chg="mod">
          <ac:chgData name="(대학원생) 송상현 (도시환경공학과)" userId="70f2d841-58d8-4d83-bb54-db1f3fe2fa38" providerId="ADAL" clId="{3A86AEB7-E80B-774F-9EEC-DD462B641A28}" dt="2023-04-17T06:40:10.653" v="292" actId="14100"/>
          <ac:spMkLst>
            <pc:docMk/>
            <pc:sldMk cId="1188168928" sldId="729"/>
            <ac:spMk id="3" creationId="{1699B0FF-F529-9760-36C6-B07AD6D9A82C}"/>
          </ac:spMkLst>
        </pc:spChg>
        <pc:spChg chg="mod">
          <ac:chgData name="(대학원생) 송상현 (도시환경공학과)" userId="70f2d841-58d8-4d83-bb54-db1f3fe2fa38" providerId="ADAL" clId="{3A86AEB7-E80B-774F-9EEC-DD462B641A28}" dt="2023-04-21T14:29:20.379" v="456" actId="20577"/>
          <ac:spMkLst>
            <pc:docMk/>
            <pc:sldMk cId="1188168928" sldId="729"/>
            <ac:spMk id="4" creationId="{8F59FD31-C14B-AA79-2662-F711063224EB}"/>
          </ac:spMkLst>
        </pc:spChg>
        <pc:spChg chg="add mod">
          <ac:chgData name="(대학원생) 송상현 (도시환경공학과)" userId="70f2d841-58d8-4d83-bb54-db1f3fe2fa38" providerId="ADAL" clId="{3A86AEB7-E80B-774F-9EEC-DD462B641A28}" dt="2023-04-17T06:28:56.623" v="201" actId="2085"/>
          <ac:spMkLst>
            <pc:docMk/>
            <pc:sldMk cId="1188168928" sldId="729"/>
            <ac:spMk id="5" creationId="{EBB83A61-85C1-8A40-99BC-56FBD421364C}"/>
          </ac:spMkLst>
        </pc:spChg>
        <pc:spChg chg="mod">
          <ac:chgData name="(대학원생) 송상현 (도시환경공학과)" userId="70f2d841-58d8-4d83-bb54-db1f3fe2fa38" providerId="ADAL" clId="{3A86AEB7-E80B-774F-9EEC-DD462B641A28}" dt="2023-04-21T14:29:17.134" v="448" actId="1076"/>
          <ac:spMkLst>
            <pc:docMk/>
            <pc:sldMk cId="1188168928" sldId="729"/>
            <ac:spMk id="13" creationId="{41D314FD-A83E-2943-4DA6-2A55C0757147}"/>
          </ac:spMkLst>
        </pc:spChg>
        <pc:spChg chg="mod">
          <ac:chgData name="(대학원생) 송상현 (도시환경공학과)" userId="70f2d841-58d8-4d83-bb54-db1f3fe2fa38" providerId="ADAL" clId="{3A86AEB7-E80B-774F-9EEC-DD462B641A28}" dt="2023-04-21T14:17:17.850" v="388"/>
          <ac:spMkLst>
            <pc:docMk/>
            <pc:sldMk cId="1188168928" sldId="729"/>
            <ac:spMk id="23" creationId="{A5148E81-0ECE-1B05-0DE2-F97BD9493E6C}"/>
          </ac:spMkLst>
        </pc:spChg>
        <pc:spChg chg="mod">
          <ac:chgData name="(대학원생) 송상현 (도시환경공학과)" userId="70f2d841-58d8-4d83-bb54-db1f3fe2fa38" providerId="ADAL" clId="{3A86AEB7-E80B-774F-9EEC-DD462B641A28}" dt="2023-04-21T14:17:27.803" v="389"/>
          <ac:spMkLst>
            <pc:docMk/>
            <pc:sldMk cId="1188168928" sldId="729"/>
            <ac:spMk id="59" creationId="{195A8A5C-B8D3-DF96-DFB5-BD040D9C96B9}"/>
          </ac:spMkLst>
        </pc:spChg>
        <pc:spChg chg="add mod">
          <ac:chgData name="(대학원생) 송상현 (도시환경공학과)" userId="70f2d841-58d8-4d83-bb54-db1f3fe2fa38" providerId="ADAL" clId="{3A86AEB7-E80B-774F-9EEC-DD462B641A28}" dt="2023-04-21T14:33:05.331" v="514" actId="14100"/>
          <ac:spMkLst>
            <pc:docMk/>
            <pc:sldMk cId="1188168928" sldId="729"/>
            <ac:spMk id="104" creationId="{F764EFAC-0F44-CD45-A235-5813D933E2FE}"/>
          </ac:spMkLst>
        </pc:spChg>
        <pc:spChg chg="mod">
          <ac:chgData name="(대학원생) 송상현 (도시환경공학과)" userId="70f2d841-58d8-4d83-bb54-db1f3fe2fa38" providerId="ADAL" clId="{3A86AEB7-E80B-774F-9EEC-DD462B641A28}" dt="2023-04-21T14:17:39.586" v="390"/>
          <ac:spMkLst>
            <pc:docMk/>
            <pc:sldMk cId="1188168928" sldId="729"/>
            <ac:spMk id="105" creationId="{CA763B5A-CCC5-00FC-56AE-A9BA023FB284}"/>
          </ac:spMkLst>
        </pc:spChg>
        <pc:spChg chg="del mod">
          <ac:chgData name="(대학원생) 송상현 (도시환경공학과)" userId="70f2d841-58d8-4d83-bb54-db1f3fe2fa38" providerId="ADAL" clId="{3A86AEB7-E80B-774F-9EEC-DD462B641A28}" dt="2023-04-17T05:56:05.958" v="125" actId="478"/>
          <ac:spMkLst>
            <pc:docMk/>
            <pc:sldMk cId="1188168928" sldId="729"/>
            <ac:spMk id="115" creationId="{312EFE0F-E27A-F351-7CD8-6A7CE6FFACF6}"/>
          </ac:spMkLst>
        </pc:spChg>
        <pc:spChg chg="mod">
          <ac:chgData name="(대학원생) 송상현 (도시환경공학과)" userId="70f2d841-58d8-4d83-bb54-db1f3fe2fa38" providerId="ADAL" clId="{3A86AEB7-E80B-774F-9EEC-DD462B641A28}" dt="2023-04-21T14:30:57.511" v="491" actId="1076"/>
          <ac:spMkLst>
            <pc:docMk/>
            <pc:sldMk cId="1188168928" sldId="729"/>
            <ac:spMk id="116" creationId="{510CFECB-48E5-B844-932E-B60FFD5532DD}"/>
          </ac:spMkLst>
        </pc:spChg>
        <pc:spChg chg="add del mod">
          <ac:chgData name="(대학원생) 송상현 (도시환경공학과)" userId="70f2d841-58d8-4d83-bb54-db1f3fe2fa38" providerId="ADAL" clId="{3A86AEB7-E80B-774F-9EEC-DD462B641A28}" dt="2023-04-17T05:55:46.490" v="115" actId="478"/>
          <ac:spMkLst>
            <pc:docMk/>
            <pc:sldMk cId="1188168928" sldId="729"/>
            <ac:spMk id="148" creationId="{E42C49D2-6622-8240-95F0-0D40602B82AD}"/>
          </ac:spMkLst>
        </pc:spChg>
        <pc:spChg chg="add mod">
          <ac:chgData name="(대학원생) 송상현 (도시환경공학과)" userId="70f2d841-58d8-4d83-bb54-db1f3fe2fa38" providerId="ADAL" clId="{3A86AEB7-E80B-774F-9EEC-DD462B641A28}" dt="2023-04-17T06:28:46.087" v="200" actId="14100"/>
          <ac:spMkLst>
            <pc:docMk/>
            <pc:sldMk cId="1188168928" sldId="729"/>
            <ac:spMk id="152" creationId="{8D3EC1FC-D546-8F46-BCAB-F8501BEF0A3F}"/>
          </ac:spMkLst>
        </pc:spChg>
        <pc:grpChg chg="add mod">
          <ac:chgData name="(대학원생) 송상현 (도시환경공학과)" userId="70f2d841-58d8-4d83-bb54-db1f3fe2fa38" providerId="ADAL" clId="{3A86AEB7-E80B-774F-9EEC-DD462B641A28}" dt="2023-04-17T06:29:07.902" v="203" actId="1076"/>
          <ac:grpSpMkLst>
            <pc:docMk/>
            <pc:sldMk cId="1188168928" sldId="729"/>
            <ac:grpSpMk id="6" creationId="{95CB5E6A-A0EF-1240-A2D8-6D6BCF3CCC97}"/>
          </ac:grpSpMkLst>
        </pc:grpChg>
        <pc:grpChg chg="mod">
          <ac:chgData name="(대학원생) 송상현 (도시환경공학과)" userId="70f2d841-58d8-4d83-bb54-db1f3fe2fa38" providerId="ADAL" clId="{3A86AEB7-E80B-774F-9EEC-DD462B641A28}" dt="2023-04-17T05:58:50.608" v="152" actId="14100"/>
          <ac:grpSpMkLst>
            <pc:docMk/>
            <pc:sldMk cId="1188168928" sldId="729"/>
            <ac:grpSpMk id="112" creationId="{1FD2163E-CB1A-7C38-7591-7772FF0C17E4}"/>
          </ac:grpSpMkLst>
        </pc:grpChg>
        <pc:picChg chg="del">
          <ac:chgData name="(대학원생) 송상현 (도시환경공학과)" userId="70f2d841-58d8-4d83-bb54-db1f3fe2fa38" providerId="ADAL" clId="{3A86AEB7-E80B-774F-9EEC-DD462B641A28}" dt="2023-04-17T05:56:09.344" v="126" actId="478"/>
          <ac:picMkLst>
            <pc:docMk/>
            <pc:sldMk cId="1188168928" sldId="729"/>
            <ac:picMk id="10" creationId="{0F11C445-540A-4863-C774-C177C7C561A2}"/>
          </ac:picMkLst>
        </pc:picChg>
        <pc:picChg chg="del mod">
          <ac:chgData name="(대학원생) 송상현 (도시환경공학과)" userId="70f2d841-58d8-4d83-bb54-db1f3fe2fa38" providerId="ADAL" clId="{3A86AEB7-E80B-774F-9EEC-DD462B641A28}" dt="2023-04-17T05:56:05.958" v="125" actId="478"/>
          <ac:picMkLst>
            <pc:docMk/>
            <pc:sldMk cId="1188168928" sldId="729"/>
            <ac:picMk id="15" creationId="{902C1282-855E-0B37-387F-F43DA345D782}"/>
          </ac:picMkLst>
        </pc:picChg>
        <pc:picChg chg="add mod">
          <ac:chgData name="(대학원생) 송상현 (도시환경공학과)" userId="70f2d841-58d8-4d83-bb54-db1f3fe2fa38" providerId="ADAL" clId="{3A86AEB7-E80B-774F-9EEC-DD462B641A28}" dt="2023-04-21T14:32:02.485" v="510" actId="1035"/>
          <ac:picMkLst>
            <pc:docMk/>
            <pc:sldMk cId="1188168928" sldId="729"/>
            <ac:picMk id="108" creationId="{0960DE33-2E9C-9D40-ACDB-BAD6EDC79371}"/>
          </ac:picMkLst>
        </pc:picChg>
        <pc:picChg chg="add mod">
          <ac:chgData name="(대학원생) 송상현 (도시환경공학과)" userId="70f2d841-58d8-4d83-bb54-db1f3fe2fa38" providerId="ADAL" clId="{3A86AEB7-E80B-774F-9EEC-DD462B641A28}" dt="2023-04-21T14:32:02.485" v="510" actId="1035"/>
          <ac:picMkLst>
            <pc:docMk/>
            <pc:sldMk cId="1188168928" sldId="729"/>
            <ac:picMk id="109" creationId="{20643519-4A70-0A45-8ED8-BF24BC5E70A3}"/>
          </ac:picMkLst>
        </pc:picChg>
        <pc:picChg chg="add del mod">
          <ac:chgData name="(대학원생) 송상현 (도시환경공학과)" userId="70f2d841-58d8-4d83-bb54-db1f3fe2fa38" providerId="ADAL" clId="{3A86AEB7-E80B-774F-9EEC-DD462B641A28}" dt="2023-04-21T15:01:28.952" v="782"/>
          <ac:picMkLst>
            <pc:docMk/>
            <pc:sldMk cId="1188168928" sldId="729"/>
            <ac:picMk id="110" creationId="{96CB5043-7E4D-034B-9C2C-14AB87D18140}"/>
          </ac:picMkLst>
        </pc:picChg>
        <pc:picChg chg="add del mod">
          <ac:chgData name="(대학원생) 송상현 (도시환경공학과)" userId="70f2d841-58d8-4d83-bb54-db1f3fe2fa38" providerId="ADAL" clId="{3A86AEB7-E80B-774F-9EEC-DD462B641A28}" dt="2023-04-21T15:01:37.086" v="784" actId="478"/>
          <ac:picMkLst>
            <pc:docMk/>
            <pc:sldMk cId="1188168928" sldId="729"/>
            <ac:picMk id="113" creationId="{90DE007A-E4F3-AF44-973E-ACC0AD023F39}"/>
          </ac:picMkLst>
        </pc:picChg>
        <pc:picChg chg="add del mod">
          <ac:chgData name="(대학원생) 송상현 (도시환경공학과)" userId="70f2d841-58d8-4d83-bb54-db1f3fe2fa38" providerId="ADAL" clId="{3A86AEB7-E80B-774F-9EEC-DD462B641A28}" dt="2023-04-21T15:03:37.993" v="799" actId="478"/>
          <ac:picMkLst>
            <pc:docMk/>
            <pc:sldMk cId="1188168928" sldId="729"/>
            <ac:picMk id="114" creationId="{A1D451DE-E0BD-0E46-BFDF-A2B2FB9149B1}"/>
          </ac:picMkLst>
        </pc:picChg>
        <pc:picChg chg="add del mod">
          <ac:chgData name="(대학원생) 송상현 (도시환경공학과)" userId="70f2d841-58d8-4d83-bb54-db1f3fe2fa38" providerId="ADAL" clId="{3A86AEB7-E80B-774F-9EEC-DD462B641A28}" dt="2023-04-21T15:03:12.669" v="796"/>
          <ac:picMkLst>
            <pc:docMk/>
            <pc:sldMk cId="1188168928" sldId="729"/>
            <ac:picMk id="115" creationId="{DC6ED805-B625-6542-BF4F-F7DEDD88B012}"/>
          </ac:picMkLst>
        </pc:picChg>
        <pc:picChg chg="add del mod">
          <ac:chgData name="(대학원생) 송상현 (도시환경공학과)" userId="70f2d841-58d8-4d83-bb54-db1f3fe2fa38" providerId="ADAL" clId="{3A86AEB7-E80B-774F-9EEC-DD462B641A28}" dt="2023-04-21T15:03:37.993" v="799" actId="478"/>
          <ac:picMkLst>
            <pc:docMk/>
            <pc:sldMk cId="1188168928" sldId="729"/>
            <ac:picMk id="117" creationId="{88AF31A3-22D5-8E49-AEF7-1F800040D14A}"/>
          </ac:picMkLst>
        </pc:picChg>
        <pc:picChg chg="add del mod">
          <ac:chgData name="(대학원생) 송상현 (도시환경공학과)" userId="70f2d841-58d8-4d83-bb54-db1f3fe2fa38" providerId="ADAL" clId="{3A86AEB7-E80B-774F-9EEC-DD462B641A28}" dt="2023-04-21T15:03:51.290" v="803"/>
          <ac:picMkLst>
            <pc:docMk/>
            <pc:sldMk cId="1188168928" sldId="729"/>
            <ac:picMk id="118" creationId="{C53EE0FE-F5D5-8941-B2C5-37411E66286A}"/>
          </ac:picMkLst>
        </pc:picChg>
        <pc:picChg chg="add del mod">
          <ac:chgData name="(대학원생) 송상현 (도시환경공학과)" userId="70f2d841-58d8-4d83-bb54-db1f3fe2fa38" providerId="ADAL" clId="{3A86AEB7-E80B-774F-9EEC-DD462B641A28}" dt="2023-04-21T15:04:09.898" v="805"/>
          <ac:picMkLst>
            <pc:docMk/>
            <pc:sldMk cId="1188168928" sldId="729"/>
            <ac:picMk id="119" creationId="{64C752D4-1AFE-3F46-89A7-517F0036FE54}"/>
          </ac:picMkLst>
        </pc:picChg>
        <pc:picChg chg="add del mod">
          <ac:chgData name="(대학원생) 송상현 (도시환경공학과)" userId="70f2d841-58d8-4d83-bb54-db1f3fe2fa38" providerId="ADAL" clId="{3A86AEB7-E80B-774F-9EEC-DD462B641A28}" dt="2023-04-21T15:04:09.898" v="805"/>
          <ac:picMkLst>
            <pc:docMk/>
            <pc:sldMk cId="1188168928" sldId="729"/>
            <ac:picMk id="120" creationId="{FA237DAC-4D16-F44B-93E2-F371B2176EF1}"/>
          </ac:picMkLst>
        </pc:picChg>
        <pc:picChg chg="add del mod">
          <ac:chgData name="(대학원생) 송상현 (도시환경공학과)" userId="70f2d841-58d8-4d83-bb54-db1f3fe2fa38" providerId="ADAL" clId="{3A86AEB7-E80B-774F-9EEC-DD462B641A28}" dt="2023-04-21T15:04:09.898" v="805"/>
          <ac:picMkLst>
            <pc:docMk/>
            <pc:sldMk cId="1188168928" sldId="729"/>
            <ac:picMk id="121" creationId="{CD3A79A6-D0AA-B14D-91A6-62BC7B2B047A}"/>
          </ac:picMkLst>
        </pc:picChg>
        <pc:picChg chg="add mod">
          <ac:chgData name="(대학원생) 송상현 (도시환경공학과)" userId="70f2d841-58d8-4d83-bb54-db1f3fe2fa38" providerId="ADAL" clId="{3A86AEB7-E80B-774F-9EEC-DD462B641A28}" dt="2023-04-21T15:04:29.729" v="809"/>
          <ac:picMkLst>
            <pc:docMk/>
            <pc:sldMk cId="1188168928" sldId="729"/>
            <ac:picMk id="122" creationId="{299883E3-5FD1-144B-9801-FF79A3A140B9}"/>
          </ac:picMkLst>
        </pc:picChg>
        <pc:picChg chg="add mod">
          <ac:chgData name="(대학원생) 송상현 (도시환경공학과)" userId="70f2d841-58d8-4d83-bb54-db1f3fe2fa38" providerId="ADAL" clId="{3A86AEB7-E80B-774F-9EEC-DD462B641A28}" dt="2023-04-21T15:04:32.278" v="810"/>
          <ac:picMkLst>
            <pc:docMk/>
            <pc:sldMk cId="1188168928" sldId="729"/>
            <ac:picMk id="123" creationId="{F786A03C-3C02-624F-B2FB-92434833EECC}"/>
          </ac:picMkLst>
        </pc:picChg>
        <pc:picChg chg="add del mod">
          <ac:chgData name="(대학원생) 송상현 (도시환경공학과)" userId="70f2d841-58d8-4d83-bb54-db1f3fe2fa38" providerId="ADAL" clId="{3A86AEB7-E80B-774F-9EEC-DD462B641A28}" dt="2023-04-17T05:55:44.435" v="114" actId="478"/>
          <ac:picMkLst>
            <pc:docMk/>
            <pc:sldMk cId="1188168928" sldId="729"/>
            <ac:picMk id="146" creationId="{3F38F642-4B0A-D14A-AD4E-FC656E019609}"/>
          </ac:picMkLst>
        </pc:picChg>
        <pc:picChg chg="add del mod">
          <ac:chgData name="(대학원생) 송상현 (도시환경공학과)" userId="70f2d841-58d8-4d83-bb54-db1f3fe2fa38" providerId="ADAL" clId="{3A86AEB7-E80B-774F-9EEC-DD462B641A28}" dt="2023-04-17T05:55:46.490" v="115" actId="478"/>
          <ac:picMkLst>
            <pc:docMk/>
            <pc:sldMk cId="1188168928" sldId="729"/>
            <ac:picMk id="147" creationId="{F584FA8B-3651-6F4C-A7CA-E237C36A74FA}"/>
          </ac:picMkLst>
        </pc:picChg>
        <pc:picChg chg="add del mod">
          <ac:chgData name="(대학원생) 송상현 (도시환경공학과)" userId="70f2d841-58d8-4d83-bb54-db1f3fe2fa38" providerId="ADAL" clId="{3A86AEB7-E80B-774F-9EEC-DD462B641A28}" dt="2023-04-17T05:56:09.344" v="126" actId="478"/>
          <ac:picMkLst>
            <pc:docMk/>
            <pc:sldMk cId="1188168928" sldId="729"/>
            <ac:picMk id="149" creationId="{5472A95E-F251-0B48-9EEB-BF39F8563B8E}"/>
          </ac:picMkLst>
        </pc:picChg>
        <pc:picChg chg="add mod">
          <ac:chgData name="(대학원생) 송상현 (도시환경공학과)" userId="70f2d841-58d8-4d83-bb54-db1f3fe2fa38" providerId="ADAL" clId="{3A86AEB7-E80B-774F-9EEC-DD462B641A28}" dt="2023-04-17T05:56:10.025" v="127"/>
          <ac:picMkLst>
            <pc:docMk/>
            <pc:sldMk cId="1188168928" sldId="729"/>
            <ac:picMk id="150" creationId="{C966AA3E-EAC3-9E4C-82E3-D3B8AD65864A}"/>
          </ac:picMkLst>
        </pc:picChg>
        <pc:picChg chg="add mod">
          <ac:chgData name="(대학원생) 송상현 (도시환경공학과)" userId="70f2d841-58d8-4d83-bb54-db1f3fe2fa38" providerId="ADAL" clId="{3A86AEB7-E80B-774F-9EEC-DD462B641A28}" dt="2023-04-17T06:28:24.534" v="196" actId="1076"/>
          <ac:picMkLst>
            <pc:docMk/>
            <pc:sldMk cId="1188168928" sldId="729"/>
            <ac:picMk id="151" creationId="{9B7BE91C-C567-774E-A81D-F4FEFE7844BD}"/>
          </ac:picMkLst>
        </pc:picChg>
        <pc:picChg chg="add del mod">
          <ac:chgData name="(대학원생) 송상현 (도시환경공학과)" userId="70f2d841-58d8-4d83-bb54-db1f3fe2fa38" providerId="ADAL" clId="{3A86AEB7-E80B-774F-9EEC-DD462B641A28}" dt="2023-04-21T15:00:58.988" v="768" actId="21"/>
          <ac:picMkLst>
            <pc:docMk/>
            <pc:sldMk cId="1188168928" sldId="729"/>
            <ac:picMk id="153" creationId="{B8806FDB-E96E-7342-87CA-830C9FDFD3AE}"/>
          </ac:picMkLst>
        </pc:picChg>
      </pc:sldChg>
      <pc:sldChg chg="addSp delSp modSp mod">
        <pc:chgData name="(대학원생) 송상현 (도시환경공학과)" userId="70f2d841-58d8-4d83-bb54-db1f3fe2fa38" providerId="ADAL" clId="{3A86AEB7-E80B-774F-9EEC-DD462B641A28}" dt="2023-04-21T15:07:40.959" v="832" actId="1035"/>
        <pc:sldMkLst>
          <pc:docMk/>
          <pc:sldMk cId="2703760013" sldId="731"/>
        </pc:sldMkLst>
        <pc:spChg chg="mod">
          <ac:chgData name="(대학원생) 송상현 (도시환경공학과)" userId="70f2d841-58d8-4d83-bb54-db1f3fe2fa38" providerId="ADAL" clId="{3A86AEB7-E80B-774F-9EEC-DD462B641A28}" dt="2023-04-17T06:40:16.720" v="293" actId="14100"/>
          <ac:spMkLst>
            <pc:docMk/>
            <pc:sldMk cId="2703760013" sldId="731"/>
            <ac:spMk id="3" creationId="{1699B0FF-F529-9760-36C6-B07AD6D9A82C}"/>
          </ac:spMkLst>
        </pc:spChg>
        <pc:spChg chg="mod">
          <ac:chgData name="(대학원생) 송상현 (도시환경공학과)" userId="70f2d841-58d8-4d83-bb54-db1f3fe2fa38" providerId="ADAL" clId="{3A86AEB7-E80B-774F-9EEC-DD462B641A28}" dt="2023-04-21T14:17:55.516" v="391"/>
          <ac:spMkLst>
            <pc:docMk/>
            <pc:sldMk cId="2703760013" sldId="731"/>
            <ac:spMk id="23" creationId="{A5148E81-0ECE-1B05-0DE2-F97BD9493E6C}"/>
          </ac:spMkLst>
        </pc:spChg>
        <pc:spChg chg="mod">
          <ac:chgData name="(대학원생) 송상현 (도시환경공학과)" userId="70f2d841-58d8-4d83-bb54-db1f3fe2fa38" providerId="ADAL" clId="{3A86AEB7-E80B-774F-9EEC-DD462B641A28}" dt="2023-04-21T14:18:10.087" v="392"/>
          <ac:spMkLst>
            <pc:docMk/>
            <pc:sldMk cId="2703760013" sldId="731"/>
            <ac:spMk id="34" creationId="{D5442AEF-C195-A9E0-B968-0287B43867F5}"/>
          </ac:spMkLst>
        </pc:spChg>
        <pc:spChg chg="mod">
          <ac:chgData name="(대학원생) 송상현 (도시환경공학과)" userId="70f2d841-58d8-4d83-bb54-db1f3fe2fa38" providerId="ADAL" clId="{3A86AEB7-E80B-774F-9EEC-DD462B641A28}" dt="2023-04-17T06:29:15.488" v="205"/>
          <ac:spMkLst>
            <pc:docMk/>
            <pc:sldMk cId="2703760013" sldId="731"/>
            <ac:spMk id="55" creationId="{43E4AEE8-6CAE-884C-8F6B-A9E556592F4E}"/>
          </ac:spMkLst>
        </pc:spChg>
        <pc:spChg chg="mod">
          <ac:chgData name="(대학원생) 송상현 (도시환경공학과)" userId="70f2d841-58d8-4d83-bb54-db1f3fe2fa38" providerId="ADAL" clId="{3A86AEB7-E80B-774F-9EEC-DD462B641A28}" dt="2023-04-17T06:29:15.488" v="205"/>
          <ac:spMkLst>
            <pc:docMk/>
            <pc:sldMk cId="2703760013" sldId="731"/>
            <ac:spMk id="61" creationId="{D0B45EC5-B867-FB44-8279-6AAF91BE2203}"/>
          </ac:spMkLst>
        </pc:spChg>
        <pc:spChg chg="add mod">
          <ac:chgData name="(대학원생) 송상현 (도시환경공학과)" userId="70f2d841-58d8-4d83-bb54-db1f3fe2fa38" providerId="ADAL" clId="{3A86AEB7-E80B-774F-9EEC-DD462B641A28}" dt="2023-04-21T14:32:09.899" v="512"/>
          <ac:spMkLst>
            <pc:docMk/>
            <pc:sldMk cId="2703760013" sldId="731"/>
            <ac:spMk id="65" creationId="{067F03DE-DA87-B241-A540-9C5385EAD7C9}"/>
          </ac:spMkLst>
        </pc:spChg>
        <pc:spChg chg="mod">
          <ac:chgData name="(대학원생) 송상현 (도시환경공학과)" userId="70f2d841-58d8-4d83-bb54-db1f3fe2fa38" providerId="ADAL" clId="{3A86AEB7-E80B-774F-9EEC-DD462B641A28}" dt="2023-04-17T06:22:45.521" v="185" actId="20577"/>
          <ac:spMkLst>
            <pc:docMk/>
            <pc:sldMk cId="2703760013" sldId="731"/>
            <ac:spMk id="71" creationId="{A05C5F7C-07A9-9A7A-54D9-3157F2DBC237}"/>
          </ac:spMkLst>
        </pc:spChg>
        <pc:spChg chg="add del mod">
          <ac:chgData name="(대학원생) 송상현 (도시환경공학과)" userId="70f2d841-58d8-4d83-bb54-db1f3fe2fa38" providerId="ADAL" clId="{3A86AEB7-E80B-774F-9EEC-DD462B641A28}" dt="2023-04-21T14:33:16.110" v="515" actId="478"/>
          <ac:spMkLst>
            <pc:docMk/>
            <pc:sldMk cId="2703760013" sldId="731"/>
            <ac:spMk id="72" creationId="{13071EDF-0E27-B84C-9602-2A23EE1071AF}"/>
          </ac:spMkLst>
        </pc:spChg>
        <pc:spChg chg="add del mod">
          <ac:chgData name="(대학원생) 송상현 (도시환경공학과)" userId="70f2d841-58d8-4d83-bb54-db1f3fe2fa38" providerId="ADAL" clId="{3A86AEB7-E80B-774F-9EEC-DD462B641A28}" dt="2023-04-17T05:59:44.136" v="155" actId="478"/>
          <ac:spMkLst>
            <pc:docMk/>
            <pc:sldMk cId="2703760013" sldId="731"/>
            <ac:spMk id="75" creationId="{E5F54B60-7050-A948-9C21-4378EEF88D58}"/>
          </ac:spMkLst>
        </pc:spChg>
        <pc:spChg chg="add del mod">
          <ac:chgData name="(대학원생) 송상현 (도시환경공학과)" userId="70f2d841-58d8-4d83-bb54-db1f3fe2fa38" providerId="ADAL" clId="{3A86AEB7-E80B-774F-9EEC-DD462B641A28}" dt="2023-04-17T06:29:15.096" v="204" actId="478"/>
          <ac:spMkLst>
            <pc:docMk/>
            <pc:sldMk cId="2703760013" sldId="731"/>
            <ac:spMk id="78" creationId="{AFB98E5F-40EA-314D-A7FE-AA7CCA2D47AD}"/>
          </ac:spMkLst>
        </pc:spChg>
        <pc:spChg chg="add mod">
          <ac:chgData name="(대학원생) 송상현 (도시환경공학과)" userId="70f2d841-58d8-4d83-bb54-db1f3fe2fa38" providerId="ADAL" clId="{3A86AEB7-E80B-774F-9EEC-DD462B641A28}" dt="2023-04-21T14:33:16.382" v="516"/>
          <ac:spMkLst>
            <pc:docMk/>
            <pc:sldMk cId="2703760013" sldId="731"/>
            <ac:spMk id="78" creationId="{F2741DE8-C651-1445-AB14-1B0475584FCB}"/>
          </ac:spMkLst>
        </pc:spChg>
        <pc:spChg chg="add del mod">
          <ac:chgData name="(대학원생) 송상현 (도시환경공학과)" userId="70f2d841-58d8-4d83-bb54-db1f3fe2fa38" providerId="ADAL" clId="{3A86AEB7-E80B-774F-9EEC-DD462B641A28}" dt="2023-04-21T14:56:33.430" v="700"/>
          <ac:spMkLst>
            <pc:docMk/>
            <pc:sldMk cId="2703760013" sldId="731"/>
            <ac:spMk id="80" creationId="{27A7BCA6-B187-8649-B482-A7D6A8DF5999}"/>
          </ac:spMkLst>
        </pc:spChg>
        <pc:spChg chg="del">
          <ac:chgData name="(대학원생) 송상현 (도시환경공학과)" userId="70f2d841-58d8-4d83-bb54-db1f3fe2fa38" providerId="ADAL" clId="{3A86AEB7-E80B-774F-9EEC-DD462B641A28}" dt="2023-04-17T05:56:13.855" v="128" actId="478"/>
          <ac:spMkLst>
            <pc:docMk/>
            <pc:sldMk cId="2703760013" sldId="731"/>
            <ac:spMk id="80" creationId="{6B10205E-2D2B-0461-B9AC-4AE7EB3BA3E4}"/>
          </ac:spMkLst>
        </pc:spChg>
        <pc:spChg chg="del">
          <ac:chgData name="(대학원생) 송상현 (도시환경공학과)" userId="70f2d841-58d8-4d83-bb54-db1f3fe2fa38" providerId="ADAL" clId="{3A86AEB7-E80B-774F-9EEC-DD462B641A28}" dt="2023-04-21T14:32:09.495" v="511" actId="478"/>
          <ac:spMkLst>
            <pc:docMk/>
            <pc:sldMk cId="2703760013" sldId="731"/>
            <ac:spMk id="81" creationId="{BAC65F68-50B1-43A3-C347-F046BD500C75}"/>
          </ac:spMkLst>
        </pc:spChg>
        <pc:spChg chg="mod">
          <ac:chgData name="(대학원생) 송상현 (도시환경공학과)" userId="70f2d841-58d8-4d83-bb54-db1f3fe2fa38" providerId="ADAL" clId="{3A86AEB7-E80B-774F-9EEC-DD462B641A28}" dt="2023-04-21T15:07:40.959" v="832" actId="1035"/>
          <ac:spMkLst>
            <pc:docMk/>
            <pc:sldMk cId="2703760013" sldId="731"/>
            <ac:spMk id="83" creationId="{90FE6CC0-4274-6211-DAB8-3EBB3C02AB49}"/>
          </ac:spMkLst>
        </pc:spChg>
        <pc:grpChg chg="add mod">
          <ac:chgData name="(대학원생) 송상현 (도시환경공학과)" userId="70f2d841-58d8-4d83-bb54-db1f3fe2fa38" providerId="ADAL" clId="{3A86AEB7-E80B-774F-9EEC-DD462B641A28}" dt="2023-04-17T06:29:15.488" v="205"/>
          <ac:grpSpMkLst>
            <pc:docMk/>
            <pc:sldMk cId="2703760013" sldId="731"/>
            <ac:grpSpMk id="54" creationId="{7531EBBB-5BD6-C74F-BFE4-BBF639331227}"/>
          </ac:grpSpMkLst>
        </pc:grpChg>
        <pc:picChg chg="del">
          <ac:chgData name="(대학원생) 송상현 (도시환경공학과)" userId="70f2d841-58d8-4d83-bb54-db1f3fe2fa38" providerId="ADAL" clId="{3A86AEB7-E80B-774F-9EEC-DD462B641A28}" dt="2023-04-17T05:56:13.855" v="128" actId="478"/>
          <ac:picMkLst>
            <pc:docMk/>
            <pc:sldMk cId="2703760013" sldId="731"/>
            <ac:picMk id="10" creationId="{0F11C445-540A-4863-C774-C177C7C561A2}"/>
          </ac:picMkLst>
        </pc:picChg>
        <pc:picChg chg="del">
          <ac:chgData name="(대학원생) 송상현 (도시환경공학과)" userId="70f2d841-58d8-4d83-bb54-db1f3fe2fa38" providerId="ADAL" clId="{3A86AEB7-E80B-774F-9EEC-DD462B641A28}" dt="2023-04-17T05:56:13.855" v="128" actId="478"/>
          <ac:picMkLst>
            <pc:docMk/>
            <pc:sldMk cId="2703760013" sldId="731"/>
            <ac:picMk id="15" creationId="{902C1282-855E-0B37-387F-F43DA345D782}"/>
          </ac:picMkLst>
        </pc:picChg>
        <pc:picChg chg="mod">
          <ac:chgData name="(대학원생) 송상현 (도시환경공학과)" userId="70f2d841-58d8-4d83-bb54-db1f3fe2fa38" providerId="ADAL" clId="{3A86AEB7-E80B-774F-9EEC-DD462B641A28}" dt="2023-04-17T06:29:15.488" v="205"/>
          <ac:picMkLst>
            <pc:docMk/>
            <pc:sldMk cId="2703760013" sldId="731"/>
            <ac:picMk id="57" creationId="{BCB325A3-80C5-7040-815B-0E496072F9F5}"/>
          </ac:picMkLst>
        </pc:picChg>
        <pc:picChg chg="add mod">
          <ac:chgData name="(대학원생) 송상현 (도시환경공학과)" userId="70f2d841-58d8-4d83-bb54-db1f3fe2fa38" providerId="ADAL" clId="{3A86AEB7-E80B-774F-9EEC-DD462B641A28}" dt="2023-04-17T05:56:14.510" v="129"/>
          <ac:picMkLst>
            <pc:docMk/>
            <pc:sldMk cId="2703760013" sldId="731"/>
            <ac:picMk id="70" creationId="{84B23284-39CB-244C-9154-29854611DF71}"/>
          </ac:picMkLst>
        </pc:picChg>
        <pc:picChg chg="add del mod">
          <ac:chgData name="(대학원생) 송상현 (도시환경공학과)" userId="70f2d841-58d8-4d83-bb54-db1f3fe2fa38" providerId="ADAL" clId="{3A86AEB7-E80B-774F-9EEC-DD462B641A28}" dt="2023-04-17T05:59:44.136" v="155" actId="478"/>
          <ac:picMkLst>
            <pc:docMk/>
            <pc:sldMk cId="2703760013" sldId="731"/>
            <ac:picMk id="72" creationId="{AA1FBFC5-B6E0-7940-9E46-C5AD0DEDD877}"/>
          </ac:picMkLst>
        </pc:picChg>
        <pc:picChg chg="add mod">
          <ac:chgData name="(대학원생) 송상현 (도시환경공학과)" userId="70f2d841-58d8-4d83-bb54-db1f3fe2fa38" providerId="ADAL" clId="{3A86AEB7-E80B-774F-9EEC-DD462B641A28}" dt="2023-04-21T14:32:09.899" v="512"/>
          <ac:picMkLst>
            <pc:docMk/>
            <pc:sldMk cId="2703760013" sldId="731"/>
            <ac:picMk id="75" creationId="{B5AF3592-F19F-4542-8BF9-97865077C289}"/>
          </ac:picMkLst>
        </pc:picChg>
        <pc:picChg chg="add del mod">
          <ac:chgData name="(대학원생) 송상현 (도시환경공학과)" userId="70f2d841-58d8-4d83-bb54-db1f3fe2fa38" providerId="ADAL" clId="{3A86AEB7-E80B-774F-9EEC-DD462B641A28}" dt="2023-04-21T15:00:50.615" v="767" actId="478"/>
          <ac:picMkLst>
            <pc:docMk/>
            <pc:sldMk cId="2703760013" sldId="731"/>
            <ac:picMk id="76" creationId="{A4706082-BC17-2A43-889C-13F9C6969C79}"/>
          </ac:picMkLst>
        </pc:picChg>
        <pc:picChg chg="add mod">
          <ac:chgData name="(대학원생) 송상현 (도시환경공학과)" userId="70f2d841-58d8-4d83-bb54-db1f3fe2fa38" providerId="ADAL" clId="{3A86AEB7-E80B-774F-9EEC-DD462B641A28}" dt="2023-04-21T14:32:09.899" v="512"/>
          <ac:picMkLst>
            <pc:docMk/>
            <pc:sldMk cId="2703760013" sldId="731"/>
            <ac:picMk id="77" creationId="{64BA74BB-6F87-454F-99F2-775A9D998BF6}"/>
          </ac:picMkLst>
        </pc:picChg>
        <pc:picChg chg="add del mod">
          <ac:chgData name="(대학원생) 송상현 (도시환경공학과)" userId="70f2d841-58d8-4d83-bb54-db1f3fe2fa38" providerId="ADAL" clId="{3A86AEB7-E80B-774F-9EEC-DD462B641A28}" dt="2023-04-17T06:29:15.096" v="204" actId="478"/>
          <ac:picMkLst>
            <pc:docMk/>
            <pc:sldMk cId="2703760013" sldId="731"/>
            <ac:picMk id="77" creationId="{EE38C5DD-E23B-4A4C-9D6C-BC2EF6DE3712}"/>
          </ac:picMkLst>
        </pc:picChg>
        <pc:picChg chg="add del mod">
          <ac:chgData name="(대학원생) 송상현 (도시환경공학과)" userId="70f2d841-58d8-4d83-bb54-db1f3fe2fa38" providerId="ADAL" clId="{3A86AEB7-E80B-774F-9EEC-DD462B641A28}" dt="2023-04-21T15:03:30.046" v="798" actId="478"/>
          <ac:picMkLst>
            <pc:docMk/>
            <pc:sldMk cId="2703760013" sldId="731"/>
            <ac:picMk id="82" creationId="{6BB1490C-44CE-D649-AE43-CE6637ABF55F}"/>
          </ac:picMkLst>
        </pc:picChg>
        <pc:picChg chg="add del mod">
          <ac:chgData name="(대학원생) 송상현 (도시환경공학과)" userId="70f2d841-58d8-4d83-bb54-db1f3fe2fa38" providerId="ADAL" clId="{3A86AEB7-E80B-774F-9EEC-DD462B641A28}" dt="2023-04-21T15:03:30.046" v="798" actId="478"/>
          <ac:picMkLst>
            <pc:docMk/>
            <pc:sldMk cId="2703760013" sldId="731"/>
            <ac:picMk id="84" creationId="{C8BFC0D3-B76B-014B-8159-0DFD7ED2BCE3}"/>
          </ac:picMkLst>
        </pc:picChg>
        <pc:picChg chg="add mod">
          <ac:chgData name="(대학원생) 송상현 (도시환경공학과)" userId="70f2d841-58d8-4d83-bb54-db1f3fe2fa38" providerId="ADAL" clId="{3A86AEB7-E80B-774F-9EEC-DD462B641A28}" dt="2023-04-21T15:04:36.377" v="811"/>
          <ac:picMkLst>
            <pc:docMk/>
            <pc:sldMk cId="2703760013" sldId="731"/>
            <ac:picMk id="86" creationId="{C271E9CF-D525-7A45-9FD9-D4B962969786}"/>
          </ac:picMkLst>
        </pc:picChg>
        <pc:picChg chg="add mod">
          <ac:chgData name="(대학원생) 송상현 (도시환경공학과)" userId="70f2d841-58d8-4d83-bb54-db1f3fe2fa38" providerId="ADAL" clId="{3A86AEB7-E80B-774F-9EEC-DD462B641A28}" dt="2023-04-21T15:04:39.109" v="812"/>
          <ac:picMkLst>
            <pc:docMk/>
            <pc:sldMk cId="2703760013" sldId="731"/>
            <ac:picMk id="87" creationId="{9AC51759-248C-8B42-812C-F6DD2426C513}"/>
          </ac:picMkLst>
        </pc:picChg>
      </pc:sldChg>
      <pc:sldChg chg="addSp modSp">
        <pc:chgData name="(대학원생) 송상현 (도시환경공학과)" userId="70f2d841-58d8-4d83-bb54-db1f3fe2fa38" providerId="ADAL" clId="{3A86AEB7-E80B-774F-9EEC-DD462B641A28}" dt="2023-04-21T14:57:52.999" v="730"/>
        <pc:sldMkLst>
          <pc:docMk/>
          <pc:sldMk cId="2341660831" sldId="732"/>
        </pc:sldMkLst>
        <pc:spChg chg="add mod">
          <ac:chgData name="(대학원생) 송상현 (도시환경공학과)" userId="70f2d841-58d8-4d83-bb54-db1f3fe2fa38" providerId="ADAL" clId="{3A86AEB7-E80B-774F-9EEC-DD462B641A28}" dt="2023-04-21T14:56:23.841" v="698"/>
          <ac:spMkLst>
            <pc:docMk/>
            <pc:sldMk cId="2341660831" sldId="732"/>
            <ac:spMk id="24" creationId="{BAF33430-BF67-4947-9A55-86AB863AE71A}"/>
          </ac:spMkLst>
        </pc:spChg>
        <pc:picChg chg="add mod">
          <ac:chgData name="(대학원생) 송상현 (도시환경공학과)" userId="70f2d841-58d8-4d83-bb54-db1f3fe2fa38" providerId="ADAL" clId="{3A86AEB7-E80B-774F-9EEC-DD462B641A28}" dt="2023-04-21T14:57:46.553" v="729"/>
          <ac:picMkLst>
            <pc:docMk/>
            <pc:sldMk cId="2341660831" sldId="732"/>
            <ac:picMk id="28" creationId="{5A0D7C89-4B4B-454F-B171-3BD00BD99088}"/>
          </ac:picMkLst>
        </pc:picChg>
        <pc:picChg chg="add mod">
          <ac:chgData name="(대학원생) 송상현 (도시환경공학과)" userId="70f2d841-58d8-4d83-bb54-db1f3fe2fa38" providerId="ADAL" clId="{3A86AEB7-E80B-774F-9EEC-DD462B641A28}" dt="2023-04-21T14:57:52.999" v="730"/>
          <ac:picMkLst>
            <pc:docMk/>
            <pc:sldMk cId="2341660831" sldId="732"/>
            <ac:picMk id="30" creationId="{4084955F-9D2D-D043-92D1-291EAA3779D2}"/>
          </ac:picMkLst>
        </pc:picChg>
      </pc:sldChg>
      <pc:sldChg chg="addSp delSp modSp mod">
        <pc:chgData name="(대학원생) 송상현 (도시환경공학과)" userId="70f2d841-58d8-4d83-bb54-db1f3fe2fa38" providerId="ADAL" clId="{3A86AEB7-E80B-774F-9EEC-DD462B641A28}" dt="2023-04-21T15:05:44.685" v="823" actId="1076"/>
        <pc:sldMkLst>
          <pc:docMk/>
          <pc:sldMk cId="3898286819" sldId="733"/>
        </pc:sldMkLst>
        <pc:spChg chg="mod">
          <ac:chgData name="(대학원생) 송상현 (도시환경공학과)" userId="70f2d841-58d8-4d83-bb54-db1f3fe2fa38" providerId="ADAL" clId="{3A86AEB7-E80B-774F-9EEC-DD462B641A28}" dt="2023-04-21T14:41:17.883" v="635" actId="1035"/>
          <ac:spMkLst>
            <pc:docMk/>
            <pc:sldMk cId="3898286819" sldId="733"/>
            <ac:spMk id="34" creationId="{C39AA796-4D36-20A8-580D-B8EF59F6BADF}"/>
          </ac:spMkLst>
        </pc:spChg>
        <pc:spChg chg="mod">
          <ac:chgData name="(대학원생) 송상현 (도시환경공학과)" userId="70f2d841-58d8-4d83-bb54-db1f3fe2fa38" providerId="ADAL" clId="{3A86AEB7-E80B-774F-9EEC-DD462B641A28}" dt="2023-04-21T14:41:34.293" v="638" actId="1036"/>
          <ac:spMkLst>
            <pc:docMk/>
            <pc:sldMk cId="3898286819" sldId="733"/>
            <ac:spMk id="37" creationId="{B3430B81-5206-1713-CC35-022203429FF0}"/>
          </ac:spMkLst>
        </pc:spChg>
        <pc:spChg chg="mod">
          <ac:chgData name="(대학원생) 송상현 (도시환경공학과)" userId="70f2d841-58d8-4d83-bb54-db1f3fe2fa38" providerId="ADAL" clId="{3A86AEB7-E80B-774F-9EEC-DD462B641A28}" dt="2023-04-21T15:05:16.680" v="818"/>
          <ac:spMkLst>
            <pc:docMk/>
            <pc:sldMk cId="3898286819" sldId="733"/>
            <ac:spMk id="38" creationId="{ADEA4F88-84B8-0748-A4A5-5DA35B569A6C}"/>
          </ac:spMkLst>
        </pc:spChg>
        <pc:spChg chg="mod">
          <ac:chgData name="(대학원생) 송상현 (도시환경공학과)" userId="70f2d841-58d8-4d83-bb54-db1f3fe2fa38" providerId="ADAL" clId="{3A86AEB7-E80B-774F-9EEC-DD462B641A28}" dt="2023-04-21T15:05:44.685" v="823" actId="1076"/>
          <ac:spMkLst>
            <pc:docMk/>
            <pc:sldMk cId="3898286819" sldId="733"/>
            <ac:spMk id="41" creationId="{1AE2BD16-012A-AD48-9ABF-5109B1F80602}"/>
          </ac:spMkLst>
        </pc:spChg>
        <pc:spChg chg="del mod">
          <ac:chgData name="(대학원생) 송상현 (도시환경공학과)" userId="70f2d841-58d8-4d83-bb54-db1f3fe2fa38" providerId="ADAL" clId="{3A86AEB7-E80B-774F-9EEC-DD462B641A28}" dt="2023-04-17T06:19:09.060" v="162" actId="478"/>
          <ac:spMkLst>
            <pc:docMk/>
            <pc:sldMk cId="3898286819" sldId="733"/>
            <ac:spMk id="115" creationId="{312EFE0F-E27A-F351-7CD8-6A7CE6FFACF6}"/>
          </ac:spMkLst>
        </pc:spChg>
        <pc:grpChg chg="add mod">
          <ac:chgData name="(대학원생) 송상현 (도시환경공학과)" userId="70f2d841-58d8-4d83-bb54-db1f3fe2fa38" providerId="ADAL" clId="{3A86AEB7-E80B-774F-9EEC-DD462B641A28}" dt="2023-04-21T15:05:27.884" v="820" actId="1076"/>
          <ac:grpSpMkLst>
            <pc:docMk/>
            <pc:sldMk cId="3898286819" sldId="733"/>
            <ac:grpSpMk id="35" creationId="{38683B78-A93F-3A48-B3D9-723522A95948}"/>
          </ac:grpSpMkLst>
        </pc:grpChg>
        <pc:picChg chg="del mod">
          <ac:chgData name="(대학원생) 송상현 (도시환경공학과)" userId="70f2d841-58d8-4d83-bb54-db1f3fe2fa38" providerId="ADAL" clId="{3A86AEB7-E80B-774F-9EEC-DD462B641A28}" dt="2023-04-17T06:19:09.060" v="162" actId="478"/>
          <ac:picMkLst>
            <pc:docMk/>
            <pc:sldMk cId="3898286819" sldId="733"/>
            <ac:picMk id="15" creationId="{902C1282-855E-0B37-387F-F43DA345D782}"/>
          </ac:picMkLst>
        </pc:picChg>
        <pc:picChg chg="add del mod">
          <ac:chgData name="(대학원생) 송상현 (도시환경공학과)" userId="70f2d841-58d8-4d83-bb54-db1f3fe2fa38" providerId="ADAL" clId="{3A86AEB7-E80B-774F-9EEC-DD462B641A28}" dt="2023-04-21T15:03:46.448" v="801" actId="478"/>
          <ac:picMkLst>
            <pc:docMk/>
            <pc:sldMk cId="3898286819" sldId="733"/>
            <ac:picMk id="29" creationId="{1C1AFF7F-F405-014C-9F1C-C97384F75AC3}"/>
          </ac:picMkLst>
        </pc:picChg>
        <pc:picChg chg="add del mod">
          <ac:chgData name="(대학원생) 송상현 (도시환경공학과)" userId="70f2d841-58d8-4d83-bb54-db1f3fe2fa38" providerId="ADAL" clId="{3A86AEB7-E80B-774F-9EEC-DD462B641A28}" dt="2023-04-17T06:27:15.104" v="187" actId="478"/>
          <ac:picMkLst>
            <pc:docMk/>
            <pc:sldMk cId="3898286819" sldId="733"/>
            <ac:picMk id="32" creationId="{35E651AA-34F7-B444-92F3-E9B5F08B93A4}"/>
          </ac:picMkLst>
        </pc:picChg>
        <pc:picChg chg="add del mod">
          <ac:chgData name="(대학원생) 송상현 (도시환경공학과)" userId="70f2d841-58d8-4d83-bb54-db1f3fe2fa38" providerId="ADAL" clId="{3A86AEB7-E80B-774F-9EEC-DD462B641A28}" dt="2023-04-21T15:03:46.448" v="801" actId="478"/>
          <ac:picMkLst>
            <pc:docMk/>
            <pc:sldMk cId="3898286819" sldId="733"/>
            <ac:picMk id="32" creationId="{3B1786E4-BBEF-5047-AF07-D34FC7AFFAAB}"/>
          </ac:picMkLst>
        </pc:picChg>
        <pc:picChg chg="mod">
          <ac:chgData name="(대학원생) 송상현 (도시환경공학과)" userId="70f2d841-58d8-4d83-bb54-db1f3fe2fa38" providerId="ADAL" clId="{3A86AEB7-E80B-774F-9EEC-DD462B641A28}" dt="2023-04-21T15:05:40.286" v="822" actId="14100"/>
          <ac:picMkLst>
            <pc:docMk/>
            <pc:sldMk cId="3898286819" sldId="733"/>
            <ac:picMk id="40" creationId="{044A9029-8BC5-B842-B255-B3990D51519C}"/>
          </ac:picMkLst>
        </pc:picChg>
      </pc:sldChg>
      <pc:sldChg chg="addSp delSp modSp add mod">
        <pc:chgData name="(대학원생) 송상현 (도시환경공학과)" userId="70f2d841-58d8-4d83-bb54-db1f3fe2fa38" providerId="ADAL" clId="{3A86AEB7-E80B-774F-9EEC-DD462B641A28}" dt="2023-04-21T15:09:55.721" v="864"/>
        <pc:sldMkLst>
          <pc:docMk/>
          <pc:sldMk cId="917776419" sldId="734"/>
        </pc:sldMkLst>
        <pc:spChg chg="mod">
          <ac:chgData name="(대학원생) 송상현 (도시환경공학과)" userId="70f2d841-58d8-4d83-bb54-db1f3fe2fa38" providerId="ADAL" clId="{3A86AEB7-E80B-774F-9EEC-DD462B641A28}" dt="2023-04-21T14:51:58.393" v="656" actId="1076"/>
          <ac:spMkLst>
            <pc:docMk/>
            <pc:sldMk cId="917776419" sldId="734"/>
            <ac:spMk id="3" creationId="{AF05EFE3-8DE1-4E68-0AD9-F36E2C89FD31}"/>
          </ac:spMkLst>
        </pc:spChg>
        <pc:spChg chg="del mod">
          <ac:chgData name="(대학원생) 송상현 (도시환경공학과)" userId="70f2d841-58d8-4d83-bb54-db1f3fe2fa38" providerId="ADAL" clId="{3A86AEB7-E80B-774F-9EEC-DD462B641A28}" dt="2023-04-21T14:51:52.968" v="646" actId="478"/>
          <ac:spMkLst>
            <pc:docMk/>
            <pc:sldMk cId="917776419" sldId="734"/>
            <ac:spMk id="4" creationId="{25711E08-42B9-E874-ABE3-74C268B34221}"/>
          </ac:spMkLst>
        </pc:spChg>
        <pc:spChg chg="mod">
          <ac:chgData name="(대학원생) 송상현 (도시환경공학과)" userId="70f2d841-58d8-4d83-bb54-db1f3fe2fa38" providerId="ADAL" clId="{3A86AEB7-E80B-774F-9EEC-DD462B641A28}" dt="2023-04-21T14:54:46.600" v="671" actId="114"/>
          <ac:spMkLst>
            <pc:docMk/>
            <pc:sldMk cId="917776419" sldId="734"/>
            <ac:spMk id="5" creationId="{086EF4A0-DAD0-3265-CB2C-D48693BF1402}"/>
          </ac:spMkLst>
        </pc:spChg>
        <pc:spChg chg="del">
          <ac:chgData name="(대학원생) 송상현 (도시환경공학과)" userId="70f2d841-58d8-4d83-bb54-db1f3fe2fa38" providerId="ADAL" clId="{3A86AEB7-E80B-774F-9EEC-DD462B641A28}" dt="2023-04-21T14:52:01.670" v="657" actId="478"/>
          <ac:spMkLst>
            <pc:docMk/>
            <pc:sldMk cId="917776419" sldId="734"/>
            <ac:spMk id="6" creationId="{5AD128A6-AB7C-71D1-AE39-44AF14B57EC3}"/>
          </ac:spMkLst>
        </pc:spChg>
        <pc:spChg chg="del">
          <ac:chgData name="(대학원생) 송상현 (도시환경공학과)" userId="70f2d841-58d8-4d83-bb54-db1f3fe2fa38" providerId="ADAL" clId="{3A86AEB7-E80B-774F-9EEC-DD462B641A28}" dt="2023-04-21T14:52:01.670" v="657" actId="478"/>
          <ac:spMkLst>
            <pc:docMk/>
            <pc:sldMk cId="917776419" sldId="734"/>
            <ac:spMk id="7" creationId="{534461C3-4975-CFDC-A1DB-66668E8F0BA8}"/>
          </ac:spMkLst>
        </pc:spChg>
        <pc:spChg chg="del">
          <ac:chgData name="(대학원생) 송상현 (도시환경공학과)" userId="70f2d841-58d8-4d83-bb54-db1f3fe2fa38" providerId="ADAL" clId="{3A86AEB7-E80B-774F-9EEC-DD462B641A28}" dt="2023-04-21T14:52:01.670" v="657" actId="478"/>
          <ac:spMkLst>
            <pc:docMk/>
            <pc:sldMk cId="917776419" sldId="734"/>
            <ac:spMk id="8" creationId="{DCC47E6A-050D-FC85-C2FD-63BB3C8CA79B}"/>
          </ac:spMkLst>
        </pc:spChg>
        <pc:spChg chg="add mod">
          <ac:chgData name="(대학원생) 송상현 (도시환경공학과)" userId="70f2d841-58d8-4d83-bb54-db1f3fe2fa38" providerId="ADAL" clId="{3A86AEB7-E80B-774F-9EEC-DD462B641A28}" dt="2023-04-21T14:55:52.273" v="685" actId="207"/>
          <ac:spMkLst>
            <pc:docMk/>
            <pc:sldMk cId="917776419" sldId="734"/>
            <ac:spMk id="10" creationId="{E66D6E9A-B00F-214C-AE13-EA95552201CC}"/>
          </ac:spMkLst>
        </pc:spChg>
        <pc:spChg chg="add mod">
          <ac:chgData name="(대학원생) 송상현 (도시환경공학과)" userId="70f2d841-58d8-4d83-bb54-db1f3fe2fa38" providerId="ADAL" clId="{3A86AEB7-E80B-774F-9EEC-DD462B641A28}" dt="2023-04-21T14:56:08.857" v="689" actId="1076"/>
          <ac:spMkLst>
            <pc:docMk/>
            <pc:sldMk cId="917776419" sldId="734"/>
            <ac:spMk id="11" creationId="{1A1ECCB5-5B60-2146-A2CA-78C966DA58C5}"/>
          </ac:spMkLst>
        </pc:spChg>
        <pc:picChg chg="add mod">
          <ac:chgData name="(대학원생) 송상현 (도시환경공학과)" userId="70f2d841-58d8-4d83-bb54-db1f3fe2fa38" providerId="ADAL" clId="{3A86AEB7-E80B-774F-9EEC-DD462B641A28}" dt="2023-04-21T14:59:31.570" v="756"/>
          <ac:picMkLst>
            <pc:docMk/>
            <pc:sldMk cId="917776419" sldId="734"/>
            <ac:picMk id="12" creationId="{3FD2348E-EA7A-CA40-B1B3-25BC25096151}"/>
          </ac:picMkLst>
        </pc:picChg>
        <pc:picChg chg="add mod">
          <ac:chgData name="(대학원생) 송상현 (도시환경공학과)" userId="70f2d841-58d8-4d83-bb54-db1f3fe2fa38" providerId="ADAL" clId="{3A86AEB7-E80B-774F-9EEC-DD462B641A28}" dt="2023-04-21T15:09:55.721" v="864"/>
          <ac:picMkLst>
            <pc:docMk/>
            <pc:sldMk cId="917776419" sldId="734"/>
            <ac:picMk id="13" creationId="{73411F65-5BD0-D142-AEB2-0EDDAECD69F7}"/>
          </ac:picMkLst>
        </pc:picChg>
      </pc:sldChg>
      <pc:sldChg chg="addSp delSp modSp del mod">
        <pc:chgData name="(대학원생) 송상현 (도시환경공학과)" userId="70f2d841-58d8-4d83-bb54-db1f3fe2fa38" providerId="ADAL" clId="{3A86AEB7-E80B-774F-9EEC-DD462B641A28}" dt="2023-04-17T06:19:57.182" v="164" actId="2696"/>
        <pc:sldMkLst>
          <pc:docMk/>
          <pc:sldMk cId="2458514666" sldId="734"/>
        </pc:sldMkLst>
        <pc:spChg chg="add del mod">
          <ac:chgData name="(대학원생) 송상현 (도시환경공학과)" userId="70f2d841-58d8-4d83-bb54-db1f3fe2fa38" providerId="ADAL" clId="{3A86AEB7-E80B-774F-9EEC-DD462B641A28}" dt="2023-04-17T06:01:38.639" v="159"/>
          <ac:spMkLst>
            <pc:docMk/>
            <pc:sldMk cId="2458514666" sldId="734"/>
            <ac:spMk id="9" creationId="{CCCC6206-01B7-F743-8B64-E0C5A01711E1}"/>
          </ac:spMkLst>
        </pc:spChg>
        <pc:spChg chg="mod">
          <ac:chgData name="(대학원생) 송상현 (도시환경공학과)" userId="70f2d841-58d8-4d83-bb54-db1f3fe2fa38" providerId="ADAL" clId="{3A86AEB7-E80B-774F-9EEC-DD462B641A28}" dt="2023-04-17T05:59:08.470" v="154" actId="1076"/>
          <ac:spMkLst>
            <pc:docMk/>
            <pc:sldMk cId="2458514666" sldId="734"/>
            <ac:spMk id="17" creationId="{689F70EC-EB1A-2043-BF9E-F2639368605E}"/>
          </ac:spMkLst>
        </pc:spChg>
        <pc:spChg chg="mod">
          <ac:chgData name="(대학원생) 송상현 (도시환경공학과)" userId="70f2d841-58d8-4d83-bb54-db1f3fe2fa38" providerId="ADAL" clId="{3A86AEB7-E80B-774F-9EEC-DD462B641A28}" dt="2023-04-17T05:59:08.470" v="154" actId="1076"/>
          <ac:spMkLst>
            <pc:docMk/>
            <pc:sldMk cId="2458514666" sldId="734"/>
            <ac:spMk id="19" creationId="{5CF54C65-CE54-024D-9F6B-B9EBD6D44A36}"/>
          </ac:spMkLst>
        </pc:spChg>
        <pc:grpChg chg="del">
          <ac:chgData name="(대학원생) 송상현 (도시환경공학과)" userId="70f2d841-58d8-4d83-bb54-db1f3fe2fa38" providerId="ADAL" clId="{3A86AEB7-E80B-774F-9EEC-DD462B641A28}" dt="2023-04-17T05:57:27.303" v="142" actId="478"/>
          <ac:grpSpMkLst>
            <pc:docMk/>
            <pc:sldMk cId="2458514666" sldId="734"/>
            <ac:grpSpMk id="4" creationId="{691709C5-80F0-1141-CEEB-1D51246C79AC}"/>
          </ac:grpSpMkLst>
        </pc:grpChg>
        <pc:grpChg chg="add mod">
          <ac:chgData name="(대학원생) 송상현 (도시환경공학과)" userId="70f2d841-58d8-4d83-bb54-db1f3fe2fa38" providerId="ADAL" clId="{3A86AEB7-E80B-774F-9EEC-DD462B641A28}" dt="2023-04-17T06:10:18.078" v="161" actId="1076"/>
          <ac:grpSpMkLst>
            <pc:docMk/>
            <pc:sldMk cId="2458514666" sldId="734"/>
            <ac:grpSpMk id="16" creationId="{C43CCDAD-03E6-4945-9A8D-5111CED991AD}"/>
          </ac:grpSpMkLst>
        </pc:grpChg>
        <pc:picChg chg="add del mod">
          <ac:chgData name="(대학원생) 송상현 (도시환경공학과)" userId="70f2d841-58d8-4d83-bb54-db1f3fe2fa38" providerId="ADAL" clId="{3A86AEB7-E80B-774F-9EEC-DD462B641A28}" dt="2023-04-17T05:57:27.303" v="142" actId="478"/>
          <ac:picMkLst>
            <pc:docMk/>
            <pc:sldMk cId="2458514666" sldId="734"/>
            <ac:picMk id="12" creationId="{E141E5E6-2238-B949-85DD-CA915456C596}"/>
          </ac:picMkLst>
        </pc:picChg>
        <pc:picChg chg="add del mod">
          <ac:chgData name="(대학원생) 송상현 (도시환경공학과)" userId="70f2d841-58d8-4d83-bb54-db1f3fe2fa38" providerId="ADAL" clId="{3A86AEB7-E80B-774F-9EEC-DD462B641A28}" dt="2023-04-17T05:57:27.303" v="142" actId="478"/>
          <ac:picMkLst>
            <pc:docMk/>
            <pc:sldMk cId="2458514666" sldId="734"/>
            <ac:picMk id="13" creationId="{89C75343-FE2D-AC47-A3B2-C2F3EB9BA08E}"/>
          </ac:picMkLst>
        </pc:picChg>
        <pc:picChg chg="mod">
          <ac:chgData name="(대학원생) 송상현 (도시환경공학과)" userId="70f2d841-58d8-4d83-bb54-db1f3fe2fa38" providerId="ADAL" clId="{3A86AEB7-E80B-774F-9EEC-DD462B641A28}" dt="2023-04-17T05:59:08.470" v="154" actId="1076"/>
          <ac:picMkLst>
            <pc:docMk/>
            <pc:sldMk cId="2458514666" sldId="734"/>
            <ac:picMk id="18" creationId="{2542C00C-4F61-4140-9CF0-423B6027C2F1}"/>
          </ac:picMkLst>
        </pc:picChg>
        <pc:picChg chg="add mod">
          <ac:chgData name="(대학원생) 송상현 (도시환경공학과)" userId="70f2d841-58d8-4d83-bb54-db1f3fe2fa38" providerId="ADAL" clId="{3A86AEB7-E80B-774F-9EEC-DD462B641A28}" dt="2023-04-17T05:59:08.470" v="154" actId="1076"/>
          <ac:picMkLst>
            <pc:docMk/>
            <pc:sldMk cId="2458514666" sldId="734"/>
            <ac:picMk id="20" creationId="{4C7F9EDF-14C1-EE4D-85D0-4A2BEFC7AFF7}"/>
          </ac:picMkLst>
        </pc:picChg>
        <pc:picChg chg="add del mod">
          <ac:chgData name="(대학원생) 송상현 (도시환경공학과)" userId="70f2d841-58d8-4d83-bb54-db1f3fe2fa38" providerId="ADAL" clId="{3A86AEB7-E80B-774F-9EEC-DD462B641A28}" dt="2023-04-17T06:10:12.138" v="160" actId="478"/>
          <ac:picMkLst>
            <pc:docMk/>
            <pc:sldMk cId="2458514666" sldId="734"/>
            <ac:picMk id="21" creationId="{BB9558AF-1F40-7245-8019-144532C05051}"/>
          </ac:picMkLst>
        </pc:picChg>
        <pc:picChg chg="del">
          <ac:chgData name="(대학원생) 송상현 (도시환경공학과)" userId="70f2d841-58d8-4d83-bb54-db1f3fe2fa38" providerId="ADAL" clId="{3A86AEB7-E80B-774F-9EEC-DD462B641A28}" dt="2023-04-17T05:56:23.101" v="130" actId="478"/>
          <ac:picMkLst>
            <pc:docMk/>
            <pc:sldMk cId="2458514666" sldId="734"/>
            <ac:picMk id="2050" creationId="{D87821D7-5468-6138-8A5B-0634381FAC4A}"/>
          </ac:picMkLst>
        </pc:picChg>
      </pc:sldChg>
      <pc:sldMasterChg chg="modSldLayout">
        <pc:chgData name="(대학원생) 송상현 (도시환경공학과)" userId="70f2d841-58d8-4d83-bb54-db1f3fe2fa38" providerId="ADAL" clId="{3A86AEB7-E80B-774F-9EEC-DD462B641A28}" dt="2023-04-21T15:11:47.147" v="875" actId="1038"/>
        <pc:sldMasterMkLst>
          <pc:docMk/>
          <pc:sldMasterMk cId="3430365243" sldId="2147483674"/>
        </pc:sldMasterMkLst>
        <pc:sldLayoutChg chg="modSp">
          <pc:chgData name="(대학원생) 송상현 (도시환경공학과)" userId="70f2d841-58d8-4d83-bb54-db1f3fe2fa38" providerId="ADAL" clId="{3A86AEB7-E80B-774F-9EEC-DD462B641A28}" dt="2023-04-21T15:11:47.147" v="875" actId="1038"/>
          <pc:sldLayoutMkLst>
            <pc:docMk/>
            <pc:sldMasterMk cId="3430365243" sldId="2147483674"/>
            <pc:sldLayoutMk cId="3169763673" sldId="2147483686"/>
          </pc:sldLayoutMkLst>
          <pc:grpChg chg="mod">
            <ac:chgData name="(대학원생) 송상현 (도시환경공학과)" userId="70f2d841-58d8-4d83-bb54-db1f3fe2fa38" providerId="ADAL" clId="{3A86AEB7-E80B-774F-9EEC-DD462B641A28}" dt="2023-04-21T15:11:47.147" v="875" actId="1038"/>
            <ac:grpSpMkLst>
              <pc:docMk/>
              <pc:sldMasterMk cId="3430365243" sldId="2147483674"/>
              <pc:sldLayoutMk cId="3169763673" sldId="2147483686"/>
              <ac:grpSpMk id="24" creationId="{4BDF5A84-78AA-D6C4-2EB2-47C892B87F73}"/>
            </ac:grpSpMkLst>
          </pc:grpChg>
          <pc:picChg chg="mod">
            <ac:chgData name="(대학원생) 송상현 (도시환경공학과)" userId="70f2d841-58d8-4d83-bb54-db1f3fe2fa38" providerId="ADAL" clId="{3A86AEB7-E80B-774F-9EEC-DD462B641A28}" dt="2023-04-21T15:11:47.147" v="875" actId="1038"/>
            <ac:picMkLst>
              <pc:docMk/>
              <pc:sldMasterMk cId="3430365243" sldId="2147483674"/>
              <pc:sldLayoutMk cId="3169763673" sldId="2147483686"/>
              <ac:picMk id="25" creationId="{C751BCD9-7286-A337-201C-504F50485A6A}"/>
            </ac:picMkLst>
          </pc:picChg>
          <pc:picChg chg="mod">
            <ac:chgData name="(대학원생) 송상현 (도시환경공학과)" userId="70f2d841-58d8-4d83-bb54-db1f3fe2fa38" providerId="ADAL" clId="{3A86AEB7-E80B-774F-9EEC-DD462B641A28}" dt="2023-04-21T15:11:47.147" v="875" actId="1038"/>
            <ac:picMkLst>
              <pc:docMk/>
              <pc:sldMasterMk cId="3430365243" sldId="2147483674"/>
              <pc:sldLayoutMk cId="3169763673" sldId="2147483686"/>
              <ac:picMk id="26" creationId="{D83CFAC3-B5F6-9774-9EF6-A9865928DED1}"/>
            </ac:picMkLst>
          </pc:picChg>
        </pc:sldLayoutChg>
        <pc:sldLayoutChg chg="delSp mod">
          <pc:chgData name="(대학원생) 송상현 (도시환경공학과)" userId="70f2d841-58d8-4d83-bb54-db1f3fe2fa38" providerId="ADAL" clId="{3A86AEB7-E80B-774F-9EEC-DD462B641A28}" dt="2023-04-21T14:31:52.867" v="492" actId="21"/>
          <pc:sldLayoutMkLst>
            <pc:docMk/>
            <pc:sldMasterMk cId="3430365243" sldId="2147483674"/>
            <pc:sldLayoutMk cId="4226148857" sldId="2147483692"/>
          </pc:sldLayoutMkLst>
          <pc:picChg chg="del">
            <ac:chgData name="(대학원생) 송상현 (도시환경공학과)" userId="70f2d841-58d8-4d83-bb54-db1f3fe2fa38" providerId="ADAL" clId="{3A86AEB7-E80B-774F-9EEC-DD462B641A28}" dt="2023-04-21T14:31:52.867" v="492" actId="21"/>
            <ac:picMkLst>
              <pc:docMk/>
              <pc:sldMasterMk cId="3430365243" sldId="2147483674"/>
              <pc:sldLayoutMk cId="4226148857" sldId="2147483692"/>
              <ac:picMk id="2" creationId="{2415F9B1-F54A-6789-2211-BF9CDE44E96A}"/>
            </ac:picMkLst>
          </pc:picChg>
          <pc:picChg chg="del">
            <ac:chgData name="(대학원생) 송상현 (도시환경공학과)" userId="70f2d841-58d8-4d83-bb54-db1f3fe2fa38" providerId="ADAL" clId="{3A86AEB7-E80B-774F-9EEC-DD462B641A28}" dt="2023-04-21T14:31:52.867" v="492" actId="21"/>
            <ac:picMkLst>
              <pc:docMk/>
              <pc:sldMasterMk cId="3430365243" sldId="2147483674"/>
              <pc:sldLayoutMk cId="4226148857" sldId="2147483692"/>
              <ac:picMk id="3" creationId="{8A8ED3CF-F35B-6A52-F52B-58F5BE774BA0}"/>
            </ac:picMkLst>
          </pc:picChg>
        </pc:sldLayoutChg>
      </pc:sldMasterChg>
    </pc:docChg>
  </pc:docChgLst>
  <pc:docChgLst>
    <pc:chgData name="(대학원생) 송상현 (도시환경공학과)" userId="70f2d841-58d8-4d83-bb54-db1f3fe2fa38" providerId="ADAL" clId="{DFE5BF90-BC2D-4359-8092-3DE3D7131F7F}"/>
    <pc:docChg chg="undo custSel addSld delSld modSld sldOrd modMainMaster">
      <pc:chgData name="(대학원생) 송상현 (도시환경공학과)" userId="70f2d841-58d8-4d83-bb54-db1f3fe2fa38" providerId="ADAL" clId="{DFE5BF90-BC2D-4359-8092-3DE3D7131F7F}" dt="2023-04-14T03:55:56.029" v="9319" actId="1035"/>
      <pc:docMkLst>
        <pc:docMk/>
      </pc:docMkLst>
      <pc:sldChg chg="addSp delSp modSp ord">
        <pc:chgData name="(대학원생) 송상현 (도시환경공학과)" userId="70f2d841-58d8-4d83-bb54-db1f3fe2fa38" providerId="ADAL" clId="{DFE5BF90-BC2D-4359-8092-3DE3D7131F7F}" dt="2023-04-13T14:20:44.974" v="8650"/>
        <pc:sldMkLst>
          <pc:docMk/>
          <pc:sldMk cId="3122994821" sldId="257"/>
        </pc:sldMkLst>
        <pc:picChg chg="add del mod">
          <ac:chgData name="(대학원생) 송상현 (도시환경공학과)" userId="70f2d841-58d8-4d83-bb54-db1f3fe2fa38" providerId="ADAL" clId="{DFE5BF90-BC2D-4359-8092-3DE3D7131F7F}" dt="2023-04-13T14:19:41.362" v="8647" actId="478"/>
          <ac:picMkLst>
            <pc:docMk/>
            <pc:sldMk cId="3122994821" sldId="257"/>
            <ac:picMk id="19" creationId="{CCE1BD00-20C8-0353-874C-60B720F66526}"/>
          </ac:picMkLst>
        </pc:picChg>
        <pc:picChg chg="add mod">
          <ac:chgData name="(대학원생) 송상현 (도시환경공학과)" userId="70f2d841-58d8-4d83-bb54-db1f3fe2fa38" providerId="ADAL" clId="{DFE5BF90-BC2D-4359-8092-3DE3D7131F7F}" dt="2023-04-13T14:20:44.974" v="8650"/>
          <ac:picMkLst>
            <pc:docMk/>
            <pc:sldMk cId="3122994821" sldId="257"/>
            <ac:picMk id="20" creationId="{84D71E54-FB53-86A3-F018-D300BBFAD05D}"/>
          </ac:picMkLst>
        </pc:picChg>
        <pc:picChg chg="add mod">
          <ac:chgData name="(대학원생) 송상현 (도시환경공학과)" userId="70f2d841-58d8-4d83-bb54-db1f3fe2fa38" providerId="ADAL" clId="{DFE5BF90-BC2D-4359-8092-3DE3D7131F7F}" dt="2023-04-13T14:19:24.296" v="8615"/>
          <ac:picMkLst>
            <pc:docMk/>
            <pc:sldMk cId="3122994821" sldId="257"/>
            <ac:picMk id="21" creationId="{62CB80FC-0A65-F9A7-ACA3-A59CFB2255DC}"/>
          </ac:picMkLst>
        </pc:picChg>
      </pc:sldChg>
      <pc:sldChg chg="addSp delSp modSp mod">
        <pc:chgData name="(대학원생) 송상현 (도시환경공학과)" userId="70f2d841-58d8-4d83-bb54-db1f3fe2fa38" providerId="ADAL" clId="{DFE5BF90-BC2D-4359-8092-3DE3D7131F7F}" dt="2023-04-14T03:47:17.439" v="9164" actId="1076"/>
        <pc:sldMkLst>
          <pc:docMk/>
          <pc:sldMk cId="3563639607" sldId="263"/>
        </pc:sldMkLst>
        <pc:spChg chg="mod">
          <ac:chgData name="(대학원생) 송상현 (도시환경공학과)" userId="70f2d841-58d8-4d83-bb54-db1f3fe2fa38" providerId="ADAL" clId="{DFE5BF90-BC2D-4359-8092-3DE3D7131F7F}" dt="2023-04-14T03:47:17.439" v="9164" actId="1076"/>
          <ac:spMkLst>
            <pc:docMk/>
            <pc:sldMk cId="3563639607" sldId="263"/>
            <ac:spMk id="3" creationId="{749E4ABB-7FCE-F27F-CDC5-453358E60C5F}"/>
          </ac:spMkLst>
        </pc:spChg>
        <pc:spChg chg="mod">
          <ac:chgData name="(대학원생) 송상현 (도시환경공학과)" userId="70f2d841-58d8-4d83-bb54-db1f3fe2fa38" providerId="ADAL" clId="{DFE5BF90-BC2D-4359-8092-3DE3D7131F7F}" dt="2023-04-07T01:08:00.989" v="44"/>
          <ac:spMkLst>
            <pc:docMk/>
            <pc:sldMk cId="3563639607" sldId="263"/>
            <ac:spMk id="5" creationId="{476B1E1C-5867-E1E5-327B-E2C7C6E87D0C}"/>
          </ac:spMkLst>
        </pc:spChg>
        <pc:spChg chg="mod">
          <ac:chgData name="(대학원생) 송상현 (도시환경공학과)" userId="70f2d841-58d8-4d83-bb54-db1f3fe2fa38" providerId="ADAL" clId="{DFE5BF90-BC2D-4359-8092-3DE3D7131F7F}" dt="2023-04-14T00:40:19.819" v="8714" actId="1076"/>
          <ac:spMkLst>
            <pc:docMk/>
            <pc:sldMk cId="3563639607" sldId="263"/>
            <ac:spMk id="5" creationId="{7ED1A6E2-88CA-F4A2-8482-5EE8793B5B61}"/>
          </ac:spMkLst>
        </pc:spChg>
        <pc:spChg chg="mod">
          <ac:chgData name="(대학원생) 송상현 (도시환경공학과)" userId="70f2d841-58d8-4d83-bb54-db1f3fe2fa38" providerId="ADAL" clId="{DFE5BF90-BC2D-4359-8092-3DE3D7131F7F}" dt="2023-04-14T00:40:19.819" v="8714" actId="1076"/>
          <ac:spMkLst>
            <pc:docMk/>
            <pc:sldMk cId="3563639607" sldId="263"/>
            <ac:spMk id="7" creationId="{C2937D05-C555-84A4-B555-CD6BD59DBF70}"/>
          </ac:spMkLst>
        </pc:spChg>
        <pc:spChg chg="mod">
          <ac:chgData name="(대학원생) 송상현 (도시환경공학과)" userId="70f2d841-58d8-4d83-bb54-db1f3fe2fa38" providerId="ADAL" clId="{DFE5BF90-BC2D-4359-8092-3DE3D7131F7F}" dt="2023-04-07T01:08:00.989" v="44"/>
          <ac:spMkLst>
            <pc:docMk/>
            <pc:sldMk cId="3563639607" sldId="263"/>
            <ac:spMk id="7" creationId="{D383E426-A5C6-FC89-C552-88842516764D}"/>
          </ac:spMkLst>
        </pc:spChg>
        <pc:spChg chg="add del mod">
          <ac:chgData name="(대학원생) 송상현 (도시환경공학과)" userId="70f2d841-58d8-4d83-bb54-db1f3fe2fa38" providerId="ADAL" clId="{DFE5BF90-BC2D-4359-8092-3DE3D7131F7F}" dt="2023-04-14T03:46:08.786" v="9138" actId="478"/>
          <ac:spMkLst>
            <pc:docMk/>
            <pc:sldMk cId="3563639607" sldId="263"/>
            <ac:spMk id="8" creationId="{D67C985B-53DE-87CE-9F07-60E553E0C2A1}"/>
          </ac:spMkLst>
        </pc:spChg>
        <pc:spChg chg="add del mod">
          <ac:chgData name="(대학원생) 송상현 (도시환경공학과)" userId="70f2d841-58d8-4d83-bb54-db1f3fe2fa38" providerId="ADAL" clId="{DFE5BF90-BC2D-4359-8092-3DE3D7131F7F}" dt="2023-04-14T03:46:28.589" v="9142"/>
          <ac:spMkLst>
            <pc:docMk/>
            <pc:sldMk cId="3563639607" sldId="263"/>
            <ac:spMk id="9" creationId="{00113744-813A-2459-06FD-DA7956CEBFE8}"/>
          </ac:spMkLst>
        </pc:spChg>
        <pc:spChg chg="add mod">
          <ac:chgData name="(대학원생) 송상현 (도시환경공학과)" userId="70f2d841-58d8-4d83-bb54-db1f3fe2fa38" providerId="ADAL" clId="{DFE5BF90-BC2D-4359-8092-3DE3D7131F7F}" dt="2023-04-14T03:47:13.216" v="9163" actId="1076"/>
          <ac:spMkLst>
            <pc:docMk/>
            <pc:sldMk cId="3563639607" sldId="263"/>
            <ac:spMk id="10" creationId="{BB05D972-654A-08E4-E15A-C1E05B895619}"/>
          </ac:spMkLst>
        </pc:spChg>
        <pc:grpChg chg="add del mod">
          <ac:chgData name="(대학원생) 송상현 (도시환경공학과)" userId="70f2d841-58d8-4d83-bb54-db1f3fe2fa38" providerId="ADAL" clId="{DFE5BF90-BC2D-4359-8092-3DE3D7131F7F}" dt="2023-04-07T01:08:12.628" v="47" actId="21"/>
          <ac:grpSpMkLst>
            <pc:docMk/>
            <pc:sldMk cId="3563639607" sldId="263"/>
            <ac:grpSpMk id="4" creationId="{49B58024-A390-8F8C-BCAE-41D41CD660AF}"/>
          </ac:grpSpMkLst>
        </pc:grpChg>
        <pc:grpChg chg="add mod">
          <ac:chgData name="(대학원생) 송상현 (도시환경공학과)" userId="70f2d841-58d8-4d83-bb54-db1f3fe2fa38" providerId="ADAL" clId="{DFE5BF90-BC2D-4359-8092-3DE3D7131F7F}" dt="2023-04-14T00:40:19.819" v="8714" actId="1076"/>
          <ac:grpSpMkLst>
            <pc:docMk/>
            <pc:sldMk cId="3563639607" sldId="263"/>
            <ac:grpSpMk id="4" creationId="{691709C5-80F0-1141-CEEB-1D51246C79AC}"/>
          </ac:grpSpMkLst>
        </pc:grpChg>
        <pc:picChg chg="mod">
          <ac:chgData name="(대학원생) 송상현 (도시환경공학과)" userId="70f2d841-58d8-4d83-bb54-db1f3fe2fa38" providerId="ADAL" clId="{DFE5BF90-BC2D-4359-8092-3DE3D7131F7F}" dt="2023-04-14T00:40:19.819" v="8714" actId="1076"/>
          <ac:picMkLst>
            <pc:docMk/>
            <pc:sldMk cId="3563639607" sldId="263"/>
            <ac:picMk id="6" creationId="{2A2E34EF-6ECE-CF16-7C89-71621DF486CD}"/>
          </ac:picMkLst>
        </pc:picChg>
        <pc:picChg chg="mod">
          <ac:chgData name="(대학원생) 송상현 (도시환경공학과)" userId="70f2d841-58d8-4d83-bb54-db1f3fe2fa38" providerId="ADAL" clId="{DFE5BF90-BC2D-4359-8092-3DE3D7131F7F}" dt="2023-04-07T01:08:00.989" v="44"/>
          <ac:picMkLst>
            <pc:docMk/>
            <pc:sldMk cId="3563639607" sldId="263"/>
            <ac:picMk id="6" creationId="{6BCB1AB1-212A-0129-DF99-BADF29F57795}"/>
          </ac:picMkLst>
        </pc:picChg>
        <pc:picChg chg="add del mod">
          <ac:chgData name="(대학원생) 송상현 (도시환경공학과)" userId="70f2d841-58d8-4d83-bb54-db1f3fe2fa38" providerId="ADAL" clId="{DFE5BF90-BC2D-4359-8092-3DE3D7131F7F}" dt="2023-04-12T03:57:49.666" v="4903" actId="478"/>
          <ac:picMkLst>
            <pc:docMk/>
            <pc:sldMk cId="3563639607" sldId="263"/>
            <ac:picMk id="1026" creationId="{88C08129-8E16-22FA-054D-7A2E876A5B2A}"/>
          </ac:picMkLst>
        </pc:picChg>
        <pc:picChg chg="add mod">
          <ac:chgData name="(대학원생) 송상현 (도시환경공학과)" userId="70f2d841-58d8-4d83-bb54-db1f3fe2fa38" providerId="ADAL" clId="{DFE5BF90-BC2D-4359-8092-3DE3D7131F7F}" dt="2023-04-14T00:40:19.819" v="8714" actId="1076"/>
          <ac:picMkLst>
            <pc:docMk/>
            <pc:sldMk cId="3563639607" sldId="263"/>
            <ac:picMk id="2050" creationId="{D87821D7-5468-6138-8A5B-0634381FAC4A}"/>
          </ac:picMkLst>
        </pc:picChg>
      </pc:sldChg>
      <pc:sldChg chg="modSp add del mod">
        <pc:chgData name="(대학원생) 송상현 (도시환경공학과)" userId="70f2d841-58d8-4d83-bb54-db1f3fe2fa38" providerId="ADAL" clId="{DFE5BF90-BC2D-4359-8092-3DE3D7131F7F}" dt="2023-04-12T03:48:21.570" v="4800" actId="47"/>
        <pc:sldMkLst>
          <pc:docMk/>
          <pc:sldMk cId="2881126991" sldId="661"/>
        </pc:sldMkLst>
        <pc:spChg chg="mod">
          <ac:chgData name="(대학원생) 송상현 (도시환경공학과)" userId="70f2d841-58d8-4d83-bb54-db1f3fe2fa38" providerId="ADAL" clId="{DFE5BF90-BC2D-4359-8092-3DE3D7131F7F}" dt="2023-04-12T03:45:41.923" v="4771" actId="1076"/>
          <ac:spMkLst>
            <pc:docMk/>
            <pc:sldMk cId="2881126991" sldId="661"/>
            <ac:spMk id="12" creationId="{F247A0E7-1B2D-F3E3-5B15-5CE18B73A482}"/>
          </ac:spMkLst>
        </pc:spChg>
        <pc:picChg chg="mod">
          <ac:chgData name="(대학원생) 송상현 (도시환경공학과)" userId="70f2d841-58d8-4d83-bb54-db1f3fe2fa38" providerId="ADAL" clId="{DFE5BF90-BC2D-4359-8092-3DE3D7131F7F}" dt="2023-04-12T01:12:01.940" v="3791" actId="1076"/>
          <ac:picMkLst>
            <pc:docMk/>
            <pc:sldMk cId="2881126991" sldId="661"/>
            <ac:picMk id="10" creationId="{813CA976-0809-128F-CAF7-1A76FA8849E0}"/>
          </ac:picMkLst>
        </pc:picChg>
      </pc:sldChg>
      <pc:sldChg chg="add">
        <pc:chgData name="(대학원생) 송상현 (도시환경공학과)" userId="70f2d841-58d8-4d83-bb54-db1f3fe2fa38" providerId="ADAL" clId="{DFE5BF90-BC2D-4359-8092-3DE3D7131F7F}" dt="2023-04-07T03:47:14.946" v="50"/>
        <pc:sldMkLst>
          <pc:docMk/>
          <pc:sldMk cId="1956501545" sldId="662"/>
        </pc:sldMkLst>
      </pc:sldChg>
      <pc:sldChg chg="addSp modSp add">
        <pc:chgData name="(대학원생) 송상현 (도시환경공학과)" userId="70f2d841-58d8-4d83-bb54-db1f3fe2fa38" providerId="ADAL" clId="{DFE5BF90-BC2D-4359-8092-3DE3D7131F7F}" dt="2023-04-14T01:36:40.475" v="8811" actId="1035"/>
        <pc:sldMkLst>
          <pc:docMk/>
          <pc:sldMk cId="3885946244" sldId="664"/>
        </pc:sldMkLst>
        <pc:spChg chg="mod">
          <ac:chgData name="(대학원생) 송상현 (도시환경공학과)" userId="70f2d841-58d8-4d83-bb54-db1f3fe2fa38" providerId="ADAL" clId="{DFE5BF90-BC2D-4359-8092-3DE3D7131F7F}" dt="2023-04-14T01:36:40.475" v="8811" actId="1035"/>
          <ac:spMkLst>
            <pc:docMk/>
            <pc:sldMk cId="3885946244" sldId="664"/>
            <ac:spMk id="29" creationId="{0B5FF86D-8191-AA45-86A3-B99E2A7333B7}"/>
          </ac:spMkLst>
        </pc:spChg>
        <pc:grpChg chg="mod">
          <ac:chgData name="(대학원생) 송상현 (도시환경공학과)" userId="70f2d841-58d8-4d83-bb54-db1f3fe2fa38" providerId="ADAL" clId="{DFE5BF90-BC2D-4359-8092-3DE3D7131F7F}" dt="2023-04-14T01:36:40.475" v="8811" actId="1035"/>
          <ac:grpSpMkLst>
            <pc:docMk/>
            <pc:sldMk cId="3885946244" sldId="664"/>
            <ac:grpSpMk id="26" creationId="{CDC95C78-5B36-7C49-B7D4-E9D7175E03A5}"/>
          </ac:grpSpMkLst>
        </pc:grpChg>
        <pc:picChg chg="add mod">
          <ac:chgData name="(대학원생) 송상현 (도시환경공학과)" userId="70f2d841-58d8-4d83-bb54-db1f3fe2fa38" providerId="ADAL" clId="{DFE5BF90-BC2D-4359-8092-3DE3D7131F7F}" dt="2023-04-13T14:15:09.561" v="8577"/>
          <ac:picMkLst>
            <pc:docMk/>
            <pc:sldMk cId="3885946244" sldId="664"/>
            <ac:picMk id="6" creationId="{6C05E749-B80C-F4B6-C27B-E779C5E354AE}"/>
          </ac:picMkLst>
        </pc:picChg>
        <pc:picChg chg="add mod">
          <ac:chgData name="(대학원생) 송상현 (도시환경공학과)" userId="70f2d841-58d8-4d83-bb54-db1f3fe2fa38" providerId="ADAL" clId="{DFE5BF90-BC2D-4359-8092-3DE3D7131F7F}" dt="2023-04-13T14:15:16.383" v="8578"/>
          <ac:picMkLst>
            <pc:docMk/>
            <pc:sldMk cId="3885946244" sldId="664"/>
            <ac:picMk id="7" creationId="{E3F38816-FEA3-A44C-E0D2-CBF33EE1BB2A}"/>
          </ac:picMkLst>
        </pc:picChg>
        <pc:picChg chg="add mod">
          <ac:chgData name="(대학원생) 송상현 (도시환경공학과)" userId="70f2d841-58d8-4d83-bb54-db1f3fe2fa38" providerId="ADAL" clId="{DFE5BF90-BC2D-4359-8092-3DE3D7131F7F}" dt="2023-04-13T14:14:59.473" v="8576"/>
          <ac:picMkLst>
            <pc:docMk/>
            <pc:sldMk cId="3885946244" sldId="664"/>
            <ac:picMk id="16" creationId="{834ED04A-EE7A-F569-5E75-0F546EA99A0F}"/>
          </ac:picMkLst>
        </pc:picChg>
        <pc:picChg chg="mod">
          <ac:chgData name="(대학원생) 송상현 (도시환경공학과)" userId="70f2d841-58d8-4d83-bb54-db1f3fe2fa38" providerId="ADAL" clId="{DFE5BF90-BC2D-4359-8092-3DE3D7131F7F}" dt="2023-04-14T01:36:40.475" v="8811" actId="1035"/>
          <ac:picMkLst>
            <pc:docMk/>
            <pc:sldMk cId="3885946244" sldId="664"/>
            <ac:picMk id="27" creationId="{BB1A91CB-1DC3-DB4B-8B5F-F004FF17E91C}"/>
          </ac:picMkLst>
        </pc:picChg>
        <pc:picChg chg="mod">
          <ac:chgData name="(대학원생) 송상현 (도시환경공학과)" userId="70f2d841-58d8-4d83-bb54-db1f3fe2fa38" providerId="ADAL" clId="{DFE5BF90-BC2D-4359-8092-3DE3D7131F7F}" dt="2023-04-14T01:36:40.475" v="8811" actId="1035"/>
          <ac:picMkLst>
            <pc:docMk/>
            <pc:sldMk cId="3885946244" sldId="664"/>
            <ac:picMk id="28" creationId="{82A227D9-382B-3247-97BC-DF5C5072729F}"/>
          </ac:picMkLst>
        </pc:picChg>
        <pc:picChg chg="mod">
          <ac:chgData name="(대학원생) 송상현 (도시환경공학과)" userId="70f2d841-58d8-4d83-bb54-db1f3fe2fa38" providerId="ADAL" clId="{DFE5BF90-BC2D-4359-8092-3DE3D7131F7F}" dt="2023-04-14T01:36:40.475" v="8811" actId="1035"/>
          <ac:picMkLst>
            <pc:docMk/>
            <pc:sldMk cId="3885946244" sldId="664"/>
            <ac:picMk id="32" creationId="{989067D4-CCF9-8944-9B7A-A9B5716C3B23}"/>
          </ac:picMkLst>
        </pc:picChg>
      </pc:sldChg>
      <pc:sldChg chg="addSp delSp modSp add mod">
        <pc:chgData name="(대학원생) 송상현 (도시환경공학과)" userId="70f2d841-58d8-4d83-bb54-db1f3fe2fa38" providerId="ADAL" clId="{DFE5BF90-BC2D-4359-8092-3DE3D7131F7F}" dt="2023-04-13T14:16:41.236" v="8587"/>
        <pc:sldMkLst>
          <pc:docMk/>
          <pc:sldMk cId="1168831766" sldId="671"/>
        </pc:sldMkLst>
        <pc:spChg chg="add mod">
          <ac:chgData name="(대학원생) 송상현 (도시환경공학과)" userId="70f2d841-58d8-4d83-bb54-db1f3fe2fa38" providerId="ADAL" clId="{DFE5BF90-BC2D-4359-8092-3DE3D7131F7F}" dt="2023-04-13T01:34:17.008" v="5831" actId="20577"/>
          <ac:spMkLst>
            <pc:docMk/>
            <pc:sldMk cId="1168831766" sldId="671"/>
            <ac:spMk id="5" creationId="{F229BDEB-6767-01AA-FA44-D2A1D4A883F4}"/>
          </ac:spMkLst>
        </pc:spChg>
        <pc:spChg chg="mod">
          <ac:chgData name="(대학원생) 송상현 (도시환경공학과)" userId="70f2d841-58d8-4d83-bb54-db1f3fe2fa38" providerId="ADAL" clId="{DFE5BF90-BC2D-4359-8092-3DE3D7131F7F}" dt="2023-04-13T01:34:37.060" v="5834" actId="14100"/>
          <ac:spMkLst>
            <pc:docMk/>
            <pc:sldMk cId="1168831766" sldId="671"/>
            <ac:spMk id="36" creationId="{6E8428D0-246A-2172-963C-AE6E52E3D23E}"/>
          </ac:spMkLst>
        </pc:spChg>
        <pc:spChg chg="mod">
          <ac:chgData name="(대학원생) 송상현 (도시환경공학과)" userId="70f2d841-58d8-4d83-bb54-db1f3fe2fa38" providerId="ADAL" clId="{DFE5BF90-BC2D-4359-8092-3DE3D7131F7F}" dt="2023-04-13T01:34:39.421" v="5835" actId="14100"/>
          <ac:spMkLst>
            <pc:docMk/>
            <pc:sldMk cId="1168831766" sldId="671"/>
            <ac:spMk id="37" creationId="{C32631EA-F455-3B88-DBF8-15A6841A97E6}"/>
          </ac:spMkLst>
        </pc:spChg>
        <pc:spChg chg="mod">
          <ac:chgData name="(대학원생) 송상현 (도시환경공학과)" userId="70f2d841-58d8-4d83-bb54-db1f3fe2fa38" providerId="ADAL" clId="{DFE5BF90-BC2D-4359-8092-3DE3D7131F7F}" dt="2023-04-13T01:33:56.827" v="5822" actId="1076"/>
          <ac:spMkLst>
            <pc:docMk/>
            <pc:sldMk cId="1168831766" sldId="671"/>
            <ac:spMk id="66" creationId="{480D64D7-2921-EE38-8027-08573AE2067B}"/>
          </ac:spMkLst>
        </pc:spChg>
        <pc:spChg chg="del mod">
          <ac:chgData name="(대학원생) 송상현 (도시환경공학과)" userId="70f2d841-58d8-4d83-bb54-db1f3fe2fa38" providerId="ADAL" clId="{DFE5BF90-BC2D-4359-8092-3DE3D7131F7F}" dt="2023-04-13T01:33:23.648" v="5806" actId="478"/>
          <ac:spMkLst>
            <pc:docMk/>
            <pc:sldMk cId="1168831766" sldId="671"/>
            <ac:spMk id="68" creationId="{C74FAD71-865B-A4E7-C8D8-465EAFF91A74}"/>
          </ac:spMkLst>
        </pc:spChg>
        <pc:spChg chg="mod">
          <ac:chgData name="(대학원생) 송상현 (도시환경공학과)" userId="70f2d841-58d8-4d83-bb54-db1f3fe2fa38" providerId="ADAL" clId="{DFE5BF90-BC2D-4359-8092-3DE3D7131F7F}" dt="2023-04-13T01:30:12.570" v="5759" actId="1076"/>
          <ac:spMkLst>
            <pc:docMk/>
            <pc:sldMk cId="1168831766" sldId="671"/>
            <ac:spMk id="69" creationId="{7F6E38CA-E296-5653-ABB3-BFA7F35D07B0}"/>
          </ac:spMkLst>
        </pc:spChg>
        <pc:spChg chg="mod">
          <ac:chgData name="(대학원생) 송상현 (도시환경공학과)" userId="70f2d841-58d8-4d83-bb54-db1f3fe2fa38" providerId="ADAL" clId="{DFE5BF90-BC2D-4359-8092-3DE3D7131F7F}" dt="2023-04-13T01:34:03.508" v="5823" actId="1076"/>
          <ac:spMkLst>
            <pc:docMk/>
            <pc:sldMk cId="1168831766" sldId="671"/>
            <ac:spMk id="416" creationId="{9EC3971D-9F9D-3A8C-3707-C7C1E2557BD3}"/>
          </ac:spMkLst>
        </pc:spChg>
        <pc:grpChg chg="mod">
          <ac:chgData name="(대학원생) 송상현 (도시환경공학과)" userId="70f2d841-58d8-4d83-bb54-db1f3fe2fa38" providerId="ADAL" clId="{DFE5BF90-BC2D-4359-8092-3DE3D7131F7F}" dt="2023-04-13T01:30:49.410" v="5768" actId="1076"/>
          <ac:grpSpMkLst>
            <pc:docMk/>
            <pc:sldMk cId="1168831766" sldId="671"/>
            <ac:grpSpMk id="63" creationId="{9E7B15CF-F258-8BF7-05FB-25CB4F4CFBD4}"/>
          </ac:grpSpMkLst>
        </pc:grpChg>
        <pc:picChg chg="add mod">
          <ac:chgData name="(대학원생) 송상현 (도시환경공학과)" userId="70f2d841-58d8-4d83-bb54-db1f3fe2fa38" providerId="ADAL" clId="{DFE5BF90-BC2D-4359-8092-3DE3D7131F7F}" dt="2023-04-13T14:16:35.084" v="8586"/>
          <ac:picMkLst>
            <pc:docMk/>
            <pc:sldMk cId="1168831766" sldId="671"/>
            <ac:picMk id="7" creationId="{DB3E57A0-76FE-0922-F164-2BE13CE34901}"/>
          </ac:picMkLst>
        </pc:picChg>
        <pc:picChg chg="add mod">
          <ac:chgData name="(대학원생) 송상현 (도시환경공학과)" userId="70f2d841-58d8-4d83-bb54-db1f3fe2fa38" providerId="ADAL" clId="{DFE5BF90-BC2D-4359-8092-3DE3D7131F7F}" dt="2023-04-13T14:16:41.236" v="8587"/>
          <ac:picMkLst>
            <pc:docMk/>
            <pc:sldMk cId="1168831766" sldId="671"/>
            <ac:picMk id="8" creationId="{AE5BF42F-36CB-3CE8-34C3-0CC7CD26283F}"/>
          </ac:picMkLst>
        </pc:picChg>
        <pc:picChg chg="add mod">
          <ac:chgData name="(대학원생) 송상현 (도시환경공학과)" userId="70f2d841-58d8-4d83-bb54-db1f3fe2fa38" providerId="ADAL" clId="{DFE5BF90-BC2D-4359-8092-3DE3D7131F7F}" dt="2023-04-13T14:16:27.893" v="8585"/>
          <ac:picMkLst>
            <pc:docMk/>
            <pc:sldMk cId="1168831766" sldId="671"/>
            <ac:picMk id="9" creationId="{18E4EC47-E5F1-D6A4-A978-2413A51045D2}"/>
          </ac:picMkLst>
        </pc:picChg>
        <pc:cxnChg chg="mod">
          <ac:chgData name="(대학원생) 송상현 (도시환경공학과)" userId="70f2d841-58d8-4d83-bb54-db1f3fe2fa38" providerId="ADAL" clId="{DFE5BF90-BC2D-4359-8092-3DE3D7131F7F}" dt="2023-04-13T01:34:37.060" v="5834" actId="14100"/>
          <ac:cxnSpMkLst>
            <pc:docMk/>
            <pc:sldMk cId="1168831766" sldId="671"/>
            <ac:cxnSpMk id="31" creationId="{771ED979-C391-D36A-3FAA-2700344EC58A}"/>
          </ac:cxnSpMkLst>
        </pc:cxnChg>
      </pc:sldChg>
      <pc:sldChg chg="addSp delSp modSp add mod">
        <pc:chgData name="(대학원생) 송상현 (도시환경공학과)" userId="70f2d841-58d8-4d83-bb54-db1f3fe2fa38" providerId="ADAL" clId="{DFE5BF90-BC2D-4359-8092-3DE3D7131F7F}" dt="2023-04-13T14:17:33.020" v="8593"/>
        <pc:sldMkLst>
          <pc:docMk/>
          <pc:sldMk cId="1905783596" sldId="675"/>
        </pc:sldMkLst>
        <pc:spChg chg="mod">
          <ac:chgData name="(대학원생) 송상현 (도시환경공학과)" userId="70f2d841-58d8-4d83-bb54-db1f3fe2fa38" providerId="ADAL" clId="{DFE5BF90-BC2D-4359-8092-3DE3D7131F7F}" dt="2023-04-13T12:08:25.212" v="6620" actId="5793"/>
          <ac:spMkLst>
            <pc:docMk/>
            <pc:sldMk cId="1905783596" sldId="675"/>
            <ac:spMk id="41" creationId="{561A8FE6-FEDA-AF41-3384-5A4D66881319}"/>
          </ac:spMkLst>
        </pc:spChg>
        <pc:spChg chg="del">
          <ac:chgData name="(대학원생) 송상현 (도시환경공학과)" userId="70f2d841-58d8-4d83-bb54-db1f3fe2fa38" providerId="ADAL" clId="{DFE5BF90-BC2D-4359-8092-3DE3D7131F7F}" dt="2023-04-13T09:07:39.729" v="6475" actId="478"/>
          <ac:spMkLst>
            <pc:docMk/>
            <pc:sldMk cId="1905783596" sldId="675"/>
            <ac:spMk id="75" creationId="{180C5C6D-7480-9B49-B6E5-27F0D1771ABE}"/>
          </ac:spMkLst>
        </pc:spChg>
        <pc:picChg chg="add mod">
          <ac:chgData name="(대학원생) 송상현 (도시환경공학과)" userId="70f2d841-58d8-4d83-bb54-db1f3fe2fa38" providerId="ADAL" clId="{DFE5BF90-BC2D-4359-8092-3DE3D7131F7F}" dt="2023-04-13T14:17:29.056" v="8592"/>
          <ac:picMkLst>
            <pc:docMk/>
            <pc:sldMk cId="1905783596" sldId="675"/>
            <ac:picMk id="5" creationId="{7E4F1B0B-F171-C0DA-060A-FD970B20812E}"/>
          </ac:picMkLst>
        </pc:picChg>
        <pc:picChg chg="add mod">
          <ac:chgData name="(대학원생) 송상현 (도시환경공학과)" userId="70f2d841-58d8-4d83-bb54-db1f3fe2fa38" providerId="ADAL" clId="{DFE5BF90-BC2D-4359-8092-3DE3D7131F7F}" dt="2023-04-13T14:17:33.020" v="8593"/>
          <ac:picMkLst>
            <pc:docMk/>
            <pc:sldMk cId="1905783596" sldId="675"/>
            <ac:picMk id="7" creationId="{BB11F136-4CEE-7B33-2F36-2CA8C6E9D77E}"/>
          </ac:picMkLst>
        </pc:picChg>
        <pc:picChg chg="add mod">
          <ac:chgData name="(대학원생) 송상현 (도시환경공학과)" userId="70f2d841-58d8-4d83-bb54-db1f3fe2fa38" providerId="ADAL" clId="{DFE5BF90-BC2D-4359-8092-3DE3D7131F7F}" dt="2023-04-13T14:17:23.254" v="8591"/>
          <ac:picMkLst>
            <pc:docMk/>
            <pc:sldMk cId="1905783596" sldId="675"/>
            <ac:picMk id="8" creationId="{BD5087D3-4094-C947-4AC9-2AA62C299866}"/>
          </ac:picMkLst>
        </pc:picChg>
      </pc:sldChg>
      <pc:sldChg chg="addSp modSp add mod modNotesTx">
        <pc:chgData name="(대학원생) 송상현 (도시환경공학과)" userId="70f2d841-58d8-4d83-bb54-db1f3fe2fa38" providerId="ADAL" clId="{DFE5BF90-BC2D-4359-8092-3DE3D7131F7F}" dt="2023-04-13T14:15:34.679" v="8581"/>
        <pc:sldMkLst>
          <pc:docMk/>
          <pc:sldMk cId="1358154007" sldId="679"/>
        </pc:sldMkLst>
        <pc:spChg chg="add mod">
          <ac:chgData name="(대학원생) 송상현 (도시환경공학과)" userId="70f2d841-58d8-4d83-bb54-db1f3fe2fa38" providerId="ADAL" clId="{DFE5BF90-BC2D-4359-8092-3DE3D7131F7F}" dt="2023-04-13T13:26:35.680" v="7775" actId="1037"/>
          <ac:spMkLst>
            <pc:docMk/>
            <pc:sldMk cId="1358154007" sldId="679"/>
            <ac:spMk id="14" creationId="{950FC723-045A-513F-41CA-77754460404C}"/>
          </ac:spMkLst>
        </pc:spChg>
        <pc:spChg chg="mod">
          <ac:chgData name="(대학원생) 송상현 (도시환경공학과)" userId="70f2d841-58d8-4d83-bb54-db1f3fe2fa38" providerId="ADAL" clId="{DFE5BF90-BC2D-4359-8092-3DE3D7131F7F}" dt="2023-04-12T03:48:52.177" v="4809" actId="1038"/>
          <ac:spMkLst>
            <pc:docMk/>
            <pc:sldMk cId="1358154007" sldId="679"/>
            <ac:spMk id="15" creationId="{8DACB84C-4368-8006-9D46-DFB5D2176BF9}"/>
          </ac:spMkLst>
        </pc:spChg>
        <pc:spChg chg="add mod">
          <ac:chgData name="(대학원생) 송상현 (도시환경공학과)" userId="70f2d841-58d8-4d83-bb54-db1f3fe2fa38" providerId="ADAL" clId="{DFE5BF90-BC2D-4359-8092-3DE3D7131F7F}" dt="2023-04-13T14:13:16.241" v="8558" actId="1076"/>
          <ac:spMkLst>
            <pc:docMk/>
            <pc:sldMk cId="1358154007" sldId="679"/>
            <ac:spMk id="16" creationId="{17B320DB-1CA7-65F8-E46B-DDB5EA042A50}"/>
          </ac:spMkLst>
        </pc:spChg>
        <pc:spChg chg="mod">
          <ac:chgData name="(대학원생) 송상현 (도시환경공학과)" userId="70f2d841-58d8-4d83-bb54-db1f3fe2fa38" providerId="ADAL" clId="{DFE5BF90-BC2D-4359-8092-3DE3D7131F7F}" dt="2023-04-13T13:21:41.280" v="7693" actId="1037"/>
          <ac:spMkLst>
            <pc:docMk/>
            <pc:sldMk cId="1358154007" sldId="679"/>
            <ac:spMk id="34" creationId="{72266E77-0466-9B41-8882-64F1B0571250}"/>
          </ac:spMkLst>
        </pc:spChg>
        <pc:graphicFrameChg chg="mod">
          <ac:chgData name="(대학원생) 송상현 (도시환경공학과)" userId="70f2d841-58d8-4d83-bb54-db1f3fe2fa38" providerId="ADAL" clId="{DFE5BF90-BC2D-4359-8092-3DE3D7131F7F}" dt="2023-04-12T03:48:52.177" v="4809" actId="1038"/>
          <ac:graphicFrameMkLst>
            <pc:docMk/>
            <pc:sldMk cId="1358154007" sldId="679"/>
            <ac:graphicFrameMk id="6" creationId="{639535AB-2D78-0DCE-7B8A-1C850273BFBB}"/>
          </ac:graphicFrameMkLst>
        </pc:graphicFrameChg>
        <pc:graphicFrameChg chg="add mod modGraphic">
          <ac:chgData name="(대학원생) 송상현 (도시환경공학과)" userId="70f2d841-58d8-4d83-bb54-db1f3fe2fa38" providerId="ADAL" clId="{DFE5BF90-BC2D-4359-8092-3DE3D7131F7F}" dt="2023-04-13T13:26:43.412" v="7776" actId="1076"/>
          <ac:graphicFrameMkLst>
            <pc:docMk/>
            <pc:sldMk cId="1358154007" sldId="679"/>
            <ac:graphicFrameMk id="9" creationId="{26765B13-11CE-3A64-8A61-1322621D4137}"/>
          </ac:graphicFrameMkLst>
        </pc:graphicFrameChg>
        <pc:graphicFrameChg chg="mod modGraphic">
          <ac:chgData name="(대학원생) 송상현 (도시환경공학과)" userId="70f2d841-58d8-4d83-bb54-db1f3fe2fa38" providerId="ADAL" clId="{DFE5BF90-BC2D-4359-8092-3DE3D7131F7F}" dt="2023-04-13T13:22:00.699" v="7710" actId="14100"/>
          <ac:graphicFrameMkLst>
            <pc:docMk/>
            <pc:sldMk cId="1358154007" sldId="679"/>
            <ac:graphicFrameMk id="33" creationId="{914BC842-1281-7C45-8D5E-3A605151DA11}"/>
          </ac:graphicFrameMkLst>
        </pc:graphicFrameChg>
        <pc:picChg chg="mod">
          <ac:chgData name="(대학원생) 송상현 (도시환경공학과)" userId="70f2d841-58d8-4d83-bb54-db1f3fe2fa38" providerId="ADAL" clId="{DFE5BF90-BC2D-4359-8092-3DE3D7131F7F}" dt="2023-04-13T13:21:34.363" v="7669" actId="1076"/>
          <ac:picMkLst>
            <pc:docMk/>
            <pc:sldMk cId="1358154007" sldId="679"/>
            <ac:picMk id="8" creationId="{095308B6-D941-0B4E-B237-C9721F99932F}"/>
          </ac:picMkLst>
        </pc:picChg>
        <pc:picChg chg="add mod">
          <ac:chgData name="(대학원생) 송상현 (도시환경공학과)" userId="70f2d841-58d8-4d83-bb54-db1f3fe2fa38" providerId="ADAL" clId="{DFE5BF90-BC2D-4359-8092-3DE3D7131F7F}" dt="2023-04-13T14:15:27.616" v="8580"/>
          <ac:picMkLst>
            <pc:docMk/>
            <pc:sldMk cId="1358154007" sldId="679"/>
            <ac:picMk id="17" creationId="{829115DE-65E7-06B6-EFB4-60C5C2F355DF}"/>
          </ac:picMkLst>
        </pc:picChg>
        <pc:picChg chg="add mod">
          <ac:chgData name="(대학원생) 송상현 (도시환경공학과)" userId="70f2d841-58d8-4d83-bb54-db1f3fe2fa38" providerId="ADAL" clId="{DFE5BF90-BC2D-4359-8092-3DE3D7131F7F}" dt="2023-04-13T14:15:34.679" v="8581"/>
          <ac:picMkLst>
            <pc:docMk/>
            <pc:sldMk cId="1358154007" sldId="679"/>
            <ac:picMk id="18" creationId="{DC4B731A-82D4-053F-626F-074D6975761D}"/>
          </ac:picMkLst>
        </pc:picChg>
        <pc:picChg chg="add mod">
          <ac:chgData name="(대학원생) 송상현 (도시환경공학과)" userId="70f2d841-58d8-4d83-bb54-db1f3fe2fa38" providerId="ADAL" clId="{DFE5BF90-BC2D-4359-8092-3DE3D7131F7F}" dt="2023-04-13T14:15:18.309" v="8579"/>
          <ac:picMkLst>
            <pc:docMk/>
            <pc:sldMk cId="1358154007" sldId="679"/>
            <ac:picMk id="19" creationId="{CD3949B8-02F0-7A00-9CFD-B196DF9177D6}"/>
          </ac:picMkLst>
        </pc:picChg>
      </pc:sldChg>
      <pc:sldChg chg="add">
        <pc:chgData name="(대학원생) 송상현 (도시환경공학과)" userId="70f2d841-58d8-4d83-bb54-db1f3fe2fa38" providerId="ADAL" clId="{DFE5BF90-BC2D-4359-8092-3DE3D7131F7F}" dt="2023-04-07T03:47:14.946" v="50"/>
        <pc:sldMkLst>
          <pc:docMk/>
          <pc:sldMk cId="1519657885" sldId="680"/>
        </pc:sldMkLst>
      </pc:sldChg>
      <pc:sldChg chg="addSp delSp modSp add mod">
        <pc:chgData name="(대학원생) 송상현 (도시환경공학과)" userId="70f2d841-58d8-4d83-bb54-db1f3fe2fa38" providerId="ADAL" clId="{DFE5BF90-BC2D-4359-8092-3DE3D7131F7F}" dt="2023-04-14T01:30:21.631" v="8802" actId="20577"/>
        <pc:sldMkLst>
          <pc:docMk/>
          <pc:sldMk cId="1484597349" sldId="692"/>
        </pc:sldMkLst>
        <pc:spChg chg="del mod topLvl">
          <ac:chgData name="(대학원생) 송상현 (도시환경공학과)" userId="70f2d841-58d8-4d83-bb54-db1f3fe2fa38" providerId="ADAL" clId="{DFE5BF90-BC2D-4359-8092-3DE3D7131F7F}" dt="2023-04-13T08:56:13.488" v="6413" actId="478"/>
          <ac:spMkLst>
            <pc:docMk/>
            <pc:sldMk cId="1484597349" sldId="692"/>
            <ac:spMk id="12" creationId="{952BCBDB-21D4-9030-8F92-E3E88B76588F}"/>
          </ac:spMkLst>
        </pc:spChg>
        <pc:spChg chg="del mod topLvl">
          <ac:chgData name="(대학원생) 송상현 (도시환경공학과)" userId="70f2d841-58d8-4d83-bb54-db1f3fe2fa38" providerId="ADAL" clId="{DFE5BF90-BC2D-4359-8092-3DE3D7131F7F}" dt="2023-04-13T08:56:13.488" v="6413" actId="478"/>
          <ac:spMkLst>
            <pc:docMk/>
            <pc:sldMk cId="1484597349" sldId="692"/>
            <ac:spMk id="15" creationId="{17E11FD6-B8D4-F052-ED22-E601B577C3C9}"/>
          </ac:spMkLst>
        </pc:spChg>
        <pc:spChg chg="del mod topLvl">
          <ac:chgData name="(대학원생) 송상현 (도시환경공학과)" userId="70f2d841-58d8-4d83-bb54-db1f3fe2fa38" providerId="ADAL" clId="{DFE5BF90-BC2D-4359-8092-3DE3D7131F7F}" dt="2023-04-13T08:56:13.488" v="6413" actId="478"/>
          <ac:spMkLst>
            <pc:docMk/>
            <pc:sldMk cId="1484597349" sldId="692"/>
            <ac:spMk id="19" creationId="{ECC94FF0-6F78-AB2C-D299-BCBE260D2ADC}"/>
          </ac:spMkLst>
        </pc:spChg>
        <pc:spChg chg="del mod topLvl">
          <ac:chgData name="(대학원생) 송상현 (도시환경공학과)" userId="70f2d841-58d8-4d83-bb54-db1f3fe2fa38" providerId="ADAL" clId="{DFE5BF90-BC2D-4359-8092-3DE3D7131F7F}" dt="2023-04-13T08:56:13.488" v="6413" actId="478"/>
          <ac:spMkLst>
            <pc:docMk/>
            <pc:sldMk cId="1484597349" sldId="692"/>
            <ac:spMk id="20" creationId="{0470AF47-0508-A9FA-88EF-581AD77711CB}"/>
          </ac:spMkLst>
        </pc:spChg>
        <pc:spChg chg="del mod topLvl">
          <ac:chgData name="(대학원생) 송상현 (도시환경공학과)" userId="70f2d841-58d8-4d83-bb54-db1f3fe2fa38" providerId="ADAL" clId="{DFE5BF90-BC2D-4359-8092-3DE3D7131F7F}" dt="2023-04-13T08:56:13.488" v="6413" actId="478"/>
          <ac:spMkLst>
            <pc:docMk/>
            <pc:sldMk cId="1484597349" sldId="692"/>
            <ac:spMk id="24" creationId="{190D62A4-833F-1B91-033E-3B8593527ADE}"/>
          </ac:spMkLst>
        </pc:spChg>
        <pc:spChg chg="del mod topLvl">
          <ac:chgData name="(대학원생) 송상현 (도시환경공학과)" userId="70f2d841-58d8-4d83-bb54-db1f3fe2fa38" providerId="ADAL" clId="{DFE5BF90-BC2D-4359-8092-3DE3D7131F7F}" dt="2023-04-13T08:56:13.488" v="6413" actId="478"/>
          <ac:spMkLst>
            <pc:docMk/>
            <pc:sldMk cId="1484597349" sldId="692"/>
            <ac:spMk id="25" creationId="{8CE46139-A2E7-C795-95A3-47EBCD88A347}"/>
          </ac:spMkLst>
        </pc:spChg>
        <pc:spChg chg="mod topLvl">
          <ac:chgData name="(대학원생) 송상현 (도시환경공학과)" userId="70f2d841-58d8-4d83-bb54-db1f3fe2fa38" providerId="ADAL" clId="{DFE5BF90-BC2D-4359-8092-3DE3D7131F7F}" dt="2023-04-14T01:29:55.543" v="8795" actId="1076"/>
          <ac:spMkLst>
            <pc:docMk/>
            <pc:sldMk cId="1484597349" sldId="692"/>
            <ac:spMk id="30" creationId="{032E8407-8E9C-3747-8203-BD2DB75996BC}"/>
          </ac:spMkLst>
        </pc:spChg>
        <pc:spChg chg="mod topLvl">
          <ac:chgData name="(대학원생) 송상현 (도시환경공학과)" userId="70f2d841-58d8-4d83-bb54-db1f3fe2fa38" providerId="ADAL" clId="{DFE5BF90-BC2D-4359-8092-3DE3D7131F7F}" dt="2023-04-13T08:55:47.349" v="6408" actId="164"/>
          <ac:spMkLst>
            <pc:docMk/>
            <pc:sldMk cId="1484597349" sldId="692"/>
            <ac:spMk id="34" creationId="{ABDEB0CF-1907-4E49-B1CC-6EBD34DE6E60}"/>
          </ac:spMkLst>
        </pc:spChg>
        <pc:spChg chg="mod topLvl">
          <ac:chgData name="(대학원생) 송상현 (도시환경공학과)" userId="70f2d841-58d8-4d83-bb54-db1f3fe2fa38" providerId="ADAL" clId="{DFE5BF90-BC2D-4359-8092-3DE3D7131F7F}" dt="2023-04-13T08:55:47.349" v="6408" actId="164"/>
          <ac:spMkLst>
            <pc:docMk/>
            <pc:sldMk cId="1484597349" sldId="692"/>
            <ac:spMk id="35" creationId="{DE54259C-0F06-2448-91F5-8FC5DBFEE2AF}"/>
          </ac:spMkLst>
        </pc:spChg>
        <pc:spChg chg="mod topLvl">
          <ac:chgData name="(대학원생) 송상현 (도시환경공학과)" userId="70f2d841-58d8-4d83-bb54-db1f3fe2fa38" providerId="ADAL" clId="{DFE5BF90-BC2D-4359-8092-3DE3D7131F7F}" dt="2023-04-13T08:55:47.349" v="6408" actId="164"/>
          <ac:spMkLst>
            <pc:docMk/>
            <pc:sldMk cId="1484597349" sldId="692"/>
            <ac:spMk id="36" creationId="{D3FA0CAC-1D52-A04D-BD72-1AD62D022009}"/>
          </ac:spMkLst>
        </pc:spChg>
        <pc:spChg chg="mod">
          <ac:chgData name="(대학원생) 송상현 (도시환경공학과)" userId="70f2d841-58d8-4d83-bb54-db1f3fe2fa38" providerId="ADAL" clId="{DFE5BF90-BC2D-4359-8092-3DE3D7131F7F}" dt="2023-04-14T01:30:21.631" v="8802" actId="20577"/>
          <ac:spMkLst>
            <pc:docMk/>
            <pc:sldMk cId="1484597349" sldId="692"/>
            <ac:spMk id="45" creationId="{880B3A22-9514-6B48-AAFE-6469CDBB34F6}"/>
          </ac:spMkLst>
        </pc:spChg>
        <pc:spChg chg="mod">
          <ac:chgData name="(대학원생) 송상현 (도시환경공학과)" userId="70f2d841-58d8-4d83-bb54-db1f3fe2fa38" providerId="ADAL" clId="{DFE5BF90-BC2D-4359-8092-3DE3D7131F7F}" dt="2023-04-14T01:29:21.410" v="8789" actId="20577"/>
          <ac:spMkLst>
            <pc:docMk/>
            <pc:sldMk cId="1484597349" sldId="692"/>
            <ac:spMk id="64" creationId="{D8C04F6E-331E-EEDA-1116-D9A107DA8948}"/>
          </ac:spMkLst>
        </pc:spChg>
        <pc:grpChg chg="del mod">
          <ac:chgData name="(대학원생) 송상현 (도시환경공학과)" userId="70f2d841-58d8-4d83-bb54-db1f3fe2fa38" providerId="ADAL" clId="{DFE5BF90-BC2D-4359-8092-3DE3D7131F7F}" dt="2023-04-13T08:54:56.332" v="6397" actId="165"/>
          <ac:grpSpMkLst>
            <pc:docMk/>
            <pc:sldMk cId="1484597349" sldId="692"/>
            <ac:grpSpMk id="5" creationId="{7E03E0D5-CD09-6144-9B8E-187323C620DD}"/>
          </ac:grpSpMkLst>
        </pc:grpChg>
        <pc:grpChg chg="add mod">
          <ac:chgData name="(대학원생) 송상현 (도시환경공학과)" userId="70f2d841-58d8-4d83-bb54-db1f3fe2fa38" providerId="ADAL" clId="{DFE5BF90-BC2D-4359-8092-3DE3D7131F7F}" dt="2023-04-14T01:29:58.815" v="8796" actId="1076"/>
          <ac:grpSpMkLst>
            <pc:docMk/>
            <pc:sldMk cId="1484597349" sldId="692"/>
            <ac:grpSpMk id="9" creationId="{46D4818A-260D-0039-38B2-4AA79184CB4F}"/>
          </ac:grpSpMkLst>
        </pc:grpChg>
        <pc:grpChg chg="add del mod">
          <ac:chgData name="(대학원생) 송상현 (도시환경공학과)" userId="70f2d841-58d8-4d83-bb54-db1f3fe2fa38" providerId="ADAL" clId="{DFE5BF90-BC2D-4359-8092-3DE3D7131F7F}" dt="2023-04-13T08:56:06.399" v="6412" actId="165"/>
          <ac:grpSpMkLst>
            <pc:docMk/>
            <pc:sldMk cId="1484597349" sldId="692"/>
            <ac:grpSpMk id="10" creationId="{50F571C7-19FA-07C1-D942-D628B70A331A}"/>
          </ac:grpSpMkLst>
        </pc:grpChg>
        <pc:grpChg chg="add del mod">
          <ac:chgData name="(대학원생) 송상현 (도시환경공학과)" userId="70f2d841-58d8-4d83-bb54-db1f3fe2fa38" providerId="ADAL" clId="{DFE5BF90-BC2D-4359-8092-3DE3D7131F7F}" dt="2023-04-13T08:56:06.399" v="6412" actId="165"/>
          <ac:grpSpMkLst>
            <pc:docMk/>
            <pc:sldMk cId="1484597349" sldId="692"/>
            <ac:grpSpMk id="13" creationId="{B4F0A9D8-AF0B-7184-61AB-2AFA84E240D1}"/>
          </ac:grpSpMkLst>
        </pc:grpChg>
        <pc:grpChg chg="add del mod">
          <ac:chgData name="(대학원생) 송상현 (도시환경공학과)" userId="70f2d841-58d8-4d83-bb54-db1f3fe2fa38" providerId="ADAL" clId="{DFE5BF90-BC2D-4359-8092-3DE3D7131F7F}" dt="2023-04-13T08:56:06.399" v="6412" actId="165"/>
          <ac:grpSpMkLst>
            <pc:docMk/>
            <pc:sldMk cId="1484597349" sldId="692"/>
            <ac:grpSpMk id="16" creationId="{ACC06ED2-9D30-B899-5B7C-E4D55D156932}"/>
          </ac:grpSpMkLst>
        </pc:grpChg>
        <pc:grpChg chg="add del mod">
          <ac:chgData name="(대학원생) 송상현 (도시환경공학과)" userId="70f2d841-58d8-4d83-bb54-db1f3fe2fa38" providerId="ADAL" clId="{DFE5BF90-BC2D-4359-8092-3DE3D7131F7F}" dt="2023-04-13T08:56:06.399" v="6412" actId="165"/>
          <ac:grpSpMkLst>
            <pc:docMk/>
            <pc:sldMk cId="1484597349" sldId="692"/>
            <ac:grpSpMk id="21" creationId="{F20B2626-5304-7171-306B-0640F155BC79}"/>
          </ac:grpSpMkLst>
        </pc:grpChg>
        <pc:picChg chg="add mod ord modCrop">
          <ac:chgData name="(대학원생) 송상현 (도시환경공학과)" userId="70f2d841-58d8-4d83-bb54-db1f3fe2fa38" providerId="ADAL" clId="{DFE5BF90-BC2D-4359-8092-3DE3D7131F7F}" dt="2023-04-14T01:29:43.782" v="8793" actId="732"/>
          <ac:picMkLst>
            <pc:docMk/>
            <pc:sldMk cId="1484597349" sldId="692"/>
            <ac:picMk id="6" creationId="{F0C25894-92B5-DA14-9F8A-701E283E2595}"/>
          </ac:picMkLst>
        </pc:picChg>
        <pc:picChg chg="add mod ord">
          <ac:chgData name="(대학원생) 송상현 (도시환경공학과)" userId="70f2d841-58d8-4d83-bb54-db1f3fe2fa38" providerId="ADAL" clId="{DFE5BF90-BC2D-4359-8092-3DE3D7131F7F}" dt="2023-04-13T08:55:47.349" v="6408" actId="164"/>
          <ac:picMkLst>
            <pc:docMk/>
            <pc:sldMk cId="1484597349" sldId="692"/>
            <ac:picMk id="7" creationId="{86B0C6FE-D968-ED67-AA2E-28074D8B2EAE}"/>
          </ac:picMkLst>
        </pc:picChg>
        <pc:picChg chg="add mod ord">
          <ac:chgData name="(대학원생) 송상현 (도시환경공학과)" userId="70f2d841-58d8-4d83-bb54-db1f3fe2fa38" providerId="ADAL" clId="{DFE5BF90-BC2D-4359-8092-3DE3D7131F7F}" dt="2023-04-13T08:55:47.349" v="6408" actId="164"/>
          <ac:picMkLst>
            <pc:docMk/>
            <pc:sldMk cId="1484597349" sldId="692"/>
            <ac:picMk id="8" creationId="{93FB4318-481C-4B59-BDA3-30C82AEBEF0E}"/>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11" creationId="{1C4CDDFB-C0E6-5CEC-25B9-495436E04041}"/>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14" creationId="{5A670205-A96B-A8D8-D0C7-A7AF5E9A323F}"/>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17" creationId="{B2F27F89-B6E7-5E23-B87A-BA96FC60832F}"/>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18" creationId="{6BFFE982-B8D6-5FD9-D30E-635DD37F8705}"/>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22" creationId="{80CEE983-FAFB-D959-D16D-A7C3F8DC8B91}"/>
          </ac:picMkLst>
        </pc:picChg>
        <pc:picChg chg="del mod topLvl">
          <ac:chgData name="(대학원생) 송상현 (도시환경공학과)" userId="70f2d841-58d8-4d83-bb54-db1f3fe2fa38" providerId="ADAL" clId="{DFE5BF90-BC2D-4359-8092-3DE3D7131F7F}" dt="2023-04-13T08:57:15.879" v="6421" actId="21"/>
          <ac:picMkLst>
            <pc:docMk/>
            <pc:sldMk cId="1484597349" sldId="692"/>
            <ac:picMk id="23" creationId="{E3B99241-C365-1771-451D-705DD2693741}"/>
          </ac:picMkLst>
        </pc:picChg>
        <pc:picChg chg="add mod">
          <ac:chgData name="(대학원생) 송상현 (도시환경공학과)" userId="70f2d841-58d8-4d83-bb54-db1f3fe2fa38" providerId="ADAL" clId="{DFE5BF90-BC2D-4359-8092-3DE3D7131F7F}" dt="2023-04-13T14:17:41.432" v="8595"/>
          <ac:picMkLst>
            <pc:docMk/>
            <pc:sldMk cId="1484597349" sldId="692"/>
            <ac:picMk id="26" creationId="{B652696A-5E6E-5BE6-55B7-6564AAC4441F}"/>
          </ac:picMkLst>
        </pc:picChg>
        <pc:picChg chg="add mod">
          <ac:chgData name="(대학원생) 송상현 (도시환경공학과)" userId="70f2d841-58d8-4d83-bb54-db1f3fe2fa38" providerId="ADAL" clId="{DFE5BF90-BC2D-4359-8092-3DE3D7131F7F}" dt="2023-04-13T14:17:45.566" v="8596"/>
          <ac:picMkLst>
            <pc:docMk/>
            <pc:sldMk cId="1484597349" sldId="692"/>
            <ac:picMk id="27" creationId="{AA5E32D1-D839-0C03-BC9C-6E939DB925F0}"/>
          </ac:picMkLst>
        </pc:picChg>
        <pc:picChg chg="add mod">
          <ac:chgData name="(대학원생) 송상현 (도시환경공학과)" userId="70f2d841-58d8-4d83-bb54-db1f3fe2fa38" providerId="ADAL" clId="{DFE5BF90-BC2D-4359-8092-3DE3D7131F7F}" dt="2023-04-13T14:17:35.143" v="8594"/>
          <ac:picMkLst>
            <pc:docMk/>
            <pc:sldMk cId="1484597349" sldId="692"/>
            <ac:picMk id="28" creationId="{70653040-EE3E-09EA-6AD4-FFF299B9EBDB}"/>
          </ac:picMkLst>
        </pc:picChg>
        <pc:picChg chg="del mod topLvl">
          <ac:chgData name="(대학원생) 송상현 (도시환경공학과)" userId="70f2d841-58d8-4d83-bb54-db1f3fe2fa38" providerId="ADAL" clId="{DFE5BF90-BC2D-4359-8092-3DE3D7131F7F}" dt="2023-04-13T08:55:15.434" v="6401" actId="478"/>
          <ac:picMkLst>
            <pc:docMk/>
            <pc:sldMk cId="1484597349" sldId="692"/>
            <ac:picMk id="31" creationId="{A2FA5284-1D8B-DB42-A7CB-AA4CD87AE3A3}"/>
          </ac:picMkLst>
        </pc:picChg>
        <pc:picChg chg="del mod topLvl">
          <ac:chgData name="(대학원생) 송상현 (도시환경공학과)" userId="70f2d841-58d8-4d83-bb54-db1f3fe2fa38" providerId="ADAL" clId="{DFE5BF90-BC2D-4359-8092-3DE3D7131F7F}" dt="2023-04-13T08:55:15.434" v="6401" actId="478"/>
          <ac:picMkLst>
            <pc:docMk/>
            <pc:sldMk cId="1484597349" sldId="692"/>
            <ac:picMk id="32" creationId="{810290C9-9A06-5442-9CAF-DDE406025343}"/>
          </ac:picMkLst>
        </pc:picChg>
        <pc:picChg chg="del mod topLvl">
          <ac:chgData name="(대학원생) 송상현 (도시환경공학과)" userId="70f2d841-58d8-4d83-bb54-db1f3fe2fa38" providerId="ADAL" clId="{DFE5BF90-BC2D-4359-8092-3DE3D7131F7F}" dt="2023-04-13T08:55:15.434" v="6401" actId="478"/>
          <ac:picMkLst>
            <pc:docMk/>
            <pc:sldMk cId="1484597349" sldId="692"/>
            <ac:picMk id="33" creationId="{F3644073-8EA2-3F45-A6B1-72F46B777D8C}"/>
          </ac:picMkLst>
        </pc:picChg>
      </pc:sldChg>
      <pc:sldChg chg="addSp delSp modSp del mod ord">
        <pc:chgData name="(대학원생) 송상현 (도시환경공학과)" userId="70f2d841-58d8-4d83-bb54-db1f3fe2fa38" providerId="ADAL" clId="{DFE5BF90-BC2D-4359-8092-3DE3D7131F7F}" dt="2023-04-11T08:39:33.074" v="2694" actId="47"/>
        <pc:sldMkLst>
          <pc:docMk/>
          <pc:sldMk cId="161829309" sldId="697"/>
        </pc:sldMkLst>
        <pc:spChg chg="mod">
          <ac:chgData name="(대학원생) 송상현 (도시환경공학과)" userId="70f2d841-58d8-4d83-bb54-db1f3fe2fa38" providerId="ADAL" clId="{DFE5BF90-BC2D-4359-8092-3DE3D7131F7F}" dt="2023-04-11T08:39:15.601" v="2686" actId="1076"/>
          <ac:spMkLst>
            <pc:docMk/>
            <pc:sldMk cId="161829309" sldId="697"/>
            <ac:spMk id="3" creationId="{AF05EFE3-8DE1-4E68-0AD9-F36E2C89FD31}"/>
          </ac:spMkLst>
        </pc:spChg>
        <pc:spChg chg="mod">
          <ac:chgData name="(대학원생) 송상현 (도시환경공학과)" userId="70f2d841-58d8-4d83-bb54-db1f3fe2fa38" providerId="ADAL" clId="{DFE5BF90-BC2D-4359-8092-3DE3D7131F7F}" dt="2023-04-11T08:39:15.601" v="2686" actId="1076"/>
          <ac:spMkLst>
            <pc:docMk/>
            <pc:sldMk cId="161829309" sldId="697"/>
            <ac:spMk id="4" creationId="{25711E08-42B9-E874-ABE3-74C268B34221}"/>
          </ac:spMkLst>
        </pc:spChg>
        <pc:spChg chg="add mod ord topLvl">
          <ac:chgData name="(대학원생) 송상현 (도시환경공학과)" userId="70f2d841-58d8-4d83-bb54-db1f3fe2fa38" providerId="ADAL" clId="{DFE5BF90-BC2D-4359-8092-3DE3D7131F7F}" dt="2023-04-07T01:07:52.862" v="41" actId="164"/>
          <ac:spMkLst>
            <pc:docMk/>
            <pc:sldMk cId="161829309" sldId="697"/>
            <ac:spMk id="6" creationId="{7222D6DA-153B-C355-89AF-3756E1E7FEFA}"/>
          </ac:spMkLst>
        </pc:spChg>
        <pc:spChg chg="add mod">
          <ac:chgData name="(대학원생) 송상현 (도시환경공학과)" userId="70f2d841-58d8-4d83-bb54-db1f3fe2fa38" providerId="ADAL" clId="{DFE5BF90-BC2D-4359-8092-3DE3D7131F7F}" dt="2023-04-07T01:07:52.862" v="41" actId="164"/>
          <ac:spMkLst>
            <pc:docMk/>
            <pc:sldMk cId="161829309" sldId="697"/>
            <ac:spMk id="8" creationId="{B61CD0E9-4095-B186-CF1F-A6293DD9724E}"/>
          </ac:spMkLst>
        </pc:spChg>
        <pc:spChg chg="mod">
          <ac:chgData name="(대학원생) 송상현 (도시환경공학과)" userId="70f2d841-58d8-4d83-bb54-db1f3fe2fa38" providerId="ADAL" clId="{DFE5BF90-BC2D-4359-8092-3DE3D7131F7F}" dt="2023-04-07T01:08:13.988" v="48"/>
          <ac:spMkLst>
            <pc:docMk/>
            <pc:sldMk cId="161829309" sldId="697"/>
            <ac:spMk id="13" creationId="{F5D8E64A-275D-99B1-43DD-634AF31CD45E}"/>
          </ac:spMkLst>
        </pc:spChg>
        <pc:spChg chg="mod">
          <ac:chgData name="(대학원생) 송상현 (도시환경공학과)" userId="70f2d841-58d8-4d83-bb54-db1f3fe2fa38" providerId="ADAL" clId="{DFE5BF90-BC2D-4359-8092-3DE3D7131F7F}" dt="2023-04-07T01:08:13.988" v="48"/>
          <ac:spMkLst>
            <pc:docMk/>
            <pc:sldMk cId="161829309" sldId="697"/>
            <ac:spMk id="15" creationId="{C85FAF30-532E-0520-73F1-EB4AD2F08BAE}"/>
          </ac:spMkLst>
        </pc:spChg>
        <pc:grpChg chg="add del mod">
          <ac:chgData name="(대학원생) 송상현 (도시환경공학과)" userId="70f2d841-58d8-4d83-bb54-db1f3fe2fa38" providerId="ADAL" clId="{DFE5BF90-BC2D-4359-8092-3DE3D7131F7F}" dt="2023-04-07T01:07:49.244" v="40" actId="165"/>
          <ac:grpSpMkLst>
            <pc:docMk/>
            <pc:sldMk cId="161829309" sldId="697"/>
            <ac:grpSpMk id="7" creationId="{B5DB1BD9-A128-D2F4-8289-11E0A4D3061F}"/>
          </ac:grpSpMkLst>
        </pc:grpChg>
        <pc:grpChg chg="add del mod">
          <ac:chgData name="(대학원생) 송상현 (도시환경공학과)" userId="70f2d841-58d8-4d83-bb54-db1f3fe2fa38" providerId="ADAL" clId="{DFE5BF90-BC2D-4359-8092-3DE3D7131F7F}" dt="2023-04-07T01:08:00.237" v="43" actId="21"/>
          <ac:grpSpMkLst>
            <pc:docMk/>
            <pc:sldMk cId="161829309" sldId="697"/>
            <ac:grpSpMk id="9" creationId="{DDB5D5D1-9365-672F-2C7D-42364D9756EA}"/>
          </ac:grpSpMkLst>
        </pc:grpChg>
        <pc:grpChg chg="add mod">
          <ac:chgData name="(대학원생) 송상현 (도시환경공학과)" userId="70f2d841-58d8-4d83-bb54-db1f3fe2fa38" providerId="ADAL" clId="{DFE5BF90-BC2D-4359-8092-3DE3D7131F7F}" dt="2023-04-07T01:08:18.787" v="49" actId="1076"/>
          <ac:grpSpMkLst>
            <pc:docMk/>
            <pc:sldMk cId="161829309" sldId="697"/>
            <ac:grpSpMk id="11" creationId="{B939D181-3DBC-0CCE-CEAE-63805F751E33}"/>
          </ac:grpSpMkLst>
        </pc:grpChg>
        <pc:picChg chg="mod topLvl">
          <ac:chgData name="(대학원생) 송상현 (도시환경공학과)" userId="70f2d841-58d8-4d83-bb54-db1f3fe2fa38" providerId="ADAL" clId="{DFE5BF90-BC2D-4359-8092-3DE3D7131F7F}" dt="2023-04-07T01:07:52.862" v="41" actId="164"/>
          <ac:picMkLst>
            <pc:docMk/>
            <pc:sldMk cId="161829309" sldId="697"/>
            <ac:picMk id="10" creationId="{FF53AF51-3918-0013-C9D0-AA79E63500CA}"/>
          </ac:picMkLst>
        </pc:picChg>
        <pc:picChg chg="mod">
          <ac:chgData name="(대학원생) 송상현 (도시환경공학과)" userId="70f2d841-58d8-4d83-bb54-db1f3fe2fa38" providerId="ADAL" clId="{DFE5BF90-BC2D-4359-8092-3DE3D7131F7F}" dt="2023-04-07T01:08:13.988" v="48"/>
          <ac:picMkLst>
            <pc:docMk/>
            <pc:sldMk cId="161829309" sldId="697"/>
            <ac:picMk id="14" creationId="{B15C8662-BA72-AEDC-437B-920397EB6D2E}"/>
          </ac:picMkLst>
        </pc:picChg>
      </pc:sldChg>
      <pc:sldChg chg="addSp delSp modSp ord">
        <pc:chgData name="(대학원생) 송상현 (도시환경공학과)" userId="70f2d841-58d8-4d83-bb54-db1f3fe2fa38" providerId="ADAL" clId="{DFE5BF90-BC2D-4359-8092-3DE3D7131F7F}" dt="2023-04-13T14:19:16.876" v="8614"/>
        <pc:sldMkLst>
          <pc:docMk/>
          <pc:sldMk cId="415083557" sldId="699"/>
        </pc:sldMkLst>
        <pc:picChg chg="add mod">
          <ac:chgData name="(대학원생) 송상현 (도시환경공학과)" userId="70f2d841-58d8-4d83-bb54-db1f3fe2fa38" providerId="ADAL" clId="{DFE5BF90-BC2D-4359-8092-3DE3D7131F7F}" dt="2023-04-13T14:19:16.876" v="8614"/>
          <ac:picMkLst>
            <pc:docMk/>
            <pc:sldMk cId="415083557" sldId="699"/>
            <ac:picMk id="16" creationId="{9150ED13-5525-5C08-EDE1-22046D4309FE}"/>
          </ac:picMkLst>
        </pc:picChg>
        <pc:picChg chg="add del mod">
          <ac:chgData name="(대학원생) 송상현 (도시환경공학과)" userId="70f2d841-58d8-4d83-bb54-db1f3fe2fa38" providerId="ADAL" clId="{DFE5BF90-BC2D-4359-8092-3DE3D7131F7F}" dt="2023-04-13T14:19:10.436" v="8613" actId="478"/>
          <ac:picMkLst>
            <pc:docMk/>
            <pc:sldMk cId="415083557" sldId="699"/>
            <ac:picMk id="17" creationId="{8482D2A8-3C73-5A6E-37DC-8D3DB00CBEAE}"/>
          </ac:picMkLst>
        </pc:picChg>
        <pc:picChg chg="add mod">
          <ac:chgData name="(대학원생) 송상현 (도시환경공학과)" userId="70f2d841-58d8-4d83-bb54-db1f3fe2fa38" providerId="ADAL" clId="{DFE5BF90-BC2D-4359-8092-3DE3D7131F7F}" dt="2023-04-13T14:19:06.340" v="8612"/>
          <ac:picMkLst>
            <pc:docMk/>
            <pc:sldMk cId="415083557" sldId="699"/>
            <ac:picMk id="18" creationId="{21F6F8CF-4999-7C24-18F8-F4084BC2A7ED}"/>
          </ac:picMkLst>
        </pc:picChg>
      </pc:sldChg>
      <pc:sldChg chg="add">
        <pc:chgData name="(대학원생) 송상현 (도시환경공학과)" userId="70f2d841-58d8-4d83-bb54-db1f3fe2fa38" providerId="ADAL" clId="{DFE5BF90-BC2D-4359-8092-3DE3D7131F7F}" dt="2023-04-07T03:47:14.946" v="50"/>
        <pc:sldMkLst>
          <pc:docMk/>
          <pc:sldMk cId="964348934" sldId="700"/>
        </pc:sldMkLst>
      </pc:sldChg>
      <pc:sldChg chg="addSp delSp modSp add mod ord">
        <pc:chgData name="(대학원생) 송상현 (도시환경공학과)" userId="70f2d841-58d8-4d83-bb54-db1f3fe2fa38" providerId="ADAL" clId="{DFE5BF90-BC2D-4359-8092-3DE3D7131F7F}" dt="2023-04-13T14:14:37.148" v="8572"/>
        <pc:sldMkLst>
          <pc:docMk/>
          <pc:sldMk cId="3719802985" sldId="701"/>
        </pc:sldMkLst>
        <pc:spChg chg="mod">
          <ac:chgData name="(대학원생) 송상현 (도시환경공학과)" userId="70f2d841-58d8-4d83-bb54-db1f3fe2fa38" providerId="ADAL" clId="{DFE5BF90-BC2D-4359-8092-3DE3D7131F7F}" dt="2023-04-12T03:48:11.612" v="4799" actId="20577"/>
          <ac:spMkLst>
            <pc:docMk/>
            <pc:sldMk cId="3719802985" sldId="701"/>
            <ac:spMk id="7" creationId="{C9E41E2D-7B08-D844-AE22-6B0420148BE7}"/>
          </ac:spMkLst>
        </pc:spChg>
        <pc:spChg chg="mod">
          <ac:chgData name="(대학원생) 송상현 (도시환경공학과)" userId="70f2d841-58d8-4d83-bb54-db1f3fe2fa38" providerId="ADAL" clId="{DFE5BF90-BC2D-4359-8092-3DE3D7131F7F}" dt="2023-04-12T03:45:27.731" v="4769" actId="1076"/>
          <ac:spMkLst>
            <pc:docMk/>
            <pc:sldMk cId="3719802985" sldId="701"/>
            <ac:spMk id="10" creationId="{DF48E2DE-3CEC-EC43-A1D4-870C5506C4AD}"/>
          </ac:spMkLst>
        </pc:spChg>
        <pc:spChg chg="del mod">
          <ac:chgData name="(대학원생) 송상현 (도시환경공학과)" userId="70f2d841-58d8-4d83-bb54-db1f3fe2fa38" providerId="ADAL" clId="{DFE5BF90-BC2D-4359-8092-3DE3D7131F7F}" dt="2023-04-12T03:45:51.915" v="4772" actId="478"/>
          <ac:spMkLst>
            <pc:docMk/>
            <pc:sldMk cId="3719802985" sldId="701"/>
            <ac:spMk id="11" creationId="{4A721C9B-0638-204F-82DD-A2B7F8B8D359}"/>
          </ac:spMkLst>
        </pc:spChg>
        <pc:spChg chg="add mod">
          <ac:chgData name="(대학원생) 송상현 (도시환경공학과)" userId="70f2d841-58d8-4d83-bb54-db1f3fe2fa38" providerId="ADAL" clId="{DFE5BF90-BC2D-4359-8092-3DE3D7131F7F}" dt="2023-04-12T03:46:25.004" v="4780" actId="14100"/>
          <ac:spMkLst>
            <pc:docMk/>
            <pc:sldMk cId="3719802985" sldId="701"/>
            <ac:spMk id="12" creationId="{4354F2DC-CBFF-A17B-4A05-2597FB12F89D}"/>
          </ac:spMkLst>
        </pc:spChg>
        <pc:spChg chg="add mod">
          <ac:chgData name="(대학원생) 송상현 (도시환경공학과)" userId="70f2d841-58d8-4d83-bb54-db1f3fe2fa38" providerId="ADAL" clId="{DFE5BF90-BC2D-4359-8092-3DE3D7131F7F}" dt="2023-04-12T03:46:44.890" v="4783"/>
          <ac:spMkLst>
            <pc:docMk/>
            <pc:sldMk cId="3719802985" sldId="701"/>
            <ac:spMk id="18" creationId="{43D76E6B-E0E3-0FBB-6620-14F7AC636F4E}"/>
          </ac:spMkLst>
        </pc:spChg>
        <pc:grpChg chg="mod">
          <ac:chgData name="(대학원생) 송상현 (도시환경공학과)" userId="70f2d841-58d8-4d83-bb54-db1f3fe2fa38" providerId="ADAL" clId="{DFE5BF90-BC2D-4359-8092-3DE3D7131F7F}" dt="2023-04-12T03:45:27.731" v="4769" actId="1076"/>
          <ac:grpSpMkLst>
            <pc:docMk/>
            <pc:sldMk cId="3719802985" sldId="701"/>
            <ac:grpSpMk id="5" creationId="{DE251A89-1DF3-ED48-BAF4-7AA196B3ACD7}"/>
          </ac:grpSpMkLst>
        </pc:grpChg>
        <pc:grpChg chg="add mod">
          <ac:chgData name="(대학원생) 송상현 (도시환경공학과)" userId="70f2d841-58d8-4d83-bb54-db1f3fe2fa38" providerId="ADAL" clId="{DFE5BF90-BC2D-4359-8092-3DE3D7131F7F}" dt="2023-04-12T03:47:00.733" v="4792" actId="1076"/>
          <ac:grpSpMkLst>
            <pc:docMk/>
            <pc:sldMk cId="3719802985" sldId="701"/>
            <ac:grpSpMk id="14" creationId="{BB1C06DC-0B1F-0D24-5798-E73B5C20E807}"/>
          </ac:grpSpMkLst>
        </pc:grpChg>
        <pc:picChg chg="add mod">
          <ac:chgData name="(대학원생) 송상현 (도시환경공학과)" userId="70f2d841-58d8-4d83-bb54-db1f3fe2fa38" providerId="ADAL" clId="{DFE5BF90-BC2D-4359-8092-3DE3D7131F7F}" dt="2023-04-12T03:46:16.675" v="4778" actId="14100"/>
          <ac:picMkLst>
            <pc:docMk/>
            <pc:sldMk cId="3719802985" sldId="701"/>
            <ac:picMk id="6" creationId="{D0D5F2C6-192B-4E3F-D642-A402453A0591}"/>
          </ac:picMkLst>
        </pc:picChg>
        <pc:picChg chg="del mod">
          <ac:chgData name="(대학원생) 송상현 (도시환경공학과)" userId="70f2d841-58d8-4d83-bb54-db1f3fe2fa38" providerId="ADAL" clId="{DFE5BF90-BC2D-4359-8092-3DE3D7131F7F}" dt="2023-04-12T03:45:51.915" v="4772" actId="478"/>
          <ac:picMkLst>
            <pc:docMk/>
            <pc:sldMk cId="3719802985" sldId="701"/>
            <ac:picMk id="8" creationId="{F7906301-12E2-E841-8CC7-FA5ACA04C768}"/>
          </ac:picMkLst>
        </pc:picChg>
        <pc:picChg chg="mod">
          <ac:chgData name="(대학원생) 송상현 (도시환경공학과)" userId="70f2d841-58d8-4d83-bb54-db1f3fe2fa38" providerId="ADAL" clId="{DFE5BF90-BC2D-4359-8092-3DE3D7131F7F}" dt="2023-04-12T03:45:27.731" v="4769" actId="1076"/>
          <ac:picMkLst>
            <pc:docMk/>
            <pc:sldMk cId="3719802985" sldId="701"/>
            <ac:picMk id="9" creationId="{86327C9E-AD77-D34B-A6E2-2AA0E1C2D487}"/>
          </ac:picMkLst>
        </pc:picChg>
        <pc:picChg chg="mod">
          <ac:chgData name="(대학원생) 송상현 (도시환경공학과)" userId="70f2d841-58d8-4d83-bb54-db1f3fe2fa38" providerId="ADAL" clId="{DFE5BF90-BC2D-4359-8092-3DE3D7131F7F}" dt="2023-04-12T03:45:27.731" v="4769" actId="1076"/>
          <ac:picMkLst>
            <pc:docMk/>
            <pc:sldMk cId="3719802985" sldId="701"/>
            <ac:picMk id="13" creationId="{92FB20ED-15AC-3F4C-8086-8FF070A108C6}"/>
          </ac:picMkLst>
        </pc:picChg>
        <pc:picChg chg="mod">
          <ac:chgData name="(대학원생) 송상현 (도시환경공학과)" userId="70f2d841-58d8-4d83-bb54-db1f3fe2fa38" providerId="ADAL" clId="{DFE5BF90-BC2D-4359-8092-3DE3D7131F7F}" dt="2023-04-12T03:46:38.324" v="4781"/>
          <ac:picMkLst>
            <pc:docMk/>
            <pc:sldMk cId="3719802985" sldId="701"/>
            <ac:picMk id="15" creationId="{51EC3FE6-7228-29AC-B7A7-1522DBB6DF34}"/>
          </ac:picMkLst>
        </pc:picChg>
        <pc:picChg chg="mod">
          <ac:chgData name="(대학원생) 송상현 (도시환경공학과)" userId="70f2d841-58d8-4d83-bb54-db1f3fe2fa38" providerId="ADAL" clId="{DFE5BF90-BC2D-4359-8092-3DE3D7131F7F}" dt="2023-04-12T03:46:38.324" v="4781"/>
          <ac:picMkLst>
            <pc:docMk/>
            <pc:sldMk cId="3719802985" sldId="701"/>
            <ac:picMk id="16" creationId="{5146F2C2-7CE0-79E1-36E6-874B2E8BDCDD}"/>
          </ac:picMkLst>
        </pc:picChg>
        <pc:picChg chg="add mod">
          <ac:chgData name="(대학원생) 송상현 (도시환경공학과)" userId="70f2d841-58d8-4d83-bb54-db1f3fe2fa38" providerId="ADAL" clId="{DFE5BF90-BC2D-4359-8092-3DE3D7131F7F}" dt="2023-04-12T03:47:06.980" v="4794" actId="1076"/>
          <ac:picMkLst>
            <pc:docMk/>
            <pc:sldMk cId="3719802985" sldId="701"/>
            <ac:picMk id="17" creationId="{63CCEA5D-3E41-3532-3C3B-C591AB1CBB6F}"/>
          </ac:picMkLst>
        </pc:picChg>
        <pc:picChg chg="add del mod">
          <ac:chgData name="(대학원생) 송상현 (도시환경공학과)" userId="70f2d841-58d8-4d83-bb54-db1f3fe2fa38" providerId="ADAL" clId="{DFE5BF90-BC2D-4359-8092-3DE3D7131F7F}" dt="2023-04-13T14:12:18.259" v="8549"/>
          <ac:picMkLst>
            <pc:docMk/>
            <pc:sldMk cId="3719802985" sldId="701"/>
            <ac:picMk id="19" creationId="{15ABADD3-C6BA-11C4-72CF-6DAB9A3B5498}"/>
          </ac:picMkLst>
        </pc:picChg>
        <pc:picChg chg="add del mod">
          <ac:chgData name="(대학원생) 송상현 (도시환경공학과)" userId="70f2d841-58d8-4d83-bb54-db1f3fe2fa38" providerId="ADAL" clId="{DFE5BF90-BC2D-4359-8092-3DE3D7131F7F}" dt="2023-04-13T14:12:18.259" v="8549"/>
          <ac:picMkLst>
            <pc:docMk/>
            <pc:sldMk cId="3719802985" sldId="701"/>
            <ac:picMk id="20" creationId="{029B1A14-B1FB-01F8-FCCE-A0ACF30F6C8D}"/>
          </ac:picMkLst>
        </pc:picChg>
        <pc:picChg chg="add del mod">
          <ac:chgData name="(대학원생) 송상현 (도시환경공학과)" userId="70f2d841-58d8-4d83-bb54-db1f3fe2fa38" providerId="ADAL" clId="{DFE5BF90-BC2D-4359-8092-3DE3D7131F7F}" dt="2023-04-13T14:12:18.259" v="8549"/>
          <ac:picMkLst>
            <pc:docMk/>
            <pc:sldMk cId="3719802985" sldId="701"/>
            <ac:picMk id="21" creationId="{68FCA9E1-5FF4-D4ED-2201-190CBB652F65}"/>
          </ac:picMkLst>
        </pc:picChg>
        <pc:picChg chg="add mod">
          <ac:chgData name="(대학원생) 송상현 (도시환경공학과)" userId="70f2d841-58d8-4d83-bb54-db1f3fe2fa38" providerId="ADAL" clId="{DFE5BF90-BC2D-4359-8092-3DE3D7131F7F}" dt="2023-04-13T14:14:19.259" v="8569"/>
          <ac:picMkLst>
            <pc:docMk/>
            <pc:sldMk cId="3719802985" sldId="701"/>
            <ac:picMk id="22" creationId="{42EC6B35-1752-0238-E93F-CF23CBE92F40}"/>
          </ac:picMkLst>
        </pc:picChg>
        <pc:picChg chg="add mod">
          <ac:chgData name="(대학원생) 송상현 (도시환경공학과)" userId="70f2d841-58d8-4d83-bb54-db1f3fe2fa38" providerId="ADAL" clId="{DFE5BF90-BC2D-4359-8092-3DE3D7131F7F}" dt="2023-04-13T14:14:37.148" v="8572"/>
          <ac:picMkLst>
            <pc:docMk/>
            <pc:sldMk cId="3719802985" sldId="701"/>
            <ac:picMk id="23" creationId="{4CA7B03B-D36F-47C5-5143-2B189F2D38A5}"/>
          </ac:picMkLst>
        </pc:picChg>
        <pc:picChg chg="add mod">
          <ac:chgData name="(대학원생) 송상현 (도시환경공학과)" userId="70f2d841-58d8-4d83-bb54-db1f3fe2fa38" providerId="ADAL" clId="{DFE5BF90-BC2D-4359-8092-3DE3D7131F7F}" dt="2023-04-13T14:14:00.630" v="8567"/>
          <ac:picMkLst>
            <pc:docMk/>
            <pc:sldMk cId="3719802985" sldId="701"/>
            <ac:picMk id="24" creationId="{17A66CE4-58E6-E0FC-D6F6-B2C7BFEE066D}"/>
          </ac:picMkLst>
        </pc:picChg>
      </pc:sldChg>
      <pc:sldChg chg="addSp delSp add mod">
        <pc:chgData name="(대학원생) 송상현 (도시환경공학과)" userId="70f2d841-58d8-4d83-bb54-db1f3fe2fa38" providerId="ADAL" clId="{DFE5BF90-BC2D-4359-8092-3DE3D7131F7F}" dt="2023-04-11T04:07:18.728" v="1340" actId="21"/>
        <pc:sldMkLst>
          <pc:docMk/>
          <pc:sldMk cId="2125853550" sldId="702"/>
        </pc:sldMkLst>
        <pc:grpChg chg="add del">
          <ac:chgData name="(대학원생) 송상현 (도시환경공학과)" userId="70f2d841-58d8-4d83-bb54-db1f3fe2fa38" providerId="ADAL" clId="{DFE5BF90-BC2D-4359-8092-3DE3D7131F7F}" dt="2023-04-11T04:07:18.728" v="1340" actId="21"/>
          <ac:grpSpMkLst>
            <pc:docMk/>
            <pc:sldMk cId="2125853550" sldId="702"/>
            <ac:grpSpMk id="18" creationId="{D36FC04C-1ADC-73BF-A814-BA7BB160F466}"/>
          </ac:grpSpMkLst>
        </pc:grpChg>
      </pc:sldChg>
      <pc:sldChg chg="add">
        <pc:chgData name="(대학원생) 송상현 (도시환경공학과)" userId="70f2d841-58d8-4d83-bb54-db1f3fe2fa38" providerId="ADAL" clId="{DFE5BF90-BC2D-4359-8092-3DE3D7131F7F}" dt="2023-04-07T03:47:14.946" v="50"/>
        <pc:sldMkLst>
          <pc:docMk/>
          <pc:sldMk cId="3016670529" sldId="703"/>
        </pc:sldMkLst>
      </pc:sldChg>
      <pc:sldChg chg="addSp delSp modSp add mod">
        <pc:chgData name="(대학원생) 송상현 (도시환경공학과)" userId="70f2d841-58d8-4d83-bb54-db1f3fe2fa38" providerId="ADAL" clId="{DFE5BF90-BC2D-4359-8092-3DE3D7131F7F}" dt="2023-04-13T14:17:59.146" v="8599"/>
        <pc:sldMkLst>
          <pc:docMk/>
          <pc:sldMk cId="4132780280" sldId="704"/>
        </pc:sldMkLst>
        <pc:spChg chg="mod">
          <ac:chgData name="(대학원생) 송상현 (도시환경공학과)" userId="70f2d841-58d8-4d83-bb54-db1f3fe2fa38" providerId="ADAL" clId="{DFE5BF90-BC2D-4359-8092-3DE3D7131F7F}" dt="2023-04-13T09:00:10.730" v="6472" actId="20577"/>
          <ac:spMkLst>
            <pc:docMk/>
            <pc:sldMk cId="4132780280" sldId="704"/>
            <ac:spMk id="3" creationId="{AF05EFE3-8DE1-4E68-0AD9-F36E2C89FD31}"/>
          </ac:spMkLst>
        </pc:spChg>
        <pc:spChg chg="add mod">
          <ac:chgData name="(대학원생) 송상현 (도시환경공학과)" userId="70f2d841-58d8-4d83-bb54-db1f3fe2fa38" providerId="ADAL" clId="{DFE5BF90-BC2D-4359-8092-3DE3D7131F7F}" dt="2023-04-13T08:59:58.748" v="6468" actId="164"/>
          <ac:spMkLst>
            <pc:docMk/>
            <pc:sldMk cId="4132780280" sldId="704"/>
            <ac:spMk id="19" creationId="{4D8FA749-0A0F-36A1-D7E5-9B3A153D2D8B}"/>
          </ac:spMkLst>
        </pc:spChg>
        <pc:spChg chg="add mod">
          <ac:chgData name="(대학원생) 송상현 (도시환경공학과)" userId="70f2d841-58d8-4d83-bb54-db1f3fe2fa38" providerId="ADAL" clId="{DFE5BF90-BC2D-4359-8092-3DE3D7131F7F}" dt="2023-04-13T08:59:58.748" v="6468" actId="164"/>
          <ac:spMkLst>
            <pc:docMk/>
            <pc:sldMk cId="4132780280" sldId="704"/>
            <ac:spMk id="20" creationId="{5B150209-6EAE-AA35-7801-B6BD5E658E31}"/>
          </ac:spMkLst>
        </pc:spChg>
        <pc:spChg chg="add mod">
          <ac:chgData name="(대학원생) 송상현 (도시환경공학과)" userId="70f2d841-58d8-4d83-bb54-db1f3fe2fa38" providerId="ADAL" clId="{DFE5BF90-BC2D-4359-8092-3DE3D7131F7F}" dt="2023-04-13T08:59:58.748" v="6468" actId="164"/>
          <ac:spMkLst>
            <pc:docMk/>
            <pc:sldMk cId="4132780280" sldId="704"/>
            <ac:spMk id="21" creationId="{4B9C2429-B5BD-9E88-D047-B615DD4EE18C}"/>
          </ac:spMkLst>
        </pc:spChg>
        <pc:spChg chg="mod topLvl">
          <ac:chgData name="(대학원생) 송상현 (도시환경공학과)" userId="70f2d841-58d8-4d83-bb54-db1f3fe2fa38" providerId="ADAL" clId="{DFE5BF90-BC2D-4359-8092-3DE3D7131F7F}" dt="2023-04-13T08:59:58.748" v="6468" actId="164"/>
          <ac:spMkLst>
            <pc:docMk/>
            <pc:sldMk cId="4132780280" sldId="704"/>
            <ac:spMk id="53" creationId="{A2ECD8B7-503E-8B4C-9EFE-074731CF3D32}"/>
          </ac:spMkLst>
        </pc:spChg>
        <pc:spChg chg="mod topLvl">
          <ac:chgData name="(대학원생) 송상현 (도시환경공학과)" userId="70f2d841-58d8-4d83-bb54-db1f3fe2fa38" providerId="ADAL" clId="{DFE5BF90-BC2D-4359-8092-3DE3D7131F7F}" dt="2023-04-13T08:59:58.748" v="6468" actId="164"/>
          <ac:spMkLst>
            <pc:docMk/>
            <pc:sldMk cId="4132780280" sldId="704"/>
            <ac:spMk id="57" creationId="{C22D5B93-C500-F140-9101-F393B3E11425}"/>
          </ac:spMkLst>
        </pc:spChg>
        <pc:spChg chg="del mod topLvl">
          <ac:chgData name="(대학원생) 송상현 (도시환경공학과)" userId="70f2d841-58d8-4d83-bb54-db1f3fe2fa38" providerId="ADAL" clId="{DFE5BF90-BC2D-4359-8092-3DE3D7131F7F}" dt="2023-04-13T08:59:47.801" v="6465" actId="478"/>
          <ac:spMkLst>
            <pc:docMk/>
            <pc:sldMk cId="4132780280" sldId="704"/>
            <ac:spMk id="58" creationId="{B2F2430B-7326-0D46-A9BC-C2187B6DF58B}"/>
          </ac:spMkLst>
        </pc:spChg>
        <pc:spChg chg="del mod topLvl">
          <ac:chgData name="(대학원생) 송상현 (도시환경공학과)" userId="70f2d841-58d8-4d83-bb54-db1f3fe2fa38" providerId="ADAL" clId="{DFE5BF90-BC2D-4359-8092-3DE3D7131F7F}" dt="2023-04-13T08:59:47.801" v="6465" actId="478"/>
          <ac:spMkLst>
            <pc:docMk/>
            <pc:sldMk cId="4132780280" sldId="704"/>
            <ac:spMk id="59" creationId="{DDADD2B2-1F87-BB46-B81F-0512317D3C69}"/>
          </ac:spMkLst>
        </pc:spChg>
        <pc:spChg chg="del mod topLvl">
          <ac:chgData name="(대학원생) 송상현 (도시환경공학과)" userId="70f2d841-58d8-4d83-bb54-db1f3fe2fa38" providerId="ADAL" clId="{DFE5BF90-BC2D-4359-8092-3DE3D7131F7F}" dt="2023-04-13T08:59:47.801" v="6465" actId="478"/>
          <ac:spMkLst>
            <pc:docMk/>
            <pc:sldMk cId="4132780280" sldId="704"/>
            <ac:spMk id="60" creationId="{63B054D7-4BAB-544F-92A3-EB1C4F154794}"/>
          </ac:spMkLst>
        </pc:spChg>
        <pc:spChg chg="mod">
          <ac:chgData name="(대학원생) 송상현 (도시환경공학과)" userId="70f2d841-58d8-4d83-bb54-db1f3fe2fa38" providerId="ADAL" clId="{DFE5BF90-BC2D-4359-8092-3DE3D7131F7F}" dt="2023-04-13T12:09:15.256" v="6631" actId="1076"/>
          <ac:spMkLst>
            <pc:docMk/>
            <pc:sldMk cId="4132780280" sldId="704"/>
            <ac:spMk id="61" creationId="{822E897E-0B0F-204A-AF8D-77983C2B6994}"/>
          </ac:spMkLst>
        </pc:spChg>
        <pc:spChg chg="mod ord">
          <ac:chgData name="(대학원생) 송상현 (도시환경공학과)" userId="70f2d841-58d8-4d83-bb54-db1f3fe2fa38" providerId="ADAL" clId="{DFE5BF90-BC2D-4359-8092-3DE3D7131F7F}" dt="2023-04-13T11:34:39.334" v="6536" actId="1076"/>
          <ac:spMkLst>
            <pc:docMk/>
            <pc:sldMk cId="4132780280" sldId="704"/>
            <ac:spMk id="64" creationId="{4AB80624-05CD-2A49-9A89-81B5F662F2E1}"/>
          </ac:spMkLst>
        </pc:spChg>
        <pc:grpChg chg="del">
          <ac:chgData name="(대학원생) 송상현 (도시환경공학과)" userId="70f2d841-58d8-4d83-bb54-db1f3fe2fa38" providerId="ADAL" clId="{DFE5BF90-BC2D-4359-8092-3DE3D7131F7F}" dt="2023-04-13T08:57:20.215" v="6422" actId="165"/>
          <ac:grpSpMkLst>
            <pc:docMk/>
            <pc:sldMk cId="4132780280" sldId="704"/>
            <ac:grpSpMk id="5" creationId="{503D097C-66C0-BE4B-A4DE-67C347CD7B34}"/>
          </ac:grpSpMkLst>
        </pc:grpChg>
        <pc:grpChg chg="add del mod">
          <ac:chgData name="(대학원생) 송상현 (도시환경공학과)" userId="70f2d841-58d8-4d83-bb54-db1f3fe2fa38" providerId="ADAL" clId="{DFE5BF90-BC2D-4359-8092-3DE3D7131F7F}" dt="2023-04-13T08:59:43.689" v="6464" actId="165"/>
          <ac:grpSpMkLst>
            <pc:docMk/>
            <pc:sldMk cId="4132780280" sldId="704"/>
            <ac:grpSpMk id="18" creationId="{228470EB-C8C0-48E7-F8BC-4FD5156BDBBB}"/>
          </ac:grpSpMkLst>
        </pc:grpChg>
        <pc:grpChg chg="add mod">
          <ac:chgData name="(대학원생) 송상현 (도시환경공학과)" userId="70f2d841-58d8-4d83-bb54-db1f3fe2fa38" providerId="ADAL" clId="{DFE5BF90-BC2D-4359-8092-3DE3D7131F7F}" dt="2023-04-13T08:59:58.748" v="6468" actId="164"/>
          <ac:grpSpMkLst>
            <pc:docMk/>
            <pc:sldMk cId="4132780280" sldId="704"/>
            <ac:grpSpMk id="22" creationId="{EC2840FB-C64C-A25F-D34B-032A90F49D83}"/>
          </ac:grpSpMkLst>
        </pc:grpChg>
        <pc:picChg chg="add del mod">
          <ac:chgData name="(대학원생) 송상현 (도시환경공학과)" userId="70f2d841-58d8-4d83-bb54-db1f3fe2fa38" providerId="ADAL" clId="{DFE5BF90-BC2D-4359-8092-3DE3D7131F7F}" dt="2023-04-13T08:57:25.982" v="6424" actId="478"/>
          <ac:picMkLst>
            <pc:docMk/>
            <pc:sldMk cId="4132780280" sldId="704"/>
            <ac:picMk id="6" creationId="{685EC8D1-50E4-BDF3-AD16-C934942D4A73}"/>
          </ac:picMkLst>
        </pc:picChg>
        <pc:picChg chg="add del mod">
          <ac:chgData name="(대학원생) 송상현 (도시환경공학과)" userId="70f2d841-58d8-4d83-bb54-db1f3fe2fa38" providerId="ADAL" clId="{DFE5BF90-BC2D-4359-8092-3DE3D7131F7F}" dt="2023-04-13T08:57:25.982" v="6424" actId="478"/>
          <ac:picMkLst>
            <pc:docMk/>
            <pc:sldMk cId="4132780280" sldId="704"/>
            <ac:picMk id="7" creationId="{8FF4C988-E7F8-B931-DA3B-9138253735FD}"/>
          </ac:picMkLst>
        </pc:picChg>
        <pc:picChg chg="add del mod">
          <ac:chgData name="(대학원생) 송상현 (도시환경공학과)" userId="70f2d841-58d8-4d83-bb54-db1f3fe2fa38" providerId="ADAL" clId="{DFE5BF90-BC2D-4359-8092-3DE3D7131F7F}" dt="2023-04-13T08:57:25.982" v="6424" actId="478"/>
          <ac:picMkLst>
            <pc:docMk/>
            <pc:sldMk cId="4132780280" sldId="704"/>
            <ac:picMk id="8" creationId="{7BD3741A-DEBB-083A-F8E0-BD2A7CF22F2F}"/>
          </ac:picMkLst>
        </pc:picChg>
        <pc:picChg chg="add del mod">
          <ac:chgData name="(대학원생) 송상현 (도시환경공학과)" userId="70f2d841-58d8-4d83-bb54-db1f3fe2fa38" providerId="ADAL" clId="{DFE5BF90-BC2D-4359-8092-3DE3D7131F7F}" dt="2023-04-13T08:57:25.982" v="6424" actId="478"/>
          <ac:picMkLst>
            <pc:docMk/>
            <pc:sldMk cId="4132780280" sldId="704"/>
            <ac:picMk id="9" creationId="{84BC8015-F712-2929-B48B-A3847E38E6D4}"/>
          </ac:picMkLst>
        </pc:picChg>
        <pc:picChg chg="add del mod">
          <ac:chgData name="(대학원생) 송상현 (도시환경공학과)" userId="70f2d841-58d8-4d83-bb54-db1f3fe2fa38" providerId="ADAL" clId="{DFE5BF90-BC2D-4359-8092-3DE3D7131F7F}" dt="2023-04-13T08:57:25.982" v="6424" actId="478"/>
          <ac:picMkLst>
            <pc:docMk/>
            <pc:sldMk cId="4132780280" sldId="704"/>
            <ac:picMk id="10" creationId="{301A3A3F-496E-4E22-0F2C-E07244E06575}"/>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1" creationId="{B546C656-5C7E-269E-52FF-62DBB729C4FE}"/>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2" creationId="{202EEB1A-A3DD-5FDD-0F94-755E0E0AE825}"/>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3" creationId="{D58EDEBB-D502-017A-93EB-1573082623A3}"/>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4" creationId="{B6F4306C-A33F-A2BE-76A5-4C4A217D34A7}"/>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5" creationId="{5B41E0AB-42E4-D269-B208-1D8A7C33A3B3}"/>
          </ac:picMkLst>
        </pc:picChg>
        <pc:picChg chg="add mod ord topLvl">
          <ac:chgData name="(대학원생) 송상현 (도시환경공학과)" userId="70f2d841-58d8-4d83-bb54-db1f3fe2fa38" providerId="ADAL" clId="{DFE5BF90-BC2D-4359-8092-3DE3D7131F7F}" dt="2023-04-13T08:59:58.748" v="6468" actId="164"/>
          <ac:picMkLst>
            <pc:docMk/>
            <pc:sldMk cId="4132780280" sldId="704"/>
            <ac:picMk id="16" creationId="{260D5915-3B63-7C08-3B1B-D172EC58A5C5}"/>
          </ac:picMkLst>
        </pc:picChg>
        <pc:picChg chg="add del mod">
          <ac:chgData name="(대학원생) 송상현 (도시환경공학과)" userId="70f2d841-58d8-4d83-bb54-db1f3fe2fa38" providerId="ADAL" clId="{DFE5BF90-BC2D-4359-8092-3DE3D7131F7F}" dt="2023-04-13T08:57:54.269" v="6430" actId="478"/>
          <ac:picMkLst>
            <pc:docMk/>
            <pc:sldMk cId="4132780280" sldId="704"/>
            <ac:picMk id="17" creationId="{7015B689-7CAE-C732-5A88-065D3FA2963D}"/>
          </ac:picMkLst>
        </pc:picChg>
        <pc:picChg chg="add mod">
          <ac:chgData name="(대학원생) 송상현 (도시환경공학과)" userId="70f2d841-58d8-4d83-bb54-db1f3fe2fa38" providerId="ADAL" clId="{DFE5BF90-BC2D-4359-8092-3DE3D7131F7F}" dt="2023-04-13T14:17:54.414" v="8598"/>
          <ac:picMkLst>
            <pc:docMk/>
            <pc:sldMk cId="4132780280" sldId="704"/>
            <ac:picMk id="23" creationId="{3585174A-2F35-8557-D376-A6EFD809C2EF}"/>
          </ac:picMkLst>
        </pc:picChg>
        <pc:picChg chg="add mod">
          <ac:chgData name="(대학원생) 송상현 (도시환경공학과)" userId="70f2d841-58d8-4d83-bb54-db1f3fe2fa38" providerId="ADAL" clId="{DFE5BF90-BC2D-4359-8092-3DE3D7131F7F}" dt="2023-04-13T14:17:59.146" v="8599"/>
          <ac:picMkLst>
            <pc:docMk/>
            <pc:sldMk cId="4132780280" sldId="704"/>
            <ac:picMk id="25" creationId="{CBB58842-913A-F944-8F13-2DDBCFCCCCE7}"/>
          </ac:picMkLst>
        </pc:picChg>
        <pc:picChg chg="add mod">
          <ac:chgData name="(대학원생) 송상현 (도시환경공학과)" userId="70f2d841-58d8-4d83-bb54-db1f3fe2fa38" providerId="ADAL" clId="{DFE5BF90-BC2D-4359-8092-3DE3D7131F7F}" dt="2023-04-13T14:17:48.816" v="8597"/>
          <ac:picMkLst>
            <pc:docMk/>
            <pc:sldMk cId="4132780280" sldId="704"/>
            <ac:picMk id="26" creationId="{BFD4B393-3827-7777-F5DB-4DC00AFFA12B}"/>
          </ac:picMkLst>
        </pc:picChg>
        <pc:picChg chg="del mod topLvl">
          <ac:chgData name="(대학원생) 송상현 (도시환경공학과)" userId="70f2d841-58d8-4d83-bb54-db1f3fe2fa38" providerId="ADAL" clId="{DFE5BF90-BC2D-4359-8092-3DE3D7131F7F}" dt="2023-04-13T08:57:25.982" v="6424" actId="478"/>
          <ac:picMkLst>
            <pc:docMk/>
            <pc:sldMk cId="4132780280" sldId="704"/>
            <ac:picMk id="28" creationId="{CC31446B-BC6F-8A4F-A432-91DA952B04B4}"/>
          </ac:picMkLst>
        </pc:picChg>
        <pc:picChg chg="del mod topLvl">
          <ac:chgData name="(대학원생) 송상현 (도시환경공학과)" userId="70f2d841-58d8-4d83-bb54-db1f3fe2fa38" providerId="ADAL" clId="{DFE5BF90-BC2D-4359-8092-3DE3D7131F7F}" dt="2023-04-13T08:57:30.077" v="6426" actId="478"/>
          <ac:picMkLst>
            <pc:docMk/>
            <pc:sldMk cId="4132780280" sldId="704"/>
            <ac:picMk id="29" creationId="{DC95ACA0-5BEB-D348-8AB1-96ACC30CB05D}"/>
          </ac:picMkLst>
        </pc:picChg>
        <pc:picChg chg="del mod topLvl">
          <ac:chgData name="(대학원생) 송상현 (도시환경공학과)" userId="70f2d841-58d8-4d83-bb54-db1f3fe2fa38" providerId="ADAL" clId="{DFE5BF90-BC2D-4359-8092-3DE3D7131F7F}" dt="2023-04-13T08:57:30.077" v="6426" actId="478"/>
          <ac:picMkLst>
            <pc:docMk/>
            <pc:sldMk cId="4132780280" sldId="704"/>
            <ac:picMk id="36" creationId="{E2C0A183-8995-7345-A230-5638CAE2A035}"/>
          </ac:picMkLst>
        </pc:picChg>
        <pc:picChg chg="del mod topLvl">
          <ac:chgData name="(대학원생) 송상현 (도시환경공학과)" userId="70f2d841-58d8-4d83-bb54-db1f3fe2fa38" providerId="ADAL" clId="{DFE5BF90-BC2D-4359-8092-3DE3D7131F7F}" dt="2023-04-13T08:57:30.077" v="6426" actId="478"/>
          <ac:picMkLst>
            <pc:docMk/>
            <pc:sldMk cId="4132780280" sldId="704"/>
            <ac:picMk id="54" creationId="{60825C36-A81A-8E41-965D-1DD1FC09A5E1}"/>
          </ac:picMkLst>
        </pc:picChg>
        <pc:picChg chg="del mod topLvl">
          <ac:chgData name="(대학원생) 송상현 (도시환경공학과)" userId="70f2d841-58d8-4d83-bb54-db1f3fe2fa38" providerId="ADAL" clId="{DFE5BF90-BC2D-4359-8092-3DE3D7131F7F}" dt="2023-04-13T08:57:30.077" v="6426" actId="478"/>
          <ac:picMkLst>
            <pc:docMk/>
            <pc:sldMk cId="4132780280" sldId="704"/>
            <ac:picMk id="55" creationId="{C90980A8-F02C-2241-B6F4-9D2EF2A02196}"/>
          </ac:picMkLst>
        </pc:picChg>
        <pc:picChg chg="del mod topLvl">
          <ac:chgData name="(대학원생) 송상현 (도시환경공학과)" userId="70f2d841-58d8-4d83-bb54-db1f3fe2fa38" providerId="ADAL" clId="{DFE5BF90-BC2D-4359-8092-3DE3D7131F7F}" dt="2023-04-13T08:57:30.077" v="6426" actId="478"/>
          <ac:picMkLst>
            <pc:docMk/>
            <pc:sldMk cId="4132780280" sldId="704"/>
            <ac:picMk id="56" creationId="{0C5E8C24-1302-BE45-89C1-384783FA4E59}"/>
          </ac:picMkLst>
        </pc:picChg>
      </pc:sldChg>
      <pc:sldChg chg="add">
        <pc:chgData name="(대학원생) 송상현 (도시환경공학과)" userId="70f2d841-58d8-4d83-bb54-db1f3fe2fa38" providerId="ADAL" clId="{DFE5BF90-BC2D-4359-8092-3DE3D7131F7F}" dt="2023-04-07T03:47:14.946" v="50"/>
        <pc:sldMkLst>
          <pc:docMk/>
          <pc:sldMk cId="2510634264" sldId="705"/>
        </pc:sldMkLst>
      </pc:sldChg>
      <pc:sldChg chg="addSp delSp modSp add del mod modClrScheme chgLayout">
        <pc:chgData name="(대학원생) 송상현 (도시환경공학과)" userId="70f2d841-58d8-4d83-bb54-db1f3fe2fa38" providerId="ADAL" clId="{DFE5BF90-BC2D-4359-8092-3DE3D7131F7F}" dt="2023-04-12T01:48:40.443" v="4667" actId="47"/>
        <pc:sldMkLst>
          <pc:docMk/>
          <pc:sldMk cId="1058873201" sldId="706"/>
        </pc:sldMkLst>
        <pc:spChg chg="mod ord">
          <ac:chgData name="(대학원생) 송상현 (도시환경공학과)" userId="70f2d841-58d8-4d83-bb54-db1f3fe2fa38" providerId="ADAL" clId="{DFE5BF90-BC2D-4359-8092-3DE3D7131F7F}" dt="2023-04-11T08:40:42.360" v="2702" actId="700"/>
          <ac:spMkLst>
            <pc:docMk/>
            <pc:sldMk cId="1058873201" sldId="706"/>
            <ac:spMk id="2" creationId="{9D87734E-0E63-12FC-724A-9ED06F8202B0}"/>
          </ac:spMkLst>
        </pc:spChg>
        <pc:spChg chg="del mod ord">
          <ac:chgData name="(대학원생) 송상현 (도시환경공학과)" userId="70f2d841-58d8-4d83-bb54-db1f3fe2fa38" providerId="ADAL" clId="{DFE5BF90-BC2D-4359-8092-3DE3D7131F7F}" dt="2023-04-12T01:35:06.292" v="4108" actId="478"/>
          <ac:spMkLst>
            <pc:docMk/>
            <pc:sldMk cId="1058873201" sldId="706"/>
            <ac:spMk id="3" creationId="{AF05EFE3-8DE1-4E68-0AD9-F36E2C89FD31}"/>
          </ac:spMkLst>
        </pc:spChg>
        <pc:spChg chg="del">
          <ac:chgData name="(대학원생) 송상현 (도시환경공학과)" userId="70f2d841-58d8-4d83-bb54-db1f3fe2fa38" providerId="ADAL" clId="{DFE5BF90-BC2D-4359-8092-3DE3D7131F7F}" dt="2023-04-11T04:35:54.005" v="1555" actId="478"/>
          <ac:spMkLst>
            <pc:docMk/>
            <pc:sldMk cId="1058873201" sldId="706"/>
            <ac:spMk id="4" creationId="{25711E08-42B9-E874-ABE3-74C268B34221}"/>
          </ac:spMkLst>
        </pc:spChg>
        <pc:spChg chg="mod">
          <ac:chgData name="(대학원생) 송상현 (도시환경공학과)" userId="70f2d841-58d8-4d83-bb54-db1f3fe2fa38" providerId="ADAL" clId="{DFE5BF90-BC2D-4359-8092-3DE3D7131F7F}" dt="2023-04-11T08:40:53.082" v="2704" actId="207"/>
          <ac:spMkLst>
            <pc:docMk/>
            <pc:sldMk cId="1058873201" sldId="706"/>
            <ac:spMk id="5" creationId="{E4B4945B-EE17-ED08-7CEC-34B287E20DD2}"/>
          </ac:spMkLst>
        </pc:spChg>
        <pc:spChg chg="add del mod">
          <ac:chgData name="(대학원생) 송상현 (도시환경공학과)" userId="70f2d841-58d8-4d83-bb54-db1f3fe2fa38" providerId="ADAL" clId="{DFE5BF90-BC2D-4359-8092-3DE3D7131F7F}" dt="2023-04-11T04:07:48.198" v="1364" actId="478"/>
          <ac:spMkLst>
            <pc:docMk/>
            <pc:sldMk cId="1058873201" sldId="706"/>
            <ac:spMk id="6" creationId="{7894E8C0-915C-23AD-E78F-24505EC719D4}"/>
          </ac:spMkLst>
        </pc:spChg>
        <pc:spChg chg="add del mod">
          <ac:chgData name="(대학원생) 송상현 (도시환경공학과)" userId="70f2d841-58d8-4d83-bb54-db1f3fe2fa38" providerId="ADAL" clId="{DFE5BF90-BC2D-4359-8092-3DE3D7131F7F}" dt="2023-04-12T01:35:09.976" v="4111" actId="478"/>
          <ac:spMkLst>
            <pc:docMk/>
            <pc:sldMk cId="1058873201" sldId="706"/>
            <ac:spMk id="7" creationId="{9AADEC99-14DD-A6BC-B161-ABBDC4697F20}"/>
          </ac:spMkLst>
        </pc:spChg>
        <pc:spChg chg="mod">
          <ac:chgData name="(대학원생) 송상현 (도시환경공학과)" userId="70f2d841-58d8-4d83-bb54-db1f3fe2fa38" providerId="ADAL" clId="{DFE5BF90-BC2D-4359-8092-3DE3D7131F7F}" dt="2023-04-11T04:07:45.355" v="1363" actId="1036"/>
          <ac:spMkLst>
            <pc:docMk/>
            <pc:sldMk cId="1058873201" sldId="706"/>
            <ac:spMk id="8" creationId="{BC64B499-3C08-0E1E-39DC-636089FA2D83}"/>
          </ac:spMkLst>
        </pc:spChg>
        <pc:spChg chg="add del mod">
          <ac:chgData name="(대학원생) 송상현 (도시환경공학과)" userId="70f2d841-58d8-4d83-bb54-db1f3fe2fa38" providerId="ADAL" clId="{DFE5BF90-BC2D-4359-8092-3DE3D7131F7F}" dt="2023-04-12T01:35:07.112" v="4110"/>
          <ac:spMkLst>
            <pc:docMk/>
            <pc:sldMk cId="1058873201" sldId="706"/>
            <ac:spMk id="10" creationId="{501BB678-1FC9-D826-FFAD-540C6F345B32}"/>
          </ac:spMkLst>
        </pc:spChg>
        <pc:spChg chg="add mod">
          <ac:chgData name="(대학원생) 송상현 (도시환경공학과)" userId="70f2d841-58d8-4d83-bb54-db1f3fe2fa38" providerId="ADAL" clId="{DFE5BF90-BC2D-4359-8092-3DE3D7131F7F}" dt="2023-04-12T01:35:10.115" v="4112"/>
          <ac:spMkLst>
            <pc:docMk/>
            <pc:sldMk cId="1058873201" sldId="706"/>
            <ac:spMk id="11" creationId="{234B8470-34F4-E286-DA36-31CABFDDD0D7}"/>
          </ac:spMkLst>
        </pc:spChg>
        <pc:spChg chg="del mod topLvl">
          <ac:chgData name="(대학원생) 송상현 (도시환경공학과)" userId="70f2d841-58d8-4d83-bb54-db1f3fe2fa38" providerId="ADAL" clId="{DFE5BF90-BC2D-4359-8092-3DE3D7131F7F}" dt="2023-04-11T04:09:14.283" v="1457" actId="21"/>
          <ac:spMkLst>
            <pc:docMk/>
            <pc:sldMk cId="1058873201" sldId="706"/>
            <ac:spMk id="18" creationId="{E6D48247-2078-60C4-C82F-83E137EEFC04}"/>
          </ac:spMkLst>
        </pc:spChg>
        <pc:spChg chg="mod">
          <ac:chgData name="(대학원생) 송상현 (도시환경공학과)" userId="70f2d841-58d8-4d83-bb54-db1f3fe2fa38" providerId="ADAL" clId="{DFE5BF90-BC2D-4359-8092-3DE3D7131F7F}" dt="2023-04-11T08:40:53.082" v="2704" actId="207"/>
          <ac:spMkLst>
            <pc:docMk/>
            <pc:sldMk cId="1058873201" sldId="706"/>
            <ac:spMk id="22" creationId="{99A10B37-D20C-D38E-3D9E-F4CC8C58A85C}"/>
          </ac:spMkLst>
        </pc:spChg>
        <pc:spChg chg="add mod">
          <ac:chgData name="(대학원생) 송상현 (도시환경공학과)" userId="70f2d841-58d8-4d83-bb54-db1f3fe2fa38" providerId="ADAL" clId="{DFE5BF90-BC2D-4359-8092-3DE3D7131F7F}" dt="2023-04-12T01:21:24.908" v="3932" actId="1037"/>
          <ac:spMkLst>
            <pc:docMk/>
            <pc:sldMk cId="1058873201" sldId="706"/>
            <ac:spMk id="23" creationId="{60B5D776-EFBC-ED9D-BC57-5AF65E79F6FE}"/>
          </ac:spMkLst>
        </pc:spChg>
        <pc:spChg chg="add del mod">
          <ac:chgData name="(대학원생) 송상현 (도시환경공학과)" userId="70f2d841-58d8-4d83-bb54-db1f3fe2fa38" providerId="ADAL" clId="{DFE5BF90-BC2D-4359-8092-3DE3D7131F7F}" dt="2023-04-11T08:23:35.235" v="2546" actId="21"/>
          <ac:spMkLst>
            <pc:docMk/>
            <pc:sldMk cId="1058873201" sldId="706"/>
            <ac:spMk id="24" creationId="{CE5EF8EC-78FE-4945-B283-4625C185AB39}"/>
          </ac:spMkLst>
        </pc:spChg>
        <pc:spChg chg="add del mod">
          <ac:chgData name="(대학원생) 송상현 (도시환경공학과)" userId="70f2d841-58d8-4d83-bb54-db1f3fe2fa38" providerId="ADAL" clId="{DFE5BF90-BC2D-4359-8092-3DE3D7131F7F}" dt="2023-04-11T08:40:06.481" v="2700" actId="478"/>
          <ac:spMkLst>
            <pc:docMk/>
            <pc:sldMk cId="1058873201" sldId="706"/>
            <ac:spMk id="35" creationId="{59C50ECA-88CF-5AC0-C56E-64B6207874DA}"/>
          </ac:spMkLst>
        </pc:spChg>
        <pc:spChg chg="add del mod">
          <ac:chgData name="(대학원생) 송상현 (도시환경공학과)" userId="70f2d841-58d8-4d83-bb54-db1f3fe2fa38" providerId="ADAL" clId="{DFE5BF90-BC2D-4359-8092-3DE3D7131F7F}" dt="2023-04-11T08:24:11.632" v="2552" actId="21"/>
          <ac:spMkLst>
            <pc:docMk/>
            <pc:sldMk cId="1058873201" sldId="706"/>
            <ac:spMk id="38" creationId="{9BC78FF7-8E4A-7081-97FC-713DE0790770}"/>
          </ac:spMkLst>
        </pc:spChg>
        <pc:spChg chg="add mod">
          <ac:chgData name="(대학원생) 송상현 (도시환경공학과)" userId="70f2d841-58d8-4d83-bb54-db1f3fe2fa38" providerId="ADAL" clId="{DFE5BF90-BC2D-4359-8092-3DE3D7131F7F}" dt="2023-04-11T08:42:37.447" v="2789"/>
          <ac:spMkLst>
            <pc:docMk/>
            <pc:sldMk cId="1058873201" sldId="706"/>
            <ac:spMk id="39" creationId="{BEC95DB7-4E00-D08A-23DD-6B265DCDB301}"/>
          </ac:spMkLst>
        </pc:spChg>
        <pc:spChg chg="add mod">
          <ac:chgData name="(대학원생) 송상현 (도시환경공학과)" userId="70f2d841-58d8-4d83-bb54-db1f3fe2fa38" providerId="ADAL" clId="{DFE5BF90-BC2D-4359-8092-3DE3D7131F7F}" dt="2023-04-11T08:42:37.447" v="2789"/>
          <ac:spMkLst>
            <pc:docMk/>
            <pc:sldMk cId="1058873201" sldId="706"/>
            <ac:spMk id="40" creationId="{F3B37F6E-23C7-DB13-BEED-0C28D39BAE6D}"/>
          </ac:spMkLst>
        </pc:spChg>
        <pc:spChg chg="add mod">
          <ac:chgData name="(대학원생) 송상현 (도시환경공학과)" userId="70f2d841-58d8-4d83-bb54-db1f3fe2fa38" providerId="ADAL" clId="{DFE5BF90-BC2D-4359-8092-3DE3D7131F7F}" dt="2023-04-11T08:25:29.905" v="2590" actId="571"/>
          <ac:spMkLst>
            <pc:docMk/>
            <pc:sldMk cId="1058873201" sldId="706"/>
            <ac:spMk id="42" creationId="{DCBB7110-F6CE-7E8D-54E7-B4A230AF3A74}"/>
          </ac:spMkLst>
        </pc:spChg>
        <pc:spChg chg="add mod">
          <ac:chgData name="(대학원생) 송상현 (도시환경공학과)" userId="70f2d841-58d8-4d83-bb54-db1f3fe2fa38" providerId="ADAL" clId="{DFE5BF90-BC2D-4359-8092-3DE3D7131F7F}" dt="2023-04-11T08:42:37.447" v="2789"/>
          <ac:spMkLst>
            <pc:docMk/>
            <pc:sldMk cId="1058873201" sldId="706"/>
            <ac:spMk id="48" creationId="{950BDE2E-B3F2-8805-9129-CA0884C343EE}"/>
          </ac:spMkLst>
        </pc:spChg>
        <pc:spChg chg="add del mod">
          <ac:chgData name="(대학원생) 송상현 (도시환경공학과)" userId="70f2d841-58d8-4d83-bb54-db1f3fe2fa38" providerId="ADAL" clId="{DFE5BF90-BC2D-4359-8092-3DE3D7131F7F}" dt="2023-04-11T08:42:37.100" v="2788"/>
          <ac:spMkLst>
            <pc:docMk/>
            <pc:sldMk cId="1058873201" sldId="706"/>
            <ac:spMk id="49" creationId="{512B70D5-0ABC-9737-9FDF-0B4377D61A46}"/>
          </ac:spMkLst>
        </pc:spChg>
        <pc:spChg chg="add del mod">
          <ac:chgData name="(대학원생) 송상현 (도시환경공학과)" userId="70f2d841-58d8-4d83-bb54-db1f3fe2fa38" providerId="ADAL" clId="{DFE5BF90-BC2D-4359-8092-3DE3D7131F7F}" dt="2023-04-11T08:44:10.363" v="2806" actId="478"/>
          <ac:spMkLst>
            <pc:docMk/>
            <pc:sldMk cId="1058873201" sldId="706"/>
            <ac:spMk id="50" creationId="{23E8B442-9AC4-2D21-86A2-576F2A669B3C}"/>
          </ac:spMkLst>
        </pc:spChg>
        <pc:spChg chg="add del mod">
          <ac:chgData name="(대학원생) 송상현 (도시환경공학과)" userId="70f2d841-58d8-4d83-bb54-db1f3fe2fa38" providerId="ADAL" clId="{DFE5BF90-BC2D-4359-8092-3DE3D7131F7F}" dt="2023-04-11T08:44:10.363" v="2806" actId="478"/>
          <ac:spMkLst>
            <pc:docMk/>
            <pc:sldMk cId="1058873201" sldId="706"/>
            <ac:spMk id="54" creationId="{37FD75AD-9728-FD0B-0134-D166A75B9D4E}"/>
          </ac:spMkLst>
        </pc:spChg>
        <pc:spChg chg="add del mod">
          <ac:chgData name="(대학원생) 송상현 (도시환경공학과)" userId="70f2d841-58d8-4d83-bb54-db1f3fe2fa38" providerId="ADAL" clId="{DFE5BF90-BC2D-4359-8092-3DE3D7131F7F}" dt="2023-04-11T08:44:13.148" v="2808"/>
          <ac:spMkLst>
            <pc:docMk/>
            <pc:sldMk cId="1058873201" sldId="706"/>
            <ac:spMk id="56" creationId="{5E53AC78-948A-656E-DE5C-C85EB7A433C9}"/>
          </ac:spMkLst>
        </pc:spChg>
        <pc:spChg chg="add mod">
          <ac:chgData name="(대학원생) 송상현 (도시환경공학과)" userId="70f2d841-58d8-4d83-bb54-db1f3fe2fa38" providerId="ADAL" clId="{DFE5BF90-BC2D-4359-8092-3DE3D7131F7F}" dt="2023-04-12T01:22:17.083" v="4006" actId="20577"/>
          <ac:spMkLst>
            <pc:docMk/>
            <pc:sldMk cId="1058873201" sldId="706"/>
            <ac:spMk id="58" creationId="{14BC692A-D5A9-8EC7-5181-8758342135E0}"/>
          </ac:spMkLst>
        </pc:spChg>
        <pc:spChg chg="add del">
          <ac:chgData name="(대학원생) 송상현 (도시환경공학과)" userId="70f2d841-58d8-4d83-bb54-db1f3fe2fa38" providerId="ADAL" clId="{DFE5BF90-BC2D-4359-8092-3DE3D7131F7F}" dt="2023-04-11T08:57:28.431" v="2869"/>
          <ac:spMkLst>
            <pc:docMk/>
            <pc:sldMk cId="1058873201" sldId="706"/>
            <ac:spMk id="60" creationId="{70820481-7692-E163-DC80-8381D7667FFE}"/>
          </ac:spMkLst>
        </pc:spChg>
        <pc:spChg chg="add del">
          <ac:chgData name="(대학원생) 송상현 (도시환경공학과)" userId="70f2d841-58d8-4d83-bb54-db1f3fe2fa38" providerId="ADAL" clId="{DFE5BF90-BC2D-4359-8092-3DE3D7131F7F}" dt="2023-04-11T08:57:33.303" v="2871"/>
          <ac:spMkLst>
            <pc:docMk/>
            <pc:sldMk cId="1058873201" sldId="706"/>
            <ac:spMk id="61" creationId="{E7BCDED0-C318-8B86-E7EF-F222B55E327E}"/>
          </ac:spMkLst>
        </pc:spChg>
        <pc:grpChg chg="add mod">
          <ac:chgData name="(대학원생) 송상현 (도시환경공학과)" userId="70f2d841-58d8-4d83-bb54-db1f3fe2fa38" providerId="ADAL" clId="{DFE5BF90-BC2D-4359-8092-3DE3D7131F7F}" dt="2023-04-12T01:22:08.827" v="3989" actId="1076"/>
          <ac:grpSpMkLst>
            <pc:docMk/>
            <pc:sldMk cId="1058873201" sldId="706"/>
            <ac:grpSpMk id="4" creationId="{CA606F90-86F7-34BF-B6C2-648C577CA8E6}"/>
          </ac:grpSpMkLst>
        </pc:grpChg>
        <pc:grpChg chg="add del mod">
          <ac:chgData name="(대학원생) 송상현 (도시환경공학과)" userId="70f2d841-58d8-4d83-bb54-db1f3fe2fa38" providerId="ADAL" clId="{DFE5BF90-BC2D-4359-8092-3DE3D7131F7F}" dt="2023-04-11T04:09:14.283" v="1457" actId="21"/>
          <ac:grpSpMkLst>
            <pc:docMk/>
            <pc:sldMk cId="1058873201" sldId="706"/>
            <ac:grpSpMk id="7" creationId="{8CEC035A-98D8-12A5-7336-BC7F7D9781EA}"/>
          </ac:grpSpMkLst>
        </pc:grpChg>
        <pc:grpChg chg="add mod">
          <ac:chgData name="(대학원생) 송상현 (도시환경공학과)" userId="70f2d841-58d8-4d83-bb54-db1f3fe2fa38" providerId="ADAL" clId="{DFE5BF90-BC2D-4359-8092-3DE3D7131F7F}" dt="2023-04-12T01:21:24.908" v="3932" actId="1037"/>
          <ac:grpSpMkLst>
            <pc:docMk/>
            <pc:sldMk cId="1058873201" sldId="706"/>
            <ac:grpSpMk id="25" creationId="{D1A1303B-C31B-DCA5-9DC5-82611D39A271}"/>
          </ac:grpSpMkLst>
        </pc:grpChg>
        <pc:grpChg chg="del mod">
          <ac:chgData name="(대학원생) 송상현 (도시환경공학과)" userId="70f2d841-58d8-4d83-bb54-db1f3fe2fa38" providerId="ADAL" clId="{DFE5BF90-BC2D-4359-8092-3DE3D7131F7F}" dt="2023-04-11T08:22:37.425" v="2528" actId="478"/>
          <ac:grpSpMkLst>
            <pc:docMk/>
            <pc:sldMk cId="1058873201" sldId="706"/>
            <ac:grpSpMk id="31" creationId="{F0D72A79-78AE-356B-0B4F-6A7BAA81E188}"/>
          </ac:grpSpMkLst>
        </pc:grpChg>
        <pc:grpChg chg="add del mod">
          <ac:chgData name="(대학원생) 송상현 (도시환경공학과)" userId="70f2d841-58d8-4d83-bb54-db1f3fe2fa38" providerId="ADAL" clId="{DFE5BF90-BC2D-4359-8092-3DE3D7131F7F}" dt="2023-04-11T08:35:01.273" v="2605" actId="21"/>
          <ac:grpSpMkLst>
            <pc:docMk/>
            <pc:sldMk cId="1058873201" sldId="706"/>
            <ac:grpSpMk id="36" creationId="{8CEC59AF-D110-7369-7243-3EC5F8E87347}"/>
          </ac:grpSpMkLst>
        </pc:grpChg>
        <pc:grpChg chg="add mod">
          <ac:chgData name="(대학원생) 송상현 (도시환경공학과)" userId="70f2d841-58d8-4d83-bb54-db1f3fe2fa38" providerId="ADAL" clId="{DFE5BF90-BC2D-4359-8092-3DE3D7131F7F}" dt="2023-04-12T01:21:24.908" v="3932" actId="1037"/>
          <ac:grpSpMkLst>
            <pc:docMk/>
            <pc:sldMk cId="1058873201" sldId="706"/>
            <ac:grpSpMk id="37" creationId="{1D16CB21-1728-B0A7-EA43-1C70E338267D}"/>
          </ac:grpSpMkLst>
        </pc:grpChg>
        <pc:grpChg chg="add del mod">
          <ac:chgData name="(대학원생) 송상현 (도시환경공학과)" userId="70f2d841-58d8-4d83-bb54-db1f3fe2fa38" providerId="ADAL" clId="{DFE5BF90-BC2D-4359-8092-3DE3D7131F7F}" dt="2023-04-11T08:45:09.341" v="2838" actId="478"/>
          <ac:grpSpMkLst>
            <pc:docMk/>
            <pc:sldMk cId="1058873201" sldId="706"/>
            <ac:grpSpMk id="41" creationId="{D8BBA42E-81E5-A6F7-C701-09B5F9687A0A}"/>
          </ac:grpSpMkLst>
        </pc:grpChg>
        <pc:picChg chg="del mod topLvl">
          <ac:chgData name="(대학원생) 송상현 (도시환경공학과)" userId="70f2d841-58d8-4d83-bb54-db1f3fe2fa38" providerId="ADAL" clId="{DFE5BF90-BC2D-4359-8092-3DE3D7131F7F}" dt="2023-04-11T04:10:20.963" v="1493" actId="21"/>
          <ac:picMkLst>
            <pc:docMk/>
            <pc:sldMk cId="1058873201" sldId="706"/>
            <ac:picMk id="16" creationId="{408308DA-D086-332E-28FF-A3F7D7D2398B}"/>
          </ac:picMkLst>
        </pc:picChg>
        <pc:picChg chg="add mod">
          <ac:chgData name="(대학원생) 송상현 (도시환경공학과)" userId="70f2d841-58d8-4d83-bb54-db1f3fe2fa38" providerId="ADAL" clId="{DFE5BF90-BC2D-4359-8092-3DE3D7131F7F}" dt="2023-04-12T01:21:24.908" v="3932" actId="1037"/>
          <ac:picMkLst>
            <pc:docMk/>
            <pc:sldMk cId="1058873201" sldId="706"/>
            <ac:picMk id="20" creationId="{9FEE6A5D-91EE-725C-8100-BAFB286CF57D}"/>
          </ac:picMkLst>
        </pc:picChg>
        <pc:picChg chg="add del mod">
          <ac:chgData name="(대학원생) 송상현 (도시환경공학과)" userId="70f2d841-58d8-4d83-bb54-db1f3fe2fa38" providerId="ADAL" clId="{DFE5BF90-BC2D-4359-8092-3DE3D7131F7F}" dt="2023-04-11T04:10:21.926" v="1495"/>
          <ac:picMkLst>
            <pc:docMk/>
            <pc:sldMk cId="1058873201" sldId="706"/>
            <ac:picMk id="26" creationId="{8ED2923E-02FB-953C-2C49-E6655481AD05}"/>
          </ac:picMkLst>
        </pc:picChg>
        <pc:picChg chg="add mod modCrop">
          <ac:chgData name="(대학원생) 송상현 (도시환경공학과)" userId="70f2d841-58d8-4d83-bb54-db1f3fe2fa38" providerId="ADAL" clId="{DFE5BF90-BC2D-4359-8092-3DE3D7131F7F}" dt="2023-04-12T01:21:24.908" v="3932" actId="1037"/>
          <ac:picMkLst>
            <pc:docMk/>
            <pc:sldMk cId="1058873201" sldId="706"/>
            <ac:picMk id="27" creationId="{ED560201-C3C3-CF68-0F69-4EFCE8C0F632}"/>
          </ac:picMkLst>
        </pc:picChg>
        <pc:picChg chg="add del mod topLvl">
          <ac:chgData name="(대학원생) 송상현 (도시환경공학과)" userId="70f2d841-58d8-4d83-bb54-db1f3fe2fa38" providerId="ADAL" clId="{DFE5BF90-BC2D-4359-8092-3DE3D7131F7F}" dt="2023-04-11T08:35:03.157" v="2607" actId="478"/>
          <ac:picMkLst>
            <pc:docMk/>
            <pc:sldMk cId="1058873201" sldId="706"/>
            <ac:picMk id="29" creationId="{5172C8D9-B65E-665C-E79D-99E2EF9141CD}"/>
          </ac:picMkLst>
        </pc:picChg>
        <pc:picChg chg="add del mod">
          <ac:chgData name="(대학원생) 송상현 (도시환경공학과)" userId="70f2d841-58d8-4d83-bb54-db1f3fe2fa38" providerId="ADAL" clId="{DFE5BF90-BC2D-4359-8092-3DE3D7131F7F}" dt="2023-04-11T04:15:19.889" v="1517" actId="478"/>
          <ac:picMkLst>
            <pc:docMk/>
            <pc:sldMk cId="1058873201" sldId="706"/>
            <ac:picMk id="32" creationId="{02286D92-85B8-B539-1982-39ED4A1C6ED7}"/>
          </ac:picMkLst>
        </pc:picChg>
        <pc:picChg chg="add del mod">
          <ac:chgData name="(대학원생) 송상현 (도시환경공학과)" userId="70f2d841-58d8-4d83-bb54-db1f3fe2fa38" providerId="ADAL" clId="{DFE5BF90-BC2D-4359-8092-3DE3D7131F7F}" dt="2023-04-11T04:24:47.194" v="1533" actId="21"/>
          <ac:picMkLst>
            <pc:docMk/>
            <pc:sldMk cId="1058873201" sldId="706"/>
            <ac:picMk id="33" creationId="{AF87A764-99A8-67BA-72DF-42C51E3880A3}"/>
          </ac:picMkLst>
        </pc:picChg>
        <pc:picChg chg="add del mod topLvl">
          <ac:chgData name="(대학원생) 송상현 (도시환경공학과)" userId="70f2d841-58d8-4d83-bb54-db1f3fe2fa38" providerId="ADAL" clId="{DFE5BF90-BC2D-4359-8092-3DE3D7131F7F}" dt="2023-04-11T08:35:01.273" v="2605" actId="21"/>
          <ac:picMkLst>
            <pc:docMk/>
            <pc:sldMk cId="1058873201" sldId="706"/>
            <ac:picMk id="34" creationId="{9AC865D5-E380-3554-59EE-2AAFE3A641F4}"/>
          </ac:picMkLst>
        </pc:picChg>
        <pc:picChg chg="add del mod">
          <ac:chgData name="(대학원생) 송상현 (도시환경공학과)" userId="70f2d841-58d8-4d83-bb54-db1f3fe2fa38" providerId="ADAL" clId="{DFE5BF90-BC2D-4359-8092-3DE3D7131F7F}" dt="2023-04-11T08:34:44.885" v="2600" actId="478"/>
          <ac:picMkLst>
            <pc:docMk/>
            <pc:sldMk cId="1058873201" sldId="706"/>
            <ac:picMk id="44" creationId="{F857B3B7-143D-0F48-4852-7C50910F8412}"/>
          </ac:picMkLst>
        </pc:picChg>
        <pc:picChg chg="add del mod">
          <ac:chgData name="(대학원생) 송상현 (도시환경공학과)" userId="70f2d841-58d8-4d83-bb54-db1f3fe2fa38" providerId="ADAL" clId="{DFE5BF90-BC2D-4359-8092-3DE3D7131F7F}" dt="2023-04-11T08:44:10.363" v="2806" actId="478"/>
          <ac:picMkLst>
            <pc:docMk/>
            <pc:sldMk cId="1058873201" sldId="706"/>
            <ac:picMk id="46" creationId="{77B876CD-ACF7-D48E-50A7-9DE9335BF3E1}"/>
          </ac:picMkLst>
        </pc:picChg>
        <pc:picChg chg="add del mod">
          <ac:chgData name="(대학원생) 송상현 (도시환경공학과)" userId="70f2d841-58d8-4d83-bb54-db1f3fe2fa38" providerId="ADAL" clId="{DFE5BF90-BC2D-4359-8092-3DE3D7131F7F}" dt="2023-04-11T08:44:10.363" v="2806" actId="478"/>
          <ac:picMkLst>
            <pc:docMk/>
            <pc:sldMk cId="1058873201" sldId="706"/>
            <ac:picMk id="47" creationId="{72F094B7-BEC3-BA54-7D24-78202FFC8BFB}"/>
          </ac:picMkLst>
        </pc:picChg>
        <pc:picChg chg="add mod">
          <ac:chgData name="(대학원생) 송상현 (도시환경공학과)" userId="70f2d841-58d8-4d83-bb54-db1f3fe2fa38" providerId="ADAL" clId="{DFE5BF90-BC2D-4359-8092-3DE3D7131F7F}" dt="2023-04-12T01:22:08.827" v="3989" actId="1076"/>
          <ac:picMkLst>
            <pc:docMk/>
            <pc:sldMk cId="1058873201" sldId="706"/>
            <ac:picMk id="52" creationId="{42CEF736-14A8-4886-C336-898313B36143}"/>
          </ac:picMkLst>
        </pc:picChg>
        <pc:picChg chg="add del mod">
          <ac:chgData name="(대학원생) 송상현 (도시환경공학과)" userId="70f2d841-58d8-4d83-bb54-db1f3fe2fa38" providerId="ADAL" clId="{DFE5BF90-BC2D-4359-8092-3DE3D7131F7F}" dt="2023-04-11T08:44:10.363" v="2806" actId="478"/>
          <ac:picMkLst>
            <pc:docMk/>
            <pc:sldMk cId="1058873201" sldId="706"/>
            <ac:picMk id="53" creationId="{30D88A4B-93D2-A355-81BF-B9C8E6C29D36}"/>
          </ac:picMkLst>
        </pc:picChg>
        <pc:picChg chg="add del mod">
          <ac:chgData name="(대학원생) 송상현 (도시환경공학과)" userId="70f2d841-58d8-4d83-bb54-db1f3fe2fa38" providerId="ADAL" clId="{DFE5BF90-BC2D-4359-8092-3DE3D7131F7F}" dt="2023-04-11T08:44:13.148" v="2808"/>
          <ac:picMkLst>
            <pc:docMk/>
            <pc:sldMk cId="1058873201" sldId="706"/>
            <ac:picMk id="55" creationId="{C2B774A3-9462-3F8C-53F4-44DDF9636916}"/>
          </ac:picMkLst>
        </pc:picChg>
        <pc:picChg chg="add mod">
          <ac:chgData name="(대학원생) 송상현 (도시환경공학과)" userId="70f2d841-58d8-4d83-bb54-db1f3fe2fa38" providerId="ADAL" clId="{DFE5BF90-BC2D-4359-8092-3DE3D7131F7F}" dt="2023-04-12T01:22:08.827" v="3989" actId="1076"/>
          <ac:picMkLst>
            <pc:docMk/>
            <pc:sldMk cId="1058873201" sldId="706"/>
            <ac:picMk id="57" creationId="{9A4BC387-6065-1880-1CA8-B47E1657C1EF}"/>
          </ac:picMkLst>
        </pc:picChg>
        <pc:picChg chg="add del mod modCrop">
          <ac:chgData name="(대학원생) 송상현 (도시환경공학과)" userId="70f2d841-58d8-4d83-bb54-db1f3fe2fa38" providerId="ADAL" clId="{DFE5BF90-BC2D-4359-8092-3DE3D7131F7F}" dt="2023-04-11T08:50:49.724" v="2845" actId="478"/>
          <ac:picMkLst>
            <pc:docMk/>
            <pc:sldMk cId="1058873201" sldId="706"/>
            <ac:picMk id="59" creationId="{1C22E656-5E47-A142-6838-AED2D06C236A}"/>
          </ac:picMkLst>
        </pc:picChg>
        <pc:picChg chg="add del mod">
          <ac:chgData name="(대학원생) 송상현 (도시환경공학과)" userId="70f2d841-58d8-4d83-bb54-db1f3fe2fa38" providerId="ADAL" clId="{DFE5BF90-BC2D-4359-8092-3DE3D7131F7F}" dt="2023-04-11T04:25:03.535" v="1538" actId="478"/>
          <ac:picMkLst>
            <pc:docMk/>
            <pc:sldMk cId="1058873201" sldId="706"/>
            <ac:picMk id="2050" creationId="{03120160-4EFB-6AA6-94BC-45218D06D064}"/>
          </ac:picMkLst>
        </pc:picChg>
        <pc:picChg chg="add del">
          <ac:chgData name="(대학원생) 송상현 (도시환경공학과)" userId="70f2d841-58d8-4d83-bb54-db1f3fe2fa38" providerId="ADAL" clId="{DFE5BF90-BC2D-4359-8092-3DE3D7131F7F}" dt="2023-04-11T08:53:48.568" v="2847" actId="478"/>
          <ac:picMkLst>
            <pc:docMk/>
            <pc:sldMk cId="1058873201" sldId="706"/>
            <ac:picMk id="2052" creationId="{FB222368-303B-7B07-9CD6-61625564E0BE}"/>
          </ac:picMkLst>
        </pc:picChg>
        <pc:picChg chg="add del mod">
          <ac:chgData name="(대학원생) 송상현 (도시환경공학과)" userId="70f2d841-58d8-4d83-bb54-db1f3fe2fa38" providerId="ADAL" clId="{DFE5BF90-BC2D-4359-8092-3DE3D7131F7F}" dt="2023-04-11T08:55:06.191" v="2853" actId="478"/>
          <ac:picMkLst>
            <pc:docMk/>
            <pc:sldMk cId="1058873201" sldId="706"/>
            <ac:picMk id="2054" creationId="{B2166C97-AC9E-FE74-FEE3-5A9CE5BCD3FE}"/>
          </ac:picMkLst>
        </pc:picChg>
        <pc:picChg chg="add del mod">
          <ac:chgData name="(대학원생) 송상현 (도시환경공학과)" userId="70f2d841-58d8-4d83-bb54-db1f3fe2fa38" providerId="ADAL" clId="{DFE5BF90-BC2D-4359-8092-3DE3D7131F7F}" dt="2023-04-11T08:58:45.183" v="2879" actId="478"/>
          <ac:picMkLst>
            <pc:docMk/>
            <pc:sldMk cId="1058873201" sldId="706"/>
            <ac:picMk id="2056" creationId="{8CF1DA7F-1B19-0543-8AB3-E5707558FE00}"/>
          </ac:picMkLst>
        </pc:picChg>
        <pc:picChg chg="add mod">
          <ac:chgData name="(대학원생) 송상현 (도시환경공학과)" userId="70f2d841-58d8-4d83-bb54-db1f3fe2fa38" providerId="ADAL" clId="{DFE5BF90-BC2D-4359-8092-3DE3D7131F7F}" dt="2023-04-12T01:22:08.827" v="3989" actId="1076"/>
          <ac:picMkLst>
            <pc:docMk/>
            <pc:sldMk cId="1058873201" sldId="706"/>
            <ac:picMk id="2062" creationId="{83D7476E-3DD2-7868-CC00-3B083CCD9A8A}"/>
          </ac:picMkLst>
        </pc:picChg>
      </pc:sldChg>
      <pc:sldChg chg="addSp delSp modSp add del mod modClrScheme chgLayout modNotesTx">
        <pc:chgData name="(대학원생) 송상현 (도시환경공학과)" userId="70f2d841-58d8-4d83-bb54-db1f3fe2fa38" providerId="ADAL" clId="{DFE5BF90-BC2D-4359-8092-3DE3D7131F7F}" dt="2023-04-12T01:35:17.969" v="4113" actId="47"/>
        <pc:sldMkLst>
          <pc:docMk/>
          <pc:sldMk cId="2751514618" sldId="707"/>
        </pc:sldMkLst>
        <pc:spChg chg="mod ord">
          <ac:chgData name="(대학원생) 송상현 (도시환경공학과)" userId="70f2d841-58d8-4d83-bb54-db1f3fe2fa38" providerId="ADAL" clId="{DFE5BF90-BC2D-4359-8092-3DE3D7131F7F}" dt="2023-04-11T08:40:42.360" v="2702" actId="700"/>
          <ac:spMkLst>
            <pc:docMk/>
            <pc:sldMk cId="2751514618" sldId="707"/>
            <ac:spMk id="2" creationId="{9D87734E-0E63-12FC-724A-9ED06F8202B0}"/>
          </ac:spMkLst>
        </pc:spChg>
        <pc:spChg chg="mod ord">
          <ac:chgData name="(대학원생) 송상현 (도시환경공학과)" userId="70f2d841-58d8-4d83-bb54-db1f3fe2fa38" providerId="ADAL" clId="{DFE5BF90-BC2D-4359-8092-3DE3D7131F7F}" dt="2023-04-12T01:21:03.816" v="3873" actId="20577"/>
          <ac:spMkLst>
            <pc:docMk/>
            <pc:sldMk cId="2751514618" sldId="707"/>
            <ac:spMk id="3" creationId="{AF05EFE3-8DE1-4E68-0AD9-F36E2C89FD31}"/>
          </ac:spMkLst>
        </pc:spChg>
        <pc:spChg chg="add mod">
          <ac:chgData name="(대학원생) 송상현 (도시환경공학과)" userId="70f2d841-58d8-4d83-bb54-db1f3fe2fa38" providerId="ADAL" clId="{DFE5BF90-BC2D-4359-8092-3DE3D7131F7F}" dt="2023-04-12T01:20:38.717" v="3864" actId="14100"/>
          <ac:spMkLst>
            <pc:docMk/>
            <pc:sldMk cId="2751514618" sldId="707"/>
            <ac:spMk id="4" creationId="{15131E44-1163-DF93-8382-6A5C0425FE09}"/>
          </ac:spMkLst>
        </pc:spChg>
        <pc:spChg chg="del">
          <ac:chgData name="(대학원생) 송상현 (도시환경공학과)" userId="70f2d841-58d8-4d83-bb54-db1f3fe2fa38" providerId="ADAL" clId="{DFE5BF90-BC2D-4359-8092-3DE3D7131F7F}" dt="2023-04-11T04:35:49.745" v="1554" actId="478"/>
          <ac:spMkLst>
            <pc:docMk/>
            <pc:sldMk cId="2751514618" sldId="707"/>
            <ac:spMk id="4" creationId="{25711E08-42B9-E874-ABE3-74C268B34221}"/>
          </ac:spMkLst>
        </pc:spChg>
        <pc:spChg chg="add del mod">
          <ac:chgData name="(대학원생) 송상현 (도시환경공학과)" userId="70f2d841-58d8-4d83-bb54-db1f3fe2fa38" providerId="ADAL" clId="{DFE5BF90-BC2D-4359-8092-3DE3D7131F7F}" dt="2023-04-11T08:40:03.077" v="2699" actId="478"/>
          <ac:spMkLst>
            <pc:docMk/>
            <pc:sldMk cId="2751514618" sldId="707"/>
            <ac:spMk id="5" creationId="{93ABB2D1-F615-A49E-D8B1-6CFCEC753D4E}"/>
          </ac:spMkLst>
        </pc:spChg>
        <pc:spChg chg="del mod">
          <ac:chgData name="(대학원생) 송상현 (도시환경공학과)" userId="70f2d841-58d8-4d83-bb54-db1f3fe2fa38" providerId="ADAL" clId="{DFE5BF90-BC2D-4359-8092-3DE3D7131F7F}" dt="2023-04-12T00:56:04.523" v="3489" actId="478"/>
          <ac:spMkLst>
            <pc:docMk/>
            <pc:sldMk cId="2751514618" sldId="707"/>
            <ac:spMk id="6" creationId="{74808B7F-D897-076A-E1F4-02852A64B789}"/>
          </ac:spMkLst>
        </pc:spChg>
        <pc:spChg chg="add del mod">
          <ac:chgData name="(대학원생) 송상현 (도시환경공학과)" userId="70f2d841-58d8-4d83-bb54-db1f3fe2fa38" providerId="ADAL" clId="{DFE5BF90-BC2D-4359-8092-3DE3D7131F7F}" dt="2023-04-11T08:12:01.577" v="1661" actId="478"/>
          <ac:spMkLst>
            <pc:docMk/>
            <pc:sldMk cId="2751514618" sldId="707"/>
            <ac:spMk id="7" creationId="{7DCD2C3A-4030-D5ED-36B5-1A3F3A6D906C}"/>
          </ac:spMkLst>
        </pc:spChg>
        <pc:spChg chg="mod">
          <ac:chgData name="(대학원생) 송상현 (도시환경공학과)" userId="70f2d841-58d8-4d83-bb54-db1f3fe2fa38" providerId="ADAL" clId="{DFE5BF90-BC2D-4359-8092-3DE3D7131F7F}" dt="2023-04-11T08:14:18.927" v="1822" actId="1076"/>
          <ac:spMkLst>
            <pc:docMk/>
            <pc:sldMk cId="2751514618" sldId="707"/>
            <ac:spMk id="8" creationId="{450979CC-2F2C-FD3D-FA3A-11F971DFCC70}"/>
          </ac:spMkLst>
        </pc:spChg>
        <pc:spChg chg="add mod">
          <ac:chgData name="(대학원생) 송상현 (도시환경공학과)" userId="70f2d841-58d8-4d83-bb54-db1f3fe2fa38" providerId="ADAL" clId="{DFE5BF90-BC2D-4359-8092-3DE3D7131F7F}" dt="2023-04-12T01:19:45.577" v="3834" actId="1076"/>
          <ac:spMkLst>
            <pc:docMk/>
            <pc:sldMk cId="2751514618" sldId="707"/>
            <ac:spMk id="11" creationId="{83590ABD-8BD7-DB45-6E11-C104CB06C78C}"/>
          </ac:spMkLst>
        </pc:spChg>
        <pc:grpChg chg="add del mod">
          <ac:chgData name="(대학원생) 송상현 (도시환경공학과)" userId="70f2d841-58d8-4d83-bb54-db1f3fe2fa38" providerId="ADAL" clId="{DFE5BF90-BC2D-4359-8092-3DE3D7131F7F}" dt="2023-04-11T08:12:01.577" v="1661" actId="478"/>
          <ac:grpSpMkLst>
            <pc:docMk/>
            <pc:sldMk cId="2751514618" sldId="707"/>
            <ac:grpSpMk id="9" creationId="{7431CFFC-3EA8-AD91-EC69-61C0984D8CCB}"/>
          </ac:grpSpMkLst>
        </pc:grpChg>
        <pc:grpChg chg="add mod">
          <ac:chgData name="(대학원생) 송상현 (도시환경공학과)" userId="70f2d841-58d8-4d83-bb54-db1f3fe2fa38" providerId="ADAL" clId="{DFE5BF90-BC2D-4359-8092-3DE3D7131F7F}" dt="2023-04-12T01:13:28.413" v="3813" actId="1076"/>
          <ac:grpSpMkLst>
            <pc:docMk/>
            <pc:sldMk cId="2751514618" sldId="707"/>
            <ac:grpSpMk id="10" creationId="{7AA80990-F87A-7D8E-0A2A-9E772A3B2524}"/>
          </ac:grpSpMkLst>
        </pc:grpChg>
        <pc:grpChg chg="mod">
          <ac:chgData name="(대학원생) 송상현 (도시환경공학과)" userId="70f2d841-58d8-4d83-bb54-db1f3fe2fa38" providerId="ADAL" clId="{DFE5BF90-BC2D-4359-8092-3DE3D7131F7F}" dt="2023-04-12T01:23:45.803" v="4008" actId="1076"/>
          <ac:grpSpMkLst>
            <pc:docMk/>
            <pc:sldMk cId="2751514618" sldId="707"/>
            <ac:grpSpMk id="15" creationId="{3D829298-4C54-7E89-41D8-30991FB4D872}"/>
          </ac:grpSpMkLst>
        </pc:grpChg>
        <pc:picChg chg="add del mod">
          <ac:chgData name="(대학원생) 송상현 (도시환경공학과)" userId="70f2d841-58d8-4d83-bb54-db1f3fe2fa38" providerId="ADAL" clId="{DFE5BF90-BC2D-4359-8092-3DE3D7131F7F}" dt="2023-04-12T01:12:49.625" v="3802" actId="21"/>
          <ac:picMkLst>
            <pc:docMk/>
            <pc:sldMk cId="2751514618" sldId="707"/>
            <ac:picMk id="5" creationId="{3095E551-7FC8-0650-18EC-496611103A70}"/>
          </ac:picMkLst>
        </pc:picChg>
        <pc:picChg chg="add mod modCrop">
          <ac:chgData name="(대학원생) 송상현 (도시환경공학과)" userId="70f2d841-58d8-4d83-bb54-db1f3fe2fa38" providerId="ADAL" clId="{DFE5BF90-BC2D-4359-8092-3DE3D7131F7F}" dt="2023-04-12T01:13:23.943" v="3811" actId="164"/>
          <ac:picMkLst>
            <pc:docMk/>
            <pc:sldMk cId="2751514618" sldId="707"/>
            <ac:picMk id="7" creationId="{6B5E669F-01FE-C56B-62A2-A8F689F71315}"/>
          </ac:picMkLst>
        </pc:picChg>
        <pc:picChg chg="add mod modCrop">
          <ac:chgData name="(대학원생) 송상현 (도시환경공학과)" userId="70f2d841-58d8-4d83-bb54-db1f3fe2fa38" providerId="ADAL" clId="{DFE5BF90-BC2D-4359-8092-3DE3D7131F7F}" dt="2023-04-12T01:13:42.401" v="3816" actId="732"/>
          <ac:picMkLst>
            <pc:docMk/>
            <pc:sldMk cId="2751514618" sldId="707"/>
            <ac:picMk id="9" creationId="{E5AE925B-0AA9-4F14-075F-E824115F5D94}"/>
          </ac:picMkLst>
        </pc:picChg>
        <pc:picChg chg="mod">
          <ac:chgData name="(대학원생) 송상현 (도시환경공학과)" userId="70f2d841-58d8-4d83-bb54-db1f3fe2fa38" providerId="ADAL" clId="{DFE5BF90-BC2D-4359-8092-3DE3D7131F7F}" dt="2023-04-11T08:11:51.209" v="1660" actId="1076"/>
          <ac:picMkLst>
            <pc:docMk/>
            <pc:sldMk cId="2751514618" sldId="707"/>
            <ac:picMk id="10" creationId="{D8968268-32C3-CD1B-8868-573C42D457BA}"/>
          </ac:picMkLst>
        </pc:picChg>
        <pc:picChg chg="mod">
          <ac:chgData name="(대학원생) 송상현 (도시환경공학과)" userId="70f2d841-58d8-4d83-bb54-db1f3fe2fa38" providerId="ADAL" clId="{DFE5BF90-BC2D-4359-8092-3DE3D7131F7F}" dt="2023-04-11T08:11:51.209" v="1660" actId="1076"/>
          <ac:picMkLst>
            <pc:docMk/>
            <pc:sldMk cId="2751514618" sldId="707"/>
            <ac:picMk id="11" creationId="{20F16B0A-3CD4-EBE1-12B1-93D3E1826F72}"/>
          </ac:picMkLst>
        </pc:picChg>
        <pc:picChg chg="mod">
          <ac:chgData name="(대학원생) 송상현 (도시환경공학과)" userId="70f2d841-58d8-4d83-bb54-db1f3fe2fa38" providerId="ADAL" clId="{DFE5BF90-BC2D-4359-8092-3DE3D7131F7F}" dt="2023-04-12T01:13:48.334" v="3817" actId="1076"/>
          <ac:picMkLst>
            <pc:docMk/>
            <pc:sldMk cId="2751514618" sldId="707"/>
            <ac:picMk id="29" creationId="{E35FD51F-23F3-C44D-B1C9-23AEB032D1BC}"/>
          </ac:picMkLst>
        </pc:picChg>
        <pc:picChg chg="add del">
          <ac:chgData name="(대학원생) 송상현 (도시환경공학과)" userId="70f2d841-58d8-4d83-bb54-db1f3fe2fa38" providerId="ADAL" clId="{DFE5BF90-BC2D-4359-8092-3DE3D7131F7F}" dt="2023-04-11T08:09:33.894" v="1649" actId="478"/>
          <ac:picMkLst>
            <pc:docMk/>
            <pc:sldMk cId="2751514618" sldId="707"/>
            <ac:picMk id="3074" creationId="{2A599B81-C7C5-A145-3F43-304469B3DF58}"/>
          </ac:picMkLst>
        </pc:picChg>
        <pc:picChg chg="add del mod">
          <ac:chgData name="(대학원생) 송상현 (도시환경공학과)" userId="70f2d841-58d8-4d83-bb54-db1f3fe2fa38" providerId="ADAL" clId="{DFE5BF90-BC2D-4359-8092-3DE3D7131F7F}" dt="2023-04-11T08:09:33.894" v="1649" actId="478"/>
          <ac:picMkLst>
            <pc:docMk/>
            <pc:sldMk cId="2751514618" sldId="707"/>
            <ac:picMk id="3076" creationId="{096C8A43-7940-F1E8-57B4-F55CF505C57E}"/>
          </ac:picMkLst>
        </pc:picChg>
      </pc:sldChg>
      <pc:sldChg chg="addSp delSp modSp add mod ord modClrScheme chgLayout">
        <pc:chgData name="(대학원생) 송상현 (도시환경공학과)" userId="70f2d841-58d8-4d83-bb54-db1f3fe2fa38" providerId="ADAL" clId="{DFE5BF90-BC2D-4359-8092-3DE3D7131F7F}" dt="2023-04-13T13:59:06.265" v="8340"/>
        <pc:sldMkLst>
          <pc:docMk/>
          <pc:sldMk cId="1973671486" sldId="708"/>
        </pc:sldMkLst>
        <pc:spChg chg="mod ord">
          <ac:chgData name="(대학원생) 송상현 (도시환경공학과)" userId="70f2d841-58d8-4d83-bb54-db1f3fe2fa38" providerId="ADAL" clId="{DFE5BF90-BC2D-4359-8092-3DE3D7131F7F}" dt="2023-04-11T08:39:40.040" v="2695" actId="700"/>
          <ac:spMkLst>
            <pc:docMk/>
            <pc:sldMk cId="1973671486" sldId="708"/>
            <ac:spMk id="2" creationId="{9D87734E-0E63-12FC-724A-9ED06F8202B0}"/>
          </ac:spMkLst>
        </pc:spChg>
        <pc:spChg chg="mod ord">
          <ac:chgData name="(대학원생) 송상현 (도시환경공학과)" userId="70f2d841-58d8-4d83-bb54-db1f3fe2fa38" providerId="ADAL" clId="{DFE5BF90-BC2D-4359-8092-3DE3D7131F7F}" dt="2023-04-11T08:39:40.040" v="2695" actId="700"/>
          <ac:spMkLst>
            <pc:docMk/>
            <pc:sldMk cId="1973671486" sldId="708"/>
            <ac:spMk id="3" creationId="{AF05EFE3-8DE1-4E68-0AD9-F36E2C89FD31}"/>
          </ac:spMkLst>
        </pc:spChg>
        <pc:spChg chg="mod">
          <ac:chgData name="(대학원생) 송상현 (도시환경공학과)" userId="70f2d841-58d8-4d83-bb54-db1f3fe2fa38" providerId="ADAL" clId="{DFE5BF90-BC2D-4359-8092-3DE3D7131F7F}" dt="2023-04-07T07:03:00.064" v="121" actId="1076"/>
          <ac:spMkLst>
            <pc:docMk/>
            <pc:sldMk cId="1973671486" sldId="708"/>
            <ac:spMk id="5" creationId="{086EF4A0-DAD0-3265-CB2C-D48693BF1402}"/>
          </ac:spMkLst>
        </pc:spChg>
        <pc:spChg chg="add mod">
          <ac:chgData name="(대학원생) 송상현 (도시환경공학과)" userId="70f2d841-58d8-4d83-bb54-db1f3fe2fa38" providerId="ADAL" clId="{DFE5BF90-BC2D-4359-8092-3DE3D7131F7F}" dt="2023-04-07T07:07:18.062" v="476" actId="20577"/>
          <ac:spMkLst>
            <pc:docMk/>
            <pc:sldMk cId="1973671486" sldId="708"/>
            <ac:spMk id="6" creationId="{516BDF24-960F-6BD0-87B5-E2C9F9BA1202}"/>
          </ac:spMkLst>
        </pc:spChg>
        <pc:spChg chg="del">
          <ac:chgData name="(대학원생) 송상현 (도시환경공학과)" userId="70f2d841-58d8-4d83-bb54-db1f3fe2fa38" providerId="ADAL" clId="{DFE5BF90-BC2D-4359-8092-3DE3D7131F7F}" dt="2023-04-07T07:02:47.578" v="118" actId="478"/>
          <ac:spMkLst>
            <pc:docMk/>
            <pc:sldMk cId="1973671486" sldId="708"/>
            <ac:spMk id="12" creationId="{95A0C5B2-7378-ABD1-3D3C-B0DF39367007}"/>
          </ac:spMkLst>
        </pc:spChg>
        <pc:grpChg chg="del">
          <ac:chgData name="(대학원생) 송상현 (도시환경공학과)" userId="70f2d841-58d8-4d83-bb54-db1f3fe2fa38" providerId="ADAL" clId="{DFE5BF90-BC2D-4359-8092-3DE3D7131F7F}" dt="2023-04-07T07:02:56.194" v="120" actId="478"/>
          <ac:grpSpMkLst>
            <pc:docMk/>
            <pc:sldMk cId="1973671486" sldId="708"/>
            <ac:grpSpMk id="11" creationId="{B939D181-3DBC-0CCE-CEAE-63805F751E33}"/>
          </ac:grpSpMkLst>
        </pc:grpChg>
      </pc:sldChg>
      <pc:sldChg chg="add del">
        <pc:chgData name="(대학원생) 송상현 (도시환경공학과)" userId="70f2d841-58d8-4d83-bb54-db1f3fe2fa38" providerId="ADAL" clId="{DFE5BF90-BC2D-4359-8092-3DE3D7131F7F}" dt="2023-04-07T07:07:33.773" v="481" actId="47"/>
        <pc:sldMkLst>
          <pc:docMk/>
          <pc:sldMk cId="359232085" sldId="709"/>
        </pc:sldMkLst>
      </pc:sldChg>
      <pc:sldChg chg="addSp delSp modSp add mod ord modClrScheme chgLayout">
        <pc:chgData name="(대학원생) 송상현 (도시환경공학과)" userId="70f2d841-58d8-4d83-bb54-db1f3fe2fa38" providerId="ADAL" clId="{DFE5BF90-BC2D-4359-8092-3DE3D7131F7F}" dt="2023-04-13T13:59:06.265" v="8340"/>
        <pc:sldMkLst>
          <pc:docMk/>
          <pc:sldMk cId="2380551392" sldId="710"/>
        </pc:sldMkLst>
        <pc:spChg chg="mod ord">
          <ac:chgData name="(대학원생) 송상현 (도시환경공학과)" userId="70f2d841-58d8-4d83-bb54-db1f3fe2fa38" providerId="ADAL" clId="{DFE5BF90-BC2D-4359-8092-3DE3D7131F7F}" dt="2023-04-11T08:39:40.040" v="2695" actId="700"/>
          <ac:spMkLst>
            <pc:docMk/>
            <pc:sldMk cId="2380551392" sldId="710"/>
            <ac:spMk id="2" creationId="{9D87734E-0E63-12FC-724A-9ED06F8202B0}"/>
          </ac:spMkLst>
        </pc:spChg>
        <pc:spChg chg="mod ord">
          <ac:chgData name="(대학원생) 송상현 (도시환경공학과)" userId="70f2d841-58d8-4d83-bb54-db1f3fe2fa38" providerId="ADAL" clId="{DFE5BF90-BC2D-4359-8092-3DE3D7131F7F}" dt="2023-04-11T08:39:40.040" v="2695" actId="700"/>
          <ac:spMkLst>
            <pc:docMk/>
            <pc:sldMk cId="2380551392" sldId="710"/>
            <ac:spMk id="3" creationId="{AF05EFE3-8DE1-4E68-0AD9-F36E2C89FD31}"/>
          </ac:spMkLst>
        </pc:spChg>
        <pc:spChg chg="mod">
          <ac:chgData name="(대학원생) 송상현 (도시환경공학과)" userId="70f2d841-58d8-4d83-bb54-db1f3fe2fa38" providerId="ADAL" clId="{DFE5BF90-BC2D-4359-8092-3DE3D7131F7F}" dt="2023-04-07T07:13:30.259" v="1322" actId="1076"/>
          <ac:spMkLst>
            <pc:docMk/>
            <pc:sldMk cId="2380551392" sldId="710"/>
            <ac:spMk id="5" creationId="{086EF4A0-DAD0-3265-CB2C-D48693BF1402}"/>
          </ac:spMkLst>
        </pc:spChg>
        <pc:spChg chg="del">
          <ac:chgData name="(대학원생) 송상현 (도시환경공학과)" userId="70f2d841-58d8-4d83-bb54-db1f3fe2fa38" providerId="ADAL" clId="{DFE5BF90-BC2D-4359-8092-3DE3D7131F7F}" dt="2023-04-07T07:07:39.312" v="482" actId="478"/>
          <ac:spMkLst>
            <pc:docMk/>
            <pc:sldMk cId="2380551392" sldId="710"/>
            <ac:spMk id="6" creationId="{516BDF24-960F-6BD0-87B5-E2C9F9BA1202}"/>
          </ac:spMkLst>
        </pc:spChg>
        <pc:spChg chg="add mod">
          <ac:chgData name="(대학원생) 송상현 (도시환경공학과)" userId="70f2d841-58d8-4d83-bb54-db1f3fe2fa38" providerId="ADAL" clId="{DFE5BF90-BC2D-4359-8092-3DE3D7131F7F}" dt="2023-04-07T07:12:29.039" v="1321" actId="20577"/>
          <ac:spMkLst>
            <pc:docMk/>
            <pc:sldMk cId="2380551392" sldId="710"/>
            <ac:spMk id="7" creationId="{EC791255-6D27-8D1B-ED82-974905874234}"/>
          </ac:spMkLst>
        </pc:spChg>
      </pc:sldChg>
      <pc:sldChg chg="addSp delSp modSp new mod ord">
        <pc:chgData name="(대학원생) 송상현 (도시환경공학과)" userId="70f2d841-58d8-4d83-bb54-db1f3fe2fa38" providerId="ADAL" clId="{DFE5BF90-BC2D-4359-8092-3DE3D7131F7F}" dt="2023-04-13T13:59:06.265" v="8340"/>
        <pc:sldMkLst>
          <pc:docMk/>
          <pc:sldMk cId="950642671" sldId="711"/>
        </pc:sldMkLst>
        <pc:spChg chg="mod">
          <ac:chgData name="(대학원생) 송상현 (도시환경공학과)" userId="70f2d841-58d8-4d83-bb54-db1f3fe2fa38" providerId="ADAL" clId="{DFE5BF90-BC2D-4359-8092-3DE3D7131F7F}" dt="2023-04-11T08:39:30.219" v="2693" actId="27636"/>
          <ac:spMkLst>
            <pc:docMk/>
            <pc:sldMk cId="950642671" sldId="711"/>
            <ac:spMk id="3" creationId="{1A409FB5-D2A1-E4FA-937D-3681D484396F}"/>
          </ac:spMkLst>
        </pc:spChg>
        <pc:spChg chg="add del mod">
          <ac:chgData name="(대학원생) 송상현 (도시환경공학과)" userId="70f2d841-58d8-4d83-bb54-db1f3fe2fa38" providerId="ADAL" clId="{DFE5BF90-BC2D-4359-8092-3DE3D7131F7F}" dt="2023-04-11T08:39:27.780" v="2689" actId="478"/>
          <ac:spMkLst>
            <pc:docMk/>
            <pc:sldMk cId="950642671" sldId="711"/>
            <ac:spMk id="4" creationId="{0F7F527A-7E84-4482-9C1D-9F594F44BFED}"/>
          </ac:spMkLst>
        </pc:spChg>
        <pc:spChg chg="add mod">
          <ac:chgData name="(대학원생) 송상현 (도시환경공학과)" userId="70f2d841-58d8-4d83-bb54-db1f3fe2fa38" providerId="ADAL" clId="{DFE5BF90-BC2D-4359-8092-3DE3D7131F7F}" dt="2023-04-11T08:39:22.259" v="2687"/>
          <ac:spMkLst>
            <pc:docMk/>
            <pc:sldMk cId="950642671" sldId="711"/>
            <ac:spMk id="5" creationId="{AE7F1C0C-69B9-B292-0F1C-98578EEACCF4}"/>
          </ac:spMkLst>
        </pc:spChg>
        <pc:spChg chg="add mod">
          <ac:chgData name="(대학원생) 송상현 (도시환경공학과)" userId="70f2d841-58d8-4d83-bb54-db1f3fe2fa38" providerId="ADAL" clId="{DFE5BF90-BC2D-4359-8092-3DE3D7131F7F}" dt="2023-04-11T08:39:22.259" v="2687"/>
          <ac:spMkLst>
            <pc:docMk/>
            <pc:sldMk cId="950642671" sldId="711"/>
            <ac:spMk id="6" creationId="{3FF27A70-EDA5-8468-421E-8A186722CB01}"/>
          </ac:spMkLst>
        </pc:spChg>
        <pc:spChg chg="add mod">
          <ac:chgData name="(대학원생) 송상현 (도시환경공학과)" userId="70f2d841-58d8-4d83-bb54-db1f3fe2fa38" providerId="ADAL" clId="{DFE5BF90-BC2D-4359-8092-3DE3D7131F7F}" dt="2023-04-11T08:39:22.259" v="2687"/>
          <ac:spMkLst>
            <pc:docMk/>
            <pc:sldMk cId="950642671" sldId="711"/>
            <ac:spMk id="7" creationId="{36191452-D8C5-5680-2A74-64B188D22208}"/>
          </ac:spMkLst>
        </pc:spChg>
        <pc:spChg chg="mod">
          <ac:chgData name="(대학원생) 송상현 (도시환경공학과)" userId="70f2d841-58d8-4d83-bb54-db1f3fe2fa38" providerId="ADAL" clId="{DFE5BF90-BC2D-4359-8092-3DE3D7131F7F}" dt="2023-04-12T03:54:48.823" v="4878" actId="207"/>
          <ac:spMkLst>
            <pc:docMk/>
            <pc:sldMk cId="950642671" sldId="711"/>
            <ac:spMk id="9" creationId="{22B40612-2920-BBB2-1C09-F89DF7BC3352}"/>
          </ac:spMkLst>
        </pc:spChg>
        <pc:spChg chg="mod">
          <ac:chgData name="(대학원생) 송상현 (도시환경공학과)" userId="70f2d841-58d8-4d83-bb54-db1f3fe2fa38" providerId="ADAL" clId="{DFE5BF90-BC2D-4359-8092-3DE3D7131F7F}" dt="2023-04-12T03:54:56.599" v="4879" actId="115"/>
          <ac:spMkLst>
            <pc:docMk/>
            <pc:sldMk cId="950642671" sldId="711"/>
            <ac:spMk id="11" creationId="{83527BA1-808A-EF89-81D8-C3E6A6DB6900}"/>
          </ac:spMkLst>
        </pc:spChg>
        <pc:grpChg chg="add mod">
          <ac:chgData name="(대학원생) 송상현 (도시환경공학과)" userId="70f2d841-58d8-4d83-bb54-db1f3fe2fa38" providerId="ADAL" clId="{DFE5BF90-BC2D-4359-8092-3DE3D7131F7F}" dt="2023-04-11T08:39:22.259" v="2687"/>
          <ac:grpSpMkLst>
            <pc:docMk/>
            <pc:sldMk cId="950642671" sldId="711"/>
            <ac:grpSpMk id="8" creationId="{5C17FFC2-BEE7-7806-2795-F4727434399E}"/>
          </ac:grpSpMkLst>
        </pc:grpChg>
        <pc:picChg chg="mod">
          <ac:chgData name="(대학원생) 송상현 (도시환경공학과)" userId="70f2d841-58d8-4d83-bb54-db1f3fe2fa38" providerId="ADAL" clId="{DFE5BF90-BC2D-4359-8092-3DE3D7131F7F}" dt="2023-04-11T08:39:22.259" v="2687"/>
          <ac:picMkLst>
            <pc:docMk/>
            <pc:sldMk cId="950642671" sldId="711"/>
            <ac:picMk id="10" creationId="{B1A2C4F5-BF04-9BA5-8F5A-3B85747CCF17}"/>
          </ac:picMkLst>
        </pc:picChg>
      </pc:sldChg>
      <pc:sldChg chg="new del">
        <pc:chgData name="(대학원생) 송상현 (도시환경공학과)" userId="70f2d841-58d8-4d83-bb54-db1f3fe2fa38" providerId="ADAL" clId="{DFE5BF90-BC2D-4359-8092-3DE3D7131F7F}" dt="2023-04-11T08:38:22.110" v="2680" actId="680"/>
        <pc:sldMkLst>
          <pc:docMk/>
          <pc:sldMk cId="1624109132" sldId="711"/>
        </pc:sldMkLst>
      </pc:sldChg>
      <pc:sldChg chg="add del">
        <pc:chgData name="(대학원생) 송상현 (도시환경공학과)" userId="70f2d841-58d8-4d83-bb54-db1f3fe2fa38" providerId="ADAL" clId="{DFE5BF90-BC2D-4359-8092-3DE3D7131F7F}" dt="2023-04-11T23:23:17.584" v="2900" actId="47"/>
        <pc:sldMkLst>
          <pc:docMk/>
          <pc:sldMk cId="1374112046" sldId="712"/>
        </pc:sldMkLst>
      </pc:sldChg>
      <pc:sldChg chg="addSp delSp modSp add del mod ord modShow">
        <pc:chgData name="(대학원생) 송상현 (도시환경공학과)" userId="70f2d841-58d8-4d83-bb54-db1f3fe2fa38" providerId="ADAL" clId="{DFE5BF90-BC2D-4359-8092-3DE3D7131F7F}" dt="2023-04-14T03:55:56.029" v="9319" actId="1035"/>
        <pc:sldMkLst>
          <pc:docMk/>
          <pc:sldMk cId="2847656583" sldId="713"/>
        </pc:sldMkLst>
        <pc:spChg chg="del mod">
          <ac:chgData name="(대학원생) 송상현 (도시환경공학과)" userId="70f2d841-58d8-4d83-bb54-db1f3fe2fa38" providerId="ADAL" clId="{DFE5BF90-BC2D-4359-8092-3DE3D7131F7F}" dt="2023-04-12T05:06:55.135" v="5338" actId="478"/>
          <ac:spMkLst>
            <pc:docMk/>
            <pc:sldMk cId="2847656583" sldId="713"/>
            <ac:spMk id="3" creationId="{AF05EFE3-8DE1-4E68-0AD9-F36E2C89FD31}"/>
          </ac:spMkLst>
        </pc:spChg>
        <pc:spChg chg="mod">
          <ac:chgData name="(대학원생) 송상현 (도시환경공학과)" userId="70f2d841-58d8-4d83-bb54-db1f3fe2fa38" providerId="ADAL" clId="{DFE5BF90-BC2D-4359-8092-3DE3D7131F7F}" dt="2023-04-14T03:55:12.928" v="9313" actId="1036"/>
          <ac:spMkLst>
            <pc:docMk/>
            <pc:sldMk cId="2847656583" sldId="713"/>
            <ac:spMk id="5" creationId="{E4B4945B-EE17-ED08-7CEC-34B287E20DD2}"/>
          </ac:spMkLst>
        </pc:spChg>
        <pc:spChg chg="add mod topLvl">
          <ac:chgData name="(대학원생) 송상현 (도시환경공학과)" userId="70f2d841-58d8-4d83-bb54-db1f3fe2fa38" providerId="ADAL" clId="{DFE5BF90-BC2D-4359-8092-3DE3D7131F7F}" dt="2023-04-14T03:55:09.085" v="9306" actId="20577"/>
          <ac:spMkLst>
            <pc:docMk/>
            <pc:sldMk cId="2847656583" sldId="713"/>
            <ac:spMk id="6" creationId="{2B35A3A1-5E95-D1AA-F032-B57262818074}"/>
          </ac:spMkLst>
        </pc:spChg>
        <pc:spChg chg="add del mod">
          <ac:chgData name="(대학원생) 송상현 (도시환경공학과)" userId="70f2d841-58d8-4d83-bb54-db1f3fe2fa38" providerId="ADAL" clId="{DFE5BF90-BC2D-4359-8092-3DE3D7131F7F}" dt="2023-04-14T03:54:54.865" v="9296" actId="478"/>
          <ac:spMkLst>
            <pc:docMk/>
            <pc:sldMk cId="2847656583" sldId="713"/>
            <ac:spMk id="7" creationId="{7D5CDD30-BFFF-C644-3363-7010F4C3B134}"/>
          </ac:spMkLst>
        </pc:spChg>
        <pc:spChg chg="mod">
          <ac:chgData name="(대학원생) 송상현 (도시환경공학과)" userId="70f2d841-58d8-4d83-bb54-db1f3fe2fa38" providerId="ADAL" clId="{DFE5BF90-BC2D-4359-8092-3DE3D7131F7F}" dt="2023-04-14T03:55:56.029" v="9319" actId="1035"/>
          <ac:spMkLst>
            <pc:docMk/>
            <pc:sldMk cId="2847656583" sldId="713"/>
            <ac:spMk id="8" creationId="{BC64B499-3C08-0E1E-39DC-636089FA2D83}"/>
          </ac:spMkLst>
        </pc:spChg>
        <pc:spChg chg="mod">
          <ac:chgData name="(대학원생) 송상현 (도시환경공학과)" userId="70f2d841-58d8-4d83-bb54-db1f3fe2fa38" providerId="ADAL" clId="{DFE5BF90-BC2D-4359-8092-3DE3D7131F7F}" dt="2023-04-14T03:55:12.928" v="9313" actId="1036"/>
          <ac:spMkLst>
            <pc:docMk/>
            <pc:sldMk cId="2847656583" sldId="713"/>
            <ac:spMk id="9" creationId="{CDF110DE-CB80-0F31-DEAD-D845E1EABFF8}"/>
          </ac:spMkLst>
        </pc:spChg>
        <pc:spChg chg="add del mod topLvl">
          <ac:chgData name="(대학원생) 송상현 (도시환경공학과)" userId="70f2d841-58d8-4d83-bb54-db1f3fe2fa38" providerId="ADAL" clId="{DFE5BF90-BC2D-4359-8092-3DE3D7131F7F}" dt="2023-04-14T03:55:01.961" v="9301" actId="478"/>
          <ac:spMkLst>
            <pc:docMk/>
            <pc:sldMk cId="2847656583" sldId="713"/>
            <ac:spMk id="10" creationId="{B0A3C387-D602-C838-2B61-69E865EF0171}"/>
          </ac:spMkLst>
        </pc:spChg>
        <pc:spChg chg="add mod">
          <ac:chgData name="(대학원생) 송상현 (도시환경공학과)" userId="70f2d841-58d8-4d83-bb54-db1f3fe2fa38" providerId="ADAL" clId="{DFE5BF90-BC2D-4359-8092-3DE3D7131F7F}" dt="2023-04-12T01:08:29.023" v="3765" actId="1035"/>
          <ac:spMkLst>
            <pc:docMk/>
            <pc:sldMk cId="2847656583" sldId="713"/>
            <ac:spMk id="11" creationId="{C65C9CCB-53BD-D522-CA3C-3CDDCDF987BF}"/>
          </ac:spMkLst>
        </pc:spChg>
        <pc:spChg chg="add del mod">
          <ac:chgData name="(대학원생) 송상현 (도시환경공학과)" userId="70f2d841-58d8-4d83-bb54-db1f3fe2fa38" providerId="ADAL" clId="{DFE5BF90-BC2D-4359-8092-3DE3D7131F7F}" dt="2023-04-14T01:52:39.631" v="8869" actId="478"/>
          <ac:spMkLst>
            <pc:docMk/>
            <pc:sldMk cId="2847656583" sldId="713"/>
            <ac:spMk id="12" creationId="{2130E549-36AC-4E90-5F8F-7C68E8B57CE4}"/>
          </ac:spMkLst>
        </pc:spChg>
        <pc:spChg chg="add mod">
          <ac:chgData name="(대학원생) 송상현 (도시환경공학과)" userId="70f2d841-58d8-4d83-bb54-db1f3fe2fa38" providerId="ADAL" clId="{DFE5BF90-BC2D-4359-8092-3DE3D7131F7F}" dt="2023-04-14T01:52:40.329" v="8870"/>
          <ac:spMkLst>
            <pc:docMk/>
            <pc:sldMk cId="2847656583" sldId="713"/>
            <ac:spMk id="13" creationId="{BCFA9996-3CAA-B2AF-433C-B3DADC4353CD}"/>
          </ac:spMkLst>
        </pc:spChg>
        <pc:spChg chg="add del mod">
          <ac:chgData name="(대학원생) 송상현 (도시환경공학과)" userId="70f2d841-58d8-4d83-bb54-db1f3fe2fa38" providerId="ADAL" clId="{DFE5BF90-BC2D-4359-8092-3DE3D7131F7F}" dt="2023-04-14T01:52:56.086" v="8899" actId="478"/>
          <ac:spMkLst>
            <pc:docMk/>
            <pc:sldMk cId="2847656583" sldId="713"/>
            <ac:spMk id="14" creationId="{52F7F844-457B-277F-76AC-B0A7088B1F63}"/>
          </ac:spMkLst>
        </pc:spChg>
        <pc:spChg chg="mod">
          <ac:chgData name="(대학원생) 송상현 (도시환경공학과)" userId="70f2d841-58d8-4d83-bb54-db1f3fe2fa38" providerId="ADAL" clId="{DFE5BF90-BC2D-4359-8092-3DE3D7131F7F}" dt="2023-04-12T05:16:23.833" v="5451" actId="1076"/>
          <ac:spMkLst>
            <pc:docMk/>
            <pc:sldMk cId="2847656583" sldId="713"/>
            <ac:spMk id="15" creationId="{EBEDE83F-B812-A9D3-0B56-271F5E948762}"/>
          </ac:spMkLst>
        </pc:spChg>
        <pc:spChg chg="mod">
          <ac:chgData name="(대학원생) 송상현 (도시환경공학과)" userId="70f2d841-58d8-4d83-bb54-db1f3fe2fa38" providerId="ADAL" clId="{DFE5BF90-BC2D-4359-8092-3DE3D7131F7F}" dt="2023-04-14T03:55:56.029" v="9319" actId="1035"/>
          <ac:spMkLst>
            <pc:docMk/>
            <pc:sldMk cId="2847656583" sldId="713"/>
            <ac:spMk id="22" creationId="{99A10B37-D20C-D38E-3D9E-F4CC8C58A85C}"/>
          </ac:spMkLst>
        </pc:spChg>
        <pc:spChg chg="mod">
          <ac:chgData name="(대학원생) 송상현 (도시환경공학과)" userId="70f2d841-58d8-4d83-bb54-db1f3fe2fa38" providerId="ADAL" clId="{DFE5BF90-BC2D-4359-8092-3DE3D7131F7F}" dt="2023-04-12T03:53:52.757" v="4830"/>
          <ac:spMkLst>
            <pc:docMk/>
            <pc:sldMk cId="2847656583" sldId="713"/>
            <ac:spMk id="24" creationId="{1BF998DB-4E55-0653-0741-0833A3CCB430}"/>
          </ac:spMkLst>
        </pc:spChg>
        <pc:spChg chg="add del mod">
          <ac:chgData name="(대학원생) 송상현 (도시환경공학과)" userId="70f2d841-58d8-4d83-bb54-db1f3fe2fa38" providerId="ADAL" clId="{DFE5BF90-BC2D-4359-8092-3DE3D7131F7F}" dt="2023-04-12T03:55:09.090" v="4881" actId="478"/>
          <ac:spMkLst>
            <pc:docMk/>
            <pc:sldMk cId="2847656583" sldId="713"/>
            <ac:spMk id="28" creationId="{385D7AD2-AE11-011C-A6CA-B46DABEFD273}"/>
          </ac:spMkLst>
        </pc:spChg>
        <pc:spChg chg="mod">
          <ac:chgData name="(대학원생) 송상현 (도시환경공학과)" userId="70f2d841-58d8-4d83-bb54-db1f3fe2fa38" providerId="ADAL" clId="{DFE5BF90-BC2D-4359-8092-3DE3D7131F7F}" dt="2023-04-13T11:13:49.714" v="6532" actId="14100"/>
          <ac:spMkLst>
            <pc:docMk/>
            <pc:sldMk cId="2847656583" sldId="713"/>
            <ac:spMk id="30" creationId="{C703484F-4AF1-B5D2-9997-22D2647E5679}"/>
          </ac:spMkLst>
        </pc:spChg>
        <pc:spChg chg="mod">
          <ac:chgData name="(대학원생) 송상현 (도시환경공학과)" userId="70f2d841-58d8-4d83-bb54-db1f3fe2fa38" providerId="ADAL" clId="{DFE5BF90-BC2D-4359-8092-3DE3D7131F7F}" dt="2023-04-13T11:13:49.714" v="6532" actId="14100"/>
          <ac:spMkLst>
            <pc:docMk/>
            <pc:sldMk cId="2847656583" sldId="713"/>
            <ac:spMk id="32" creationId="{DA5F18E0-6B0C-490C-F530-8495CE4BC9FD}"/>
          </ac:spMkLst>
        </pc:spChg>
        <pc:spChg chg="add del mod">
          <ac:chgData name="(대학원생) 송상현 (도시환경공학과)" userId="70f2d841-58d8-4d83-bb54-db1f3fe2fa38" providerId="ADAL" clId="{DFE5BF90-BC2D-4359-8092-3DE3D7131F7F}" dt="2023-04-12T05:06:57.308" v="5339" actId="478"/>
          <ac:spMkLst>
            <pc:docMk/>
            <pc:sldMk cId="2847656583" sldId="713"/>
            <ac:spMk id="35" creationId="{502ECC2E-FBEF-9724-17B7-1A86C7E2FE52}"/>
          </ac:spMkLst>
        </pc:spChg>
        <pc:spChg chg="add del mod">
          <ac:chgData name="(대학원생) 송상현 (도시환경공학과)" userId="70f2d841-58d8-4d83-bb54-db1f3fe2fa38" providerId="ADAL" clId="{DFE5BF90-BC2D-4359-8092-3DE3D7131F7F}" dt="2023-04-14T01:52:38.648" v="8868" actId="478"/>
          <ac:spMkLst>
            <pc:docMk/>
            <pc:sldMk cId="2847656583" sldId="713"/>
            <ac:spMk id="36" creationId="{6B84AE0E-B7F3-DA0C-B9B3-61DB411A1A4C}"/>
          </ac:spMkLst>
        </pc:spChg>
        <pc:spChg chg="add mod">
          <ac:chgData name="(대학원생) 송상현 (도시환경공학과)" userId="70f2d841-58d8-4d83-bb54-db1f3fe2fa38" providerId="ADAL" clId="{DFE5BF90-BC2D-4359-8092-3DE3D7131F7F}" dt="2023-04-12T05:12:52.022" v="5437" actId="1076"/>
          <ac:spMkLst>
            <pc:docMk/>
            <pc:sldMk cId="2847656583" sldId="713"/>
            <ac:spMk id="38" creationId="{FDD5333B-62A8-98F7-CC4D-895A541D9AAF}"/>
          </ac:spMkLst>
        </pc:spChg>
        <pc:spChg chg="add mod">
          <ac:chgData name="(대학원생) 송상현 (도시환경공학과)" userId="70f2d841-58d8-4d83-bb54-db1f3fe2fa38" providerId="ADAL" clId="{DFE5BF90-BC2D-4359-8092-3DE3D7131F7F}" dt="2023-04-12T05:12:52.022" v="5437" actId="1076"/>
          <ac:spMkLst>
            <pc:docMk/>
            <pc:sldMk cId="2847656583" sldId="713"/>
            <ac:spMk id="39" creationId="{ED92049E-CA5B-4CEA-0489-BBEE1C8C9511}"/>
          </ac:spMkLst>
        </pc:spChg>
        <pc:spChg chg="add del mod">
          <ac:chgData name="(대학원생) 송상현 (도시환경공학과)" userId="70f2d841-58d8-4d83-bb54-db1f3fe2fa38" providerId="ADAL" clId="{DFE5BF90-BC2D-4359-8092-3DE3D7131F7F}" dt="2023-04-12T05:11:19.325" v="5368"/>
          <ac:spMkLst>
            <pc:docMk/>
            <pc:sldMk cId="2847656583" sldId="713"/>
            <ac:spMk id="40" creationId="{72C4FDF2-BD6F-F8F2-F7F2-0FDAD2635528}"/>
          </ac:spMkLst>
        </pc:spChg>
        <pc:spChg chg="add mod">
          <ac:chgData name="(대학원생) 송상현 (도시환경공학과)" userId="70f2d841-58d8-4d83-bb54-db1f3fe2fa38" providerId="ADAL" clId="{DFE5BF90-BC2D-4359-8092-3DE3D7131F7F}" dt="2023-04-12T05:12:52.022" v="5437" actId="1076"/>
          <ac:spMkLst>
            <pc:docMk/>
            <pc:sldMk cId="2847656583" sldId="713"/>
            <ac:spMk id="41" creationId="{82B31A80-43DC-32EB-0D1C-2E7C43393CFF}"/>
          </ac:spMkLst>
        </pc:spChg>
        <pc:spChg chg="add mod">
          <ac:chgData name="(대학원생) 송상현 (도시환경공학과)" userId="70f2d841-58d8-4d83-bb54-db1f3fe2fa38" providerId="ADAL" clId="{DFE5BF90-BC2D-4359-8092-3DE3D7131F7F}" dt="2023-04-12T05:12:52.022" v="5437" actId="1076"/>
          <ac:spMkLst>
            <pc:docMk/>
            <pc:sldMk cId="2847656583" sldId="713"/>
            <ac:spMk id="42" creationId="{BCF6F90D-0C8E-7892-C419-AA4CDA117382}"/>
          </ac:spMkLst>
        </pc:spChg>
        <pc:spChg chg="add mod">
          <ac:chgData name="(대학원생) 송상현 (도시환경공학과)" userId="70f2d841-58d8-4d83-bb54-db1f3fe2fa38" providerId="ADAL" clId="{DFE5BF90-BC2D-4359-8092-3DE3D7131F7F}" dt="2023-04-12T05:12:52.022" v="5437" actId="1076"/>
          <ac:spMkLst>
            <pc:docMk/>
            <pc:sldMk cId="2847656583" sldId="713"/>
            <ac:spMk id="43" creationId="{D53D389D-D27E-9095-1C9D-03A2C7F13F20}"/>
          </ac:spMkLst>
        </pc:spChg>
        <pc:spChg chg="del">
          <ac:chgData name="(대학원생) 송상현 (도시환경공학과)" userId="70f2d841-58d8-4d83-bb54-db1f3fe2fa38" providerId="ADAL" clId="{DFE5BF90-BC2D-4359-8092-3DE3D7131F7F}" dt="2023-04-13T14:04:27.028" v="8437" actId="478"/>
          <ac:spMkLst>
            <pc:docMk/>
            <pc:sldMk cId="2847656583" sldId="713"/>
            <ac:spMk id="45" creationId="{FB092DE3-0A93-D14B-9701-8886D1596EC3}"/>
          </ac:spMkLst>
        </pc:spChg>
        <pc:spChg chg="mod">
          <ac:chgData name="(대학원생) 송상현 (도시환경공학과)" userId="70f2d841-58d8-4d83-bb54-db1f3fe2fa38" providerId="ADAL" clId="{DFE5BF90-BC2D-4359-8092-3DE3D7131F7F}" dt="2023-04-12T05:14:49.248" v="5448" actId="1076"/>
          <ac:spMkLst>
            <pc:docMk/>
            <pc:sldMk cId="2847656583" sldId="713"/>
            <ac:spMk id="47" creationId="{02A250C3-C1C1-6C76-2154-115884A508A5}"/>
          </ac:spMkLst>
        </pc:spChg>
        <pc:spChg chg="add del mod">
          <ac:chgData name="(대학원생) 송상현 (도시환경공학과)" userId="70f2d841-58d8-4d83-bb54-db1f3fe2fa38" providerId="ADAL" clId="{DFE5BF90-BC2D-4359-8092-3DE3D7131F7F}" dt="2023-04-13T14:02:02.056" v="8423" actId="478"/>
          <ac:spMkLst>
            <pc:docMk/>
            <pc:sldMk cId="2847656583" sldId="713"/>
            <ac:spMk id="47" creationId="{184CE576-840E-0683-ABCD-1B6C2E912FB1}"/>
          </ac:spMkLst>
        </pc:spChg>
        <pc:spChg chg="add mod">
          <ac:chgData name="(대학원생) 송상현 (도시환경공학과)" userId="70f2d841-58d8-4d83-bb54-db1f3fe2fa38" providerId="ADAL" clId="{DFE5BF90-BC2D-4359-8092-3DE3D7131F7F}" dt="2023-04-13T14:24:12.461" v="8703" actId="1076"/>
          <ac:spMkLst>
            <pc:docMk/>
            <pc:sldMk cId="2847656583" sldId="713"/>
            <ac:spMk id="48" creationId="{00929385-1E11-F70A-AD95-B53639883893}"/>
          </ac:spMkLst>
        </pc:spChg>
        <pc:spChg chg="add del mod">
          <ac:chgData name="(대학원생) 송상현 (도시환경공학과)" userId="70f2d841-58d8-4d83-bb54-db1f3fe2fa38" providerId="ADAL" clId="{DFE5BF90-BC2D-4359-8092-3DE3D7131F7F}" dt="2023-04-12T05:15:11.055" v="5449" actId="478"/>
          <ac:spMkLst>
            <pc:docMk/>
            <pc:sldMk cId="2847656583" sldId="713"/>
            <ac:spMk id="49" creationId="{6219E4C5-11F8-F9C6-F9CC-7AA33AF0E580}"/>
          </ac:spMkLst>
        </pc:spChg>
        <pc:spChg chg="add del mod">
          <ac:chgData name="(대학원생) 송상현 (도시환경공학과)" userId="70f2d841-58d8-4d83-bb54-db1f3fe2fa38" providerId="ADAL" clId="{DFE5BF90-BC2D-4359-8092-3DE3D7131F7F}" dt="2023-04-12T05:15:11.055" v="5449" actId="478"/>
          <ac:spMkLst>
            <pc:docMk/>
            <pc:sldMk cId="2847656583" sldId="713"/>
            <ac:spMk id="50" creationId="{41A24371-9950-1205-2CE0-2EDF6C200E37}"/>
          </ac:spMkLst>
        </pc:spChg>
        <pc:spChg chg="add del mod">
          <ac:chgData name="(대학원생) 송상현 (도시환경공학과)" userId="70f2d841-58d8-4d83-bb54-db1f3fe2fa38" providerId="ADAL" clId="{DFE5BF90-BC2D-4359-8092-3DE3D7131F7F}" dt="2023-04-12T05:15:11.055" v="5449" actId="478"/>
          <ac:spMkLst>
            <pc:docMk/>
            <pc:sldMk cId="2847656583" sldId="713"/>
            <ac:spMk id="51" creationId="{A7BFA57B-3E5E-24CE-7BA0-1A927079D255}"/>
          </ac:spMkLst>
        </pc:spChg>
        <pc:spChg chg="add del mod">
          <ac:chgData name="(대학원생) 송상현 (도시환경공학과)" userId="70f2d841-58d8-4d83-bb54-db1f3fe2fa38" providerId="ADAL" clId="{DFE5BF90-BC2D-4359-8092-3DE3D7131F7F}" dt="2023-04-12T05:15:11.055" v="5449" actId="478"/>
          <ac:spMkLst>
            <pc:docMk/>
            <pc:sldMk cId="2847656583" sldId="713"/>
            <ac:spMk id="53" creationId="{B0950C84-FD04-E434-83F9-912DAB3AA24B}"/>
          </ac:spMkLst>
        </pc:spChg>
        <pc:spChg chg="add del mod">
          <ac:chgData name="(대학원생) 송상현 (도시환경공학과)" userId="70f2d841-58d8-4d83-bb54-db1f3fe2fa38" providerId="ADAL" clId="{DFE5BF90-BC2D-4359-8092-3DE3D7131F7F}" dt="2023-04-12T05:15:11.055" v="5449" actId="478"/>
          <ac:spMkLst>
            <pc:docMk/>
            <pc:sldMk cId="2847656583" sldId="713"/>
            <ac:spMk id="54" creationId="{D5188DA6-3F8A-2287-4E6C-167F244F8648}"/>
          </ac:spMkLst>
        </pc:spChg>
        <pc:spChg chg="mod">
          <ac:chgData name="(대학원생) 송상현 (도시환경공학과)" userId="70f2d841-58d8-4d83-bb54-db1f3fe2fa38" providerId="ADAL" clId="{DFE5BF90-BC2D-4359-8092-3DE3D7131F7F}" dt="2023-04-12T03:52:36.853" v="4814" actId="14100"/>
          <ac:spMkLst>
            <pc:docMk/>
            <pc:sldMk cId="2847656583" sldId="713"/>
            <ac:spMk id="58" creationId="{14BC692A-D5A9-8EC7-5181-8758342135E0}"/>
          </ac:spMkLst>
        </pc:spChg>
        <pc:spChg chg="mod">
          <ac:chgData name="(대학원생) 송상현 (도시환경공학과)" userId="70f2d841-58d8-4d83-bb54-db1f3fe2fa38" providerId="ADAL" clId="{DFE5BF90-BC2D-4359-8092-3DE3D7131F7F}" dt="2023-04-13T14:24:26.783" v="8711" actId="1037"/>
          <ac:spMkLst>
            <pc:docMk/>
            <pc:sldMk cId="2847656583" sldId="713"/>
            <ac:spMk id="60" creationId="{CE3A4D43-316A-DD87-926D-20C0B48C9DE9}"/>
          </ac:spMkLst>
        </pc:spChg>
        <pc:spChg chg="add mod">
          <ac:chgData name="(대학원생) 송상현 (도시환경공학과)" userId="70f2d841-58d8-4d83-bb54-db1f3fe2fa38" providerId="ADAL" clId="{DFE5BF90-BC2D-4359-8092-3DE3D7131F7F}" dt="2023-04-13T14:24:26.783" v="8711" actId="1037"/>
          <ac:spMkLst>
            <pc:docMk/>
            <pc:sldMk cId="2847656583" sldId="713"/>
            <ac:spMk id="62" creationId="{AFF58056-0BE5-8309-6E8C-640AA05A7C64}"/>
          </ac:spMkLst>
        </pc:spChg>
        <pc:spChg chg="add mod">
          <ac:chgData name="(대학원생) 송상현 (도시환경공학과)" userId="70f2d841-58d8-4d83-bb54-db1f3fe2fa38" providerId="ADAL" clId="{DFE5BF90-BC2D-4359-8092-3DE3D7131F7F}" dt="2023-04-13T14:24:26.783" v="8711" actId="1037"/>
          <ac:spMkLst>
            <pc:docMk/>
            <pc:sldMk cId="2847656583" sldId="713"/>
            <ac:spMk id="63" creationId="{3845BDCB-338B-EC9D-C5FC-7A15F758B80F}"/>
          </ac:spMkLst>
        </pc:spChg>
        <pc:spChg chg="add mod">
          <ac:chgData name="(대학원생) 송상현 (도시환경공학과)" userId="70f2d841-58d8-4d83-bb54-db1f3fe2fa38" providerId="ADAL" clId="{DFE5BF90-BC2D-4359-8092-3DE3D7131F7F}" dt="2023-04-13T14:24:26.783" v="8711" actId="1037"/>
          <ac:spMkLst>
            <pc:docMk/>
            <pc:sldMk cId="2847656583" sldId="713"/>
            <ac:spMk id="2048" creationId="{72B8FC21-BD95-AB70-2901-146ACE6D6CD9}"/>
          </ac:spMkLst>
        </pc:spChg>
        <pc:spChg chg="add mod">
          <ac:chgData name="(대학원생) 송상현 (도시환경공학과)" userId="70f2d841-58d8-4d83-bb54-db1f3fe2fa38" providerId="ADAL" clId="{DFE5BF90-BC2D-4359-8092-3DE3D7131F7F}" dt="2023-04-13T14:24:26.783" v="8711" actId="1037"/>
          <ac:spMkLst>
            <pc:docMk/>
            <pc:sldMk cId="2847656583" sldId="713"/>
            <ac:spMk id="2049" creationId="{B733424C-F14B-1C72-7484-07BE65F88E36}"/>
          </ac:spMkLst>
        </pc:spChg>
        <pc:spChg chg="add mod">
          <ac:chgData name="(대학원생) 송상현 (도시환경공학과)" userId="70f2d841-58d8-4d83-bb54-db1f3fe2fa38" providerId="ADAL" clId="{DFE5BF90-BC2D-4359-8092-3DE3D7131F7F}" dt="2023-04-13T14:24:26.783" v="8711" actId="1037"/>
          <ac:spMkLst>
            <pc:docMk/>
            <pc:sldMk cId="2847656583" sldId="713"/>
            <ac:spMk id="2050" creationId="{6EA5E2F5-A504-9E72-1763-6E32A9A29C8A}"/>
          </ac:spMkLst>
        </pc:spChg>
        <pc:grpChg chg="del mod">
          <ac:chgData name="(대학원생) 송상현 (도시환경공학과)" userId="70f2d841-58d8-4d83-bb54-db1f3fe2fa38" providerId="ADAL" clId="{DFE5BF90-BC2D-4359-8092-3DE3D7131F7F}" dt="2023-04-14T03:55:01.961" v="9301" actId="478"/>
          <ac:grpSpMkLst>
            <pc:docMk/>
            <pc:sldMk cId="2847656583" sldId="713"/>
            <ac:grpSpMk id="3" creationId="{0B060C62-5CD4-A140-8CEF-EF199DCA22C0}"/>
          </ac:grpSpMkLst>
        </pc:grpChg>
        <pc:grpChg chg="add del mod">
          <ac:chgData name="(대학원생) 송상현 (도시환경공학과)" userId="70f2d841-58d8-4d83-bb54-db1f3fe2fa38" providerId="ADAL" clId="{DFE5BF90-BC2D-4359-8092-3DE3D7131F7F}" dt="2023-04-12T03:52:55.680" v="4817" actId="478"/>
          <ac:grpSpMkLst>
            <pc:docMk/>
            <pc:sldMk cId="2847656583" sldId="713"/>
            <ac:grpSpMk id="4" creationId="{4E9CA645-279E-C4D2-C22F-7636DD69F69A}"/>
          </ac:grpSpMkLst>
        </pc:grpChg>
        <pc:grpChg chg="del">
          <ac:chgData name="(대학원생) 송상현 (도시환경공학과)" userId="70f2d841-58d8-4d83-bb54-db1f3fe2fa38" providerId="ADAL" clId="{DFE5BF90-BC2D-4359-8092-3DE3D7131F7F}" dt="2023-04-13T14:20:13.219" v="8649" actId="478"/>
          <ac:grpSpMkLst>
            <pc:docMk/>
            <pc:sldMk cId="2847656583" sldId="713"/>
            <ac:grpSpMk id="4" creationId="{F8BD57A3-8C3A-F64B-B8B1-7E22C3F04A50}"/>
          </ac:grpSpMkLst>
        </pc:grpChg>
        <pc:grpChg chg="add mod">
          <ac:chgData name="(대학원생) 송상현 (도시환경공학과)" userId="70f2d841-58d8-4d83-bb54-db1f3fe2fa38" providerId="ADAL" clId="{DFE5BF90-BC2D-4359-8092-3DE3D7131F7F}" dt="2023-04-12T05:16:23.833" v="5451" actId="1076"/>
          <ac:grpSpMkLst>
            <pc:docMk/>
            <pc:sldMk cId="2847656583" sldId="713"/>
            <ac:grpSpMk id="12" creationId="{2AB0D051-F70D-DF72-8B5E-D1683BA4502E}"/>
          </ac:grpSpMkLst>
        </pc:grpChg>
        <pc:grpChg chg="add mod">
          <ac:chgData name="(대학원생) 송상현 (도시환경공학과)" userId="70f2d841-58d8-4d83-bb54-db1f3fe2fa38" providerId="ADAL" clId="{DFE5BF90-BC2D-4359-8092-3DE3D7131F7F}" dt="2023-04-13T14:05:38.319" v="8442" actId="1076"/>
          <ac:grpSpMkLst>
            <pc:docMk/>
            <pc:sldMk cId="2847656583" sldId="713"/>
            <ac:grpSpMk id="17" creationId="{080ED548-96DC-FFDF-9EA8-C3303284D6A8}"/>
          </ac:grpSpMkLst>
        </pc:grpChg>
        <pc:grpChg chg="mod">
          <ac:chgData name="(대학원생) 송상현 (도시환경공학과)" userId="70f2d841-58d8-4d83-bb54-db1f3fe2fa38" providerId="ADAL" clId="{DFE5BF90-BC2D-4359-8092-3DE3D7131F7F}" dt="2023-04-12T03:53:52.757" v="4830"/>
          <ac:grpSpMkLst>
            <pc:docMk/>
            <pc:sldMk cId="2847656583" sldId="713"/>
            <ac:grpSpMk id="18" creationId="{D40E55FC-220F-0351-D5D7-9E06C42A1E92}"/>
          </ac:grpSpMkLst>
        </pc:grpChg>
        <pc:grpChg chg="mod">
          <ac:chgData name="(대학원생) 송상현 (도시환경공학과)" userId="70f2d841-58d8-4d83-bb54-db1f3fe2fa38" providerId="ADAL" clId="{DFE5BF90-BC2D-4359-8092-3DE3D7131F7F}" dt="2023-04-13T14:24:26.783" v="8711" actId="1037"/>
          <ac:grpSpMkLst>
            <pc:docMk/>
            <pc:sldMk cId="2847656583" sldId="713"/>
            <ac:grpSpMk id="20" creationId="{7D09D176-C9DD-2046-8ECB-6C5A5F91D879}"/>
          </ac:grpSpMkLst>
        </pc:grpChg>
        <pc:grpChg chg="add mod">
          <ac:chgData name="(대학원생) 송상현 (도시환경공학과)" userId="70f2d841-58d8-4d83-bb54-db1f3fe2fa38" providerId="ADAL" clId="{DFE5BF90-BC2D-4359-8092-3DE3D7131F7F}" dt="2023-04-13T11:13:57.875" v="6535" actId="1076"/>
          <ac:grpSpMkLst>
            <pc:docMk/>
            <pc:sldMk cId="2847656583" sldId="713"/>
            <ac:grpSpMk id="29" creationId="{2358BFA0-EB66-6DE0-4C43-39DFF67A212C}"/>
          </ac:grpSpMkLst>
        </pc:grpChg>
        <pc:grpChg chg="del mod">
          <ac:chgData name="(대학원생) 송상현 (도시환경공학과)" userId="70f2d841-58d8-4d83-bb54-db1f3fe2fa38" providerId="ADAL" clId="{DFE5BF90-BC2D-4359-8092-3DE3D7131F7F}" dt="2023-04-12T03:53:52.590" v="4829" actId="478"/>
          <ac:grpSpMkLst>
            <pc:docMk/>
            <pc:sldMk cId="2847656583" sldId="713"/>
            <ac:grpSpMk id="37" creationId="{1D16CB21-1728-B0A7-EA43-1C70E338267D}"/>
          </ac:grpSpMkLst>
        </pc:grpChg>
        <pc:grpChg chg="add del mod">
          <ac:chgData name="(대학원생) 송상현 (도시환경공학과)" userId="70f2d841-58d8-4d83-bb54-db1f3fe2fa38" providerId="ADAL" clId="{DFE5BF90-BC2D-4359-8092-3DE3D7131F7F}" dt="2023-04-12T05:15:11.055" v="5449" actId="478"/>
          <ac:grpSpMkLst>
            <pc:docMk/>
            <pc:sldMk cId="2847656583" sldId="713"/>
            <ac:grpSpMk id="44" creationId="{7073556D-44E0-3F86-7AB1-33717C528E26}"/>
          </ac:grpSpMkLst>
        </pc:grpChg>
        <pc:grpChg chg="add mod">
          <ac:chgData name="(대학원생) 송상현 (도시환경공학과)" userId="70f2d841-58d8-4d83-bb54-db1f3fe2fa38" providerId="ADAL" clId="{DFE5BF90-BC2D-4359-8092-3DE3D7131F7F}" dt="2023-04-13T14:24:12.461" v="8703" actId="1076"/>
          <ac:grpSpMkLst>
            <pc:docMk/>
            <pc:sldMk cId="2847656583" sldId="713"/>
            <ac:grpSpMk id="49" creationId="{597A0465-C46D-8ACE-C52E-8DBCA11124E6}"/>
          </ac:grpSpMkLst>
        </pc:grpChg>
        <pc:grpChg chg="add mod">
          <ac:chgData name="(대학원생) 송상현 (도시환경공학과)" userId="70f2d841-58d8-4d83-bb54-db1f3fe2fa38" providerId="ADAL" clId="{DFE5BF90-BC2D-4359-8092-3DE3D7131F7F}" dt="2023-04-13T14:24:26.783" v="8711" actId="1037"/>
          <ac:grpSpMkLst>
            <pc:docMk/>
            <pc:sldMk cId="2847656583" sldId="713"/>
            <ac:grpSpMk id="55" creationId="{32704E6A-C8DF-150B-4776-E531561FFA63}"/>
          </ac:grpSpMkLst>
        </pc:grpChg>
        <pc:picChg chg="mod">
          <ac:chgData name="(대학원생) 송상현 (도시환경공학과)" userId="70f2d841-58d8-4d83-bb54-db1f3fe2fa38" providerId="ADAL" clId="{DFE5BF90-BC2D-4359-8092-3DE3D7131F7F}" dt="2023-04-12T05:16:23.833" v="5451" actId="1076"/>
          <ac:picMkLst>
            <pc:docMk/>
            <pc:sldMk cId="2847656583" sldId="713"/>
            <ac:picMk id="13" creationId="{C494E25E-7F89-2286-6743-6A1BD60FC9C3}"/>
          </ac:picMkLst>
        </pc:picChg>
        <pc:picChg chg="mod">
          <ac:chgData name="(대학원생) 송상현 (도시환경공학과)" userId="70f2d841-58d8-4d83-bb54-db1f3fe2fa38" providerId="ADAL" clId="{DFE5BF90-BC2D-4359-8092-3DE3D7131F7F}" dt="2023-04-12T05:16:23.833" v="5451" actId="1076"/>
          <ac:picMkLst>
            <pc:docMk/>
            <pc:sldMk cId="2847656583" sldId="713"/>
            <ac:picMk id="14" creationId="{35FECE6C-70C8-B87F-C519-D1FECE2DDA31}"/>
          </ac:picMkLst>
        </pc:picChg>
        <pc:picChg chg="mod">
          <ac:chgData name="(대학원생) 송상현 (도시환경공학과)" userId="70f2d841-58d8-4d83-bb54-db1f3fe2fa38" providerId="ADAL" clId="{DFE5BF90-BC2D-4359-8092-3DE3D7131F7F}" dt="2023-04-12T05:16:23.833" v="5451" actId="1076"/>
          <ac:picMkLst>
            <pc:docMk/>
            <pc:sldMk cId="2847656583" sldId="713"/>
            <ac:picMk id="16" creationId="{FB7822D3-4D9A-AC19-80BF-C97009346036}"/>
          </ac:picMkLst>
        </pc:picChg>
        <pc:picChg chg="mod">
          <ac:chgData name="(대학원생) 송상현 (도시환경공학과)" userId="70f2d841-58d8-4d83-bb54-db1f3fe2fa38" providerId="ADAL" clId="{DFE5BF90-BC2D-4359-8092-3DE3D7131F7F}" dt="2023-04-12T03:53:52.757" v="4830"/>
          <ac:picMkLst>
            <pc:docMk/>
            <pc:sldMk cId="2847656583" sldId="713"/>
            <ac:picMk id="19" creationId="{71E5D2C1-92FA-BAC8-BA36-AFE109F62054}"/>
          </ac:picMkLst>
        </pc:picChg>
        <pc:picChg chg="mod modCrop">
          <ac:chgData name="(대학원생) 송상현 (도시환경공학과)" userId="70f2d841-58d8-4d83-bb54-db1f3fe2fa38" providerId="ADAL" clId="{DFE5BF90-BC2D-4359-8092-3DE3D7131F7F}" dt="2023-04-12T03:56:24.742" v="4887" actId="732"/>
          <ac:picMkLst>
            <pc:docMk/>
            <pc:sldMk cId="2847656583" sldId="713"/>
            <ac:picMk id="21" creationId="{7D2887C0-0C18-F83D-8DFC-C7E89BF3E37E}"/>
          </ac:picMkLst>
        </pc:picChg>
        <pc:picChg chg="add del mod">
          <ac:chgData name="(대학원생) 송상현 (도시환경공학과)" userId="70f2d841-58d8-4d83-bb54-db1f3fe2fa38" providerId="ADAL" clId="{DFE5BF90-BC2D-4359-8092-3DE3D7131F7F}" dt="2023-04-12T03:55:09.090" v="4881" actId="478"/>
          <ac:picMkLst>
            <pc:docMk/>
            <pc:sldMk cId="2847656583" sldId="713"/>
            <ac:picMk id="26" creationId="{0B39A2DC-D1E2-7A1F-6DEB-1CC4F0F52366}"/>
          </ac:picMkLst>
        </pc:picChg>
        <pc:picChg chg="mod">
          <ac:chgData name="(대학원생) 송상현 (도시환경공학과)" userId="70f2d841-58d8-4d83-bb54-db1f3fe2fa38" providerId="ADAL" clId="{DFE5BF90-BC2D-4359-8092-3DE3D7131F7F}" dt="2023-04-13T11:13:49.714" v="6532" actId="14100"/>
          <ac:picMkLst>
            <pc:docMk/>
            <pc:sldMk cId="2847656583" sldId="713"/>
            <ac:picMk id="31" creationId="{28151BA9-7247-9D64-6C82-02BFB4F5D0C9}"/>
          </ac:picMkLst>
        </pc:picChg>
        <pc:picChg chg="add mod">
          <ac:chgData name="(대학원생) 송상현 (도시환경공학과)" userId="70f2d841-58d8-4d83-bb54-db1f3fe2fa38" providerId="ADAL" clId="{DFE5BF90-BC2D-4359-8092-3DE3D7131F7F}" dt="2023-04-13T11:13:54.666" v="6534" actId="1076"/>
          <ac:picMkLst>
            <pc:docMk/>
            <pc:sldMk cId="2847656583" sldId="713"/>
            <ac:picMk id="33" creationId="{BA5EE675-47E0-5CEC-3AFB-B94CAF570571}"/>
          </ac:picMkLst>
        </pc:picChg>
        <pc:picChg chg="mod">
          <ac:chgData name="(대학원생) 송상현 (도시환경공학과)" userId="70f2d841-58d8-4d83-bb54-db1f3fe2fa38" providerId="ADAL" clId="{DFE5BF90-BC2D-4359-8092-3DE3D7131F7F}" dt="2023-04-12T05:14:49.248" v="5448" actId="1076"/>
          <ac:picMkLst>
            <pc:docMk/>
            <pc:sldMk cId="2847656583" sldId="713"/>
            <ac:picMk id="45" creationId="{C173AB7A-462B-AB52-B441-CE56DBE3448B}"/>
          </ac:picMkLst>
        </pc:picChg>
        <pc:picChg chg="mod">
          <ac:chgData name="(대학원생) 송상현 (도시환경공학과)" userId="70f2d841-58d8-4d83-bb54-db1f3fe2fa38" providerId="ADAL" clId="{DFE5BF90-BC2D-4359-8092-3DE3D7131F7F}" dt="2023-04-12T05:14:49.248" v="5448" actId="1076"/>
          <ac:picMkLst>
            <pc:docMk/>
            <pc:sldMk cId="2847656583" sldId="713"/>
            <ac:picMk id="46" creationId="{9452D298-50DE-B14B-41A2-8F70CDA87AE2}"/>
          </ac:picMkLst>
        </pc:picChg>
        <pc:picChg chg="mod">
          <ac:chgData name="(대학원생) 송상현 (도시환경공학과)" userId="70f2d841-58d8-4d83-bb54-db1f3fe2fa38" providerId="ADAL" clId="{DFE5BF90-BC2D-4359-8092-3DE3D7131F7F}" dt="2023-04-12T05:14:49.248" v="5448" actId="1076"/>
          <ac:picMkLst>
            <pc:docMk/>
            <pc:sldMk cId="2847656583" sldId="713"/>
            <ac:picMk id="48" creationId="{99CA2D90-A97E-540E-85CD-1F48CBFAE3E7}"/>
          </ac:picMkLst>
        </pc:picChg>
        <pc:picChg chg="add mod">
          <ac:chgData name="(대학원생) 송상현 (도시환경공학과)" userId="70f2d841-58d8-4d83-bb54-db1f3fe2fa38" providerId="ADAL" clId="{DFE5BF90-BC2D-4359-8092-3DE3D7131F7F}" dt="2023-04-13T14:13:52.874" v="8566" actId="1076"/>
          <ac:picMkLst>
            <pc:docMk/>
            <pc:sldMk cId="2847656583" sldId="713"/>
            <ac:picMk id="50" creationId="{A76228D9-B4FD-3A8E-84AB-32E20FAAE99F}"/>
          </ac:picMkLst>
        </pc:picChg>
        <pc:picChg chg="add mod">
          <ac:chgData name="(대학원생) 송상현 (도시환경공학과)" userId="70f2d841-58d8-4d83-bb54-db1f3fe2fa38" providerId="ADAL" clId="{DFE5BF90-BC2D-4359-8092-3DE3D7131F7F}" dt="2023-04-13T14:20:06.092" v="8648"/>
          <ac:picMkLst>
            <pc:docMk/>
            <pc:sldMk cId="2847656583" sldId="713"/>
            <ac:picMk id="51" creationId="{2AC2DA08-2E50-64BA-496F-D6F4C0F0794D}"/>
          </ac:picMkLst>
        </pc:picChg>
        <pc:picChg chg="add mod">
          <ac:chgData name="(대학원생) 송상현 (도시환경공학과)" userId="70f2d841-58d8-4d83-bb54-db1f3fe2fa38" providerId="ADAL" clId="{DFE5BF90-BC2D-4359-8092-3DE3D7131F7F}" dt="2023-04-13T14:13:52.874" v="8566" actId="1076"/>
          <ac:picMkLst>
            <pc:docMk/>
            <pc:sldMk cId="2847656583" sldId="713"/>
            <ac:picMk id="52" creationId="{0163B028-9226-DE8E-8D88-75F8DC78B0E4}"/>
          </ac:picMkLst>
        </pc:picChg>
        <pc:picChg chg="mod">
          <ac:chgData name="(대학원생) 송상현 (도시환경공학과)" userId="70f2d841-58d8-4d83-bb54-db1f3fe2fa38" providerId="ADAL" clId="{DFE5BF90-BC2D-4359-8092-3DE3D7131F7F}" dt="2023-04-12T03:52:36.853" v="4814" actId="14100"/>
          <ac:picMkLst>
            <pc:docMk/>
            <pc:sldMk cId="2847656583" sldId="713"/>
            <ac:picMk id="52" creationId="{42CEF736-14A8-4886-C336-898313B36143}"/>
          </ac:picMkLst>
        </pc:picChg>
        <pc:picChg chg="mod">
          <ac:chgData name="(대학원생) 송상현 (도시환경공학과)" userId="70f2d841-58d8-4d83-bb54-db1f3fe2fa38" providerId="ADAL" clId="{DFE5BF90-BC2D-4359-8092-3DE3D7131F7F}" dt="2023-04-13T14:24:26.783" v="8711" actId="1037"/>
          <ac:picMkLst>
            <pc:docMk/>
            <pc:sldMk cId="2847656583" sldId="713"/>
            <ac:picMk id="56" creationId="{53CF92B9-F5C4-7B07-60C6-88286E90B374}"/>
          </ac:picMkLst>
        </pc:picChg>
        <pc:picChg chg="mod">
          <ac:chgData name="(대학원생) 송상현 (도시환경공학과)" userId="70f2d841-58d8-4d83-bb54-db1f3fe2fa38" providerId="ADAL" clId="{DFE5BF90-BC2D-4359-8092-3DE3D7131F7F}" dt="2023-04-12T03:52:36.853" v="4814" actId="14100"/>
          <ac:picMkLst>
            <pc:docMk/>
            <pc:sldMk cId="2847656583" sldId="713"/>
            <ac:picMk id="57" creationId="{9A4BC387-6065-1880-1CA8-B47E1657C1EF}"/>
          </ac:picMkLst>
        </pc:picChg>
        <pc:picChg chg="mod">
          <ac:chgData name="(대학원생) 송상현 (도시환경공학과)" userId="70f2d841-58d8-4d83-bb54-db1f3fe2fa38" providerId="ADAL" clId="{DFE5BF90-BC2D-4359-8092-3DE3D7131F7F}" dt="2023-04-13T14:24:26.783" v="8711" actId="1037"/>
          <ac:picMkLst>
            <pc:docMk/>
            <pc:sldMk cId="2847656583" sldId="713"/>
            <ac:picMk id="59" creationId="{A69FE75E-8827-49C2-16B7-F1C7C5308070}"/>
          </ac:picMkLst>
        </pc:picChg>
        <pc:picChg chg="mod">
          <ac:chgData name="(대학원생) 송상현 (도시환경공학과)" userId="70f2d841-58d8-4d83-bb54-db1f3fe2fa38" providerId="ADAL" clId="{DFE5BF90-BC2D-4359-8092-3DE3D7131F7F}" dt="2023-04-13T14:24:26.783" v="8711" actId="1037"/>
          <ac:picMkLst>
            <pc:docMk/>
            <pc:sldMk cId="2847656583" sldId="713"/>
            <ac:picMk id="61" creationId="{E7321C67-866C-4671-6E37-1735F113E035}"/>
          </ac:picMkLst>
        </pc:picChg>
        <pc:picChg chg="mod">
          <ac:chgData name="(대학원생) 송상현 (도시환경공학과)" userId="70f2d841-58d8-4d83-bb54-db1f3fe2fa38" providerId="ADAL" clId="{DFE5BF90-BC2D-4359-8092-3DE3D7131F7F}" dt="2023-04-12T03:52:36.853" v="4814" actId="14100"/>
          <ac:picMkLst>
            <pc:docMk/>
            <pc:sldMk cId="2847656583" sldId="713"/>
            <ac:picMk id="2062" creationId="{83D7476E-3DD2-7868-CC00-3B083CCD9A8A}"/>
          </ac:picMkLst>
        </pc:picChg>
        <pc:picChg chg="add mod">
          <ac:chgData name="(대학원생) 송상현 (도시환경공학과)" userId="70f2d841-58d8-4d83-bb54-db1f3fe2fa38" providerId="ADAL" clId="{DFE5BF90-BC2D-4359-8092-3DE3D7131F7F}" dt="2023-04-13T14:24:12.461" v="8703" actId="1076"/>
          <ac:picMkLst>
            <pc:docMk/>
            <pc:sldMk cId="2847656583" sldId="713"/>
            <ac:picMk id="10242" creationId="{F36557C5-4036-471B-FAD1-E6FEFBD93AB4}"/>
          </ac:picMkLst>
        </pc:picChg>
      </pc:sldChg>
      <pc:sldChg chg="addSp delSp modSp add del mod ord">
        <pc:chgData name="(대학원생) 송상현 (도시환경공학과)" userId="70f2d841-58d8-4d83-bb54-db1f3fe2fa38" providerId="ADAL" clId="{DFE5BF90-BC2D-4359-8092-3DE3D7131F7F}" dt="2023-04-12T01:48:40.443" v="4667" actId="47"/>
        <pc:sldMkLst>
          <pc:docMk/>
          <pc:sldMk cId="2103465242" sldId="714"/>
        </pc:sldMkLst>
        <pc:spChg chg="mod">
          <ac:chgData name="(대학원생) 송상현 (도시환경공학과)" userId="70f2d841-58d8-4d83-bb54-db1f3fe2fa38" providerId="ADAL" clId="{DFE5BF90-BC2D-4359-8092-3DE3D7131F7F}" dt="2023-04-12T01:07:51.012" v="3756" actId="20577"/>
          <ac:spMkLst>
            <pc:docMk/>
            <pc:sldMk cId="2103465242" sldId="714"/>
            <ac:spMk id="3" creationId="{AF05EFE3-8DE1-4E68-0AD9-F36E2C89FD31}"/>
          </ac:spMkLst>
        </pc:spChg>
        <pc:spChg chg="add mod">
          <ac:chgData name="(대학원생) 송상현 (도시환경공학과)" userId="70f2d841-58d8-4d83-bb54-db1f3fe2fa38" providerId="ADAL" clId="{DFE5BF90-BC2D-4359-8092-3DE3D7131F7F}" dt="2023-04-12T00:56:45.039" v="3497" actId="1076"/>
          <ac:spMkLst>
            <pc:docMk/>
            <pc:sldMk cId="2103465242" sldId="714"/>
            <ac:spMk id="5" creationId="{D647AB44-1A96-341B-125F-924764DDE713}"/>
          </ac:spMkLst>
        </pc:spChg>
        <pc:spChg chg="del mod">
          <ac:chgData name="(대학원생) 송상현 (도시환경공학과)" userId="70f2d841-58d8-4d83-bb54-db1f3fe2fa38" providerId="ADAL" clId="{DFE5BF90-BC2D-4359-8092-3DE3D7131F7F}" dt="2023-04-12T01:05:24.268" v="3636" actId="478"/>
          <ac:spMkLst>
            <pc:docMk/>
            <pc:sldMk cId="2103465242" sldId="714"/>
            <ac:spMk id="6" creationId="{74808B7F-D897-076A-E1F4-02852A64B789}"/>
          </ac:spMkLst>
        </pc:spChg>
        <pc:spChg chg="add del mod">
          <ac:chgData name="(대학원생) 송상현 (도시환경공학과)" userId="70f2d841-58d8-4d83-bb54-db1f3fe2fa38" providerId="ADAL" clId="{DFE5BF90-BC2D-4359-8092-3DE3D7131F7F}" dt="2023-04-12T01:05:24.268" v="3636" actId="478"/>
          <ac:spMkLst>
            <pc:docMk/>
            <pc:sldMk cId="2103465242" sldId="714"/>
            <ac:spMk id="9" creationId="{4DD9B2A4-3FD1-F99D-501B-418AA2BFA3FB}"/>
          </ac:spMkLst>
        </pc:spChg>
        <pc:spChg chg="add del mod">
          <ac:chgData name="(대학원생) 송상현 (도시환경공학과)" userId="70f2d841-58d8-4d83-bb54-db1f3fe2fa38" providerId="ADAL" clId="{DFE5BF90-BC2D-4359-8092-3DE3D7131F7F}" dt="2023-04-12T01:05:24.268" v="3636" actId="478"/>
          <ac:spMkLst>
            <pc:docMk/>
            <pc:sldMk cId="2103465242" sldId="714"/>
            <ac:spMk id="11" creationId="{3596D9ED-BCAE-D7B2-F88F-7F79E93D3144}"/>
          </ac:spMkLst>
        </pc:spChg>
        <pc:spChg chg="del mod topLvl">
          <ac:chgData name="(대학원생) 송상현 (도시환경공학과)" userId="70f2d841-58d8-4d83-bb54-db1f3fe2fa38" providerId="ADAL" clId="{DFE5BF90-BC2D-4359-8092-3DE3D7131F7F}" dt="2023-04-12T01:05:24.268" v="3636" actId="478"/>
          <ac:spMkLst>
            <pc:docMk/>
            <pc:sldMk cId="2103465242" sldId="714"/>
            <ac:spMk id="14" creationId="{63688F97-8A6B-0B4E-51FB-0932E9102B47}"/>
          </ac:spMkLst>
        </pc:spChg>
        <pc:spChg chg="mod">
          <ac:chgData name="(대학원생) 송상현 (도시환경공학과)" userId="70f2d841-58d8-4d83-bb54-db1f3fe2fa38" providerId="ADAL" clId="{DFE5BF90-BC2D-4359-8092-3DE3D7131F7F}" dt="2023-04-12T00:52:58.005" v="3394" actId="122"/>
          <ac:spMkLst>
            <pc:docMk/>
            <pc:sldMk cId="2103465242" sldId="714"/>
            <ac:spMk id="18" creationId="{A5FD1733-3992-616C-649D-21B7628DD0A7}"/>
          </ac:spMkLst>
        </pc:spChg>
        <pc:spChg chg="mod">
          <ac:chgData name="(대학원생) 송상현 (도시환경공학과)" userId="70f2d841-58d8-4d83-bb54-db1f3fe2fa38" providerId="ADAL" clId="{DFE5BF90-BC2D-4359-8092-3DE3D7131F7F}" dt="2023-04-12T00:53:09.427" v="3398" actId="14100"/>
          <ac:spMkLst>
            <pc:docMk/>
            <pc:sldMk cId="2103465242" sldId="714"/>
            <ac:spMk id="19" creationId="{6310FACB-3FB3-B3A4-2CD6-4D40C33EFEA5}"/>
          </ac:spMkLst>
        </pc:spChg>
        <pc:spChg chg="mod">
          <ac:chgData name="(대학원생) 송상현 (도시환경공학과)" userId="70f2d841-58d8-4d83-bb54-db1f3fe2fa38" providerId="ADAL" clId="{DFE5BF90-BC2D-4359-8092-3DE3D7131F7F}" dt="2023-04-12T00:53:09.427" v="3398" actId="14100"/>
          <ac:spMkLst>
            <pc:docMk/>
            <pc:sldMk cId="2103465242" sldId="714"/>
            <ac:spMk id="20" creationId="{81DF6841-20D7-E373-BAA6-94B550D2AE79}"/>
          </ac:spMkLst>
        </pc:spChg>
        <pc:spChg chg="mod">
          <ac:chgData name="(대학원생) 송상현 (도시환경공학과)" userId="70f2d841-58d8-4d83-bb54-db1f3fe2fa38" providerId="ADAL" clId="{DFE5BF90-BC2D-4359-8092-3DE3D7131F7F}" dt="2023-04-12T01:00:09.545" v="3525" actId="165"/>
          <ac:spMkLst>
            <pc:docMk/>
            <pc:sldMk cId="2103465242" sldId="714"/>
            <ac:spMk id="24" creationId="{BDF77612-C13A-D877-97E7-6B822B7AE3D1}"/>
          </ac:spMkLst>
        </pc:spChg>
        <pc:spChg chg="add mod">
          <ac:chgData name="(대학원생) 송상현 (도시환경공학과)" userId="70f2d841-58d8-4d83-bb54-db1f3fe2fa38" providerId="ADAL" clId="{DFE5BF90-BC2D-4359-8092-3DE3D7131F7F}" dt="2023-04-12T01:06:09.575" v="3658" actId="1076"/>
          <ac:spMkLst>
            <pc:docMk/>
            <pc:sldMk cId="2103465242" sldId="714"/>
            <ac:spMk id="25" creationId="{6E7A19FE-7F60-0B4B-8E2E-AE305CC0DF68}"/>
          </ac:spMkLst>
        </pc:spChg>
        <pc:spChg chg="add mod">
          <ac:chgData name="(대학원생) 송상현 (도시환경공학과)" userId="70f2d841-58d8-4d83-bb54-db1f3fe2fa38" providerId="ADAL" clId="{DFE5BF90-BC2D-4359-8092-3DE3D7131F7F}" dt="2023-04-12T01:09:38.450" v="3785" actId="1076"/>
          <ac:spMkLst>
            <pc:docMk/>
            <pc:sldMk cId="2103465242" sldId="714"/>
            <ac:spMk id="26" creationId="{5BA334EC-8805-0311-F294-78AE2BBA2FD8}"/>
          </ac:spMkLst>
        </pc:spChg>
        <pc:spChg chg="add mod">
          <ac:chgData name="(대학원생) 송상현 (도시환경공학과)" userId="70f2d841-58d8-4d83-bb54-db1f3fe2fa38" providerId="ADAL" clId="{DFE5BF90-BC2D-4359-8092-3DE3D7131F7F}" dt="2023-04-12T01:10:31.275" v="3789" actId="1035"/>
          <ac:spMkLst>
            <pc:docMk/>
            <pc:sldMk cId="2103465242" sldId="714"/>
            <ac:spMk id="27" creationId="{063F42D0-F064-7B2F-E148-00D0B4846BBB}"/>
          </ac:spMkLst>
        </pc:spChg>
        <pc:spChg chg="add mod">
          <ac:chgData name="(대학원생) 송상현 (도시환경공학과)" userId="70f2d841-58d8-4d83-bb54-db1f3fe2fa38" providerId="ADAL" clId="{DFE5BF90-BC2D-4359-8092-3DE3D7131F7F}" dt="2023-04-12T01:05:39.233" v="3657" actId="14100"/>
          <ac:spMkLst>
            <pc:docMk/>
            <pc:sldMk cId="2103465242" sldId="714"/>
            <ac:spMk id="28" creationId="{3A12127C-142D-19EC-BE0C-9D28D72C8B25}"/>
          </ac:spMkLst>
        </pc:spChg>
        <pc:spChg chg="add mod">
          <ac:chgData name="(대학원생) 송상현 (도시환경공학과)" userId="70f2d841-58d8-4d83-bb54-db1f3fe2fa38" providerId="ADAL" clId="{DFE5BF90-BC2D-4359-8092-3DE3D7131F7F}" dt="2023-04-12T01:06:56.476" v="3668" actId="20577"/>
          <ac:spMkLst>
            <pc:docMk/>
            <pc:sldMk cId="2103465242" sldId="714"/>
            <ac:spMk id="31" creationId="{E7838A1C-57D3-B027-B361-471CC64BF668}"/>
          </ac:spMkLst>
        </pc:spChg>
        <pc:spChg chg="add mod">
          <ac:chgData name="(대학원생) 송상현 (도시환경공학과)" userId="70f2d841-58d8-4d83-bb54-db1f3fe2fa38" providerId="ADAL" clId="{DFE5BF90-BC2D-4359-8092-3DE3D7131F7F}" dt="2023-04-12T01:09:12.978" v="3769" actId="14100"/>
          <ac:spMkLst>
            <pc:docMk/>
            <pc:sldMk cId="2103465242" sldId="714"/>
            <ac:spMk id="32" creationId="{07163A84-8A2B-F6DE-95BA-3FFD8EEDA150}"/>
          </ac:spMkLst>
        </pc:spChg>
        <pc:grpChg chg="add del mod">
          <ac:chgData name="(대학원생) 송상현 (도시환경공학과)" userId="70f2d841-58d8-4d83-bb54-db1f3fe2fa38" providerId="ADAL" clId="{DFE5BF90-BC2D-4359-8092-3DE3D7131F7F}" dt="2023-04-12T01:00:06.657" v="3524" actId="165"/>
          <ac:grpSpMkLst>
            <pc:docMk/>
            <pc:sldMk cId="2103465242" sldId="714"/>
            <ac:grpSpMk id="12" creationId="{0D5E0481-33B6-EDC3-4D03-16F89FD669BB}"/>
          </ac:grpSpMkLst>
        </pc:grpChg>
        <pc:grpChg chg="del mod">
          <ac:chgData name="(대학원생) 송상현 (도시환경공학과)" userId="70f2d841-58d8-4d83-bb54-db1f3fe2fa38" providerId="ADAL" clId="{DFE5BF90-BC2D-4359-8092-3DE3D7131F7F}" dt="2023-04-12T00:59:57.339" v="3519" actId="478"/>
          <ac:grpSpMkLst>
            <pc:docMk/>
            <pc:sldMk cId="2103465242" sldId="714"/>
            <ac:grpSpMk id="15" creationId="{3D829298-4C54-7E89-41D8-30991FB4D872}"/>
          </ac:grpSpMkLst>
        </pc:grpChg>
        <pc:grpChg chg="add del mod">
          <ac:chgData name="(대학원생) 송상현 (도시환경공학과)" userId="70f2d841-58d8-4d83-bb54-db1f3fe2fa38" providerId="ADAL" clId="{DFE5BF90-BC2D-4359-8092-3DE3D7131F7F}" dt="2023-04-12T01:00:09.545" v="3525" actId="165"/>
          <ac:grpSpMkLst>
            <pc:docMk/>
            <pc:sldMk cId="2103465242" sldId="714"/>
            <ac:grpSpMk id="16" creationId="{95E48FC6-9AAB-46F2-CB77-5974FD211F99}"/>
          </ac:grpSpMkLst>
        </pc:grpChg>
        <pc:grpChg chg="mod topLvl">
          <ac:chgData name="(대학원생) 송상현 (도시환경공학과)" userId="70f2d841-58d8-4d83-bb54-db1f3fe2fa38" providerId="ADAL" clId="{DFE5BF90-BC2D-4359-8092-3DE3D7131F7F}" dt="2023-04-12T01:21:41.883" v="3986" actId="1037"/>
          <ac:grpSpMkLst>
            <pc:docMk/>
            <pc:sldMk cId="2103465242" sldId="714"/>
            <ac:grpSpMk id="21" creationId="{7E984D97-F4A3-7C7E-07E1-143F5B0591A0}"/>
          </ac:grpSpMkLst>
        </pc:grpChg>
        <pc:picChg chg="mod ord topLvl modCrop">
          <ac:chgData name="(대학원생) 송상현 (도시환경공학과)" userId="70f2d841-58d8-4d83-bb54-db1f3fe2fa38" providerId="ADAL" clId="{DFE5BF90-BC2D-4359-8092-3DE3D7131F7F}" dt="2023-04-12T01:21:41.883" v="3986" actId="1037"/>
          <ac:picMkLst>
            <pc:docMk/>
            <pc:sldMk cId="2103465242" sldId="714"/>
            <ac:picMk id="13" creationId="{2637D4AE-E89A-C222-3119-77B5CD40E93D}"/>
          </ac:picMkLst>
        </pc:picChg>
        <pc:picChg chg="mod">
          <ac:chgData name="(대학원생) 송상현 (도시환경공학과)" userId="70f2d841-58d8-4d83-bb54-db1f3fe2fa38" providerId="ADAL" clId="{DFE5BF90-BC2D-4359-8092-3DE3D7131F7F}" dt="2023-04-12T00:52:45.922" v="3383" actId="1037"/>
          <ac:picMkLst>
            <pc:docMk/>
            <pc:sldMk cId="2103465242" sldId="714"/>
            <ac:picMk id="17" creationId="{E90275CF-4B90-7B2F-404F-103FE826AE16}"/>
          </ac:picMkLst>
        </pc:picChg>
        <pc:picChg chg="del mod topLvl">
          <ac:chgData name="(대학원생) 송상현 (도시환경공학과)" userId="70f2d841-58d8-4d83-bb54-db1f3fe2fa38" providerId="ADAL" clId="{DFE5BF90-BC2D-4359-8092-3DE3D7131F7F}" dt="2023-04-12T01:01:14.663" v="3535" actId="478"/>
          <ac:picMkLst>
            <pc:docMk/>
            <pc:sldMk cId="2103465242" sldId="714"/>
            <ac:picMk id="22" creationId="{FAB56540-96BC-372F-22CB-24FAC7D78B33}"/>
          </ac:picMkLst>
        </pc:picChg>
        <pc:picChg chg="mod">
          <ac:chgData name="(대학원생) 송상현 (도시환경공학과)" userId="70f2d841-58d8-4d83-bb54-db1f3fe2fa38" providerId="ADAL" clId="{DFE5BF90-BC2D-4359-8092-3DE3D7131F7F}" dt="2023-04-12T01:00:09.545" v="3525" actId="165"/>
          <ac:picMkLst>
            <pc:docMk/>
            <pc:sldMk cId="2103465242" sldId="714"/>
            <ac:picMk id="23" creationId="{A6F46CDA-054B-FC84-1B2F-5DDDBE493812}"/>
          </ac:picMkLst>
        </pc:picChg>
        <pc:picChg chg="mod ord modCrop">
          <ac:chgData name="(대학원생) 송상현 (도시환경공학과)" userId="70f2d841-58d8-4d83-bb54-db1f3fe2fa38" providerId="ADAL" clId="{DFE5BF90-BC2D-4359-8092-3DE3D7131F7F}" dt="2023-04-12T01:21:41.883" v="3986" actId="1037"/>
          <ac:picMkLst>
            <pc:docMk/>
            <pc:sldMk cId="2103465242" sldId="714"/>
            <ac:picMk id="29" creationId="{E35FD51F-23F3-C44D-B1C9-23AEB032D1BC}"/>
          </ac:picMkLst>
        </pc:picChg>
        <pc:picChg chg="add del mod">
          <ac:chgData name="(대학원생) 송상현 (도시환경공학과)" userId="70f2d841-58d8-4d83-bb54-db1f3fe2fa38" providerId="ADAL" clId="{DFE5BF90-BC2D-4359-8092-3DE3D7131F7F}" dt="2023-04-12T00:57:09.401" v="3503" actId="478"/>
          <ac:picMkLst>
            <pc:docMk/>
            <pc:sldMk cId="2103465242" sldId="714"/>
            <ac:picMk id="1026" creationId="{0375AA24-E13B-D14E-55FE-C634EAB67F14}"/>
          </ac:picMkLst>
        </pc:picChg>
      </pc:sldChg>
      <pc:sldChg chg="add del">
        <pc:chgData name="(대학원생) 송상현 (도시환경공학과)" userId="70f2d841-58d8-4d83-bb54-db1f3fe2fa38" providerId="ADAL" clId="{DFE5BF90-BC2D-4359-8092-3DE3D7131F7F}" dt="2023-04-12T01:18:43.422" v="3818" actId="47"/>
        <pc:sldMkLst>
          <pc:docMk/>
          <pc:sldMk cId="2353828365" sldId="715"/>
        </pc:sldMkLst>
      </pc:sldChg>
      <pc:sldChg chg="addSp delSp modSp add mod ord modNotesTx">
        <pc:chgData name="(대학원생) 송상현 (도시환경공학과)" userId="70f2d841-58d8-4d83-bb54-db1f3fe2fa38" providerId="ADAL" clId="{DFE5BF90-BC2D-4359-8092-3DE3D7131F7F}" dt="2023-04-14T03:53:31.913" v="9273" actId="14100"/>
        <pc:sldMkLst>
          <pc:docMk/>
          <pc:sldMk cId="2833918869" sldId="715"/>
        </pc:sldMkLst>
        <pc:spChg chg="mod">
          <ac:chgData name="(대학원생) 송상현 (도시환경공학과)" userId="70f2d841-58d8-4d83-bb54-db1f3fe2fa38" providerId="ADAL" clId="{DFE5BF90-BC2D-4359-8092-3DE3D7131F7F}" dt="2023-04-14T00:44:19.358" v="8719" actId="27636"/>
          <ac:spMkLst>
            <pc:docMk/>
            <pc:sldMk cId="2833918869" sldId="715"/>
            <ac:spMk id="3" creationId="{AF05EFE3-8DE1-4E68-0AD9-F36E2C89FD31}"/>
          </ac:spMkLst>
        </pc:spChg>
        <pc:spChg chg="mod">
          <ac:chgData name="(대학원생) 송상현 (도시환경공학과)" userId="70f2d841-58d8-4d83-bb54-db1f3fe2fa38" providerId="ADAL" clId="{DFE5BF90-BC2D-4359-8092-3DE3D7131F7F}" dt="2023-04-14T01:57:07.915" v="8925" actId="20577"/>
          <ac:spMkLst>
            <pc:docMk/>
            <pc:sldMk cId="2833918869" sldId="715"/>
            <ac:spMk id="4" creationId="{15131E44-1163-DF93-8382-6A5C0425FE09}"/>
          </ac:spMkLst>
        </pc:spChg>
        <pc:spChg chg="add mod">
          <ac:chgData name="(대학원생) 송상현 (도시환경공학과)" userId="70f2d841-58d8-4d83-bb54-db1f3fe2fa38" providerId="ADAL" clId="{DFE5BF90-BC2D-4359-8092-3DE3D7131F7F}" dt="2023-04-14T01:52:19.186" v="8862" actId="14100"/>
          <ac:spMkLst>
            <pc:docMk/>
            <pc:sldMk cId="2833918869" sldId="715"/>
            <ac:spMk id="5" creationId="{DB4D9209-6371-67D8-C55B-E66EB815B35A}"/>
          </ac:spMkLst>
        </pc:spChg>
        <pc:spChg chg="add mod">
          <ac:chgData name="(대학원생) 송상현 (도시환경공학과)" userId="70f2d841-58d8-4d83-bb54-db1f3fe2fa38" providerId="ADAL" clId="{DFE5BF90-BC2D-4359-8092-3DE3D7131F7F}" dt="2023-04-14T03:53:31.913" v="9273" actId="14100"/>
          <ac:spMkLst>
            <pc:docMk/>
            <pc:sldMk cId="2833918869" sldId="715"/>
            <ac:spMk id="6" creationId="{94A667D6-224E-0E8C-4039-B12F77098021}"/>
          </ac:spMkLst>
        </pc:spChg>
        <pc:spChg chg="mod">
          <ac:chgData name="(대학원생) 송상현 (도시환경공학과)" userId="70f2d841-58d8-4d83-bb54-db1f3fe2fa38" providerId="ADAL" clId="{DFE5BF90-BC2D-4359-8092-3DE3D7131F7F}" dt="2023-04-12T01:43:30.714" v="4201" actId="1076"/>
          <ac:spMkLst>
            <pc:docMk/>
            <pc:sldMk cId="2833918869" sldId="715"/>
            <ac:spMk id="8" creationId="{450979CC-2F2C-FD3D-FA3A-11F971DFCC70}"/>
          </ac:spMkLst>
        </pc:spChg>
        <pc:spChg chg="mod">
          <ac:chgData name="(대학원생) 송상현 (도시환경공학과)" userId="70f2d841-58d8-4d83-bb54-db1f3fe2fa38" providerId="ADAL" clId="{DFE5BF90-BC2D-4359-8092-3DE3D7131F7F}" dt="2023-04-12T01:32:08.965" v="4104" actId="20577"/>
          <ac:spMkLst>
            <pc:docMk/>
            <pc:sldMk cId="2833918869" sldId="715"/>
            <ac:spMk id="11" creationId="{83590ABD-8BD7-DB45-6E11-C104CB06C78C}"/>
          </ac:spMkLst>
        </pc:spChg>
        <pc:spChg chg="add mod">
          <ac:chgData name="(대학원생) 송상현 (도시환경공학과)" userId="70f2d841-58d8-4d83-bb54-db1f3fe2fa38" providerId="ADAL" clId="{DFE5BF90-BC2D-4359-8092-3DE3D7131F7F}" dt="2023-04-12T01:31:59.251" v="4081" actId="14100"/>
          <ac:spMkLst>
            <pc:docMk/>
            <pc:sldMk cId="2833918869" sldId="715"/>
            <ac:spMk id="12" creationId="{D7F9E0D6-215E-B071-A694-FA1FD6F797B2}"/>
          </ac:spMkLst>
        </pc:spChg>
        <pc:spChg chg="add del mod">
          <ac:chgData name="(대학원생) 송상현 (도시환경공학과)" userId="70f2d841-58d8-4d83-bb54-db1f3fe2fa38" providerId="ADAL" clId="{DFE5BF90-BC2D-4359-8092-3DE3D7131F7F}" dt="2023-04-12T01:39:46.107" v="4132" actId="478"/>
          <ac:spMkLst>
            <pc:docMk/>
            <pc:sldMk cId="2833918869" sldId="715"/>
            <ac:spMk id="13" creationId="{0F92D42B-EDA2-0916-C5BA-DEA3157E5CE0}"/>
          </ac:spMkLst>
        </pc:spChg>
        <pc:spChg chg="add mod">
          <ac:chgData name="(대학원생) 송상현 (도시환경공학과)" userId="70f2d841-58d8-4d83-bb54-db1f3fe2fa38" providerId="ADAL" clId="{DFE5BF90-BC2D-4359-8092-3DE3D7131F7F}" dt="2023-04-12T01:41:08.433" v="4155" actId="1076"/>
          <ac:spMkLst>
            <pc:docMk/>
            <pc:sldMk cId="2833918869" sldId="715"/>
            <ac:spMk id="14" creationId="{123903F8-8BB9-71DF-12AB-FE8C6DCDE552}"/>
          </ac:spMkLst>
        </pc:spChg>
        <pc:spChg chg="mod">
          <ac:chgData name="(대학원생) 송상현 (도시환경공학과)" userId="70f2d841-58d8-4d83-bb54-db1f3fe2fa38" providerId="ADAL" clId="{DFE5BF90-BC2D-4359-8092-3DE3D7131F7F}" dt="2023-04-12T01:42:47.530" v="4183" actId="1076"/>
          <ac:spMkLst>
            <pc:docMk/>
            <pc:sldMk cId="2833918869" sldId="715"/>
            <ac:spMk id="18" creationId="{A5FD1733-3992-616C-649D-21B7628DD0A7}"/>
          </ac:spMkLst>
        </pc:spChg>
        <pc:spChg chg="mod">
          <ac:chgData name="(대학원생) 송상현 (도시환경공학과)" userId="70f2d841-58d8-4d83-bb54-db1f3fe2fa38" providerId="ADAL" clId="{DFE5BF90-BC2D-4359-8092-3DE3D7131F7F}" dt="2023-04-12T01:42:41.906" v="4182" actId="571"/>
          <ac:spMkLst>
            <pc:docMk/>
            <pc:sldMk cId="2833918869" sldId="715"/>
            <ac:spMk id="19" creationId="{6310FACB-3FB3-B3A4-2CD6-4D40C33EFEA5}"/>
          </ac:spMkLst>
        </pc:spChg>
        <pc:spChg chg="mod">
          <ac:chgData name="(대학원생) 송상현 (도시환경공학과)" userId="70f2d841-58d8-4d83-bb54-db1f3fe2fa38" providerId="ADAL" clId="{DFE5BF90-BC2D-4359-8092-3DE3D7131F7F}" dt="2023-04-12T01:42:41.906" v="4182" actId="571"/>
          <ac:spMkLst>
            <pc:docMk/>
            <pc:sldMk cId="2833918869" sldId="715"/>
            <ac:spMk id="20" creationId="{81DF6841-20D7-E373-BAA6-94B550D2AE79}"/>
          </ac:spMkLst>
        </pc:spChg>
        <pc:grpChg chg="mod">
          <ac:chgData name="(대학원생) 송상현 (도시환경공학과)" userId="70f2d841-58d8-4d83-bb54-db1f3fe2fa38" providerId="ADAL" clId="{DFE5BF90-BC2D-4359-8092-3DE3D7131F7F}" dt="2023-04-12T01:43:03.426" v="4195" actId="1076"/>
          <ac:grpSpMkLst>
            <pc:docMk/>
            <pc:sldMk cId="2833918869" sldId="715"/>
            <ac:grpSpMk id="10" creationId="{7AA80990-F87A-7D8E-0A2A-9E772A3B2524}"/>
          </ac:grpSpMkLst>
        </pc:grpChg>
        <pc:grpChg chg="mod">
          <ac:chgData name="(대학원생) 송상현 (도시환경공학과)" userId="70f2d841-58d8-4d83-bb54-db1f3fe2fa38" providerId="ADAL" clId="{DFE5BF90-BC2D-4359-8092-3DE3D7131F7F}" dt="2023-04-12T01:42:51.714" v="4191" actId="1035"/>
          <ac:grpSpMkLst>
            <pc:docMk/>
            <pc:sldMk cId="2833918869" sldId="715"/>
            <ac:grpSpMk id="15" creationId="{3D829298-4C54-7E89-41D8-30991FB4D872}"/>
          </ac:grpSpMkLst>
        </pc:grpChg>
        <pc:grpChg chg="add mod">
          <ac:chgData name="(대학원생) 송상현 (도시환경공학과)" userId="70f2d841-58d8-4d83-bb54-db1f3fe2fa38" providerId="ADAL" clId="{DFE5BF90-BC2D-4359-8092-3DE3D7131F7F}" dt="2023-04-12T01:41:02.841" v="4154" actId="1076"/>
          <ac:grpSpMkLst>
            <pc:docMk/>
            <pc:sldMk cId="2833918869" sldId="715"/>
            <ac:grpSpMk id="16" creationId="{520221B8-ACE1-E6CA-9045-FAA5D3B8CA0D}"/>
          </ac:grpSpMkLst>
        </pc:grpChg>
        <pc:picChg chg="mod modCrop">
          <ac:chgData name="(대학원생) 송상현 (도시환경공학과)" userId="70f2d841-58d8-4d83-bb54-db1f3fe2fa38" providerId="ADAL" clId="{DFE5BF90-BC2D-4359-8092-3DE3D7131F7F}" dt="2023-04-12T01:42:41.906" v="4182" actId="571"/>
          <ac:picMkLst>
            <pc:docMk/>
            <pc:sldMk cId="2833918869" sldId="715"/>
            <ac:picMk id="17" creationId="{E90275CF-4B90-7B2F-404F-103FE826AE16}"/>
          </ac:picMkLst>
        </pc:picChg>
        <pc:picChg chg="mod">
          <ac:chgData name="(대학원생) 송상현 (도시환경공학과)" userId="70f2d841-58d8-4d83-bb54-db1f3fe2fa38" providerId="ADAL" clId="{DFE5BF90-BC2D-4359-8092-3DE3D7131F7F}" dt="2023-04-12T01:41:02.841" v="4154" actId="1076"/>
          <ac:picMkLst>
            <pc:docMk/>
            <pc:sldMk cId="2833918869" sldId="715"/>
            <ac:picMk id="21" creationId="{65658B0B-4178-221D-2565-74848363A540}"/>
          </ac:picMkLst>
        </pc:picChg>
        <pc:picChg chg="mod">
          <ac:chgData name="(대학원생) 송상현 (도시환경공학과)" userId="70f2d841-58d8-4d83-bb54-db1f3fe2fa38" providerId="ADAL" clId="{DFE5BF90-BC2D-4359-8092-3DE3D7131F7F}" dt="2023-04-12T01:41:02.841" v="4154" actId="1076"/>
          <ac:picMkLst>
            <pc:docMk/>
            <pc:sldMk cId="2833918869" sldId="715"/>
            <ac:picMk id="22" creationId="{E86077DD-CCCD-746E-FA50-D4750EE27B7E}"/>
          </ac:picMkLst>
        </pc:picChg>
        <pc:picChg chg="add mod">
          <ac:chgData name="(대학원생) 송상현 (도시환경공학과)" userId="70f2d841-58d8-4d83-bb54-db1f3fe2fa38" providerId="ADAL" clId="{DFE5BF90-BC2D-4359-8092-3DE3D7131F7F}" dt="2023-04-12T01:42:41.906" v="4182" actId="571"/>
          <ac:picMkLst>
            <pc:docMk/>
            <pc:sldMk cId="2833918869" sldId="715"/>
            <ac:picMk id="23" creationId="{AACA49A4-42A0-F5CF-7F00-E939CA968E92}"/>
          </ac:picMkLst>
        </pc:picChg>
        <pc:picChg chg="mod modCrop">
          <ac:chgData name="(대학원생) 송상현 (도시환경공학과)" userId="70f2d841-58d8-4d83-bb54-db1f3fe2fa38" providerId="ADAL" clId="{DFE5BF90-BC2D-4359-8092-3DE3D7131F7F}" dt="2023-04-12T01:43:27.219" v="4200" actId="1076"/>
          <ac:picMkLst>
            <pc:docMk/>
            <pc:sldMk cId="2833918869" sldId="715"/>
            <ac:picMk id="29" creationId="{E35FD51F-23F3-C44D-B1C9-23AEB032D1BC}"/>
          </ac:picMkLst>
        </pc:picChg>
      </pc:sldChg>
      <pc:sldChg chg="addSp delSp modSp add mod modNotesTx">
        <pc:chgData name="(대학원생) 송상현 (도시환경공학과)" userId="70f2d841-58d8-4d83-bb54-db1f3fe2fa38" providerId="ADAL" clId="{DFE5BF90-BC2D-4359-8092-3DE3D7131F7F}" dt="2023-04-14T03:54:15.849" v="9280" actId="20578"/>
        <pc:sldMkLst>
          <pc:docMk/>
          <pc:sldMk cId="1620688880" sldId="716"/>
        </pc:sldMkLst>
        <pc:spChg chg="add del mod">
          <ac:chgData name="(대학원생) 송상현 (도시환경공학과)" userId="70f2d841-58d8-4d83-bb54-db1f3fe2fa38" providerId="ADAL" clId="{DFE5BF90-BC2D-4359-8092-3DE3D7131F7F}" dt="2023-04-12T01:44:40.057" v="4253" actId="478"/>
          <ac:spMkLst>
            <pc:docMk/>
            <pc:sldMk cId="1620688880" sldId="716"/>
            <ac:spMk id="3" creationId="{F12202DF-F1A6-AA32-418D-C422165955AC}"/>
          </ac:spMkLst>
        </pc:spChg>
        <pc:spChg chg="del">
          <ac:chgData name="(대학원생) 송상현 (도시환경공학과)" userId="70f2d841-58d8-4d83-bb54-db1f3fe2fa38" providerId="ADAL" clId="{DFE5BF90-BC2D-4359-8092-3DE3D7131F7F}" dt="2023-04-12T01:44:13.209" v="4207" actId="478"/>
          <ac:spMkLst>
            <pc:docMk/>
            <pc:sldMk cId="1620688880" sldId="716"/>
            <ac:spMk id="5" creationId="{E4B4945B-EE17-ED08-7CEC-34B287E20DD2}"/>
          </ac:spMkLst>
        </pc:spChg>
        <pc:spChg chg="add del mod">
          <ac:chgData name="(대학원생) 송상현 (도시환경공학과)" userId="70f2d841-58d8-4d83-bb54-db1f3fe2fa38" providerId="ADAL" clId="{DFE5BF90-BC2D-4359-8092-3DE3D7131F7F}" dt="2023-04-12T01:44:40.057" v="4253" actId="478"/>
          <ac:spMkLst>
            <pc:docMk/>
            <pc:sldMk cId="1620688880" sldId="716"/>
            <ac:spMk id="6" creationId="{983EF5E0-D777-FB0E-8D7E-9D879A515C6D}"/>
          </ac:spMkLst>
        </pc:spChg>
        <pc:spChg chg="mod">
          <ac:chgData name="(대학원생) 송상현 (도시환경공학과)" userId="70f2d841-58d8-4d83-bb54-db1f3fe2fa38" providerId="ADAL" clId="{DFE5BF90-BC2D-4359-8092-3DE3D7131F7F}" dt="2023-04-14T01:36:20.360" v="8804"/>
          <ac:spMkLst>
            <pc:docMk/>
            <pc:sldMk cId="1620688880" sldId="716"/>
            <ac:spMk id="7" creationId="{6D057CBD-E3DE-3F73-2032-BD86E3810AF3}"/>
          </ac:spMkLst>
        </pc:spChg>
        <pc:spChg chg="add del mod">
          <ac:chgData name="(대학원생) 송상현 (도시환경공학과)" userId="70f2d841-58d8-4d83-bb54-db1f3fe2fa38" providerId="ADAL" clId="{DFE5BF90-BC2D-4359-8092-3DE3D7131F7F}" dt="2023-04-12T01:44:24.875" v="4248"/>
          <ac:spMkLst>
            <pc:docMk/>
            <pc:sldMk cId="1620688880" sldId="716"/>
            <ac:spMk id="7" creationId="{AC4F3EB1-FF18-A925-AFE2-F78E7DFF61CB}"/>
          </ac:spMkLst>
        </pc:spChg>
        <pc:spChg chg="del">
          <ac:chgData name="(대학원생) 송상현 (도시환경공학과)" userId="70f2d841-58d8-4d83-bb54-db1f3fe2fa38" providerId="ADAL" clId="{DFE5BF90-BC2D-4359-8092-3DE3D7131F7F}" dt="2023-04-12T01:44:47.340" v="4255" actId="478"/>
          <ac:spMkLst>
            <pc:docMk/>
            <pc:sldMk cId="1620688880" sldId="716"/>
            <ac:spMk id="8" creationId="{BC64B499-3C08-0E1E-39DC-636089FA2D83}"/>
          </ac:spMkLst>
        </pc:spChg>
        <pc:spChg chg="del">
          <ac:chgData name="(대학원생) 송상현 (도시환경공학과)" userId="70f2d841-58d8-4d83-bb54-db1f3fe2fa38" providerId="ADAL" clId="{DFE5BF90-BC2D-4359-8092-3DE3D7131F7F}" dt="2023-04-12T01:44:13.209" v="4207" actId="478"/>
          <ac:spMkLst>
            <pc:docMk/>
            <pc:sldMk cId="1620688880" sldId="716"/>
            <ac:spMk id="9" creationId="{CDF110DE-CB80-0F31-DEAD-D845E1EABFF8}"/>
          </ac:spMkLst>
        </pc:spChg>
        <pc:spChg chg="add del mod">
          <ac:chgData name="(대학원생) 송상현 (도시환경공학과)" userId="70f2d841-58d8-4d83-bb54-db1f3fe2fa38" providerId="ADAL" clId="{DFE5BF90-BC2D-4359-8092-3DE3D7131F7F}" dt="2023-04-14T01:52:21.530" v="8864"/>
          <ac:spMkLst>
            <pc:docMk/>
            <pc:sldMk cId="1620688880" sldId="716"/>
            <ac:spMk id="9" creationId="{EAF17868-C666-1549-4D45-346A7B476310}"/>
          </ac:spMkLst>
        </pc:spChg>
        <pc:spChg chg="add del mod">
          <ac:chgData name="(대학원생) 송상현 (도시환경공학과)" userId="70f2d841-58d8-4d83-bb54-db1f3fe2fa38" providerId="ADAL" clId="{DFE5BF90-BC2D-4359-8092-3DE3D7131F7F}" dt="2023-04-12T01:44:24.875" v="4248"/>
          <ac:spMkLst>
            <pc:docMk/>
            <pc:sldMk cId="1620688880" sldId="716"/>
            <ac:spMk id="10" creationId="{4DEE83CF-C9EC-3C32-48E5-5EA64C188D7A}"/>
          </ac:spMkLst>
        </pc:spChg>
        <pc:spChg chg="del">
          <ac:chgData name="(대학원생) 송상현 (도시환경공학과)" userId="70f2d841-58d8-4d83-bb54-db1f3fe2fa38" providerId="ADAL" clId="{DFE5BF90-BC2D-4359-8092-3DE3D7131F7F}" dt="2023-04-14T01:52:25.599" v="8865" actId="478"/>
          <ac:spMkLst>
            <pc:docMk/>
            <pc:sldMk cId="1620688880" sldId="716"/>
            <ac:spMk id="11" creationId="{234B8470-34F4-E286-DA36-31CABFDDD0D7}"/>
          </ac:spMkLst>
        </pc:spChg>
        <pc:spChg chg="add mod">
          <ac:chgData name="(대학원생) 송상현 (도시환경공학과)" userId="70f2d841-58d8-4d83-bb54-db1f3fe2fa38" providerId="ADAL" clId="{DFE5BF90-BC2D-4359-8092-3DE3D7131F7F}" dt="2023-04-14T03:50:32.687" v="9249" actId="2710"/>
          <ac:spMkLst>
            <pc:docMk/>
            <pc:sldMk cId="1620688880" sldId="716"/>
            <ac:spMk id="12" creationId="{6A26A8CF-09C8-C187-99D6-566699D4BA92}"/>
          </ac:spMkLst>
        </pc:spChg>
        <pc:spChg chg="add mod">
          <ac:chgData name="(대학원생) 송상현 (도시환경공학과)" userId="70f2d841-58d8-4d83-bb54-db1f3fe2fa38" providerId="ADAL" clId="{DFE5BF90-BC2D-4359-8092-3DE3D7131F7F}" dt="2023-04-12T01:44:33.740" v="4251"/>
          <ac:spMkLst>
            <pc:docMk/>
            <pc:sldMk cId="1620688880" sldId="716"/>
            <ac:spMk id="13" creationId="{0B42B24D-E5F4-B53D-92E4-0DF94793D08A}"/>
          </ac:spMkLst>
        </pc:spChg>
        <pc:spChg chg="add mod">
          <ac:chgData name="(대학원생) 송상현 (도시환경공학과)" userId="70f2d841-58d8-4d83-bb54-db1f3fe2fa38" providerId="ADAL" clId="{DFE5BF90-BC2D-4359-8092-3DE3D7131F7F}" dt="2023-04-14T03:50:37.047" v="9260" actId="1036"/>
          <ac:spMkLst>
            <pc:docMk/>
            <pc:sldMk cId="1620688880" sldId="716"/>
            <ac:spMk id="14" creationId="{4555F7FA-E53D-B18C-D418-9389C5EDCACD}"/>
          </ac:spMkLst>
        </pc:spChg>
        <pc:spChg chg="add mod">
          <ac:chgData name="(대학원생) 송상현 (도시환경공학과)" userId="70f2d841-58d8-4d83-bb54-db1f3fe2fa38" providerId="ADAL" clId="{DFE5BF90-BC2D-4359-8092-3DE3D7131F7F}" dt="2023-04-14T03:54:15.849" v="9280" actId="20578"/>
          <ac:spMkLst>
            <pc:docMk/>
            <pc:sldMk cId="1620688880" sldId="716"/>
            <ac:spMk id="15" creationId="{ED333AC2-5F2C-48A6-3749-A4F7C0EAC204}"/>
          </ac:spMkLst>
        </pc:spChg>
        <pc:spChg chg="add del mod">
          <ac:chgData name="(대학원생) 송상현 (도시환경공학과)" userId="70f2d841-58d8-4d83-bb54-db1f3fe2fa38" providerId="ADAL" clId="{DFE5BF90-BC2D-4359-8092-3DE3D7131F7F}" dt="2023-04-12T03:52:47.845" v="4815" actId="478"/>
          <ac:spMkLst>
            <pc:docMk/>
            <pc:sldMk cId="1620688880" sldId="716"/>
            <ac:spMk id="16" creationId="{7A4EA78F-BA92-9FDE-4D99-084DE5871491}"/>
          </ac:spMkLst>
        </pc:spChg>
        <pc:spChg chg="add del mod">
          <ac:chgData name="(대학원생) 송상현 (도시환경공학과)" userId="70f2d841-58d8-4d83-bb54-db1f3fe2fa38" providerId="ADAL" clId="{DFE5BF90-BC2D-4359-8092-3DE3D7131F7F}" dt="2023-04-14T01:52:26.880" v="8866" actId="478"/>
          <ac:spMkLst>
            <pc:docMk/>
            <pc:sldMk cId="1620688880" sldId="716"/>
            <ac:spMk id="16" creationId="{9157B5CB-4B89-620B-F7A7-4C29A5C201BE}"/>
          </ac:spMkLst>
        </pc:spChg>
        <pc:spChg chg="add mod">
          <ac:chgData name="(대학원생) 송상현 (도시환경공학과)" userId="70f2d841-58d8-4d83-bb54-db1f3fe2fa38" providerId="ADAL" clId="{DFE5BF90-BC2D-4359-8092-3DE3D7131F7F}" dt="2023-04-14T01:52:31.083" v="8867"/>
          <ac:spMkLst>
            <pc:docMk/>
            <pc:sldMk cId="1620688880" sldId="716"/>
            <ac:spMk id="17" creationId="{12A88848-85A4-AED3-F6DF-732FE50C979B}"/>
          </ac:spMkLst>
        </pc:spChg>
        <pc:spChg chg="add del mod">
          <ac:chgData name="(대학원생) 송상현 (도시환경공학과)" userId="70f2d841-58d8-4d83-bb54-db1f3fe2fa38" providerId="ADAL" clId="{DFE5BF90-BC2D-4359-8092-3DE3D7131F7F}" dt="2023-04-12T03:52:47.845" v="4815" actId="478"/>
          <ac:spMkLst>
            <pc:docMk/>
            <pc:sldMk cId="1620688880" sldId="716"/>
            <ac:spMk id="17" creationId="{7E78CE3D-0BBC-F46D-7620-DDF021E9EC7F}"/>
          </ac:spMkLst>
        </pc:spChg>
        <pc:spChg chg="add mod">
          <ac:chgData name="(대학원생) 송상현 (도시환경공학과)" userId="70f2d841-58d8-4d83-bb54-db1f3fe2fa38" providerId="ADAL" clId="{DFE5BF90-BC2D-4359-8092-3DE3D7131F7F}" dt="2023-04-14T01:52:31.083" v="8867"/>
          <ac:spMkLst>
            <pc:docMk/>
            <pc:sldMk cId="1620688880" sldId="716"/>
            <ac:spMk id="20" creationId="{63257FBC-74DC-B2EC-44F7-3390821F3475}"/>
          </ac:spMkLst>
        </pc:spChg>
        <pc:spChg chg="del">
          <ac:chgData name="(대학원생) 송상현 (도시환경공학과)" userId="70f2d841-58d8-4d83-bb54-db1f3fe2fa38" providerId="ADAL" clId="{DFE5BF90-BC2D-4359-8092-3DE3D7131F7F}" dt="2023-04-12T01:44:47.340" v="4255" actId="478"/>
          <ac:spMkLst>
            <pc:docMk/>
            <pc:sldMk cId="1620688880" sldId="716"/>
            <ac:spMk id="22" creationId="{99A10B37-D20C-D38E-3D9E-F4CC8C58A85C}"/>
          </ac:spMkLst>
        </pc:spChg>
        <pc:spChg chg="mod">
          <ac:chgData name="(대학원생) 송상현 (도시환경공학과)" userId="70f2d841-58d8-4d83-bb54-db1f3fe2fa38" providerId="ADAL" clId="{DFE5BF90-BC2D-4359-8092-3DE3D7131F7F}" dt="2023-04-12T03:53:34.370" v="4826" actId="368"/>
          <ac:spMkLst>
            <pc:docMk/>
            <pc:sldMk cId="1620688880" sldId="716"/>
            <ac:spMk id="23" creationId="{60B5D776-EFBC-ED9D-BC57-5AF65E79F6FE}"/>
          </ac:spMkLst>
        </pc:spChg>
        <pc:spChg chg="mod">
          <ac:chgData name="(대학원생) 송상현 (도시환경공학과)" userId="70f2d841-58d8-4d83-bb54-db1f3fe2fa38" providerId="ADAL" clId="{DFE5BF90-BC2D-4359-8092-3DE3D7131F7F}" dt="2023-04-12T04:11:07.560" v="4955"/>
          <ac:spMkLst>
            <pc:docMk/>
            <pc:sldMk cId="1620688880" sldId="716"/>
            <ac:spMk id="26" creationId="{4CC4E6CD-4C71-215B-3FBF-A253E633E317}"/>
          </ac:spMkLst>
        </pc:spChg>
        <pc:spChg chg="mod">
          <ac:chgData name="(대학원생) 송상현 (도시환경공학과)" userId="70f2d841-58d8-4d83-bb54-db1f3fe2fa38" providerId="ADAL" clId="{DFE5BF90-BC2D-4359-8092-3DE3D7131F7F}" dt="2023-04-12T04:11:07.560" v="4955"/>
          <ac:spMkLst>
            <pc:docMk/>
            <pc:sldMk cId="1620688880" sldId="716"/>
            <ac:spMk id="29" creationId="{6B5680A4-F55E-BA6C-879F-572545BF79F6}"/>
          </ac:spMkLst>
        </pc:spChg>
        <pc:spChg chg="mod">
          <ac:chgData name="(대학원생) 송상현 (도시환경공학과)" userId="70f2d841-58d8-4d83-bb54-db1f3fe2fa38" providerId="ADAL" clId="{DFE5BF90-BC2D-4359-8092-3DE3D7131F7F}" dt="2023-04-12T04:11:07.560" v="4955"/>
          <ac:spMkLst>
            <pc:docMk/>
            <pc:sldMk cId="1620688880" sldId="716"/>
            <ac:spMk id="31" creationId="{BE422DA0-64FB-01DB-FB7D-98B5871EDE82}"/>
          </ac:spMkLst>
        </pc:spChg>
        <pc:spChg chg="mod">
          <ac:chgData name="(대학원생) 송상현 (도시환경공학과)" userId="70f2d841-58d8-4d83-bb54-db1f3fe2fa38" providerId="ADAL" clId="{DFE5BF90-BC2D-4359-8092-3DE3D7131F7F}" dt="2023-04-12T04:11:47.267" v="4970" actId="1076"/>
          <ac:spMkLst>
            <pc:docMk/>
            <pc:sldMk cId="1620688880" sldId="716"/>
            <ac:spMk id="58" creationId="{14BC692A-D5A9-8EC7-5181-8758342135E0}"/>
          </ac:spMkLst>
        </pc:spChg>
        <pc:grpChg chg="add mod">
          <ac:chgData name="(대학원생) 송상현 (도시환경공학과)" userId="70f2d841-58d8-4d83-bb54-db1f3fe2fa38" providerId="ADAL" clId="{DFE5BF90-BC2D-4359-8092-3DE3D7131F7F}" dt="2023-04-14T01:36:20.360" v="8804"/>
          <ac:grpSpMkLst>
            <pc:docMk/>
            <pc:sldMk cId="1620688880" sldId="716"/>
            <ac:grpSpMk id="3" creationId="{24D87FC5-1014-8CA9-D720-B3733D9EA2EC}"/>
          </ac:grpSpMkLst>
        </pc:grpChg>
        <pc:grpChg chg="del mod">
          <ac:chgData name="(대학원생) 송상현 (도시환경공학과)" userId="70f2d841-58d8-4d83-bb54-db1f3fe2fa38" providerId="ADAL" clId="{DFE5BF90-BC2D-4359-8092-3DE3D7131F7F}" dt="2023-04-14T01:36:20.014" v="8803" actId="21"/>
          <ac:grpSpMkLst>
            <pc:docMk/>
            <pc:sldMk cId="1620688880" sldId="716"/>
            <ac:grpSpMk id="4" creationId="{CA606F90-86F7-34BF-B6C2-648C577CA8E6}"/>
          </ac:grpSpMkLst>
        </pc:grpChg>
        <pc:grpChg chg="add mod">
          <ac:chgData name="(대학원생) 송상현 (도시환경공학과)" userId="70f2d841-58d8-4d83-bb54-db1f3fe2fa38" providerId="ADAL" clId="{DFE5BF90-BC2D-4359-8092-3DE3D7131F7F}" dt="2023-04-12T04:11:40.684" v="4968" actId="1076"/>
          <ac:grpSpMkLst>
            <pc:docMk/>
            <pc:sldMk cId="1620688880" sldId="716"/>
            <ac:grpSpMk id="18" creationId="{1C5EBF72-2A10-C3F5-FCA8-FF542F68EB8D}"/>
          </ac:grpSpMkLst>
        </pc:grpChg>
        <pc:grpChg chg="mod">
          <ac:chgData name="(대학원생) 송상현 (도시환경공학과)" userId="70f2d841-58d8-4d83-bb54-db1f3fe2fa38" providerId="ADAL" clId="{DFE5BF90-BC2D-4359-8092-3DE3D7131F7F}" dt="2023-04-12T04:11:07.560" v="4955"/>
          <ac:grpSpMkLst>
            <pc:docMk/>
            <pc:sldMk cId="1620688880" sldId="716"/>
            <ac:grpSpMk id="19" creationId="{1DC79AD9-7B37-A828-B6AA-892B411B8A6D}"/>
          </ac:grpSpMkLst>
        </pc:grpChg>
        <pc:grpChg chg="add mod">
          <ac:chgData name="(대학원생) 송상현 (도시환경공학과)" userId="70f2d841-58d8-4d83-bb54-db1f3fe2fa38" providerId="ADAL" clId="{DFE5BF90-BC2D-4359-8092-3DE3D7131F7F}" dt="2023-04-12T04:11:43.067" v="4969" actId="1076"/>
          <ac:grpSpMkLst>
            <pc:docMk/>
            <pc:sldMk cId="1620688880" sldId="716"/>
            <ac:grpSpMk id="28" creationId="{C7A91F2E-D365-8FB1-64F0-8BC7CA101CFC}"/>
          </ac:grpSpMkLst>
        </pc:grpChg>
        <pc:grpChg chg="del mod">
          <ac:chgData name="(대학원생) 송상현 (도시환경공학과)" userId="70f2d841-58d8-4d83-bb54-db1f3fe2fa38" providerId="ADAL" clId="{DFE5BF90-BC2D-4359-8092-3DE3D7131F7F}" dt="2023-04-12T04:11:07.416" v="4954" actId="478"/>
          <ac:grpSpMkLst>
            <pc:docMk/>
            <pc:sldMk cId="1620688880" sldId="716"/>
            <ac:grpSpMk id="37" creationId="{1D16CB21-1728-B0A7-EA43-1C70E338267D}"/>
          </ac:grpSpMkLst>
        </pc:grpChg>
        <pc:picChg chg="mod">
          <ac:chgData name="(대학원생) 송상현 (도시환경공학과)" userId="70f2d841-58d8-4d83-bb54-db1f3fe2fa38" providerId="ADAL" clId="{DFE5BF90-BC2D-4359-8092-3DE3D7131F7F}" dt="2023-04-14T01:36:20.360" v="8804"/>
          <ac:picMkLst>
            <pc:docMk/>
            <pc:sldMk cId="1620688880" sldId="716"/>
            <ac:picMk id="5" creationId="{8596FE26-489C-9E19-FBD3-2D3FE581EAEC}"/>
          </ac:picMkLst>
        </pc:picChg>
        <pc:picChg chg="mod">
          <ac:chgData name="(대학원생) 송상현 (도시환경공학과)" userId="70f2d841-58d8-4d83-bb54-db1f3fe2fa38" providerId="ADAL" clId="{DFE5BF90-BC2D-4359-8092-3DE3D7131F7F}" dt="2023-04-14T01:36:20.360" v="8804"/>
          <ac:picMkLst>
            <pc:docMk/>
            <pc:sldMk cId="1620688880" sldId="716"/>
            <ac:picMk id="6" creationId="{16551FBF-8046-7421-3C3D-F5AB5D67CFC3}"/>
          </ac:picMkLst>
        </pc:picChg>
        <pc:picChg chg="mod">
          <ac:chgData name="(대학원생) 송상현 (도시환경공학과)" userId="70f2d841-58d8-4d83-bb54-db1f3fe2fa38" providerId="ADAL" clId="{DFE5BF90-BC2D-4359-8092-3DE3D7131F7F}" dt="2023-04-14T01:36:20.360" v="8804"/>
          <ac:picMkLst>
            <pc:docMk/>
            <pc:sldMk cId="1620688880" sldId="716"/>
            <ac:picMk id="8" creationId="{5F82F58B-0661-8C15-6265-3E5434A1D05B}"/>
          </ac:picMkLst>
        </pc:picChg>
        <pc:picChg chg="mod">
          <ac:chgData name="(대학원생) 송상현 (도시환경공학과)" userId="70f2d841-58d8-4d83-bb54-db1f3fe2fa38" providerId="ADAL" clId="{DFE5BF90-BC2D-4359-8092-3DE3D7131F7F}" dt="2023-04-12T04:11:30.330" v="4967" actId="1036"/>
          <ac:picMkLst>
            <pc:docMk/>
            <pc:sldMk cId="1620688880" sldId="716"/>
            <ac:picMk id="21" creationId="{CBE95CB2-AA3C-9095-34FB-ACDFB189BE23}"/>
          </ac:picMkLst>
        </pc:picChg>
        <pc:picChg chg="mod">
          <ac:chgData name="(대학원생) 송상현 (도시환경공학과)" userId="70f2d841-58d8-4d83-bb54-db1f3fe2fa38" providerId="ADAL" clId="{DFE5BF90-BC2D-4359-8092-3DE3D7131F7F}" dt="2023-04-12T04:11:07.560" v="4955"/>
          <ac:picMkLst>
            <pc:docMk/>
            <pc:sldMk cId="1620688880" sldId="716"/>
            <ac:picMk id="24" creationId="{5DECD540-3CE3-B44E-31BF-911EBC4C4162}"/>
          </ac:picMkLst>
        </pc:picChg>
        <pc:picChg chg="mod modCrop">
          <ac:chgData name="(대학원생) 송상현 (도시환경공학과)" userId="70f2d841-58d8-4d83-bb54-db1f3fe2fa38" providerId="ADAL" clId="{DFE5BF90-BC2D-4359-8092-3DE3D7131F7F}" dt="2023-04-12T03:53:46.862" v="4828" actId="732"/>
          <ac:picMkLst>
            <pc:docMk/>
            <pc:sldMk cId="1620688880" sldId="716"/>
            <ac:picMk id="27" creationId="{ED560201-C3C3-CF68-0F69-4EFCE8C0F632}"/>
          </ac:picMkLst>
        </pc:picChg>
        <pc:picChg chg="mod">
          <ac:chgData name="(대학원생) 송상현 (도시환경공학과)" userId="70f2d841-58d8-4d83-bb54-db1f3fe2fa38" providerId="ADAL" clId="{DFE5BF90-BC2D-4359-8092-3DE3D7131F7F}" dt="2023-04-12T04:11:07.560" v="4955"/>
          <ac:picMkLst>
            <pc:docMk/>
            <pc:sldMk cId="1620688880" sldId="716"/>
            <ac:picMk id="30" creationId="{87BF04E4-036D-BE55-4D2D-00EBC317ECB8}"/>
          </ac:picMkLst>
        </pc:picChg>
        <pc:picChg chg="mod">
          <ac:chgData name="(대학원생) 송상현 (도시환경공학과)" userId="70f2d841-58d8-4d83-bb54-db1f3fe2fa38" providerId="ADAL" clId="{DFE5BF90-BC2D-4359-8092-3DE3D7131F7F}" dt="2023-04-12T04:11:47.267" v="4970" actId="1076"/>
          <ac:picMkLst>
            <pc:docMk/>
            <pc:sldMk cId="1620688880" sldId="716"/>
            <ac:picMk id="52" creationId="{42CEF736-14A8-4886-C336-898313B36143}"/>
          </ac:picMkLst>
        </pc:picChg>
        <pc:picChg chg="mod">
          <ac:chgData name="(대학원생) 송상현 (도시환경공학과)" userId="70f2d841-58d8-4d83-bb54-db1f3fe2fa38" providerId="ADAL" clId="{DFE5BF90-BC2D-4359-8092-3DE3D7131F7F}" dt="2023-04-12T04:11:47.267" v="4970" actId="1076"/>
          <ac:picMkLst>
            <pc:docMk/>
            <pc:sldMk cId="1620688880" sldId="716"/>
            <ac:picMk id="57" creationId="{9A4BC387-6065-1880-1CA8-B47E1657C1EF}"/>
          </ac:picMkLst>
        </pc:picChg>
        <pc:picChg chg="mod">
          <ac:chgData name="(대학원생) 송상현 (도시환경공학과)" userId="70f2d841-58d8-4d83-bb54-db1f3fe2fa38" providerId="ADAL" clId="{DFE5BF90-BC2D-4359-8092-3DE3D7131F7F}" dt="2023-04-12T04:11:47.267" v="4970" actId="1076"/>
          <ac:picMkLst>
            <pc:docMk/>
            <pc:sldMk cId="1620688880" sldId="716"/>
            <ac:picMk id="2062" creationId="{83D7476E-3DD2-7868-CC00-3B083CCD9A8A}"/>
          </ac:picMkLst>
        </pc:picChg>
      </pc:sldChg>
      <pc:sldChg chg="add del">
        <pc:chgData name="(대학원생) 송상현 (도시환경공학과)" userId="70f2d841-58d8-4d83-bb54-db1f3fe2fa38" providerId="ADAL" clId="{DFE5BF90-BC2D-4359-8092-3DE3D7131F7F}" dt="2023-04-12T01:44:04.060" v="4205"/>
        <pc:sldMkLst>
          <pc:docMk/>
          <pc:sldMk cId="2588129893" sldId="716"/>
        </pc:sldMkLst>
      </pc:sldChg>
      <pc:sldChg chg="addSp delSp modSp add del mod">
        <pc:chgData name="(대학원생) 송상현 (도시환경공학과)" userId="70f2d841-58d8-4d83-bb54-db1f3fe2fa38" providerId="ADAL" clId="{DFE5BF90-BC2D-4359-8092-3DE3D7131F7F}" dt="2023-04-13T09:07:28.891" v="6474" actId="47"/>
        <pc:sldMkLst>
          <pc:docMk/>
          <pc:sldMk cId="3380530948" sldId="717"/>
        </pc:sldMkLst>
        <pc:spChg chg="del">
          <ac:chgData name="(대학원생) 송상현 (도시환경공학과)" userId="70f2d841-58d8-4d83-bb54-db1f3fe2fa38" providerId="ADAL" clId="{DFE5BF90-BC2D-4359-8092-3DE3D7131F7F}" dt="2023-04-12T04:34:45.956" v="5180" actId="478"/>
          <ac:spMkLst>
            <pc:docMk/>
            <pc:sldMk cId="3380530948" sldId="717"/>
            <ac:spMk id="3" creationId="{AF05EFE3-8DE1-4E68-0AD9-F36E2C89FD31}"/>
          </ac:spMkLst>
        </pc:spChg>
        <pc:spChg chg="del">
          <ac:chgData name="(대학원생) 송상현 (도시환경공학과)" userId="70f2d841-58d8-4d83-bb54-db1f3fe2fa38" providerId="ADAL" clId="{DFE5BF90-BC2D-4359-8092-3DE3D7131F7F}" dt="2023-04-12T04:34:45.956" v="5180" actId="478"/>
          <ac:spMkLst>
            <pc:docMk/>
            <pc:sldMk cId="3380530948" sldId="717"/>
            <ac:spMk id="4" creationId="{25711E08-42B9-E874-ABE3-74C268B34221}"/>
          </ac:spMkLst>
        </pc:spChg>
        <pc:spChg chg="mod">
          <ac:chgData name="(대학원생) 송상현 (도시환경공학과)" userId="70f2d841-58d8-4d83-bb54-db1f3fe2fa38" providerId="ADAL" clId="{DFE5BF90-BC2D-4359-8092-3DE3D7131F7F}" dt="2023-04-12T04:33:29.705" v="5072" actId="1035"/>
          <ac:spMkLst>
            <pc:docMk/>
            <pc:sldMk cId="3380530948" sldId="717"/>
            <ac:spMk id="9" creationId="{1E72F12E-E537-13D0-A1B8-DE3322603120}"/>
          </ac:spMkLst>
        </pc:spChg>
        <pc:spChg chg="add del mod">
          <ac:chgData name="(대학원생) 송상현 (도시환경공학과)" userId="70f2d841-58d8-4d83-bb54-db1f3fe2fa38" providerId="ADAL" clId="{DFE5BF90-BC2D-4359-8092-3DE3D7131F7F}" dt="2023-04-12T04:34:48.744" v="5181" actId="478"/>
          <ac:spMkLst>
            <pc:docMk/>
            <pc:sldMk cId="3380530948" sldId="717"/>
            <ac:spMk id="13" creationId="{7D1E917B-1959-6472-2B22-3DD4B1212F95}"/>
          </ac:spMkLst>
        </pc:spChg>
        <pc:spChg chg="add del mod">
          <ac:chgData name="(대학원생) 송상현 (도시환경공학과)" userId="70f2d841-58d8-4d83-bb54-db1f3fe2fa38" providerId="ADAL" clId="{DFE5BF90-BC2D-4359-8092-3DE3D7131F7F}" dt="2023-04-12T04:35:04.410" v="5188" actId="14100"/>
          <ac:spMkLst>
            <pc:docMk/>
            <pc:sldMk cId="3380530948" sldId="717"/>
            <ac:spMk id="14" creationId="{5D86161C-CEEE-092B-9A75-C5BB5AED69BE}"/>
          </ac:spMkLst>
        </pc:spChg>
        <pc:spChg chg="add mod">
          <ac:chgData name="(대학원생) 송상현 (도시환경공학과)" userId="70f2d841-58d8-4d83-bb54-db1f3fe2fa38" providerId="ADAL" clId="{DFE5BF90-BC2D-4359-8092-3DE3D7131F7F}" dt="2023-04-12T04:34:48.952" v="5182"/>
          <ac:spMkLst>
            <pc:docMk/>
            <pc:sldMk cId="3380530948" sldId="717"/>
            <ac:spMk id="15" creationId="{BB3FF0BF-F91A-837A-D936-4DFC4B25424F}"/>
          </ac:spMkLst>
        </pc:spChg>
        <pc:spChg chg="mod">
          <ac:chgData name="(대학원생) 송상현 (도시환경공학과)" userId="70f2d841-58d8-4d83-bb54-db1f3fe2fa38" providerId="ADAL" clId="{DFE5BF90-BC2D-4359-8092-3DE3D7131F7F}" dt="2023-04-12T04:33:29.705" v="5072" actId="1035"/>
          <ac:spMkLst>
            <pc:docMk/>
            <pc:sldMk cId="3380530948" sldId="717"/>
            <ac:spMk id="16" creationId="{AE551CEA-3741-25BE-E24B-3D7CCCA3AFF2}"/>
          </ac:spMkLst>
        </pc:spChg>
        <pc:spChg chg="add del mod">
          <ac:chgData name="(대학원생) 송상현 (도시환경공학과)" userId="70f2d841-58d8-4d83-bb54-db1f3fe2fa38" providerId="ADAL" clId="{DFE5BF90-BC2D-4359-8092-3DE3D7131F7F}" dt="2023-04-12T04:34:52.673" v="5184" actId="478"/>
          <ac:spMkLst>
            <pc:docMk/>
            <pc:sldMk cId="3380530948" sldId="717"/>
            <ac:spMk id="18" creationId="{99A4B2C1-A002-5E4F-06B3-894E537DC170}"/>
          </ac:spMkLst>
        </pc:spChg>
        <pc:spChg chg="mod">
          <ac:chgData name="(대학원생) 송상현 (도시환경공학과)" userId="70f2d841-58d8-4d83-bb54-db1f3fe2fa38" providerId="ADAL" clId="{DFE5BF90-BC2D-4359-8092-3DE3D7131F7F}" dt="2023-04-12T04:33:33.376" v="5078" actId="1035"/>
          <ac:spMkLst>
            <pc:docMk/>
            <pc:sldMk cId="3380530948" sldId="717"/>
            <ac:spMk id="24" creationId="{F47CC216-9BE3-5B65-4630-0D73160B2E5E}"/>
          </ac:spMkLst>
        </pc:spChg>
        <pc:spChg chg="mod">
          <ac:chgData name="(대학원생) 송상현 (도시환경공학과)" userId="70f2d841-58d8-4d83-bb54-db1f3fe2fa38" providerId="ADAL" clId="{DFE5BF90-BC2D-4359-8092-3DE3D7131F7F}" dt="2023-04-12T04:34:23.996" v="5171" actId="6549"/>
          <ac:spMkLst>
            <pc:docMk/>
            <pc:sldMk cId="3380530948" sldId="717"/>
            <ac:spMk id="38" creationId="{B4EA04C4-BA88-262E-C226-17E570BB7BB0}"/>
          </ac:spMkLst>
        </pc:spChg>
        <pc:spChg chg="mod">
          <ac:chgData name="(대학원생) 송상현 (도시환경공학과)" userId="70f2d841-58d8-4d83-bb54-db1f3fe2fa38" providerId="ADAL" clId="{DFE5BF90-BC2D-4359-8092-3DE3D7131F7F}" dt="2023-04-12T04:34:26.616" v="5175" actId="6549"/>
          <ac:spMkLst>
            <pc:docMk/>
            <pc:sldMk cId="3380530948" sldId="717"/>
            <ac:spMk id="40" creationId="{93F5D626-27F6-25D8-3711-25ACADB0C827}"/>
          </ac:spMkLst>
        </pc:spChg>
        <pc:spChg chg="mod">
          <ac:chgData name="(대학원생) 송상현 (도시환경공학과)" userId="70f2d841-58d8-4d83-bb54-db1f3fe2fa38" providerId="ADAL" clId="{DFE5BF90-BC2D-4359-8092-3DE3D7131F7F}" dt="2023-04-12T04:34:29.608" v="5179" actId="20577"/>
          <ac:spMkLst>
            <pc:docMk/>
            <pc:sldMk cId="3380530948" sldId="717"/>
            <ac:spMk id="45" creationId="{A14DA6DF-0754-5EA6-2FAC-6FC4FCFB9650}"/>
          </ac:spMkLst>
        </pc:spChg>
        <pc:spChg chg="mod">
          <ac:chgData name="(대학원생) 송상현 (도시환경공학과)" userId="70f2d841-58d8-4d83-bb54-db1f3fe2fa38" providerId="ADAL" clId="{DFE5BF90-BC2D-4359-8092-3DE3D7131F7F}" dt="2023-04-12T04:36:06.361" v="5235" actId="1076"/>
          <ac:spMkLst>
            <pc:docMk/>
            <pc:sldMk cId="3380530948" sldId="717"/>
            <ac:spMk id="47" creationId="{36B64335-700C-D73A-F1BD-F3E42FF6B0EC}"/>
          </ac:spMkLst>
        </pc:spChg>
        <pc:spChg chg="mod">
          <ac:chgData name="(대학원생) 송상현 (도시환경공학과)" userId="70f2d841-58d8-4d83-bb54-db1f3fe2fa38" providerId="ADAL" clId="{DFE5BF90-BC2D-4359-8092-3DE3D7131F7F}" dt="2023-04-12T04:36:01.550" v="5233" actId="121"/>
          <ac:spMkLst>
            <pc:docMk/>
            <pc:sldMk cId="3380530948" sldId="717"/>
            <ac:spMk id="53" creationId="{7E817E1A-10DD-CE4C-B226-2A8EA0AC4ACE}"/>
          </ac:spMkLst>
        </pc:spChg>
        <pc:picChg chg="add del">
          <ac:chgData name="(대학원생) 송상현 (도시환경공학과)" userId="70f2d841-58d8-4d83-bb54-db1f3fe2fa38" providerId="ADAL" clId="{DFE5BF90-BC2D-4359-8092-3DE3D7131F7F}" dt="2023-04-12T04:36:40.575" v="5237" actId="478"/>
          <ac:picMkLst>
            <pc:docMk/>
            <pc:sldMk cId="3380530948" sldId="717"/>
            <ac:picMk id="7170" creationId="{CE81AEC8-E986-A768-1596-ABC0C4964AF9}"/>
          </ac:picMkLst>
        </pc:picChg>
        <pc:picChg chg="add del">
          <ac:chgData name="(대학원생) 송상현 (도시환경공학과)" userId="70f2d841-58d8-4d83-bb54-db1f3fe2fa38" providerId="ADAL" clId="{DFE5BF90-BC2D-4359-8092-3DE3D7131F7F}" dt="2023-04-12T04:50:12.433" v="5239" actId="478"/>
          <ac:picMkLst>
            <pc:docMk/>
            <pc:sldMk cId="3380530948" sldId="717"/>
            <ac:picMk id="7172" creationId="{8036F779-D2CE-1061-9FC7-3B4E128E1458}"/>
          </ac:picMkLst>
        </pc:picChg>
        <pc:picChg chg="add del mod">
          <ac:chgData name="(대학원생) 송상현 (도시환경공학과)" userId="70f2d841-58d8-4d83-bb54-db1f3fe2fa38" providerId="ADAL" clId="{DFE5BF90-BC2D-4359-8092-3DE3D7131F7F}" dt="2023-04-12T04:50:36.167" v="5246" actId="21"/>
          <ac:picMkLst>
            <pc:docMk/>
            <pc:sldMk cId="3380530948" sldId="717"/>
            <ac:picMk id="7174" creationId="{4833270E-A897-707F-D003-88D03F4222C4}"/>
          </ac:picMkLst>
        </pc:picChg>
        <pc:picChg chg="add del mod">
          <ac:chgData name="(대학원생) 송상현 (도시환경공학과)" userId="70f2d841-58d8-4d83-bb54-db1f3fe2fa38" providerId="ADAL" clId="{DFE5BF90-BC2D-4359-8092-3DE3D7131F7F}" dt="2023-04-12T04:50:32.561" v="5244"/>
          <ac:picMkLst>
            <pc:docMk/>
            <pc:sldMk cId="3380530948" sldId="717"/>
            <ac:picMk id="7176" creationId="{3ECBC5BB-D0F2-AC25-B295-44EFBEF14F20}"/>
          </ac:picMkLst>
        </pc:picChg>
        <pc:picChg chg="add del mod">
          <ac:chgData name="(대학원생) 송상현 (도시환경공학과)" userId="70f2d841-58d8-4d83-bb54-db1f3fe2fa38" providerId="ADAL" clId="{DFE5BF90-BC2D-4359-8092-3DE3D7131F7F}" dt="2023-04-12T04:50:36.167" v="5246" actId="21"/>
          <ac:picMkLst>
            <pc:docMk/>
            <pc:sldMk cId="3380530948" sldId="717"/>
            <ac:picMk id="7178" creationId="{361F17B1-BF8B-B09D-E547-7BD37B3CB158}"/>
          </ac:picMkLst>
        </pc:picChg>
      </pc:sldChg>
      <pc:sldChg chg="addSp delSp modSp add mod">
        <pc:chgData name="(대학원생) 송상현 (도시환경공학과)" userId="70f2d841-58d8-4d83-bb54-db1f3fe2fa38" providerId="ADAL" clId="{DFE5BF90-BC2D-4359-8092-3DE3D7131F7F}" dt="2023-04-12T04:32:32.723" v="5036" actId="20577"/>
        <pc:sldMkLst>
          <pc:docMk/>
          <pc:sldMk cId="330248271" sldId="718"/>
        </pc:sldMkLst>
        <pc:spChg chg="mod">
          <ac:chgData name="(대학원생) 송상현 (도시환경공학과)" userId="70f2d841-58d8-4d83-bb54-db1f3fe2fa38" providerId="ADAL" clId="{DFE5BF90-BC2D-4359-8092-3DE3D7131F7F}" dt="2023-04-12T04:31:50.443" v="4974"/>
          <ac:spMkLst>
            <pc:docMk/>
            <pc:sldMk cId="330248271" sldId="718"/>
            <ac:spMk id="6" creationId="{F6256CE0-C1FD-AE79-6A49-468A0FCFEF5E}"/>
          </ac:spMkLst>
        </pc:spChg>
        <pc:spChg chg="mod">
          <ac:chgData name="(대학원생) 송상현 (도시환경공학과)" userId="70f2d841-58d8-4d83-bb54-db1f3fe2fa38" providerId="ADAL" clId="{DFE5BF90-BC2D-4359-8092-3DE3D7131F7F}" dt="2023-04-12T04:31:50.443" v="4974"/>
          <ac:spMkLst>
            <pc:docMk/>
            <pc:sldMk cId="330248271" sldId="718"/>
            <ac:spMk id="10" creationId="{84011988-9179-3B8F-6CE2-9C0B72DBB00D}"/>
          </ac:spMkLst>
        </pc:spChg>
        <pc:spChg chg="mod">
          <ac:chgData name="(대학원생) 송상현 (도시환경공학과)" userId="70f2d841-58d8-4d83-bb54-db1f3fe2fa38" providerId="ADAL" clId="{DFE5BF90-BC2D-4359-8092-3DE3D7131F7F}" dt="2023-04-12T04:31:50.443" v="4974"/>
          <ac:spMkLst>
            <pc:docMk/>
            <pc:sldMk cId="330248271" sldId="718"/>
            <ac:spMk id="14" creationId="{4EFCB351-CB1B-8ED1-8CE0-2687C4A663D6}"/>
          </ac:spMkLst>
        </pc:spChg>
        <pc:spChg chg="mod">
          <ac:chgData name="(대학원생) 송상현 (도시환경공학과)" userId="70f2d841-58d8-4d83-bb54-db1f3fe2fa38" providerId="ADAL" clId="{DFE5BF90-BC2D-4359-8092-3DE3D7131F7F}" dt="2023-04-12T04:32:28.591" v="5033" actId="20577"/>
          <ac:spMkLst>
            <pc:docMk/>
            <pc:sldMk cId="330248271" sldId="718"/>
            <ac:spMk id="18" creationId="{E4560002-68E3-8D6D-B085-BBB1F6A47FBD}"/>
          </ac:spMkLst>
        </pc:spChg>
        <pc:spChg chg="mod">
          <ac:chgData name="(대학원생) 송상현 (도시환경공학과)" userId="70f2d841-58d8-4d83-bb54-db1f3fe2fa38" providerId="ADAL" clId="{DFE5BF90-BC2D-4359-8092-3DE3D7131F7F}" dt="2023-04-12T04:32:25.710" v="5028" actId="20577"/>
          <ac:spMkLst>
            <pc:docMk/>
            <pc:sldMk cId="330248271" sldId="718"/>
            <ac:spMk id="19" creationId="{E58616A7-2329-B0CC-6C84-C407D52BCB4E}"/>
          </ac:spMkLst>
        </pc:spChg>
        <pc:spChg chg="mod">
          <ac:chgData name="(대학원생) 송상현 (도시환경공학과)" userId="70f2d841-58d8-4d83-bb54-db1f3fe2fa38" providerId="ADAL" clId="{DFE5BF90-BC2D-4359-8092-3DE3D7131F7F}" dt="2023-04-12T04:32:32.723" v="5036" actId="20577"/>
          <ac:spMkLst>
            <pc:docMk/>
            <pc:sldMk cId="330248271" sldId="718"/>
            <ac:spMk id="20" creationId="{102AACFC-C0C0-0D9C-B4AD-A18B347F5665}"/>
          </ac:spMkLst>
        </pc:spChg>
        <pc:spChg chg="add mod">
          <ac:chgData name="(대학원생) 송상현 (도시환경공학과)" userId="70f2d841-58d8-4d83-bb54-db1f3fe2fa38" providerId="ADAL" clId="{DFE5BF90-BC2D-4359-8092-3DE3D7131F7F}" dt="2023-04-12T04:32:00.646" v="4979" actId="1076"/>
          <ac:spMkLst>
            <pc:docMk/>
            <pc:sldMk cId="330248271" sldId="718"/>
            <ac:spMk id="21" creationId="{E5D29199-ED4B-6A1C-ECE5-2BEBAE197F42}"/>
          </ac:spMkLst>
        </pc:spChg>
        <pc:spChg chg="del mod">
          <ac:chgData name="(대학원생) 송상현 (도시환경공학과)" userId="70f2d841-58d8-4d83-bb54-db1f3fe2fa38" providerId="ADAL" clId="{DFE5BF90-BC2D-4359-8092-3DE3D7131F7F}" dt="2023-04-12T04:31:57.653" v="4977" actId="21"/>
          <ac:spMkLst>
            <pc:docMk/>
            <pc:sldMk cId="330248271" sldId="718"/>
            <ac:spMk id="64" creationId="{D8C04F6E-331E-EEDA-1116-D9A107DA8948}"/>
          </ac:spMkLst>
        </pc:spChg>
        <pc:grpChg chg="add mod">
          <ac:chgData name="(대학원생) 송상현 (도시환경공학과)" userId="70f2d841-58d8-4d83-bb54-db1f3fe2fa38" providerId="ADAL" clId="{DFE5BF90-BC2D-4359-8092-3DE3D7131F7F}" dt="2023-04-12T04:31:50.443" v="4974"/>
          <ac:grpSpMkLst>
            <pc:docMk/>
            <pc:sldMk cId="330248271" sldId="718"/>
            <ac:grpSpMk id="5" creationId="{7977EFC4-BC66-9544-B134-A830D615AFE3}"/>
          </ac:grpSpMkLst>
        </pc:grpChg>
        <pc:grpChg chg="del">
          <ac:chgData name="(대학원생) 송상현 (도시환경공학과)" userId="70f2d841-58d8-4d83-bb54-db1f3fe2fa38" providerId="ADAL" clId="{DFE5BF90-BC2D-4359-8092-3DE3D7131F7F}" dt="2023-04-12T04:31:50.168" v="4973" actId="478"/>
          <ac:grpSpMkLst>
            <pc:docMk/>
            <pc:sldMk cId="330248271" sldId="718"/>
            <ac:grpSpMk id="52" creationId="{2B7A27CF-B858-2499-FB1D-8AEC7EE56BD1}"/>
          </ac:grpSpMkLst>
        </pc:grpChg>
        <pc:grpChg chg="del">
          <ac:chgData name="(대학원생) 송상현 (도시환경공학과)" userId="70f2d841-58d8-4d83-bb54-db1f3fe2fa38" providerId="ADAL" clId="{DFE5BF90-BC2D-4359-8092-3DE3D7131F7F}" dt="2023-04-12T04:31:50.168" v="4973" actId="478"/>
          <ac:grpSpMkLst>
            <pc:docMk/>
            <pc:sldMk cId="330248271" sldId="718"/>
            <ac:grpSpMk id="54" creationId="{A35E365C-7FD2-85D3-2F53-810712D828FD}"/>
          </ac:grpSpMkLst>
        </pc:grpChg>
        <pc:picChg chg="mod">
          <ac:chgData name="(대학원생) 송상현 (도시환경공학과)" userId="70f2d841-58d8-4d83-bb54-db1f3fe2fa38" providerId="ADAL" clId="{DFE5BF90-BC2D-4359-8092-3DE3D7131F7F}" dt="2023-04-12T04:31:50.443" v="4974"/>
          <ac:picMkLst>
            <pc:docMk/>
            <pc:sldMk cId="330248271" sldId="718"/>
            <ac:picMk id="7" creationId="{741A5B6C-46BA-D42B-9D6E-509C5D3217C2}"/>
          </ac:picMkLst>
        </pc:picChg>
        <pc:picChg chg="mod">
          <ac:chgData name="(대학원생) 송상현 (도시환경공학과)" userId="70f2d841-58d8-4d83-bb54-db1f3fe2fa38" providerId="ADAL" clId="{DFE5BF90-BC2D-4359-8092-3DE3D7131F7F}" dt="2023-04-12T04:31:50.443" v="4974"/>
          <ac:picMkLst>
            <pc:docMk/>
            <pc:sldMk cId="330248271" sldId="718"/>
            <ac:picMk id="8" creationId="{991463E5-5A49-F9EA-B7AC-9F0120979B73}"/>
          </ac:picMkLst>
        </pc:picChg>
        <pc:picChg chg="mod">
          <ac:chgData name="(대학원생) 송상현 (도시환경공학과)" userId="70f2d841-58d8-4d83-bb54-db1f3fe2fa38" providerId="ADAL" clId="{DFE5BF90-BC2D-4359-8092-3DE3D7131F7F}" dt="2023-04-12T04:31:50.443" v="4974"/>
          <ac:picMkLst>
            <pc:docMk/>
            <pc:sldMk cId="330248271" sldId="718"/>
            <ac:picMk id="9" creationId="{80BE9315-F23F-D625-7C4E-B942A9C99DBB}"/>
          </ac:picMkLst>
        </pc:picChg>
        <pc:picChg chg="mod">
          <ac:chgData name="(대학원생) 송상현 (도시환경공학과)" userId="70f2d841-58d8-4d83-bb54-db1f3fe2fa38" providerId="ADAL" clId="{DFE5BF90-BC2D-4359-8092-3DE3D7131F7F}" dt="2023-04-12T04:31:50.443" v="4974"/>
          <ac:picMkLst>
            <pc:docMk/>
            <pc:sldMk cId="330248271" sldId="718"/>
            <ac:picMk id="11" creationId="{61A1841F-FE5C-3E80-BB01-D7CAA04F457F}"/>
          </ac:picMkLst>
        </pc:picChg>
        <pc:picChg chg="mod">
          <ac:chgData name="(대학원생) 송상현 (도시환경공학과)" userId="70f2d841-58d8-4d83-bb54-db1f3fe2fa38" providerId="ADAL" clId="{DFE5BF90-BC2D-4359-8092-3DE3D7131F7F}" dt="2023-04-12T04:31:50.443" v="4974"/>
          <ac:picMkLst>
            <pc:docMk/>
            <pc:sldMk cId="330248271" sldId="718"/>
            <ac:picMk id="12" creationId="{CBDB612A-3C0C-01E8-F287-792963012A7F}"/>
          </ac:picMkLst>
        </pc:picChg>
        <pc:picChg chg="mod">
          <ac:chgData name="(대학원생) 송상현 (도시환경공학과)" userId="70f2d841-58d8-4d83-bb54-db1f3fe2fa38" providerId="ADAL" clId="{DFE5BF90-BC2D-4359-8092-3DE3D7131F7F}" dt="2023-04-12T04:31:50.443" v="4974"/>
          <ac:picMkLst>
            <pc:docMk/>
            <pc:sldMk cId="330248271" sldId="718"/>
            <ac:picMk id="13" creationId="{82888B5C-5E56-CAEE-EFA9-17F211CC5DA0}"/>
          </ac:picMkLst>
        </pc:picChg>
        <pc:picChg chg="mod">
          <ac:chgData name="(대학원생) 송상현 (도시환경공학과)" userId="70f2d841-58d8-4d83-bb54-db1f3fe2fa38" providerId="ADAL" clId="{DFE5BF90-BC2D-4359-8092-3DE3D7131F7F}" dt="2023-04-12T04:31:50.443" v="4974"/>
          <ac:picMkLst>
            <pc:docMk/>
            <pc:sldMk cId="330248271" sldId="718"/>
            <ac:picMk id="15" creationId="{8C02B783-308D-7521-E3C6-D9A1F3FFBDAC}"/>
          </ac:picMkLst>
        </pc:picChg>
        <pc:picChg chg="mod">
          <ac:chgData name="(대학원생) 송상현 (도시환경공학과)" userId="70f2d841-58d8-4d83-bb54-db1f3fe2fa38" providerId="ADAL" clId="{DFE5BF90-BC2D-4359-8092-3DE3D7131F7F}" dt="2023-04-12T04:31:50.443" v="4974"/>
          <ac:picMkLst>
            <pc:docMk/>
            <pc:sldMk cId="330248271" sldId="718"/>
            <ac:picMk id="16" creationId="{AE2C6793-40A1-84F1-288C-EEF7B22BDD6E}"/>
          </ac:picMkLst>
        </pc:picChg>
        <pc:picChg chg="mod">
          <ac:chgData name="(대학원생) 송상현 (도시환경공학과)" userId="70f2d841-58d8-4d83-bb54-db1f3fe2fa38" providerId="ADAL" clId="{DFE5BF90-BC2D-4359-8092-3DE3D7131F7F}" dt="2023-04-12T04:31:50.443" v="4974"/>
          <ac:picMkLst>
            <pc:docMk/>
            <pc:sldMk cId="330248271" sldId="718"/>
            <ac:picMk id="17" creationId="{6B5539E1-8402-6FF8-6525-D43C548C2259}"/>
          </ac:picMkLst>
        </pc:picChg>
      </pc:sldChg>
      <pc:sldChg chg="addSp delSp modSp add mod ord">
        <pc:chgData name="(대학원생) 송상현 (도시환경공학과)" userId="70f2d841-58d8-4d83-bb54-db1f3fe2fa38" providerId="ADAL" clId="{DFE5BF90-BC2D-4359-8092-3DE3D7131F7F}" dt="2023-04-13T13:59:08.818" v="8342"/>
        <pc:sldMkLst>
          <pc:docMk/>
          <pc:sldMk cId="214349694" sldId="719"/>
        </pc:sldMkLst>
        <pc:spChg chg="mod">
          <ac:chgData name="(대학원생) 송상현 (도시환경공학과)" userId="70f2d841-58d8-4d83-bb54-db1f3fe2fa38" providerId="ADAL" clId="{DFE5BF90-BC2D-4359-8092-3DE3D7131F7F}" dt="2023-04-12T05:05:39.264" v="5335" actId="1076"/>
          <ac:spMkLst>
            <pc:docMk/>
            <pc:sldMk cId="214349694" sldId="719"/>
            <ac:spMk id="5" creationId="{AE7F1C0C-69B9-B292-0F1C-98578EEACCF4}"/>
          </ac:spMkLst>
        </pc:spChg>
        <pc:spChg chg="del">
          <ac:chgData name="(대학원생) 송상현 (도시환경공학과)" userId="70f2d841-58d8-4d83-bb54-db1f3fe2fa38" providerId="ADAL" clId="{DFE5BF90-BC2D-4359-8092-3DE3D7131F7F}" dt="2023-04-12T04:50:43.793" v="5248" actId="478"/>
          <ac:spMkLst>
            <pc:docMk/>
            <pc:sldMk cId="214349694" sldId="719"/>
            <ac:spMk id="6" creationId="{3FF27A70-EDA5-8468-421E-8A186722CB01}"/>
          </ac:spMkLst>
        </pc:spChg>
        <pc:spChg chg="del">
          <ac:chgData name="(대학원생) 송상현 (도시환경공학과)" userId="70f2d841-58d8-4d83-bb54-db1f3fe2fa38" providerId="ADAL" clId="{DFE5BF90-BC2D-4359-8092-3DE3D7131F7F}" dt="2023-04-12T04:50:43.793" v="5248" actId="478"/>
          <ac:spMkLst>
            <pc:docMk/>
            <pc:sldMk cId="214349694" sldId="719"/>
            <ac:spMk id="7" creationId="{36191452-D8C5-5680-2A74-64B188D22208}"/>
          </ac:spMkLst>
        </pc:spChg>
        <pc:picChg chg="add del mod">
          <ac:chgData name="(대학원생) 송상현 (도시환경공학과)" userId="70f2d841-58d8-4d83-bb54-db1f3fe2fa38" providerId="ADAL" clId="{DFE5BF90-BC2D-4359-8092-3DE3D7131F7F}" dt="2023-04-12T05:04:47.333" v="5316" actId="478"/>
          <ac:picMkLst>
            <pc:docMk/>
            <pc:sldMk cId="214349694" sldId="719"/>
            <ac:picMk id="4" creationId="{845B169D-29D2-27F4-AD9C-B072B233E960}"/>
          </ac:picMkLst>
        </pc:picChg>
        <pc:picChg chg="add del mod">
          <ac:chgData name="(대학원생) 송상현 (도시환경공학과)" userId="70f2d841-58d8-4d83-bb54-db1f3fe2fa38" providerId="ADAL" clId="{DFE5BF90-BC2D-4359-8092-3DE3D7131F7F}" dt="2023-04-12T05:04:47.333" v="5316" actId="478"/>
          <ac:picMkLst>
            <pc:docMk/>
            <pc:sldMk cId="214349694" sldId="719"/>
            <ac:picMk id="12" creationId="{B94FAC2B-76C7-4FF9-7BE9-0B32B86E3847}"/>
          </ac:picMkLst>
        </pc:picChg>
        <pc:picChg chg="add mod">
          <ac:chgData name="(대학원생) 송상현 (도시환경공학과)" userId="70f2d841-58d8-4d83-bb54-db1f3fe2fa38" providerId="ADAL" clId="{DFE5BF90-BC2D-4359-8092-3DE3D7131F7F}" dt="2023-04-12T05:06:09.728" v="5336"/>
          <ac:picMkLst>
            <pc:docMk/>
            <pc:sldMk cId="214349694" sldId="719"/>
            <ac:picMk id="13" creationId="{F4D72B6A-0704-2793-D495-B7A21C24674E}"/>
          </ac:picMkLst>
        </pc:picChg>
        <pc:picChg chg="add mod">
          <ac:chgData name="(대학원생) 송상현 (도시환경공학과)" userId="70f2d841-58d8-4d83-bb54-db1f3fe2fa38" providerId="ADAL" clId="{DFE5BF90-BC2D-4359-8092-3DE3D7131F7F}" dt="2023-04-12T05:05:17.926" v="5332" actId="1076"/>
          <ac:picMkLst>
            <pc:docMk/>
            <pc:sldMk cId="214349694" sldId="719"/>
            <ac:picMk id="8194" creationId="{1B4756E9-95E3-1BBB-7646-1EC8516A7E17}"/>
          </ac:picMkLst>
        </pc:picChg>
        <pc:picChg chg="add del mod">
          <ac:chgData name="(대학원생) 송상현 (도시환경공학과)" userId="70f2d841-58d8-4d83-bb54-db1f3fe2fa38" providerId="ADAL" clId="{DFE5BF90-BC2D-4359-8092-3DE3D7131F7F}" dt="2023-04-12T05:04:26.503" v="5311" actId="478"/>
          <ac:picMkLst>
            <pc:docMk/>
            <pc:sldMk cId="214349694" sldId="719"/>
            <ac:picMk id="8196" creationId="{2F29BDC9-AC68-9E98-AD02-02889453140C}"/>
          </ac:picMkLst>
        </pc:picChg>
        <pc:picChg chg="add del mod">
          <ac:chgData name="(대학원생) 송상현 (도시환경공학과)" userId="70f2d841-58d8-4d83-bb54-db1f3fe2fa38" providerId="ADAL" clId="{DFE5BF90-BC2D-4359-8092-3DE3D7131F7F}" dt="2023-04-12T05:04:26.503" v="5311" actId="478"/>
          <ac:picMkLst>
            <pc:docMk/>
            <pc:sldMk cId="214349694" sldId="719"/>
            <ac:picMk id="8198" creationId="{F4EE8293-A21F-A350-BBA5-0372AF54C45F}"/>
          </ac:picMkLst>
        </pc:picChg>
        <pc:picChg chg="add del mod">
          <ac:chgData name="(대학원생) 송상현 (도시환경공학과)" userId="70f2d841-58d8-4d83-bb54-db1f3fe2fa38" providerId="ADAL" clId="{DFE5BF90-BC2D-4359-8092-3DE3D7131F7F}" dt="2023-04-12T04:57:12.052" v="5266" actId="478"/>
          <ac:picMkLst>
            <pc:docMk/>
            <pc:sldMk cId="214349694" sldId="719"/>
            <ac:picMk id="8200" creationId="{1FA89B3C-EA31-40C5-6210-4A76CB5E34E0}"/>
          </ac:picMkLst>
        </pc:picChg>
        <pc:picChg chg="add del mod">
          <ac:chgData name="(대학원생) 송상현 (도시환경공학과)" userId="70f2d841-58d8-4d83-bb54-db1f3fe2fa38" providerId="ADAL" clId="{DFE5BF90-BC2D-4359-8092-3DE3D7131F7F}" dt="2023-04-12T05:04:47.333" v="5316" actId="478"/>
          <ac:picMkLst>
            <pc:docMk/>
            <pc:sldMk cId="214349694" sldId="719"/>
            <ac:picMk id="8202" creationId="{60FE2C66-1456-DEB6-7C47-A55E72AEF0D6}"/>
          </ac:picMkLst>
        </pc:picChg>
        <pc:picChg chg="add mod">
          <ac:chgData name="(대학원생) 송상현 (도시환경공학과)" userId="70f2d841-58d8-4d83-bb54-db1f3fe2fa38" providerId="ADAL" clId="{DFE5BF90-BC2D-4359-8092-3DE3D7131F7F}" dt="2023-04-12T05:04:42.596" v="5315" actId="1076"/>
          <ac:picMkLst>
            <pc:docMk/>
            <pc:sldMk cId="214349694" sldId="719"/>
            <ac:picMk id="8204" creationId="{6AC947D6-CA39-BD65-AAAD-E9340E8D3FEE}"/>
          </ac:picMkLst>
        </pc:picChg>
        <pc:picChg chg="add mod">
          <ac:chgData name="(대학원생) 송상현 (도시환경공학과)" userId="70f2d841-58d8-4d83-bb54-db1f3fe2fa38" providerId="ADAL" clId="{DFE5BF90-BC2D-4359-8092-3DE3D7131F7F}" dt="2023-04-12T05:04:42.596" v="5315" actId="1076"/>
          <ac:picMkLst>
            <pc:docMk/>
            <pc:sldMk cId="214349694" sldId="719"/>
            <ac:picMk id="8206" creationId="{7FC95FDE-1BFA-A9DB-E5E9-40CDB341C28B}"/>
          </ac:picMkLst>
        </pc:picChg>
        <pc:picChg chg="add mod">
          <ac:chgData name="(대학원생) 송상현 (도시환경공학과)" userId="70f2d841-58d8-4d83-bb54-db1f3fe2fa38" providerId="ADAL" clId="{DFE5BF90-BC2D-4359-8092-3DE3D7131F7F}" dt="2023-04-12T05:05:09.317" v="5329" actId="1076"/>
          <ac:picMkLst>
            <pc:docMk/>
            <pc:sldMk cId="214349694" sldId="719"/>
            <ac:picMk id="8208" creationId="{9A9C5AB5-6F03-4340-668E-64D36145A648}"/>
          </ac:picMkLst>
        </pc:picChg>
        <pc:picChg chg="add mod">
          <ac:chgData name="(대학원생) 송상현 (도시환경공학과)" userId="70f2d841-58d8-4d83-bb54-db1f3fe2fa38" providerId="ADAL" clId="{DFE5BF90-BC2D-4359-8092-3DE3D7131F7F}" dt="2023-04-12T05:05:09.317" v="5329" actId="1076"/>
          <ac:picMkLst>
            <pc:docMk/>
            <pc:sldMk cId="214349694" sldId="719"/>
            <ac:picMk id="8210" creationId="{C2906AEC-DD22-DCE4-0A9A-A7C458B919AB}"/>
          </ac:picMkLst>
        </pc:picChg>
        <pc:picChg chg="add mod">
          <ac:chgData name="(대학원생) 송상현 (도시환경공학과)" userId="70f2d841-58d8-4d83-bb54-db1f3fe2fa38" providerId="ADAL" clId="{DFE5BF90-BC2D-4359-8092-3DE3D7131F7F}" dt="2023-04-12T05:05:09.317" v="5329" actId="1076"/>
          <ac:picMkLst>
            <pc:docMk/>
            <pc:sldMk cId="214349694" sldId="719"/>
            <ac:picMk id="8212" creationId="{4E735E12-D85D-C00C-243B-7A9052A37139}"/>
          </ac:picMkLst>
        </pc:picChg>
      </pc:sldChg>
      <pc:sldChg chg="addSp modSp">
        <pc:chgData name="(대학원생) 송상현 (도시환경공학과)" userId="70f2d841-58d8-4d83-bb54-db1f3fe2fa38" providerId="ADAL" clId="{DFE5BF90-BC2D-4359-8092-3DE3D7131F7F}" dt="2023-04-13T14:14:57.131" v="8575"/>
        <pc:sldMkLst>
          <pc:docMk/>
          <pc:sldMk cId="3669675008" sldId="720"/>
        </pc:sldMkLst>
        <pc:picChg chg="add mod">
          <ac:chgData name="(대학원생) 송상현 (도시환경공학과)" userId="70f2d841-58d8-4d83-bb54-db1f3fe2fa38" providerId="ADAL" clId="{DFE5BF90-BC2D-4359-8092-3DE3D7131F7F}" dt="2023-04-13T14:14:51.462" v="8574"/>
          <ac:picMkLst>
            <pc:docMk/>
            <pc:sldMk cId="3669675008" sldId="720"/>
            <ac:picMk id="23" creationId="{83D72568-25F2-AB97-46BC-B103D79E68EC}"/>
          </ac:picMkLst>
        </pc:picChg>
        <pc:picChg chg="add mod">
          <ac:chgData name="(대학원생) 송상현 (도시환경공학과)" userId="70f2d841-58d8-4d83-bb54-db1f3fe2fa38" providerId="ADAL" clId="{DFE5BF90-BC2D-4359-8092-3DE3D7131F7F}" dt="2023-04-13T14:14:57.131" v="8575"/>
          <ac:picMkLst>
            <pc:docMk/>
            <pc:sldMk cId="3669675008" sldId="720"/>
            <ac:picMk id="32" creationId="{409CA51A-494E-7DB1-40A9-A28AD95364B1}"/>
          </ac:picMkLst>
        </pc:picChg>
        <pc:picChg chg="add mod">
          <ac:chgData name="(대학원생) 송상현 (도시환경공학과)" userId="70f2d841-58d8-4d83-bb54-db1f3fe2fa38" providerId="ADAL" clId="{DFE5BF90-BC2D-4359-8092-3DE3D7131F7F}" dt="2023-04-13T14:14:41.767" v="8573"/>
          <ac:picMkLst>
            <pc:docMk/>
            <pc:sldMk cId="3669675008" sldId="720"/>
            <ac:picMk id="33" creationId="{22D1847F-3612-C65A-B417-EF98436B99D2}"/>
          </ac:picMkLst>
        </pc:picChg>
      </pc:sldChg>
      <pc:sldChg chg="addSp delSp modSp mod modNotesTx">
        <pc:chgData name="(대학원생) 송상현 (도시환경공학과)" userId="70f2d841-58d8-4d83-bb54-db1f3fe2fa38" providerId="ADAL" clId="{DFE5BF90-BC2D-4359-8092-3DE3D7131F7F}" dt="2023-04-13T14:16:10.273" v="8584"/>
        <pc:sldMkLst>
          <pc:docMk/>
          <pc:sldMk cId="3294987127" sldId="721"/>
        </pc:sldMkLst>
        <pc:spChg chg="mod">
          <ac:chgData name="(대학원생) 송상현 (도시환경공학과)" userId="70f2d841-58d8-4d83-bb54-db1f3fe2fa38" providerId="ADAL" clId="{DFE5BF90-BC2D-4359-8092-3DE3D7131F7F}" dt="2023-04-13T13:31:30.520" v="7938" actId="20577"/>
          <ac:spMkLst>
            <pc:docMk/>
            <pc:sldMk cId="3294987127" sldId="721"/>
            <ac:spMk id="3" creationId="{AF05EFE3-8DE1-4E68-0AD9-F36E2C89FD31}"/>
          </ac:spMkLst>
        </pc:spChg>
        <pc:spChg chg="del">
          <ac:chgData name="(대학원생) 송상현 (도시환경공학과)" userId="70f2d841-58d8-4d83-bb54-db1f3fe2fa38" providerId="ADAL" clId="{DFE5BF90-BC2D-4359-8092-3DE3D7131F7F}" dt="2023-04-13T13:26:50.008" v="7777" actId="478"/>
          <ac:spMkLst>
            <pc:docMk/>
            <pc:sldMk cId="3294987127" sldId="721"/>
            <ac:spMk id="11" creationId="{2FCA189F-0D39-424E-E927-F84FDB2709A1}"/>
          </ac:spMkLst>
        </pc:spChg>
        <pc:spChg chg="del mod">
          <ac:chgData name="(대학원생) 송상현 (도시환경공학과)" userId="70f2d841-58d8-4d83-bb54-db1f3fe2fa38" providerId="ADAL" clId="{DFE5BF90-BC2D-4359-8092-3DE3D7131F7F}" dt="2023-04-13T13:33:05.443" v="8069" actId="478"/>
          <ac:spMkLst>
            <pc:docMk/>
            <pc:sldMk cId="3294987127" sldId="721"/>
            <ac:spMk id="33" creationId="{3F580297-7B16-A64F-97DF-601BC889D5ED}"/>
          </ac:spMkLst>
        </pc:spChg>
        <pc:spChg chg="mod topLvl">
          <ac:chgData name="(대학원생) 송상현 (도시환경공학과)" userId="70f2d841-58d8-4d83-bb54-db1f3fe2fa38" providerId="ADAL" clId="{DFE5BF90-BC2D-4359-8092-3DE3D7131F7F}" dt="2023-04-13T12:22:45.741" v="6718" actId="1076"/>
          <ac:spMkLst>
            <pc:docMk/>
            <pc:sldMk cId="3294987127" sldId="721"/>
            <ac:spMk id="41" creationId="{E345D081-20C5-0A07-07A6-BA54165CA06E}"/>
          </ac:spMkLst>
        </pc:spChg>
        <pc:spChg chg="mod topLvl">
          <ac:chgData name="(대학원생) 송상현 (도시환경공학과)" userId="70f2d841-58d8-4d83-bb54-db1f3fe2fa38" providerId="ADAL" clId="{DFE5BF90-BC2D-4359-8092-3DE3D7131F7F}" dt="2023-04-13T12:22:45.741" v="6718" actId="1076"/>
          <ac:spMkLst>
            <pc:docMk/>
            <pc:sldMk cId="3294987127" sldId="721"/>
            <ac:spMk id="42" creationId="{03C46DE9-C901-46D7-FC8D-6B0FE5C3143D}"/>
          </ac:spMkLst>
        </pc:spChg>
        <pc:spChg chg="add mod">
          <ac:chgData name="(대학원생) 송상현 (도시환경공학과)" userId="70f2d841-58d8-4d83-bb54-db1f3fe2fa38" providerId="ADAL" clId="{DFE5BF90-BC2D-4359-8092-3DE3D7131F7F}" dt="2023-04-13T13:29:49.302" v="7879" actId="20577"/>
          <ac:spMkLst>
            <pc:docMk/>
            <pc:sldMk cId="3294987127" sldId="721"/>
            <ac:spMk id="54" creationId="{70E55D95-8A50-7C94-D8D7-E9113DB5074E}"/>
          </ac:spMkLst>
        </pc:spChg>
        <pc:spChg chg="add del mod">
          <ac:chgData name="(대학원생) 송상현 (도시환경공학과)" userId="70f2d841-58d8-4d83-bb54-db1f3fe2fa38" providerId="ADAL" clId="{DFE5BF90-BC2D-4359-8092-3DE3D7131F7F}" dt="2023-04-13T12:27:12.047" v="6785" actId="478"/>
          <ac:spMkLst>
            <pc:docMk/>
            <pc:sldMk cId="3294987127" sldId="721"/>
            <ac:spMk id="55" creationId="{9D9A6F3F-8243-641F-5E2C-7538B9A4FDF7}"/>
          </ac:spMkLst>
        </pc:spChg>
        <pc:spChg chg="add del mod">
          <ac:chgData name="(대학원생) 송상현 (도시환경공학과)" userId="70f2d841-58d8-4d83-bb54-db1f3fe2fa38" providerId="ADAL" clId="{DFE5BF90-BC2D-4359-8092-3DE3D7131F7F}" dt="2023-04-13T12:30:43.748" v="6834"/>
          <ac:spMkLst>
            <pc:docMk/>
            <pc:sldMk cId="3294987127" sldId="721"/>
            <ac:spMk id="78" creationId="{95A4467F-CA2D-BBAB-71E1-6BFC1F96A2E7}"/>
          </ac:spMkLst>
        </pc:spChg>
        <pc:spChg chg="add mod">
          <ac:chgData name="(대학원생) 송상현 (도시환경공학과)" userId="70f2d841-58d8-4d83-bb54-db1f3fe2fa38" providerId="ADAL" clId="{DFE5BF90-BC2D-4359-8092-3DE3D7131F7F}" dt="2023-04-13T13:29:07.942" v="7836" actId="14100"/>
          <ac:spMkLst>
            <pc:docMk/>
            <pc:sldMk cId="3294987127" sldId="721"/>
            <ac:spMk id="79" creationId="{F0F11EB6-94AA-85D7-FD09-FF8D3C5A7196}"/>
          </ac:spMkLst>
        </pc:spChg>
        <pc:spChg chg="add mod">
          <ac:chgData name="(대학원생) 송상현 (도시환경공학과)" userId="70f2d841-58d8-4d83-bb54-db1f3fe2fa38" providerId="ADAL" clId="{DFE5BF90-BC2D-4359-8092-3DE3D7131F7F}" dt="2023-04-13T12:58:14.165" v="7426" actId="403"/>
          <ac:spMkLst>
            <pc:docMk/>
            <pc:sldMk cId="3294987127" sldId="721"/>
            <ac:spMk id="80" creationId="{70FB6180-DF39-AEFC-DF2E-629FC1DFCD67}"/>
          </ac:spMkLst>
        </pc:spChg>
        <pc:spChg chg="add mod">
          <ac:chgData name="(대학원생) 송상현 (도시환경공학과)" userId="70f2d841-58d8-4d83-bb54-db1f3fe2fa38" providerId="ADAL" clId="{DFE5BF90-BC2D-4359-8092-3DE3D7131F7F}" dt="2023-04-13T13:58:09.905" v="8336" actId="1036"/>
          <ac:spMkLst>
            <pc:docMk/>
            <pc:sldMk cId="3294987127" sldId="721"/>
            <ac:spMk id="83" creationId="{D6027C15-89C6-740E-F1A7-FD33B3CC41B5}"/>
          </ac:spMkLst>
        </pc:spChg>
        <pc:spChg chg="add del mod">
          <ac:chgData name="(대학원생) 송상현 (도시환경공학과)" userId="70f2d841-58d8-4d83-bb54-db1f3fe2fa38" providerId="ADAL" clId="{DFE5BF90-BC2D-4359-8092-3DE3D7131F7F}" dt="2023-04-13T12:46:15.697" v="7104" actId="478"/>
          <ac:spMkLst>
            <pc:docMk/>
            <pc:sldMk cId="3294987127" sldId="721"/>
            <ac:spMk id="85" creationId="{A2F32B83-142F-88D4-C6BB-CDE9839CA15D}"/>
          </ac:spMkLst>
        </pc:spChg>
        <pc:spChg chg="add del mod">
          <ac:chgData name="(대학원생) 송상현 (도시환경공학과)" userId="70f2d841-58d8-4d83-bb54-db1f3fe2fa38" providerId="ADAL" clId="{DFE5BF90-BC2D-4359-8092-3DE3D7131F7F}" dt="2023-04-13T12:46:15.697" v="7104" actId="478"/>
          <ac:spMkLst>
            <pc:docMk/>
            <pc:sldMk cId="3294987127" sldId="721"/>
            <ac:spMk id="86" creationId="{8DF3E00F-78D7-B60D-9288-C9BF2C041383}"/>
          </ac:spMkLst>
        </pc:spChg>
        <pc:spChg chg="add del mod">
          <ac:chgData name="(대학원생) 송상현 (도시환경공학과)" userId="70f2d841-58d8-4d83-bb54-db1f3fe2fa38" providerId="ADAL" clId="{DFE5BF90-BC2D-4359-8092-3DE3D7131F7F}" dt="2023-04-13T12:44:01.662" v="7067" actId="478"/>
          <ac:spMkLst>
            <pc:docMk/>
            <pc:sldMk cId="3294987127" sldId="721"/>
            <ac:spMk id="87" creationId="{A679044B-FD11-540D-AACC-3233BBE493C1}"/>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88" creationId="{EFF0A68D-31C5-03B6-8F21-A8342EF31AD2}"/>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89" creationId="{3B2DD936-5E65-8FEE-39E4-A41B80C554DB}"/>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0" creationId="{C5CF4230-F7E8-FA7C-FC76-D7D2B663D9E7}"/>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1" creationId="{0C6C6E72-3920-A7D2-707E-81908B9A18B9}"/>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2" creationId="{E66F30DC-183F-E770-BA75-E832DE5EFE33}"/>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3" creationId="{9A5C5B7F-B5BB-C3C1-9E2E-C1599901F9FA}"/>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4" creationId="{B906ED5A-26AA-7878-2312-C7B61705D7DA}"/>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5" creationId="{2BAF3619-A2B1-DAAC-4402-B0C37F39C0AD}"/>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6" creationId="{47324C43-8660-5A85-8458-B73DA4E1425F}"/>
          </ac:spMkLst>
        </pc:spChg>
        <pc:spChg chg="add mod">
          <ac:chgData name="(대학원생) 송상현 (도시환경공학과)" userId="70f2d841-58d8-4d83-bb54-db1f3fe2fa38" providerId="ADAL" clId="{DFE5BF90-BC2D-4359-8092-3DE3D7131F7F}" dt="2023-04-13T13:28:05.922" v="7798" actId="404"/>
          <ac:spMkLst>
            <pc:docMk/>
            <pc:sldMk cId="3294987127" sldId="721"/>
            <ac:spMk id="97" creationId="{E61FA91A-7CB6-E23E-02FD-ADF1F09F23D4}"/>
          </ac:spMkLst>
        </pc:spChg>
        <pc:spChg chg="add del mod">
          <ac:chgData name="(대학원생) 송상현 (도시환경공학과)" userId="70f2d841-58d8-4d83-bb54-db1f3fe2fa38" providerId="ADAL" clId="{DFE5BF90-BC2D-4359-8092-3DE3D7131F7F}" dt="2023-04-13T13:58:09.905" v="8336" actId="1036"/>
          <ac:spMkLst>
            <pc:docMk/>
            <pc:sldMk cId="3294987127" sldId="721"/>
            <ac:spMk id="101" creationId="{48043D11-2315-E498-617F-56C383D3326B}"/>
          </ac:spMkLst>
        </pc:spChg>
        <pc:spChg chg="add mod">
          <ac:chgData name="(대학원생) 송상현 (도시환경공학과)" userId="70f2d841-58d8-4d83-bb54-db1f3fe2fa38" providerId="ADAL" clId="{DFE5BF90-BC2D-4359-8092-3DE3D7131F7F}" dt="2023-04-13T13:58:09.905" v="8336" actId="1036"/>
          <ac:spMkLst>
            <pc:docMk/>
            <pc:sldMk cId="3294987127" sldId="721"/>
            <ac:spMk id="102" creationId="{01E61149-3E9E-BCFD-D267-96742A41A04C}"/>
          </ac:spMkLst>
        </pc:spChg>
        <pc:spChg chg="add mod">
          <ac:chgData name="(대학원생) 송상현 (도시환경공학과)" userId="70f2d841-58d8-4d83-bb54-db1f3fe2fa38" providerId="ADAL" clId="{DFE5BF90-BC2D-4359-8092-3DE3D7131F7F}" dt="2023-04-13T13:58:09.905" v="8336" actId="1036"/>
          <ac:spMkLst>
            <pc:docMk/>
            <pc:sldMk cId="3294987127" sldId="721"/>
            <ac:spMk id="104" creationId="{25E26335-C10F-A6E2-0DEF-A7A0348CD7CC}"/>
          </ac:spMkLst>
        </pc:spChg>
        <pc:spChg chg="add mod">
          <ac:chgData name="(대학원생) 송상현 (도시환경공학과)" userId="70f2d841-58d8-4d83-bb54-db1f3fe2fa38" providerId="ADAL" clId="{DFE5BF90-BC2D-4359-8092-3DE3D7131F7F}" dt="2023-04-13T13:30:00.061" v="7882" actId="164"/>
          <ac:spMkLst>
            <pc:docMk/>
            <pc:sldMk cId="3294987127" sldId="721"/>
            <ac:spMk id="105" creationId="{B3F863C2-ACA4-E8AB-B0DA-A0D3EB8217EF}"/>
          </ac:spMkLst>
        </pc:spChg>
        <pc:spChg chg="add mod">
          <ac:chgData name="(대학원생) 송상현 (도시환경공학과)" userId="70f2d841-58d8-4d83-bb54-db1f3fe2fa38" providerId="ADAL" clId="{DFE5BF90-BC2D-4359-8092-3DE3D7131F7F}" dt="2023-04-13T13:30:00.061" v="7882" actId="164"/>
          <ac:spMkLst>
            <pc:docMk/>
            <pc:sldMk cId="3294987127" sldId="721"/>
            <ac:spMk id="106" creationId="{2BFA9C9C-9AF5-0669-78A1-6F434BFB6FC9}"/>
          </ac:spMkLst>
        </pc:spChg>
        <pc:spChg chg="add mod">
          <ac:chgData name="(대학원생) 송상현 (도시환경공학과)" userId="70f2d841-58d8-4d83-bb54-db1f3fe2fa38" providerId="ADAL" clId="{DFE5BF90-BC2D-4359-8092-3DE3D7131F7F}" dt="2023-04-13T13:58:09.905" v="8336" actId="1036"/>
          <ac:spMkLst>
            <pc:docMk/>
            <pc:sldMk cId="3294987127" sldId="721"/>
            <ac:spMk id="108" creationId="{8A7AC000-2E85-D8B8-4E78-73B58DD3EA7F}"/>
          </ac:spMkLst>
        </pc:spChg>
        <pc:spChg chg="add mod">
          <ac:chgData name="(대학원생) 송상현 (도시환경공학과)" userId="70f2d841-58d8-4d83-bb54-db1f3fe2fa38" providerId="ADAL" clId="{DFE5BF90-BC2D-4359-8092-3DE3D7131F7F}" dt="2023-04-13T13:58:02.949" v="8321" actId="1036"/>
          <ac:spMkLst>
            <pc:docMk/>
            <pc:sldMk cId="3294987127" sldId="721"/>
            <ac:spMk id="109" creationId="{49A7A4C6-FD8D-FFD5-C01F-B3A767223BF5}"/>
          </ac:spMkLst>
        </pc:spChg>
        <pc:spChg chg="add mod">
          <ac:chgData name="(대학원생) 송상현 (도시환경공학과)" userId="70f2d841-58d8-4d83-bb54-db1f3fe2fa38" providerId="ADAL" clId="{DFE5BF90-BC2D-4359-8092-3DE3D7131F7F}" dt="2023-04-13T13:58:02.949" v="8321" actId="1036"/>
          <ac:spMkLst>
            <pc:docMk/>
            <pc:sldMk cId="3294987127" sldId="721"/>
            <ac:spMk id="110" creationId="{B79FC8F9-B164-B4EF-9E36-A6753BD56FC5}"/>
          </ac:spMkLst>
        </pc:spChg>
        <pc:grpChg chg="add del mod">
          <ac:chgData name="(대학원생) 송상현 (도시환경공학과)" userId="70f2d841-58d8-4d83-bb54-db1f3fe2fa38" providerId="ADAL" clId="{DFE5BF90-BC2D-4359-8092-3DE3D7131F7F}" dt="2023-04-13T12:21:08.494" v="6705" actId="165"/>
          <ac:grpSpMkLst>
            <pc:docMk/>
            <pc:sldMk cId="3294987127" sldId="721"/>
            <ac:grpSpMk id="34" creationId="{F3BA99F5-BB81-B491-3675-6782BD2D1F28}"/>
          </ac:grpSpMkLst>
        </pc:grpChg>
        <pc:grpChg chg="add del mod">
          <ac:chgData name="(대학원생) 송상현 (도시환경공학과)" userId="70f2d841-58d8-4d83-bb54-db1f3fe2fa38" providerId="ADAL" clId="{DFE5BF90-BC2D-4359-8092-3DE3D7131F7F}" dt="2023-04-13T13:33:10.142" v="8070" actId="478"/>
          <ac:grpSpMkLst>
            <pc:docMk/>
            <pc:sldMk cId="3294987127" sldId="721"/>
            <ac:grpSpMk id="56" creationId="{D43E3180-1785-4C10-F52E-2AC4B886FFD4}"/>
          </ac:grpSpMkLst>
        </pc:grpChg>
        <pc:grpChg chg="add mod">
          <ac:chgData name="(대학원생) 송상현 (도시환경공학과)" userId="70f2d841-58d8-4d83-bb54-db1f3fe2fa38" providerId="ADAL" clId="{DFE5BF90-BC2D-4359-8092-3DE3D7131F7F}" dt="2023-04-13T13:30:00.061" v="7882" actId="164"/>
          <ac:grpSpMkLst>
            <pc:docMk/>
            <pc:sldMk cId="3294987127" sldId="721"/>
            <ac:grpSpMk id="81" creationId="{1257B22C-00D6-EBD0-EF48-02971813DE5E}"/>
          </ac:grpSpMkLst>
        </pc:grpChg>
        <pc:grpChg chg="add mod">
          <ac:chgData name="(대학원생) 송상현 (도시환경공학과)" userId="70f2d841-58d8-4d83-bb54-db1f3fe2fa38" providerId="ADAL" clId="{DFE5BF90-BC2D-4359-8092-3DE3D7131F7F}" dt="2023-04-13T13:58:09.905" v="8336" actId="1036"/>
          <ac:grpSpMkLst>
            <pc:docMk/>
            <pc:sldMk cId="3294987127" sldId="721"/>
            <ac:grpSpMk id="98" creationId="{DE341789-CF95-A031-68AF-A9887984FDBB}"/>
          </ac:grpSpMkLst>
        </pc:grpChg>
        <pc:grpChg chg="add mod">
          <ac:chgData name="(대학원생) 송상현 (도시환경공학과)" userId="70f2d841-58d8-4d83-bb54-db1f3fe2fa38" providerId="ADAL" clId="{DFE5BF90-BC2D-4359-8092-3DE3D7131F7F}" dt="2023-04-13T13:58:09.905" v="8336" actId="1036"/>
          <ac:grpSpMkLst>
            <pc:docMk/>
            <pc:sldMk cId="3294987127" sldId="721"/>
            <ac:grpSpMk id="99" creationId="{98A2D3D5-9EB9-7540-D6F0-E689C7120DD1}"/>
          </ac:grpSpMkLst>
        </pc:grpChg>
        <pc:grpChg chg="add mod">
          <ac:chgData name="(대학원생) 송상현 (도시환경공학과)" userId="70f2d841-58d8-4d83-bb54-db1f3fe2fa38" providerId="ADAL" clId="{DFE5BF90-BC2D-4359-8092-3DE3D7131F7F}" dt="2023-04-13T13:58:09.905" v="8336" actId="1036"/>
          <ac:grpSpMkLst>
            <pc:docMk/>
            <pc:sldMk cId="3294987127" sldId="721"/>
            <ac:grpSpMk id="107" creationId="{160D249A-CC8A-26B9-8714-8AED72F3B6BC}"/>
          </ac:grpSpMkLst>
        </pc:grpChg>
        <pc:graphicFrameChg chg="del mod">
          <ac:chgData name="(대학원생) 송상현 (도시환경공학과)" userId="70f2d841-58d8-4d83-bb54-db1f3fe2fa38" providerId="ADAL" clId="{DFE5BF90-BC2D-4359-8092-3DE3D7131F7F}" dt="2023-04-13T13:26:50.008" v="7777" actId="478"/>
          <ac:graphicFrameMkLst>
            <pc:docMk/>
            <pc:sldMk cId="3294987127" sldId="721"/>
            <ac:graphicFrameMk id="10" creationId="{64101CC5-2B65-47C6-BD15-B3399438142A}"/>
          </ac:graphicFrameMkLst>
        </pc:graphicFrameChg>
        <pc:picChg chg="add del mod">
          <ac:chgData name="(대학원생) 송상현 (도시환경공학과)" userId="70f2d841-58d8-4d83-bb54-db1f3fe2fa38" providerId="ADAL" clId="{DFE5BF90-BC2D-4359-8092-3DE3D7131F7F}" dt="2023-04-13T12:18:31.088" v="6678" actId="478"/>
          <ac:picMkLst>
            <pc:docMk/>
            <pc:sldMk cId="3294987127" sldId="721"/>
            <ac:picMk id="7" creationId="{54615371-DE22-B47A-D7F1-1552B38BC482}"/>
          </ac:picMkLst>
        </pc:picChg>
        <pc:picChg chg="add del mod">
          <ac:chgData name="(대학원생) 송상현 (도시환경공학과)" userId="70f2d841-58d8-4d83-bb54-db1f3fe2fa38" providerId="ADAL" clId="{DFE5BF90-BC2D-4359-8092-3DE3D7131F7F}" dt="2023-04-13T12:18:32.098" v="6680"/>
          <ac:picMkLst>
            <pc:docMk/>
            <pc:sldMk cId="3294987127" sldId="721"/>
            <ac:picMk id="14" creationId="{7090B94C-320E-644A-E006-5C3FE786F1C1}"/>
          </ac:picMkLst>
        </pc:picChg>
        <pc:picChg chg="add del mod">
          <ac:chgData name="(대학원생) 송상현 (도시환경공학과)" userId="70f2d841-58d8-4d83-bb54-db1f3fe2fa38" providerId="ADAL" clId="{DFE5BF90-BC2D-4359-8092-3DE3D7131F7F}" dt="2023-04-13T12:18:40.675" v="6685" actId="478"/>
          <ac:picMkLst>
            <pc:docMk/>
            <pc:sldMk cId="3294987127" sldId="721"/>
            <ac:picMk id="17" creationId="{BBA639F1-D366-EF2C-569B-DD8453982EF9}"/>
          </ac:picMkLst>
        </pc:picChg>
        <pc:picChg chg="add del mod">
          <ac:chgData name="(대학원생) 송상현 (도시환경공학과)" userId="70f2d841-58d8-4d83-bb54-db1f3fe2fa38" providerId="ADAL" clId="{DFE5BF90-BC2D-4359-8092-3DE3D7131F7F}" dt="2023-04-13T12:19:07.757" v="6687" actId="478"/>
          <ac:picMkLst>
            <pc:docMk/>
            <pc:sldMk cId="3294987127" sldId="721"/>
            <ac:picMk id="19" creationId="{090A9A88-B7C6-F17B-0D17-55BA47DB3439}"/>
          </ac:picMkLst>
        </pc:picChg>
        <pc:picChg chg="add del mod">
          <ac:chgData name="(대학원생) 송상현 (도시환경공학과)" userId="70f2d841-58d8-4d83-bb54-db1f3fe2fa38" providerId="ADAL" clId="{DFE5BF90-BC2D-4359-8092-3DE3D7131F7F}" dt="2023-04-13T12:20:05.630" v="6696" actId="478"/>
          <ac:picMkLst>
            <pc:docMk/>
            <pc:sldMk cId="3294987127" sldId="721"/>
            <ac:picMk id="21" creationId="{94591856-68B7-7DA6-A52C-4F96FB6F4ED1}"/>
          </ac:picMkLst>
        </pc:picChg>
        <pc:picChg chg="mod topLvl">
          <ac:chgData name="(대학원생) 송상현 (도시환경공학과)" userId="70f2d841-58d8-4d83-bb54-db1f3fe2fa38" providerId="ADAL" clId="{DFE5BF90-BC2D-4359-8092-3DE3D7131F7F}" dt="2023-04-13T12:22:45.741" v="6718" actId="1076"/>
          <ac:picMkLst>
            <pc:docMk/>
            <pc:sldMk cId="3294987127" sldId="721"/>
            <ac:picMk id="35" creationId="{C03AC0F4-1D4D-89A6-F95B-0F540F13CA5B}"/>
          </ac:picMkLst>
        </pc:picChg>
        <pc:picChg chg="mod topLvl">
          <ac:chgData name="(대학원생) 송상현 (도시환경공학과)" userId="70f2d841-58d8-4d83-bb54-db1f3fe2fa38" providerId="ADAL" clId="{DFE5BF90-BC2D-4359-8092-3DE3D7131F7F}" dt="2023-04-13T12:22:45.741" v="6718" actId="1076"/>
          <ac:picMkLst>
            <pc:docMk/>
            <pc:sldMk cId="3294987127" sldId="721"/>
            <ac:picMk id="36" creationId="{E32F5E82-E7DD-133C-FE16-E5180EA3C4D4}"/>
          </ac:picMkLst>
        </pc:picChg>
        <pc:picChg chg="mod topLvl">
          <ac:chgData name="(대학원생) 송상현 (도시환경공학과)" userId="70f2d841-58d8-4d83-bb54-db1f3fe2fa38" providerId="ADAL" clId="{DFE5BF90-BC2D-4359-8092-3DE3D7131F7F}" dt="2023-04-13T12:22:45.741" v="6718" actId="1076"/>
          <ac:picMkLst>
            <pc:docMk/>
            <pc:sldMk cId="3294987127" sldId="721"/>
            <ac:picMk id="40" creationId="{2C018975-C612-CAC9-0164-6A570E1720C4}"/>
          </ac:picMkLst>
        </pc:picChg>
        <pc:picChg chg="add del mod">
          <ac:chgData name="(대학원생) 송상현 (도시환경공학과)" userId="70f2d841-58d8-4d83-bb54-db1f3fe2fa38" providerId="ADAL" clId="{DFE5BF90-BC2D-4359-8092-3DE3D7131F7F}" dt="2023-04-13T12:20:52.614" v="6698"/>
          <ac:picMkLst>
            <pc:docMk/>
            <pc:sldMk cId="3294987127" sldId="721"/>
            <ac:picMk id="44" creationId="{9C1D1AE2-840C-27F0-6FD4-C9CFDAFB79A2}"/>
          </ac:picMkLst>
        </pc:picChg>
        <pc:picChg chg="add mod">
          <ac:chgData name="(대학원생) 송상현 (도시환경공학과)" userId="70f2d841-58d8-4d83-bb54-db1f3fe2fa38" providerId="ADAL" clId="{DFE5BF90-BC2D-4359-8092-3DE3D7131F7F}" dt="2023-04-13T12:22:45.741" v="6718" actId="1076"/>
          <ac:picMkLst>
            <pc:docMk/>
            <pc:sldMk cId="3294987127" sldId="721"/>
            <ac:picMk id="46" creationId="{D261DA20-B03F-7BCF-9B93-C739910C7EC2}"/>
          </ac:picMkLst>
        </pc:picChg>
        <pc:picChg chg="add mod modCrop">
          <ac:chgData name="(대학원생) 송상현 (도시환경공학과)" userId="70f2d841-58d8-4d83-bb54-db1f3fe2fa38" providerId="ADAL" clId="{DFE5BF90-BC2D-4359-8092-3DE3D7131F7F}" dt="2023-04-13T12:58:42.777" v="7434" actId="1076"/>
          <ac:picMkLst>
            <pc:docMk/>
            <pc:sldMk cId="3294987127" sldId="721"/>
            <ac:picMk id="48" creationId="{0BEAC746-9FC7-B1A3-9E2A-5C1E75115A15}"/>
          </ac:picMkLst>
        </pc:picChg>
        <pc:picChg chg="add mod modCrop">
          <ac:chgData name="(대학원생) 송상현 (도시환경공학과)" userId="70f2d841-58d8-4d83-bb54-db1f3fe2fa38" providerId="ADAL" clId="{DFE5BF90-BC2D-4359-8092-3DE3D7131F7F}" dt="2023-04-13T12:33:38.679" v="6921" actId="164"/>
          <ac:picMkLst>
            <pc:docMk/>
            <pc:sldMk cId="3294987127" sldId="721"/>
            <ac:picMk id="49" creationId="{02D1A856-D4E3-E504-6EAE-DD0F63FAC483}"/>
          </ac:picMkLst>
        </pc:picChg>
        <pc:picChg chg="add del mod">
          <ac:chgData name="(대학원생) 송상현 (도시환경공학과)" userId="70f2d841-58d8-4d83-bb54-db1f3fe2fa38" providerId="ADAL" clId="{DFE5BF90-BC2D-4359-8092-3DE3D7131F7F}" dt="2023-04-13T12:23:25.346" v="6725" actId="478"/>
          <ac:picMkLst>
            <pc:docMk/>
            <pc:sldMk cId="3294987127" sldId="721"/>
            <ac:picMk id="53" creationId="{BF048655-1A19-160A-D9A1-7AF3B1991D8D}"/>
          </ac:picMkLst>
        </pc:picChg>
        <pc:picChg chg="add mod">
          <ac:chgData name="(대학원생) 송상현 (도시환경공학과)" userId="70f2d841-58d8-4d83-bb54-db1f3fe2fa38" providerId="ADAL" clId="{DFE5BF90-BC2D-4359-8092-3DE3D7131F7F}" dt="2023-04-13T12:33:38.679" v="6921" actId="164"/>
          <ac:picMkLst>
            <pc:docMk/>
            <pc:sldMk cId="3294987127" sldId="721"/>
            <ac:picMk id="57" creationId="{7C97BF68-6D97-700B-ED28-13102D8CF318}"/>
          </ac:picMkLst>
        </pc:picChg>
        <pc:picChg chg="add del mod">
          <ac:chgData name="(대학원생) 송상현 (도시환경공학과)" userId="70f2d841-58d8-4d83-bb54-db1f3fe2fa38" providerId="ADAL" clId="{DFE5BF90-BC2D-4359-8092-3DE3D7131F7F}" dt="2023-04-13T12:27:56.326" v="6798"/>
          <ac:picMkLst>
            <pc:docMk/>
            <pc:sldMk cId="3294987127" sldId="721"/>
            <ac:picMk id="66" creationId="{C99C08F6-F338-0027-FE1A-EE9624E86384}"/>
          </ac:picMkLst>
        </pc:picChg>
        <pc:picChg chg="add mod">
          <ac:chgData name="(대학원생) 송상현 (도시환경공학과)" userId="70f2d841-58d8-4d83-bb54-db1f3fe2fa38" providerId="ADAL" clId="{DFE5BF90-BC2D-4359-8092-3DE3D7131F7F}" dt="2023-04-13T14:16:02.858" v="8583"/>
          <ac:picMkLst>
            <pc:docMk/>
            <pc:sldMk cId="3294987127" sldId="721"/>
            <ac:picMk id="111" creationId="{44B10CA7-3317-29D6-F216-FA3884C93543}"/>
          </ac:picMkLst>
        </pc:picChg>
        <pc:picChg chg="add mod">
          <ac:chgData name="(대학원생) 송상현 (도시환경공학과)" userId="70f2d841-58d8-4d83-bb54-db1f3fe2fa38" providerId="ADAL" clId="{DFE5BF90-BC2D-4359-8092-3DE3D7131F7F}" dt="2023-04-13T14:16:10.273" v="8584"/>
          <ac:picMkLst>
            <pc:docMk/>
            <pc:sldMk cId="3294987127" sldId="721"/>
            <ac:picMk id="112" creationId="{D49A31C8-4567-CF5A-930C-8F902C7B4D32}"/>
          </ac:picMkLst>
        </pc:picChg>
        <pc:picChg chg="add mod">
          <ac:chgData name="(대학원생) 송상현 (도시환경공학과)" userId="70f2d841-58d8-4d83-bb54-db1f3fe2fa38" providerId="ADAL" clId="{DFE5BF90-BC2D-4359-8092-3DE3D7131F7F}" dt="2023-04-13T14:15:37.688" v="8582"/>
          <ac:picMkLst>
            <pc:docMk/>
            <pc:sldMk cId="3294987127" sldId="721"/>
            <ac:picMk id="113" creationId="{2AC422E5-0422-2701-80EA-8CB0FA9BAE1C}"/>
          </ac:picMkLst>
        </pc:picChg>
        <pc:cxnChg chg="mod topLvl">
          <ac:chgData name="(대학원생) 송상현 (도시환경공학과)" userId="70f2d841-58d8-4d83-bb54-db1f3fe2fa38" providerId="ADAL" clId="{DFE5BF90-BC2D-4359-8092-3DE3D7131F7F}" dt="2023-04-13T12:22:45.741" v="6718" actId="1076"/>
          <ac:cxnSpMkLst>
            <pc:docMk/>
            <pc:sldMk cId="3294987127" sldId="721"/>
            <ac:cxnSpMk id="37" creationId="{6A8A7222-48D1-46CF-5E15-62CF75F527E2}"/>
          </ac:cxnSpMkLst>
        </pc:cxnChg>
        <pc:cxnChg chg="mod topLvl">
          <ac:chgData name="(대학원생) 송상현 (도시환경공학과)" userId="70f2d841-58d8-4d83-bb54-db1f3fe2fa38" providerId="ADAL" clId="{DFE5BF90-BC2D-4359-8092-3DE3D7131F7F}" dt="2023-04-13T12:22:45.741" v="6718" actId="1076"/>
          <ac:cxnSpMkLst>
            <pc:docMk/>
            <pc:sldMk cId="3294987127" sldId="721"/>
            <ac:cxnSpMk id="38" creationId="{9B50531B-C18B-F24A-03CF-E0A5EA0EA656}"/>
          </ac:cxnSpMkLst>
        </pc:cxnChg>
        <pc:cxnChg chg="mod topLvl">
          <ac:chgData name="(대학원생) 송상현 (도시환경공학과)" userId="70f2d841-58d8-4d83-bb54-db1f3fe2fa38" providerId="ADAL" clId="{DFE5BF90-BC2D-4359-8092-3DE3D7131F7F}" dt="2023-04-13T12:22:45.741" v="6718" actId="1076"/>
          <ac:cxnSpMkLst>
            <pc:docMk/>
            <pc:sldMk cId="3294987127" sldId="721"/>
            <ac:cxnSpMk id="39" creationId="{A2137DC2-AE2E-1A93-9FC9-B8514AF3CEFB}"/>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50" creationId="{4D202793-251B-80FE-9565-3B197265A587}"/>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51" creationId="{83E13589-FBD4-E205-AECA-7CCAC7A44D1F}"/>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52" creationId="{A5C50830-5249-CB68-CBBC-C7600EC05C38}"/>
          </ac:cxnSpMkLst>
        </pc:cxnChg>
        <pc:cxnChg chg="add del mod">
          <ac:chgData name="(대학원생) 송상현 (도시환경공학과)" userId="70f2d841-58d8-4d83-bb54-db1f3fe2fa38" providerId="ADAL" clId="{DFE5BF90-BC2D-4359-8092-3DE3D7131F7F}" dt="2023-04-13T12:27:42.794" v="6793" actId="478"/>
          <ac:cxnSpMkLst>
            <pc:docMk/>
            <pc:sldMk cId="3294987127" sldId="721"/>
            <ac:cxnSpMk id="60" creationId="{4539854C-7C35-8691-6464-BE6BA3286894}"/>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64" creationId="{87EA040A-AFB8-1F21-D184-CA8347990954}"/>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67" creationId="{3E92A53A-109A-5260-758A-0CB24486E708}"/>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72" creationId="{3E89ECB9-91B7-ADC5-B0A4-DCEF50B08066}"/>
          </ac:cxnSpMkLst>
        </pc:cxnChg>
        <pc:cxnChg chg="add mod">
          <ac:chgData name="(대학원생) 송상현 (도시환경공학과)" userId="70f2d841-58d8-4d83-bb54-db1f3fe2fa38" providerId="ADAL" clId="{DFE5BF90-BC2D-4359-8092-3DE3D7131F7F}" dt="2023-04-13T12:33:38.679" v="6921" actId="164"/>
          <ac:cxnSpMkLst>
            <pc:docMk/>
            <pc:sldMk cId="3294987127" sldId="721"/>
            <ac:cxnSpMk id="74" creationId="{A29345DD-B09E-6B6B-D5A3-B7464BFB9B86}"/>
          </ac:cxnSpMkLst>
        </pc:cxnChg>
      </pc:sldChg>
      <pc:sldChg chg="addSp delSp modSp mod">
        <pc:chgData name="(대학원생) 송상현 (도시환경공학과)" userId="70f2d841-58d8-4d83-bb54-db1f3fe2fa38" providerId="ADAL" clId="{DFE5BF90-BC2D-4359-8092-3DE3D7131F7F}" dt="2023-04-14T03:53:05.937" v="9261" actId="20577"/>
        <pc:sldMkLst>
          <pc:docMk/>
          <pc:sldMk cId="1871890645" sldId="722"/>
        </pc:sldMkLst>
        <pc:spChg chg="add mod">
          <ac:chgData name="(대학원생) 송상현 (도시환경공학과)" userId="70f2d841-58d8-4d83-bb54-db1f3fe2fa38" providerId="ADAL" clId="{DFE5BF90-BC2D-4359-8092-3DE3D7131F7F}" dt="2023-04-13T00:42:31.881" v="5637" actId="164"/>
          <ac:spMkLst>
            <pc:docMk/>
            <pc:sldMk cId="1871890645" sldId="722"/>
            <ac:spMk id="5" creationId="{C2064C73-C97C-1D5E-A912-610C55DCAEB5}"/>
          </ac:spMkLst>
        </pc:spChg>
        <pc:spChg chg="add mod">
          <ac:chgData name="(대학원생) 송상현 (도시환경공학과)" userId="70f2d841-58d8-4d83-bb54-db1f3fe2fa38" providerId="ADAL" clId="{DFE5BF90-BC2D-4359-8092-3DE3D7131F7F}" dt="2023-04-13T00:42:34.900" v="5638" actId="164"/>
          <ac:spMkLst>
            <pc:docMk/>
            <pc:sldMk cId="1871890645" sldId="722"/>
            <ac:spMk id="6" creationId="{D6AB31AA-50F0-24C0-B64B-24C003737C8E}"/>
          </ac:spMkLst>
        </pc:spChg>
        <pc:spChg chg="add del">
          <ac:chgData name="(대학원생) 송상현 (도시환경공학과)" userId="70f2d841-58d8-4d83-bb54-db1f3fe2fa38" providerId="ADAL" clId="{DFE5BF90-BC2D-4359-8092-3DE3D7131F7F}" dt="2023-04-13T00:41:22.040" v="5622" actId="22"/>
          <ac:spMkLst>
            <pc:docMk/>
            <pc:sldMk cId="1871890645" sldId="722"/>
            <ac:spMk id="8" creationId="{E13A76A4-3DDE-3283-5F75-9FE1C23F5F46}"/>
          </ac:spMkLst>
        </pc:spChg>
        <pc:spChg chg="add mod">
          <ac:chgData name="(대학원생) 송상현 (도시환경공학과)" userId="70f2d841-58d8-4d83-bb54-db1f3fe2fa38" providerId="ADAL" clId="{DFE5BF90-BC2D-4359-8092-3DE3D7131F7F}" dt="2023-04-13T00:44:43.362" v="5678" actId="1076"/>
          <ac:spMkLst>
            <pc:docMk/>
            <pc:sldMk cId="1871890645" sldId="722"/>
            <ac:spMk id="16" creationId="{988AD151-8EA4-B106-91E8-B56C2261C302}"/>
          </ac:spMkLst>
        </pc:spChg>
        <pc:spChg chg="add mod">
          <ac:chgData name="(대학원생) 송상현 (도시환경공학과)" userId="70f2d841-58d8-4d83-bb54-db1f3fe2fa38" providerId="ADAL" clId="{DFE5BF90-BC2D-4359-8092-3DE3D7131F7F}" dt="2023-04-13T00:44:26.385" v="5675" actId="1076"/>
          <ac:spMkLst>
            <pc:docMk/>
            <pc:sldMk cId="1871890645" sldId="722"/>
            <ac:spMk id="22" creationId="{30D1BC45-9A0D-69A5-052A-F21F043AE67A}"/>
          </ac:spMkLst>
        </pc:spChg>
        <pc:spChg chg="mod">
          <ac:chgData name="(대학원생) 송상현 (도시환경공학과)" userId="70f2d841-58d8-4d83-bb54-db1f3fe2fa38" providerId="ADAL" clId="{DFE5BF90-BC2D-4359-8092-3DE3D7131F7F}" dt="2023-04-14T03:53:05.937" v="9261" actId="20577"/>
          <ac:spMkLst>
            <pc:docMk/>
            <pc:sldMk cId="1871890645" sldId="722"/>
            <ac:spMk id="416" creationId="{9EC3971D-9F9D-3A8C-3707-C7C1E2557BD3}"/>
          </ac:spMkLst>
        </pc:spChg>
        <pc:grpChg chg="add mod">
          <ac:chgData name="(대학원생) 송상현 (도시환경공학과)" userId="70f2d841-58d8-4d83-bb54-db1f3fe2fa38" providerId="ADAL" clId="{DFE5BF90-BC2D-4359-8092-3DE3D7131F7F}" dt="2023-04-13T00:42:31.881" v="5637" actId="164"/>
          <ac:grpSpMkLst>
            <pc:docMk/>
            <pc:sldMk cId="1871890645" sldId="722"/>
            <ac:grpSpMk id="17" creationId="{D42F554D-5C4F-4040-6041-A369D4018F18}"/>
          </ac:grpSpMkLst>
        </pc:grpChg>
        <pc:grpChg chg="add mod">
          <ac:chgData name="(대학원생) 송상현 (도시환경공학과)" userId="70f2d841-58d8-4d83-bb54-db1f3fe2fa38" providerId="ADAL" clId="{DFE5BF90-BC2D-4359-8092-3DE3D7131F7F}" dt="2023-04-13T00:42:38.710" v="5653" actId="1035"/>
          <ac:grpSpMkLst>
            <pc:docMk/>
            <pc:sldMk cId="1871890645" sldId="722"/>
            <ac:grpSpMk id="18" creationId="{C3BF932D-BFDF-AEB8-F388-E5C952200A31}"/>
          </ac:grpSpMkLst>
        </pc:grpChg>
        <pc:picChg chg="add mod">
          <ac:chgData name="(대학원생) 송상현 (도시환경공학과)" userId="70f2d841-58d8-4d83-bb54-db1f3fe2fa38" providerId="ADAL" clId="{DFE5BF90-BC2D-4359-8092-3DE3D7131F7F}" dt="2023-04-13T14:17:15.584" v="8589"/>
          <ac:picMkLst>
            <pc:docMk/>
            <pc:sldMk cId="1871890645" sldId="722"/>
            <ac:picMk id="23" creationId="{D85E9F11-ED31-80BB-FB94-048A0DAC4F29}"/>
          </ac:picMkLst>
        </pc:picChg>
        <pc:picChg chg="add mod">
          <ac:chgData name="(대학원생) 송상현 (도시환경공학과)" userId="70f2d841-58d8-4d83-bb54-db1f3fe2fa38" providerId="ADAL" clId="{DFE5BF90-BC2D-4359-8092-3DE3D7131F7F}" dt="2023-04-13T14:17:21.886" v="8590"/>
          <ac:picMkLst>
            <pc:docMk/>
            <pc:sldMk cId="1871890645" sldId="722"/>
            <ac:picMk id="24" creationId="{6C357A8F-BAE7-77B9-E595-90EA4A4130DA}"/>
          </ac:picMkLst>
        </pc:picChg>
        <pc:picChg chg="add mod">
          <ac:chgData name="(대학원생) 송상현 (도시환경공학과)" userId="70f2d841-58d8-4d83-bb54-db1f3fe2fa38" providerId="ADAL" clId="{DFE5BF90-BC2D-4359-8092-3DE3D7131F7F}" dt="2023-04-13T14:16:47.069" v="8588"/>
          <ac:picMkLst>
            <pc:docMk/>
            <pc:sldMk cId="1871890645" sldId="722"/>
            <ac:picMk id="25" creationId="{921CE31E-0F2E-1814-0CDE-469D6ED99578}"/>
          </ac:picMkLst>
        </pc:picChg>
        <pc:picChg chg="mod">
          <ac:chgData name="(대학원생) 송상현 (도시환경공학과)" userId="70f2d841-58d8-4d83-bb54-db1f3fe2fa38" providerId="ADAL" clId="{DFE5BF90-BC2D-4359-8092-3DE3D7131F7F}" dt="2023-04-13T00:42:31.881" v="5637" actId="164"/>
          <ac:picMkLst>
            <pc:docMk/>
            <pc:sldMk cId="1871890645" sldId="722"/>
            <ac:picMk id="65" creationId="{047404D4-034D-F348-BDD5-5F6E5F7F37F2}"/>
          </ac:picMkLst>
        </pc:picChg>
        <pc:picChg chg="mod ord modCrop">
          <ac:chgData name="(대학원생) 송상현 (도시환경공학과)" userId="70f2d841-58d8-4d83-bb54-db1f3fe2fa38" providerId="ADAL" clId="{DFE5BF90-BC2D-4359-8092-3DE3D7131F7F}" dt="2023-04-13T00:45:42.276" v="5681" actId="166"/>
          <ac:picMkLst>
            <pc:docMk/>
            <pc:sldMk cId="1871890645" sldId="722"/>
            <ac:picMk id="67" creationId="{3D0D5220-5028-6744-ACE8-947345AB1A23}"/>
          </ac:picMkLst>
        </pc:picChg>
        <pc:picChg chg="add mod">
          <ac:chgData name="(대학원생) 송상현 (도시환경공학과)" userId="70f2d841-58d8-4d83-bb54-db1f3fe2fa38" providerId="ADAL" clId="{DFE5BF90-BC2D-4359-8092-3DE3D7131F7F}" dt="2023-04-13T00:44:40.642" v="5677" actId="1076"/>
          <ac:picMkLst>
            <pc:docMk/>
            <pc:sldMk cId="1871890645" sldId="722"/>
            <ac:picMk id="9218" creationId="{40E565B5-93DD-7A8A-DEC8-1FFE076F8D72}"/>
          </ac:picMkLst>
        </pc:picChg>
      </pc:sldChg>
      <pc:sldChg chg="addSp delSp modSp mod">
        <pc:chgData name="(대학원생) 송상현 (도시환경공학과)" userId="70f2d841-58d8-4d83-bb54-db1f3fe2fa38" providerId="ADAL" clId="{DFE5BF90-BC2D-4359-8092-3DE3D7131F7F}" dt="2023-04-13T14:18:09.326" v="8602"/>
        <pc:sldMkLst>
          <pc:docMk/>
          <pc:sldMk cId="2513375564" sldId="723"/>
        </pc:sldMkLst>
        <pc:spChg chg="add mod">
          <ac:chgData name="(대학원생) 송상현 (도시환경공학과)" userId="70f2d841-58d8-4d83-bb54-db1f3fe2fa38" providerId="ADAL" clId="{DFE5BF90-BC2D-4359-8092-3DE3D7131F7F}" dt="2023-04-13T04:12:03.250" v="5876" actId="21"/>
          <ac:spMkLst>
            <pc:docMk/>
            <pc:sldMk cId="2513375564" sldId="723"/>
            <ac:spMk id="8" creationId="{2569FF35-7443-CA32-6C24-BA902AA74CC4}"/>
          </ac:spMkLst>
        </pc:spChg>
        <pc:spChg chg="add mod">
          <ac:chgData name="(대학원생) 송상현 (도시환경공학과)" userId="70f2d841-58d8-4d83-bb54-db1f3fe2fa38" providerId="ADAL" clId="{DFE5BF90-BC2D-4359-8092-3DE3D7131F7F}" dt="2023-04-13T04:12:32.018" v="5888" actId="121"/>
          <ac:spMkLst>
            <pc:docMk/>
            <pc:sldMk cId="2513375564" sldId="723"/>
            <ac:spMk id="10" creationId="{3D2E4833-AE01-A948-A9A3-9A10D6BB9D59}"/>
          </ac:spMkLst>
        </pc:spChg>
        <pc:spChg chg="del">
          <ac:chgData name="(대학원생) 송상현 (도시환경공학과)" userId="70f2d841-58d8-4d83-bb54-db1f3fe2fa38" providerId="ADAL" clId="{DFE5BF90-BC2D-4359-8092-3DE3D7131F7F}" dt="2023-04-13T03:39:46.060" v="5836" actId="478"/>
          <ac:spMkLst>
            <pc:docMk/>
            <pc:sldMk cId="2513375564" sldId="723"/>
            <ac:spMk id="12" creationId="{3849D1AF-F908-064B-B4DE-0116DE52201F}"/>
          </ac:spMkLst>
        </pc:spChg>
        <pc:spChg chg="mod">
          <ac:chgData name="(대학원생) 송상현 (도시환경공학과)" userId="70f2d841-58d8-4d83-bb54-db1f3fe2fa38" providerId="ADAL" clId="{DFE5BF90-BC2D-4359-8092-3DE3D7131F7F}" dt="2023-04-13T08:42:07.197" v="6153" actId="20577"/>
          <ac:spMkLst>
            <pc:docMk/>
            <pc:sldMk cId="2513375564" sldId="723"/>
            <ac:spMk id="21" creationId="{CD308917-2A67-FC4F-96AE-469F1FA8FCE6}"/>
          </ac:spMkLst>
        </pc:spChg>
        <pc:spChg chg="mod">
          <ac:chgData name="(대학원생) 송상현 (도시환경공학과)" userId="70f2d841-58d8-4d83-bb54-db1f3fe2fa38" providerId="ADAL" clId="{DFE5BF90-BC2D-4359-8092-3DE3D7131F7F}" dt="2023-04-13T03:48:16.992" v="5873" actId="1036"/>
          <ac:spMkLst>
            <pc:docMk/>
            <pc:sldMk cId="2513375564" sldId="723"/>
            <ac:spMk id="38" creationId="{8AADEFFE-A3D7-9FC0-D1FF-EA65130BB8B4}"/>
          </ac:spMkLst>
        </pc:spChg>
        <pc:spChg chg="mod">
          <ac:chgData name="(대학원생) 송상현 (도시환경공학과)" userId="70f2d841-58d8-4d83-bb54-db1f3fe2fa38" providerId="ADAL" clId="{DFE5BF90-BC2D-4359-8092-3DE3D7131F7F}" dt="2023-04-13T03:39:48.853" v="5839" actId="20577"/>
          <ac:spMkLst>
            <pc:docMk/>
            <pc:sldMk cId="2513375564" sldId="723"/>
            <ac:spMk id="39" creationId="{1DF02FB5-519B-DA90-6515-CE8F93A225D3}"/>
          </ac:spMkLst>
        </pc:spChg>
        <pc:picChg chg="add mod">
          <ac:chgData name="(대학원생) 송상현 (도시환경공학과)" userId="70f2d841-58d8-4d83-bb54-db1f3fe2fa38" providerId="ADAL" clId="{DFE5BF90-BC2D-4359-8092-3DE3D7131F7F}" dt="2023-04-13T03:48:12.520" v="5863" actId="1036"/>
          <ac:picMkLst>
            <pc:docMk/>
            <pc:sldMk cId="2513375564" sldId="723"/>
            <ac:picMk id="5" creationId="{E9EBF6B1-96AE-DF4F-C60D-66D47CC7B312}"/>
          </ac:picMkLst>
        </pc:picChg>
        <pc:picChg chg="add mod modCrop">
          <ac:chgData name="(대학원생) 송상현 (도시환경공학과)" userId="70f2d841-58d8-4d83-bb54-db1f3fe2fa38" providerId="ADAL" clId="{DFE5BF90-BC2D-4359-8092-3DE3D7131F7F}" dt="2023-04-13T03:48:12.520" v="5863" actId="1036"/>
          <ac:picMkLst>
            <pc:docMk/>
            <pc:sldMk cId="2513375564" sldId="723"/>
            <ac:picMk id="6" creationId="{CCFB3A6F-C80F-EA8D-535B-2784439EABD9}"/>
          </ac:picMkLst>
        </pc:picChg>
        <pc:picChg chg="add mod">
          <ac:chgData name="(대학원생) 송상현 (도시환경공학과)" userId="70f2d841-58d8-4d83-bb54-db1f3fe2fa38" providerId="ADAL" clId="{DFE5BF90-BC2D-4359-8092-3DE3D7131F7F}" dt="2023-04-13T14:18:05.161" v="8601"/>
          <ac:picMkLst>
            <pc:docMk/>
            <pc:sldMk cId="2513375564" sldId="723"/>
            <ac:picMk id="13" creationId="{F22D3B34-9920-31F0-F9D7-679C684D2E4F}"/>
          </ac:picMkLst>
        </pc:picChg>
        <pc:picChg chg="add mod">
          <ac:chgData name="(대학원생) 송상현 (도시환경공학과)" userId="70f2d841-58d8-4d83-bb54-db1f3fe2fa38" providerId="ADAL" clId="{DFE5BF90-BC2D-4359-8092-3DE3D7131F7F}" dt="2023-04-13T14:18:09.326" v="8602"/>
          <ac:picMkLst>
            <pc:docMk/>
            <pc:sldMk cId="2513375564" sldId="723"/>
            <ac:picMk id="14" creationId="{1AD7CDBE-7C9E-F854-1B9B-D2CC2217DEF1}"/>
          </ac:picMkLst>
        </pc:picChg>
        <pc:picChg chg="add mod">
          <ac:chgData name="(대학원생) 송상현 (도시환경공학과)" userId="70f2d841-58d8-4d83-bb54-db1f3fe2fa38" providerId="ADAL" clId="{DFE5BF90-BC2D-4359-8092-3DE3D7131F7F}" dt="2023-04-13T14:18:00.731" v="8600"/>
          <ac:picMkLst>
            <pc:docMk/>
            <pc:sldMk cId="2513375564" sldId="723"/>
            <ac:picMk id="15" creationId="{37609783-F038-A7AB-FE7B-D0C5E0067766}"/>
          </ac:picMkLst>
        </pc:picChg>
        <pc:picChg chg="del mod">
          <ac:chgData name="(대학원생) 송상현 (도시환경공학과)" userId="70f2d841-58d8-4d83-bb54-db1f3fe2fa38" providerId="ADAL" clId="{DFE5BF90-BC2D-4359-8092-3DE3D7131F7F}" dt="2023-04-13T03:41:47.308" v="5846" actId="478"/>
          <ac:picMkLst>
            <pc:docMk/>
            <pc:sldMk cId="2513375564" sldId="723"/>
            <ac:picMk id="18" creationId="{7A64A914-9D70-69FD-5471-2F1316D79ACB}"/>
          </ac:picMkLst>
        </pc:picChg>
        <pc:picChg chg="del">
          <ac:chgData name="(대학원생) 송상현 (도시환경공학과)" userId="70f2d841-58d8-4d83-bb54-db1f3fe2fa38" providerId="ADAL" clId="{DFE5BF90-BC2D-4359-8092-3DE3D7131F7F}" dt="2023-04-13T03:42:10.881" v="5850" actId="478"/>
          <ac:picMkLst>
            <pc:docMk/>
            <pc:sldMk cId="2513375564" sldId="723"/>
            <ac:picMk id="32" creationId="{A627E25B-B08C-114D-7741-F76D4AF843B5}"/>
          </ac:picMkLst>
        </pc:picChg>
      </pc:sldChg>
      <pc:sldChg chg="addSp delSp modSp mod">
        <pc:chgData name="(대학원생) 송상현 (도시환경공학과)" userId="70f2d841-58d8-4d83-bb54-db1f3fe2fa38" providerId="ADAL" clId="{DFE5BF90-BC2D-4359-8092-3DE3D7131F7F}" dt="2023-04-13T14:18:25.755" v="8605"/>
        <pc:sldMkLst>
          <pc:docMk/>
          <pc:sldMk cId="4185220951" sldId="724"/>
        </pc:sldMkLst>
        <pc:spChg chg="add del">
          <ac:chgData name="(대학원생) 송상현 (도시환경공학과)" userId="70f2d841-58d8-4d83-bb54-db1f3fe2fa38" providerId="ADAL" clId="{DFE5BF90-BC2D-4359-8092-3DE3D7131F7F}" dt="2023-04-13T08:30:44.331" v="5898" actId="478"/>
          <ac:spMkLst>
            <pc:docMk/>
            <pc:sldMk cId="4185220951" sldId="724"/>
            <ac:spMk id="5" creationId="{42D73683-35DF-A421-F8AD-2339158C1B28}"/>
          </ac:spMkLst>
        </pc:spChg>
        <pc:spChg chg="add del">
          <ac:chgData name="(대학원생) 송상현 (도시환경공학과)" userId="70f2d841-58d8-4d83-bb54-db1f3fe2fa38" providerId="ADAL" clId="{DFE5BF90-BC2D-4359-8092-3DE3D7131F7F}" dt="2023-04-13T08:30:51.416" v="5900" actId="478"/>
          <ac:spMkLst>
            <pc:docMk/>
            <pc:sldMk cId="4185220951" sldId="724"/>
            <ac:spMk id="6" creationId="{4D96F5F0-09B1-193B-9615-474B02889B77}"/>
          </ac:spMkLst>
        </pc:spChg>
        <pc:spChg chg="add del">
          <ac:chgData name="(대학원생) 송상현 (도시환경공학과)" userId="70f2d841-58d8-4d83-bb54-db1f3fe2fa38" providerId="ADAL" clId="{DFE5BF90-BC2D-4359-8092-3DE3D7131F7F}" dt="2023-04-13T08:31:27.586" v="5902" actId="478"/>
          <ac:spMkLst>
            <pc:docMk/>
            <pc:sldMk cId="4185220951" sldId="724"/>
            <ac:spMk id="7" creationId="{F42B498D-E1B2-4E19-ABE4-FEDAA12E0403}"/>
          </ac:spMkLst>
        </pc:spChg>
        <pc:spChg chg="add mod">
          <ac:chgData name="(대학원생) 송상현 (도시환경공학과)" userId="70f2d841-58d8-4d83-bb54-db1f3fe2fa38" providerId="ADAL" clId="{DFE5BF90-BC2D-4359-8092-3DE3D7131F7F}" dt="2023-04-13T08:33:47.078" v="5925" actId="14100"/>
          <ac:spMkLst>
            <pc:docMk/>
            <pc:sldMk cId="4185220951" sldId="724"/>
            <ac:spMk id="8" creationId="{969ED2C9-4FFD-C074-826A-2625BD8818E6}"/>
          </ac:spMkLst>
        </pc:spChg>
        <pc:spChg chg="add mod">
          <ac:chgData name="(대학원생) 송상현 (도시환경공학과)" userId="70f2d841-58d8-4d83-bb54-db1f3fe2fa38" providerId="ADAL" clId="{DFE5BF90-BC2D-4359-8092-3DE3D7131F7F}" dt="2023-04-13T08:33:25.750" v="5918" actId="14100"/>
          <ac:spMkLst>
            <pc:docMk/>
            <pc:sldMk cId="4185220951" sldId="724"/>
            <ac:spMk id="9" creationId="{2F6FDDE8-0867-6759-0107-B169DA256F98}"/>
          </ac:spMkLst>
        </pc:spChg>
        <pc:spChg chg="add del mod">
          <ac:chgData name="(대학원생) 송상현 (도시환경공학과)" userId="70f2d841-58d8-4d83-bb54-db1f3fe2fa38" providerId="ADAL" clId="{DFE5BF90-BC2D-4359-8092-3DE3D7131F7F}" dt="2023-04-13T08:34:09.741" v="5927" actId="478"/>
          <ac:spMkLst>
            <pc:docMk/>
            <pc:sldMk cId="4185220951" sldId="724"/>
            <ac:spMk id="10" creationId="{D6FA3C27-87B0-1721-4950-270FB1CDAB4C}"/>
          </ac:spMkLst>
        </pc:spChg>
        <pc:spChg chg="add del mod">
          <ac:chgData name="(대학원생) 송상현 (도시환경공학과)" userId="70f2d841-58d8-4d83-bb54-db1f3fe2fa38" providerId="ADAL" clId="{DFE5BF90-BC2D-4359-8092-3DE3D7131F7F}" dt="2023-04-13T08:34:09.741" v="5927" actId="478"/>
          <ac:spMkLst>
            <pc:docMk/>
            <pc:sldMk cId="4185220951" sldId="724"/>
            <ac:spMk id="11" creationId="{8BE9F4AC-FAC2-7FE7-FFF9-F6047B048803}"/>
          </ac:spMkLst>
        </pc:spChg>
        <pc:spChg chg="mod">
          <ac:chgData name="(대학원생) 송상현 (도시환경공학과)" userId="70f2d841-58d8-4d83-bb54-db1f3fe2fa38" providerId="ADAL" clId="{DFE5BF90-BC2D-4359-8092-3DE3D7131F7F}" dt="2023-04-13T12:09:29.281" v="6633" actId="1076"/>
          <ac:spMkLst>
            <pc:docMk/>
            <pc:sldMk cId="4185220951" sldId="724"/>
            <ac:spMk id="31" creationId="{842522DB-B83A-3EF3-3067-F38FB7DACF3E}"/>
          </ac:spMkLst>
        </pc:spChg>
        <pc:spChg chg="mod">
          <ac:chgData name="(대학원생) 송상현 (도시환경공학과)" userId="70f2d841-58d8-4d83-bb54-db1f3fe2fa38" providerId="ADAL" clId="{DFE5BF90-BC2D-4359-8092-3DE3D7131F7F}" dt="2023-04-13T14:13:00.314" v="8556" actId="14100"/>
          <ac:spMkLst>
            <pc:docMk/>
            <pc:sldMk cId="4185220951" sldId="724"/>
            <ac:spMk id="43" creationId="{13ADBE9F-3284-1B3E-5B55-09B50CFDB5DD}"/>
          </ac:spMkLst>
        </pc:spChg>
        <pc:grpChg chg="mod">
          <ac:chgData name="(대학원생) 송상현 (도시환경공학과)" userId="70f2d841-58d8-4d83-bb54-db1f3fe2fa38" providerId="ADAL" clId="{DFE5BF90-BC2D-4359-8092-3DE3D7131F7F}" dt="2023-04-13T08:33:31.582" v="5921" actId="1076"/>
          <ac:grpSpMkLst>
            <pc:docMk/>
            <pc:sldMk cId="4185220951" sldId="724"/>
            <ac:grpSpMk id="18" creationId="{D36FC04C-1ADC-73BF-A814-BA7BB160F466}"/>
          </ac:grpSpMkLst>
        </pc:grpChg>
        <pc:picChg chg="add del mod">
          <ac:chgData name="(대학원생) 송상현 (도시환경공학과)" userId="70f2d841-58d8-4d83-bb54-db1f3fe2fa38" providerId="ADAL" clId="{DFE5BF90-BC2D-4359-8092-3DE3D7131F7F}" dt="2023-04-13T11:49:31.299" v="6560" actId="21"/>
          <ac:picMkLst>
            <pc:docMk/>
            <pc:sldMk cId="4185220951" sldId="724"/>
            <ac:picMk id="14" creationId="{2E7BAD6F-6E0A-4A91-39C4-B759FC92D469}"/>
          </ac:picMkLst>
        </pc:picChg>
        <pc:picChg chg="add del mod">
          <ac:chgData name="(대학원생) 송상현 (도시환경공학과)" userId="70f2d841-58d8-4d83-bb54-db1f3fe2fa38" providerId="ADAL" clId="{DFE5BF90-BC2D-4359-8092-3DE3D7131F7F}" dt="2023-04-13T11:50:11.508" v="6568" actId="478"/>
          <ac:picMkLst>
            <pc:docMk/>
            <pc:sldMk cId="4185220951" sldId="724"/>
            <ac:picMk id="48" creationId="{541561F4-F7B2-5BFD-A14E-8E61CCE7B6C4}"/>
          </ac:picMkLst>
        </pc:picChg>
        <pc:picChg chg="add del mod">
          <ac:chgData name="(대학원생) 송상현 (도시환경공학과)" userId="70f2d841-58d8-4d83-bb54-db1f3fe2fa38" providerId="ADAL" clId="{DFE5BF90-BC2D-4359-8092-3DE3D7131F7F}" dt="2023-04-13T11:50:11.508" v="6568" actId="478"/>
          <ac:picMkLst>
            <pc:docMk/>
            <pc:sldMk cId="4185220951" sldId="724"/>
            <ac:picMk id="49" creationId="{A8AA359E-E910-E101-2BEF-8D06E88EE1A1}"/>
          </ac:picMkLst>
        </pc:picChg>
        <pc:picChg chg="add mod">
          <ac:chgData name="(대학원생) 송상현 (도시환경공학과)" userId="70f2d841-58d8-4d83-bb54-db1f3fe2fa38" providerId="ADAL" clId="{DFE5BF90-BC2D-4359-8092-3DE3D7131F7F}" dt="2023-04-13T14:18:21.585" v="8604"/>
          <ac:picMkLst>
            <pc:docMk/>
            <pc:sldMk cId="4185220951" sldId="724"/>
            <ac:picMk id="50" creationId="{557CDF03-6F49-0A51-E2EB-F7A95F668929}"/>
          </ac:picMkLst>
        </pc:picChg>
        <pc:picChg chg="add mod">
          <ac:chgData name="(대학원생) 송상현 (도시환경공학과)" userId="70f2d841-58d8-4d83-bb54-db1f3fe2fa38" providerId="ADAL" clId="{DFE5BF90-BC2D-4359-8092-3DE3D7131F7F}" dt="2023-04-13T14:18:25.755" v="8605"/>
          <ac:picMkLst>
            <pc:docMk/>
            <pc:sldMk cId="4185220951" sldId="724"/>
            <ac:picMk id="51" creationId="{FC615319-757C-B911-972E-2AE44701FDF9}"/>
          </ac:picMkLst>
        </pc:picChg>
        <pc:picChg chg="add mod">
          <ac:chgData name="(대학원생) 송상현 (도시환경공학과)" userId="70f2d841-58d8-4d83-bb54-db1f3fe2fa38" providerId="ADAL" clId="{DFE5BF90-BC2D-4359-8092-3DE3D7131F7F}" dt="2023-04-13T14:18:15.784" v="8603"/>
          <ac:picMkLst>
            <pc:docMk/>
            <pc:sldMk cId="4185220951" sldId="724"/>
            <ac:picMk id="52" creationId="{432DFDFF-9324-5721-9919-BB4A2BE07469}"/>
          </ac:picMkLst>
        </pc:picChg>
      </pc:sldChg>
      <pc:sldChg chg="addSp delSp modSp mod">
        <pc:chgData name="(대학원생) 송상현 (도시환경공학과)" userId="70f2d841-58d8-4d83-bb54-db1f3fe2fa38" providerId="ADAL" clId="{DFE5BF90-BC2D-4359-8092-3DE3D7131F7F}" dt="2023-04-14T01:29:04.431" v="8787" actId="14100"/>
        <pc:sldMkLst>
          <pc:docMk/>
          <pc:sldMk cId="3727942581" sldId="725"/>
        </pc:sldMkLst>
        <pc:spChg chg="mod">
          <ac:chgData name="(대학원생) 송상현 (도시환경공학과)" userId="70f2d841-58d8-4d83-bb54-db1f3fe2fa38" providerId="ADAL" clId="{DFE5BF90-BC2D-4359-8092-3DE3D7131F7F}" dt="2023-04-13T12:15:18.758" v="6676" actId="20577"/>
          <ac:spMkLst>
            <pc:docMk/>
            <pc:sldMk cId="3727942581" sldId="725"/>
            <ac:spMk id="5" creationId="{2EF1A261-84A7-AFE3-0DA8-1D4464AE80F0}"/>
          </ac:spMkLst>
        </pc:spChg>
        <pc:spChg chg="del mod">
          <ac:chgData name="(대학원생) 송상현 (도시환경공학과)" userId="70f2d841-58d8-4d83-bb54-db1f3fe2fa38" providerId="ADAL" clId="{DFE5BF90-BC2D-4359-8092-3DE3D7131F7F}" dt="2023-04-14T01:29:00.720" v="8785" actId="21"/>
          <ac:spMkLst>
            <pc:docMk/>
            <pc:sldMk cId="3727942581" sldId="725"/>
            <ac:spMk id="22" creationId="{C10B785A-7AF1-66F7-EA19-A8DF27167C7F}"/>
          </ac:spMkLst>
        </pc:spChg>
        <pc:spChg chg="add mod">
          <ac:chgData name="(대학원생) 송상현 (도시환경공학과)" userId="70f2d841-58d8-4d83-bb54-db1f3fe2fa38" providerId="ADAL" clId="{DFE5BF90-BC2D-4359-8092-3DE3D7131F7F}" dt="2023-04-14T01:29:04.431" v="8787" actId="14100"/>
          <ac:spMkLst>
            <pc:docMk/>
            <pc:sldMk cId="3727942581" sldId="725"/>
            <ac:spMk id="34" creationId="{CF6D1873-F854-0D6F-DDD6-77FA34660B19}"/>
          </ac:spMkLst>
        </pc:spChg>
        <pc:picChg chg="add del mod modCrop">
          <ac:chgData name="(대학원생) 송상현 (도시환경공학과)" userId="70f2d841-58d8-4d83-bb54-db1f3fe2fa38" providerId="ADAL" clId="{DFE5BF90-BC2D-4359-8092-3DE3D7131F7F}" dt="2023-04-14T00:59:43.322" v="8756" actId="478"/>
          <ac:picMkLst>
            <pc:docMk/>
            <pc:sldMk cId="3727942581" sldId="725"/>
            <ac:picMk id="11" creationId="{E4333764-3455-8529-171D-76FC164CD211}"/>
          </ac:picMkLst>
        </pc:picChg>
        <pc:picChg chg="add del mod modCrop">
          <ac:chgData name="(대학원생) 송상현 (도시환경공학과)" userId="70f2d841-58d8-4d83-bb54-db1f3fe2fa38" providerId="ADAL" clId="{DFE5BF90-BC2D-4359-8092-3DE3D7131F7F}" dt="2023-04-14T01:16:36.419" v="8759" actId="478"/>
          <ac:picMkLst>
            <pc:docMk/>
            <pc:sldMk cId="3727942581" sldId="725"/>
            <ac:picMk id="13" creationId="{04744124-CE13-660B-2819-72390B3B11CC}"/>
          </ac:picMkLst>
        </pc:picChg>
        <pc:picChg chg="add del mod modCrop">
          <ac:chgData name="(대학원생) 송상현 (도시환경공학과)" userId="70f2d841-58d8-4d83-bb54-db1f3fe2fa38" providerId="ADAL" clId="{DFE5BF90-BC2D-4359-8092-3DE3D7131F7F}" dt="2023-04-14T01:28:07.746" v="8771" actId="478"/>
          <ac:picMkLst>
            <pc:docMk/>
            <pc:sldMk cId="3727942581" sldId="725"/>
            <ac:picMk id="15" creationId="{AF6616C9-54ED-1223-FCCD-5B01E331875D}"/>
          </ac:picMkLst>
        </pc:picChg>
        <pc:picChg chg="add mod">
          <ac:chgData name="(대학원생) 송상현 (도시환경공학과)" userId="70f2d841-58d8-4d83-bb54-db1f3fe2fa38" providerId="ADAL" clId="{DFE5BF90-BC2D-4359-8092-3DE3D7131F7F}" dt="2023-04-13T14:18:36.815" v="8607"/>
          <ac:picMkLst>
            <pc:docMk/>
            <pc:sldMk cId="3727942581" sldId="725"/>
            <ac:picMk id="24" creationId="{7D0C401C-6479-DE1C-7E4A-3FFF72842C7D}"/>
          </ac:picMkLst>
        </pc:picChg>
        <pc:picChg chg="add mod">
          <ac:chgData name="(대학원생) 송상현 (도시환경공학과)" userId="70f2d841-58d8-4d83-bb54-db1f3fe2fa38" providerId="ADAL" clId="{DFE5BF90-BC2D-4359-8092-3DE3D7131F7F}" dt="2023-04-13T14:18:41.717" v="8608"/>
          <ac:picMkLst>
            <pc:docMk/>
            <pc:sldMk cId="3727942581" sldId="725"/>
            <ac:picMk id="25" creationId="{B91D98E7-6007-6EF3-C864-06D25F18745E}"/>
          </ac:picMkLst>
        </pc:picChg>
        <pc:picChg chg="add mod">
          <ac:chgData name="(대학원생) 송상현 (도시환경공학과)" userId="70f2d841-58d8-4d83-bb54-db1f3fe2fa38" providerId="ADAL" clId="{DFE5BF90-BC2D-4359-8092-3DE3D7131F7F}" dt="2023-04-13T14:18:28.395" v="8606"/>
          <ac:picMkLst>
            <pc:docMk/>
            <pc:sldMk cId="3727942581" sldId="725"/>
            <ac:picMk id="26" creationId="{48C71CCA-95F4-AB19-41E5-FEC839103A9A}"/>
          </ac:picMkLst>
        </pc:picChg>
        <pc:picChg chg="add del mod modCrop">
          <ac:chgData name="(대학원생) 송상현 (도시환경공학과)" userId="70f2d841-58d8-4d83-bb54-db1f3fe2fa38" providerId="ADAL" clId="{DFE5BF90-BC2D-4359-8092-3DE3D7131F7F}" dt="2023-04-14T01:28:22.621" v="8774" actId="478"/>
          <ac:picMkLst>
            <pc:docMk/>
            <pc:sldMk cId="3727942581" sldId="725"/>
            <ac:picMk id="27" creationId="{6DFD198C-D013-FC55-D1F1-7CC8D0EC98AB}"/>
          </ac:picMkLst>
        </pc:picChg>
        <pc:picChg chg="del mod">
          <ac:chgData name="(대학원생) 송상현 (도시환경공학과)" userId="70f2d841-58d8-4d83-bb54-db1f3fe2fa38" providerId="ADAL" clId="{DFE5BF90-BC2D-4359-8092-3DE3D7131F7F}" dt="2023-04-14T00:58:47.339" v="8746" actId="478"/>
          <ac:picMkLst>
            <pc:docMk/>
            <pc:sldMk cId="3727942581" sldId="725"/>
            <ac:picMk id="29" creationId="{B9A4286F-9C40-AF48-A326-359FFB399642}"/>
          </ac:picMkLst>
        </pc:picChg>
        <pc:picChg chg="del mod">
          <ac:chgData name="(대학원생) 송상현 (도시환경공학과)" userId="70f2d841-58d8-4d83-bb54-db1f3fe2fa38" providerId="ADAL" clId="{DFE5BF90-BC2D-4359-8092-3DE3D7131F7F}" dt="2023-04-14T00:59:18.340" v="8752" actId="478"/>
          <ac:picMkLst>
            <pc:docMk/>
            <pc:sldMk cId="3727942581" sldId="725"/>
            <ac:picMk id="30" creationId="{E60F4A50-8786-424D-9F0A-6619251DA8F5}"/>
          </ac:picMkLst>
        </pc:picChg>
        <pc:picChg chg="add mod modCrop">
          <ac:chgData name="(대학원생) 송상현 (도시환경공학과)" userId="70f2d841-58d8-4d83-bb54-db1f3fe2fa38" providerId="ADAL" clId="{DFE5BF90-BC2D-4359-8092-3DE3D7131F7F}" dt="2023-04-14T01:28:59.173" v="8784" actId="1076"/>
          <ac:picMkLst>
            <pc:docMk/>
            <pc:sldMk cId="3727942581" sldId="725"/>
            <ac:picMk id="31" creationId="{527DDBD4-B7EA-3472-25E5-DCFCBCFB4515}"/>
          </ac:picMkLst>
        </pc:picChg>
        <pc:picChg chg="add mod modCrop">
          <ac:chgData name="(대학원생) 송상현 (도시환경공학과)" userId="70f2d841-58d8-4d83-bb54-db1f3fe2fa38" providerId="ADAL" clId="{DFE5BF90-BC2D-4359-8092-3DE3D7131F7F}" dt="2023-04-14T01:28:59.173" v="8784" actId="1076"/>
          <ac:picMkLst>
            <pc:docMk/>
            <pc:sldMk cId="3727942581" sldId="725"/>
            <ac:picMk id="33" creationId="{DCCF7377-6610-A14A-F8D8-3B3E733472E4}"/>
          </ac:picMkLst>
        </pc:picChg>
      </pc:sldChg>
      <pc:sldChg chg="addSp delSp modSp mod">
        <pc:chgData name="(대학원생) 송상현 (도시환경공학과)" userId="70f2d841-58d8-4d83-bb54-db1f3fe2fa38" providerId="ADAL" clId="{DFE5BF90-BC2D-4359-8092-3DE3D7131F7F}" dt="2023-04-13T14:19:02.475" v="8611"/>
        <pc:sldMkLst>
          <pc:docMk/>
          <pc:sldMk cId="3995509716" sldId="726"/>
        </pc:sldMkLst>
        <pc:spChg chg="mod">
          <ac:chgData name="(대학원생) 송상현 (도시환경공학과)" userId="70f2d841-58d8-4d83-bb54-db1f3fe2fa38" providerId="ADAL" clId="{DFE5BF90-BC2D-4359-8092-3DE3D7131F7F}" dt="2023-04-13T11:57:52.269" v="6574" actId="20577"/>
          <ac:spMkLst>
            <pc:docMk/>
            <pc:sldMk cId="3995509716" sldId="726"/>
            <ac:spMk id="5" creationId="{086EF4A0-DAD0-3265-CB2C-D48693BF1402}"/>
          </ac:spMkLst>
        </pc:spChg>
        <pc:spChg chg="del">
          <ac:chgData name="(대학원생) 송상현 (도시환경공학과)" userId="70f2d841-58d8-4d83-bb54-db1f3fe2fa38" providerId="ADAL" clId="{DFE5BF90-BC2D-4359-8092-3DE3D7131F7F}" dt="2023-04-13T11:57:58.535" v="6575" actId="478"/>
          <ac:spMkLst>
            <pc:docMk/>
            <pc:sldMk cId="3995509716" sldId="726"/>
            <ac:spMk id="9" creationId="{BA28CF4A-86A2-8347-8C0F-75F28AB4F969}"/>
          </ac:spMkLst>
        </pc:spChg>
        <pc:picChg chg="add mod">
          <ac:chgData name="(대학원생) 송상현 (도시환경공학과)" userId="70f2d841-58d8-4d83-bb54-db1f3fe2fa38" providerId="ADAL" clId="{DFE5BF90-BC2D-4359-8092-3DE3D7131F7F}" dt="2023-04-13T14:18:56.845" v="8610"/>
          <ac:picMkLst>
            <pc:docMk/>
            <pc:sldMk cId="3995509716" sldId="726"/>
            <ac:picMk id="10" creationId="{540E430A-1D43-1BA8-F1E9-564A34826002}"/>
          </ac:picMkLst>
        </pc:picChg>
        <pc:picChg chg="add mod">
          <ac:chgData name="(대학원생) 송상현 (도시환경공학과)" userId="70f2d841-58d8-4d83-bb54-db1f3fe2fa38" providerId="ADAL" clId="{DFE5BF90-BC2D-4359-8092-3DE3D7131F7F}" dt="2023-04-13T14:19:02.475" v="8611"/>
          <ac:picMkLst>
            <pc:docMk/>
            <pc:sldMk cId="3995509716" sldId="726"/>
            <ac:picMk id="11" creationId="{3294A4E4-D955-F414-4872-D2A565C25E93}"/>
          </ac:picMkLst>
        </pc:picChg>
        <pc:picChg chg="add mod">
          <ac:chgData name="(대학원생) 송상현 (도시환경공학과)" userId="70f2d841-58d8-4d83-bb54-db1f3fe2fa38" providerId="ADAL" clId="{DFE5BF90-BC2D-4359-8092-3DE3D7131F7F}" dt="2023-04-13T14:18:45.030" v="8609"/>
          <ac:picMkLst>
            <pc:docMk/>
            <pc:sldMk cId="3995509716" sldId="726"/>
            <ac:picMk id="12" creationId="{51F621B8-6DB4-1D6D-6451-8A8C98D04F81}"/>
          </ac:picMkLst>
        </pc:picChg>
      </pc:sldChg>
      <pc:sldChg chg="addSp modSp add del mod">
        <pc:chgData name="(대학원생) 송상현 (도시환경공학과)" userId="70f2d841-58d8-4d83-bb54-db1f3fe2fa38" providerId="ADAL" clId="{DFE5BF90-BC2D-4359-8092-3DE3D7131F7F}" dt="2023-04-13T14:02:44.909" v="8432" actId="47"/>
        <pc:sldMkLst>
          <pc:docMk/>
          <pc:sldMk cId="2640354072" sldId="727"/>
        </pc:sldMkLst>
        <pc:spChg chg="add mod">
          <ac:chgData name="(대학원생) 송상현 (도시환경공학과)" userId="70f2d841-58d8-4d83-bb54-db1f3fe2fa38" providerId="ADAL" clId="{DFE5BF90-BC2D-4359-8092-3DE3D7131F7F}" dt="2023-04-13T14:00:57.482" v="8417" actId="20577"/>
          <ac:spMkLst>
            <pc:docMk/>
            <pc:sldMk cId="2640354072" sldId="727"/>
            <ac:spMk id="8" creationId="{F923A12B-8749-03C9-8B24-678D2D0E652B}"/>
          </ac:spMkLst>
        </pc:spChg>
      </pc:sldChg>
      <pc:sldMasterChg chg="delSldLayout modSldLayout sldLayoutOrd">
        <pc:chgData name="(대학원생) 송상현 (도시환경공학과)" userId="70f2d841-58d8-4d83-bb54-db1f3fe2fa38" providerId="ADAL" clId="{DFE5BF90-BC2D-4359-8092-3DE3D7131F7F}" dt="2023-04-13T09:07:28.891" v="6474" actId="47"/>
        <pc:sldMasterMkLst>
          <pc:docMk/>
          <pc:sldMasterMk cId="3430365243" sldId="2147483674"/>
        </pc:sldMasterMkLst>
        <pc:sldLayoutChg chg="addSp delSp modSp mod">
          <pc:chgData name="(대학원생) 송상현 (도시환경공학과)" userId="70f2d841-58d8-4d83-bb54-db1f3fe2fa38" providerId="ADAL" clId="{DFE5BF90-BC2D-4359-8092-3DE3D7131F7F}" dt="2023-04-11T08:39:07.806" v="2684" actId="6014"/>
          <pc:sldLayoutMkLst>
            <pc:docMk/>
            <pc:sldMasterMk cId="3430365243" sldId="2147483674"/>
            <pc:sldLayoutMk cId="3480120820" sldId="2147483689"/>
          </pc:sldLayoutMkLst>
          <pc:spChg chg="add del">
            <ac:chgData name="(대학원생) 송상현 (도시환경공학과)" userId="70f2d841-58d8-4d83-bb54-db1f3fe2fa38" providerId="ADAL" clId="{DFE5BF90-BC2D-4359-8092-3DE3D7131F7F}" dt="2023-04-11T08:37:48.896" v="2673" actId="21"/>
            <ac:spMkLst>
              <pc:docMk/>
              <pc:sldMasterMk cId="3430365243" sldId="2147483674"/>
              <pc:sldLayoutMk cId="3480120820" sldId="2147483689"/>
              <ac:spMk id="5" creationId="{A7BD7CFD-7591-C874-54C9-156398292439}"/>
            </ac:spMkLst>
          </pc:spChg>
          <pc:spChg chg="del mod topLvl">
            <ac:chgData name="(대학원생) 송상현 (도시환경공학과)" userId="70f2d841-58d8-4d83-bb54-db1f3fe2fa38" providerId="ADAL" clId="{DFE5BF90-BC2D-4359-8092-3DE3D7131F7F}" dt="2023-04-11T08:36:42.986" v="2637" actId="478"/>
            <ac:spMkLst>
              <pc:docMk/>
              <pc:sldMasterMk cId="3430365243" sldId="2147483674"/>
              <pc:sldLayoutMk cId="3480120820" sldId="2147483689"/>
              <ac:spMk id="10" creationId="{F1D692B1-75D3-20B3-03DB-7389D6A0E7A1}"/>
            </ac:spMkLst>
          </pc:spChg>
          <pc:spChg chg="add mod">
            <ac:chgData name="(대학원생) 송상현 (도시환경공학과)" userId="70f2d841-58d8-4d83-bb54-db1f3fe2fa38" providerId="ADAL" clId="{DFE5BF90-BC2D-4359-8092-3DE3D7131F7F}" dt="2023-04-11T08:38:00.311" v="2676" actId="14100"/>
            <ac:spMkLst>
              <pc:docMk/>
              <pc:sldMasterMk cId="3430365243" sldId="2147483674"/>
              <pc:sldLayoutMk cId="3480120820" sldId="2147483689"/>
              <ac:spMk id="11" creationId="{5E8A80B4-BD78-E573-4080-4BE05702CD10}"/>
            </ac:spMkLst>
          </pc:spChg>
          <pc:spChg chg="add mod">
            <ac:chgData name="(대학원생) 송상현 (도시환경공학과)" userId="70f2d841-58d8-4d83-bb54-db1f3fe2fa38" providerId="ADAL" clId="{DFE5BF90-BC2D-4359-8092-3DE3D7131F7F}" dt="2023-04-11T08:37:49.235" v="2674"/>
            <ac:spMkLst>
              <pc:docMk/>
              <pc:sldMasterMk cId="3430365243" sldId="2147483674"/>
              <pc:sldLayoutMk cId="3480120820" sldId="2147483689"/>
              <ac:spMk id="12" creationId="{8F7796B1-5771-52AB-A471-6E333DE5C327}"/>
            </ac:spMkLst>
          </pc:spChg>
          <pc:spChg chg="mod">
            <ac:chgData name="(대학원생) 송상현 (도시환경공학과)" userId="70f2d841-58d8-4d83-bb54-db1f3fe2fa38" providerId="ADAL" clId="{DFE5BF90-BC2D-4359-8092-3DE3D7131F7F}" dt="2023-04-11T08:36:08.536" v="2629" actId="1035"/>
            <ac:spMkLst>
              <pc:docMk/>
              <pc:sldMasterMk cId="3430365243" sldId="2147483674"/>
              <pc:sldLayoutMk cId="3480120820" sldId="2147483689"/>
              <ac:spMk id="25" creationId="{F06960A6-D7FE-C0AD-F109-33264417055D}"/>
            </ac:spMkLst>
          </pc:spChg>
          <pc:grpChg chg="add del mod">
            <ac:chgData name="(대학원생) 송상현 (도시환경공학과)" userId="70f2d841-58d8-4d83-bb54-db1f3fe2fa38" providerId="ADAL" clId="{DFE5BF90-BC2D-4359-8092-3DE3D7131F7F}" dt="2023-04-11T08:36:25.156" v="2632" actId="478"/>
            <ac:grpSpMkLst>
              <pc:docMk/>
              <pc:sldMasterMk cId="3430365243" sldId="2147483674"/>
              <pc:sldLayoutMk cId="3480120820" sldId="2147483689"/>
              <ac:grpSpMk id="3" creationId="{145CEE37-F3B5-F513-923F-95966840C34E}"/>
            </ac:grpSpMkLst>
          </pc:grpChg>
          <pc:grpChg chg="add del mod">
            <ac:chgData name="(대학원생) 송상현 (도시환경공학과)" userId="70f2d841-58d8-4d83-bb54-db1f3fe2fa38" providerId="ADAL" clId="{DFE5BF90-BC2D-4359-8092-3DE3D7131F7F}" dt="2023-04-11T08:36:42.986" v="2637" actId="478"/>
            <ac:grpSpMkLst>
              <pc:docMk/>
              <pc:sldMasterMk cId="3430365243" sldId="2147483674"/>
              <pc:sldLayoutMk cId="3480120820" sldId="2147483689"/>
              <ac:grpSpMk id="8" creationId="{EC86ECE0-2CEB-CE59-673B-E139AC810322}"/>
            </ac:grpSpMkLst>
          </pc:grpChg>
          <pc:grpChg chg="mod">
            <ac:chgData name="(대학원생) 송상현 (도시환경공학과)" userId="70f2d841-58d8-4d83-bb54-db1f3fe2fa38" providerId="ADAL" clId="{DFE5BF90-BC2D-4359-8092-3DE3D7131F7F}" dt="2023-04-11T08:35:56.070" v="2617" actId="14100"/>
            <ac:grpSpMkLst>
              <pc:docMk/>
              <pc:sldMasterMk cId="3430365243" sldId="2147483674"/>
              <pc:sldLayoutMk cId="3480120820" sldId="2147483689"/>
              <ac:grpSpMk id="20" creationId="{ACFFD6D1-68AD-0CAD-B945-2A89DAA36F17}"/>
            </ac:grpSpMkLst>
          </pc:grpChg>
          <pc:picChg chg="del mod">
            <ac:chgData name="(대학원생) 송상현 (도시환경공학과)" userId="70f2d841-58d8-4d83-bb54-db1f3fe2fa38" providerId="ADAL" clId="{DFE5BF90-BC2D-4359-8092-3DE3D7131F7F}" dt="2023-04-11T08:38:03.137" v="2677" actId="478"/>
            <ac:picMkLst>
              <pc:docMk/>
              <pc:sldMasterMk cId="3430365243" sldId="2147483674"/>
              <pc:sldLayoutMk cId="3480120820" sldId="2147483689"/>
              <ac:picMk id="2" creationId="{2415F9B1-F54A-6789-2211-BF9CDE44E96A}"/>
            </ac:picMkLst>
          </pc:picChg>
          <pc:picChg chg="del mod topLvl">
            <ac:chgData name="(대학원생) 송상현 (도시환경공학과)" userId="70f2d841-58d8-4d83-bb54-db1f3fe2fa38" providerId="ADAL" clId="{DFE5BF90-BC2D-4359-8092-3DE3D7131F7F}" dt="2023-04-11T08:37:04.136" v="2652" actId="478"/>
            <ac:picMkLst>
              <pc:docMk/>
              <pc:sldMasterMk cId="3430365243" sldId="2147483674"/>
              <pc:sldLayoutMk cId="3480120820" sldId="2147483689"/>
              <ac:picMk id="4" creationId="{E36009CF-BEF4-AD64-5546-61E00510774E}"/>
            </ac:picMkLst>
          </pc:picChg>
          <pc:picChg chg="del mod topLvl">
            <ac:chgData name="(대학원생) 송상현 (도시환경공학과)" userId="70f2d841-58d8-4d83-bb54-db1f3fe2fa38" providerId="ADAL" clId="{DFE5BF90-BC2D-4359-8092-3DE3D7131F7F}" dt="2023-04-11T08:36:25.156" v="2632" actId="478"/>
            <ac:picMkLst>
              <pc:docMk/>
              <pc:sldMasterMk cId="3430365243" sldId="2147483674"/>
              <pc:sldLayoutMk cId="3480120820" sldId="2147483689"/>
              <ac:picMk id="6" creationId="{CAADA221-03D3-3343-273A-87E9066C3E6E}"/>
            </ac:picMkLst>
          </pc:picChg>
          <pc:picChg chg="del mod">
            <ac:chgData name="(대학원생) 송상현 (도시환경공학과)" userId="70f2d841-58d8-4d83-bb54-db1f3fe2fa38" providerId="ADAL" clId="{DFE5BF90-BC2D-4359-8092-3DE3D7131F7F}" dt="2023-04-11T08:35:40.934" v="2614" actId="478"/>
            <ac:picMkLst>
              <pc:docMk/>
              <pc:sldMasterMk cId="3430365243" sldId="2147483674"/>
              <pc:sldLayoutMk cId="3480120820" sldId="2147483689"/>
              <ac:picMk id="7" creationId="{E382557D-D5E1-871A-59E8-3E575A11F874}"/>
            </ac:picMkLst>
          </pc:picChg>
          <pc:picChg chg="del mod topLvl modCrop">
            <ac:chgData name="(대학원생) 송상현 (도시환경공학과)" userId="70f2d841-58d8-4d83-bb54-db1f3fe2fa38" providerId="ADAL" clId="{DFE5BF90-BC2D-4359-8092-3DE3D7131F7F}" dt="2023-04-11T08:37:22.637" v="2657" actId="478"/>
            <ac:picMkLst>
              <pc:docMk/>
              <pc:sldMasterMk cId="3430365243" sldId="2147483674"/>
              <pc:sldLayoutMk cId="3480120820" sldId="2147483689"/>
              <ac:picMk id="9" creationId="{4C42C6A3-C6FA-7F60-5915-728F77212C2F}"/>
            </ac:picMkLst>
          </pc:picChg>
          <pc:picChg chg="add mod">
            <ac:chgData name="(대학원생) 송상현 (도시환경공학과)" userId="70f2d841-58d8-4d83-bb54-db1f3fe2fa38" providerId="ADAL" clId="{DFE5BF90-BC2D-4359-8092-3DE3D7131F7F}" dt="2023-04-11T08:38:06.788" v="2678"/>
            <ac:picMkLst>
              <pc:docMk/>
              <pc:sldMasterMk cId="3430365243" sldId="2147483674"/>
              <pc:sldLayoutMk cId="3480120820" sldId="2147483689"/>
              <ac:picMk id="13" creationId="{82165CA5-CE80-70AF-2C9A-0ADC9A0D6BCD}"/>
            </ac:picMkLst>
          </pc:picChg>
          <pc:picChg chg="mod modCrop">
            <ac:chgData name="(대학원생) 송상현 (도시환경공학과)" userId="70f2d841-58d8-4d83-bb54-db1f3fe2fa38" providerId="ADAL" clId="{DFE5BF90-BC2D-4359-8092-3DE3D7131F7F}" dt="2023-04-11T08:36:02.943" v="2618" actId="732"/>
            <ac:picMkLst>
              <pc:docMk/>
              <pc:sldMasterMk cId="3430365243" sldId="2147483674"/>
              <pc:sldLayoutMk cId="3480120820" sldId="2147483689"/>
              <ac:picMk id="21" creationId="{16DCCA21-2437-B75F-D287-FB401065D89E}"/>
            </ac:picMkLst>
          </pc:picChg>
        </pc:sldLayoutChg>
        <pc:sldLayoutChg chg="mod ord">
          <pc:chgData name="(대학원생) 송상현 (도시환경공학과)" userId="70f2d841-58d8-4d83-bb54-db1f3fe2fa38" providerId="ADAL" clId="{DFE5BF90-BC2D-4359-8092-3DE3D7131F7F}" dt="2023-04-11T08:38:59.437" v="2683" actId="6014"/>
          <pc:sldLayoutMkLst>
            <pc:docMk/>
            <pc:sldMasterMk cId="3430365243" sldId="2147483674"/>
            <pc:sldLayoutMk cId="1523224102" sldId="2147483691"/>
          </pc:sldLayoutMkLst>
        </pc:sldLayoutChg>
        <pc:sldLayoutChg chg="del">
          <pc:chgData name="(대학원생) 송상현 (도시환경공학과)" userId="70f2d841-58d8-4d83-bb54-db1f3fe2fa38" providerId="ADAL" clId="{DFE5BF90-BC2D-4359-8092-3DE3D7131F7F}" dt="2023-04-13T09:07:28.891" v="6474" actId="47"/>
          <pc:sldLayoutMkLst>
            <pc:docMk/>
            <pc:sldMasterMk cId="3430365243" sldId="2147483674"/>
            <pc:sldLayoutMk cId="3066774447" sldId="2147483692"/>
          </pc:sldLayoutMkLst>
        </pc:sldLayoutChg>
      </pc:sldMasterChg>
    </pc:docChg>
  </pc:docChgLst>
  <pc:docChgLst>
    <pc:chgData name="(대학원생) 송상현 (도시환경공학과)" userId="70f2d841-58d8-4d83-bb54-db1f3fe2fa38" providerId="ADAL" clId="{38B6A2D4-BAD4-8447-AEC6-634D41830F9D}"/>
    <pc:docChg chg="undo redo custSel addSld delSld modSld sldOrd">
      <pc:chgData name="(대학원생) 송상현 (도시환경공학과)" userId="70f2d841-58d8-4d83-bb54-db1f3fe2fa38" providerId="ADAL" clId="{38B6A2D4-BAD4-8447-AEC6-634D41830F9D}" dt="2023-04-13T06:58:38.824" v="2520" actId="1076"/>
      <pc:docMkLst>
        <pc:docMk/>
      </pc:docMkLst>
      <pc:sldChg chg="modSp mod">
        <pc:chgData name="(대학원생) 송상현 (도시환경공학과)" userId="70f2d841-58d8-4d83-bb54-db1f3fe2fa38" providerId="ADAL" clId="{38B6A2D4-BAD4-8447-AEC6-634D41830F9D}" dt="2023-04-06T08:48:54.355" v="2" actId="113"/>
        <pc:sldMkLst>
          <pc:docMk/>
          <pc:sldMk cId="3563639607" sldId="263"/>
        </pc:sldMkLst>
        <pc:spChg chg="mod">
          <ac:chgData name="(대학원생) 송상현 (도시환경공학과)" userId="70f2d841-58d8-4d83-bb54-db1f3fe2fa38" providerId="ADAL" clId="{38B6A2D4-BAD4-8447-AEC6-634D41830F9D}" dt="2023-04-06T08:48:47.943" v="1"/>
          <ac:spMkLst>
            <pc:docMk/>
            <pc:sldMk cId="3563639607" sldId="263"/>
            <ac:spMk id="14" creationId="{A4865DE7-F409-4309-BA1F-3990764ED3DA}"/>
          </ac:spMkLst>
        </pc:spChg>
        <pc:spChg chg="mod">
          <ac:chgData name="(대학원생) 송상현 (도시환경공학과)" userId="70f2d841-58d8-4d83-bb54-db1f3fe2fa38" providerId="ADAL" clId="{38B6A2D4-BAD4-8447-AEC6-634D41830F9D}" dt="2023-04-06T08:48:54.355" v="2" actId="113"/>
          <ac:spMkLst>
            <pc:docMk/>
            <pc:sldMk cId="3563639607" sldId="263"/>
            <ac:spMk id="15" creationId="{FE0BC36F-4A7E-4A9E-B061-88BA25D402E5}"/>
          </ac:spMkLst>
        </pc:spChg>
      </pc:sldChg>
      <pc:sldChg chg="add del ord">
        <pc:chgData name="(대학원생) 송상현 (도시환경공학과)" userId="70f2d841-58d8-4d83-bb54-db1f3fe2fa38" providerId="ADAL" clId="{38B6A2D4-BAD4-8447-AEC6-634D41830F9D}" dt="2023-04-12T07:44:12.708" v="1444" actId="2696"/>
        <pc:sldMkLst>
          <pc:docMk/>
          <pc:sldMk cId="1956501545" sldId="662"/>
        </pc:sldMkLst>
      </pc:sldChg>
      <pc:sldChg chg="addSp delSp modSp mod ord modNotesTx">
        <pc:chgData name="(대학원생) 송상현 (도시환경공학과)" userId="70f2d841-58d8-4d83-bb54-db1f3fe2fa38" providerId="ADAL" clId="{38B6A2D4-BAD4-8447-AEC6-634D41830F9D}" dt="2023-04-12T07:25:10.977" v="890" actId="1076"/>
        <pc:sldMkLst>
          <pc:docMk/>
          <pc:sldMk cId="3885946244" sldId="664"/>
        </pc:sldMkLst>
        <pc:spChg chg="del">
          <ac:chgData name="(대학원생) 송상현 (도시환경공학과)" userId="70f2d841-58d8-4d83-bb54-db1f3fe2fa38" providerId="ADAL" clId="{38B6A2D4-BAD4-8447-AEC6-634D41830F9D}" dt="2023-04-12T07:08:09.890" v="448" actId="478"/>
          <ac:spMkLst>
            <pc:docMk/>
            <pc:sldMk cId="3885946244" sldId="664"/>
            <ac:spMk id="5" creationId="{E4B4945B-EE17-ED08-7CEC-34B287E20DD2}"/>
          </ac:spMkLst>
        </pc:spChg>
        <pc:spChg chg="del">
          <ac:chgData name="(대학원생) 송상현 (도시환경공학과)" userId="70f2d841-58d8-4d83-bb54-db1f3fe2fa38" providerId="ADAL" clId="{38B6A2D4-BAD4-8447-AEC6-634D41830F9D}" dt="2023-04-12T07:08:09.890" v="448" actId="478"/>
          <ac:spMkLst>
            <pc:docMk/>
            <pc:sldMk cId="3885946244" sldId="664"/>
            <ac:spMk id="8" creationId="{BC64B499-3C08-0E1E-39DC-636089FA2D83}"/>
          </ac:spMkLst>
        </pc:spChg>
        <pc:spChg chg="del">
          <ac:chgData name="(대학원생) 송상현 (도시환경공학과)" userId="70f2d841-58d8-4d83-bb54-db1f3fe2fa38" providerId="ADAL" clId="{38B6A2D4-BAD4-8447-AEC6-634D41830F9D}" dt="2023-04-12T07:08:09.890" v="448" actId="478"/>
          <ac:spMkLst>
            <pc:docMk/>
            <pc:sldMk cId="3885946244" sldId="664"/>
            <ac:spMk id="9" creationId="{CDF110DE-CB80-0F31-DEAD-D845E1EABFF8}"/>
          </ac:spMkLst>
        </pc:spChg>
        <pc:spChg chg="add mod">
          <ac:chgData name="(대학원생) 송상현 (도시환경공학과)" userId="70f2d841-58d8-4d83-bb54-db1f3fe2fa38" providerId="ADAL" clId="{38B6A2D4-BAD4-8447-AEC6-634D41830F9D}" dt="2023-04-12T07:14:18.591" v="547" actId="1035"/>
          <ac:spMkLst>
            <pc:docMk/>
            <pc:sldMk cId="3885946244" sldId="664"/>
            <ac:spMk id="20" creationId="{390B87E3-17F8-C146-9337-58A3987D22DF}"/>
          </ac:spMkLst>
        </pc:spChg>
        <pc:spChg chg="del">
          <ac:chgData name="(대학원생) 송상현 (도시환경공학과)" userId="70f2d841-58d8-4d83-bb54-db1f3fe2fa38" providerId="ADAL" clId="{38B6A2D4-BAD4-8447-AEC6-634D41830F9D}" dt="2023-04-12T07:08:09.890" v="448" actId="478"/>
          <ac:spMkLst>
            <pc:docMk/>
            <pc:sldMk cId="3885946244" sldId="664"/>
            <ac:spMk id="22" creationId="{99A10B37-D20C-D38E-3D9E-F4CC8C58A85C}"/>
          </ac:spMkLst>
        </pc:spChg>
        <pc:spChg chg="add mod">
          <ac:chgData name="(대학원생) 송상현 (도시환경공학과)" userId="70f2d841-58d8-4d83-bb54-db1f3fe2fa38" providerId="ADAL" clId="{38B6A2D4-BAD4-8447-AEC6-634D41830F9D}" dt="2023-04-12T07:14:18.591" v="547" actId="1035"/>
          <ac:spMkLst>
            <pc:docMk/>
            <pc:sldMk cId="3885946244" sldId="664"/>
            <ac:spMk id="23" creationId="{D5D95521-9A10-9F40-97F4-FE9DC3446B97}"/>
          </ac:spMkLst>
        </pc:spChg>
        <pc:spChg chg="add mod">
          <ac:chgData name="(대학원생) 송상현 (도시환경공학과)" userId="70f2d841-58d8-4d83-bb54-db1f3fe2fa38" providerId="ADAL" clId="{38B6A2D4-BAD4-8447-AEC6-634D41830F9D}" dt="2023-04-12T07:14:18.591" v="547" actId="1035"/>
          <ac:spMkLst>
            <pc:docMk/>
            <pc:sldMk cId="3885946244" sldId="664"/>
            <ac:spMk id="24" creationId="{17C84CFE-9E9A-F247-8DBB-B4903BD2E956}"/>
          </ac:spMkLst>
        </pc:spChg>
        <pc:spChg chg="add mod">
          <ac:chgData name="(대학원생) 송상현 (도시환경공학과)" userId="70f2d841-58d8-4d83-bb54-db1f3fe2fa38" providerId="ADAL" clId="{38B6A2D4-BAD4-8447-AEC6-634D41830F9D}" dt="2023-04-12T07:14:18.591" v="547" actId="1035"/>
          <ac:spMkLst>
            <pc:docMk/>
            <pc:sldMk cId="3885946244" sldId="664"/>
            <ac:spMk id="25" creationId="{8A7305E2-D05B-E641-AFDD-4EA1CC26ADAB}"/>
          </ac:spMkLst>
        </pc:spChg>
        <pc:spChg chg="mod">
          <ac:chgData name="(대학원생) 송상현 (도시환경공학과)" userId="70f2d841-58d8-4d83-bb54-db1f3fe2fa38" providerId="ADAL" clId="{38B6A2D4-BAD4-8447-AEC6-634D41830F9D}" dt="2023-04-12T07:14:39.485" v="552" actId="403"/>
          <ac:spMkLst>
            <pc:docMk/>
            <pc:sldMk cId="3885946244" sldId="664"/>
            <ac:spMk id="29" creationId="{0B5FF86D-8191-AA45-86A3-B99E2A7333B7}"/>
          </ac:spMkLst>
        </pc:spChg>
        <pc:grpChg chg="add mod">
          <ac:chgData name="(대학원생) 송상현 (도시환경공학과)" userId="70f2d841-58d8-4d83-bb54-db1f3fe2fa38" providerId="ADAL" clId="{38B6A2D4-BAD4-8447-AEC6-634D41830F9D}" dt="2023-04-12T07:15:09.685" v="553" actId="1440"/>
          <ac:grpSpMkLst>
            <pc:docMk/>
            <pc:sldMk cId="3885946244" sldId="664"/>
            <ac:grpSpMk id="26" creationId="{CDC95C78-5B36-7C49-B7D4-E9D7175E03A5}"/>
          </ac:grpSpMkLst>
        </pc:grpChg>
        <pc:grpChg chg="del mod">
          <ac:chgData name="(대학원생) 송상현 (도시환경공학과)" userId="70f2d841-58d8-4d83-bb54-db1f3fe2fa38" providerId="ADAL" clId="{38B6A2D4-BAD4-8447-AEC6-634D41830F9D}" dt="2023-04-12T07:13:58.007" v="539" actId="478"/>
          <ac:grpSpMkLst>
            <pc:docMk/>
            <pc:sldMk cId="3885946244" sldId="664"/>
            <ac:grpSpMk id="31" creationId="{F0D72A79-78AE-356B-0B4F-6A7BAA81E188}"/>
          </ac:grpSpMkLst>
        </pc:grpChg>
        <pc:picChg chg="mod">
          <ac:chgData name="(대학원생) 송상현 (도시환경공학과)" userId="70f2d841-58d8-4d83-bb54-db1f3fe2fa38" providerId="ADAL" clId="{38B6A2D4-BAD4-8447-AEC6-634D41830F9D}" dt="2023-04-12T07:15:33.170" v="554" actId="1440"/>
          <ac:picMkLst>
            <pc:docMk/>
            <pc:sldMk cId="3885946244" sldId="664"/>
            <ac:picMk id="27" creationId="{BB1A91CB-1DC3-DB4B-8B5F-F004FF17E91C}"/>
          </ac:picMkLst>
        </pc:picChg>
        <pc:picChg chg="mod">
          <ac:chgData name="(대학원생) 송상현 (도시환경공학과)" userId="70f2d841-58d8-4d83-bb54-db1f3fe2fa38" providerId="ADAL" clId="{38B6A2D4-BAD4-8447-AEC6-634D41830F9D}" dt="2023-04-12T07:25:10.977" v="890" actId="1076"/>
          <ac:picMkLst>
            <pc:docMk/>
            <pc:sldMk cId="3885946244" sldId="664"/>
            <ac:picMk id="28" creationId="{82A227D9-382B-3247-97BC-DF5C5072729F}"/>
          </ac:picMkLst>
        </pc:picChg>
        <pc:picChg chg="mod">
          <ac:chgData name="(대학원생) 송상현 (도시환경공학과)" userId="70f2d841-58d8-4d83-bb54-db1f3fe2fa38" providerId="ADAL" clId="{38B6A2D4-BAD4-8447-AEC6-634D41830F9D}" dt="2023-04-12T07:24:56.441" v="889" actId="14861"/>
          <ac:picMkLst>
            <pc:docMk/>
            <pc:sldMk cId="3885946244" sldId="664"/>
            <ac:picMk id="32" creationId="{989067D4-CCF9-8944-9B7A-A9B5716C3B23}"/>
          </ac:picMkLst>
        </pc:picChg>
      </pc:sldChg>
      <pc:sldChg chg="modSp mod ord">
        <pc:chgData name="(대학원생) 송상현 (도시환경공학과)" userId="70f2d841-58d8-4d83-bb54-db1f3fe2fa38" providerId="ADAL" clId="{38B6A2D4-BAD4-8447-AEC6-634D41830F9D}" dt="2023-04-12T13:09:18.973" v="1856" actId="1076"/>
        <pc:sldMkLst>
          <pc:docMk/>
          <pc:sldMk cId="1168831766" sldId="671"/>
        </pc:sldMkLst>
        <pc:spChg chg="mod">
          <ac:chgData name="(대학원생) 송상현 (도시환경공학과)" userId="70f2d841-58d8-4d83-bb54-db1f3fe2fa38" providerId="ADAL" clId="{38B6A2D4-BAD4-8447-AEC6-634D41830F9D}" dt="2023-04-12T07:38:11.653" v="1150" actId="20577"/>
          <ac:spMkLst>
            <pc:docMk/>
            <pc:sldMk cId="1168831766" sldId="671"/>
            <ac:spMk id="37" creationId="{C32631EA-F455-3B88-DBF8-15A6841A97E6}"/>
          </ac:spMkLst>
        </pc:spChg>
        <pc:spChg chg="mod">
          <ac:chgData name="(대학원생) 송상현 (도시환경공학과)" userId="70f2d841-58d8-4d83-bb54-db1f3fe2fa38" providerId="ADAL" clId="{38B6A2D4-BAD4-8447-AEC6-634D41830F9D}" dt="2023-04-12T07:38:02.703" v="1148" actId="1076"/>
          <ac:spMkLst>
            <pc:docMk/>
            <pc:sldMk cId="1168831766" sldId="671"/>
            <ac:spMk id="66" creationId="{480D64D7-2921-EE38-8027-08573AE2067B}"/>
          </ac:spMkLst>
        </pc:spChg>
        <pc:spChg chg="mod">
          <ac:chgData name="(대학원생) 송상현 (도시환경공학과)" userId="70f2d841-58d8-4d83-bb54-db1f3fe2fa38" providerId="ADAL" clId="{38B6A2D4-BAD4-8447-AEC6-634D41830F9D}" dt="2023-04-12T07:38:02.703" v="1148" actId="1076"/>
          <ac:spMkLst>
            <pc:docMk/>
            <pc:sldMk cId="1168831766" sldId="671"/>
            <ac:spMk id="68" creationId="{C74FAD71-865B-A4E7-C8D8-465EAFF91A74}"/>
          </ac:spMkLst>
        </pc:spChg>
        <pc:spChg chg="mod">
          <ac:chgData name="(대학원생) 송상현 (도시환경공학과)" userId="70f2d841-58d8-4d83-bb54-db1f3fe2fa38" providerId="ADAL" clId="{38B6A2D4-BAD4-8447-AEC6-634D41830F9D}" dt="2023-04-12T13:09:18.973" v="1856" actId="1076"/>
          <ac:spMkLst>
            <pc:docMk/>
            <pc:sldMk cId="1168831766" sldId="671"/>
            <ac:spMk id="416" creationId="{9EC3971D-9F9D-3A8C-3707-C7C1E2557BD3}"/>
          </ac:spMkLst>
        </pc:spChg>
        <pc:grpChg chg="mod">
          <ac:chgData name="(대학원생) 송상현 (도시환경공학과)" userId="70f2d841-58d8-4d83-bb54-db1f3fe2fa38" providerId="ADAL" clId="{38B6A2D4-BAD4-8447-AEC6-634D41830F9D}" dt="2023-04-12T07:38:09.222" v="1149" actId="14100"/>
          <ac:grpSpMkLst>
            <pc:docMk/>
            <pc:sldMk cId="1168831766" sldId="671"/>
            <ac:grpSpMk id="63" creationId="{9E7B15CF-F258-8BF7-05FB-25CB4F4CFBD4}"/>
          </ac:grpSpMkLst>
        </pc:grpChg>
      </pc:sldChg>
      <pc:sldChg chg="addSp delSp modSp mod ord">
        <pc:chgData name="(대학원생) 송상현 (도시환경공학과)" userId="70f2d841-58d8-4d83-bb54-db1f3fe2fa38" providerId="ADAL" clId="{38B6A2D4-BAD4-8447-AEC6-634D41830F9D}" dt="2023-04-12T07:42:55.353" v="1434" actId="255"/>
        <pc:sldMkLst>
          <pc:docMk/>
          <pc:sldMk cId="1905783596" sldId="675"/>
        </pc:sldMkLst>
        <pc:spChg chg="mod">
          <ac:chgData name="(대학원생) 송상현 (도시환경공학과)" userId="70f2d841-58d8-4d83-bb54-db1f3fe2fa38" providerId="ADAL" clId="{38B6A2D4-BAD4-8447-AEC6-634D41830F9D}" dt="2023-04-12T07:42:45.625" v="1432" actId="20577"/>
          <ac:spMkLst>
            <pc:docMk/>
            <pc:sldMk cId="1905783596" sldId="675"/>
            <ac:spMk id="44" creationId="{83E918B4-045A-3CBA-A169-7ED559D2C420}"/>
          </ac:spMkLst>
        </pc:spChg>
        <pc:spChg chg="add mod">
          <ac:chgData name="(대학원생) 송상현 (도시환경공학과)" userId="70f2d841-58d8-4d83-bb54-db1f3fe2fa38" providerId="ADAL" clId="{38B6A2D4-BAD4-8447-AEC6-634D41830F9D}" dt="2023-04-12T07:42:55.353" v="1434" actId="255"/>
          <ac:spMkLst>
            <pc:docMk/>
            <pc:sldMk cId="1905783596" sldId="675"/>
            <ac:spMk id="75" creationId="{180C5C6D-7480-9B49-B6E5-27F0D1771ABE}"/>
          </ac:spMkLst>
        </pc:spChg>
        <pc:spChg chg="del mod">
          <ac:chgData name="(대학원생) 송상현 (도시환경공학과)" userId="70f2d841-58d8-4d83-bb54-db1f3fe2fa38" providerId="ADAL" clId="{38B6A2D4-BAD4-8447-AEC6-634D41830F9D}" dt="2023-04-12T07:42:48.547" v="1433" actId="478"/>
          <ac:spMkLst>
            <pc:docMk/>
            <pc:sldMk cId="1905783596" sldId="675"/>
            <ac:spMk id="76" creationId="{E99249B4-F1D3-80A1-52E3-60F4829EE516}"/>
          </ac:spMkLst>
        </pc:spChg>
        <pc:grpChg chg="mod">
          <ac:chgData name="(대학원생) 송상현 (도시환경공학과)" userId="70f2d841-58d8-4d83-bb54-db1f3fe2fa38" providerId="ADAL" clId="{38B6A2D4-BAD4-8447-AEC6-634D41830F9D}" dt="2023-04-12T07:41:42.126" v="1387" actId="1076"/>
          <ac:grpSpMkLst>
            <pc:docMk/>
            <pc:sldMk cId="1905783596" sldId="675"/>
            <ac:grpSpMk id="39" creationId="{DDE00651-6254-8B83-F5D3-2669F0373921}"/>
          </ac:grpSpMkLst>
        </pc:grpChg>
      </pc:sldChg>
      <pc:sldChg chg="addSp delSp modSp mod ord">
        <pc:chgData name="(대학원생) 송상현 (도시환경공학과)" userId="70f2d841-58d8-4d83-bb54-db1f3fe2fa38" providerId="ADAL" clId="{38B6A2D4-BAD4-8447-AEC6-634D41830F9D}" dt="2023-04-12T07:36:57.743" v="1122" actId="20577"/>
        <pc:sldMkLst>
          <pc:docMk/>
          <pc:sldMk cId="1358154007" sldId="679"/>
        </pc:sldMkLst>
        <pc:spChg chg="mod">
          <ac:chgData name="(대학원생) 송상현 (도시환경공학과)" userId="70f2d841-58d8-4d83-bb54-db1f3fe2fa38" providerId="ADAL" clId="{38B6A2D4-BAD4-8447-AEC6-634D41830F9D}" dt="2023-04-12T07:36:57.743" v="1122" actId="20577"/>
          <ac:spMkLst>
            <pc:docMk/>
            <pc:sldMk cId="1358154007" sldId="679"/>
            <ac:spMk id="3" creationId="{AF05EFE3-8DE1-4E68-0AD9-F36E2C89FD31}"/>
          </ac:spMkLst>
        </pc:spChg>
        <pc:spChg chg="add del mod">
          <ac:chgData name="(대학원생) 송상현 (도시환경공학과)" userId="70f2d841-58d8-4d83-bb54-db1f3fe2fa38" providerId="ADAL" clId="{38B6A2D4-BAD4-8447-AEC6-634D41830F9D}" dt="2023-04-12T07:34:43.308" v="1100"/>
          <ac:spMkLst>
            <pc:docMk/>
            <pc:sldMk cId="1358154007" sldId="679"/>
            <ac:spMk id="7" creationId="{12C93EBF-CDCA-D241-8D86-319B93FCF07E}"/>
          </ac:spMkLst>
        </pc:spChg>
        <pc:spChg chg="del">
          <ac:chgData name="(대학원생) 송상현 (도시환경공학과)" userId="70f2d841-58d8-4d83-bb54-db1f3fe2fa38" providerId="ADAL" clId="{38B6A2D4-BAD4-8447-AEC6-634D41830F9D}" dt="2023-04-12T07:33:14.413" v="1081" actId="478"/>
          <ac:spMkLst>
            <pc:docMk/>
            <pc:sldMk cId="1358154007" sldId="679"/>
            <ac:spMk id="11" creationId="{2FCA189F-0D39-424E-E927-F84FDB2709A1}"/>
          </ac:spMkLst>
        </pc:spChg>
        <pc:spChg chg="mod">
          <ac:chgData name="(대학원생) 송상현 (도시환경공학과)" userId="70f2d841-58d8-4d83-bb54-db1f3fe2fa38" providerId="ADAL" clId="{38B6A2D4-BAD4-8447-AEC6-634D41830F9D}" dt="2023-04-12T07:34:34.183" v="1095" actId="1076"/>
          <ac:spMkLst>
            <pc:docMk/>
            <pc:sldMk cId="1358154007" sldId="679"/>
            <ac:spMk id="12" creationId="{7BABA8C7-BFE4-98EB-487C-F1BFC63BD838}"/>
          </ac:spMkLst>
        </pc:spChg>
        <pc:spChg chg="add del mod">
          <ac:chgData name="(대학원생) 송상현 (도시환경공학과)" userId="70f2d841-58d8-4d83-bb54-db1f3fe2fa38" providerId="ADAL" clId="{38B6A2D4-BAD4-8447-AEC6-634D41830F9D}" dt="2023-04-12T07:34:50.317" v="1102"/>
          <ac:spMkLst>
            <pc:docMk/>
            <pc:sldMk cId="1358154007" sldId="679"/>
            <ac:spMk id="14" creationId="{EFF132D6-0E06-F940-B1EA-EF6172A3530F}"/>
          </ac:spMkLst>
        </pc:spChg>
        <pc:spChg chg="del">
          <ac:chgData name="(대학원생) 송상현 (도시환경공학과)" userId="70f2d841-58d8-4d83-bb54-db1f3fe2fa38" providerId="ADAL" clId="{38B6A2D4-BAD4-8447-AEC6-634D41830F9D}" dt="2023-04-12T07:33:14.413" v="1081" actId="478"/>
          <ac:spMkLst>
            <pc:docMk/>
            <pc:sldMk cId="1358154007" sldId="679"/>
            <ac:spMk id="15" creationId="{8DACB84C-4368-8006-9D46-DFB5D2176BF9}"/>
          </ac:spMkLst>
        </pc:spChg>
        <pc:spChg chg="add mod">
          <ac:chgData name="(대학원생) 송상현 (도시환경공학과)" userId="70f2d841-58d8-4d83-bb54-db1f3fe2fa38" providerId="ADAL" clId="{38B6A2D4-BAD4-8447-AEC6-634D41830F9D}" dt="2023-04-12T07:35:16.335" v="1109" actId="14100"/>
          <ac:spMkLst>
            <pc:docMk/>
            <pc:sldMk cId="1358154007" sldId="679"/>
            <ac:spMk id="34" creationId="{72266E77-0466-9B41-8882-64F1B0571250}"/>
          </ac:spMkLst>
        </pc:spChg>
        <pc:graphicFrameChg chg="add del mod">
          <ac:chgData name="(대학원생) 송상현 (도시환경공학과)" userId="70f2d841-58d8-4d83-bb54-db1f3fe2fa38" providerId="ADAL" clId="{38B6A2D4-BAD4-8447-AEC6-634D41830F9D}" dt="2023-04-12T07:34:43.308" v="1100"/>
          <ac:graphicFrameMkLst>
            <pc:docMk/>
            <pc:sldMk cId="1358154007" sldId="679"/>
            <ac:graphicFrameMk id="5" creationId="{16C876CA-D645-084D-9EC2-EA2ECA43873D}"/>
          </ac:graphicFrameMkLst>
        </pc:graphicFrameChg>
        <pc:graphicFrameChg chg="del">
          <ac:chgData name="(대학원생) 송상현 (도시환경공학과)" userId="70f2d841-58d8-4d83-bb54-db1f3fe2fa38" providerId="ADAL" clId="{38B6A2D4-BAD4-8447-AEC6-634D41830F9D}" dt="2023-04-12T07:33:14.413" v="1081" actId="478"/>
          <ac:graphicFrameMkLst>
            <pc:docMk/>
            <pc:sldMk cId="1358154007" sldId="679"/>
            <ac:graphicFrameMk id="6" creationId="{639535AB-2D78-0DCE-7B8A-1C850273BFBB}"/>
          </ac:graphicFrameMkLst>
        </pc:graphicFrameChg>
        <pc:graphicFrameChg chg="add del mod">
          <ac:chgData name="(대학원생) 송상현 (도시환경공학과)" userId="70f2d841-58d8-4d83-bb54-db1f3fe2fa38" providerId="ADAL" clId="{38B6A2D4-BAD4-8447-AEC6-634D41830F9D}" dt="2023-04-12T07:34:50.317" v="1102"/>
          <ac:graphicFrameMkLst>
            <pc:docMk/>
            <pc:sldMk cId="1358154007" sldId="679"/>
            <ac:graphicFrameMk id="9" creationId="{AF8BC111-D34D-924C-967A-A63D096B78F6}"/>
          </ac:graphicFrameMkLst>
        </pc:graphicFrameChg>
        <pc:graphicFrameChg chg="del">
          <ac:chgData name="(대학원생) 송상현 (도시환경공학과)" userId="70f2d841-58d8-4d83-bb54-db1f3fe2fa38" providerId="ADAL" clId="{38B6A2D4-BAD4-8447-AEC6-634D41830F9D}" dt="2023-04-12T07:33:14.413" v="1081" actId="478"/>
          <ac:graphicFrameMkLst>
            <pc:docMk/>
            <pc:sldMk cId="1358154007" sldId="679"/>
            <ac:graphicFrameMk id="10" creationId="{64101CC5-2B65-47C6-BD15-B3399438142A}"/>
          </ac:graphicFrameMkLst>
        </pc:graphicFrameChg>
        <pc:graphicFrameChg chg="add mod modGraphic">
          <ac:chgData name="(대학원생) 송상현 (도시환경공학과)" userId="70f2d841-58d8-4d83-bb54-db1f3fe2fa38" providerId="ADAL" clId="{38B6A2D4-BAD4-8447-AEC6-634D41830F9D}" dt="2023-04-12T07:35:37.316" v="1111" actId="114"/>
          <ac:graphicFrameMkLst>
            <pc:docMk/>
            <pc:sldMk cId="1358154007" sldId="679"/>
            <ac:graphicFrameMk id="33" creationId="{914BC842-1281-7C45-8D5E-3A605151DA11}"/>
          </ac:graphicFrameMkLst>
        </pc:graphicFrameChg>
        <pc:picChg chg="mod">
          <ac:chgData name="(대학원생) 송상현 (도시환경공학과)" userId="70f2d841-58d8-4d83-bb54-db1f3fe2fa38" providerId="ADAL" clId="{38B6A2D4-BAD4-8447-AEC6-634D41830F9D}" dt="2023-04-12T07:34:41.301" v="1098" actId="1076"/>
          <ac:picMkLst>
            <pc:docMk/>
            <pc:sldMk cId="1358154007" sldId="679"/>
            <ac:picMk id="8" creationId="{095308B6-D941-0B4E-B237-C9721F99932F}"/>
          </ac:picMkLst>
        </pc:picChg>
      </pc:sldChg>
      <pc:sldChg chg="del">
        <pc:chgData name="(대학원생) 송상현 (도시환경공학과)" userId="70f2d841-58d8-4d83-bb54-db1f3fe2fa38" providerId="ADAL" clId="{38B6A2D4-BAD4-8447-AEC6-634D41830F9D}" dt="2023-04-12T07:46:54.402" v="1695" actId="2696"/>
        <pc:sldMkLst>
          <pc:docMk/>
          <pc:sldMk cId="1519657885" sldId="680"/>
        </pc:sldMkLst>
      </pc:sldChg>
      <pc:sldChg chg="addSp delSp modSp mod ord">
        <pc:chgData name="(대학원생) 송상현 (도시환경공학과)" userId="70f2d841-58d8-4d83-bb54-db1f3fe2fa38" providerId="ADAL" clId="{38B6A2D4-BAD4-8447-AEC6-634D41830F9D}" dt="2023-04-13T06:52:30.256" v="2512" actId="1035"/>
        <pc:sldMkLst>
          <pc:docMk/>
          <pc:sldMk cId="1484597349" sldId="692"/>
        </pc:sldMkLst>
        <pc:spChg chg="mod">
          <ac:chgData name="(대학원생) 송상현 (도시환경공학과)" userId="70f2d841-58d8-4d83-bb54-db1f3fe2fa38" providerId="ADAL" clId="{38B6A2D4-BAD4-8447-AEC6-634D41830F9D}" dt="2023-04-12T07:45:05.130" v="1508" actId="20577"/>
          <ac:spMkLst>
            <pc:docMk/>
            <pc:sldMk cId="1484597349" sldId="692"/>
            <ac:spMk id="3" creationId="{AF05EFE3-8DE1-4E68-0AD9-F36E2C89FD31}"/>
          </ac:spMkLst>
        </pc:spChg>
        <pc:spChg chg="add del mod">
          <ac:chgData name="(대학원생) 송상현 (도시환경공학과)" userId="70f2d841-58d8-4d83-bb54-db1f3fe2fa38" providerId="ADAL" clId="{38B6A2D4-BAD4-8447-AEC6-634D41830F9D}" dt="2023-04-12T07:45:23.455" v="1511" actId="478"/>
          <ac:spMkLst>
            <pc:docMk/>
            <pc:sldMk cId="1484597349" sldId="692"/>
            <ac:spMk id="28" creationId="{3C8E6867-DCE2-2342-AD6A-6C7CCA581414}"/>
          </ac:spMkLst>
        </pc:spChg>
        <pc:spChg chg="add del mod">
          <ac:chgData name="(대학원생) 송상현 (도시환경공학과)" userId="70f2d841-58d8-4d83-bb54-db1f3fe2fa38" providerId="ADAL" clId="{38B6A2D4-BAD4-8447-AEC6-634D41830F9D}" dt="2023-04-13T06:40:19.144" v="2131" actId="478"/>
          <ac:spMkLst>
            <pc:docMk/>
            <pc:sldMk cId="1484597349" sldId="692"/>
            <ac:spMk id="29" creationId="{F49519B0-BDA6-4942-AF50-72247EDB658F}"/>
          </ac:spMkLst>
        </pc:spChg>
        <pc:spChg chg="add mod">
          <ac:chgData name="(대학원생) 송상현 (도시환경공학과)" userId="70f2d841-58d8-4d83-bb54-db1f3fe2fa38" providerId="ADAL" clId="{38B6A2D4-BAD4-8447-AEC6-634D41830F9D}" dt="2023-04-13T06:40:11.505" v="2130" actId="1076"/>
          <ac:spMkLst>
            <pc:docMk/>
            <pc:sldMk cId="1484597349" sldId="692"/>
            <ac:spMk id="30" creationId="{032E8407-8E9C-3747-8203-BD2DB75996BC}"/>
          </ac:spMkLst>
        </pc:spChg>
        <pc:spChg chg="add mod">
          <ac:chgData name="(대학원생) 송상현 (도시환경공학과)" userId="70f2d841-58d8-4d83-bb54-db1f3fe2fa38" providerId="ADAL" clId="{38B6A2D4-BAD4-8447-AEC6-634D41830F9D}" dt="2023-04-13T06:24:36.825" v="2004" actId="1076"/>
          <ac:spMkLst>
            <pc:docMk/>
            <pc:sldMk cId="1484597349" sldId="692"/>
            <ac:spMk id="34" creationId="{ABDEB0CF-1907-4E49-B1CC-6EBD34DE6E60}"/>
          </ac:spMkLst>
        </pc:spChg>
        <pc:spChg chg="add mod">
          <ac:chgData name="(대학원생) 송상현 (도시환경공학과)" userId="70f2d841-58d8-4d83-bb54-db1f3fe2fa38" providerId="ADAL" clId="{38B6A2D4-BAD4-8447-AEC6-634D41830F9D}" dt="2023-04-13T06:24:36.825" v="2004" actId="1076"/>
          <ac:spMkLst>
            <pc:docMk/>
            <pc:sldMk cId="1484597349" sldId="692"/>
            <ac:spMk id="35" creationId="{DE54259C-0F06-2448-91F5-8FC5DBFEE2AF}"/>
          </ac:spMkLst>
        </pc:spChg>
        <pc:spChg chg="add mod">
          <ac:chgData name="(대학원생) 송상현 (도시환경공학과)" userId="70f2d841-58d8-4d83-bb54-db1f3fe2fa38" providerId="ADAL" clId="{38B6A2D4-BAD4-8447-AEC6-634D41830F9D}" dt="2023-04-13T06:24:36.825" v="2004" actId="1076"/>
          <ac:spMkLst>
            <pc:docMk/>
            <pc:sldMk cId="1484597349" sldId="692"/>
            <ac:spMk id="36" creationId="{D3FA0CAC-1D52-A04D-BD72-1AD62D022009}"/>
          </ac:spMkLst>
        </pc:spChg>
        <pc:spChg chg="add del mod">
          <ac:chgData name="(대학원생) 송상현 (도시환경공학과)" userId="70f2d841-58d8-4d83-bb54-db1f3fe2fa38" providerId="ADAL" clId="{38B6A2D4-BAD4-8447-AEC6-634D41830F9D}" dt="2023-04-13T06:46:13.548" v="2312" actId="478"/>
          <ac:spMkLst>
            <pc:docMk/>
            <pc:sldMk cId="1484597349" sldId="692"/>
            <ac:spMk id="40" creationId="{232805EE-C548-5047-B148-5F6273221C4A}"/>
          </ac:spMkLst>
        </pc:spChg>
        <pc:spChg chg="add mod">
          <ac:chgData name="(대학원생) 송상현 (도시환경공학과)" userId="70f2d841-58d8-4d83-bb54-db1f3fe2fa38" providerId="ADAL" clId="{38B6A2D4-BAD4-8447-AEC6-634D41830F9D}" dt="2023-04-13T06:52:30.256" v="2512" actId="1035"/>
          <ac:spMkLst>
            <pc:docMk/>
            <pc:sldMk cId="1484597349" sldId="692"/>
            <ac:spMk id="45" creationId="{880B3A22-9514-6B48-AAFE-6469CDBB34F6}"/>
          </ac:spMkLst>
        </pc:spChg>
        <pc:spChg chg="add del mod">
          <ac:chgData name="(대학원생) 송상현 (도시환경공학과)" userId="70f2d841-58d8-4d83-bb54-db1f3fe2fa38" providerId="ADAL" clId="{38B6A2D4-BAD4-8447-AEC6-634D41830F9D}" dt="2023-04-13T06:51:06.359" v="2466" actId="478"/>
          <ac:spMkLst>
            <pc:docMk/>
            <pc:sldMk cId="1484597349" sldId="692"/>
            <ac:spMk id="46" creationId="{5FD37EAB-6F8E-BE4B-8046-2E9040CE6FB6}"/>
          </ac:spMkLst>
        </pc:spChg>
        <pc:spChg chg="del">
          <ac:chgData name="(대학원생) 송상현 (도시환경공학과)" userId="70f2d841-58d8-4d83-bb54-db1f3fe2fa38" providerId="ADAL" clId="{38B6A2D4-BAD4-8447-AEC6-634D41830F9D}" dt="2023-04-12T07:43:51.921" v="1439" actId="478"/>
          <ac:spMkLst>
            <pc:docMk/>
            <pc:sldMk cId="1484597349" sldId="692"/>
            <ac:spMk id="51" creationId="{CE00CF34-9EE4-2FDA-37EB-063BCE5899A0}"/>
          </ac:spMkLst>
        </pc:spChg>
        <pc:spChg chg="mod">
          <ac:chgData name="(대학원생) 송상현 (도시환경공학과)" userId="70f2d841-58d8-4d83-bb54-db1f3fe2fa38" providerId="ADAL" clId="{38B6A2D4-BAD4-8447-AEC6-634D41830F9D}" dt="2023-04-13T06:38:08.093" v="2098" actId="20577"/>
          <ac:spMkLst>
            <pc:docMk/>
            <pc:sldMk cId="1484597349" sldId="692"/>
            <ac:spMk id="64" creationId="{D8C04F6E-331E-EEDA-1116-D9A107DA8948}"/>
          </ac:spMkLst>
        </pc:spChg>
        <pc:grpChg chg="add mod">
          <ac:chgData name="(대학원생) 송상현 (도시환경공학과)" userId="70f2d841-58d8-4d83-bb54-db1f3fe2fa38" providerId="ADAL" clId="{38B6A2D4-BAD4-8447-AEC6-634D41830F9D}" dt="2023-04-13T06:41:36.125" v="2142" actId="1076"/>
          <ac:grpSpMkLst>
            <pc:docMk/>
            <pc:sldMk cId="1484597349" sldId="692"/>
            <ac:grpSpMk id="5" creationId="{7E03E0D5-CD09-6144-9B8E-187323C620DD}"/>
          </ac:grpSpMkLst>
        </pc:grpChg>
        <pc:grpChg chg="add del mod">
          <ac:chgData name="(대학원생) 송상현 (도시환경공학과)" userId="70f2d841-58d8-4d83-bb54-db1f3fe2fa38" providerId="ADAL" clId="{38B6A2D4-BAD4-8447-AEC6-634D41830F9D}" dt="2023-04-13T06:24:33.475" v="2002" actId="478"/>
          <ac:grpSpMkLst>
            <pc:docMk/>
            <pc:sldMk cId="1484597349" sldId="692"/>
            <ac:grpSpMk id="52" creationId="{2B7A27CF-B858-2499-FB1D-8AEC7EE56BD1}"/>
          </ac:grpSpMkLst>
        </pc:grpChg>
        <pc:picChg chg="add mod">
          <ac:chgData name="(대학원생) 송상현 (도시환경공학과)" userId="70f2d841-58d8-4d83-bb54-db1f3fe2fa38" providerId="ADAL" clId="{38B6A2D4-BAD4-8447-AEC6-634D41830F9D}" dt="2023-04-13T06:24:36.825" v="2004" actId="1076"/>
          <ac:picMkLst>
            <pc:docMk/>
            <pc:sldMk cId="1484597349" sldId="692"/>
            <ac:picMk id="31" creationId="{A2FA5284-1D8B-DB42-A7CB-AA4CD87AE3A3}"/>
          </ac:picMkLst>
        </pc:picChg>
        <pc:picChg chg="add mod">
          <ac:chgData name="(대학원생) 송상현 (도시환경공학과)" userId="70f2d841-58d8-4d83-bb54-db1f3fe2fa38" providerId="ADAL" clId="{38B6A2D4-BAD4-8447-AEC6-634D41830F9D}" dt="2023-04-13T06:24:36.825" v="2004" actId="1076"/>
          <ac:picMkLst>
            <pc:docMk/>
            <pc:sldMk cId="1484597349" sldId="692"/>
            <ac:picMk id="32" creationId="{810290C9-9A06-5442-9CAF-DDE406025343}"/>
          </ac:picMkLst>
        </pc:picChg>
        <pc:picChg chg="add mod">
          <ac:chgData name="(대학원생) 송상현 (도시환경공학과)" userId="70f2d841-58d8-4d83-bb54-db1f3fe2fa38" providerId="ADAL" clId="{38B6A2D4-BAD4-8447-AEC6-634D41830F9D}" dt="2023-04-13T06:24:36.825" v="2004" actId="1076"/>
          <ac:picMkLst>
            <pc:docMk/>
            <pc:sldMk cId="1484597349" sldId="692"/>
            <ac:picMk id="33" creationId="{F3644073-8EA2-3F45-A6B1-72F46B777D8C}"/>
          </ac:picMkLst>
        </pc:picChg>
        <pc:picChg chg="del">
          <ac:chgData name="(대학원생) 송상현 (도시환경공학과)" userId="70f2d841-58d8-4d83-bb54-db1f3fe2fa38" providerId="ADAL" clId="{38B6A2D4-BAD4-8447-AEC6-634D41830F9D}" dt="2023-04-12T07:43:51.921" v="1439" actId="478"/>
          <ac:picMkLst>
            <pc:docMk/>
            <pc:sldMk cId="1484597349" sldId="692"/>
            <ac:picMk id="48" creationId="{3A4676EB-27D5-D8A5-D3AA-1B157B749A4A}"/>
          </ac:picMkLst>
        </pc:picChg>
        <pc:picChg chg="del">
          <ac:chgData name="(대학원생) 송상현 (도시환경공학과)" userId="70f2d841-58d8-4d83-bb54-db1f3fe2fa38" providerId="ADAL" clId="{38B6A2D4-BAD4-8447-AEC6-634D41830F9D}" dt="2023-04-12T07:43:51.921" v="1439" actId="478"/>
          <ac:picMkLst>
            <pc:docMk/>
            <pc:sldMk cId="1484597349" sldId="692"/>
            <ac:picMk id="49" creationId="{0E26127B-02A1-3958-7FF6-5A775E1B7E4E}"/>
          </ac:picMkLst>
        </pc:picChg>
        <pc:picChg chg="del">
          <ac:chgData name="(대학원생) 송상현 (도시환경공학과)" userId="70f2d841-58d8-4d83-bb54-db1f3fe2fa38" providerId="ADAL" clId="{38B6A2D4-BAD4-8447-AEC6-634D41830F9D}" dt="2023-04-12T07:43:51.921" v="1439" actId="478"/>
          <ac:picMkLst>
            <pc:docMk/>
            <pc:sldMk cId="1484597349" sldId="692"/>
            <ac:picMk id="50" creationId="{C43F95D1-9DEA-918C-A438-6DDDFE7953E6}"/>
          </ac:picMkLst>
        </pc:picChg>
      </pc:sldChg>
      <pc:sldChg chg="modSp mod">
        <pc:chgData name="(대학원생) 송상현 (도시환경공학과)" userId="70f2d841-58d8-4d83-bb54-db1f3fe2fa38" providerId="ADAL" clId="{38B6A2D4-BAD4-8447-AEC6-634D41830F9D}" dt="2023-04-12T07:47:59.522" v="1724" actId="20577"/>
        <pc:sldMkLst>
          <pc:docMk/>
          <pc:sldMk cId="415083557" sldId="699"/>
        </pc:sldMkLst>
        <pc:spChg chg="mod">
          <ac:chgData name="(대학원생) 송상현 (도시환경공학과)" userId="70f2d841-58d8-4d83-bb54-db1f3fe2fa38" providerId="ADAL" clId="{38B6A2D4-BAD4-8447-AEC6-634D41830F9D}" dt="2023-04-12T07:47:32.473" v="1721" actId="20577"/>
          <ac:spMkLst>
            <pc:docMk/>
            <pc:sldMk cId="415083557" sldId="699"/>
            <ac:spMk id="2" creationId="{D706B469-7D61-4567-C2AA-EF709ACB045F}"/>
          </ac:spMkLst>
        </pc:spChg>
        <pc:spChg chg="mod">
          <ac:chgData name="(대학원생) 송상현 (도시환경공학과)" userId="70f2d841-58d8-4d83-bb54-db1f3fe2fa38" providerId="ADAL" clId="{38B6A2D4-BAD4-8447-AEC6-634D41830F9D}" dt="2023-04-12T07:47:59.522" v="1724" actId="20577"/>
          <ac:spMkLst>
            <pc:docMk/>
            <pc:sldMk cId="415083557" sldId="699"/>
            <ac:spMk id="15" creationId="{BD1C7377-B869-38EB-E6CA-F2BCEDC7D813}"/>
          </ac:spMkLst>
        </pc:spChg>
      </pc:sldChg>
      <pc:sldChg chg="modSp mod ord">
        <pc:chgData name="(대학원생) 송상현 (도시환경공학과)" userId="70f2d841-58d8-4d83-bb54-db1f3fe2fa38" providerId="ADAL" clId="{38B6A2D4-BAD4-8447-AEC6-634D41830F9D}" dt="2023-04-12T07:16:44.464" v="575" actId="1035"/>
        <pc:sldMkLst>
          <pc:docMk/>
          <pc:sldMk cId="3719802985" sldId="701"/>
        </pc:sldMkLst>
        <pc:spChg chg="mod">
          <ac:chgData name="(대학원생) 송상현 (도시환경공학과)" userId="70f2d841-58d8-4d83-bb54-db1f3fe2fa38" providerId="ADAL" clId="{38B6A2D4-BAD4-8447-AEC6-634D41830F9D}" dt="2023-04-12T06:43:55.603" v="160" actId="20577"/>
          <ac:spMkLst>
            <pc:docMk/>
            <pc:sldMk cId="3719802985" sldId="701"/>
            <ac:spMk id="7" creationId="{C9E41E2D-7B08-D844-AE22-6B0420148BE7}"/>
          </ac:spMkLst>
        </pc:spChg>
        <pc:spChg chg="mod">
          <ac:chgData name="(대학원생) 송상현 (도시환경공학과)" userId="70f2d841-58d8-4d83-bb54-db1f3fe2fa38" providerId="ADAL" clId="{38B6A2D4-BAD4-8447-AEC6-634D41830F9D}" dt="2023-04-12T07:16:44.464" v="575" actId="1035"/>
          <ac:spMkLst>
            <pc:docMk/>
            <pc:sldMk cId="3719802985" sldId="701"/>
            <ac:spMk id="10" creationId="{DF48E2DE-3CEC-EC43-A1D4-870C5506C4AD}"/>
          </ac:spMkLst>
        </pc:spChg>
        <pc:spChg chg="mod">
          <ac:chgData name="(대학원생) 송상현 (도시환경공학과)" userId="70f2d841-58d8-4d83-bb54-db1f3fe2fa38" providerId="ADAL" clId="{38B6A2D4-BAD4-8447-AEC6-634D41830F9D}" dt="2023-04-12T07:16:42.118" v="573" actId="1035"/>
          <ac:spMkLst>
            <pc:docMk/>
            <pc:sldMk cId="3719802985" sldId="701"/>
            <ac:spMk id="12" creationId="{4354F2DC-CBFF-A17B-4A05-2597FB12F89D}"/>
          </ac:spMkLst>
        </pc:spChg>
        <pc:grpChg chg="mod">
          <ac:chgData name="(대학원생) 송상현 (도시환경공학과)" userId="70f2d841-58d8-4d83-bb54-db1f3fe2fa38" providerId="ADAL" clId="{38B6A2D4-BAD4-8447-AEC6-634D41830F9D}" dt="2023-04-12T07:16:19.896" v="561" actId="1076"/>
          <ac:grpSpMkLst>
            <pc:docMk/>
            <pc:sldMk cId="3719802985" sldId="701"/>
            <ac:grpSpMk id="5" creationId="{DE251A89-1DF3-ED48-BAF4-7AA196B3ACD7}"/>
          </ac:grpSpMkLst>
        </pc:grpChg>
        <pc:grpChg chg="mod">
          <ac:chgData name="(대학원생) 송상현 (도시환경공학과)" userId="70f2d841-58d8-4d83-bb54-db1f3fe2fa38" providerId="ADAL" clId="{38B6A2D4-BAD4-8447-AEC6-634D41830F9D}" dt="2023-04-12T07:04:57.035" v="399" actId="1076"/>
          <ac:grpSpMkLst>
            <pc:docMk/>
            <pc:sldMk cId="3719802985" sldId="701"/>
            <ac:grpSpMk id="14" creationId="{BB1C06DC-0B1F-0D24-5798-E73B5C20E807}"/>
          </ac:grpSpMkLst>
        </pc:grpChg>
        <pc:picChg chg="mod">
          <ac:chgData name="(대학원생) 송상현 (도시환경공학과)" userId="70f2d841-58d8-4d83-bb54-db1f3fe2fa38" providerId="ADAL" clId="{38B6A2D4-BAD4-8447-AEC6-634D41830F9D}" dt="2023-04-12T07:16:10.285" v="558" actId="1440"/>
          <ac:picMkLst>
            <pc:docMk/>
            <pc:sldMk cId="3719802985" sldId="701"/>
            <ac:picMk id="6" creationId="{D0D5F2C6-192B-4E3F-D642-A402453A0591}"/>
          </ac:picMkLst>
        </pc:picChg>
        <pc:picChg chg="mod">
          <ac:chgData name="(대학원생) 송상현 (도시환경공학과)" userId="70f2d841-58d8-4d83-bb54-db1f3fe2fa38" providerId="ADAL" clId="{38B6A2D4-BAD4-8447-AEC6-634D41830F9D}" dt="2023-04-12T07:16:19.896" v="561" actId="1076"/>
          <ac:picMkLst>
            <pc:docMk/>
            <pc:sldMk cId="3719802985" sldId="701"/>
            <ac:picMk id="9" creationId="{86327C9E-AD77-D34B-A6E2-2AA0E1C2D487}"/>
          </ac:picMkLst>
        </pc:picChg>
        <pc:picChg chg="mod">
          <ac:chgData name="(대학원생) 송상현 (도시환경공학과)" userId="70f2d841-58d8-4d83-bb54-db1f3fe2fa38" providerId="ADAL" clId="{38B6A2D4-BAD4-8447-AEC6-634D41830F9D}" dt="2023-04-12T07:16:19.896" v="561" actId="1076"/>
          <ac:picMkLst>
            <pc:docMk/>
            <pc:sldMk cId="3719802985" sldId="701"/>
            <ac:picMk id="13" creationId="{92FB20ED-15AC-3F4C-8086-8FF070A108C6}"/>
          </ac:picMkLst>
        </pc:picChg>
      </pc:sldChg>
      <pc:sldChg chg="del">
        <pc:chgData name="(대학원생) 송상현 (도시환경공학과)" userId="70f2d841-58d8-4d83-bb54-db1f3fe2fa38" providerId="ADAL" clId="{38B6A2D4-BAD4-8447-AEC6-634D41830F9D}" dt="2023-04-12T07:46:54.402" v="1695" actId="2696"/>
        <pc:sldMkLst>
          <pc:docMk/>
          <pc:sldMk cId="2125853550" sldId="702"/>
        </pc:sldMkLst>
      </pc:sldChg>
      <pc:sldChg chg="del">
        <pc:chgData name="(대학원생) 송상현 (도시환경공학과)" userId="70f2d841-58d8-4d83-bb54-db1f3fe2fa38" providerId="ADAL" clId="{38B6A2D4-BAD4-8447-AEC6-634D41830F9D}" dt="2023-04-12T07:46:54.402" v="1695" actId="2696"/>
        <pc:sldMkLst>
          <pc:docMk/>
          <pc:sldMk cId="3016670529" sldId="703"/>
        </pc:sldMkLst>
      </pc:sldChg>
      <pc:sldChg chg="addSp delSp modSp mod ord">
        <pc:chgData name="(대학원생) 송상현 (도시환경공학과)" userId="70f2d841-58d8-4d83-bb54-db1f3fe2fa38" providerId="ADAL" clId="{38B6A2D4-BAD4-8447-AEC6-634D41830F9D}" dt="2023-04-13T06:52:35.199" v="2519" actId="1035"/>
        <pc:sldMkLst>
          <pc:docMk/>
          <pc:sldMk cId="4132780280" sldId="704"/>
        </pc:sldMkLst>
        <pc:spChg chg="del mod">
          <ac:chgData name="(대학원생) 송상현 (도시환경공학과)" userId="70f2d841-58d8-4d83-bb54-db1f3fe2fa38" providerId="ADAL" clId="{38B6A2D4-BAD4-8447-AEC6-634D41830F9D}" dt="2023-04-13T06:41:15.503" v="2139" actId="21"/>
          <ac:spMkLst>
            <pc:docMk/>
            <pc:sldMk cId="4132780280" sldId="704"/>
            <ac:spMk id="52" creationId="{56AD2962-7CFE-BEFC-2FD1-CC64F0BFDC7E}"/>
          </ac:spMkLst>
        </pc:spChg>
        <pc:spChg chg="add mod">
          <ac:chgData name="(대학원생) 송상현 (도시환경공학과)" userId="70f2d841-58d8-4d83-bb54-db1f3fe2fa38" providerId="ADAL" clId="{38B6A2D4-BAD4-8447-AEC6-634D41830F9D}" dt="2023-04-13T06:39:39.407" v="2121" actId="1076"/>
          <ac:spMkLst>
            <pc:docMk/>
            <pc:sldMk cId="4132780280" sldId="704"/>
            <ac:spMk id="53" creationId="{A2ECD8B7-503E-8B4C-9EFE-074731CF3D32}"/>
          </ac:spMkLst>
        </pc:spChg>
        <pc:spChg chg="add mod">
          <ac:chgData name="(대학원생) 송상현 (도시환경공학과)" userId="70f2d841-58d8-4d83-bb54-db1f3fe2fa38" providerId="ADAL" clId="{38B6A2D4-BAD4-8447-AEC6-634D41830F9D}" dt="2023-04-13T06:39:56.105" v="2127" actId="1076"/>
          <ac:spMkLst>
            <pc:docMk/>
            <pc:sldMk cId="4132780280" sldId="704"/>
            <ac:spMk id="57" creationId="{C22D5B93-C500-F140-9101-F393B3E11425}"/>
          </ac:spMkLst>
        </pc:spChg>
        <pc:spChg chg="add mod">
          <ac:chgData name="(대학원생) 송상현 (도시환경공학과)" userId="70f2d841-58d8-4d83-bb54-db1f3fe2fa38" providerId="ADAL" clId="{38B6A2D4-BAD4-8447-AEC6-634D41830F9D}" dt="2023-04-13T06:25:13.505" v="2056" actId="1036"/>
          <ac:spMkLst>
            <pc:docMk/>
            <pc:sldMk cId="4132780280" sldId="704"/>
            <ac:spMk id="58" creationId="{B2F2430B-7326-0D46-A9BC-C2187B6DF58B}"/>
          </ac:spMkLst>
        </pc:spChg>
        <pc:spChg chg="add mod">
          <ac:chgData name="(대학원생) 송상현 (도시환경공학과)" userId="70f2d841-58d8-4d83-bb54-db1f3fe2fa38" providerId="ADAL" clId="{38B6A2D4-BAD4-8447-AEC6-634D41830F9D}" dt="2023-04-13T06:25:13.505" v="2056" actId="1036"/>
          <ac:spMkLst>
            <pc:docMk/>
            <pc:sldMk cId="4132780280" sldId="704"/>
            <ac:spMk id="59" creationId="{DDADD2B2-1F87-BB46-B81F-0512317D3C69}"/>
          </ac:spMkLst>
        </pc:spChg>
        <pc:spChg chg="add mod">
          <ac:chgData name="(대학원생) 송상현 (도시환경공학과)" userId="70f2d841-58d8-4d83-bb54-db1f3fe2fa38" providerId="ADAL" clId="{38B6A2D4-BAD4-8447-AEC6-634D41830F9D}" dt="2023-04-13T06:25:13.505" v="2056" actId="1036"/>
          <ac:spMkLst>
            <pc:docMk/>
            <pc:sldMk cId="4132780280" sldId="704"/>
            <ac:spMk id="60" creationId="{63B054D7-4BAB-544F-92A3-EB1C4F154794}"/>
          </ac:spMkLst>
        </pc:spChg>
        <pc:spChg chg="add mod">
          <ac:chgData name="(대학원생) 송상현 (도시환경공학과)" userId="70f2d841-58d8-4d83-bb54-db1f3fe2fa38" providerId="ADAL" clId="{38B6A2D4-BAD4-8447-AEC6-634D41830F9D}" dt="2023-04-13T06:41:15.758" v="2140"/>
          <ac:spMkLst>
            <pc:docMk/>
            <pc:sldMk cId="4132780280" sldId="704"/>
            <ac:spMk id="61" creationId="{822E897E-0B0F-204A-AF8D-77983C2B6994}"/>
          </ac:spMkLst>
        </pc:spChg>
        <pc:spChg chg="add del mod">
          <ac:chgData name="(대학원생) 송상현 (도시환경공학과)" userId="70f2d841-58d8-4d83-bb54-db1f3fe2fa38" providerId="ADAL" clId="{38B6A2D4-BAD4-8447-AEC6-634D41830F9D}" dt="2023-04-13T06:52:20.585" v="2506" actId="21"/>
          <ac:spMkLst>
            <pc:docMk/>
            <pc:sldMk cId="4132780280" sldId="704"/>
            <ac:spMk id="62" creationId="{409BD74D-A7B9-0A48-90A6-37004A72B8C9}"/>
          </ac:spMkLst>
        </pc:spChg>
        <pc:spChg chg="add del mod">
          <ac:chgData name="(대학원생) 송상현 (도시환경공학과)" userId="70f2d841-58d8-4d83-bb54-db1f3fe2fa38" providerId="ADAL" clId="{38B6A2D4-BAD4-8447-AEC6-634D41830F9D}" dt="2023-04-13T06:52:17.004" v="2505" actId="478"/>
          <ac:spMkLst>
            <pc:docMk/>
            <pc:sldMk cId="4132780280" sldId="704"/>
            <ac:spMk id="63" creationId="{D7E1A3C2-C8BE-7247-B14D-E25D09209C82}"/>
          </ac:spMkLst>
        </pc:spChg>
        <pc:spChg chg="add mod">
          <ac:chgData name="(대학원생) 송상현 (도시환경공학과)" userId="70f2d841-58d8-4d83-bb54-db1f3fe2fa38" providerId="ADAL" clId="{38B6A2D4-BAD4-8447-AEC6-634D41830F9D}" dt="2023-04-13T06:52:35.199" v="2519" actId="1035"/>
          <ac:spMkLst>
            <pc:docMk/>
            <pc:sldMk cId="4132780280" sldId="704"/>
            <ac:spMk id="64" creationId="{4AB80624-05CD-2A49-9A89-81B5F662F2E1}"/>
          </ac:spMkLst>
        </pc:spChg>
        <pc:grpChg chg="add mod">
          <ac:chgData name="(대학원생) 송상현 (도시환경공학과)" userId="70f2d841-58d8-4d83-bb54-db1f3fe2fa38" providerId="ADAL" clId="{38B6A2D4-BAD4-8447-AEC6-634D41830F9D}" dt="2023-04-13T06:46:22.365" v="2314" actId="1076"/>
          <ac:grpSpMkLst>
            <pc:docMk/>
            <pc:sldMk cId="4132780280" sldId="704"/>
            <ac:grpSpMk id="5" creationId="{503D097C-66C0-BE4B-A4DE-67C347CD7B34}"/>
          </ac:grpSpMkLst>
        </pc:grpChg>
        <pc:grpChg chg="mod">
          <ac:chgData name="(대학원생) 송상현 (도시환경공학과)" userId="70f2d841-58d8-4d83-bb54-db1f3fe2fa38" providerId="ADAL" clId="{38B6A2D4-BAD4-8447-AEC6-634D41830F9D}" dt="2023-04-13T06:26:04.097" v="2064" actId="1076"/>
          <ac:grpSpMkLst>
            <pc:docMk/>
            <pc:sldMk cId="4132780280" sldId="704"/>
            <ac:grpSpMk id="46" creationId="{CAA10A6B-FE76-FB53-9318-03CD04198619}"/>
          </ac:grpSpMkLst>
        </pc:grpChg>
        <pc:grpChg chg="add del">
          <ac:chgData name="(대학원생) 송상현 (도시환경공학과)" userId="70f2d841-58d8-4d83-bb54-db1f3fe2fa38" providerId="ADAL" clId="{38B6A2D4-BAD4-8447-AEC6-634D41830F9D}" dt="2023-04-13T06:24:56.156" v="2006" actId="478"/>
          <ac:grpSpMkLst>
            <pc:docMk/>
            <pc:sldMk cId="4132780280" sldId="704"/>
            <ac:grpSpMk id="47" creationId="{F13D084E-EDC6-B717-E935-1AE466B533CC}"/>
          </ac:grpSpMkLst>
        </pc:grpChg>
        <pc:picChg chg="add mod">
          <ac:chgData name="(대학원생) 송상현 (도시환경공학과)" userId="70f2d841-58d8-4d83-bb54-db1f3fe2fa38" providerId="ADAL" clId="{38B6A2D4-BAD4-8447-AEC6-634D41830F9D}" dt="2023-04-13T06:25:00.867" v="2008" actId="1076"/>
          <ac:picMkLst>
            <pc:docMk/>
            <pc:sldMk cId="4132780280" sldId="704"/>
            <ac:picMk id="28" creationId="{CC31446B-BC6F-8A4F-A432-91DA952B04B4}"/>
          </ac:picMkLst>
        </pc:picChg>
        <pc:picChg chg="add mod">
          <ac:chgData name="(대학원생) 송상현 (도시환경공학과)" userId="70f2d841-58d8-4d83-bb54-db1f3fe2fa38" providerId="ADAL" clId="{38B6A2D4-BAD4-8447-AEC6-634D41830F9D}" dt="2023-04-13T06:25:00.867" v="2008" actId="1076"/>
          <ac:picMkLst>
            <pc:docMk/>
            <pc:sldMk cId="4132780280" sldId="704"/>
            <ac:picMk id="29" creationId="{DC95ACA0-5BEB-D348-8AB1-96ACC30CB05D}"/>
          </ac:picMkLst>
        </pc:picChg>
        <pc:picChg chg="add mod">
          <ac:chgData name="(대학원생) 송상현 (도시환경공학과)" userId="70f2d841-58d8-4d83-bb54-db1f3fe2fa38" providerId="ADAL" clId="{38B6A2D4-BAD4-8447-AEC6-634D41830F9D}" dt="2023-04-13T06:25:00.867" v="2008" actId="1076"/>
          <ac:picMkLst>
            <pc:docMk/>
            <pc:sldMk cId="4132780280" sldId="704"/>
            <ac:picMk id="36" creationId="{E2C0A183-8995-7345-A230-5638CAE2A035}"/>
          </ac:picMkLst>
        </pc:picChg>
        <pc:picChg chg="add mod">
          <ac:chgData name="(대학원생) 송상현 (도시환경공학과)" userId="70f2d841-58d8-4d83-bb54-db1f3fe2fa38" providerId="ADAL" clId="{38B6A2D4-BAD4-8447-AEC6-634D41830F9D}" dt="2023-04-13T06:25:00.867" v="2008" actId="1076"/>
          <ac:picMkLst>
            <pc:docMk/>
            <pc:sldMk cId="4132780280" sldId="704"/>
            <ac:picMk id="54" creationId="{60825C36-A81A-8E41-965D-1DD1FC09A5E1}"/>
          </ac:picMkLst>
        </pc:picChg>
        <pc:picChg chg="add mod">
          <ac:chgData name="(대학원생) 송상현 (도시환경공학과)" userId="70f2d841-58d8-4d83-bb54-db1f3fe2fa38" providerId="ADAL" clId="{38B6A2D4-BAD4-8447-AEC6-634D41830F9D}" dt="2023-04-13T06:25:00.867" v="2008" actId="1076"/>
          <ac:picMkLst>
            <pc:docMk/>
            <pc:sldMk cId="4132780280" sldId="704"/>
            <ac:picMk id="55" creationId="{C90980A8-F02C-2241-B6F4-9D2EF2A02196}"/>
          </ac:picMkLst>
        </pc:picChg>
        <pc:picChg chg="add mod">
          <ac:chgData name="(대학원생) 송상현 (도시환경공학과)" userId="70f2d841-58d8-4d83-bb54-db1f3fe2fa38" providerId="ADAL" clId="{38B6A2D4-BAD4-8447-AEC6-634D41830F9D}" dt="2023-04-13T06:25:00.867" v="2008" actId="1076"/>
          <ac:picMkLst>
            <pc:docMk/>
            <pc:sldMk cId="4132780280" sldId="704"/>
            <ac:picMk id="56" creationId="{0C5E8C24-1302-BE45-89C1-384783FA4E59}"/>
          </ac:picMkLst>
        </pc:picChg>
      </pc:sldChg>
      <pc:sldChg chg="del">
        <pc:chgData name="(대학원생) 송상현 (도시환경공학과)" userId="70f2d841-58d8-4d83-bb54-db1f3fe2fa38" providerId="ADAL" clId="{38B6A2D4-BAD4-8447-AEC6-634D41830F9D}" dt="2023-04-12T07:46:54.402" v="1695" actId="2696"/>
        <pc:sldMkLst>
          <pc:docMk/>
          <pc:sldMk cId="2510634264" sldId="705"/>
        </pc:sldMkLst>
      </pc:sldChg>
      <pc:sldChg chg="mod modShow">
        <pc:chgData name="(대학원생) 송상현 (도시환경공학과)" userId="70f2d841-58d8-4d83-bb54-db1f3fe2fa38" providerId="ADAL" clId="{38B6A2D4-BAD4-8447-AEC6-634D41830F9D}" dt="2023-04-12T05:28:50.202" v="3" actId="729"/>
        <pc:sldMkLst>
          <pc:docMk/>
          <pc:sldMk cId="1973671486" sldId="708"/>
        </pc:sldMkLst>
      </pc:sldChg>
      <pc:sldChg chg="mod modShow">
        <pc:chgData name="(대학원생) 송상현 (도시환경공학과)" userId="70f2d841-58d8-4d83-bb54-db1f3fe2fa38" providerId="ADAL" clId="{38B6A2D4-BAD4-8447-AEC6-634D41830F9D}" dt="2023-04-12T05:28:50.202" v="3" actId="729"/>
        <pc:sldMkLst>
          <pc:docMk/>
          <pc:sldMk cId="2380551392" sldId="710"/>
        </pc:sldMkLst>
      </pc:sldChg>
      <pc:sldChg chg="modSp mod ord modShow">
        <pc:chgData name="(대학원생) 송상현 (도시환경공학과)" userId="70f2d841-58d8-4d83-bb54-db1f3fe2fa38" providerId="ADAL" clId="{38B6A2D4-BAD4-8447-AEC6-634D41830F9D}" dt="2023-04-12T06:22:27.080" v="56" actId="20578"/>
        <pc:sldMkLst>
          <pc:docMk/>
          <pc:sldMk cId="950642671" sldId="711"/>
        </pc:sldMkLst>
        <pc:spChg chg="mod">
          <ac:chgData name="(대학원생) 송상현 (도시환경공학과)" userId="70f2d841-58d8-4d83-bb54-db1f3fe2fa38" providerId="ADAL" clId="{38B6A2D4-BAD4-8447-AEC6-634D41830F9D}" dt="2023-04-12T06:22:27.080" v="56" actId="20578"/>
          <ac:spMkLst>
            <pc:docMk/>
            <pc:sldMk cId="950642671" sldId="711"/>
            <ac:spMk id="6" creationId="{3FF27A70-EDA5-8468-421E-8A186722CB01}"/>
          </ac:spMkLst>
        </pc:spChg>
      </pc:sldChg>
      <pc:sldChg chg="addSp modSp mod">
        <pc:chgData name="(대학원생) 송상현 (도시환경공학과)" userId="70f2d841-58d8-4d83-bb54-db1f3fe2fa38" providerId="ADAL" clId="{38B6A2D4-BAD4-8447-AEC6-634D41830F9D}" dt="2023-04-12T07:49:12.316" v="1760" actId="20577"/>
        <pc:sldMkLst>
          <pc:docMk/>
          <pc:sldMk cId="2847656583" sldId="713"/>
        </pc:sldMkLst>
        <pc:spChg chg="mod">
          <ac:chgData name="(대학원생) 송상현 (도시환경공학과)" userId="70f2d841-58d8-4d83-bb54-db1f3fe2fa38" providerId="ADAL" clId="{38B6A2D4-BAD4-8447-AEC6-634D41830F9D}" dt="2023-04-12T06:48:26.549" v="182" actId="20577"/>
          <ac:spMkLst>
            <pc:docMk/>
            <pc:sldMk cId="2847656583" sldId="713"/>
            <ac:spMk id="7" creationId="{7D5CDD30-BFFF-C644-3363-7010F4C3B134}"/>
          </ac:spMkLst>
        </pc:spChg>
        <pc:spChg chg="mod">
          <ac:chgData name="(대학원생) 송상현 (도시환경공학과)" userId="70f2d841-58d8-4d83-bb54-db1f3fe2fa38" providerId="ADAL" clId="{38B6A2D4-BAD4-8447-AEC6-634D41830F9D}" dt="2023-04-12T06:44:40.024" v="163" actId="1076"/>
          <ac:spMkLst>
            <pc:docMk/>
            <pc:sldMk cId="2847656583" sldId="713"/>
            <ac:spMk id="15" creationId="{EBEDE83F-B812-A9D3-0B56-271F5E948762}"/>
          </ac:spMkLst>
        </pc:spChg>
        <pc:spChg chg="mod">
          <ac:chgData name="(대학원생) 송상현 (도시환경공학과)" userId="70f2d841-58d8-4d83-bb54-db1f3fe2fa38" providerId="ADAL" clId="{38B6A2D4-BAD4-8447-AEC6-634D41830F9D}" dt="2023-04-12T06:44:40.024" v="163" actId="1076"/>
          <ac:spMkLst>
            <pc:docMk/>
            <pc:sldMk cId="2847656583" sldId="713"/>
            <ac:spMk id="38" creationId="{FDD5333B-62A8-98F7-CC4D-895A541D9AAF}"/>
          </ac:spMkLst>
        </pc:spChg>
        <pc:spChg chg="mod">
          <ac:chgData name="(대학원생) 송상현 (도시환경공학과)" userId="70f2d841-58d8-4d83-bb54-db1f3fe2fa38" providerId="ADAL" clId="{38B6A2D4-BAD4-8447-AEC6-634D41830F9D}" dt="2023-04-12T06:44:40.024" v="163" actId="1076"/>
          <ac:spMkLst>
            <pc:docMk/>
            <pc:sldMk cId="2847656583" sldId="713"/>
            <ac:spMk id="39" creationId="{ED92049E-CA5B-4CEA-0489-BBEE1C8C9511}"/>
          </ac:spMkLst>
        </pc:spChg>
        <pc:spChg chg="mod">
          <ac:chgData name="(대학원생) 송상현 (도시환경공학과)" userId="70f2d841-58d8-4d83-bb54-db1f3fe2fa38" providerId="ADAL" clId="{38B6A2D4-BAD4-8447-AEC6-634D41830F9D}" dt="2023-04-12T06:44:40.024" v="163" actId="1076"/>
          <ac:spMkLst>
            <pc:docMk/>
            <pc:sldMk cId="2847656583" sldId="713"/>
            <ac:spMk id="41" creationId="{82B31A80-43DC-32EB-0D1C-2E7C43393CFF}"/>
          </ac:spMkLst>
        </pc:spChg>
        <pc:spChg chg="mod">
          <ac:chgData name="(대학원생) 송상현 (도시환경공학과)" userId="70f2d841-58d8-4d83-bb54-db1f3fe2fa38" providerId="ADAL" clId="{38B6A2D4-BAD4-8447-AEC6-634D41830F9D}" dt="2023-04-12T06:44:40.024" v="163" actId="1076"/>
          <ac:spMkLst>
            <pc:docMk/>
            <pc:sldMk cId="2847656583" sldId="713"/>
            <ac:spMk id="42" creationId="{BCF6F90D-0C8E-7892-C419-AA4CDA117382}"/>
          </ac:spMkLst>
        </pc:spChg>
        <pc:spChg chg="mod">
          <ac:chgData name="(대학원생) 송상현 (도시환경공학과)" userId="70f2d841-58d8-4d83-bb54-db1f3fe2fa38" providerId="ADAL" clId="{38B6A2D4-BAD4-8447-AEC6-634D41830F9D}" dt="2023-04-12T06:44:40.024" v="163" actId="1076"/>
          <ac:spMkLst>
            <pc:docMk/>
            <pc:sldMk cId="2847656583" sldId="713"/>
            <ac:spMk id="43" creationId="{D53D389D-D27E-9095-1C9D-03A2C7F13F20}"/>
          </ac:spMkLst>
        </pc:spChg>
        <pc:spChg chg="add mod">
          <ac:chgData name="(대학원생) 송상현 (도시환경공학과)" userId="70f2d841-58d8-4d83-bb54-db1f3fe2fa38" providerId="ADAL" clId="{38B6A2D4-BAD4-8447-AEC6-634D41830F9D}" dt="2023-04-12T07:49:12.316" v="1760" actId="20577"/>
          <ac:spMkLst>
            <pc:docMk/>
            <pc:sldMk cId="2847656583" sldId="713"/>
            <ac:spMk id="45" creationId="{FB092DE3-0A93-D14B-9701-8886D1596EC3}"/>
          </ac:spMkLst>
        </pc:spChg>
        <pc:spChg chg="mod">
          <ac:chgData name="(대학원생) 송상현 (도시환경공학과)" userId="70f2d841-58d8-4d83-bb54-db1f3fe2fa38" providerId="ADAL" clId="{38B6A2D4-BAD4-8447-AEC6-634D41830F9D}" dt="2023-04-12T06:44:37.091" v="162" actId="1076"/>
          <ac:spMkLst>
            <pc:docMk/>
            <pc:sldMk cId="2847656583" sldId="713"/>
            <ac:spMk id="60" creationId="{CE3A4D43-316A-DD87-926D-20C0B48C9DE9}"/>
          </ac:spMkLst>
        </pc:spChg>
        <pc:spChg chg="mod">
          <ac:chgData name="(대학원생) 송상현 (도시환경공학과)" userId="70f2d841-58d8-4d83-bb54-db1f3fe2fa38" providerId="ADAL" clId="{38B6A2D4-BAD4-8447-AEC6-634D41830F9D}" dt="2023-04-12T06:44:37.091" v="162" actId="1076"/>
          <ac:spMkLst>
            <pc:docMk/>
            <pc:sldMk cId="2847656583" sldId="713"/>
            <ac:spMk id="62" creationId="{AFF58056-0BE5-8309-6E8C-640AA05A7C64}"/>
          </ac:spMkLst>
        </pc:spChg>
        <pc:spChg chg="mod">
          <ac:chgData name="(대학원생) 송상현 (도시환경공학과)" userId="70f2d841-58d8-4d83-bb54-db1f3fe2fa38" providerId="ADAL" clId="{38B6A2D4-BAD4-8447-AEC6-634D41830F9D}" dt="2023-04-12T06:44:37.091" v="162" actId="1076"/>
          <ac:spMkLst>
            <pc:docMk/>
            <pc:sldMk cId="2847656583" sldId="713"/>
            <ac:spMk id="63" creationId="{3845BDCB-338B-EC9D-C5FC-7A15F758B80F}"/>
          </ac:spMkLst>
        </pc:spChg>
        <pc:spChg chg="mod">
          <ac:chgData name="(대학원생) 송상현 (도시환경공학과)" userId="70f2d841-58d8-4d83-bb54-db1f3fe2fa38" providerId="ADAL" clId="{38B6A2D4-BAD4-8447-AEC6-634D41830F9D}" dt="2023-04-12T06:44:37.091" v="162" actId="1076"/>
          <ac:spMkLst>
            <pc:docMk/>
            <pc:sldMk cId="2847656583" sldId="713"/>
            <ac:spMk id="2048" creationId="{72B8FC21-BD95-AB70-2901-146ACE6D6CD9}"/>
          </ac:spMkLst>
        </pc:spChg>
        <pc:spChg chg="mod">
          <ac:chgData name="(대학원생) 송상현 (도시환경공학과)" userId="70f2d841-58d8-4d83-bb54-db1f3fe2fa38" providerId="ADAL" clId="{38B6A2D4-BAD4-8447-AEC6-634D41830F9D}" dt="2023-04-12T06:44:37.091" v="162" actId="1076"/>
          <ac:spMkLst>
            <pc:docMk/>
            <pc:sldMk cId="2847656583" sldId="713"/>
            <ac:spMk id="2049" creationId="{B733424C-F14B-1C72-7484-07BE65F88E36}"/>
          </ac:spMkLst>
        </pc:spChg>
        <pc:spChg chg="mod">
          <ac:chgData name="(대학원생) 송상현 (도시환경공학과)" userId="70f2d841-58d8-4d83-bb54-db1f3fe2fa38" providerId="ADAL" clId="{38B6A2D4-BAD4-8447-AEC6-634D41830F9D}" dt="2023-04-12T06:44:37.091" v="162" actId="1076"/>
          <ac:spMkLst>
            <pc:docMk/>
            <pc:sldMk cId="2847656583" sldId="713"/>
            <ac:spMk id="2050" creationId="{6EA5E2F5-A504-9E72-1763-6E32A9A29C8A}"/>
          </ac:spMkLst>
        </pc:spChg>
        <pc:grpChg chg="add">
          <ac:chgData name="(대학원생) 송상현 (도시환경공학과)" userId="70f2d841-58d8-4d83-bb54-db1f3fe2fa38" providerId="ADAL" clId="{38B6A2D4-BAD4-8447-AEC6-634D41830F9D}" dt="2023-04-12T05:30:26.250" v="9" actId="164"/>
          <ac:grpSpMkLst>
            <pc:docMk/>
            <pc:sldMk cId="2847656583" sldId="713"/>
            <ac:grpSpMk id="3" creationId="{0B060C62-5CD4-A140-8CEF-EF199DCA22C0}"/>
          </ac:grpSpMkLst>
        </pc:grpChg>
        <pc:grpChg chg="add mod">
          <ac:chgData name="(대학원생) 송상현 (도시환경공학과)" userId="70f2d841-58d8-4d83-bb54-db1f3fe2fa38" providerId="ADAL" clId="{38B6A2D4-BAD4-8447-AEC6-634D41830F9D}" dt="2023-04-12T06:44:40.024" v="163" actId="1076"/>
          <ac:grpSpMkLst>
            <pc:docMk/>
            <pc:sldMk cId="2847656583" sldId="713"/>
            <ac:grpSpMk id="4" creationId="{F8BD57A3-8C3A-F64B-B8B1-7E22C3F04A50}"/>
          </ac:grpSpMkLst>
        </pc:grpChg>
        <pc:grpChg chg="mod">
          <ac:chgData name="(대학원생) 송상현 (도시환경공학과)" userId="70f2d841-58d8-4d83-bb54-db1f3fe2fa38" providerId="ADAL" clId="{38B6A2D4-BAD4-8447-AEC6-634D41830F9D}" dt="2023-04-12T06:44:40.024" v="163" actId="1076"/>
          <ac:grpSpMkLst>
            <pc:docMk/>
            <pc:sldMk cId="2847656583" sldId="713"/>
            <ac:grpSpMk id="12" creationId="{2AB0D051-F70D-DF72-8B5E-D1683BA4502E}"/>
          </ac:grpSpMkLst>
        </pc:grpChg>
        <pc:grpChg chg="add mod">
          <ac:chgData name="(대학원생) 송상현 (도시환경공학과)" userId="70f2d841-58d8-4d83-bb54-db1f3fe2fa38" providerId="ADAL" clId="{38B6A2D4-BAD4-8447-AEC6-634D41830F9D}" dt="2023-04-12T06:44:37.091" v="162" actId="1076"/>
          <ac:grpSpMkLst>
            <pc:docMk/>
            <pc:sldMk cId="2847656583" sldId="713"/>
            <ac:grpSpMk id="20" creationId="{7D09D176-C9DD-2046-8ECB-6C5A5F91D879}"/>
          </ac:grpSpMkLst>
        </pc:grpChg>
        <pc:grpChg chg="mod">
          <ac:chgData name="(대학원생) 송상현 (도시환경공학과)" userId="70f2d841-58d8-4d83-bb54-db1f3fe2fa38" providerId="ADAL" clId="{38B6A2D4-BAD4-8447-AEC6-634D41830F9D}" dt="2023-04-12T06:44:37.091" v="162" actId="1076"/>
          <ac:grpSpMkLst>
            <pc:docMk/>
            <pc:sldMk cId="2847656583" sldId="713"/>
            <ac:grpSpMk id="55" creationId="{32704E6A-C8DF-150B-4776-E531561FFA63}"/>
          </ac:grpSpMkLst>
        </pc:grpChg>
        <pc:picChg chg="mod">
          <ac:chgData name="(대학원생) 송상현 (도시환경공학과)" userId="70f2d841-58d8-4d83-bb54-db1f3fe2fa38" providerId="ADAL" clId="{38B6A2D4-BAD4-8447-AEC6-634D41830F9D}" dt="2023-04-12T06:44:40.024" v="163" actId="1076"/>
          <ac:picMkLst>
            <pc:docMk/>
            <pc:sldMk cId="2847656583" sldId="713"/>
            <ac:picMk id="13" creationId="{C494E25E-7F89-2286-6743-6A1BD60FC9C3}"/>
          </ac:picMkLst>
        </pc:picChg>
        <pc:picChg chg="mod">
          <ac:chgData name="(대학원생) 송상현 (도시환경공학과)" userId="70f2d841-58d8-4d83-bb54-db1f3fe2fa38" providerId="ADAL" clId="{38B6A2D4-BAD4-8447-AEC6-634D41830F9D}" dt="2023-04-12T06:44:40.024" v="163" actId="1076"/>
          <ac:picMkLst>
            <pc:docMk/>
            <pc:sldMk cId="2847656583" sldId="713"/>
            <ac:picMk id="14" creationId="{35FECE6C-70C8-B87F-C519-D1FECE2DDA31}"/>
          </ac:picMkLst>
        </pc:picChg>
        <pc:picChg chg="mod">
          <ac:chgData name="(대학원생) 송상현 (도시환경공학과)" userId="70f2d841-58d8-4d83-bb54-db1f3fe2fa38" providerId="ADAL" clId="{38B6A2D4-BAD4-8447-AEC6-634D41830F9D}" dt="2023-04-12T06:44:40.024" v="163" actId="1076"/>
          <ac:picMkLst>
            <pc:docMk/>
            <pc:sldMk cId="2847656583" sldId="713"/>
            <ac:picMk id="16" creationId="{FB7822D3-4D9A-AC19-80BF-C97009346036}"/>
          </ac:picMkLst>
        </pc:picChg>
        <pc:picChg chg="mod">
          <ac:chgData name="(대학원생) 송상현 (도시환경공학과)" userId="70f2d841-58d8-4d83-bb54-db1f3fe2fa38" providerId="ADAL" clId="{38B6A2D4-BAD4-8447-AEC6-634D41830F9D}" dt="2023-04-12T07:16:59.236" v="576" actId="1440"/>
          <ac:picMkLst>
            <pc:docMk/>
            <pc:sldMk cId="2847656583" sldId="713"/>
            <ac:picMk id="56" creationId="{53CF92B9-F5C4-7B07-60C6-88286E90B374}"/>
          </ac:picMkLst>
        </pc:picChg>
        <pc:picChg chg="mod">
          <ac:chgData name="(대학원생) 송상현 (도시환경공학과)" userId="70f2d841-58d8-4d83-bb54-db1f3fe2fa38" providerId="ADAL" clId="{38B6A2D4-BAD4-8447-AEC6-634D41830F9D}" dt="2023-04-12T06:44:37.091" v="162" actId="1076"/>
          <ac:picMkLst>
            <pc:docMk/>
            <pc:sldMk cId="2847656583" sldId="713"/>
            <ac:picMk id="59" creationId="{A69FE75E-8827-49C2-16B7-F1C7C5308070}"/>
          </ac:picMkLst>
        </pc:picChg>
        <pc:picChg chg="mod">
          <ac:chgData name="(대학원생) 송상현 (도시환경공학과)" userId="70f2d841-58d8-4d83-bb54-db1f3fe2fa38" providerId="ADAL" clId="{38B6A2D4-BAD4-8447-AEC6-634D41830F9D}" dt="2023-04-12T06:44:37.091" v="162" actId="1076"/>
          <ac:picMkLst>
            <pc:docMk/>
            <pc:sldMk cId="2847656583" sldId="713"/>
            <ac:picMk id="61" creationId="{E7321C67-866C-4671-6E37-1735F113E035}"/>
          </ac:picMkLst>
        </pc:picChg>
      </pc:sldChg>
      <pc:sldChg chg="addSp delSp modSp mod">
        <pc:chgData name="(대학원생) 송상현 (도시환경공학과)" userId="70f2d841-58d8-4d83-bb54-db1f3fe2fa38" providerId="ADAL" clId="{38B6A2D4-BAD4-8447-AEC6-634D41830F9D}" dt="2023-04-12T07:18:19.477" v="585" actId="478"/>
        <pc:sldMkLst>
          <pc:docMk/>
          <pc:sldMk cId="2833918869" sldId="715"/>
        </pc:sldMkLst>
        <pc:spChg chg="mod">
          <ac:chgData name="(대학원생) 송상현 (도시환경공학과)" userId="70f2d841-58d8-4d83-bb54-db1f3fe2fa38" providerId="ADAL" clId="{38B6A2D4-BAD4-8447-AEC6-634D41830F9D}" dt="2023-04-12T06:51:40.909" v="296" actId="20577"/>
          <ac:spMkLst>
            <pc:docMk/>
            <pc:sldMk cId="2833918869" sldId="715"/>
            <ac:spMk id="6" creationId="{94A667D6-224E-0E8C-4039-B12F77098021}"/>
          </ac:spMkLst>
        </pc:spChg>
        <pc:spChg chg="mod">
          <ac:chgData name="(대학원생) 송상현 (도시환경공학과)" userId="70f2d841-58d8-4d83-bb54-db1f3fe2fa38" providerId="ADAL" clId="{38B6A2D4-BAD4-8447-AEC6-634D41830F9D}" dt="2023-04-12T07:18:17.886" v="583" actId="1076"/>
          <ac:spMkLst>
            <pc:docMk/>
            <pc:sldMk cId="2833918869" sldId="715"/>
            <ac:spMk id="8" creationId="{450979CC-2F2C-FD3D-FA3A-11F971DFCC70}"/>
          </ac:spMkLst>
        </pc:spChg>
        <pc:spChg chg="mod">
          <ac:chgData name="(대학원생) 송상현 (도시환경공학과)" userId="70f2d841-58d8-4d83-bb54-db1f3fe2fa38" providerId="ADAL" clId="{38B6A2D4-BAD4-8447-AEC6-634D41830F9D}" dt="2023-04-12T06:38:43.379" v="57" actId="20577"/>
          <ac:spMkLst>
            <pc:docMk/>
            <pc:sldMk cId="2833918869" sldId="715"/>
            <ac:spMk id="12" creationId="{D7F9E0D6-215E-B071-A694-FA1FD6F797B2}"/>
          </ac:spMkLst>
        </pc:spChg>
        <pc:spChg chg="add del">
          <ac:chgData name="(대학원생) 송상현 (도시환경공학과)" userId="70f2d841-58d8-4d83-bb54-db1f3fe2fa38" providerId="ADAL" clId="{38B6A2D4-BAD4-8447-AEC6-634D41830F9D}" dt="2023-04-12T07:18:18.401" v="584" actId="478"/>
          <ac:spMkLst>
            <pc:docMk/>
            <pc:sldMk cId="2833918869" sldId="715"/>
            <ac:spMk id="14" creationId="{123903F8-8BB9-71DF-12AB-FE8C6DCDE552}"/>
          </ac:spMkLst>
        </pc:spChg>
        <pc:grpChg chg="mod">
          <ac:chgData name="(대학원생) 송상현 (도시환경공학과)" userId="70f2d841-58d8-4d83-bb54-db1f3fe2fa38" providerId="ADAL" clId="{38B6A2D4-BAD4-8447-AEC6-634D41830F9D}" dt="2023-04-12T07:18:17.340" v="582" actId="1076"/>
          <ac:grpSpMkLst>
            <pc:docMk/>
            <pc:sldMk cId="2833918869" sldId="715"/>
            <ac:grpSpMk id="10" creationId="{7AA80990-F87A-7D8E-0A2A-9E772A3B2524}"/>
          </ac:grpSpMkLst>
        </pc:grpChg>
        <pc:grpChg chg="add del">
          <ac:chgData name="(대학원생) 송상현 (도시환경공학과)" userId="70f2d841-58d8-4d83-bb54-db1f3fe2fa38" providerId="ADAL" clId="{38B6A2D4-BAD4-8447-AEC6-634D41830F9D}" dt="2023-04-12T07:18:19.477" v="585" actId="478"/>
          <ac:grpSpMkLst>
            <pc:docMk/>
            <pc:sldMk cId="2833918869" sldId="715"/>
            <ac:grpSpMk id="16" creationId="{520221B8-ACE1-E6CA-9045-FAA5D3B8CA0D}"/>
          </ac:grpSpMkLst>
        </pc:grpChg>
        <pc:picChg chg="mod">
          <ac:chgData name="(대학원생) 송상현 (도시환경공학과)" userId="70f2d841-58d8-4d83-bb54-db1f3fe2fa38" providerId="ADAL" clId="{38B6A2D4-BAD4-8447-AEC6-634D41830F9D}" dt="2023-04-12T07:18:17.886" v="583" actId="1076"/>
          <ac:picMkLst>
            <pc:docMk/>
            <pc:sldMk cId="2833918869" sldId="715"/>
            <ac:picMk id="29" creationId="{E35FD51F-23F3-C44D-B1C9-23AEB032D1BC}"/>
          </ac:picMkLst>
        </pc:picChg>
      </pc:sldChg>
      <pc:sldChg chg="modSp mod">
        <pc:chgData name="(대학원생) 송상현 (도시환경공학과)" userId="70f2d841-58d8-4d83-bb54-db1f3fe2fa38" providerId="ADAL" clId="{38B6A2D4-BAD4-8447-AEC6-634D41830F9D}" dt="2023-04-12T07:17:07.004" v="577" actId="1440"/>
        <pc:sldMkLst>
          <pc:docMk/>
          <pc:sldMk cId="1620688880" sldId="716"/>
        </pc:sldMkLst>
        <pc:picChg chg="mod">
          <ac:chgData name="(대학원생) 송상현 (도시환경공학과)" userId="70f2d841-58d8-4d83-bb54-db1f3fe2fa38" providerId="ADAL" clId="{38B6A2D4-BAD4-8447-AEC6-634D41830F9D}" dt="2023-04-12T07:17:07.004" v="577" actId="1440"/>
          <ac:picMkLst>
            <pc:docMk/>
            <pc:sldMk cId="1620688880" sldId="716"/>
            <ac:picMk id="52" creationId="{42CEF736-14A8-4886-C336-898313B36143}"/>
          </ac:picMkLst>
        </pc:picChg>
      </pc:sldChg>
      <pc:sldChg chg="addSp delSp modSp mod ord">
        <pc:chgData name="(대학원생) 송상현 (도시환경공학과)" userId="70f2d841-58d8-4d83-bb54-db1f3fe2fa38" providerId="ADAL" clId="{38B6A2D4-BAD4-8447-AEC6-634D41830F9D}" dt="2023-04-13T06:27:57.626" v="2074" actId="1076"/>
        <pc:sldMkLst>
          <pc:docMk/>
          <pc:sldMk cId="3380530948" sldId="717"/>
        </pc:sldMkLst>
        <pc:spChg chg="add mod">
          <ac:chgData name="(대학원생) 송상현 (도시환경공학과)" userId="70f2d841-58d8-4d83-bb54-db1f3fe2fa38" providerId="ADAL" clId="{38B6A2D4-BAD4-8447-AEC6-634D41830F9D}" dt="2023-04-13T06:27:57.626" v="2074" actId="1076"/>
          <ac:spMkLst>
            <pc:docMk/>
            <pc:sldMk cId="3380530948" sldId="717"/>
            <ac:spMk id="33" creationId="{A1DD80D5-AED5-E54C-91FB-485C2B5DFA5F}"/>
          </ac:spMkLst>
        </pc:spChg>
        <pc:spChg chg="add mod">
          <ac:chgData name="(대학원생) 송상현 (도시환경공학과)" userId="70f2d841-58d8-4d83-bb54-db1f3fe2fa38" providerId="ADAL" clId="{38B6A2D4-BAD4-8447-AEC6-634D41830F9D}" dt="2023-04-12T07:45:18.443" v="1510" actId="14100"/>
          <ac:spMkLst>
            <pc:docMk/>
            <pc:sldMk cId="3380530948" sldId="717"/>
            <ac:spMk id="37" creationId="{57C1C2BA-9509-E64B-A049-99A91DB9DF8F}"/>
          </ac:spMkLst>
        </pc:spChg>
        <pc:spChg chg="add del mod">
          <ac:chgData name="(대학원생) 송상현 (도시환경공학과)" userId="70f2d841-58d8-4d83-bb54-db1f3fe2fa38" providerId="ADAL" clId="{38B6A2D4-BAD4-8447-AEC6-634D41830F9D}" dt="2023-04-12T07:45:34.320" v="1517"/>
          <ac:spMkLst>
            <pc:docMk/>
            <pc:sldMk cId="3380530948" sldId="717"/>
            <ac:spMk id="39" creationId="{D8F2E8C3-382D-4849-B16E-175C8A484C57}"/>
          </ac:spMkLst>
        </pc:spChg>
        <pc:spChg chg="mod">
          <ac:chgData name="(대학원생) 송상현 (도시환경공학과)" userId="70f2d841-58d8-4d83-bb54-db1f3fe2fa38" providerId="ADAL" clId="{38B6A2D4-BAD4-8447-AEC6-634D41830F9D}" dt="2023-04-12T06:19:09.486" v="55" actId="2711"/>
          <ac:spMkLst>
            <pc:docMk/>
            <pc:sldMk cId="3380530948" sldId="717"/>
            <ac:spMk id="47" creationId="{36B64335-700C-D73A-F1BD-F3E42FF6B0EC}"/>
          </ac:spMkLst>
        </pc:spChg>
        <pc:grpChg chg="mod">
          <ac:chgData name="(대학원생) 송상현 (도시환경공학과)" userId="70f2d841-58d8-4d83-bb54-db1f3fe2fa38" providerId="ADAL" clId="{38B6A2D4-BAD4-8447-AEC6-634D41830F9D}" dt="2023-04-12T07:44:22.997" v="1463" actId="1076"/>
          <ac:grpSpMkLst>
            <pc:docMk/>
            <pc:sldMk cId="3380530948" sldId="717"/>
            <ac:grpSpMk id="46" creationId="{AA7F5EB9-5CC0-00F2-F98D-53BD78C11CA0}"/>
          </ac:grpSpMkLst>
        </pc:grpChg>
      </pc:sldChg>
      <pc:sldChg chg="del">
        <pc:chgData name="(대학원생) 송상현 (도시환경공학과)" userId="70f2d841-58d8-4d83-bb54-db1f3fe2fa38" providerId="ADAL" clId="{38B6A2D4-BAD4-8447-AEC6-634D41830F9D}" dt="2023-04-12T07:46:54.402" v="1695" actId="2696"/>
        <pc:sldMkLst>
          <pc:docMk/>
          <pc:sldMk cId="330248271" sldId="718"/>
        </pc:sldMkLst>
      </pc:sldChg>
      <pc:sldChg chg="modSp">
        <pc:chgData name="(대학원생) 송상현 (도시환경공학과)" userId="70f2d841-58d8-4d83-bb54-db1f3fe2fa38" providerId="ADAL" clId="{38B6A2D4-BAD4-8447-AEC6-634D41830F9D}" dt="2023-04-12T05:29:34.494" v="6" actId="1076"/>
        <pc:sldMkLst>
          <pc:docMk/>
          <pc:sldMk cId="214349694" sldId="719"/>
        </pc:sldMkLst>
        <pc:picChg chg="mod">
          <ac:chgData name="(대학원생) 송상현 (도시환경공학과)" userId="70f2d841-58d8-4d83-bb54-db1f3fe2fa38" providerId="ADAL" clId="{38B6A2D4-BAD4-8447-AEC6-634D41830F9D}" dt="2023-04-12T05:29:34.494" v="6" actId="1076"/>
          <ac:picMkLst>
            <pc:docMk/>
            <pc:sldMk cId="214349694" sldId="719"/>
            <ac:picMk id="13" creationId="{F4D72B6A-0704-2793-D495-B7A21C24674E}"/>
          </ac:picMkLst>
        </pc:picChg>
      </pc:sldChg>
      <pc:sldChg chg="addSp delSp modSp add mod">
        <pc:chgData name="(대학원생) 송상현 (도시환경공학과)" userId="70f2d841-58d8-4d83-bb54-db1f3fe2fa38" providerId="ADAL" clId="{38B6A2D4-BAD4-8447-AEC6-634D41830F9D}" dt="2023-04-12T07:23:35.626" v="653" actId="1076"/>
        <pc:sldMkLst>
          <pc:docMk/>
          <pc:sldMk cId="3669675008" sldId="720"/>
        </pc:sldMkLst>
        <pc:spChg chg="mod">
          <ac:chgData name="(대학원생) 송상현 (도시환경공학과)" userId="70f2d841-58d8-4d83-bb54-db1f3fe2fa38" providerId="ADAL" clId="{38B6A2D4-BAD4-8447-AEC6-634D41830F9D}" dt="2023-04-12T06:42:51.260" v="155" actId="20577"/>
          <ac:spMkLst>
            <pc:docMk/>
            <pc:sldMk cId="3669675008" sldId="720"/>
            <ac:spMk id="3" creationId="{AF05EFE3-8DE1-4E68-0AD9-F36E2C89FD31}"/>
          </ac:spMkLst>
        </pc:spChg>
        <pc:spChg chg="del mod">
          <ac:chgData name="(대학원생) 송상현 (도시환경공학과)" userId="70f2d841-58d8-4d83-bb54-db1f3fe2fa38" providerId="ADAL" clId="{38B6A2D4-BAD4-8447-AEC6-634D41830F9D}" dt="2023-04-12T05:55:25.186" v="16" actId="478"/>
          <ac:spMkLst>
            <pc:docMk/>
            <pc:sldMk cId="3669675008" sldId="720"/>
            <ac:spMk id="6" creationId="{74808B7F-D897-076A-E1F4-02852A64B789}"/>
          </ac:spMkLst>
        </pc:spChg>
        <pc:spChg chg="del mod">
          <ac:chgData name="(대학원생) 송상현 (도시환경공학과)" userId="70f2d841-58d8-4d83-bb54-db1f3fe2fa38" providerId="ADAL" clId="{38B6A2D4-BAD4-8447-AEC6-634D41830F9D}" dt="2023-04-12T05:59:41.109" v="50" actId="478"/>
          <ac:spMkLst>
            <pc:docMk/>
            <pc:sldMk cId="3669675008" sldId="720"/>
            <ac:spMk id="8" creationId="{450979CC-2F2C-FD3D-FA3A-11F971DFCC70}"/>
          </ac:spMkLst>
        </pc:spChg>
        <pc:spChg chg="add mod">
          <ac:chgData name="(대학원생) 송상현 (도시환경공학과)" userId="70f2d841-58d8-4d83-bb54-db1f3fe2fa38" providerId="ADAL" clId="{38B6A2D4-BAD4-8447-AEC6-634D41830F9D}" dt="2023-04-12T07:09:38.624" v="499" actId="14100"/>
          <ac:spMkLst>
            <pc:docMk/>
            <pc:sldMk cId="3669675008" sldId="720"/>
            <ac:spMk id="13" creationId="{FA2B04CE-3B5A-5B44-BAA5-6E4EA0BCD5B3}"/>
          </ac:spMkLst>
        </pc:spChg>
        <pc:spChg chg="add mod">
          <ac:chgData name="(대학원생) 송상현 (도시환경공학과)" userId="70f2d841-58d8-4d83-bb54-db1f3fe2fa38" providerId="ADAL" clId="{38B6A2D4-BAD4-8447-AEC6-634D41830F9D}" dt="2023-04-12T07:15:55.903" v="557" actId="1076"/>
          <ac:spMkLst>
            <pc:docMk/>
            <pc:sldMk cId="3669675008" sldId="720"/>
            <ac:spMk id="16" creationId="{8ED41D01-7E73-2A4E-8C00-66E5594FB214}"/>
          </ac:spMkLst>
        </pc:spChg>
        <pc:spChg chg="mod">
          <ac:chgData name="(대학원생) 송상현 (도시환경공학과)" userId="70f2d841-58d8-4d83-bb54-db1f3fe2fa38" providerId="ADAL" clId="{38B6A2D4-BAD4-8447-AEC6-634D41830F9D}" dt="2023-04-12T07:05:53.556" v="433" actId="14100"/>
          <ac:spMkLst>
            <pc:docMk/>
            <pc:sldMk cId="3669675008" sldId="720"/>
            <ac:spMk id="18" creationId="{A5FD1733-3992-616C-649D-21B7628DD0A7}"/>
          </ac:spMkLst>
        </pc:spChg>
        <pc:spChg chg="del mod">
          <ac:chgData name="(대학원생) 송상현 (도시환경공학과)" userId="70f2d841-58d8-4d83-bb54-db1f3fe2fa38" providerId="ADAL" clId="{38B6A2D4-BAD4-8447-AEC6-634D41830F9D}" dt="2023-04-12T07:02:39.735" v="384" actId="478"/>
          <ac:spMkLst>
            <pc:docMk/>
            <pc:sldMk cId="3669675008" sldId="720"/>
            <ac:spMk id="19" creationId="{6310FACB-3FB3-B3A4-2CD6-4D40C33EFEA5}"/>
          </ac:spMkLst>
        </pc:spChg>
        <pc:spChg chg="del mod">
          <ac:chgData name="(대학원생) 송상현 (도시환경공학과)" userId="70f2d841-58d8-4d83-bb54-db1f3fe2fa38" providerId="ADAL" clId="{38B6A2D4-BAD4-8447-AEC6-634D41830F9D}" dt="2023-04-12T07:02:39.735" v="384" actId="478"/>
          <ac:spMkLst>
            <pc:docMk/>
            <pc:sldMk cId="3669675008" sldId="720"/>
            <ac:spMk id="20" creationId="{81DF6841-20D7-E373-BAA6-94B550D2AE79}"/>
          </ac:spMkLst>
        </pc:spChg>
        <pc:spChg chg="add mod">
          <ac:chgData name="(대학원생) 송상현 (도시환경공학과)" userId="70f2d841-58d8-4d83-bb54-db1f3fe2fa38" providerId="ADAL" clId="{38B6A2D4-BAD4-8447-AEC6-634D41830F9D}" dt="2023-04-12T07:00:14.191" v="373" actId="732"/>
          <ac:spMkLst>
            <pc:docMk/>
            <pc:sldMk cId="3669675008" sldId="720"/>
            <ac:spMk id="21" creationId="{526CD679-43F6-FC44-A123-331852202E3D}"/>
          </ac:spMkLst>
        </pc:spChg>
        <pc:spChg chg="add mod">
          <ac:chgData name="(대학원생) 송상현 (도시환경공학과)" userId="70f2d841-58d8-4d83-bb54-db1f3fe2fa38" providerId="ADAL" clId="{38B6A2D4-BAD4-8447-AEC6-634D41830F9D}" dt="2023-04-12T07:05:40.697" v="427" actId="122"/>
          <ac:spMkLst>
            <pc:docMk/>
            <pc:sldMk cId="3669675008" sldId="720"/>
            <ac:spMk id="22" creationId="{590A6ECE-FAD0-354C-9374-9AAFBC9BA7E5}"/>
          </ac:spMkLst>
        </pc:spChg>
        <pc:spChg chg="add mod">
          <ac:chgData name="(대학원생) 송상현 (도시환경공학과)" userId="70f2d841-58d8-4d83-bb54-db1f3fe2fa38" providerId="ADAL" clId="{38B6A2D4-BAD4-8447-AEC6-634D41830F9D}" dt="2023-04-12T07:10:37.898" v="510" actId="1076"/>
          <ac:spMkLst>
            <pc:docMk/>
            <pc:sldMk cId="3669675008" sldId="720"/>
            <ac:spMk id="24" creationId="{99135BA8-4E50-D04C-A314-B5699EF1EF9A}"/>
          </ac:spMkLst>
        </pc:spChg>
        <pc:spChg chg="add del mod">
          <ac:chgData name="(대학원생) 송상현 (도시환경공학과)" userId="70f2d841-58d8-4d83-bb54-db1f3fe2fa38" providerId="ADAL" clId="{38B6A2D4-BAD4-8447-AEC6-634D41830F9D}" dt="2023-04-12T07:09:14.784" v="487"/>
          <ac:spMkLst>
            <pc:docMk/>
            <pc:sldMk cId="3669675008" sldId="720"/>
            <ac:spMk id="26" creationId="{A628020E-2380-F545-8DAE-19B4500E3472}"/>
          </ac:spMkLst>
        </pc:spChg>
        <pc:spChg chg="add del mod">
          <ac:chgData name="(대학원생) 송상현 (도시환경공학과)" userId="70f2d841-58d8-4d83-bb54-db1f3fe2fa38" providerId="ADAL" clId="{38B6A2D4-BAD4-8447-AEC6-634D41830F9D}" dt="2023-04-12T07:09:16.364" v="489"/>
          <ac:spMkLst>
            <pc:docMk/>
            <pc:sldMk cId="3669675008" sldId="720"/>
            <ac:spMk id="27" creationId="{4179DFC3-EAF4-6741-AC5C-C567498DA50F}"/>
          </ac:spMkLst>
        </pc:spChg>
        <pc:spChg chg="add del mod">
          <ac:chgData name="(대학원생) 송상현 (도시환경공학과)" userId="70f2d841-58d8-4d83-bb54-db1f3fe2fa38" providerId="ADAL" clId="{38B6A2D4-BAD4-8447-AEC6-634D41830F9D}" dt="2023-04-12T07:09:20.726" v="493"/>
          <ac:spMkLst>
            <pc:docMk/>
            <pc:sldMk cId="3669675008" sldId="720"/>
            <ac:spMk id="28" creationId="{642C0463-64BF-D149-A1D8-4F3D63B8ADEF}"/>
          </ac:spMkLst>
        </pc:spChg>
        <pc:spChg chg="add mod">
          <ac:chgData name="(대학원생) 송상현 (도시환경공학과)" userId="70f2d841-58d8-4d83-bb54-db1f3fe2fa38" providerId="ADAL" clId="{38B6A2D4-BAD4-8447-AEC6-634D41830F9D}" dt="2023-04-12T07:10:15.600" v="508" actId="1076"/>
          <ac:spMkLst>
            <pc:docMk/>
            <pc:sldMk cId="3669675008" sldId="720"/>
            <ac:spMk id="30" creationId="{42BE4122-7E05-174F-8291-E11B2C3ECAEE}"/>
          </ac:spMkLst>
        </pc:spChg>
        <pc:spChg chg="add mod">
          <ac:chgData name="(대학원생) 송상현 (도시환경공학과)" userId="70f2d841-58d8-4d83-bb54-db1f3fe2fa38" providerId="ADAL" clId="{38B6A2D4-BAD4-8447-AEC6-634D41830F9D}" dt="2023-04-12T07:23:35.626" v="653" actId="1076"/>
          <ac:spMkLst>
            <pc:docMk/>
            <pc:sldMk cId="3669675008" sldId="720"/>
            <ac:spMk id="31" creationId="{3014EA5D-C1D5-AF43-B0CE-061DC72B9154}"/>
          </ac:spMkLst>
        </pc:spChg>
        <pc:grpChg chg="add mod">
          <ac:chgData name="(대학원생) 송상현 (도시환경공학과)" userId="70f2d841-58d8-4d83-bb54-db1f3fe2fa38" providerId="ADAL" clId="{38B6A2D4-BAD4-8447-AEC6-634D41830F9D}" dt="2023-04-12T07:10:32.815" v="509" actId="1076"/>
          <ac:grpSpMkLst>
            <pc:docMk/>
            <pc:sldMk cId="3669675008" sldId="720"/>
            <ac:grpSpMk id="5" creationId="{8C523E75-401A-604A-A1ED-79A27FA02591}"/>
          </ac:grpSpMkLst>
        </pc:grpChg>
        <pc:grpChg chg="add del mod">
          <ac:chgData name="(대학원생) 송상현 (도시환경공학과)" userId="70f2d841-58d8-4d83-bb54-db1f3fe2fa38" providerId="ADAL" clId="{38B6A2D4-BAD4-8447-AEC6-634D41830F9D}" dt="2023-04-12T07:02:02.147" v="381" actId="478"/>
          <ac:grpSpMkLst>
            <pc:docMk/>
            <pc:sldMk cId="3669675008" sldId="720"/>
            <ac:grpSpMk id="7" creationId="{18872A99-E12C-0541-8597-7CE6E06D7BAD}"/>
          </ac:grpSpMkLst>
        </pc:grpChg>
        <pc:grpChg chg="add">
          <ac:chgData name="(대학원생) 송상현 (도시환경공학과)" userId="70f2d841-58d8-4d83-bb54-db1f3fe2fa38" providerId="ADAL" clId="{38B6A2D4-BAD4-8447-AEC6-634D41830F9D}" dt="2023-04-12T07:03:18.989" v="395" actId="164"/>
          <ac:grpSpMkLst>
            <pc:docMk/>
            <pc:sldMk cId="3669675008" sldId="720"/>
            <ac:grpSpMk id="11" creationId="{2D7D49A5-474C-E54E-B0BD-BF9C2525C8FD}"/>
          </ac:grpSpMkLst>
        </pc:grpChg>
        <pc:grpChg chg="add mod">
          <ac:chgData name="(대학원생) 송상현 (도시환경공학과)" userId="70f2d841-58d8-4d83-bb54-db1f3fe2fa38" providerId="ADAL" clId="{38B6A2D4-BAD4-8447-AEC6-634D41830F9D}" dt="2023-04-12T07:10:41.399" v="511" actId="1076"/>
          <ac:grpSpMkLst>
            <pc:docMk/>
            <pc:sldMk cId="3669675008" sldId="720"/>
            <ac:grpSpMk id="12" creationId="{CEB3D9D6-B5F7-C345-9B3F-B741F75C6B7F}"/>
          </ac:grpSpMkLst>
        </pc:grpChg>
        <pc:grpChg chg="mod">
          <ac:chgData name="(대학원생) 송상현 (도시환경공학과)" userId="70f2d841-58d8-4d83-bb54-db1f3fe2fa38" providerId="ADAL" clId="{38B6A2D4-BAD4-8447-AEC6-634D41830F9D}" dt="2023-04-12T07:02:43.068" v="385" actId="1076"/>
          <ac:grpSpMkLst>
            <pc:docMk/>
            <pc:sldMk cId="3669675008" sldId="720"/>
            <ac:grpSpMk id="15" creationId="{3D829298-4C54-7E89-41D8-30991FB4D872}"/>
          </ac:grpSpMkLst>
        </pc:grpChg>
        <pc:grpChg chg="add">
          <ac:chgData name="(대학원생) 송상현 (도시환경공학과)" userId="70f2d841-58d8-4d83-bb54-db1f3fe2fa38" providerId="ADAL" clId="{38B6A2D4-BAD4-8447-AEC6-634D41830F9D}" dt="2023-04-12T07:23:21.915" v="649" actId="164"/>
          <ac:grpSpMkLst>
            <pc:docMk/>
            <pc:sldMk cId="3669675008" sldId="720"/>
            <ac:grpSpMk id="25" creationId="{1EB5145D-42BE-644C-96A5-25C100D2FA0E}"/>
          </ac:grpSpMkLst>
        </pc:grpChg>
        <pc:picChg chg="add mod">
          <ac:chgData name="(대학원생) 송상현 (도시환경공학과)" userId="70f2d841-58d8-4d83-bb54-db1f3fe2fa38" providerId="ADAL" clId="{38B6A2D4-BAD4-8447-AEC6-634D41830F9D}" dt="2023-04-12T07:02:52.165" v="387" actId="1076"/>
          <ac:picMkLst>
            <pc:docMk/>
            <pc:sldMk cId="3669675008" sldId="720"/>
            <ac:picMk id="10" creationId="{454B29F9-AB0C-0046-87BA-0B3D0873EF38}"/>
          </ac:picMkLst>
        </pc:picChg>
        <pc:picChg chg="add mod modCrop">
          <ac:chgData name="(대학원생) 송상현 (도시환경공학과)" userId="70f2d841-58d8-4d83-bb54-db1f3fe2fa38" providerId="ADAL" clId="{38B6A2D4-BAD4-8447-AEC6-634D41830F9D}" dt="2023-04-12T07:15:49.102" v="556" actId="1440"/>
          <ac:picMkLst>
            <pc:docMk/>
            <pc:sldMk cId="3669675008" sldId="720"/>
            <ac:picMk id="14" creationId="{2FDF20DA-5FC3-F347-9FD1-C9DC2227768D}"/>
          </ac:picMkLst>
        </pc:picChg>
        <pc:picChg chg="mod modCrop">
          <ac:chgData name="(대학원생) 송상현 (도시환경공학과)" userId="70f2d841-58d8-4d83-bb54-db1f3fe2fa38" providerId="ADAL" clId="{38B6A2D4-BAD4-8447-AEC6-634D41830F9D}" dt="2023-04-12T07:03:35.734" v="396" actId="732"/>
          <ac:picMkLst>
            <pc:docMk/>
            <pc:sldMk cId="3669675008" sldId="720"/>
            <ac:picMk id="17" creationId="{E90275CF-4B90-7B2F-404F-103FE826AE16}"/>
          </ac:picMkLst>
        </pc:picChg>
        <pc:picChg chg="del mod">
          <ac:chgData name="(대학원생) 송상현 (도시환경공학과)" userId="70f2d841-58d8-4d83-bb54-db1f3fe2fa38" providerId="ADAL" clId="{38B6A2D4-BAD4-8447-AEC6-634D41830F9D}" dt="2023-04-12T05:59:41.109" v="50" actId="478"/>
          <ac:picMkLst>
            <pc:docMk/>
            <pc:sldMk cId="3669675008" sldId="720"/>
            <ac:picMk id="29" creationId="{E35FD51F-23F3-C44D-B1C9-23AEB032D1BC}"/>
          </ac:picMkLst>
        </pc:picChg>
        <pc:picChg chg="add mod">
          <ac:chgData name="(대학원생) 송상현 (도시환경공학과)" userId="70f2d841-58d8-4d83-bb54-db1f3fe2fa38" providerId="ADAL" clId="{38B6A2D4-BAD4-8447-AEC6-634D41830F9D}" dt="2023-04-12T07:00:14.191" v="373" actId="732"/>
          <ac:picMkLst>
            <pc:docMk/>
            <pc:sldMk cId="3669675008" sldId="720"/>
            <ac:picMk id="1026" creationId="{466E1C05-2538-1B43-AD7C-D627079564F6}"/>
          </ac:picMkLst>
        </pc:picChg>
      </pc:sldChg>
      <pc:sldChg chg="addSp delSp modSp add mod">
        <pc:chgData name="(대학원생) 송상현 (도시환경공학과)" userId="70f2d841-58d8-4d83-bb54-db1f3fe2fa38" providerId="ADAL" clId="{38B6A2D4-BAD4-8447-AEC6-634D41830F9D}" dt="2023-04-12T07:43:14.111" v="1438" actId="14100"/>
        <pc:sldMkLst>
          <pc:docMk/>
          <pc:sldMk cId="3294987127" sldId="721"/>
        </pc:sldMkLst>
        <pc:spChg chg="mod">
          <ac:chgData name="(대학원생) 송상현 (도시환경공학과)" userId="70f2d841-58d8-4d83-bb54-db1f3fe2fa38" providerId="ADAL" clId="{38B6A2D4-BAD4-8447-AEC6-634D41830F9D}" dt="2023-04-12T07:27:32.497" v="898" actId="20577"/>
          <ac:spMkLst>
            <pc:docMk/>
            <pc:sldMk cId="3294987127" sldId="721"/>
            <ac:spMk id="3" creationId="{AF05EFE3-8DE1-4E68-0AD9-F36E2C89FD31}"/>
          </ac:spMkLst>
        </pc:spChg>
        <pc:spChg chg="mod">
          <ac:chgData name="(대학원생) 송상현 (도시환경공학과)" userId="70f2d841-58d8-4d83-bb54-db1f3fe2fa38" providerId="ADAL" clId="{38B6A2D4-BAD4-8447-AEC6-634D41830F9D}" dt="2023-04-12T07:40:30.242" v="1208" actId="1037"/>
          <ac:spMkLst>
            <pc:docMk/>
            <pc:sldMk cId="3294987127" sldId="721"/>
            <ac:spMk id="11" creationId="{2FCA189F-0D39-424E-E927-F84FDB2709A1}"/>
          </ac:spMkLst>
        </pc:spChg>
        <pc:spChg chg="del">
          <ac:chgData name="(대학원생) 송상현 (도시환경공학과)" userId="70f2d841-58d8-4d83-bb54-db1f3fe2fa38" providerId="ADAL" clId="{38B6A2D4-BAD4-8447-AEC6-634D41830F9D}" dt="2023-04-12T07:27:37.276" v="899" actId="478"/>
          <ac:spMkLst>
            <pc:docMk/>
            <pc:sldMk cId="3294987127" sldId="721"/>
            <ac:spMk id="12" creationId="{7BABA8C7-BFE4-98EB-487C-F1BFC63BD838}"/>
          </ac:spMkLst>
        </pc:spChg>
        <pc:spChg chg="del">
          <ac:chgData name="(대학원생) 송상현 (도시환경공학과)" userId="70f2d841-58d8-4d83-bb54-db1f3fe2fa38" providerId="ADAL" clId="{38B6A2D4-BAD4-8447-AEC6-634D41830F9D}" dt="2023-04-12T07:27:37.276" v="899" actId="478"/>
          <ac:spMkLst>
            <pc:docMk/>
            <pc:sldMk cId="3294987127" sldId="721"/>
            <ac:spMk id="13" creationId="{76D51BAB-E1AE-6E2B-F0B7-AF6C56D10EFE}"/>
          </ac:spMkLst>
        </pc:spChg>
        <pc:spChg chg="del mod">
          <ac:chgData name="(대학원생) 송상현 (도시환경공학과)" userId="70f2d841-58d8-4d83-bb54-db1f3fe2fa38" providerId="ADAL" clId="{38B6A2D4-BAD4-8447-AEC6-634D41830F9D}" dt="2023-04-12T07:36:17.478" v="1112" actId="478"/>
          <ac:spMkLst>
            <pc:docMk/>
            <pc:sldMk cId="3294987127" sldId="721"/>
            <ac:spMk id="15" creationId="{8DACB84C-4368-8006-9D46-DFB5D2176BF9}"/>
          </ac:spMkLst>
        </pc:spChg>
        <pc:spChg chg="del">
          <ac:chgData name="(대학원생) 송상현 (도시환경공학과)" userId="70f2d841-58d8-4d83-bb54-db1f3fe2fa38" providerId="ADAL" clId="{38B6A2D4-BAD4-8447-AEC6-634D41830F9D}" dt="2023-04-12T07:27:39.299" v="900" actId="478"/>
          <ac:spMkLst>
            <pc:docMk/>
            <pc:sldMk cId="3294987127" sldId="721"/>
            <ac:spMk id="32" creationId="{B12BD167-2766-8531-0DB0-D35028FA7D20}"/>
          </ac:spMkLst>
        </pc:spChg>
        <pc:spChg chg="add mod">
          <ac:chgData name="(대학원생) 송상현 (도시환경공학과)" userId="70f2d841-58d8-4d83-bb54-db1f3fe2fa38" providerId="ADAL" clId="{38B6A2D4-BAD4-8447-AEC6-634D41830F9D}" dt="2023-04-12T07:43:14.111" v="1438" actId="14100"/>
          <ac:spMkLst>
            <pc:docMk/>
            <pc:sldMk cId="3294987127" sldId="721"/>
            <ac:spMk id="33" creationId="{3F580297-7B16-A64F-97DF-601BC889D5ED}"/>
          </ac:spMkLst>
        </pc:spChg>
        <pc:grpChg chg="del">
          <ac:chgData name="(대학원생) 송상현 (도시환경공학과)" userId="70f2d841-58d8-4d83-bb54-db1f3fe2fa38" providerId="ADAL" clId="{38B6A2D4-BAD4-8447-AEC6-634D41830F9D}" dt="2023-04-12T07:27:37.276" v="899" actId="478"/>
          <ac:grpSpMkLst>
            <pc:docMk/>
            <pc:sldMk cId="3294987127" sldId="721"/>
            <ac:grpSpMk id="22" creationId="{BC381B90-3C21-3F06-2D09-45A2CC363D71}"/>
          </ac:grpSpMkLst>
        </pc:grpChg>
        <pc:graphicFrameChg chg="del mod modGraphic">
          <ac:chgData name="(대학원생) 송상현 (도시환경공학과)" userId="70f2d841-58d8-4d83-bb54-db1f3fe2fa38" providerId="ADAL" clId="{38B6A2D4-BAD4-8447-AEC6-634D41830F9D}" dt="2023-04-12T07:36:17.478" v="1112" actId="478"/>
          <ac:graphicFrameMkLst>
            <pc:docMk/>
            <pc:sldMk cId="3294987127" sldId="721"/>
            <ac:graphicFrameMk id="6" creationId="{639535AB-2D78-0DCE-7B8A-1C850273BFBB}"/>
          </ac:graphicFrameMkLst>
        </pc:graphicFrameChg>
        <pc:graphicFrameChg chg="mod">
          <ac:chgData name="(대학원생) 송상현 (도시환경공학과)" userId="70f2d841-58d8-4d83-bb54-db1f3fe2fa38" providerId="ADAL" clId="{38B6A2D4-BAD4-8447-AEC6-634D41830F9D}" dt="2023-04-12T07:36:21.900" v="1113" actId="1076"/>
          <ac:graphicFrameMkLst>
            <pc:docMk/>
            <pc:sldMk cId="3294987127" sldId="721"/>
            <ac:graphicFrameMk id="10" creationId="{64101CC5-2B65-47C6-BD15-B3399438142A}"/>
          </ac:graphicFrameMkLst>
        </pc:graphicFrameChg>
        <pc:picChg chg="del">
          <ac:chgData name="(대학원생) 송상현 (도시환경공학과)" userId="70f2d841-58d8-4d83-bb54-db1f3fe2fa38" providerId="ADAL" clId="{38B6A2D4-BAD4-8447-AEC6-634D41830F9D}" dt="2023-04-12T07:27:37.276" v="899" actId="478"/>
          <ac:picMkLst>
            <pc:docMk/>
            <pc:sldMk cId="3294987127" sldId="721"/>
            <ac:picMk id="8" creationId="{095308B6-D941-0B4E-B237-C9721F99932F}"/>
          </ac:picMkLst>
        </pc:picChg>
      </pc:sldChg>
      <pc:sldChg chg="addSp delSp modSp add del mod">
        <pc:chgData name="(대학원생) 송상현 (도시환경공학과)" userId="70f2d841-58d8-4d83-bb54-db1f3fe2fa38" providerId="ADAL" clId="{38B6A2D4-BAD4-8447-AEC6-634D41830F9D}" dt="2023-04-12T07:22:50.542" v="632" actId="2696"/>
        <pc:sldMkLst>
          <pc:docMk/>
          <pc:sldMk cId="3403171796" sldId="721"/>
        </pc:sldMkLst>
        <pc:spChg chg="mod">
          <ac:chgData name="(대학원생) 송상현 (도시환경공학과)" userId="70f2d841-58d8-4d83-bb54-db1f3fe2fa38" providerId="ADAL" clId="{38B6A2D4-BAD4-8447-AEC6-634D41830F9D}" dt="2023-04-12T07:19:32.574" v="605" actId="1076"/>
          <ac:spMkLst>
            <pc:docMk/>
            <pc:sldMk cId="3403171796" sldId="721"/>
            <ac:spMk id="8" creationId="{450979CC-2F2C-FD3D-FA3A-11F971DFCC70}"/>
          </ac:spMkLst>
        </pc:spChg>
        <pc:spChg chg="del mod">
          <ac:chgData name="(대학원생) 송상현 (도시환경공학과)" userId="70f2d841-58d8-4d83-bb54-db1f3fe2fa38" providerId="ADAL" clId="{38B6A2D4-BAD4-8447-AEC6-634D41830F9D}" dt="2023-04-12T07:18:30.517" v="589" actId="478"/>
          <ac:spMkLst>
            <pc:docMk/>
            <pc:sldMk cId="3403171796" sldId="721"/>
            <ac:spMk id="14" creationId="{123903F8-8BB9-71DF-12AB-FE8C6DCDE552}"/>
          </ac:spMkLst>
        </pc:spChg>
        <pc:spChg chg="del mod topLvl">
          <ac:chgData name="(대학원생) 송상현 (도시환경공학과)" userId="70f2d841-58d8-4d83-bb54-db1f3fe2fa38" providerId="ADAL" clId="{38B6A2D4-BAD4-8447-AEC6-634D41830F9D}" dt="2023-04-12T07:19:18.176" v="602" actId="478"/>
          <ac:spMkLst>
            <pc:docMk/>
            <pc:sldMk cId="3403171796" sldId="721"/>
            <ac:spMk id="26" creationId="{D45EB366-0E1C-374B-B55D-D93931D55F1C}"/>
          </ac:spMkLst>
        </pc:spChg>
        <pc:spChg chg="mod">
          <ac:chgData name="(대학원생) 송상현 (도시환경공학과)" userId="70f2d841-58d8-4d83-bb54-db1f3fe2fa38" providerId="ADAL" clId="{38B6A2D4-BAD4-8447-AEC6-634D41830F9D}" dt="2023-04-12T07:19:56.869" v="617" actId="1035"/>
          <ac:spMkLst>
            <pc:docMk/>
            <pc:sldMk cId="3403171796" sldId="721"/>
            <ac:spMk id="28" creationId="{3DC55C08-4348-4049-88DA-7ADEE359A797}"/>
          </ac:spMkLst>
        </pc:spChg>
        <pc:spChg chg="mod">
          <ac:chgData name="(대학원생) 송상현 (도시환경공학과)" userId="70f2d841-58d8-4d83-bb54-db1f3fe2fa38" providerId="ADAL" clId="{38B6A2D4-BAD4-8447-AEC6-634D41830F9D}" dt="2023-04-12T07:20:06.084" v="622" actId="1035"/>
          <ac:spMkLst>
            <pc:docMk/>
            <pc:sldMk cId="3403171796" sldId="721"/>
            <ac:spMk id="31" creationId="{6C3399FB-23A7-0643-A1BF-F99185491BE8}"/>
          </ac:spMkLst>
        </pc:spChg>
        <pc:grpChg chg="add mod">
          <ac:chgData name="(대학원생) 송상현 (도시환경공학과)" userId="70f2d841-58d8-4d83-bb54-db1f3fe2fa38" providerId="ADAL" clId="{38B6A2D4-BAD4-8447-AEC6-634D41830F9D}" dt="2023-04-12T07:22:01.524" v="630" actId="1076"/>
          <ac:grpSpMkLst>
            <pc:docMk/>
            <pc:sldMk cId="3403171796" sldId="721"/>
            <ac:grpSpMk id="5" creationId="{63A7EBEA-B42A-5A40-9218-1666CC2BE592}"/>
          </ac:grpSpMkLst>
        </pc:grpChg>
        <pc:grpChg chg="mod">
          <ac:chgData name="(대학원생) 송상현 (도시환경공학과)" userId="70f2d841-58d8-4d83-bb54-db1f3fe2fa38" providerId="ADAL" clId="{38B6A2D4-BAD4-8447-AEC6-634D41830F9D}" dt="2023-04-12T07:21:59.442" v="629" actId="1076"/>
          <ac:grpSpMkLst>
            <pc:docMk/>
            <pc:sldMk cId="3403171796" sldId="721"/>
            <ac:grpSpMk id="10" creationId="{7AA80990-F87A-7D8E-0A2A-9E772A3B2524}"/>
          </ac:grpSpMkLst>
        </pc:grpChg>
        <pc:grpChg chg="del">
          <ac:chgData name="(대학원생) 송상현 (도시환경공학과)" userId="70f2d841-58d8-4d83-bb54-db1f3fe2fa38" providerId="ADAL" clId="{38B6A2D4-BAD4-8447-AEC6-634D41830F9D}" dt="2023-04-12T07:18:37.291" v="592" actId="478"/>
          <ac:grpSpMkLst>
            <pc:docMk/>
            <pc:sldMk cId="3403171796" sldId="721"/>
            <ac:grpSpMk id="15" creationId="{3D829298-4C54-7E89-41D8-30991FB4D872}"/>
          </ac:grpSpMkLst>
        </pc:grpChg>
        <pc:grpChg chg="del">
          <ac:chgData name="(대학원생) 송상현 (도시환경공학과)" userId="70f2d841-58d8-4d83-bb54-db1f3fe2fa38" providerId="ADAL" clId="{38B6A2D4-BAD4-8447-AEC6-634D41830F9D}" dt="2023-04-12T07:18:27.074" v="587" actId="478"/>
          <ac:grpSpMkLst>
            <pc:docMk/>
            <pc:sldMk cId="3403171796" sldId="721"/>
            <ac:grpSpMk id="16" creationId="{520221B8-ACE1-E6CA-9045-FAA5D3B8CA0D}"/>
          </ac:grpSpMkLst>
        </pc:grpChg>
        <pc:grpChg chg="add del mod">
          <ac:chgData name="(대학원생) 송상현 (도시환경공학과)" userId="70f2d841-58d8-4d83-bb54-db1f3fe2fa38" providerId="ADAL" clId="{38B6A2D4-BAD4-8447-AEC6-634D41830F9D}" dt="2023-04-12T07:18:56.063" v="596" actId="165"/>
          <ac:grpSpMkLst>
            <pc:docMk/>
            <pc:sldMk cId="3403171796" sldId="721"/>
            <ac:grpSpMk id="23" creationId="{49F1F651-C542-464B-87CA-591ABFA46F06}"/>
          </ac:grpSpMkLst>
        </pc:grpChg>
        <pc:grpChg chg="mod topLvl">
          <ac:chgData name="(대학원생) 송상현 (도시환경공학과)" userId="70f2d841-58d8-4d83-bb54-db1f3fe2fa38" providerId="ADAL" clId="{38B6A2D4-BAD4-8447-AEC6-634D41830F9D}" dt="2023-04-12T07:19:40.105" v="607" actId="1076"/>
          <ac:grpSpMkLst>
            <pc:docMk/>
            <pc:sldMk cId="3403171796" sldId="721"/>
            <ac:grpSpMk id="24" creationId="{334EEA73-0AE7-7A43-8C01-60172B53736F}"/>
          </ac:grpSpMkLst>
        </pc:grpChg>
        <pc:grpChg chg="del mod topLvl">
          <ac:chgData name="(대학원생) 송상현 (도시환경공학과)" userId="70f2d841-58d8-4d83-bb54-db1f3fe2fa38" providerId="ADAL" clId="{38B6A2D4-BAD4-8447-AEC6-634D41830F9D}" dt="2023-04-12T07:22:47.843" v="631" actId="478"/>
          <ac:grpSpMkLst>
            <pc:docMk/>
            <pc:sldMk cId="3403171796" sldId="721"/>
            <ac:grpSpMk id="25" creationId="{DA6C6E99-5997-8844-83D8-30FE750B2E5C}"/>
          </ac:grpSpMkLst>
        </pc:grpChg>
        <pc:picChg chg="mod">
          <ac:chgData name="(대학원생) 송상현 (도시환경공학과)" userId="70f2d841-58d8-4d83-bb54-db1f3fe2fa38" providerId="ADAL" clId="{38B6A2D4-BAD4-8447-AEC6-634D41830F9D}" dt="2023-04-12T07:20:00.437" v="619" actId="1076"/>
          <ac:picMkLst>
            <pc:docMk/>
            <pc:sldMk cId="3403171796" sldId="721"/>
            <ac:picMk id="27" creationId="{553A6778-C4B5-3948-9735-8305DDC467FE}"/>
          </ac:picMkLst>
        </pc:picChg>
        <pc:picChg chg="mod">
          <ac:chgData name="(대학원생) 송상현 (도시환경공학과)" userId="70f2d841-58d8-4d83-bb54-db1f3fe2fa38" providerId="ADAL" clId="{38B6A2D4-BAD4-8447-AEC6-634D41830F9D}" dt="2023-04-12T07:19:41.731" v="609" actId="1076"/>
          <ac:picMkLst>
            <pc:docMk/>
            <pc:sldMk cId="3403171796" sldId="721"/>
            <ac:picMk id="29" creationId="{E35FD51F-23F3-C44D-B1C9-23AEB032D1BC}"/>
          </ac:picMkLst>
        </pc:picChg>
        <pc:picChg chg="mod">
          <ac:chgData name="(대학원생) 송상현 (도시환경공학과)" userId="70f2d841-58d8-4d83-bb54-db1f3fe2fa38" providerId="ADAL" clId="{38B6A2D4-BAD4-8447-AEC6-634D41830F9D}" dt="2023-04-12T07:18:31.728" v="590"/>
          <ac:picMkLst>
            <pc:docMk/>
            <pc:sldMk cId="3403171796" sldId="721"/>
            <ac:picMk id="30" creationId="{8BAD52CB-E432-C343-A44A-EB9AF84C96C0}"/>
          </ac:picMkLst>
        </pc:picChg>
      </pc:sldChg>
      <pc:sldChg chg="addSp delSp modSp add mod">
        <pc:chgData name="(대학원생) 송상현 (도시환경공학과)" userId="70f2d841-58d8-4d83-bb54-db1f3fe2fa38" providerId="ADAL" clId="{38B6A2D4-BAD4-8447-AEC6-634D41830F9D}" dt="2023-04-12T13:09:02.345" v="1854" actId="478"/>
        <pc:sldMkLst>
          <pc:docMk/>
          <pc:sldMk cId="1871890645" sldId="722"/>
        </pc:sldMkLst>
        <pc:spChg chg="mod">
          <ac:chgData name="(대학원생) 송상현 (도시환경공학과)" userId="70f2d841-58d8-4d83-bb54-db1f3fe2fa38" providerId="ADAL" clId="{38B6A2D4-BAD4-8447-AEC6-634D41830F9D}" dt="2023-04-12T07:38:42.539" v="1185" actId="20577"/>
          <ac:spMkLst>
            <pc:docMk/>
            <pc:sldMk cId="1871890645" sldId="722"/>
            <ac:spMk id="3" creationId="{AF05EFE3-8DE1-4E68-0AD9-F36E2C89FD31}"/>
          </ac:spMkLst>
        </pc:spChg>
        <pc:spChg chg="add del mod">
          <ac:chgData name="(대학원생) 송상현 (도시환경공학과)" userId="70f2d841-58d8-4d83-bb54-db1f3fe2fa38" providerId="ADAL" clId="{38B6A2D4-BAD4-8447-AEC6-634D41830F9D}" dt="2023-04-12T13:09:02.345" v="1854" actId="478"/>
          <ac:spMkLst>
            <pc:docMk/>
            <pc:sldMk cId="1871890645" sldId="722"/>
            <ac:spMk id="64" creationId="{A01B1006-DB96-B34C-A225-873D14D7CAD5}"/>
          </ac:spMkLst>
        </pc:spChg>
        <pc:spChg chg="del">
          <ac:chgData name="(대학원생) 송상현 (도시환경공학과)" userId="70f2d841-58d8-4d83-bb54-db1f3fe2fa38" providerId="ADAL" clId="{38B6A2D4-BAD4-8447-AEC6-634D41830F9D}" dt="2023-04-12T07:38:50.150" v="1197" actId="478"/>
          <ac:spMkLst>
            <pc:docMk/>
            <pc:sldMk cId="1871890645" sldId="722"/>
            <ac:spMk id="66" creationId="{480D64D7-2921-EE38-8027-08573AE2067B}"/>
          </ac:spMkLst>
        </pc:spChg>
        <pc:spChg chg="del">
          <ac:chgData name="(대학원생) 송상현 (도시환경공학과)" userId="70f2d841-58d8-4d83-bb54-db1f3fe2fa38" providerId="ADAL" clId="{38B6A2D4-BAD4-8447-AEC6-634D41830F9D}" dt="2023-04-12T07:38:50.150" v="1197" actId="478"/>
          <ac:spMkLst>
            <pc:docMk/>
            <pc:sldMk cId="1871890645" sldId="722"/>
            <ac:spMk id="68" creationId="{C74FAD71-865B-A4E7-C8D8-465EAFF91A74}"/>
          </ac:spMkLst>
        </pc:spChg>
        <pc:spChg chg="mod">
          <ac:chgData name="(대학원생) 송상현 (도시환경공학과)" userId="70f2d841-58d8-4d83-bb54-db1f3fe2fa38" providerId="ADAL" clId="{38B6A2D4-BAD4-8447-AEC6-634D41830F9D}" dt="2023-04-12T12:40:17.525" v="1811" actId="14100"/>
          <ac:spMkLst>
            <pc:docMk/>
            <pc:sldMk cId="1871890645" sldId="722"/>
            <ac:spMk id="69" creationId="{7F6E38CA-E296-5653-ABB3-BFA7F35D07B0}"/>
          </ac:spMkLst>
        </pc:spChg>
        <pc:spChg chg="mod">
          <ac:chgData name="(대학원생) 송상현 (도시환경공학과)" userId="70f2d841-58d8-4d83-bb54-db1f3fe2fa38" providerId="ADAL" clId="{38B6A2D4-BAD4-8447-AEC6-634D41830F9D}" dt="2023-04-12T12:50:43.856" v="1847"/>
          <ac:spMkLst>
            <pc:docMk/>
            <pc:sldMk cId="1871890645" sldId="722"/>
            <ac:spMk id="416" creationId="{9EC3971D-9F9D-3A8C-3707-C7C1E2557BD3}"/>
          </ac:spMkLst>
        </pc:spChg>
        <pc:grpChg chg="del">
          <ac:chgData name="(대학원생) 송상현 (도시환경공학과)" userId="70f2d841-58d8-4d83-bb54-db1f3fe2fa38" providerId="ADAL" clId="{38B6A2D4-BAD4-8447-AEC6-634D41830F9D}" dt="2023-04-12T07:38:48.314" v="1196" actId="478"/>
          <ac:grpSpMkLst>
            <pc:docMk/>
            <pc:sldMk cId="1871890645" sldId="722"/>
            <ac:grpSpMk id="63" creationId="{9E7B15CF-F258-8BF7-05FB-25CB4F4CFBD4}"/>
          </ac:grpSpMkLst>
        </pc:grpChg>
        <pc:picChg chg="add mod">
          <ac:chgData name="(대학원생) 송상현 (도시환경공학과)" userId="70f2d841-58d8-4d83-bb54-db1f3fe2fa38" providerId="ADAL" clId="{38B6A2D4-BAD4-8447-AEC6-634D41830F9D}" dt="2023-04-12T13:08:55.489" v="1852" actId="1076"/>
          <ac:picMkLst>
            <pc:docMk/>
            <pc:sldMk cId="1871890645" sldId="722"/>
            <ac:picMk id="65" creationId="{047404D4-034D-F348-BDD5-5F6E5F7F37F2}"/>
          </ac:picMkLst>
        </pc:picChg>
        <pc:picChg chg="add mod">
          <ac:chgData name="(대학원생) 송상현 (도시환경공학과)" userId="70f2d841-58d8-4d83-bb54-db1f3fe2fa38" providerId="ADAL" clId="{38B6A2D4-BAD4-8447-AEC6-634D41830F9D}" dt="2023-04-12T13:08:55.489" v="1852" actId="1076"/>
          <ac:picMkLst>
            <pc:docMk/>
            <pc:sldMk cId="1871890645" sldId="722"/>
            <ac:picMk id="67" creationId="{3D0D5220-5028-6744-ACE8-947345AB1A23}"/>
          </ac:picMkLst>
        </pc:picChg>
        <pc:cxnChg chg="mod">
          <ac:chgData name="(대학원생) 송상현 (도시환경공학과)" userId="70f2d841-58d8-4d83-bb54-db1f3fe2fa38" providerId="ADAL" clId="{38B6A2D4-BAD4-8447-AEC6-634D41830F9D}" dt="2023-04-12T07:38:48.314" v="1196" actId="478"/>
          <ac:cxnSpMkLst>
            <pc:docMk/>
            <pc:sldMk cId="1871890645" sldId="722"/>
            <ac:cxnSpMk id="10" creationId="{90FF8BB6-3234-A539-D164-73A538C004F2}"/>
          </ac:cxnSpMkLst>
        </pc:cxnChg>
        <pc:cxnChg chg="mod">
          <ac:chgData name="(대학원생) 송상현 (도시환경공학과)" userId="70f2d841-58d8-4d83-bb54-db1f3fe2fa38" providerId="ADAL" clId="{38B6A2D4-BAD4-8447-AEC6-634D41830F9D}" dt="2023-04-12T07:38:48.314" v="1196" actId="478"/>
          <ac:cxnSpMkLst>
            <pc:docMk/>
            <pc:sldMk cId="1871890645" sldId="722"/>
            <ac:cxnSpMk id="31" creationId="{771ED979-C391-D36A-3FAA-2700344EC58A}"/>
          </ac:cxnSpMkLst>
        </pc:cxnChg>
      </pc:sldChg>
      <pc:sldChg chg="addSp delSp modSp add mod">
        <pc:chgData name="(대학원생) 송상현 (도시환경공학과)" userId="70f2d841-58d8-4d83-bb54-db1f3fe2fa38" providerId="ADAL" clId="{38B6A2D4-BAD4-8447-AEC6-634D41830F9D}" dt="2023-04-13T06:20:44.259" v="1995" actId="1076"/>
        <pc:sldMkLst>
          <pc:docMk/>
          <pc:sldMk cId="2513375564" sldId="723"/>
        </pc:sldMkLst>
        <pc:spChg chg="del">
          <ac:chgData name="(대학원생) 송상현 (도시환경공학과)" userId="70f2d841-58d8-4d83-bb54-db1f3fe2fa38" providerId="ADAL" clId="{38B6A2D4-BAD4-8447-AEC6-634D41830F9D}" dt="2023-04-13T06:20:29.541" v="1993" actId="478"/>
          <ac:spMkLst>
            <pc:docMk/>
            <pc:sldMk cId="2513375564" sldId="723"/>
            <ac:spMk id="8" creationId="{2569FF35-7443-CA32-6C24-BA902AA74CC4}"/>
          </ac:spMkLst>
        </pc:spChg>
        <pc:spChg chg="mod">
          <ac:chgData name="(대학원생) 송상현 (도시환경공학과)" userId="70f2d841-58d8-4d83-bb54-db1f3fe2fa38" providerId="ADAL" clId="{38B6A2D4-BAD4-8447-AEC6-634D41830F9D}" dt="2023-04-13T06:19:08.829" v="1992" actId="2711"/>
          <ac:spMkLst>
            <pc:docMk/>
            <pc:sldMk cId="2513375564" sldId="723"/>
            <ac:spMk id="10" creationId="{3D2E4833-AE01-A948-A9A3-9A10D6BB9D59}"/>
          </ac:spMkLst>
        </pc:spChg>
        <pc:spChg chg="add mod">
          <ac:chgData name="(대학원생) 송상현 (도시환경공학과)" userId="70f2d841-58d8-4d83-bb54-db1f3fe2fa38" providerId="ADAL" clId="{38B6A2D4-BAD4-8447-AEC6-634D41830F9D}" dt="2023-04-12T07:46:12.459" v="1596" actId="1076"/>
          <ac:spMkLst>
            <pc:docMk/>
            <pc:sldMk cId="2513375564" sldId="723"/>
            <ac:spMk id="12" creationId="{3849D1AF-F908-064B-B4DE-0116DE52201F}"/>
          </ac:spMkLst>
        </pc:spChg>
        <pc:spChg chg="add mod">
          <ac:chgData name="(대학원생) 송상현 (도시환경공학과)" userId="70f2d841-58d8-4d83-bb54-db1f3fe2fa38" providerId="ADAL" clId="{38B6A2D4-BAD4-8447-AEC6-634D41830F9D}" dt="2023-04-13T06:19:08.829" v="1992" actId="2711"/>
          <ac:spMkLst>
            <pc:docMk/>
            <pc:sldMk cId="2513375564" sldId="723"/>
            <ac:spMk id="17" creationId="{1B376727-035F-D74F-8C01-054F136FCEE8}"/>
          </ac:spMkLst>
        </pc:spChg>
        <pc:spChg chg="mod">
          <ac:chgData name="(대학원생) 송상현 (도시환경공학과)" userId="70f2d841-58d8-4d83-bb54-db1f3fe2fa38" providerId="ADAL" clId="{38B6A2D4-BAD4-8447-AEC6-634D41830F9D}" dt="2023-04-13T06:15:56.349" v="1918" actId="20577"/>
          <ac:spMkLst>
            <pc:docMk/>
            <pc:sldMk cId="2513375564" sldId="723"/>
            <ac:spMk id="21" creationId="{CD308917-2A67-FC4F-96AE-469F1FA8FCE6}"/>
          </ac:spMkLst>
        </pc:spChg>
        <pc:spChg chg="mod">
          <ac:chgData name="(대학원생) 송상현 (도시환경공학과)" userId="70f2d841-58d8-4d83-bb54-db1f3fe2fa38" providerId="ADAL" clId="{38B6A2D4-BAD4-8447-AEC6-634D41830F9D}" dt="2023-04-13T06:20:44.259" v="1995" actId="1076"/>
          <ac:spMkLst>
            <pc:docMk/>
            <pc:sldMk cId="2513375564" sldId="723"/>
            <ac:spMk id="38" creationId="{8AADEFFE-A3D7-9FC0-D1FF-EA65130BB8B4}"/>
          </ac:spMkLst>
        </pc:spChg>
        <pc:grpChg chg="add">
          <ac:chgData name="(대학원생) 송상현 (도시환경공학과)" userId="70f2d841-58d8-4d83-bb54-db1f3fe2fa38" providerId="ADAL" clId="{38B6A2D4-BAD4-8447-AEC6-634D41830F9D}" dt="2023-04-13T06:20:37.414" v="1994" actId="164"/>
          <ac:grpSpMkLst>
            <pc:docMk/>
            <pc:sldMk cId="2513375564" sldId="723"/>
            <ac:grpSpMk id="7" creationId="{576B88D3-550B-7041-94D8-7F17E4097EDF}"/>
          </ac:grpSpMkLst>
        </pc:grpChg>
        <pc:picChg chg="mod">
          <ac:chgData name="(대학원생) 송상현 (도시환경공학과)" userId="70f2d841-58d8-4d83-bb54-db1f3fe2fa38" providerId="ADAL" clId="{38B6A2D4-BAD4-8447-AEC6-634D41830F9D}" dt="2023-04-13T06:16:34.657" v="1955" actId="1076"/>
          <ac:picMkLst>
            <pc:docMk/>
            <pc:sldMk cId="2513375564" sldId="723"/>
            <ac:picMk id="6" creationId="{CCFB3A6F-C80F-EA8D-535B-2784439EABD9}"/>
          </ac:picMkLst>
        </pc:picChg>
      </pc:sldChg>
      <pc:sldChg chg="addSp delSp modSp add mod">
        <pc:chgData name="(대학원생) 송상현 (도시환경공학과)" userId="70f2d841-58d8-4d83-bb54-db1f3fe2fa38" providerId="ADAL" clId="{38B6A2D4-BAD4-8447-AEC6-634D41830F9D}" dt="2023-04-13T06:58:38.824" v="2520" actId="1076"/>
        <pc:sldMkLst>
          <pc:docMk/>
          <pc:sldMk cId="4185220951" sldId="724"/>
        </pc:sldMkLst>
        <pc:spChg chg="mod">
          <ac:chgData name="(대학원생) 송상현 (도시환경공학과)" userId="70f2d841-58d8-4d83-bb54-db1f3fe2fa38" providerId="ADAL" clId="{38B6A2D4-BAD4-8447-AEC6-634D41830F9D}" dt="2023-04-13T06:58:38.824" v="2520" actId="1076"/>
          <ac:spMkLst>
            <pc:docMk/>
            <pc:sldMk cId="4185220951" sldId="724"/>
            <ac:spMk id="31" creationId="{842522DB-B83A-3EF3-3067-F38FB7DACF3E}"/>
          </ac:spMkLst>
        </pc:spChg>
        <pc:spChg chg="add del mod">
          <ac:chgData name="(대학원생) 송상현 (도시환경공학과)" userId="70f2d841-58d8-4d83-bb54-db1f3fe2fa38" providerId="ADAL" clId="{38B6A2D4-BAD4-8447-AEC6-634D41830F9D}" dt="2023-04-12T07:46:22.867" v="1598" actId="478"/>
          <ac:spMkLst>
            <pc:docMk/>
            <pc:sldMk cId="4185220951" sldId="724"/>
            <ac:spMk id="47" creationId="{5C1D31B8-1C0B-0849-8227-87CD847F8AB8}"/>
          </ac:spMkLst>
        </pc:spChg>
      </pc:sldChg>
      <pc:sldChg chg="addSp delSp modSp add mod">
        <pc:chgData name="(대학원생) 송상현 (도시환경공학과)" userId="70f2d841-58d8-4d83-bb54-db1f3fe2fa38" providerId="ADAL" clId="{38B6A2D4-BAD4-8447-AEC6-634D41830F9D}" dt="2023-04-13T06:14:41.620" v="1889" actId="732"/>
        <pc:sldMkLst>
          <pc:docMk/>
          <pc:sldMk cId="3727942581" sldId="725"/>
        </pc:sldMkLst>
        <pc:spChg chg="add del mod">
          <ac:chgData name="(대학원생) 송상현 (도시환경공학과)" userId="70f2d841-58d8-4d83-bb54-db1f3fe2fa38" providerId="ADAL" clId="{38B6A2D4-BAD4-8447-AEC6-634D41830F9D}" dt="2023-04-13T06:14:05.147" v="1881" actId="478"/>
          <ac:spMkLst>
            <pc:docMk/>
            <pc:sldMk cId="3727942581" sldId="725"/>
            <ac:spMk id="23" creationId="{AFFAE120-7376-1F48-90E4-12CF1871B718}"/>
          </ac:spMkLst>
        </pc:spChg>
        <pc:grpChg chg="del">
          <ac:chgData name="(대학원생) 송상현 (도시환경공학과)" userId="70f2d841-58d8-4d83-bb54-db1f3fe2fa38" providerId="ADAL" clId="{38B6A2D4-BAD4-8447-AEC6-634D41830F9D}" dt="2023-04-13T06:14:03.062" v="1880" actId="478"/>
          <ac:grpSpMkLst>
            <pc:docMk/>
            <pc:sldMk cId="3727942581" sldId="725"/>
            <ac:grpSpMk id="14" creationId="{F9DC8F16-54CD-0542-69DB-C402457BA322}"/>
          </ac:grpSpMkLst>
        </pc:grpChg>
        <pc:grpChg chg="del">
          <ac:chgData name="(대학원생) 송상현 (도시환경공학과)" userId="70f2d841-58d8-4d83-bb54-db1f3fe2fa38" providerId="ADAL" clId="{38B6A2D4-BAD4-8447-AEC6-634D41830F9D}" dt="2023-04-13T06:14:03.062" v="1880" actId="478"/>
          <ac:grpSpMkLst>
            <pc:docMk/>
            <pc:sldMk cId="3727942581" sldId="725"/>
            <ac:grpSpMk id="15" creationId="{FF8547C5-AB68-2C0D-299D-A6025EC69492}"/>
          </ac:grpSpMkLst>
        </pc:grpChg>
        <pc:picChg chg="add del">
          <ac:chgData name="(대학원생) 송상현 (도시환경공학과)" userId="70f2d841-58d8-4d83-bb54-db1f3fe2fa38" providerId="ADAL" clId="{38B6A2D4-BAD4-8447-AEC6-634D41830F9D}" dt="2023-04-13T06:10:19.820" v="1858" actId="478"/>
          <ac:picMkLst>
            <pc:docMk/>
            <pc:sldMk cId="3727942581" sldId="725"/>
            <ac:picMk id="24" creationId="{42EB473E-AFE4-C045-BB89-12090A181B71}"/>
          </ac:picMkLst>
        </pc:picChg>
        <pc:picChg chg="add del">
          <ac:chgData name="(대학원생) 송상현 (도시환경공학과)" userId="70f2d841-58d8-4d83-bb54-db1f3fe2fa38" providerId="ADAL" clId="{38B6A2D4-BAD4-8447-AEC6-634D41830F9D}" dt="2023-04-13T06:11:13.799" v="1864" actId="478"/>
          <ac:picMkLst>
            <pc:docMk/>
            <pc:sldMk cId="3727942581" sldId="725"/>
            <ac:picMk id="25" creationId="{1A0F2395-8E7F-3446-BF93-612EDC1D5E28}"/>
          </ac:picMkLst>
        </pc:picChg>
        <pc:picChg chg="add del mod">
          <ac:chgData name="(대학원생) 송상현 (도시환경공학과)" userId="70f2d841-58d8-4d83-bb54-db1f3fe2fa38" providerId="ADAL" clId="{38B6A2D4-BAD4-8447-AEC6-634D41830F9D}" dt="2023-04-13T06:11:12.477" v="1863"/>
          <ac:picMkLst>
            <pc:docMk/>
            <pc:sldMk cId="3727942581" sldId="725"/>
            <ac:picMk id="26" creationId="{B97C2157-FE6D-114A-B465-1BFF6F1CD637}"/>
          </ac:picMkLst>
        </pc:picChg>
        <pc:picChg chg="add del mod">
          <ac:chgData name="(대학원생) 송상현 (도시환경공학과)" userId="70f2d841-58d8-4d83-bb54-db1f3fe2fa38" providerId="ADAL" clId="{38B6A2D4-BAD4-8447-AEC6-634D41830F9D}" dt="2023-04-13T06:12:19.762" v="1872" actId="478"/>
          <ac:picMkLst>
            <pc:docMk/>
            <pc:sldMk cId="3727942581" sldId="725"/>
            <ac:picMk id="27" creationId="{0805230E-B0B5-7A42-8D89-B36FC0B85BA9}"/>
          </ac:picMkLst>
        </pc:picChg>
        <pc:picChg chg="add del mod">
          <ac:chgData name="(대학원생) 송상현 (도시환경공학과)" userId="70f2d841-58d8-4d83-bb54-db1f3fe2fa38" providerId="ADAL" clId="{38B6A2D4-BAD4-8447-AEC6-634D41830F9D}" dt="2023-04-13T06:12:19.762" v="1872" actId="478"/>
          <ac:picMkLst>
            <pc:docMk/>
            <pc:sldMk cId="3727942581" sldId="725"/>
            <ac:picMk id="28" creationId="{3153029D-0882-EB4F-9864-DC59D305C004}"/>
          </ac:picMkLst>
        </pc:picChg>
        <pc:picChg chg="add mod modCrop">
          <ac:chgData name="(대학원생) 송상현 (도시환경공학과)" userId="70f2d841-58d8-4d83-bb54-db1f3fe2fa38" providerId="ADAL" clId="{38B6A2D4-BAD4-8447-AEC6-634D41830F9D}" dt="2023-04-13T06:14:33.502" v="1888" actId="732"/>
          <ac:picMkLst>
            <pc:docMk/>
            <pc:sldMk cId="3727942581" sldId="725"/>
            <ac:picMk id="29" creationId="{B9A4286F-9C40-AF48-A326-359FFB399642}"/>
          </ac:picMkLst>
        </pc:picChg>
        <pc:picChg chg="add mod modCrop">
          <ac:chgData name="(대학원생) 송상현 (도시환경공학과)" userId="70f2d841-58d8-4d83-bb54-db1f3fe2fa38" providerId="ADAL" clId="{38B6A2D4-BAD4-8447-AEC6-634D41830F9D}" dt="2023-04-13T06:14:41.620" v="1889" actId="732"/>
          <ac:picMkLst>
            <pc:docMk/>
            <pc:sldMk cId="3727942581" sldId="725"/>
            <ac:picMk id="30" creationId="{E60F4A50-8786-424D-9F0A-6619251DA8F5}"/>
          </ac:picMkLst>
        </pc:picChg>
      </pc:sldChg>
      <pc:sldChg chg="addSp modSp add mod">
        <pc:chgData name="(대학원생) 송상현 (도시환경공학과)" userId="70f2d841-58d8-4d83-bb54-db1f3fe2fa38" providerId="ADAL" clId="{38B6A2D4-BAD4-8447-AEC6-634D41830F9D}" dt="2023-04-12T07:46:41.561" v="1694" actId="20577"/>
        <pc:sldMkLst>
          <pc:docMk/>
          <pc:sldMk cId="3995509716" sldId="726"/>
        </pc:sldMkLst>
        <pc:spChg chg="add mod">
          <ac:chgData name="(대학원생) 송상현 (도시환경공학과)" userId="70f2d841-58d8-4d83-bb54-db1f3fe2fa38" providerId="ADAL" clId="{38B6A2D4-BAD4-8447-AEC6-634D41830F9D}" dt="2023-04-12T07:46:41.561" v="1694" actId="20577"/>
          <ac:spMkLst>
            <pc:docMk/>
            <pc:sldMk cId="3995509716" sldId="726"/>
            <ac:spMk id="9" creationId="{BA28CF4A-86A2-8347-8C0F-75F28AB4F969}"/>
          </ac:spMkLst>
        </pc:spChg>
      </pc:sldChg>
      <pc:sldChg chg="add del">
        <pc:chgData name="(대학원생) 송상현 (도시환경공학과)" userId="70f2d841-58d8-4d83-bb54-db1f3fe2fa38" providerId="ADAL" clId="{38B6A2D4-BAD4-8447-AEC6-634D41830F9D}" dt="2023-04-13T06:24:22.557" v="2001"/>
        <pc:sldMkLst>
          <pc:docMk/>
          <pc:sldMk cId="2228313202" sldId="727"/>
        </pc:sldMkLst>
      </pc:sldChg>
      <pc:sldChg chg="add del">
        <pc:chgData name="(대학원생) 송상현 (도시환경공학과)" userId="70f2d841-58d8-4d83-bb54-db1f3fe2fa38" providerId="ADAL" clId="{38B6A2D4-BAD4-8447-AEC6-634D41830F9D}" dt="2023-04-13T06:24:22.557" v="2001"/>
        <pc:sldMkLst>
          <pc:docMk/>
          <pc:sldMk cId="264791029" sldId="728"/>
        </pc:sldMkLst>
      </pc:sldChg>
    </pc:docChg>
  </pc:docChgLst>
  <pc:docChgLst>
    <pc:chgData name="(대학원생) 송상현 (도시환경공학과)" userId="70f2d841-58d8-4d83-bb54-db1f3fe2fa38" providerId="ADAL" clId="{7491B1A1-B0E8-4537-88D6-208F875F8234}"/>
    <pc:docChg chg="undo custSel delSld modSld sldOrd">
      <pc:chgData name="(대학원생) 송상현 (도시환경공학과)" userId="70f2d841-58d8-4d83-bb54-db1f3fe2fa38" providerId="ADAL" clId="{7491B1A1-B0E8-4537-88D6-208F875F8234}" dt="2023-02-23T02:09:51.516" v="1776" actId="1076"/>
      <pc:docMkLst>
        <pc:docMk/>
      </pc:docMkLst>
      <pc:sldChg chg="del">
        <pc:chgData name="(대학원생) 송상현 (도시환경공학과)" userId="70f2d841-58d8-4d83-bb54-db1f3fe2fa38" providerId="ADAL" clId="{7491B1A1-B0E8-4537-88D6-208F875F8234}" dt="2023-02-23T01:12:48.739" v="0" actId="47"/>
        <pc:sldMkLst>
          <pc:docMk/>
          <pc:sldMk cId="84435526" sldId="667"/>
        </pc:sldMkLst>
      </pc:sldChg>
      <pc:sldChg chg="del">
        <pc:chgData name="(대학원생) 송상현 (도시환경공학과)" userId="70f2d841-58d8-4d83-bb54-db1f3fe2fa38" providerId="ADAL" clId="{7491B1A1-B0E8-4537-88D6-208F875F8234}" dt="2023-02-23T01:12:48.739" v="0" actId="47"/>
        <pc:sldMkLst>
          <pc:docMk/>
          <pc:sldMk cId="2595036045" sldId="670"/>
        </pc:sldMkLst>
      </pc:sldChg>
      <pc:sldChg chg="del">
        <pc:chgData name="(대학원생) 송상현 (도시환경공학과)" userId="70f2d841-58d8-4d83-bb54-db1f3fe2fa38" providerId="ADAL" clId="{7491B1A1-B0E8-4537-88D6-208F875F8234}" dt="2023-02-23T01:12:48.739" v="0" actId="47"/>
        <pc:sldMkLst>
          <pc:docMk/>
          <pc:sldMk cId="2231524645" sldId="674"/>
        </pc:sldMkLst>
      </pc:sldChg>
      <pc:sldChg chg="del">
        <pc:chgData name="(대학원생) 송상현 (도시환경공학과)" userId="70f2d841-58d8-4d83-bb54-db1f3fe2fa38" providerId="ADAL" clId="{7491B1A1-B0E8-4537-88D6-208F875F8234}" dt="2023-02-23T01:12:48.739" v="0" actId="47"/>
        <pc:sldMkLst>
          <pc:docMk/>
          <pc:sldMk cId="2461356940" sldId="676"/>
        </pc:sldMkLst>
      </pc:sldChg>
      <pc:sldChg chg="del">
        <pc:chgData name="(대학원생) 송상현 (도시환경공학과)" userId="70f2d841-58d8-4d83-bb54-db1f3fe2fa38" providerId="ADAL" clId="{7491B1A1-B0E8-4537-88D6-208F875F8234}" dt="2023-02-23T01:12:48.739" v="0" actId="47"/>
        <pc:sldMkLst>
          <pc:docMk/>
          <pc:sldMk cId="140137929" sldId="677"/>
        </pc:sldMkLst>
      </pc:sldChg>
      <pc:sldChg chg="del">
        <pc:chgData name="(대학원생) 송상현 (도시환경공학과)" userId="70f2d841-58d8-4d83-bb54-db1f3fe2fa38" providerId="ADAL" clId="{7491B1A1-B0E8-4537-88D6-208F875F8234}" dt="2023-02-23T01:12:48.739" v="0" actId="47"/>
        <pc:sldMkLst>
          <pc:docMk/>
          <pc:sldMk cId="2277790815" sldId="678"/>
        </pc:sldMkLst>
      </pc:sldChg>
      <pc:sldChg chg="del">
        <pc:chgData name="(대학원생) 송상현 (도시환경공학과)" userId="70f2d841-58d8-4d83-bb54-db1f3fe2fa38" providerId="ADAL" clId="{7491B1A1-B0E8-4537-88D6-208F875F8234}" dt="2023-02-23T01:12:48.739" v="0" actId="47"/>
        <pc:sldMkLst>
          <pc:docMk/>
          <pc:sldMk cId="3043245982" sldId="681"/>
        </pc:sldMkLst>
      </pc:sldChg>
      <pc:sldChg chg="del">
        <pc:chgData name="(대학원생) 송상현 (도시환경공학과)" userId="70f2d841-58d8-4d83-bb54-db1f3fe2fa38" providerId="ADAL" clId="{7491B1A1-B0E8-4537-88D6-208F875F8234}" dt="2023-02-23T01:12:48.739" v="0" actId="47"/>
        <pc:sldMkLst>
          <pc:docMk/>
          <pc:sldMk cId="1181369061" sldId="682"/>
        </pc:sldMkLst>
      </pc:sldChg>
      <pc:sldChg chg="del">
        <pc:chgData name="(대학원생) 송상현 (도시환경공학과)" userId="70f2d841-58d8-4d83-bb54-db1f3fe2fa38" providerId="ADAL" clId="{7491B1A1-B0E8-4537-88D6-208F875F8234}" dt="2023-02-23T01:12:48.739" v="0" actId="47"/>
        <pc:sldMkLst>
          <pc:docMk/>
          <pc:sldMk cId="258499122" sldId="683"/>
        </pc:sldMkLst>
      </pc:sldChg>
      <pc:sldChg chg="del">
        <pc:chgData name="(대학원생) 송상현 (도시환경공학과)" userId="70f2d841-58d8-4d83-bb54-db1f3fe2fa38" providerId="ADAL" clId="{7491B1A1-B0E8-4537-88D6-208F875F8234}" dt="2023-02-23T01:12:48.739" v="0" actId="47"/>
        <pc:sldMkLst>
          <pc:docMk/>
          <pc:sldMk cId="2842930106" sldId="684"/>
        </pc:sldMkLst>
      </pc:sldChg>
      <pc:sldChg chg="del">
        <pc:chgData name="(대학원생) 송상현 (도시환경공학과)" userId="70f2d841-58d8-4d83-bb54-db1f3fe2fa38" providerId="ADAL" clId="{7491B1A1-B0E8-4537-88D6-208F875F8234}" dt="2023-02-23T01:12:48.739" v="0" actId="47"/>
        <pc:sldMkLst>
          <pc:docMk/>
          <pc:sldMk cId="2458312389" sldId="685"/>
        </pc:sldMkLst>
      </pc:sldChg>
      <pc:sldChg chg="del">
        <pc:chgData name="(대학원생) 송상현 (도시환경공학과)" userId="70f2d841-58d8-4d83-bb54-db1f3fe2fa38" providerId="ADAL" clId="{7491B1A1-B0E8-4537-88D6-208F875F8234}" dt="2023-02-23T01:12:48.739" v="0" actId="47"/>
        <pc:sldMkLst>
          <pc:docMk/>
          <pc:sldMk cId="2096300252" sldId="686"/>
        </pc:sldMkLst>
      </pc:sldChg>
      <pc:sldChg chg="del">
        <pc:chgData name="(대학원생) 송상현 (도시환경공학과)" userId="70f2d841-58d8-4d83-bb54-db1f3fe2fa38" providerId="ADAL" clId="{7491B1A1-B0E8-4537-88D6-208F875F8234}" dt="2023-02-23T01:12:48.739" v="0" actId="47"/>
        <pc:sldMkLst>
          <pc:docMk/>
          <pc:sldMk cId="3359718495" sldId="687"/>
        </pc:sldMkLst>
      </pc:sldChg>
      <pc:sldChg chg="addSp delSp modSp mod ord">
        <pc:chgData name="(대학원생) 송상현 (도시환경공학과)" userId="70f2d841-58d8-4d83-bb54-db1f3fe2fa38" providerId="ADAL" clId="{7491B1A1-B0E8-4537-88D6-208F875F8234}" dt="2023-02-23T02:09:51.516" v="1776" actId="1076"/>
        <pc:sldMkLst>
          <pc:docMk/>
          <pc:sldMk cId="161829309" sldId="697"/>
        </pc:sldMkLst>
        <pc:spChg chg="mod">
          <ac:chgData name="(대학원생) 송상현 (도시환경공학과)" userId="70f2d841-58d8-4d83-bb54-db1f3fe2fa38" providerId="ADAL" clId="{7491B1A1-B0E8-4537-88D6-208F875F8234}" dt="2023-02-23T01:14:12.560" v="85"/>
          <ac:spMkLst>
            <pc:docMk/>
            <pc:sldMk cId="161829309" sldId="697"/>
            <ac:spMk id="3" creationId="{AF05EFE3-8DE1-4E68-0AD9-F36E2C89FD31}"/>
          </ac:spMkLst>
        </pc:spChg>
        <pc:spChg chg="mod">
          <ac:chgData name="(대학원생) 송상현 (도시환경공학과)" userId="70f2d841-58d8-4d83-bb54-db1f3fe2fa38" providerId="ADAL" clId="{7491B1A1-B0E8-4537-88D6-208F875F8234}" dt="2023-02-23T01:58:31.602" v="1772"/>
          <ac:spMkLst>
            <pc:docMk/>
            <pc:sldMk cId="161829309" sldId="697"/>
            <ac:spMk id="5" creationId="{086EF4A0-DAD0-3265-CB2C-D48693BF1402}"/>
          </ac:spMkLst>
        </pc:spChg>
        <pc:spChg chg="del">
          <ac:chgData name="(대학원생) 송상현 (도시환경공학과)" userId="70f2d841-58d8-4d83-bb54-db1f3fe2fa38" providerId="ADAL" clId="{7491B1A1-B0E8-4537-88D6-208F875F8234}" dt="2023-02-23T01:41:48.493" v="453" actId="478"/>
          <ac:spMkLst>
            <pc:docMk/>
            <pc:sldMk cId="161829309" sldId="697"/>
            <ac:spMk id="6" creationId="{5AD128A6-AB7C-71D1-AE39-44AF14B57EC3}"/>
          </ac:spMkLst>
        </pc:spChg>
        <pc:spChg chg="del">
          <ac:chgData name="(대학원생) 송상현 (도시환경공학과)" userId="70f2d841-58d8-4d83-bb54-db1f3fe2fa38" providerId="ADAL" clId="{7491B1A1-B0E8-4537-88D6-208F875F8234}" dt="2023-02-23T01:14:16.519" v="86" actId="478"/>
          <ac:spMkLst>
            <pc:docMk/>
            <pc:sldMk cId="161829309" sldId="697"/>
            <ac:spMk id="7" creationId="{534461C3-4975-CFDC-A1DB-66668E8F0BA8}"/>
          </ac:spMkLst>
        </pc:spChg>
        <pc:spChg chg="del">
          <ac:chgData name="(대학원생) 송상현 (도시환경공학과)" userId="70f2d841-58d8-4d83-bb54-db1f3fe2fa38" providerId="ADAL" clId="{7491B1A1-B0E8-4537-88D6-208F875F8234}" dt="2023-02-23T01:41:48.493" v="453" actId="478"/>
          <ac:spMkLst>
            <pc:docMk/>
            <pc:sldMk cId="161829309" sldId="697"/>
            <ac:spMk id="8" creationId="{DCC47E6A-050D-FC85-C2FD-63BB3C8CA79B}"/>
          </ac:spMkLst>
        </pc:spChg>
        <pc:spChg chg="add mod">
          <ac:chgData name="(대학원생) 송상현 (도시환경공학과)" userId="70f2d841-58d8-4d83-bb54-db1f3fe2fa38" providerId="ADAL" clId="{7491B1A1-B0E8-4537-88D6-208F875F8234}" dt="2023-02-23T01:58:38.454" v="1775" actId="20577"/>
          <ac:spMkLst>
            <pc:docMk/>
            <pc:sldMk cId="161829309" sldId="697"/>
            <ac:spMk id="12" creationId="{95A0C5B2-7378-ABD1-3D3C-B0DF39367007}"/>
          </ac:spMkLst>
        </pc:spChg>
        <pc:picChg chg="add mod">
          <ac:chgData name="(대학원생) 송상현 (도시환경공학과)" userId="70f2d841-58d8-4d83-bb54-db1f3fe2fa38" providerId="ADAL" clId="{7491B1A1-B0E8-4537-88D6-208F875F8234}" dt="2023-02-23T02:09:51.516" v="1776" actId="1076"/>
          <ac:picMkLst>
            <pc:docMk/>
            <pc:sldMk cId="161829309" sldId="697"/>
            <ac:picMk id="10" creationId="{FF53AF51-3918-0013-C9D0-AA79E63500CA}"/>
          </ac:picMkLst>
        </pc:picChg>
      </pc:sldChg>
    </pc:docChg>
  </pc:docChgLst>
  <pc:docChgLst>
    <pc:chgData name="(대학원생) 송상현 (도시환경공학과)" userId="70f2d841-58d8-4d83-bb54-db1f3fe2fa38" providerId="ADAL" clId="{6458635E-14B9-4A0F-BAB7-8C8AAC7C1FF5}"/>
    <pc:docChg chg="custSel modSld">
      <pc:chgData name="(대학원생) 송상현 (도시환경공학과)" userId="70f2d841-58d8-4d83-bb54-db1f3fe2fa38" providerId="ADAL" clId="{6458635E-14B9-4A0F-BAB7-8C8AAC7C1FF5}" dt="2023-04-07T00:21:00.408" v="5" actId="478"/>
      <pc:docMkLst>
        <pc:docMk/>
      </pc:docMkLst>
      <pc:sldChg chg="delSp modSp mod">
        <pc:chgData name="(대학원생) 송상현 (도시환경공학과)" userId="70f2d841-58d8-4d83-bb54-db1f3fe2fa38" providerId="ADAL" clId="{6458635E-14B9-4A0F-BAB7-8C8AAC7C1FF5}" dt="2023-04-07T00:21:00.408" v="5" actId="478"/>
        <pc:sldMkLst>
          <pc:docMk/>
          <pc:sldMk cId="3563639607" sldId="263"/>
        </pc:sldMkLst>
        <pc:spChg chg="del mod">
          <ac:chgData name="(대학원생) 송상현 (도시환경공학과)" userId="70f2d841-58d8-4d83-bb54-db1f3fe2fa38" providerId="ADAL" clId="{6458635E-14B9-4A0F-BAB7-8C8AAC7C1FF5}" dt="2023-04-07T00:21:00.408" v="5" actId="478"/>
          <ac:spMkLst>
            <pc:docMk/>
            <pc:sldMk cId="3563639607" sldId="263"/>
            <ac:spMk id="4" creationId="{4ABF6B8E-BF93-3DA4-DA9F-D6F27E2FACC8}"/>
          </ac:spMkLst>
        </pc:spChg>
      </pc:sldChg>
    </pc:docChg>
  </pc:docChgLst>
  <pc:docChgLst>
    <pc:chgData name="(대학원생) 송상현 (도시환경공학과)" userId="70f2d841-58d8-4d83-bb54-db1f3fe2fa38" providerId="ADAL" clId="{FB0E5FC9-B5D2-47B1-BFB2-17E481060EA2}"/>
    <pc:docChg chg="undo custSel addSld delSld modSld modMainMaster">
      <pc:chgData name="(대학원생) 송상현 (도시환경공학과)" userId="70f2d841-58d8-4d83-bb54-db1f3fe2fa38" providerId="ADAL" clId="{FB0E5FC9-B5D2-47B1-BFB2-17E481060EA2}" dt="2023-04-07T00:18:38.197" v="199" actId="14100"/>
      <pc:docMkLst>
        <pc:docMk/>
      </pc:docMkLst>
      <pc:sldChg chg="addSp modSp mod">
        <pc:chgData name="(대학원생) 송상현 (도시환경공학과)" userId="70f2d841-58d8-4d83-bb54-db1f3fe2fa38" providerId="ADAL" clId="{FB0E5FC9-B5D2-47B1-BFB2-17E481060EA2}" dt="2023-04-07T00:15:01.317" v="96" actId="1076"/>
        <pc:sldMkLst>
          <pc:docMk/>
          <pc:sldMk cId="3563639607" sldId="263"/>
        </pc:sldMkLst>
        <pc:spChg chg="mod">
          <ac:chgData name="(대학원생) 송상현 (도시환경공학과)" userId="70f2d841-58d8-4d83-bb54-db1f3fe2fa38" providerId="ADAL" clId="{FB0E5FC9-B5D2-47B1-BFB2-17E481060EA2}" dt="2023-04-07T00:13:29.069" v="72" actId="14100"/>
          <ac:spMkLst>
            <pc:docMk/>
            <pc:sldMk cId="3563639607" sldId="263"/>
            <ac:spMk id="3" creationId="{749E4ABB-7FCE-F27F-CDC5-453358E60C5F}"/>
          </ac:spMkLst>
        </pc:spChg>
        <pc:spChg chg="add mod">
          <ac:chgData name="(대학원생) 송상현 (도시환경공학과)" userId="70f2d841-58d8-4d83-bb54-db1f3fe2fa38" providerId="ADAL" clId="{FB0E5FC9-B5D2-47B1-BFB2-17E481060EA2}" dt="2023-04-07T00:15:01.317" v="96" actId="1076"/>
          <ac:spMkLst>
            <pc:docMk/>
            <pc:sldMk cId="3563639607" sldId="263"/>
            <ac:spMk id="4" creationId="{4ABF6B8E-BF93-3DA4-DA9F-D6F27E2FACC8}"/>
          </ac:spMkLst>
        </pc:spChg>
        <pc:spChg chg="mod">
          <ac:chgData name="(대학원생) 송상현 (도시환경공학과)" userId="70f2d841-58d8-4d83-bb54-db1f3fe2fa38" providerId="ADAL" clId="{FB0E5FC9-B5D2-47B1-BFB2-17E481060EA2}" dt="2023-04-07T00:14:56.279" v="93" actId="6549"/>
          <ac:spMkLst>
            <pc:docMk/>
            <pc:sldMk cId="3563639607" sldId="263"/>
            <ac:spMk id="15" creationId="{FE0BC36F-4A7E-4A9E-B061-88BA25D402E5}"/>
          </ac:spMkLst>
        </pc:spChg>
      </pc:sldChg>
      <pc:sldChg chg="del">
        <pc:chgData name="(대학원생) 송상현 (도시환경공학과)" userId="70f2d841-58d8-4d83-bb54-db1f3fe2fa38" providerId="ADAL" clId="{FB0E5FC9-B5D2-47B1-BFB2-17E481060EA2}" dt="2023-04-07T00:10:39.787" v="25" actId="2696"/>
        <pc:sldMkLst>
          <pc:docMk/>
          <pc:sldMk cId="255236570" sldId="655"/>
        </pc:sldMkLst>
      </pc:sldChg>
      <pc:sldChg chg="del">
        <pc:chgData name="(대학원생) 송상현 (도시환경공학과)" userId="70f2d841-58d8-4d83-bb54-db1f3fe2fa38" providerId="ADAL" clId="{FB0E5FC9-B5D2-47B1-BFB2-17E481060EA2}" dt="2023-04-07T00:03:24.235" v="0" actId="47"/>
        <pc:sldMkLst>
          <pc:docMk/>
          <pc:sldMk cId="2881126991" sldId="661"/>
        </pc:sldMkLst>
      </pc:sldChg>
      <pc:sldChg chg="del">
        <pc:chgData name="(대학원생) 송상현 (도시환경공학과)" userId="70f2d841-58d8-4d83-bb54-db1f3fe2fa38" providerId="ADAL" clId="{FB0E5FC9-B5D2-47B1-BFB2-17E481060EA2}" dt="2023-04-07T00:03:24.235" v="0" actId="47"/>
        <pc:sldMkLst>
          <pc:docMk/>
          <pc:sldMk cId="1956501545" sldId="662"/>
        </pc:sldMkLst>
      </pc:sldChg>
      <pc:sldChg chg="del">
        <pc:chgData name="(대학원생) 송상현 (도시환경공학과)" userId="70f2d841-58d8-4d83-bb54-db1f3fe2fa38" providerId="ADAL" clId="{FB0E5FC9-B5D2-47B1-BFB2-17E481060EA2}" dt="2023-04-07T00:03:24.235" v="0" actId="47"/>
        <pc:sldMkLst>
          <pc:docMk/>
          <pc:sldMk cId="3885946244" sldId="664"/>
        </pc:sldMkLst>
      </pc:sldChg>
      <pc:sldChg chg="del">
        <pc:chgData name="(대학원생) 송상현 (도시환경공학과)" userId="70f2d841-58d8-4d83-bb54-db1f3fe2fa38" providerId="ADAL" clId="{FB0E5FC9-B5D2-47B1-BFB2-17E481060EA2}" dt="2023-04-07T00:03:24.235" v="0" actId="47"/>
        <pc:sldMkLst>
          <pc:docMk/>
          <pc:sldMk cId="1168831766" sldId="671"/>
        </pc:sldMkLst>
      </pc:sldChg>
      <pc:sldChg chg="del">
        <pc:chgData name="(대학원생) 송상현 (도시환경공학과)" userId="70f2d841-58d8-4d83-bb54-db1f3fe2fa38" providerId="ADAL" clId="{FB0E5FC9-B5D2-47B1-BFB2-17E481060EA2}" dt="2023-04-07T00:03:24.235" v="0" actId="47"/>
        <pc:sldMkLst>
          <pc:docMk/>
          <pc:sldMk cId="1905783596" sldId="675"/>
        </pc:sldMkLst>
      </pc:sldChg>
      <pc:sldChg chg="del">
        <pc:chgData name="(대학원생) 송상현 (도시환경공학과)" userId="70f2d841-58d8-4d83-bb54-db1f3fe2fa38" providerId="ADAL" clId="{FB0E5FC9-B5D2-47B1-BFB2-17E481060EA2}" dt="2023-04-07T00:03:24.235" v="0" actId="47"/>
        <pc:sldMkLst>
          <pc:docMk/>
          <pc:sldMk cId="1358154007" sldId="679"/>
        </pc:sldMkLst>
      </pc:sldChg>
      <pc:sldChg chg="del">
        <pc:chgData name="(대학원생) 송상현 (도시환경공학과)" userId="70f2d841-58d8-4d83-bb54-db1f3fe2fa38" providerId="ADAL" clId="{FB0E5FC9-B5D2-47B1-BFB2-17E481060EA2}" dt="2023-04-07T00:03:24.235" v="0" actId="47"/>
        <pc:sldMkLst>
          <pc:docMk/>
          <pc:sldMk cId="1519657885" sldId="680"/>
        </pc:sldMkLst>
      </pc:sldChg>
      <pc:sldChg chg="del">
        <pc:chgData name="(대학원생) 송상현 (도시환경공학과)" userId="70f2d841-58d8-4d83-bb54-db1f3fe2fa38" providerId="ADAL" clId="{FB0E5FC9-B5D2-47B1-BFB2-17E481060EA2}" dt="2023-04-07T00:03:24.235" v="0" actId="47"/>
        <pc:sldMkLst>
          <pc:docMk/>
          <pc:sldMk cId="2894944821" sldId="688"/>
        </pc:sldMkLst>
      </pc:sldChg>
      <pc:sldChg chg="del">
        <pc:chgData name="(대학원생) 송상현 (도시환경공학과)" userId="70f2d841-58d8-4d83-bb54-db1f3fe2fa38" providerId="ADAL" clId="{FB0E5FC9-B5D2-47B1-BFB2-17E481060EA2}" dt="2023-04-07T00:03:24.235" v="0" actId="47"/>
        <pc:sldMkLst>
          <pc:docMk/>
          <pc:sldMk cId="1866571601" sldId="689"/>
        </pc:sldMkLst>
      </pc:sldChg>
      <pc:sldChg chg="del">
        <pc:chgData name="(대학원생) 송상현 (도시환경공학과)" userId="70f2d841-58d8-4d83-bb54-db1f3fe2fa38" providerId="ADAL" clId="{FB0E5FC9-B5D2-47B1-BFB2-17E481060EA2}" dt="2023-04-07T00:03:24.235" v="0" actId="47"/>
        <pc:sldMkLst>
          <pc:docMk/>
          <pc:sldMk cId="1484597349" sldId="692"/>
        </pc:sldMkLst>
      </pc:sldChg>
      <pc:sldChg chg="del">
        <pc:chgData name="(대학원생) 송상현 (도시환경공학과)" userId="70f2d841-58d8-4d83-bb54-db1f3fe2fa38" providerId="ADAL" clId="{FB0E5FC9-B5D2-47B1-BFB2-17E481060EA2}" dt="2023-04-07T00:03:24.235" v="0" actId="47"/>
        <pc:sldMkLst>
          <pc:docMk/>
          <pc:sldMk cId="2365833851" sldId="695"/>
        </pc:sldMkLst>
      </pc:sldChg>
      <pc:sldChg chg="del">
        <pc:chgData name="(대학원생) 송상현 (도시환경공학과)" userId="70f2d841-58d8-4d83-bb54-db1f3fe2fa38" providerId="ADAL" clId="{FB0E5FC9-B5D2-47B1-BFB2-17E481060EA2}" dt="2023-04-07T00:03:24.235" v="0" actId="47"/>
        <pc:sldMkLst>
          <pc:docMk/>
          <pc:sldMk cId="422887477" sldId="696"/>
        </pc:sldMkLst>
      </pc:sldChg>
      <pc:sldChg chg="addSp delSp modSp mod">
        <pc:chgData name="(대학원생) 송상현 (도시환경공학과)" userId="70f2d841-58d8-4d83-bb54-db1f3fe2fa38" providerId="ADAL" clId="{FB0E5FC9-B5D2-47B1-BFB2-17E481060EA2}" dt="2023-04-07T00:17:58.277" v="197" actId="20577"/>
        <pc:sldMkLst>
          <pc:docMk/>
          <pc:sldMk cId="161829309" sldId="697"/>
        </pc:sldMkLst>
        <pc:spChg chg="add del mod">
          <ac:chgData name="(대학원생) 송상현 (도시환경공학과)" userId="70f2d841-58d8-4d83-bb54-db1f3fe2fa38" providerId="ADAL" clId="{FB0E5FC9-B5D2-47B1-BFB2-17E481060EA2}" dt="2023-04-07T00:17:58.277" v="197" actId="20577"/>
          <ac:spMkLst>
            <pc:docMk/>
            <pc:sldMk cId="161829309" sldId="697"/>
            <ac:spMk id="3" creationId="{AF05EFE3-8DE1-4E68-0AD9-F36E2C89FD31}"/>
          </ac:spMkLst>
        </pc:spChg>
        <pc:spChg chg="add del mod">
          <ac:chgData name="(대학원생) 송상현 (도시환경공학과)" userId="70f2d841-58d8-4d83-bb54-db1f3fe2fa38" providerId="ADAL" clId="{FB0E5FC9-B5D2-47B1-BFB2-17E481060EA2}" dt="2023-04-07T00:16:27.625" v="123" actId="21"/>
          <ac:spMkLst>
            <pc:docMk/>
            <pc:sldMk cId="161829309" sldId="697"/>
            <ac:spMk id="7" creationId="{A3484CFF-C4C2-4AC9-30C4-A3507BB71F65}"/>
          </ac:spMkLst>
        </pc:spChg>
        <pc:spChg chg="add del">
          <ac:chgData name="(대학원생) 송상현 (도시환경공학과)" userId="70f2d841-58d8-4d83-bb54-db1f3fe2fa38" providerId="ADAL" clId="{FB0E5FC9-B5D2-47B1-BFB2-17E481060EA2}" dt="2023-04-07T00:16:34.848" v="127" actId="22"/>
          <ac:spMkLst>
            <pc:docMk/>
            <pc:sldMk cId="161829309" sldId="697"/>
            <ac:spMk id="9" creationId="{D2B5B7D1-951A-A270-D8DA-4D4B913682FB}"/>
          </ac:spMkLst>
        </pc:spChg>
        <pc:spChg chg="mod">
          <ac:chgData name="(대학원생) 송상현 (도시환경공학과)" userId="70f2d841-58d8-4d83-bb54-db1f3fe2fa38" providerId="ADAL" clId="{FB0E5FC9-B5D2-47B1-BFB2-17E481060EA2}" dt="2023-04-07T00:16:24.323" v="121" actId="1076"/>
          <ac:spMkLst>
            <pc:docMk/>
            <pc:sldMk cId="161829309" sldId="697"/>
            <ac:spMk id="12" creationId="{95A0C5B2-7378-ABD1-3D3C-B0DF39367007}"/>
          </ac:spMkLst>
        </pc:spChg>
        <pc:spChg chg="add del">
          <ac:chgData name="(대학원생) 송상현 (도시환경공학과)" userId="70f2d841-58d8-4d83-bb54-db1f3fe2fa38" providerId="ADAL" clId="{FB0E5FC9-B5D2-47B1-BFB2-17E481060EA2}" dt="2023-04-07T00:16:36.025" v="129" actId="22"/>
          <ac:spMkLst>
            <pc:docMk/>
            <pc:sldMk cId="161829309" sldId="697"/>
            <ac:spMk id="13" creationId="{3F0E9A2C-4BB8-149E-3EC6-F8B5D84FCD05}"/>
          </ac:spMkLst>
        </pc:spChg>
      </pc:sldChg>
      <pc:sldChg chg="del">
        <pc:chgData name="(대학원생) 송상현 (도시환경공학과)" userId="70f2d841-58d8-4d83-bb54-db1f3fe2fa38" providerId="ADAL" clId="{FB0E5FC9-B5D2-47B1-BFB2-17E481060EA2}" dt="2023-04-07T00:03:24.235" v="0" actId="47"/>
        <pc:sldMkLst>
          <pc:docMk/>
          <pc:sldMk cId="141688736" sldId="698"/>
        </pc:sldMkLst>
      </pc:sldChg>
      <pc:sldChg chg="new del">
        <pc:chgData name="(대학원생) 송상현 (도시환경공학과)" userId="70f2d841-58d8-4d83-bb54-db1f3fe2fa38" providerId="ADAL" clId="{FB0E5FC9-B5D2-47B1-BFB2-17E481060EA2}" dt="2023-04-07T00:10:39.787" v="25" actId="2696"/>
        <pc:sldMkLst>
          <pc:docMk/>
          <pc:sldMk cId="1172229181" sldId="698"/>
        </pc:sldMkLst>
      </pc:sldChg>
      <pc:sldChg chg="new del">
        <pc:chgData name="(대학원생) 송상현 (도시환경공학과)" userId="70f2d841-58d8-4d83-bb54-db1f3fe2fa38" providerId="ADAL" clId="{FB0E5FC9-B5D2-47B1-BFB2-17E481060EA2}" dt="2023-04-07T00:10:44.371" v="28" actId="47"/>
        <pc:sldMkLst>
          <pc:docMk/>
          <pc:sldMk cId="2572003112" sldId="698"/>
        </pc:sldMkLst>
      </pc:sldChg>
      <pc:sldChg chg="addSp modSp new mod">
        <pc:chgData name="(대학원생) 송상현 (도시환경공학과)" userId="70f2d841-58d8-4d83-bb54-db1f3fe2fa38" providerId="ADAL" clId="{FB0E5FC9-B5D2-47B1-BFB2-17E481060EA2}" dt="2023-04-07T00:18:38.197" v="199" actId="14100"/>
        <pc:sldMkLst>
          <pc:docMk/>
          <pc:sldMk cId="415083557" sldId="699"/>
        </pc:sldMkLst>
        <pc:spChg chg="add mod">
          <ac:chgData name="(대학원생) 송상현 (도시환경공학과)" userId="70f2d841-58d8-4d83-bb54-db1f3fe2fa38" providerId="ADAL" clId="{FB0E5FC9-B5D2-47B1-BFB2-17E481060EA2}" dt="2023-04-07T00:18:38.197" v="199" actId="14100"/>
          <ac:spMkLst>
            <pc:docMk/>
            <pc:sldMk cId="415083557" sldId="699"/>
            <ac:spMk id="2" creationId="{D706B469-7D61-4567-C2AA-EF709ACB045F}"/>
          </ac:spMkLst>
        </pc:spChg>
        <pc:spChg chg="mod">
          <ac:chgData name="(대학원생) 송상현 (도시환경공학과)" userId="70f2d841-58d8-4d83-bb54-db1f3fe2fa38" providerId="ADAL" clId="{FB0E5FC9-B5D2-47B1-BFB2-17E481060EA2}" dt="2023-04-07T00:11:40.621" v="34" actId="1076"/>
          <ac:spMkLst>
            <pc:docMk/>
            <pc:sldMk cId="415083557" sldId="699"/>
            <ac:spMk id="5" creationId="{1120987D-4371-6E33-5A9A-A338AABCDFD2}"/>
          </ac:spMkLst>
        </pc:spChg>
        <pc:spChg chg="mod">
          <ac:chgData name="(대학원생) 송상현 (도시환경공학과)" userId="70f2d841-58d8-4d83-bb54-db1f3fe2fa38" providerId="ADAL" clId="{FB0E5FC9-B5D2-47B1-BFB2-17E481060EA2}" dt="2023-04-07T00:11:40.621" v="34" actId="1076"/>
          <ac:spMkLst>
            <pc:docMk/>
            <pc:sldMk cId="415083557" sldId="699"/>
            <ac:spMk id="8" creationId="{C3572445-3884-CEB6-15AD-CABD53477896}"/>
          </ac:spMkLst>
        </pc:spChg>
        <pc:spChg chg="mod">
          <ac:chgData name="(대학원생) 송상현 (도시환경공학과)" userId="70f2d841-58d8-4d83-bb54-db1f3fe2fa38" providerId="ADAL" clId="{FB0E5FC9-B5D2-47B1-BFB2-17E481060EA2}" dt="2023-04-07T00:11:40.621" v="34" actId="1076"/>
          <ac:spMkLst>
            <pc:docMk/>
            <pc:sldMk cId="415083557" sldId="699"/>
            <ac:spMk id="12" creationId="{7187A963-D4C5-3175-F559-8DF9160A31A1}"/>
          </ac:spMkLst>
        </pc:spChg>
        <pc:spChg chg="mod">
          <ac:chgData name="(대학원생) 송상현 (도시환경공학과)" userId="70f2d841-58d8-4d83-bb54-db1f3fe2fa38" providerId="ADAL" clId="{FB0E5FC9-B5D2-47B1-BFB2-17E481060EA2}" dt="2023-04-07T00:11:40.621" v="34" actId="1076"/>
          <ac:spMkLst>
            <pc:docMk/>
            <pc:sldMk cId="415083557" sldId="699"/>
            <ac:spMk id="13" creationId="{52E466CD-0DA7-35D7-C0EA-58849721ABE1}"/>
          </ac:spMkLst>
        </pc:spChg>
        <pc:spChg chg="mod">
          <ac:chgData name="(대학원생) 송상현 (도시환경공학과)" userId="70f2d841-58d8-4d83-bb54-db1f3fe2fa38" providerId="ADAL" clId="{FB0E5FC9-B5D2-47B1-BFB2-17E481060EA2}" dt="2023-04-07T00:11:40.621" v="34" actId="1076"/>
          <ac:spMkLst>
            <pc:docMk/>
            <pc:sldMk cId="415083557" sldId="699"/>
            <ac:spMk id="14" creationId="{8A85E7D3-8EFE-22F6-F63A-1936BE8B08C3}"/>
          </ac:spMkLst>
        </pc:spChg>
        <pc:spChg chg="add mod">
          <ac:chgData name="(대학원생) 송상현 (도시환경공학과)" userId="70f2d841-58d8-4d83-bb54-db1f3fe2fa38" providerId="ADAL" clId="{FB0E5FC9-B5D2-47B1-BFB2-17E481060EA2}" dt="2023-04-07T00:15:11.023" v="114" actId="20577"/>
          <ac:spMkLst>
            <pc:docMk/>
            <pc:sldMk cId="415083557" sldId="699"/>
            <ac:spMk id="15" creationId="{BD1C7377-B869-38EB-E6CA-F2BCEDC7D813}"/>
          </ac:spMkLst>
        </pc:spChg>
        <pc:grpChg chg="add mod">
          <ac:chgData name="(대학원생) 송상현 (도시환경공학과)" userId="70f2d841-58d8-4d83-bb54-db1f3fe2fa38" providerId="ADAL" clId="{FB0E5FC9-B5D2-47B1-BFB2-17E481060EA2}" dt="2023-04-07T00:11:40.621" v="34" actId="1076"/>
          <ac:grpSpMkLst>
            <pc:docMk/>
            <pc:sldMk cId="415083557" sldId="699"/>
            <ac:grpSpMk id="4" creationId="{3EFA4FC0-2C1C-6890-924A-DFA6EF250C93}"/>
          </ac:grpSpMkLst>
        </pc:grpChg>
        <pc:grpChg chg="add mod">
          <ac:chgData name="(대학원생) 송상현 (도시환경공학과)" userId="70f2d841-58d8-4d83-bb54-db1f3fe2fa38" providerId="ADAL" clId="{FB0E5FC9-B5D2-47B1-BFB2-17E481060EA2}" dt="2023-04-07T00:11:40.621" v="34" actId="1076"/>
          <ac:grpSpMkLst>
            <pc:docMk/>
            <pc:sldMk cId="415083557" sldId="699"/>
            <ac:grpSpMk id="7" creationId="{17CC4B02-77BE-DEF5-E875-3E34714092C0}"/>
          </ac:grpSpMkLst>
        </pc:grpChg>
        <pc:picChg chg="add mod">
          <ac:chgData name="(대학원생) 송상현 (도시환경공학과)" userId="70f2d841-58d8-4d83-bb54-db1f3fe2fa38" providerId="ADAL" clId="{FB0E5FC9-B5D2-47B1-BFB2-17E481060EA2}" dt="2023-04-07T00:11:48.596" v="35" actId="1076"/>
          <ac:picMkLst>
            <pc:docMk/>
            <pc:sldMk cId="415083557" sldId="699"/>
            <ac:picMk id="3" creationId="{36426521-35E8-1C9B-DF50-A614086B8C4E}"/>
          </ac:picMkLst>
        </pc:picChg>
        <pc:picChg chg="mod">
          <ac:chgData name="(대학원생) 송상현 (도시환경공학과)" userId="70f2d841-58d8-4d83-bb54-db1f3fe2fa38" providerId="ADAL" clId="{FB0E5FC9-B5D2-47B1-BFB2-17E481060EA2}" dt="2023-04-07T00:11:40.621" v="34" actId="1076"/>
          <ac:picMkLst>
            <pc:docMk/>
            <pc:sldMk cId="415083557" sldId="699"/>
            <ac:picMk id="6" creationId="{C4C4EAE6-EA07-9E2F-B4BE-B4C8D146ACB7}"/>
          </ac:picMkLst>
        </pc:picChg>
        <pc:picChg chg="mod">
          <ac:chgData name="(대학원생) 송상현 (도시환경공학과)" userId="70f2d841-58d8-4d83-bb54-db1f3fe2fa38" providerId="ADAL" clId="{FB0E5FC9-B5D2-47B1-BFB2-17E481060EA2}" dt="2023-04-07T00:11:40.621" v="34" actId="1076"/>
          <ac:picMkLst>
            <pc:docMk/>
            <pc:sldMk cId="415083557" sldId="699"/>
            <ac:picMk id="9" creationId="{CB6264FA-64F7-D8F8-FFDF-AB2AD8843096}"/>
          </ac:picMkLst>
        </pc:picChg>
        <pc:picChg chg="mod">
          <ac:chgData name="(대학원생) 송상현 (도시환경공학과)" userId="70f2d841-58d8-4d83-bb54-db1f3fe2fa38" providerId="ADAL" clId="{FB0E5FC9-B5D2-47B1-BFB2-17E481060EA2}" dt="2023-04-07T00:11:40.621" v="34" actId="1076"/>
          <ac:picMkLst>
            <pc:docMk/>
            <pc:sldMk cId="415083557" sldId="699"/>
            <ac:picMk id="10" creationId="{75420919-077D-F946-2B03-21486FC8D4C6}"/>
          </ac:picMkLst>
        </pc:picChg>
        <pc:picChg chg="mod">
          <ac:chgData name="(대학원생) 송상현 (도시환경공학과)" userId="70f2d841-58d8-4d83-bb54-db1f3fe2fa38" providerId="ADAL" clId="{FB0E5FC9-B5D2-47B1-BFB2-17E481060EA2}" dt="2023-04-07T00:11:40.621" v="34" actId="1076"/>
          <ac:picMkLst>
            <pc:docMk/>
            <pc:sldMk cId="415083557" sldId="699"/>
            <ac:picMk id="11" creationId="{C2E3C36B-66E4-5BDF-BB48-AB8970A4708B}"/>
          </ac:picMkLst>
        </pc:picChg>
      </pc:sldChg>
      <pc:sldChg chg="modSp new del mod">
        <pc:chgData name="(대학원생) 송상현 (도시환경공학과)" userId="70f2d841-58d8-4d83-bb54-db1f3fe2fa38" providerId="ADAL" clId="{FB0E5FC9-B5D2-47B1-BFB2-17E481060EA2}" dt="2023-04-07T00:17:10.717" v="180" actId="680"/>
        <pc:sldMkLst>
          <pc:docMk/>
          <pc:sldMk cId="860294581" sldId="700"/>
        </pc:sldMkLst>
        <pc:spChg chg="mod">
          <ac:chgData name="(대학원생) 송상현 (도시환경공학과)" userId="70f2d841-58d8-4d83-bb54-db1f3fe2fa38" providerId="ADAL" clId="{FB0E5FC9-B5D2-47B1-BFB2-17E481060EA2}" dt="2023-04-07T00:17:09.682" v="179"/>
          <ac:spMkLst>
            <pc:docMk/>
            <pc:sldMk cId="860294581" sldId="700"/>
            <ac:spMk id="3" creationId="{9A12ADF7-9924-7AD8-5C0B-4D0CF229FCBB}"/>
          </ac:spMkLst>
        </pc:spChg>
      </pc:sldChg>
      <pc:sldMasterChg chg="delSldLayout modSldLayout sldLayoutOrd">
        <pc:chgData name="(대학원생) 송상현 (도시환경공학과)" userId="70f2d841-58d8-4d83-bb54-db1f3fe2fa38" providerId="ADAL" clId="{FB0E5FC9-B5D2-47B1-BFB2-17E481060EA2}" dt="2023-04-07T00:18:11.221" v="198" actId="2696"/>
        <pc:sldMasterMkLst>
          <pc:docMk/>
          <pc:sldMasterMk cId="3430365243" sldId="2147483674"/>
        </pc:sldMasterMkLst>
        <pc:sldLayoutChg chg="modSp del mod">
          <pc:chgData name="(대학원생) 송상현 (도시환경공학과)" userId="70f2d841-58d8-4d83-bb54-db1f3fe2fa38" providerId="ADAL" clId="{FB0E5FC9-B5D2-47B1-BFB2-17E481060EA2}" dt="2023-04-07T00:18:11.221" v="198" actId="2696"/>
          <pc:sldLayoutMkLst>
            <pc:docMk/>
            <pc:sldMasterMk cId="3430365243" sldId="2147483674"/>
            <pc:sldLayoutMk cId="1179950886" sldId="2147483672"/>
          </pc:sldLayoutMkLst>
          <pc:spChg chg="mod">
            <ac:chgData name="(대학원생) 송상현 (도시환경공학과)" userId="70f2d841-58d8-4d83-bb54-db1f3fe2fa38" providerId="ADAL" clId="{FB0E5FC9-B5D2-47B1-BFB2-17E481060EA2}" dt="2023-04-07T00:09:02.962" v="17" actId="20577"/>
            <ac:spMkLst>
              <pc:docMk/>
              <pc:sldMasterMk cId="3430365243" sldId="2147483674"/>
              <pc:sldLayoutMk cId="1179950886" sldId="2147483672"/>
              <ac:spMk id="21" creationId="{EAFAA643-6B9B-00F1-1CEE-2C5D0C3E6842}"/>
            </ac:spMkLst>
          </pc:spChg>
        </pc:sldLayoutChg>
        <pc:sldLayoutChg chg="del">
          <pc:chgData name="(대학원생) 송상현 (도시환경공학과)" userId="70f2d841-58d8-4d83-bb54-db1f3fe2fa38" providerId="ADAL" clId="{FB0E5FC9-B5D2-47B1-BFB2-17E481060EA2}" dt="2023-04-07T00:05:13.429" v="4" actId="2696"/>
          <pc:sldLayoutMkLst>
            <pc:docMk/>
            <pc:sldMasterMk cId="3430365243" sldId="2147483674"/>
            <pc:sldLayoutMk cId="2238292181" sldId="2147483675"/>
          </pc:sldLayoutMkLst>
        </pc:sldLayoutChg>
        <pc:sldLayoutChg chg="del">
          <pc:chgData name="(대학원생) 송상현 (도시환경공학과)" userId="70f2d841-58d8-4d83-bb54-db1f3fe2fa38" providerId="ADAL" clId="{FB0E5FC9-B5D2-47B1-BFB2-17E481060EA2}" dt="2023-04-07T00:05:13.431" v="5" actId="2696"/>
          <pc:sldLayoutMkLst>
            <pc:docMk/>
            <pc:sldMasterMk cId="3430365243" sldId="2147483674"/>
            <pc:sldLayoutMk cId="3345655713" sldId="2147483676"/>
          </pc:sldLayoutMkLst>
        </pc:sldLayoutChg>
        <pc:sldLayoutChg chg="del">
          <pc:chgData name="(대학원생) 송상현 (도시환경공학과)" userId="70f2d841-58d8-4d83-bb54-db1f3fe2fa38" providerId="ADAL" clId="{FB0E5FC9-B5D2-47B1-BFB2-17E481060EA2}" dt="2023-04-07T00:05:13.433" v="6" actId="2696"/>
          <pc:sldLayoutMkLst>
            <pc:docMk/>
            <pc:sldMasterMk cId="3430365243" sldId="2147483674"/>
            <pc:sldLayoutMk cId="124207594" sldId="2147483677"/>
          </pc:sldLayoutMkLst>
        </pc:sldLayoutChg>
        <pc:sldLayoutChg chg="del">
          <pc:chgData name="(대학원생) 송상현 (도시환경공학과)" userId="70f2d841-58d8-4d83-bb54-db1f3fe2fa38" providerId="ADAL" clId="{FB0E5FC9-B5D2-47B1-BFB2-17E481060EA2}" dt="2023-04-07T00:05:13.436" v="7" actId="2696"/>
          <pc:sldLayoutMkLst>
            <pc:docMk/>
            <pc:sldMasterMk cId="3430365243" sldId="2147483674"/>
            <pc:sldLayoutMk cId="1012763175" sldId="2147483678"/>
          </pc:sldLayoutMkLst>
        </pc:sldLayoutChg>
        <pc:sldLayoutChg chg="del">
          <pc:chgData name="(대학원생) 송상현 (도시환경공학과)" userId="70f2d841-58d8-4d83-bb54-db1f3fe2fa38" providerId="ADAL" clId="{FB0E5FC9-B5D2-47B1-BFB2-17E481060EA2}" dt="2023-04-07T00:05:13.440" v="8" actId="2696"/>
          <pc:sldLayoutMkLst>
            <pc:docMk/>
            <pc:sldMasterMk cId="3430365243" sldId="2147483674"/>
            <pc:sldLayoutMk cId="1940690059" sldId="2147483679"/>
          </pc:sldLayoutMkLst>
        </pc:sldLayoutChg>
        <pc:sldLayoutChg chg="del">
          <pc:chgData name="(대학원생) 송상현 (도시환경공학과)" userId="70f2d841-58d8-4d83-bb54-db1f3fe2fa38" providerId="ADAL" clId="{FB0E5FC9-B5D2-47B1-BFB2-17E481060EA2}" dt="2023-04-07T00:05:13.442" v="9" actId="2696"/>
          <pc:sldLayoutMkLst>
            <pc:docMk/>
            <pc:sldMasterMk cId="3430365243" sldId="2147483674"/>
            <pc:sldLayoutMk cId="3993951939" sldId="2147483680"/>
          </pc:sldLayoutMkLst>
        </pc:sldLayoutChg>
        <pc:sldLayoutChg chg="del">
          <pc:chgData name="(대학원생) 송상현 (도시환경공학과)" userId="70f2d841-58d8-4d83-bb54-db1f3fe2fa38" providerId="ADAL" clId="{FB0E5FC9-B5D2-47B1-BFB2-17E481060EA2}" dt="2023-04-07T00:05:13.444" v="10" actId="2696"/>
          <pc:sldLayoutMkLst>
            <pc:docMk/>
            <pc:sldMasterMk cId="3430365243" sldId="2147483674"/>
            <pc:sldLayoutMk cId="1465270544" sldId="2147483681"/>
          </pc:sldLayoutMkLst>
        </pc:sldLayoutChg>
        <pc:sldLayoutChg chg="del">
          <pc:chgData name="(대학원생) 송상현 (도시환경공학과)" userId="70f2d841-58d8-4d83-bb54-db1f3fe2fa38" providerId="ADAL" clId="{FB0E5FC9-B5D2-47B1-BFB2-17E481060EA2}" dt="2023-04-07T00:05:13.447" v="11" actId="2696"/>
          <pc:sldLayoutMkLst>
            <pc:docMk/>
            <pc:sldMasterMk cId="3430365243" sldId="2147483674"/>
            <pc:sldLayoutMk cId="3440583189" sldId="2147483682"/>
          </pc:sldLayoutMkLst>
        </pc:sldLayoutChg>
        <pc:sldLayoutChg chg="del">
          <pc:chgData name="(대학원생) 송상현 (도시환경공학과)" userId="70f2d841-58d8-4d83-bb54-db1f3fe2fa38" providerId="ADAL" clId="{FB0E5FC9-B5D2-47B1-BFB2-17E481060EA2}" dt="2023-04-07T00:05:13.457" v="12" actId="2696"/>
          <pc:sldLayoutMkLst>
            <pc:docMk/>
            <pc:sldMasterMk cId="3430365243" sldId="2147483674"/>
            <pc:sldLayoutMk cId="2383263198" sldId="2147483683"/>
          </pc:sldLayoutMkLst>
        </pc:sldLayoutChg>
        <pc:sldLayoutChg chg="del">
          <pc:chgData name="(대학원생) 송상현 (도시환경공학과)" userId="70f2d841-58d8-4d83-bb54-db1f3fe2fa38" providerId="ADAL" clId="{FB0E5FC9-B5D2-47B1-BFB2-17E481060EA2}" dt="2023-04-07T00:05:13.459" v="13" actId="2696"/>
          <pc:sldLayoutMkLst>
            <pc:docMk/>
            <pc:sldMasterMk cId="3430365243" sldId="2147483674"/>
            <pc:sldLayoutMk cId="2049171551" sldId="2147483684"/>
          </pc:sldLayoutMkLst>
        </pc:sldLayoutChg>
        <pc:sldLayoutChg chg="del">
          <pc:chgData name="(대학원생) 송상현 (도시환경공학과)" userId="70f2d841-58d8-4d83-bb54-db1f3fe2fa38" providerId="ADAL" clId="{FB0E5FC9-B5D2-47B1-BFB2-17E481060EA2}" dt="2023-04-07T00:05:13.421" v="3" actId="2696"/>
          <pc:sldLayoutMkLst>
            <pc:docMk/>
            <pc:sldMasterMk cId="3430365243" sldId="2147483674"/>
            <pc:sldLayoutMk cId="2072458315" sldId="2147483685"/>
          </pc:sldLayoutMkLst>
        </pc:sldLayoutChg>
        <pc:sldLayoutChg chg="modSp ord">
          <pc:chgData name="(대학원생) 송상현 (도시환경공학과)" userId="70f2d841-58d8-4d83-bb54-db1f3fe2fa38" providerId="ADAL" clId="{FB0E5FC9-B5D2-47B1-BFB2-17E481060EA2}" dt="2023-04-07T00:05:39.782" v="15" actId="2711"/>
          <pc:sldLayoutMkLst>
            <pc:docMk/>
            <pc:sldMasterMk cId="3430365243" sldId="2147483674"/>
            <pc:sldLayoutMk cId="3169763673" sldId="2147483686"/>
          </pc:sldLayoutMkLst>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21" creationId="{668216B5-6463-2706-42E5-3EBEEBE605BC}"/>
            </ac:spMkLst>
          </pc:spChg>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22" creationId="{D4DACA01-4006-AC0E-1DD6-000CC6C4DEBD}"/>
            </ac:spMkLst>
          </pc:spChg>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23" creationId="{5215BB3F-C1FB-1936-7896-8348545E2800}"/>
            </ac:spMkLst>
          </pc:spChg>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27" creationId="{B27C6789-D763-CD1B-3098-38D87EFE796E}"/>
            </ac:spMkLst>
          </pc:spChg>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32" creationId="{E472CFF1-0CF8-0FEA-BDA2-E710104CDA92}"/>
            </ac:spMkLst>
          </pc:spChg>
          <pc:spChg chg="mod">
            <ac:chgData name="(대학원생) 송상현 (도시환경공학과)" userId="70f2d841-58d8-4d83-bb54-db1f3fe2fa38" providerId="ADAL" clId="{FB0E5FC9-B5D2-47B1-BFB2-17E481060EA2}" dt="2023-04-07T00:05:39.782" v="15" actId="2711"/>
            <ac:spMkLst>
              <pc:docMk/>
              <pc:sldMasterMk cId="3430365243" sldId="2147483674"/>
              <pc:sldLayoutMk cId="3169763673" sldId="2147483686"/>
              <ac:spMk id="33" creationId="{C4AF4F15-CFBE-2ED7-0FBD-D5E5CC137A57}"/>
            </ac:spMkLst>
          </pc:spChg>
          <pc:picChg chg="mod">
            <ac:chgData name="(대학원생) 송상현 (도시환경공학과)" userId="70f2d841-58d8-4d83-bb54-db1f3fe2fa38" providerId="ADAL" clId="{FB0E5FC9-B5D2-47B1-BFB2-17E481060EA2}" dt="2023-04-07T00:05:39.782" v="15" actId="2711"/>
            <ac:picMkLst>
              <pc:docMk/>
              <pc:sldMasterMk cId="3430365243" sldId="2147483674"/>
              <pc:sldLayoutMk cId="3169763673" sldId="2147483686"/>
              <ac:picMk id="31" creationId="{1DD3ACAD-F86D-5B74-38AF-1CF90DD5D126}"/>
            </ac:picMkLst>
          </pc:picChg>
          <pc:picChg chg="mod">
            <ac:chgData name="(대학원생) 송상현 (도시환경공학과)" userId="70f2d841-58d8-4d83-bb54-db1f3fe2fa38" providerId="ADAL" clId="{FB0E5FC9-B5D2-47B1-BFB2-17E481060EA2}" dt="2023-04-07T00:05:39.782" v="15" actId="2711"/>
            <ac:picMkLst>
              <pc:docMk/>
              <pc:sldMasterMk cId="3430365243" sldId="2147483674"/>
              <pc:sldLayoutMk cId="3169763673" sldId="2147483686"/>
              <ac:picMk id="38" creationId="{2CE130B5-8F9E-9A08-D099-97888DE89DFE}"/>
            </ac:picMkLst>
          </pc:picChg>
        </pc:sldLayoutChg>
        <pc:sldLayoutChg chg="modSp">
          <pc:chgData name="(대학원생) 송상현 (도시환경공학과)" userId="70f2d841-58d8-4d83-bb54-db1f3fe2fa38" providerId="ADAL" clId="{FB0E5FC9-B5D2-47B1-BFB2-17E481060EA2}" dt="2023-04-07T00:04:57.708" v="2" actId="2711"/>
          <pc:sldLayoutMkLst>
            <pc:docMk/>
            <pc:sldMasterMk cId="3430365243" sldId="2147483674"/>
            <pc:sldLayoutMk cId="1586484362" sldId="2147483687"/>
          </pc:sldLayoutMkLst>
          <pc:spChg chg="mod">
            <ac:chgData name="(대학원생) 송상현 (도시환경공학과)" userId="70f2d841-58d8-4d83-bb54-db1f3fe2fa38" providerId="ADAL" clId="{FB0E5FC9-B5D2-47B1-BFB2-17E481060EA2}" dt="2023-04-07T00:04:57.708" v="2" actId="2711"/>
            <ac:spMkLst>
              <pc:docMk/>
              <pc:sldMasterMk cId="3430365243" sldId="2147483674"/>
              <pc:sldLayoutMk cId="1586484362" sldId="2147483687"/>
              <ac:spMk id="14" creationId="{1EC765B6-6F05-7290-6131-2457B6FBDDD6}"/>
            </ac:spMkLst>
          </pc:spChg>
          <pc:spChg chg="mod">
            <ac:chgData name="(대학원생) 송상현 (도시환경공학과)" userId="70f2d841-58d8-4d83-bb54-db1f3fe2fa38" providerId="ADAL" clId="{FB0E5FC9-B5D2-47B1-BFB2-17E481060EA2}" dt="2023-04-07T00:04:57.708" v="2" actId="2711"/>
            <ac:spMkLst>
              <pc:docMk/>
              <pc:sldMasterMk cId="3430365243" sldId="2147483674"/>
              <pc:sldLayoutMk cId="1586484362" sldId="2147483687"/>
              <ac:spMk id="15" creationId="{26AD1700-6A71-B075-DCBE-765EE06FEEF0}"/>
            </ac:spMkLst>
          </pc:spChg>
          <pc:spChg chg="mod">
            <ac:chgData name="(대학원생) 송상현 (도시환경공학과)" userId="70f2d841-58d8-4d83-bb54-db1f3fe2fa38" providerId="ADAL" clId="{FB0E5FC9-B5D2-47B1-BFB2-17E481060EA2}" dt="2023-04-07T00:04:57.708" v="2" actId="2711"/>
            <ac:spMkLst>
              <pc:docMk/>
              <pc:sldMasterMk cId="3430365243" sldId="2147483674"/>
              <pc:sldLayoutMk cId="1586484362" sldId="2147483687"/>
              <ac:spMk id="16" creationId="{7AB2DFEE-35A5-7FE1-0F64-89A8FFCFEA23}"/>
            </ac:spMkLst>
          </pc:spChg>
          <pc:grpChg chg="mod">
            <ac:chgData name="(대학원생) 송상현 (도시환경공학과)" userId="70f2d841-58d8-4d83-bb54-db1f3fe2fa38" providerId="ADAL" clId="{FB0E5FC9-B5D2-47B1-BFB2-17E481060EA2}" dt="2023-04-07T00:04:57.708" v="2" actId="2711"/>
            <ac:grpSpMkLst>
              <pc:docMk/>
              <pc:sldMasterMk cId="3430365243" sldId="2147483674"/>
              <pc:sldLayoutMk cId="1586484362" sldId="2147483687"/>
              <ac:grpSpMk id="11" creationId="{E38E67A2-B63C-198F-588D-188C6308BCA3}"/>
            </ac:grpSpMkLst>
          </pc:grpChg>
          <pc:picChg chg="mod">
            <ac:chgData name="(대학원생) 송상현 (도시환경공학과)" userId="70f2d841-58d8-4d83-bb54-db1f3fe2fa38" providerId="ADAL" clId="{FB0E5FC9-B5D2-47B1-BFB2-17E481060EA2}" dt="2023-04-07T00:04:57.708" v="2" actId="2711"/>
            <ac:picMkLst>
              <pc:docMk/>
              <pc:sldMasterMk cId="3430365243" sldId="2147483674"/>
              <pc:sldLayoutMk cId="1586484362" sldId="2147483687"/>
              <ac:picMk id="3" creationId="{5807122C-5E5E-AF74-B887-3C2D0DA7A7FB}"/>
            </ac:picMkLst>
          </pc:picChg>
        </pc:sldLayoutChg>
        <pc:sldLayoutChg chg="mod">
          <pc:chgData name="(대학원생) 송상현 (도시환경공학과)" userId="70f2d841-58d8-4d83-bb54-db1f3fe2fa38" providerId="ADAL" clId="{FB0E5FC9-B5D2-47B1-BFB2-17E481060EA2}" dt="2023-04-07T00:10:13.430" v="22" actId="6014"/>
          <pc:sldLayoutMkLst>
            <pc:docMk/>
            <pc:sldMasterMk cId="3430365243" sldId="2147483674"/>
            <pc:sldLayoutMk cId="3480120820" sldId="2147483689"/>
          </pc:sldLayoutMkLst>
        </pc:sldLayoutChg>
        <pc:sldLayoutChg chg="addSp delSp mod">
          <pc:chgData name="(대학원생) 송상현 (도시환경공학과)" userId="70f2d841-58d8-4d83-bb54-db1f3fe2fa38" providerId="ADAL" clId="{FB0E5FC9-B5D2-47B1-BFB2-17E481060EA2}" dt="2023-04-07T00:10:25.968" v="23" actId="6014"/>
          <pc:sldLayoutMkLst>
            <pc:docMk/>
            <pc:sldMasterMk cId="3430365243" sldId="2147483674"/>
            <pc:sldLayoutMk cId="3904096367" sldId="2147483690"/>
          </pc:sldLayoutMkLst>
          <pc:spChg chg="del">
            <ac:chgData name="(대학원생) 송상현 (도시환경공학과)" userId="70f2d841-58d8-4d83-bb54-db1f3fe2fa38" providerId="ADAL" clId="{FB0E5FC9-B5D2-47B1-BFB2-17E481060EA2}" dt="2023-04-07T00:09:12.853" v="20" actId="478"/>
            <ac:spMkLst>
              <pc:docMk/>
              <pc:sldMasterMk cId="3430365243" sldId="2147483674"/>
              <pc:sldLayoutMk cId="3904096367" sldId="2147483690"/>
              <ac:spMk id="21" creationId="{EAFAA643-6B9B-00F1-1CEE-2C5D0C3E6842}"/>
            </ac:spMkLst>
          </pc:spChg>
          <pc:grpChg chg="add del">
            <ac:chgData name="(대학원생) 송상현 (도시환경공학과)" userId="70f2d841-58d8-4d83-bb54-db1f3fe2fa38" providerId="ADAL" clId="{FB0E5FC9-B5D2-47B1-BFB2-17E481060EA2}" dt="2023-04-07T00:09:10.610" v="19" actId="478"/>
            <ac:grpSpMkLst>
              <pc:docMk/>
              <pc:sldMasterMk cId="3430365243" sldId="2147483674"/>
              <pc:sldLayoutMk cId="3904096367" sldId="2147483690"/>
              <ac:grpSpMk id="15" creationId="{12488254-16B9-C8D9-B4EF-3130583D4F0C}"/>
            </ac:grpSpMkLst>
          </pc:grpChg>
        </pc:sldLayoutChg>
      </pc:sldMasterChg>
    </pc:docChg>
  </pc:docChgLst>
  <pc:docChgLst>
    <pc:chgData name="(대학원생) 송상현 (도시환경공학과)" userId="70f2d841-58d8-4d83-bb54-db1f3fe2fa38" providerId="ADAL" clId="{2EC82881-464C-C44C-9509-1BD39B9C7EE8}"/>
    <pc:docChg chg="undo redo custSel addSld delSld modSld sldOrd">
      <pc:chgData name="(대학원생) 송상현 (도시환경공학과)" userId="70f2d841-58d8-4d83-bb54-db1f3fe2fa38" providerId="ADAL" clId="{2EC82881-464C-C44C-9509-1BD39B9C7EE8}" dt="2022-12-07T23:48:25.179" v="5649" actId="1076"/>
      <pc:docMkLst>
        <pc:docMk/>
      </pc:docMkLst>
      <pc:sldChg chg="addSp delSp modSp del mod">
        <pc:chgData name="(대학원생) 송상현 (도시환경공학과)" userId="70f2d841-58d8-4d83-bb54-db1f3fe2fa38" providerId="ADAL" clId="{2EC82881-464C-C44C-9509-1BD39B9C7EE8}" dt="2022-12-07T23:48:05.429" v="5644" actId="2696"/>
        <pc:sldMkLst>
          <pc:docMk/>
          <pc:sldMk cId="3455656487" sldId="672"/>
        </pc:sldMkLst>
        <pc:spChg chg="mod">
          <ac:chgData name="(대학원생) 송상현 (도시환경공학과)" userId="70f2d841-58d8-4d83-bb54-db1f3fe2fa38" providerId="ADAL" clId="{2EC82881-464C-C44C-9509-1BD39B9C7EE8}" dt="2022-12-07T23:17:20.999" v="3313" actId="20577"/>
          <ac:spMkLst>
            <pc:docMk/>
            <pc:sldMk cId="3455656487" sldId="672"/>
            <ac:spMk id="3" creationId="{AF05EFE3-8DE1-4E68-0AD9-F36E2C89FD31}"/>
          </ac:spMkLst>
        </pc:spChg>
        <pc:spChg chg="mod">
          <ac:chgData name="(대학원생) 송상현 (도시환경공학과)" userId="70f2d841-58d8-4d83-bb54-db1f3fe2fa38" providerId="ADAL" clId="{2EC82881-464C-C44C-9509-1BD39B9C7EE8}" dt="2022-12-07T23:19:37.414" v="3366" actId="1076"/>
          <ac:spMkLst>
            <pc:docMk/>
            <pc:sldMk cId="3455656487" sldId="672"/>
            <ac:spMk id="5" creationId="{5599D98F-4E15-B66D-63D0-07CD72465859}"/>
          </ac:spMkLst>
        </pc:spChg>
        <pc:spChg chg="add del mod">
          <ac:chgData name="(대학원생) 송상현 (도시환경공학과)" userId="70f2d841-58d8-4d83-bb54-db1f3fe2fa38" providerId="ADAL" clId="{2EC82881-464C-C44C-9509-1BD39B9C7EE8}" dt="2022-12-07T23:20:56.501" v="3417" actId="478"/>
          <ac:spMkLst>
            <pc:docMk/>
            <pc:sldMk cId="3455656487" sldId="672"/>
            <ac:spMk id="13" creationId="{76B5FFF8-475E-9141-AF0F-12F70D4EA016}"/>
          </ac:spMkLst>
        </pc:spChg>
        <pc:spChg chg="add mod">
          <ac:chgData name="(대학원생) 송상현 (도시환경공학과)" userId="70f2d841-58d8-4d83-bb54-db1f3fe2fa38" providerId="ADAL" clId="{2EC82881-464C-C44C-9509-1BD39B9C7EE8}" dt="2022-12-07T23:21:13.495" v="3421" actId="1076"/>
          <ac:spMkLst>
            <pc:docMk/>
            <pc:sldMk cId="3455656487" sldId="672"/>
            <ac:spMk id="15" creationId="{96AF8C7E-3CB3-BA4C-B1E9-D6A93EA41468}"/>
          </ac:spMkLst>
        </pc:spChg>
        <pc:spChg chg="add mod">
          <ac:chgData name="(대학원생) 송상현 (도시환경공학과)" userId="70f2d841-58d8-4d83-bb54-db1f3fe2fa38" providerId="ADAL" clId="{2EC82881-464C-C44C-9509-1BD39B9C7EE8}" dt="2022-12-07T23:21:13.495" v="3421" actId="1076"/>
          <ac:spMkLst>
            <pc:docMk/>
            <pc:sldMk cId="3455656487" sldId="672"/>
            <ac:spMk id="16" creationId="{AE07E4D4-AC8B-A24C-90C8-58BB93EEE9D5}"/>
          </ac:spMkLst>
        </pc:spChg>
        <pc:spChg chg="add mod">
          <ac:chgData name="(대학원생) 송상현 (도시환경공학과)" userId="70f2d841-58d8-4d83-bb54-db1f3fe2fa38" providerId="ADAL" clId="{2EC82881-464C-C44C-9509-1BD39B9C7EE8}" dt="2022-12-07T23:20:50.583" v="3415" actId="1076"/>
          <ac:spMkLst>
            <pc:docMk/>
            <pc:sldMk cId="3455656487" sldId="672"/>
            <ac:spMk id="17" creationId="{A1E77CB3-5CB1-024B-957B-D9C1CB643238}"/>
          </ac:spMkLst>
        </pc:spChg>
        <pc:spChg chg="add mod">
          <ac:chgData name="(대학원생) 송상현 (도시환경공학과)" userId="70f2d841-58d8-4d83-bb54-db1f3fe2fa38" providerId="ADAL" clId="{2EC82881-464C-C44C-9509-1BD39B9C7EE8}" dt="2022-12-07T23:20:50.583" v="3415" actId="1076"/>
          <ac:spMkLst>
            <pc:docMk/>
            <pc:sldMk cId="3455656487" sldId="672"/>
            <ac:spMk id="18" creationId="{D2CDC88F-660A-9B46-9B60-BF05B9FA94E2}"/>
          </ac:spMkLst>
        </pc:spChg>
        <pc:spChg chg="add mod">
          <ac:chgData name="(대학원생) 송상현 (도시환경공학과)" userId="70f2d841-58d8-4d83-bb54-db1f3fe2fa38" providerId="ADAL" clId="{2EC82881-464C-C44C-9509-1BD39B9C7EE8}" dt="2022-12-07T23:20:50.583" v="3415" actId="1076"/>
          <ac:spMkLst>
            <pc:docMk/>
            <pc:sldMk cId="3455656487" sldId="672"/>
            <ac:spMk id="20" creationId="{E437A0A7-B3E5-B345-9BB0-3F6E478AF3A3}"/>
          </ac:spMkLst>
        </pc:spChg>
        <pc:picChg chg="mod">
          <ac:chgData name="(대학원생) 송상현 (도시환경공학과)" userId="70f2d841-58d8-4d83-bb54-db1f3fe2fa38" providerId="ADAL" clId="{2EC82881-464C-C44C-9509-1BD39B9C7EE8}" dt="2022-12-07T23:20:50.583" v="3415" actId="1076"/>
          <ac:picMkLst>
            <pc:docMk/>
            <pc:sldMk cId="3455656487" sldId="672"/>
            <ac:picMk id="10" creationId="{B3B815B6-8402-D011-2895-35FDC9722D4E}"/>
          </ac:picMkLst>
        </pc:picChg>
        <pc:picChg chg="mod">
          <ac:chgData name="(대학원생) 송상현 (도시환경공학과)" userId="70f2d841-58d8-4d83-bb54-db1f3fe2fa38" providerId="ADAL" clId="{2EC82881-464C-C44C-9509-1BD39B9C7EE8}" dt="2022-12-07T23:20:50.583" v="3415" actId="1076"/>
          <ac:picMkLst>
            <pc:docMk/>
            <pc:sldMk cId="3455656487" sldId="672"/>
            <ac:picMk id="12" creationId="{33E86A1A-9210-B77C-AACE-F666E41C030E}"/>
          </ac:picMkLst>
        </pc:picChg>
        <pc:picChg chg="mod">
          <ac:chgData name="(대학원생) 송상현 (도시환경공학과)" userId="70f2d841-58d8-4d83-bb54-db1f3fe2fa38" providerId="ADAL" clId="{2EC82881-464C-C44C-9509-1BD39B9C7EE8}" dt="2022-12-07T23:20:50.583" v="3415" actId="1076"/>
          <ac:picMkLst>
            <pc:docMk/>
            <pc:sldMk cId="3455656487" sldId="672"/>
            <ac:picMk id="14" creationId="{D360A87B-DA29-BD54-0F2A-F6CDE92B5501}"/>
          </ac:picMkLst>
        </pc:picChg>
        <pc:picChg chg="mod">
          <ac:chgData name="(대학원생) 송상현 (도시환경공학과)" userId="70f2d841-58d8-4d83-bb54-db1f3fe2fa38" providerId="ADAL" clId="{2EC82881-464C-C44C-9509-1BD39B9C7EE8}" dt="2022-12-07T23:20:50.583" v="3415" actId="1076"/>
          <ac:picMkLst>
            <pc:docMk/>
            <pc:sldMk cId="3455656487" sldId="672"/>
            <ac:picMk id="19" creationId="{64B382C8-FFA7-C2AF-5EEC-830CB7780BE5}"/>
          </ac:picMkLst>
        </pc:picChg>
        <pc:picChg chg="mod">
          <ac:chgData name="(대학원생) 송상현 (도시환경공학과)" userId="70f2d841-58d8-4d83-bb54-db1f3fe2fa38" providerId="ADAL" clId="{2EC82881-464C-C44C-9509-1BD39B9C7EE8}" dt="2022-12-07T23:20:50.583" v="3415" actId="1076"/>
          <ac:picMkLst>
            <pc:docMk/>
            <pc:sldMk cId="3455656487" sldId="672"/>
            <ac:picMk id="31" creationId="{42AEDB29-D180-1EA4-8B90-722938B3F84F}"/>
          </ac:picMkLst>
        </pc:picChg>
        <pc:picChg chg="mod">
          <ac:chgData name="(대학원생) 송상현 (도시환경공학과)" userId="70f2d841-58d8-4d83-bb54-db1f3fe2fa38" providerId="ADAL" clId="{2EC82881-464C-C44C-9509-1BD39B9C7EE8}" dt="2022-12-07T23:20:50.583" v="3415" actId="1076"/>
          <ac:picMkLst>
            <pc:docMk/>
            <pc:sldMk cId="3455656487" sldId="672"/>
            <ac:picMk id="36" creationId="{E271FDAE-8F0A-D63B-C744-128B75E5B0B0}"/>
          </ac:picMkLst>
        </pc:picChg>
      </pc:sldChg>
      <pc:sldChg chg="addSp delSp modSp del mod">
        <pc:chgData name="(대학원생) 송상현 (도시환경공학과)" userId="70f2d841-58d8-4d83-bb54-db1f3fe2fa38" providerId="ADAL" clId="{2EC82881-464C-C44C-9509-1BD39B9C7EE8}" dt="2022-12-07T23:48:05.429" v="5644" actId="2696"/>
        <pc:sldMkLst>
          <pc:docMk/>
          <pc:sldMk cId="2382314174" sldId="673"/>
        </pc:sldMkLst>
        <pc:spChg chg="mod">
          <ac:chgData name="(대학원생) 송상현 (도시환경공학과)" userId="70f2d841-58d8-4d83-bb54-db1f3fe2fa38" providerId="ADAL" clId="{2EC82881-464C-C44C-9509-1BD39B9C7EE8}" dt="2022-12-07T23:17:13.763" v="3303" actId="20577"/>
          <ac:spMkLst>
            <pc:docMk/>
            <pc:sldMk cId="2382314174" sldId="673"/>
            <ac:spMk id="3" creationId="{AF05EFE3-8DE1-4E68-0AD9-F36E2C89FD31}"/>
          </ac:spMkLst>
        </pc:spChg>
        <pc:spChg chg="mod">
          <ac:chgData name="(대학원생) 송상현 (도시환경공학과)" userId="70f2d841-58d8-4d83-bb54-db1f3fe2fa38" providerId="ADAL" clId="{2EC82881-464C-C44C-9509-1BD39B9C7EE8}" dt="2022-12-07T23:21:27.523" v="3423" actId="1076"/>
          <ac:spMkLst>
            <pc:docMk/>
            <pc:sldMk cId="2382314174" sldId="673"/>
            <ac:spMk id="5" creationId="{5599D98F-4E15-B66D-63D0-07CD72465859}"/>
          </ac:spMkLst>
        </pc:spChg>
        <pc:spChg chg="add del mod">
          <ac:chgData name="(대학원생) 송상현 (도시환경공학과)" userId="70f2d841-58d8-4d83-bb54-db1f3fe2fa38" providerId="ADAL" clId="{2EC82881-464C-C44C-9509-1BD39B9C7EE8}" dt="2022-12-07T23:21:30.244" v="3424" actId="478"/>
          <ac:spMkLst>
            <pc:docMk/>
            <pc:sldMk cId="2382314174" sldId="673"/>
            <ac:spMk id="13" creationId="{206EDE5C-F775-1342-8408-AA9DBB700F5F}"/>
          </ac:spMkLst>
        </pc:spChg>
        <pc:spChg chg="add mod">
          <ac:chgData name="(대학원생) 송상현 (도시환경공학과)" userId="70f2d841-58d8-4d83-bb54-db1f3fe2fa38" providerId="ADAL" clId="{2EC82881-464C-C44C-9509-1BD39B9C7EE8}" dt="2022-12-07T23:21:25.132" v="3422"/>
          <ac:spMkLst>
            <pc:docMk/>
            <pc:sldMk cId="2382314174" sldId="673"/>
            <ac:spMk id="15" creationId="{18FB36F5-F047-0E46-845B-817BC4FAA001}"/>
          </ac:spMkLst>
        </pc:spChg>
        <pc:spChg chg="add mod">
          <ac:chgData name="(대학원생) 송상현 (도시환경공학과)" userId="70f2d841-58d8-4d83-bb54-db1f3fe2fa38" providerId="ADAL" clId="{2EC82881-464C-C44C-9509-1BD39B9C7EE8}" dt="2022-12-07T23:21:25.132" v="3422"/>
          <ac:spMkLst>
            <pc:docMk/>
            <pc:sldMk cId="2382314174" sldId="673"/>
            <ac:spMk id="16" creationId="{651FA679-E160-BE41-8B9C-CA38077814CC}"/>
          </ac:spMkLst>
        </pc:spChg>
        <pc:spChg chg="add mod">
          <ac:chgData name="(대학원생) 송상현 (도시환경공학과)" userId="70f2d841-58d8-4d83-bb54-db1f3fe2fa38" providerId="ADAL" clId="{2EC82881-464C-C44C-9509-1BD39B9C7EE8}" dt="2022-12-07T23:21:25.132" v="3422"/>
          <ac:spMkLst>
            <pc:docMk/>
            <pc:sldMk cId="2382314174" sldId="673"/>
            <ac:spMk id="17" creationId="{9182447B-45C9-A04B-BAD4-C843030DCEDE}"/>
          </ac:spMkLst>
        </pc:spChg>
        <pc:spChg chg="add mod">
          <ac:chgData name="(대학원생) 송상현 (도시환경공학과)" userId="70f2d841-58d8-4d83-bb54-db1f3fe2fa38" providerId="ADAL" clId="{2EC82881-464C-C44C-9509-1BD39B9C7EE8}" dt="2022-12-07T23:21:25.132" v="3422"/>
          <ac:spMkLst>
            <pc:docMk/>
            <pc:sldMk cId="2382314174" sldId="673"/>
            <ac:spMk id="18" creationId="{B1F0BF46-6344-8D48-87E4-58664F97B63D}"/>
          </ac:spMkLst>
        </pc:spChg>
        <pc:spChg chg="add mod">
          <ac:chgData name="(대학원생) 송상현 (도시환경공학과)" userId="70f2d841-58d8-4d83-bb54-db1f3fe2fa38" providerId="ADAL" clId="{2EC82881-464C-C44C-9509-1BD39B9C7EE8}" dt="2022-12-07T23:21:25.132" v="3422"/>
          <ac:spMkLst>
            <pc:docMk/>
            <pc:sldMk cId="2382314174" sldId="673"/>
            <ac:spMk id="20" creationId="{0DCEDC5E-1A00-EE44-9404-3CD1A989E38C}"/>
          </ac:spMkLst>
        </pc:spChg>
      </pc:sldChg>
      <pc:sldChg chg="modSp mod">
        <pc:chgData name="(대학원생) 송상현 (도시환경공학과)" userId="70f2d841-58d8-4d83-bb54-db1f3fe2fa38" providerId="ADAL" clId="{2EC82881-464C-C44C-9509-1BD39B9C7EE8}" dt="2022-12-07T16:29:46.255" v="5" actId="1076"/>
        <pc:sldMkLst>
          <pc:docMk/>
          <pc:sldMk cId="1905783596" sldId="675"/>
        </pc:sldMkLst>
        <pc:spChg chg="mod">
          <ac:chgData name="(대학원생) 송상현 (도시환경공학과)" userId="70f2d841-58d8-4d83-bb54-db1f3fe2fa38" providerId="ADAL" clId="{2EC82881-464C-C44C-9509-1BD39B9C7EE8}" dt="2022-12-07T16:29:46.255" v="5" actId="1076"/>
          <ac:spMkLst>
            <pc:docMk/>
            <pc:sldMk cId="1905783596" sldId="675"/>
            <ac:spMk id="137" creationId="{1317F90A-4B2B-DB37-B512-CFA63574BF72}"/>
          </ac:spMkLst>
        </pc:spChg>
      </pc:sldChg>
      <pc:sldChg chg="modSp mod modNotesTx">
        <pc:chgData name="(대학원생) 송상현 (도시환경공학과)" userId="70f2d841-58d8-4d83-bb54-db1f3fe2fa38" providerId="ADAL" clId="{2EC82881-464C-C44C-9509-1BD39B9C7EE8}" dt="2022-12-07T23:14:54.540" v="3298" actId="20577"/>
        <pc:sldMkLst>
          <pc:docMk/>
          <pc:sldMk cId="2461356940" sldId="676"/>
        </pc:sldMkLst>
        <pc:spChg chg="mod">
          <ac:chgData name="(대학원생) 송상현 (도시환경공학과)" userId="70f2d841-58d8-4d83-bb54-db1f3fe2fa38" providerId="ADAL" clId="{2EC82881-464C-C44C-9509-1BD39B9C7EE8}" dt="2022-12-07T23:14:54.540" v="3298" actId="20577"/>
          <ac:spMkLst>
            <pc:docMk/>
            <pc:sldMk cId="2461356940" sldId="676"/>
            <ac:spMk id="39" creationId="{69A43540-C3A5-CEDA-2242-946DA6318AB6}"/>
          </ac:spMkLst>
        </pc:spChg>
      </pc:sldChg>
      <pc:sldChg chg="modSp mod modNotesTx">
        <pc:chgData name="(대학원생) 송상현 (도시환경공학과)" userId="70f2d841-58d8-4d83-bb54-db1f3fe2fa38" providerId="ADAL" clId="{2EC82881-464C-C44C-9509-1BD39B9C7EE8}" dt="2022-12-07T17:41:50.643" v="2497" actId="122"/>
        <pc:sldMkLst>
          <pc:docMk/>
          <pc:sldMk cId="140137929" sldId="677"/>
        </pc:sldMkLst>
        <pc:spChg chg="mod">
          <ac:chgData name="(대학원생) 송상현 (도시환경공학과)" userId="70f2d841-58d8-4d83-bb54-db1f3fe2fa38" providerId="ADAL" clId="{2EC82881-464C-C44C-9509-1BD39B9C7EE8}" dt="2022-12-07T17:41:16.589" v="2443" actId="1076"/>
          <ac:spMkLst>
            <pc:docMk/>
            <pc:sldMk cId="140137929" sldId="677"/>
            <ac:spMk id="11" creationId="{DE668F15-3F8C-2394-176A-C4718FC6A6F5}"/>
          </ac:spMkLst>
        </pc:spChg>
        <pc:spChg chg="mod">
          <ac:chgData name="(대학원생) 송상현 (도시환경공학과)" userId="70f2d841-58d8-4d83-bb54-db1f3fe2fa38" providerId="ADAL" clId="{2EC82881-464C-C44C-9509-1BD39B9C7EE8}" dt="2022-12-07T17:41:50.643" v="2497" actId="122"/>
          <ac:spMkLst>
            <pc:docMk/>
            <pc:sldMk cId="140137929" sldId="677"/>
            <ac:spMk id="13" creationId="{2DB91888-20BB-BE64-F149-166C25EB9BD3}"/>
          </ac:spMkLst>
        </pc:spChg>
        <pc:spChg chg="mod">
          <ac:chgData name="(대학원생) 송상현 (도시환경공학과)" userId="70f2d841-58d8-4d83-bb54-db1f3fe2fa38" providerId="ADAL" clId="{2EC82881-464C-C44C-9509-1BD39B9C7EE8}" dt="2022-12-07T16:42:15.633" v="992" actId="20577"/>
          <ac:spMkLst>
            <pc:docMk/>
            <pc:sldMk cId="140137929" sldId="677"/>
            <ac:spMk id="39" creationId="{69A43540-C3A5-CEDA-2242-946DA6318AB6}"/>
          </ac:spMkLst>
        </pc:spChg>
      </pc:sldChg>
      <pc:sldChg chg="modSp mod">
        <pc:chgData name="(대학원생) 송상현 (도시환경공학과)" userId="70f2d841-58d8-4d83-bb54-db1f3fe2fa38" providerId="ADAL" clId="{2EC82881-464C-C44C-9509-1BD39B9C7EE8}" dt="2022-12-07T23:43:23.018" v="5175" actId="20577"/>
        <pc:sldMkLst>
          <pc:docMk/>
          <pc:sldMk cId="1519657885" sldId="680"/>
        </pc:sldMkLst>
        <pc:spChg chg="mod">
          <ac:chgData name="(대학원생) 송상현 (도시환경공학과)" userId="70f2d841-58d8-4d83-bb54-db1f3fe2fa38" providerId="ADAL" clId="{2EC82881-464C-C44C-9509-1BD39B9C7EE8}" dt="2022-12-07T23:40:14.240" v="4858" actId="20577"/>
          <ac:spMkLst>
            <pc:docMk/>
            <pc:sldMk cId="1519657885" sldId="680"/>
            <ac:spMk id="5" creationId="{086EF4A0-DAD0-3265-CB2C-D48693BF1402}"/>
          </ac:spMkLst>
        </pc:spChg>
        <pc:spChg chg="mod">
          <ac:chgData name="(대학원생) 송상현 (도시환경공학과)" userId="70f2d841-58d8-4d83-bb54-db1f3fe2fa38" providerId="ADAL" clId="{2EC82881-464C-C44C-9509-1BD39B9C7EE8}" dt="2022-12-07T23:43:23.018" v="5175" actId="20577"/>
          <ac:spMkLst>
            <pc:docMk/>
            <pc:sldMk cId="1519657885" sldId="680"/>
            <ac:spMk id="8" creationId="{DCC47E6A-050D-FC85-C2FD-63BB3C8CA79B}"/>
          </ac:spMkLst>
        </pc:spChg>
      </pc:sldChg>
      <pc:sldChg chg="addSp delSp modSp mod modAnim modNotesTx">
        <pc:chgData name="(대학원생) 송상현 (도시환경공학과)" userId="70f2d841-58d8-4d83-bb54-db1f3fe2fa38" providerId="ADAL" clId="{2EC82881-464C-C44C-9509-1BD39B9C7EE8}" dt="2022-12-07T23:48:25.179" v="5649" actId="1076"/>
        <pc:sldMkLst>
          <pc:docMk/>
          <pc:sldMk cId="258499122" sldId="683"/>
        </pc:sldMkLst>
        <pc:spChg chg="add mod">
          <ac:chgData name="(대학원생) 송상현 (도시환경공학과)" userId="70f2d841-58d8-4d83-bb54-db1f3fe2fa38" providerId="ADAL" clId="{2EC82881-464C-C44C-9509-1BD39B9C7EE8}" dt="2022-12-07T17:11:02.077" v="1546" actId="14100"/>
          <ac:spMkLst>
            <pc:docMk/>
            <pc:sldMk cId="258499122" sldId="683"/>
            <ac:spMk id="5" creationId="{AA30AA54-6103-E942-BA7E-BBC294878A79}"/>
          </ac:spMkLst>
        </pc:spChg>
        <pc:spChg chg="add del mod">
          <ac:chgData name="(대학원생) 송상현 (도시환경공학과)" userId="70f2d841-58d8-4d83-bb54-db1f3fe2fa38" providerId="ADAL" clId="{2EC82881-464C-C44C-9509-1BD39B9C7EE8}" dt="2022-12-07T17:40:22.997" v="2412"/>
          <ac:spMkLst>
            <pc:docMk/>
            <pc:sldMk cId="258499122" sldId="683"/>
            <ac:spMk id="7" creationId="{04D4332E-2949-7D45-B9C4-CE517D2E2689}"/>
          </ac:spMkLst>
        </pc:spChg>
        <pc:spChg chg="add mod">
          <ac:chgData name="(대학원생) 송상현 (도시환경공학과)" userId="70f2d841-58d8-4d83-bb54-db1f3fe2fa38" providerId="ADAL" clId="{2EC82881-464C-C44C-9509-1BD39B9C7EE8}" dt="2022-12-07T17:40:14.937" v="2410" actId="1038"/>
          <ac:spMkLst>
            <pc:docMk/>
            <pc:sldMk cId="258499122" sldId="683"/>
            <ac:spMk id="11" creationId="{8EBED28D-BF1E-2E4D-88EE-DB673A5E7B1E}"/>
          </ac:spMkLst>
        </pc:spChg>
        <pc:spChg chg="add mod">
          <ac:chgData name="(대학원생) 송상현 (도시환경공학과)" userId="70f2d841-58d8-4d83-bb54-db1f3fe2fa38" providerId="ADAL" clId="{2EC82881-464C-C44C-9509-1BD39B9C7EE8}" dt="2022-12-07T17:40:14.937" v="2410" actId="1038"/>
          <ac:spMkLst>
            <pc:docMk/>
            <pc:sldMk cId="258499122" sldId="683"/>
            <ac:spMk id="12" creationId="{29F7F16C-A0D0-1848-B84E-6CDE5EF47498}"/>
          </ac:spMkLst>
        </pc:spChg>
        <pc:spChg chg="add mod">
          <ac:chgData name="(대학원생) 송상현 (도시환경공학과)" userId="70f2d841-58d8-4d83-bb54-db1f3fe2fa38" providerId="ADAL" clId="{2EC82881-464C-C44C-9509-1BD39B9C7EE8}" dt="2022-12-07T17:40:14.937" v="2410" actId="1038"/>
          <ac:spMkLst>
            <pc:docMk/>
            <pc:sldMk cId="258499122" sldId="683"/>
            <ac:spMk id="13" creationId="{C4257AD6-5982-BE41-BD85-FEE31CC05C6D}"/>
          </ac:spMkLst>
        </pc:spChg>
        <pc:spChg chg="add mod">
          <ac:chgData name="(대학원생) 송상현 (도시환경공학과)" userId="70f2d841-58d8-4d83-bb54-db1f3fe2fa38" providerId="ADAL" clId="{2EC82881-464C-C44C-9509-1BD39B9C7EE8}" dt="2022-12-07T17:40:14.937" v="2410" actId="1038"/>
          <ac:spMkLst>
            <pc:docMk/>
            <pc:sldMk cId="258499122" sldId="683"/>
            <ac:spMk id="14" creationId="{7574746D-F7EF-E046-AD1A-F7AB06C7BCF6}"/>
          </ac:spMkLst>
        </pc:spChg>
        <pc:spChg chg="add mod">
          <ac:chgData name="(대학원생) 송상현 (도시환경공학과)" userId="70f2d841-58d8-4d83-bb54-db1f3fe2fa38" providerId="ADAL" clId="{2EC82881-464C-C44C-9509-1BD39B9C7EE8}" dt="2022-12-07T17:11:22.214" v="1547" actId="14100"/>
          <ac:spMkLst>
            <pc:docMk/>
            <pc:sldMk cId="258499122" sldId="683"/>
            <ac:spMk id="16" creationId="{5278ACED-5B60-4141-B22B-DA056269DD7D}"/>
          </ac:spMkLst>
        </pc:spChg>
        <pc:spChg chg="add mod">
          <ac:chgData name="(대학원생) 송상현 (도시환경공학과)" userId="70f2d841-58d8-4d83-bb54-db1f3fe2fa38" providerId="ADAL" clId="{2EC82881-464C-C44C-9509-1BD39B9C7EE8}" dt="2022-12-07T17:11:22.214" v="1547" actId="14100"/>
          <ac:spMkLst>
            <pc:docMk/>
            <pc:sldMk cId="258499122" sldId="683"/>
            <ac:spMk id="17" creationId="{6963274C-F007-074E-9DD5-B0D99BFFCEBD}"/>
          </ac:spMkLst>
        </pc:spChg>
        <pc:spChg chg="add mod">
          <ac:chgData name="(대학원생) 송상현 (도시환경공학과)" userId="70f2d841-58d8-4d83-bb54-db1f3fe2fa38" providerId="ADAL" clId="{2EC82881-464C-C44C-9509-1BD39B9C7EE8}" dt="2022-12-07T17:11:22.214" v="1547" actId="14100"/>
          <ac:spMkLst>
            <pc:docMk/>
            <pc:sldMk cId="258499122" sldId="683"/>
            <ac:spMk id="18" creationId="{16124D45-7121-0C4E-8735-4E1E0CAAEECF}"/>
          </ac:spMkLst>
        </pc:spChg>
        <pc:spChg chg="add mod">
          <ac:chgData name="(대학원생) 송상현 (도시환경공학과)" userId="70f2d841-58d8-4d83-bb54-db1f3fe2fa38" providerId="ADAL" clId="{2EC82881-464C-C44C-9509-1BD39B9C7EE8}" dt="2022-12-07T17:12:08.045" v="1557" actId="14100"/>
          <ac:spMkLst>
            <pc:docMk/>
            <pc:sldMk cId="258499122" sldId="683"/>
            <ac:spMk id="19" creationId="{D78F29F3-F6CA-7947-A5FF-45FB42AAEC12}"/>
          </ac:spMkLst>
        </pc:spChg>
        <pc:spChg chg="mod">
          <ac:chgData name="(대학원생) 송상현 (도시환경공학과)" userId="70f2d841-58d8-4d83-bb54-db1f3fe2fa38" providerId="ADAL" clId="{2EC82881-464C-C44C-9509-1BD39B9C7EE8}" dt="2022-12-07T17:39:57.513" v="2387" actId="404"/>
          <ac:spMkLst>
            <pc:docMk/>
            <pc:sldMk cId="258499122" sldId="683"/>
            <ac:spMk id="23" creationId="{2CEE5A78-B6EB-99C9-8CBD-5DED6C678EC4}"/>
          </ac:spMkLst>
        </pc:spChg>
        <pc:spChg chg="mod">
          <ac:chgData name="(대학원생) 송상현 (도시환경공학과)" userId="70f2d841-58d8-4d83-bb54-db1f3fe2fa38" providerId="ADAL" clId="{2EC82881-464C-C44C-9509-1BD39B9C7EE8}" dt="2022-12-07T17:39:42.162" v="2381" actId="21"/>
          <ac:spMkLst>
            <pc:docMk/>
            <pc:sldMk cId="258499122" sldId="683"/>
            <ac:spMk id="24" creationId="{D57DF86D-5CA2-2314-57DD-3192CFFF4D0A}"/>
          </ac:spMkLst>
        </pc:spChg>
        <pc:spChg chg="add mod">
          <ac:chgData name="(대학원생) 송상현 (도시환경공학과)" userId="70f2d841-58d8-4d83-bb54-db1f3fe2fa38" providerId="ADAL" clId="{2EC82881-464C-C44C-9509-1BD39B9C7EE8}" dt="2022-12-07T17:11:49.264" v="1552" actId="14100"/>
          <ac:spMkLst>
            <pc:docMk/>
            <pc:sldMk cId="258499122" sldId="683"/>
            <ac:spMk id="25" creationId="{3B1A5BD5-51B8-4549-AF0E-DA2238B8A4EF}"/>
          </ac:spMkLst>
        </pc:spChg>
        <pc:spChg chg="add mod">
          <ac:chgData name="(대학원생) 송상현 (도시환경공학과)" userId="70f2d841-58d8-4d83-bb54-db1f3fe2fa38" providerId="ADAL" clId="{2EC82881-464C-C44C-9509-1BD39B9C7EE8}" dt="2022-12-07T17:11:58.281" v="1554" actId="1076"/>
          <ac:spMkLst>
            <pc:docMk/>
            <pc:sldMk cId="258499122" sldId="683"/>
            <ac:spMk id="26" creationId="{7B01684B-5687-D741-87F5-38A5A963D308}"/>
          </ac:spMkLst>
        </pc:spChg>
        <pc:spChg chg="add mod">
          <ac:chgData name="(대학원생) 송상현 (도시환경공학과)" userId="70f2d841-58d8-4d83-bb54-db1f3fe2fa38" providerId="ADAL" clId="{2EC82881-464C-C44C-9509-1BD39B9C7EE8}" dt="2022-12-07T17:12:03.631" v="1556" actId="1076"/>
          <ac:spMkLst>
            <pc:docMk/>
            <pc:sldMk cId="258499122" sldId="683"/>
            <ac:spMk id="27" creationId="{744F66FA-BD24-E646-B9B6-F05F07F77F3E}"/>
          </ac:spMkLst>
        </pc:spChg>
        <pc:spChg chg="add mod">
          <ac:chgData name="(대학원생) 송상현 (도시환경공학과)" userId="70f2d841-58d8-4d83-bb54-db1f3fe2fa38" providerId="ADAL" clId="{2EC82881-464C-C44C-9509-1BD39B9C7EE8}" dt="2022-12-07T17:36:19.751" v="2062" actId="1038"/>
          <ac:spMkLst>
            <pc:docMk/>
            <pc:sldMk cId="258499122" sldId="683"/>
            <ac:spMk id="32" creationId="{24CB8B88-BF66-564B-A484-8A1CBC2AACA4}"/>
          </ac:spMkLst>
        </pc:spChg>
        <pc:spChg chg="add mod">
          <ac:chgData name="(대학원생) 송상현 (도시환경공학과)" userId="70f2d841-58d8-4d83-bb54-db1f3fe2fa38" providerId="ADAL" clId="{2EC82881-464C-C44C-9509-1BD39B9C7EE8}" dt="2022-12-07T17:13:44.422" v="1576" actId="1037"/>
          <ac:spMkLst>
            <pc:docMk/>
            <pc:sldMk cId="258499122" sldId="683"/>
            <ac:spMk id="33" creationId="{CA166D44-4C3C-0648-AC6C-D5E4E0AE1D0A}"/>
          </ac:spMkLst>
        </pc:spChg>
        <pc:spChg chg="add mod">
          <ac:chgData name="(대학원생) 송상현 (도시환경공학과)" userId="70f2d841-58d8-4d83-bb54-db1f3fe2fa38" providerId="ADAL" clId="{2EC82881-464C-C44C-9509-1BD39B9C7EE8}" dt="2022-12-07T17:13:44.422" v="1576" actId="1037"/>
          <ac:spMkLst>
            <pc:docMk/>
            <pc:sldMk cId="258499122" sldId="683"/>
            <ac:spMk id="34" creationId="{6DE36231-4030-9848-A748-8DBFA457B400}"/>
          </ac:spMkLst>
        </pc:spChg>
        <pc:spChg chg="add mod">
          <ac:chgData name="(대학원생) 송상현 (도시환경공학과)" userId="70f2d841-58d8-4d83-bb54-db1f3fe2fa38" providerId="ADAL" clId="{2EC82881-464C-C44C-9509-1BD39B9C7EE8}" dt="2022-12-07T17:14:01.165" v="1578" actId="1076"/>
          <ac:spMkLst>
            <pc:docMk/>
            <pc:sldMk cId="258499122" sldId="683"/>
            <ac:spMk id="35" creationId="{4E4744AC-1B70-7E4F-B158-C74F7AFDB248}"/>
          </ac:spMkLst>
        </pc:spChg>
        <pc:spChg chg="add mod">
          <ac:chgData name="(대학원생) 송상현 (도시환경공학과)" userId="70f2d841-58d8-4d83-bb54-db1f3fe2fa38" providerId="ADAL" clId="{2EC82881-464C-C44C-9509-1BD39B9C7EE8}" dt="2022-12-07T17:14:08.552" v="1580" actId="1076"/>
          <ac:spMkLst>
            <pc:docMk/>
            <pc:sldMk cId="258499122" sldId="683"/>
            <ac:spMk id="36" creationId="{667A8EF0-8D17-9D42-8203-7FDA9B1D158F}"/>
          </ac:spMkLst>
        </pc:spChg>
        <pc:spChg chg="add mod">
          <ac:chgData name="(대학원생) 송상현 (도시환경공학과)" userId="70f2d841-58d8-4d83-bb54-db1f3fe2fa38" providerId="ADAL" clId="{2EC82881-464C-C44C-9509-1BD39B9C7EE8}" dt="2022-12-07T17:14:34.531" v="1587" actId="1076"/>
          <ac:spMkLst>
            <pc:docMk/>
            <pc:sldMk cId="258499122" sldId="683"/>
            <ac:spMk id="37" creationId="{3BED3CA1-4407-114C-8937-9F6E85E23FDA}"/>
          </ac:spMkLst>
        </pc:spChg>
        <pc:spChg chg="add mod">
          <ac:chgData name="(대학원생) 송상현 (도시환경공학과)" userId="70f2d841-58d8-4d83-bb54-db1f3fe2fa38" providerId="ADAL" clId="{2EC82881-464C-C44C-9509-1BD39B9C7EE8}" dt="2022-12-07T17:14:38.598" v="1588" actId="14100"/>
          <ac:spMkLst>
            <pc:docMk/>
            <pc:sldMk cId="258499122" sldId="683"/>
            <ac:spMk id="38" creationId="{A464FB2D-AB9E-7D48-B419-115E44030F4B}"/>
          </ac:spMkLst>
        </pc:spChg>
        <pc:spChg chg="add mod">
          <ac:chgData name="(대학원생) 송상현 (도시환경공학과)" userId="70f2d841-58d8-4d83-bb54-db1f3fe2fa38" providerId="ADAL" clId="{2EC82881-464C-C44C-9509-1BD39B9C7EE8}" dt="2022-12-07T17:14:29.629" v="1586" actId="1076"/>
          <ac:spMkLst>
            <pc:docMk/>
            <pc:sldMk cId="258499122" sldId="683"/>
            <ac:spMk id="39" creationId="{1BFF28EC-7F68-3D4A-B82C-6FDFC26078DC}"/>
          </ac:spMkLst>
        </pc:spChg>
        <pc:spChg chg="add mod">
          <ac:chgData name="(대학원생) 송상현 (도시환경공학과)" userId="70f2d841-58d8-4d83-bb54-db1f3fe2fa38" providerId="ADAL" clId="{2EC82881-464C-C44C-9509-1BD39B9C7EE8}" dt="2022-12-07T17:14:54.786" v="1595" actId="1076"/>
          <ac:spMkLst>
            <pc:docMk/>
            <pc:sldMk cId="258499122" sldId="683"/>
            <ac:spMk id="40" creationId="{3D8383A0-61AE-3140-8DFF-2A62D6AEF971}"/>
          </ac:spMkLst>
        </pc:spChg>
        <pc:spChg chg="add mod">
          <ac:chgData name="(대학원생) 송상현 (도시환경공학과)" userId="70f2d841-58d8-4d83-bb54-db1f3fe2fa38" providerId="ADAL" clId="{2EC82881-464C-C44C-9509-1BD39B9C7EE8}" dt="2022-12-07T17:15:07.580" v="1599" actId="14100"/>
          <ac:spMkLst>
            <pc:docMk/>
            <pc:sldMk cId="258499122" sldId="683"/>
            <ac:spMk id="41" creationId="{0ECC1480-B374-CD41-942C-F5DF2C686EC9}"/>
          </ac:spMkLst>
        </pc:spChg>
        <pc:spChg chg="add mod">
          <ac:chgData name="(대학원생) 송상현 (도시환경공학과)" userId="70f2d841-58d8-4d83-bb54-db1f3fe2fa38" providerId="ADAL" clId="{2EC82881-464C-C44C-9509-1BD39B9C7EE8}" dt="2022-12-07T23:48:25.179" v="5649" actId="1076"/>
          <ac:spMkLst>
            <pc:docMk/>
            <pc:sldMk cId="258499122" sldId="683"/>
            <ac:spMk id="42" creationId="{2D1E6D49-8533-8147-92C2-39E9FF60C772}"/>
          </ac:spMkLst>
        </pc:spChg>
        <pc:grpChg chg="add mod">
          <ac:chgData name="(대학원생) 송상현 (도시환경공학과)" userId="70f2d841-58d8-4d83-bb54-db1f3fe2fa38" providerId="ADAL" clId="{2EC82881-464C-C44C-9509-1BD39B9C7EE8}" dt="2022-12-07T17:40:14.937" v="2410" actId="1038"/>
          <ac:grpSpMkLst>
            <pc:docMk/>
            <pc:sldMk cId="258499122" sldId="683"/>
            <ac:grpSpMk id="6" creationId="{3E3F0BFB-B20A-554B-8262-9F566B8C17C9}"/>
          </ac:grpSpMkLst>
        </pc:grpChg>
        <pc:grpChg chg="mod">
          <ac:chgData name="(대학원생) 송상현 (도시환경공학과)" userId="70f2d841-58d8-4d83-bb54-db1f3fe2fa38" providerId="ADAL" clId="{2EC82881-464C-C44C-9509-1BD39B9C7EE8}" dt="2022-12-07T17:40:14.937" v="2410" actId="1038"/>
          <ac:grpSpMkLst>
            <pc:docMk/>
            <pc:sldMk cId="258499122" sldId="683"/>
            <ac:grpSpMk id="22" creationId="{3F1BAC3B-025A-8591-5FB3-652D769B09E9}"/>
          </ac:grpSpMkLst>
        </pc:grpChg>
        <pc:grpChg chg="add del mod">
          <ac:chgData name="(대학원생) 송상현 (도시환경공학과)" userId="70f2d841-58d8-4d83-bb54-db1f3fe2fa38" providerId="ADAL" clId="{2EC82881-464C-C44C-9509-1BD39B9C7EE8}" dt="2022-12-07T17:12:34.126" v="1559"/>
          <ac:grpSpMkLst>
            <pc:docMk/>
            <pc:sldMk cId="258499122" sldId="683"/>
            <ac:grpSpMk id="28" creationId="{EDA2FFC8-DB57-3748-A30E-25000AB7CA7D}"/>
          </ac:grpSpMkLst>
        </pc:grpChg>
        <pc:picChg chg="mod">
          <ac:chgData name="(대학원생) 송상현 (도시환경공학과)" userId="70f2d841-58d8-4d83-bb54-db1f3fe2fa38" providerId="ADAL" clId="{2EC82881-464C-C44C-9509-1BD39B9C7EE8}" dt="2022-12-07T17:12:31.510" v="1558"/>
          <ac:picMkLst>
            <pc:docMk/>
            <pc:sldMk cId="258499122" sldId="683"/>
            <ac:picMk id="29" creationId="{CCC4663C-3B7A-9043-AB24-486B1DABA891}"/>
          </ac:picMkLst>
        </pc:picChg>
        <pc:picChg chg="mod">
          <ac:chgData name="(대학원생) 송상현 (도시환경공학과)" userId="70f2d841-58d8-4d83-bb54-db1f3fe2fa38" providerId="ADAL" clId="{2EC82881-464C-C44C-9509-1BD39B9C7EE8}" dt="2022-12-07T17:12:31.510" v="1558"/>
          <ac:picMkLst>
            <pc:docMk/>
            <pc:sldMk cId="258499122" sldId="683"/>
            <ac:picMk id="30" creationId="{79DB556E-D029-B64B-8A50-BE1732730F93}"/>
          </ac:picMkLst>
        </pc:picChg>
        <pc:picChg chg="mod">
          <ac:chgData name="(대학원생) 송상현 (도시환경공학과)" userId="70f2d841-58d8-4d83-bb54-db1f3fe2fa38" providerId="ADAL" clId="{2EC82881-464C-C44C-9509-1BD39B9C7EE8}" dt="2022-12-07T17:12:31.510" v="1558"/>
          <ac:picMkLst>
            <pc:docMk/>
            <pc:sldMk cId="258499122" sldId="683"/>
            <ac:picMk id="31" creationId="{4FB42A1B-977A-8C46-9DCA-4D2C9E00317E}"/>
          </ac:picMkLst>
        </pc:picChg>
      </pc:sldChg>
      <pc:sldChg chg="addSp delSp modSp mod">
        <pc:chgData name="(대학원생) 송상현 (도시환경공학과)" userId="70f2d841-58d8-4d83-bb54-db1f3fe2fa38" providerId="ADAL" clId="{2EC82881-464C-C44C-9509-1BD39B9C7EE8}" dt="2022-12-07T16:35:25.545" v="547"/>
        <pc:sldMkLst>
          <pc:docMk/>
          <pc:sldMk cId="2842930106" sldId="684"/>
        </pc:sldMkLst>
        <pc:spChg chg="add del mod">
          <ac:chgData name="(대학원생) 송상현 (도시환경공학과)" userId="70f2d841-58d8-4d83-bb54-db1f3fe2fa38" providerId="ADAL" clId="{2EC82881-464C-C44C-9509-1BD39B9C7EE8}" dt="2022-12-07T16:35:25.545" v="547"/>
          <ac:spMkLst>
            <pc:docMk/>
            <pc:sldMk cId="2842930106" sldId="684"/>
            <ac:spMk id="7" creationId="{4058083C-BB95-0142-B11F-62D5F89B7E92}"/>
          </ac:spMkLst>
        </pc:spChg>
        <pc:spChg chg="mod">
          <ac:chgData name="(대학원생) 송상현 (도시환경공학과)" userId="70f2d841-58d8-4d83-bb54-db1f3fe2fa38" providerId="ADAL" clId="{2EC82881-464C-C44C-9509-1BD39B9C7EE8}" dt="2022-12-07T16:35:22.409" v="545" actId="20577"/>
          <ac:spMkLst>
            <pc:docMk/>
            <pc:sldMk cId="2842930106" sldId="684"/>
            <ac:spMk id="39" creationId="{69A43540-C3A5-CEDA-2242-946DA6318AB6}"/>
          </ac:spMkLst>
        </pc:spChg>
      </pc:sldChg>
      <pc:sldChg chg="addSp delSp modSp add mod">
        <pc:chgData name="(대학원생) 송상현 (도시환경공학과)" userId="70f2d841-58d8-4d83-bb54-db1f3fe2fa38" providerId="ADAL" clId="{2EC82881-464C-C44C-9509-1BD39B9C7EE8}" dt="2022-12-07T23:48:12.087" v="5647" actId="478"/>
        <pc:sldMkLst>
          <pc:docMk/>
          <pc:sldMk cId="2458312389" sldId="685"/>
        </pc:sldMkLst>
        <pc:spChg chg="del mod">
          <ac:chgData name="(대학원생) 송상현 (도시환경공학과)" userId="70f2d841-58d8-4d83-bb54-db1f3fe2fa38" providerId="ADAL" clId="{2EC82881-464C-C44C-9509-1BD39B9C7EE8}" dt="2022-12-07T23:48:12.087" v="5647" actId="478"/>
          <ac:spMkLst>
            <pc:docMk/>
            <pc:sldMk cId="2458312389" sldId="685"/>
            <ac:spMk id="5" creationId="{5599D98F-4E15-B66D-63D0-07CD72465859}"/>
          </ac:spMkLst>
        </pc:spChg>
        <pc:spChg chg="mod">
          <ac:chgData name="(대학원생) 송상현 (도시환경공학과)" userId="70f2d841-58d8-4d83-bb54-db1f3fe2fa38" providerId="ADAL" clId="{2EC82881-464C-C44C-9509-1BD39B9C7EE8}" dt="2022-12-07T23:22:01.030" v="3427" actId="1076"/>
          <ac:spMkLst>
            <pc:docMk/>
            <pc:sldMk cId="2458312389" sldId="685"/>
            <ac:spMk id="15" creationId="{96AF8C7E-3CB3-BA4C-B1E9-D6A93EA41468}"/>
          </ac:spMkLst>
        </pc:spChg>
        <pc:spChg chg="mod">
          <ac:chgData name="(대학원생) 송상현 (도시환경공학과)" userId="70f2d841-58d8-4d83-bb54-db1f3fe2fa38" providerId="ADAL" clId="{2EC82881-464C-C44C-9509-1BD39B9C7EE8}" dt="2022-12-07T23:22:01.030" v="3427" actId="1076"/>
          <ac:spMkLst>
            <pc:docMk/>
            <pc:sldMk cId="2458312389" sldId="685"/>
            <ac:spMk id="16" creationId="{AE07E4D4-AC8B-A24C-90C8-58BB93EEE9D5}"/>
          </ac:spMkLst>
        </pc:spChg>
        <pc:spChg chg="mod">
          <ac:chgData name="(대학원생) 송상현 (도시환경공학과)" userId="70f2d841-58d8-4d83-bb54-db1f3fe2fa38" providerId="ADAL" clId="{2EC82881-464C-C44C-9509-1BD39B9C7EE8}" dt="2022-12-07T23:22:01.030" v="3427" actId="1076"/>
          <ac:spMkLst>
            <pc:docMk/>
            <pc:sldMk cId="2458312389" sldId="685"/>
            <ac:spMk id="17" creationId="{A1E77CB3-5CB1-024B-957B-D9C1CB643238}"/>
          </ac:spMkLst>
        </pc:spChg>
        <pc:spChg chg="mod">
          <ac:chgData name="(대학원생) 송상현 (도시환경공학과)" userId="70f2d841-58d8-4d83-bb54-db1f3fe2fa38" providerId="ADAL" clId="{2EC82881-464C-C44C-9509-1BD39B9C7EE8}" dt="2022-12-07T23:22:01.030" v="3427" actId="1076"/>
          <ac:spMkLst>
            <pc:docMk/>
            <pc:sldMk cId="2458312389" sldId="685"/>
            <ac:spMk id="18" creationId="{D2CDC88F-660A-9B46-9B60-BF05B9FA94E2}"/>
          </ac:spMkLst>
        </pc:spChg>
        <pc:spChg chg="mod">
          <ac:chgData name="(대학원생) 송상현 (도시환경공학과)" userId="70f2d841-58d8-4d83-bb54-db1f3fe2fa38" providerId="ADAL" clId="{2EC82881-464C-C44C-9509-1BD39B9C7EE8}" dt="2022-12-07T23:22:01.030" v="3427" actId="1076"/>
          <ac:spMkLst>
            <pc:docMk/>
            <pc:sldMk cId="2458312389" sldId="685"/>
            <ac:spMk id="20" creationId="{E437A0A7-B3E5-B345-9BB0-3F6E478AF3A3}"/>
          </ac:spMkLst>
        </pc:spChg>
        <pc:spChg chg="add mod">
          <ac:chgData name="(대학원생) 송상현 (도시환경공학과)" userId="70f2d841-58d8-4d83-bb54-db1f3fe2fa38" providerId="ADAL" clId="{2EC82881-464C-C44C-9509-1BD39B9C7EE8}" dt="2022-12-07T23:47:45.784" v="5643" actId="20577"/>
          <ac:spMkLst>
            <pc:docMk/>
            <pc:sldMk cId="2458312389" sldId="685"/>
            <ac:spMk id="21" creationId="{68044837-AF14-0F40-98B3-0E77B2965204}"/>
          </ac:spMkLst>
        </pc:spChg>
        <pc:picChg chg="mod">
          <ac:chgData name="(대학원생) 송상현 (도시환경공학과)" userId="70f2d841-58d8-4d83-bb54-db1f3fe2fa38" providerId="ADAL" clId="{2EC82881-464C-C44C-9509-1BD39B9C7EE8}" dt="2022-12-07T23:22:01.030" v="3427" actId="1076"/>
          <ac:picMkLst>
            <pc:docMk/>
            <pc:sldMk cId="2458312389" sldId="685"/>
            <ac:picMk id="10" creationId="{B3B815B6-8402-D011-2895-35FDC9722D4E}"/>
          </ac:picMkLst>
        </pc:picChg>
        <pc:picChg chg="mod">
          <ac:chgData name="(대학원생) 송상현 (도시환경공학과)" userId="70f2d841-58d8-4d83-bb54-db1f3fe2fa38" providerId="ADAL" clId="{2EC82881-464C-C44C-9509-1BD39B9C7EE8}" dt="2022-12-07T23:22:01.030" v="3427" actId="1076"/>
          <ac:picMkLst>
            <pc:docMk/>
            <pc:sldMk cId="2458312389" sldId="685"/>
            <ac:picMk id="12" creationId="{33E86A1A-9210-B77C-AACE-F666E41C030E}"/>
          </ac:picMkLst>
        </pc:picChg>
        <pc:picChg chg="mod">
          <ac:chgData name="(대학원생) 송상현 (도시환경공학과)" userId="70f2d841-58d8-4d83-bb54-db1f3fe2fa38" providerId="ADAL" clId="{2EC82881-464C-C44C-9509-1BD39B9C7EE8}" dt="2022-12-07T23:22:01.030" v="3427" actId="1076"/>
          <ac:picMkLst>
            <pc:docMk/>
            <pc:sldMk cId="2458312389" sldId="685"/>
            <ac:picMk id="14" creationId="{D360A87B-DA29-BD54-0F2A-F6CDE92B5501}"/>
          </ac:picMkLst>
        </pc:picChg>
        <pc:picChg chg="mod">
          <ac:chgData name="(대학원생) 송상현 (도시환경공학과)" userId="70f2d841-58d8-4d83-bb54-db1f3fe2fa38" providerId="ADAL" clId="{2EC82881-464C-C44C-9509-1BD39B9C7EE8}" dt="2022-12-07T23:22:01.030" v="3427" actId="1076"/>
          <ac:picMkLst>
            <pc:docMk/>
            <pc:sldMk cId="2458312389" sldId="685"/>
            <ac:picMk id="19" creationId="{64B382C8-FFA7-C2AF-5EEC-830CB7780BE5}"/>
          </ac:picMkLst>
        </pc:picChg>
        <pc:picChg chg="mod">
          <ac:chgData name="(대학원생) 송상현 (도시환경공학과)" userId="70f2d841-58d8-4d83-bb54-db1f3fe2fa38" providerId="ADAL" clId="{2EC82881-464C-C44C-9509-1BD39B9C7EE8}" dt="2022-12-07T23:22:01.030" v="3427" actId="1076"/>
          <ac:picMkLst>
            <pc:docMk/>
            <pc:sldMk cId="2458312389" sldId="685"/>
            <ac:picMk id="31" creationId="{42AEDB29-D180-1EA4-8B90-722938B3F84F}"/>
          </ac:picMkLst>
        </pc:picChg>
        <pc:picChg chg="mod">
          <ac:chgData name="(대학원생) 송상현 (도시환경공학과)" userId="70f2d841-58d8-4d83-bb54-db1f3fe2fa38" providerId="ADAL" clId="{2EC82881-464C-C44C-9509-1BD39B9C7EE8}" dt="2022-12-07T23:22:01.030" v="3427" actId="1076"/>
          <ac:picMkLst>
            <pc:docMk/>
            <pc:sldMk cId="2458312389" sldId="685"/>
            <ac:picMk id="36" creationId="{E271FDAE-8F0A-D63B-C744-128B75E5B0B0}"/>
          </ac:picMkLst>
        </pc:picChg>
      </pc:sldChg>
      <pc:sldChg chg="addSp delSp modSp add mod ord">
        <pc:chgData name="(대학원생) 송상현 (도시환경공학과)" userId="70f2d841-58d8-4d83-bb54-db1f3fe2fa38" providerId="ADAL" clId="{2EC82881-464C-C44C-9509-1BD39B9C7EE8}" dt="2022-12-07T23:48:07.672" v="5645" actId="478"/>
        <pc:sldMkLst>
          <pc:docMk/>
          <pc:sldMk cId="2096300252" sldId="686"/>
        </pc:sldMkLst>
        <pc:spChg chg="mod">
          <ac:chgData name="(대학원생) 송상현 (도시환경공학과)" userId="70f2d841-58d8-4d83-bb54-db1f3fe2fa38" providerId="ADAL" clId="{2EC82881-464C-C44C-9509-1BD39B9C7EE8}" dt="2022-12-07T23:24:02.258" v="3527" actId="20577"/>
          <ac:spMkLst>
            <pc:docMk/>
            <pc:sldMk cId="2096300252" sldId="686"/>
            <ac:spMk id="3" creationId="{AF05EFE3-8DE1-4E68-0AD9-F36E2C89FD31}"/>
          </ac:spMkLst>
        </pc:spChg>
        <pc:spChg chg="del mod">
          <ac:chgData name="(대학원생) 송상현 (도시환경공학과)" userId="70f2d841-58d8-4d83-bb54-db1f3fe2fa38" providerId="ADAL" clId="{2EC82881-464C-C44C-9509-1BD39B9C7EE8}" dt="2022-12-07T23:48:07.672" v="5645" actId="478"/>
          <ac:spMkLst>
            <pc:docMk/>
            <pc:sldMk cId="2096300252" sldId="686"/>
            <ac:spMk id="5" creationId="{5599D98F-4E15-B66D-63D0-07CD72465859}"/>
          </ac:spMkLst>
        </pc:spChg>
        <pc:spChg chg="mod">
          <ac:chgData name="(대학원생) 송상현 (도시환경공학과)" userId="70f2d841-58d8-4d83-bb54-db1f3fe2fa38" providerId="ADAL" clId="{2EC82881-464C-C44C-9509-1BD39B9C7EE8}" dt="2022-12-07T23:22:28.581" v="3432" actId="1076"/>
          <ac:spMkLst>
            <pc:docMk/>
            <pc:sldMk cId="2096300252" sldId="686"/>
            <ac:spMk id="15" creationId="{18FB36F5-F047-0E46-845B-817BC4FAA001}"/>
          </ac:spMkLst>
        </pc:spChg>
        <pc:spChg chg="mod">
          <ac:chgData name="(대학원생) 송상현 (도시환경공학과)" userId="70f2d841-58d8-4d83-bb54-db1f3fe2fa38" providerId="ADAL" clId="{2EC82881-464C-C44C-9509-1BD39B9C7EE8}" dt="2022-12-07T23:22:28.581" v="3432" actId="1076"/>
          <ac:spMkLst>
            <pc:docMk/>
            <pc:sldMk cId="2096300252" sldId="686"/>
            <ac:spMk id="16" creationId="{651FA679-E160-BE41-8B9C-CA38077814CC}"/>
          </ac:spMkLst>
        </pc:spChg>
        <pc:spChg chg="mod">
          <ac:chgData name="(대학원생) 송상현 (도시환경공학과)" userId="70f2d841-58d8-4d83-bb54-db1f3fe2fa38" providerId="ADAL" clId="{2EC82881-464C-C44C-9509-1BD39B9C7EE8}" dt="2022-12-07T23:22:28.581" v="3432" actId="1076"/>
          <ac:spMkLst>
            <pc:docMk/>
            <pc:sldMk cId="2096300252" sldId="686"/>
            <ac:spMk id="17" creationId="{9182447B-45C9-A04B-BAD4-C843030DCEDE}"/>
          </ac:spMkLst>
        </pc:spChg>
        <pc:spChg chg="mod">
          <ac:chgData name="(대학원생) 송상현 (도시환경공학과)" userId="70f2d841-58d8-4d83-bb54-db1f3fe2fa38" providerId="ADAL" clId="{2EC82881-464C-C44C-9509-1BD39B9C7EE8}" dt="2022-12-07T23:22:28.581" v="3432" actId="1076"/>
          <ac:spMkLst>
            <pc:docMk/>
            <pc:sldMk cId="2096300252" sldId="686"/>
            <ac:spMk id="18" creationId="{B1F0BF46-6344-8D48-87E4-58664F97B63D}"/>
          </ac:spMkLst>
        </pc:spChg>
        <pc:spChg chg="mod">
          <ac:chgData name="(대학원생) 송상현 (도시환경공학과)" userId="70f2d841-58d8-4d83-bb54-db1f3fe2fa38" providerId="ADAL" clId="{2EC82881-464C-C44C-9509-1BD39B9C7EE8}" dt="2022-12-07T23:22:28.581" v="3432" actId="1076"/>
          <ac:spMkLst>
            <pc:docMk/>
            <pc:sldMk cId="2096300252" sldId="686"/>
            <ac:spMk id="20" creationId="{0DCEDC5E-1A00-EE44-9404-3CD1A989E38C}"/>
          </ac:spMkLst>
        </pc:spChg>
        <pc:spChg chg="add mod">
          <ac:chgData name="(대학원생) 송상현 (도시환경공학과)" userId="70f2d841-58d8-4d83-bb54-db1f3fe2fa38" providerId="ADAL" clId="{2EC82881-464C-C44C-9509-1BD39B9C7EE8}" dt="2022-12-07T23:46:14.838" v="5509" actId="120"/>
          <ac:spMkLst>
            <pc:docMk/>
            <pc:sldMk cId="2096300252" sldId="686"/>
            <ac:spMk id="21" creationId="{CD308917-2A67-FC4F-96AE-469F1FA8FCE6}"/>
          </ac:spMkLst>
        </pc:spChg>
        <pc:picChg chg="mod">
          <ac:chgData name="(대학원생) 송상현 (도시환경공학과)" userId="70f2d841-58d8-4d83-bb54-db1f3fe2fa38" providerId="ADAL" clId="{2EC82881-464C-C44C-9509-1BD39B9C7EE8}" dt="2022-12-07T23:22:28.581" v="3432" actId="1076"/>
          <ac:picMkLst>
            <pc:docMk/>
            <pc:sldMk cId="2096300252" sldId="686"/>
            <ac:picMk id="10" creationId="{B3B815B6-8402-D011-2895-35FDC9722D4E}"/>
          </ac:picMkLst>
        </pc:picChg>
        <pc:picChg chg="mod">
          <ac:chgData name="(대학원생) 송상현 (도시환경공학과)" userId="70f2d841-58d8-4d83-bb54-db1f3fe2fa38" providerId="ADAL" clId="{2EC82881-464C-C44C-9509-1BD39B9C7EE8}" dt="2022-12-07T23:22:28.581" v="3432" actId="1076"/>
          <ac:picMkLst>
            <pc:docMk/>
            <pc:sldMk cId="2096300252" sldId="686"/>
            <ac:picMk id="12" creationId="{33E86A1A-9210-B77C-AACE-F666E41C030E}"/>
          </ac:picMkLst>
        </pc:picChg>
        <pc:picChg chg="mod">
          <ac:chgData name="(대학원생) 송상현 (도시환경공학과)" userId="70f2d841-58d8-4d83-bb54-db1f3fe2fa38" providerId="ADAL" clId="{2EC82881-464C-C44C-9509-1BD39B9C7EE8}" dt="2022-12-07T23:22:28.581" v="3432" actId="1076"/>
          <ac:picMkLst>
            <pc:docMk/>
            <pc:sldMk cId="2096300252" sldId="686"/>
            <ac:picMk id="14" creationId="{D360A87B-DA29-BD54-0F2A-F6CDE92B5501}"/>
          </ac:picMkLst>
        </pc:picChg>
        <pc:picChg chg="mod">
          <ac:chgData name="(대학원생) 송상현 (도시환경공학과)" userId="70f2d841-58d8-4d83-bb54-db1f3fe2fa38" providerId="ADAL" clId="{2EC82881-464C-C44C-9509-1BD39B9C7EE8}" dt="2022-12-07T23:22:28.581" v="3432" actId="1076"/>
          <ac:picMkLst>
            <pc:docMk/>
            <pc:sldMk cId="2096300252" sldId="686"/>
            <ac:picMk id="19" creationId="{64B382C8-FFA7-C2AF-5EEC-830CB7780BE5}"/>
          </ac:picMkLst>
        </pc:picChg>
        <pc:picChg chg="mod">
          <ac:chgData name="(대학원생) 송상현 (도시환경공학과)" userId="70f2d841-58d8-4d83-bb54-db1f3fe2fa38" providerId="ADAL" clId="{2EC82881-464C-C44C-9509-1BD39B9C7EE8}" dt="2022-12-07T23:22:28.581" v="3432" actId="1076"/>
          <ac:picMkLst>
            <pc:docMk/>
            <pc:sldMk cId="2096300252" sldId="686"/>
            <ac:picMk id="31" creationId="{42AEDB29-D180-1EA4-8B90-722938B3F84F}"/>
          </ac:picMkLst>
        </pc:picChg>
        <pc:picChg chg="mod">
          <ac:chgData name="(대학원생) 송상현 (도시환경공학과)" userId="70f2d841-58d8-4d83-bb54-db1f3fe2fa38" providerId="ADAL" clId="{2EC82881-464C-C44C-9509-1BD39B9C7EE8}" dt="2022-12-07T23:22:28.581" v="3432" actId="1076"/>
          <ac:picMkLst>
            <pc:docMk/>
            <pc:sldMk cId="2096300252" sldId="686"/>
            <ac:picMk id="36" creationId="{E271FDAE-8F0A-D63B-C744-128B75E5B0B0}"/>
          </ac:picMkLst>
        </pc:picChg>
      </pc:sldChg>
    </pc:docChg>
  </pc:docChgLst>
  <pc:docChgLst>
    <pc:chgData name="(대학원생) 송상현 (도시환경공학과)" userId="70f2d841-58d8-4d83-bb54-db1f3fe2fa38" providerId="ADAL" clId="{27356C79-3A7B-4499-B7BC-19DC462FDB07}"/>
    <pc:docChg chg="undo redo custSel addSld delSld modSld sldOrd modMainMaster modNotesMaster">
      <pc:chgData name="(대학원생) 송상현 (도시환경공학과)" userId="70f2d841-58d8-4d83-bb54-db1f3fe2fa38" providerId="ADAL" clId="{27356C79-3A7B-4499-B7BC-19DC462FDB07}" dt="2023-01-17T04:58:08.179" v="8576" actId="20577"/>
      <pc:docMkLst>
        <pc:docMk/>
      </pc:docMkLst>
      <pc:sldChg chg="addSp delSp modSp mod">
        <pc:chgData name="(대학원생) 송상현 (도시환경공학과)" userId="70f2d841-58d8-4d83-bb54-db1f3fe2fa38" providerId="ADAL" clId="{27356C79-3A7B-4499-B7BC-19DC462FDB07}" dt="2022-12-07T11:53:02.212" v="6038" actId="20577"/>
        <pc:sldMkLst>
          <pc:docMk/>
          <pc:sldMk cId="3122994821" sldId="257"/>
        </pc:sldMkLst>
        <pc:spChg chg="mod">
          <ac:chgData name="(대학원생) 송상현 (도시환경공학과)" userId="70f2d841-58d8-4d83-bb54-db1f3fe2fa38" providerId="ADAL" clId="{27356C79-3A7B-4499-B7BC-19DC462FDB07}" dt="2022-12-07T02:11:37.362" v="148"/>
          <ac:spMkLst>
            <pc:docMk/>
            <pc:sldMk cId="3122994821" sldId="257"/>
            <ac:spMk id="4" creationId="{00000000-0000-0000-0000-000000000000}"/>
          </ac:spMkLst>
        </pc:spChg>
        <pc:spChg chg="mod">
          <ac:chgData name="(대학원생) 송상현 (도시환경공학과)" userId="70f2d841-58d8-4d83-bb54-db1f3fe2fa38" providerId="ADAL" clId="{27356C79-3A7B-4499-B7BC-19DC462FDB07}" dt="2022-12-07T02:18:55.823" v="231"/>
          <ac:spMkLst>
            <pc:docMk/>
            <pc:sldMk cId="3122994821" sldId="257"/>
            <ac:spMk id="5" creationId="{1A26463D-4136-85E7-71E1-EDFB7886D6B5}"/>
          </ac:spMkLst>
        </pc:spChg>
        <pc:spChg chg="mod">
          <ac:chgData name="(대학원생) 송상현 (도시환경공학과)" userId="70f2d841-58d8-4d83-bb54-db1f3fe2fa38" providerId="ADAL" clId="{27356C79-3A7B-4499-B7BC-19DC462FDB07}" dt="2022-12-07T02:19:04.055" v="236" actId="20577"/>
          <ac:spMkLst>
            <pc:docMk/>
            <pc:sldMk cId="3122994821" sldId="257"/>
            <ac:spMk id="6" creationId="{9C638370-1177-322A-5C27-1C45F95CABE7}"/>
          </ac:spMkLst>
        </pc:spChg>
        <pc:spChg chg="add mod">
          <ac:chgData name="(대학원생) 송상현 (도시환경공학과)" userId="70f2d841-58d8-4d83-bb54-db1f3fe2fa38" providerId="ADAL" clId="{27356C79-3A7B-4499-B7BC-19DC462FDB07}" dt="2022-12-07T02:20:52.705" v="292" actId="20577"/>
          <ac:spMkLst>
            <pc:docMk/>
            <pc:sldMk cId="3122994821" sldId="257"/>
            <ac:spMk id="7" creationId="{44B63EDC-481B-2EBD-C351-6C9505CD63B1}"/>
          </ac:spMkLst>
        </pc:spChg>
        <pc:spChg chg="mod">
          <ac:chgData name="(대학원생) 송상현 (도시환경공학과)" userId="70f2d841-58d8-4d83-bb54-db1f3fe2fa38" providerId="ADAL" clId="{27356C79-3A7B-4499-B7BC-19DC462FDB07}" dt="2022-12-07T02:11:37.362" v="148"/>
          <ac:spMkLst>
            <pc:docMk/>
            <pc:sldMk cId="3122994821" sldId="257"/>
            <ac:spMk id="8" creationId="{00000000-0000-0000-0000-000000000000}"/>
          </ac:spMkLst>
        </pc:spChg>
        <pc:spChg chg="mod">
          <ac:chgData name="(대학원생) 송상현 (도시환경공학과)" userId="70f2d841-58d8-4d83-bb54-db1f3fe2fa38" providerId="ADAL" clId="{27356C79-3A7B-4499-B7BC-19DC462FDB07}" dt="2022-12-07T02:18:00.639" v="207" actId="1038"/>
          <ac:spMkLst>
            <pc:docMk/>
            <pc:sldMk cId="3122994821" sldId="257"/>
            <ac:spMk id="9" creationId="{00000000-0000-0000-0000-000000000000}"/>
          </ac:spMkLst>
        </pc:spChg>
        <pc:spChg chg="mod">
          <ac:chgData name="(대학원생) 송상현 (도시환경공학과)" userId="70f2d841-58d8-4d83-bb54-db1f3fe2fa38" providerId="ADAL" clId="{27356C79-3A7B-4499-B7BC-19DC462FDB07}" dt="2022-12-07T02:19:20.781" v="237"/>
          <ac:spMkLst>
            <pc:docMk/>
            <pc:sldMk cId="3122994821" sldId="257"/>
            <ac:spMk id="12" creationId="{B5EBD245-7553-3C74-0826-BC87B42F5546}"/>
          </ac:spMkLst>
        </pc:spChg>
        <pc:spChg chg="mod">
          <ac:chgData name="(대학원생) 송상현 (도시환경공학과)" userId="70f2d841-58d8-4d83-bb54-db1f3fe2fa38" providerId="ADAL" clId="{27356C79-3A7B-4499-B7BC-19DC462FDB07}" dt="2022-12-07T02:19:41.625" v="242" actId="20577"/>
          <ac:spMkLst>
            <pc:docMk/>
            <pc:sldMk cId="3122994821" sldId="257"/>
            <ac:spMk id="13" creationId="{FB5CBA2E-B123-7CB3-FB74-A81468542493}"/>
          </ac:spMkLst>
        </pc:spChg>
        <pc:spChg chg="add mod">
          <ac:chgData name="(대학원생) 송상현 (도시환경공학과)" userId="70f2d841-58d8-4d83-bb54-db1f3fe2fa38" providerId="ADAL" clId="{27356C79-3A7B-4499-B7BC-19DC462FDB07}" dt="2022-12-07T02:20:51.195" v="288" actId="20577"/>
          <ac:spMkLst>
            <pc:docMk/>
            <pc:sldMk cId="3122994821" sldId="257"/>
            <ac:spMk id="14" creationId="{5E21B2A8-81BE-F6A3-53DD-BA2F8EA3A47A}"/>
          </ac:spMkLst>
        </pc:spChg>
        <pc:spChg chg="mod">
          <ac:chgData name="(대학원생) 송상현 (도시환경공학과)" userId="70f2d841-58d8-4d83-bb54-db1f3fe2fa38" providerId="ADAL" clId="{27356C79-3A7B-4499-B7BC-19DC462FDB07}" dt="2022-12-07T02:19:33.563" v="239"/>
          <ac:spMkLst>
            <pc:docMk/>
            <pc:sldMk cId="3122994821" sldId="257"/>
            <ac:spMk id="16" creationId="{B7B8F43B-F6D9-0C99-E0E3-A4B08F34C7C1}"/>
          </ac:spMkLst>
        </pc:spChg>
        <pc:spChg chg="mod">
          <ac:chgData name="(대학원생) 송상현 (도시환경공학과)" userId="70f2d841-58d8-4d83-bb54-db1f3fe2fa38" providerId="ADAL" clId="{27356C79-3A7B-4499-B7BC-19DC462FDB07}" dt="2022-12-07T02:19:43.524" v="244" actId="20577"/>
          <ac:spMkLst>
            <pc:docMk/>
            <pc:sldMk cId="3122994821" sldId="257"/>
            <ac:spMk id="17" creationId="{CB69FB09-E5AC-09C1-BA47-65C8C81F8A76}"/>
          </ac:spMkLst>
        </pc:spChg>
        <pc:spChg chg="add mod">
          <ac:chgData name="(대학원생) 송상현 (도시환경공학과)" userId="70f2d841-58d8-4d83-bb54-db1f3fe2fa38" providerId="ADAL" clId="{27356C79-3A7B-4499-B7BC-19DC462FDB07}" dt="2022-12-07T02:20:48.808" v="282" actId="20577"/>
          <ac:spMkLst>
            <pc:docMk/>
            <pc:sldMk cId="3122994821" sldId="257"/>
            <ac:spMk id="18" creationId="{CA9EF9F3-2960-0266-ED3A-85DEE2EB5659}"/>
          </ac:spMkLst>
        </pc:spChg>
        <pc:spChg chg="del mod">
          <ac:chgData name="(대학원생) 송상현 (도시환경공학과)" userId="70f2d841-58d8-4d83-bb54-db1f3fe2fa38" providerId="ADAL" clId="{27356C79-3A7B-4499-B7BC-19DC462FDB07}" dt="2022-12-07T02:20:54.809" v="293" actId="478"/>
          <ac:spMkLst>
            <pc:docMk/>
            <pc:sldMk cId="3122994821" sldId="257"/>
            <ac:spMk id="19" creationId="{7328912D-C41E-2B4B-998E-AC6B934E5937}"/>
          </ac:spMkLst>
        </pc:spChg>
        <pc:spChg chg="mod">
          <ac:chgData name="(대학원생) 송상현 (도시환경공학과)" userId="70f2d841-58d8-4d83-bb54-db1f3fe2fa38" providerId="ADAL" clId="{27356C79-3A7B-4499-B7BC-19DC462FDB07}" dt="2022-12-07T02:11:37.362" v="148"/>
          <ac:spMkLst>
            <pc:docMk/>
            <pc:sldMk cId="3122994821" sldId="257"/>
            <ac:spMk id="21" creationId="{9C6A2C23-AD7B-8847-B016-35C719EBB1CB}"/>
          </ac:spMkLst>
        </pc:spChg>
        <pc:spChg chg="mod">
          <ac:chgData name="(대학원생) 송상현 (도시환경공학과)" userId="70f2d841-58d8-4d83-bb54-db1f3fe2fa38" providerId="ADAL" clId="{27356C79-3A7B-4499-B7BC-19DC462FDB07}" dt="2022-12-07T02:11:37.362" v="148"/>
          <ac:spMkLst>
            <pc:docMk/>
            <pc:sldMk cId="3122994821" sldId="257"/>
            <ac:spMk id="22" creationId="{2C735308-C326-D44B-944E-B28AA2D6CC8B}"/>
          </ac:spMkLst>
        </pc:spChg>
        <pc:spChg chg="mod">
          <ac:chgData name="(대학원생) 송상현 (도시환경공학과)" userId="70f2d841-58d8-4d83-bb54-db1f3fe2fa38" providerId="ADAL" clId="{27356C79-3A7B-4499-B7BC-19DC462FDB07}" dt="2022-12-07T02:19:49.133" v="245"/>
          <ac:spMkLst>
            <pc:docMk/>
            <pc:sldMk cId="3122994821" sldId="257"/>
            <ac:spMk id="24" creationId="{D5E38CE6-86B0-AA32-616E-D97C5EAFB22A}"/>
          </ac:spMkLst>
        </pc:spChg>
        <pc:spChg chg="mod">
          <ac:chgData name="(대학원생) 송상현 (도시환경공학과)" userId="70f2d841-58d8-4d83-bb54-db1f3fe2fa38" providerId="ADAL" clId="{27356C79-3A7B-4499-B7BC-19DC462FDB07}" dt="2022-12-07T02:20:39.875" v="252" actId="20577"/>
          <ac:spMkLst>
            <pc:docMk/>
            <pc:sldMk cId="3122994821" sldId="257"/>
            <ac:spMk id="25" creationId="{69BD12B8-7E47-B399-AC7C-466958A3B187}"/>
          </ac:spMkLst>
        </pc:spChg>
        <pc:spChg chg="add del mod">
          <ac:chgData name="(대학원생) 송상현 (도시환경공학과)" userId="70f2d841-58d8-4d83-bb54-db1f3fe2fa38" providerId="ADAL" clId="{27356C79-3A7B-4499-B7BC-19DC462FDB07}" dt="2022-12-07T11:53:02.212" v="6038" actId="20577"/>
          <ac:spMkLst>
            <pc:docMk/>
            <pc:sldMk cId="3122994821" sldId="257"/>
            <ac:spMk id="26" creationId="{E5961872-C913-DAA5-530F-24DAE4D5C1B0}"/>
          </ac:spMkLst>
        </pc:spChg>
        <pc:spChg chg="del mod">
          <ac:chgData name="(대학원생) 송상현 (도시환경공학과)" userId="70f2d841-58d8-4d83-bb54-db1f3fe2fa38" providerId="ADAL" clId="{27356C79-3A7B-4499-B7BC-19DC462FDB07}" dt="2022-12-07T02:20:54.809" v="293" actId="478"/>
          <ac:spMkLst>
            <pc:docMk/>
            <pc:sldMk cId="3122994821" sldId="257"/>
            <ac:spMk id="33" creationId="{00000000-0000-0000-0000-000000000000}"/>
          </ac:spMkLst>
        </pc:spChg>
        <pc:spChg chg="del mod">
          <ac:chgData name="(대학원생) 송상현 (도시환경공학과)" userId="70f2d841-58d8-4d83-bb54-db1f3fe2fa38" providerId="ADAL" clId="{27356C79-3A7B-4499-B7BC-19DC462FDB07}" dt="2022-12-07T02:20:54.809" v="293" actId="478"/>
          <ac:spMkLst>
            <pc:docMk/>
            <pc:sldMk cId="3122994821" sldId="257"/>
            <ac:spMk id="34" creationId="{00000000-0000-0000-0000-000000000000}"/>
          </ac:spMkLst>
        </pc:spChg>
        <pc:spChg chg="del mod">
          <ac:chgData name="(대학원생) 송상현 (도시환경공학과)" userId="70f2d841-58d8-4d83-bb54-db1f3fe2fa38" providerId="ADAL" clId="{27356C79-3A7B-4499-B7BC-19DC462FDB07}" dt="2022-12-07T02:20:54.809" v="293" actId="478"/>
          <ac:spMkLst>
            <pc:docMk/>
            <pc:sldMk cId="3122994821" sldId="257"/>
            <ac:spMk id="35"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38"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39"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41"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42"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44" creationId="{00000000-0000-0000-0000-000000000000}"/>
          </ac:spMkLst>
        </pc:spChg>
        <pc:spChg chg="mod">
          <ac:chgData name="(대학원생) 송상현 (도시환경공학과)" userId="70f2d841-58d8-4d83-bb54-db1f3fe2fa38" providerId="ADAL" clId="{27356C79-3A7B-4499-B7BC-19DC462FDB07}" dt="2022-12-07T02:11:37.362" v="148"/>
          <ac:spMkLst>
            <pc:docMk/>
            <pc:sldMk cId="3122994821" sldId="257"/>
            <ac:spMk id="45" creationId="{00000000-0000-0000-0000-000000000000}"/>
          </ac:spMkLst>
        </pc:spChg>
        <pc:grpChg chg="add mod">
          <ac:chgData name="(대학원생) 송상현 (도시환경공학과)" userId="70f2d841-58d8-4d83-bb54-db1f3fe2fa38" providerId="ADAL" clId="{27356C79-3A7B-4499-B7BC-19DC462FDB07}" dt="2022-12-07T02:20:10.986" v="248" actId="1076"/>
          <ac:grpSpMkLst>
            <pc:docMk/>
            <pc:sldMk cId="3122994821" sldId="257"/>
            <ac:grpSpMk id="2" creationId="{F8F5E9E6-546D-EDED-62F1-9C4F7E173D25}"/>
          </ac:grpSpMkLst>
        </pc:grpChg>
        <pc:grpChg chg="mod">
          <ac:chgData name="(대학원생) 송상현 (도시환경공학과)" userId="70f2d841-58d8-4d83-bb54-db1f3fe2fa38" providerId="ADAL" clId="{27356C79-3A7B-4499-B7BC-19DC462FDB07}" dt="2022-12-07T02:18:00.639" v="207" actId="1038"/>
          <ac:grpSpMkLst>
            <pc:docMk/>
            <pc:sldMk cId="3122994821" sldId="257"/>
            <ac:grpSpMk id="10" creationId="{00000000-0000-0000-0000-000000000000}"/>
          </ac:grpSpMkLst>
        </pc:grpChg>
        <pc:grpChg chg="add mod">
          <ac:chgData name="(대학원생) 송상현 (도시환경공학과)" userId="70f2d841-58d8-4d83-bb54-db1f3fe2fa38" providerId="ADAL" clId="{27356C79-3A7B-4499-B7BC-19DC462FDB07}" dt="2022-12-07T02:20:07.599" v="247" actId="1076"/>
          <ac:grpSpMkLst>
            <pc:docMk/>
            <pc:sldMk cId="3122994821" sldId="257"/>
            <ac:grpSpMk id="11" creationId="{02B65D63-6372-C7B6-C2F8-6B99D969F1D1}"/>
          </ac:grpSpMkLst>
        </pc:grpChg>
        <pc:grpChg chg="add mod">
          <ac:chgData name="(대학원생) 송상현 (도시환경공학과)" userId="70f2d841-58d8-4d83-bb54-db1f3fe2fa38" providerId="ADAL" clId="{27356C79-3A7B-4499-B7BC-19DC462FDB07}" dt="2022-12-07T02:20:21.606" v="249" actId="1076"/>
          <ac:grpSpMkLst>
            <pc:docMk/>
            <pc:sldMk cId="3122994821" sldId="257"/>
            <ac:grpSpMk id="15" creationId="{605F467F-A2E2-12F9-E5B6-D11EACFB3611}"/>
          </ac:grpSpMkLst>
        </pc:grpChg>
        <pc:grpChg chg="del mod">
          <ac:chgData name="(대학원생) 송상현 (도시환경공학과)" userId="70f2d841-58d8-4d83-bb54-db1f3fe2fa38" providerId="ADAL" clId="{27356C79-3A7B-4499-B7BC-19DC462FDB07}" dt="2022-12-07T02:20:54.809" v="293" actId="478"/>
          <ac:grpSpMkLst>
            <pc:docMk/>
            <pc:sldMk cId="3122994821" sldId="257"/>
            <ac:grpSpMk id="20" creationId="{FD9861BF-1A61-3C43-8A25-E2763A67E419}"/>
          </ac:grpSpMkLst>
        </pc:grpChg>
        <pc:grpChg chg="add del mod">
          <ac:chgData name="(대학원생) 송상현 (도시환경공학과)" userId="70f2d841-58d8-4d83-bb54-db1f3fe2fa38" providerId="ADAL" clId="{27356C79-3A7B-4499-B7BC-19DC462FDB07}" dt="2022-12-07T02:21:46.849" v="297" actId="1076"/>
          <ac:grpSpMkLst>
            <pc:docMk/>
            <pc:sldMk cId="3122994821" sldId="257"/>
            <ac:grpSpMk id="23" creationId="{D84CDAB8-2A69-72C5-69D8-1696372E884F}"/>
          </ac:grpSpMkLst>
        </pc:grpChg>
        <pc:grpChg chg="del mod">
          <ac:chgData name="(대학원생) 송상현 (도시환경공학과)" userId="70f2d841-58d8-4d83-bb54-db1f3fe2fa38" providerId="ADAL" clId="{27356C79-3A7B-4499-B7BC-19DC462FDB07}" dt="2022-12-07T02:20:54.809" v="293" actId="478"/>
          <ac:grpSpMkLst>
            <pc:docMk/>
            <pc:sldMk cId="3122994821" sldId="257"/>
            <ac:grpSpMk id="37" creationId="{00000000-0000-0000-0000-000000000000}"/>
          </ac:grpSpMkLst>
        </pc:grpChg>
        <pc:grpChg chg="del mod">
          <ac:chgData name="(대학원생) 송상현 (도시환경공학과)" userId="70f2d841-58d8-4d83-bb54-db1f3fe2fa38" providerId="ADAL" clId="{27356C79-3A7B-4499-B7BC-19DC462FDB07}" dt="2022-12-07T02:20:54.809" v="293" actId="478"/>
          <ac:grpSpMkLst>
            <pc:docMk/>
            <pc:sldMk cId="3122994821" sldId="257"/>
            <ac:grpSpMk id="40" creationId="{00000000-0000-0000-0000-000000000000}"/>
          </ac:grpSpMkLst>
        </pc:grpChg>
        <pc:grpChg chg="del mod">
          <ac:chgData name="(대학원생) 송상현 (도시환경공학과)" userId="70f2d841-58d8-4d83-bb54-db1f3fe2fa38" providerId="ADAL" clId="{27356C79-3A7B-4499-B7BC-19DC462FDB07}" dt="2022-12-07T02:20:54.809" v="293" actId="478"/>
          <ac:grpSpMkLst>
            <pc:docMk/>
            <pc:sldMk cId="3122994821" sldId="257"/>
            <ac:grpSpMk id="43" creationId="{00000000-0000-0000-0000-000000000000}"/>
          </ac:grpSpMkLst>
        </pc:grpChg>
        <pc:cxnChg chg="mod">
          <ac:chgData name="(대학원생) 송상현 (도시환경공학과)" userId="70f2d841-58d8-4d83-bb54-db1f3fe2fa38" providerId="ADAL" clId="{27356C79-3A7B-4499-B7BC-19DC462FDB07}" dt="2022-12-07T02:18:00.639" v="207" actId="1038"/>
          <ac:cxnSpMkLst>
            <pc:docMk/>
            <pc:sldMk cId="3122994821" sldId="257"/>
            <ac:cxnSpMk id="3" creationId="{00000000-0000-0000-0000-000000000000}"/>
          </ac:cxnSpMkLst>
        </pc:cxnChg>
      </pc:sldChg>
      <pc:sldChg chg="addSp delSp modSp mod modNotes">
        <pc:chgData name="(대학원생) 송상현 (도시환경공학과)" userId="70f2d841-58d8-4d83-bb54-db1f3fe2fa38" providerId="ADAL" clId="{27356C79-3A7B-4499-B7BC-19DC462FDB07}" dt="2022-12-07T02:12:25.607" v="159" actId="1076"/>
        <pc:sldMkLst>
          <pc:docMk/>
          <pc:sldMk cId="3563639607" sldId="263"/>
        </pc:sldMkLst>
        <pc:spChg chg="add mod">
          <ac:chgData name="(대학원생) 송상현 (도시환경공학과)" userId="70f2d841-58d8-4d83-bb54-db1f3fe2fa38" providerId="ADAL" clId="{27356C79-3A7B-4499-B7BC-19DC462FDB07}" dt="2022-12-07T02:12:09.175" v="154" actId="1076"/>
          <ac:spMkLst>
            <pc:docMk/>
            <pc:sldMk cId="3563639607" sldId="263"/>
            <ac:spMk id="3" creationId="{749E4ABB-7FCE-F27F-CDC5-453358E60C5F}"/>
          </ac:spMkLst>
        </pc:spChg>
        <pc:spChg chg="add del mod">
          <ac:chgData name="(대학원생) 송상현 (도시환경공학과)" userId="70f2d841-58d8-4d83-bb54-db1f3fe2fa38" providerId="ADAL" clId="{27356C79-3A7B-4499-B7BC-19DC462FDB07}" dt="2022-12-07T02:07:52.557" v="43" actId="478"/>
          <ac:spMkLst>
            <pc:docMk/>
            <pc:sldMk cId="3563639607" sldId="263"/>
            <ac:spMk id="5" creationId="{C66F8417-1E15-DB16-B1FA-1B9FD4266A6B}"/>
          </ac:spMkLst>
        </pc:spChg>
        <pc:spChg chg="del">
          <ac:chgData name="(대학원생) 송상현 (도시환경공학과)" userId="70f2d841-58d8-4d83-bb54-db1f3fe2fa38" providerId="ADAL" clId="{27356C79-3A7B-4499-B7BC-19DC462FDB07}" dt="2022-12-07T02:06:27.294" v="9" actId="478"/>
          <ac:spMkLst>
            <pc:docMk/>
            <pc:sldMk cId="3563639607" sldId="263"/>
            <ac:spMk id="7" creationId="{EA77D847-818F-C447-A998-A7FCC87268CF}"/>
          </ac:spMkLst>
        </pc:spChg>
        <pc:spChg chg="mod">
          <ac:chgData name="(대학원생) 송상현 (도시환경공학과)" userId="70f2d841-58d8-4d83-bb54-db1f3fe2fa38" providerId="ADAL" clId="{27356C79-3A7B-4499-B7BC-19DC462FDB07}" dt="2022-12-07T02:12:24.264" v="158" actId="1076"/>
          <ac:spMkLst>
            <pc:docMk/>
            <pc:sldMk cId="3563639607" sldId="263"/>
            <ac:spMk id="14" creationId="{A4865DE7-F409-4309-BA1F-3990764ED3DA}"/>
          </ac:spMkLst>
        </pc:spChg>
        <pc:spChg chg="mod">
          <ac:chgData name="(대학원생) 송상현 (도시환경공학과)" userId="70f2d841-58d8-4d83-bb54-db1f3fe2fa38" providerId="ADAL" clId="{27356C79-3A7B-4499-B7BC-19DC462FDB07}" dt="2022-12-07T02:12:09.175" v="154" actId="1076"/>
          <ac:spMkLst>
            <pc:docMk/>
            <pc:sldMk cId="3563639607" sldId="263"/>
            <ac:spMk id="15" creationId="{FE0BC36F-4A7E-4A9E-B061-88BA25D402E5}"/>
          </ac:spMkLst>
        </pc:spChg>
        <pc:picChg chg="mod">
          <ac:chgData name="(대학원생) 송상현 (도시환경공학과)" userId="70f2d841-58d8-4d83-bb54-db1f3fe2fa38" providerId="ADAL" clId="{27356C79-3A7B-4499-B7BC-19DC462FDB07}" dt="2022-12-07T02:12:25.607" v="159" actId="1076"/>
          <ac:picMkLst>
            <pc:docMk/>
            <pc:sldMk cId="3563639607" sldId="263"/>
            <ac:picMk id="2" creationId="{F82CFF8A-DD3C-46C0-8C8B-E501F435C167}"/>
          </ac:picMkLst>
        </pc:picChg>
        <pc:picChg chg="del">
          <ac:chgData name="(대학원생) 송상현 (도시환경공학과)" userId="70f2d841-58d8-4d83-bb54-db1f3fe2fa38" providerId="ADAL" clId="{27356C79-3A7B-4499-B7BC-19DC462FDB07}" dt="2022-12-07T02:05:20.096" v="0" actId="478"/>
          <ac:picMkLst>
            <pc:docMk/>
            <pc:sldMk cId="3563639607" sldId="263"/>
            <ac:picMk id="4" creationId="{7240A51E-1FEC-745A-2428-B1F0DE6B2F1C}"/>
          </ac:picMkLst>
        </pc:picChg>
      </pc:sldChg>
      <pc:sldChg chg="del">
        <pc:chgData name="(대학원생) 송상현 (도시환경공학과)" userId="70f2d841-58d8-4d83-bb54-db1f3fe2fa38" providerId="ADAL" clId="{27356C79-3A7B-4499-B7BC-19DC462FDB07}" dt="2022-12-07T02:10:12.873" v="142" actId="47"/>
        <pc:sldMkLst>
          <pc:docMk/>
          <pc:sldMk cId="4227941374" sldId="377"/>
        </pc:sldMkLst>
      </pc:sldChg>
      <pc:sldChg chg="modSp del modNotes">
        <pc:chgData name="(대학원생) 송상현 (도시환경공학과)" userId="70f2d841-58d8-4d83-bb54-db1f3fe2fa38" providerId="ADAL" clId="{27356C79-3A7B-4499-B7BC-19DC462FDB07}" dt="2022-12-07T02:17:45.877" v="198" actId="47"/>
        <pc:sldMkLst>
          <pc:docMk/>
          <pc:sldMk cId="3873559114" sldId="416"/>
        </pc:sldMkLst>
        <pc:spChg chg="mod">
          <ac:chgData name="(대학원생) 송상현 (도시환경공학과)" userId="70f2d841-58d8-4d83-bb54-db1f3fe2fa38" providerId="ADAL" clId="{27356C79-3A7B-4499-B7BC-19DC462FDB07}" dt="2022-12-07T02:11:37.362" v="148"/>
          <ac:spMkLst>
            <pc:docMk/>
            <pc:sldMk cId="3873559114" sldId="416"/>
            <ac:spMk id="5" creationId="{A582A392-64A5-054C-BA1D-624637FEACB8}"/>
          </ac:spMkLst>
        </pc:spChg>
        <pc:spChg chg="mod">
          <ac:chgData name="(대학원생) 송상현 (도시환경공학과)" userId="70f2d841-58d8-4d83-bb54-db1f3fe2fa38" providerId="ADAL" clId="{27356C79-3A7B-4499-B7BC-19DC462FDB07}" dt="2022-12-07T02:11:37.362" v="148"/>
          <ac:spMkLst>
            <pc:docMk/>
            <pc:sldMk cId="3873559114" sldId="416"/>
            <ac:spMk id="6" creationId="{AF5943A3-7255-4F0B-A998-B4959FA447F1}"/>
          </ac:spMkLst>
        </pc:spChg>
        <pc:spChg chg="mod">
          <ac:chgData name="(대학원생) 송상현 (도시환경공학과)" userId="70f2d841-58d8-4d83-bb54-db1f3fe2fa38" providerId="ADAL" clId="{27356C79-3A7B-4499-B7BC-19DC462FDB07}" dt="2022-12-07T02:11:37.362" v="148"/>
          <ac:spMkLst>
            <pc:docMk/>
            <pc:sldMk cId="3873559114" sldId="416"/>
            <ac:spMk id="15" creationId="{DCFD27AF-CA97-45DF-1E43-47CDA13D6071}"/>
          </ac:spMkLst>
        </pc:spChg>
        <pc:spChg chg="mod">
          <ac:chgData name="(대학원생) 송상현 (도시환경공학과)" userId="70f2d841-58d8-4d83-bb54-db1f3fe2fa38" providerId="ADAL" clId="{27356C79-3A7B-4499-B7BC-19DC462FDB07}" dt="2022-12-07T02:11:37.362" v="148"/>
          <ac:spMkLst>
            <pc:docMk/>
            <pc:sldMk cId="3873559114" sldId="416"/>
            <ac:spMk id="16" creationId="{2AEF2E51-B70B-43FD-9250-6C3EFBB28166}"/>
          </ac:spMkLst>
        </pc:spChg>
        <pc:spChg chg="mod">
          <ac:chgData name="(대학원생) 송상현 (도시환경공학과)" userId="70f2d841-58d8-4d83-bb54-db1f3fe2fa38" providerId="ADAL" clId="{27356C79-3A7B-4499-B7BC-19DC462FDB07}" dt="2022-12-07T02:11:37.362" v="148"/>
          <ac:spMkLst>
            <pc:docMk/>
            <pc:sldMk cId="3873559114" sldId="416"/>
            <ac:spMk id="17" creationId="{9C31A6FF-074B-410F-85F7-450876C3D8A4}"/>
          </ac:spMkLst>
        </pc:spChg>
        <pc:spChg chg="mod">
          <ac:chgData name="(대학원생) 송상현 (도시환경공학과)" userId="70f2d841-58d8-4d83-bb54-db1f3fe2fa38" providerId="ADAL" clId="{27356C79-3A7B-4499-B7BC-19DC462FDB07}" dt="2022-12-07T02:11:37.362" v="148"/>
          <ac:spMkLst>
            <pc:docMk/>
            <pc:sldMk cId="3873559114" sldId="416"/>
            <ac:spMk id="18" creationId="{562D5C27-7ABE-413E-844C-1DA47D8C59EF}"/>
          </ac:spMkLst>
        </pc:spChg>
        <pc:spChg chg="mod">
          <ac:chgData name="(대학원생) 송상현 (도시환경공학과)" userId="70f2d841-58d8-4d83-bb54-db1f3fe2fa38" providerId="ADAL" clId="{27356C79-3A7B-4499-B7BC-19DC462FDB07}" dt="2022-12-07T02:11:37.362" v="148"/>
          <ac:spMkLst>
            <pc:docMk/>
            <pc:sldMk cId="3873559114" sldId="416"/>
            <ac:spMk id="19" creationId="{251DC185-9E9B-479A-936B-35911B40E4A2}"/>
          </ac:spMkLst>
        </pc:spChg>
        <pc:spChg chg="mod">
          <ac:chgData name="(대학원생) 송상현 (도시환경공학과)" userId="70f2d841-58d8-4d83-bb54-db1f3fe2fa38" providerId="ADAL" clId="{27356C79-3A7B-4499-B7BC-19DC462FDB07}" dt="2022-12-07T02:11:37.362" v="148"/>
          <ac:spMkLst>
            <pc:docMk/>
            <pc:sldMk cId="3873559114" sldId="416"/>
            <ac:spMk id="23" creationId="{47A23325-3265-5ECB-0DC9-87AF542471FD}"/>
          </ac:spMkLst>
        </pc:spChg>
        <pc:spChg chg="mod">
          <ac:chgData name="(대학원생) 송상현 (도시환경공학과)" userId="70f2d841-58d8-4d83-bb54-db1f3fe2fa38" providerId="ADAL" clId="{27356C79-3A7B-4499-B7BC-19DC462FDB07}" dt="2022-12-07T02:11:37.362" v="148"/>
          <ac:spMkLst>
            <pc:docMk/>
            <pc:sldMk cId="3873559114" sldId="416"/>
            <ac:spMk id="24" creationId="{E59F5AC4-56BE-A190-C336-E21699E30BC3}"/>
          </ac:spMkLst>
        </pc:spChg>
        <pc:spChg chg="mod">
          <ac:chgData name="(대학원생) 송상현 (도시환경공학과)" userId="70f2d841-58d8-4d83-bb54-db1f3fe2fa38" providerId="ADAL" clId="{27356C79-3A7B-4499-B7BC-19DC462FDB07}" dt="2022-12-07T02:11:37.362" v="148"/>
          <ac:spMkLst>
            <pc:docMk/>
            <pc:sldMk cId="3873559114" sldId="416"/>
            <ac:spMk id="27" creationId="{A9574F9E-944C-FA19-7774-622510C802D3}"/>
          </ac:spMkLst>
        </pc:spChg>
        <pc:grpChg chg="mod">
          <ac:chgData name="(대학원생) 송상현 (도시환경공학과)" userId="70f2d841-58d8-4d83-bb54-db1f3fe2fa38" providerId="ADAL" clId="{27356C79-3A7B-4499-B7BC-19DC462FDB07}" dt="2022-12-07T02:11:37.362" v="148"/>
          <ac:grpSpMkLst>
            <pc:docMk/>
            <pc:sldMk cId="3873559114" sldId="416"/>
            <ac:grpSpMk id="20" creationId="{44C6E2DA-312B-4D67-B9F7-8C17AB461AC7}"/>
          </ac:grpSpMkLst>
        </pc:grpChg>
        <pc:grpChg chg="mod">
          <ac:chgData name="(대학원생) 송상현 (도시환경공학과)" userId="70f2d841-58d8-4d83-bb54-db1f3fe2fa38" providerId="ADAL" clId="{27356C79-3A7B-4499-B7BC-19DC462FDB07}" dt="2022-12-07T02:11:37.362" v="148"/>
          <ac:grpSpMkLst>
            <pc:docMk/>
            <pc:sldMk cId="3873559114" sldId="416"/>
            <ac:grpSpMk id="21" creationId="{BFE113AE-C5A9-4107-8AE6-0300B1281C3A}"/>
          </ac:grpSpMkLst>
        </pc:grpChg>
        <pc:grpChg chg="mod">
          <ac:chgData name="(대학원생) 송상현 (도시환경공학과)" userId="70f2d841-58d8-4d83-bb54-db1f3fe2fa38" providerId="ADAL" clId="{27356C79-3A7B-4499-B7BC-19DC462FDB07}" dt="2022-12-07T02:11:37.362" v="148"/>
          <ac:grpSpMkLst>
            <pc:docMk/>
            <pc:sldMk cId="3873559114" sldId="416"/>
            <ac:grpSpMk id="22" creationId="{EEB85D0B-38FA-4F6F-6FD7-4D79DFDC7039}"/>
          </ac:grpSpMkLst>
        </pc:grpChg>
        <pc:picChg chg="mod">
          <ac:chgData name="(대학원생) 송상현 (도시환경공학과)" userId="70f2d841-58d8-4d83-bb54-db1f3fe2fa38" providerId="ADAL" clId="{27356C79-3A7B-4499-B7BC-19DC462FDB07}" dt="2022-12-07T02:11:37.362" v="148"/>
          <ac:picMkLst>
            <pc:docMk/>
            <pc:sldMk cId="3873559114" sldId="416"/>
            <ac:picMk id="14" creationId="{2D814C08-A9F5-2D70-AB47-1BAD0398B358}"/>
          </ac:picMkLst>
        </pc:picChg>
        <pc:picChg chg="mod">
          <ac:chgData name="(대학원생) 송상현 (도시환경공학과)" userId="70f2d841-58d8-4d83-bb54-db1f3fe2fa38" providerId="ADAL" clId="{27356C79-3A7B-4499-B7BC-19DC462FDB07}" dt="2022-12-07T02:11:37.362" v="148"/>
          <ac:picMkLst>
            <pc:docMk/>
            <pc:sldMk cId="3873559114" sldId="416"/>
            <ac:picMk id="26" creationId="{34D204C4-677A-8579-A567-0DD25844FCD3}"/>
          </ac:picMkLst>
        </pc:picChg>
      </pc:sldChg>
      <pc:sldChg chg="modSp del modNotes">
        <pc:chgData name="(대학원생) 송상현 (도시환경공학과)" userId="70f2d841-58d8-4d83-bb54-db1f3fe2fa38" providerId="ADAL" clId="{27356C79-3A7B-4499-B7BC-19DC462FDB07}" dt="2022-12-07T02:17:45.877" v="198" actId="47"/>
        <pc:sldMkLst>
          <pc:docMk/>
          <pc:sldMk cId="181271020" sldId="433"/>
        </pc:sldMkLst>
        <pc:spChg chg="mod">
          <ac:chgData name="(대학원생) 송상현 (도시환경공학과)" userId="70f2d841-58d8-4d83-bb54-db1f3fe2fa38" providerId="ADAL" clId="{27356C79-3A7B-4499-B7BC-19DC462FDB07}" dt="2022-12-07T02:11:37.362" v="148"/>
          <ac:spMkLst>
            <pc:docMk/>
            <pc:sldMk cId="181271020" sldId="433"/>
            <ac:spMk id="3" creationId="{695484E3-A749-470F-B4C8-80671439A663}"/>
          </ac:spMkLst>
        </pc:spChg>
        <pc:spChg chg="mod">
          <ac:chgData name="(대학원생) 송상현 (도시환경공학과)" userId="70f2d841-58d8-4d83-bb54-db1f3fe2fa38" providerId="ADAL" clId="{27356C79-3A7B-4499-B7BC-19DC462FDB07}" dt="2022-12-07T02:11:37.362" v="148"/>
          <ac:spMkLst>
            <pc:docMk/>
            <pc:sldMk cId="181271020" sldId="433"/>
            <ac:spMk id="4" creationId="{4A7BECCD-4923-8342-84DA-E5C1B1088C32}"/>
          </ac:spMkLst>
        </pc:spChg>
        <pc:spChg chg="mod">
          <ac:chgData name="(대학원생) 송상현 (도시환경공학과)" userId="70f2d841-58d8-4d83-bb54-db1f3fe2fa38" providerId="ADAL" clId="{27356C79-3A7B-4499-B7BC-19DC462FDB07}" dt="2022-12-07T02:11:37.362" v="148"/>
          <ac:spMkLst>
            <pc:docMk/>
            <pc:sldMk cId="181271020" sldId="433"/>
            <ac:spMk id="29" creationId="{1A5B6988-C6AC-CCF0-C901-6ECAC79A2547}"/>
          </ac:spMkLst>
        </pc:spChg>
        <pc:spChg chg="mod">
          <ac:chgData name="(대학원생) 송상현 (도시환경공학과)" userId="70f2d841-58d8-4d83-bb54-db1f3fe2fa38" providerId="ADAL" clId="{27356C79-3A7B-4499-B7BC-19DC462FDB07}" dt="2022-12-07T02:11:37.362" v="148"/>
          <ac:spMkLst>
            <pc:docMk/>
            <pc:sldMk cId="181271020" sldId="433"/>
            <ac:spMk id="38" creationId="{433C2B53-645A-40A4-A4AF-9B74E593E415}"/>
          </ac:spMkLst>
        </pc:spChg>
        <pc:spChg chg="mod">
          <ac:chgData name="(대학원생) 송상현 (도시환경공학과)" userId="70f2d841-58d8-4d83-bb54-db1f3fe2fa38" providerId="ADAL" clId="{27356C79-3A7B-4499-B7BC-19DC462FDB07}" dt="2022-12-07T02:11:37.362" v="148"/>
          <ac:spMkLst>
            <pc:docMk/>
            <pc:sldMk cId="181271020" sldId="433"/>
            <ac:spMk id="84" creationId="{DD2D9E94-1C1A-EFE7-E86A-7D6BF82AB9CC}"/>
          </ac:spMkLst>
        </pc:spChg>
        <pc:spChg chg="mod">
          <ac:chgData name="(대학원생) 송상현 (도시환경공학과)" userId="70f2d841-58d8-4d83-bb54-db1f3fe2fa38" providerId="ADAL" clId="{27356C79-3A7B-4499-B7BC-19DC462FDB07}" dt="2022-12-07T02:11:37.362" v="148"/>
          <ac:spMkLst>
            <pc:docMk/>
            <pc:sldMk cId="181271020" sldId="433"/>
            <ac:spMk id="86" creationId="{B0BD8943-C1C6-F038-401D-6F7B1479690D}"/>
          </ac:spMkLst>
        </pc:spChg>
        <pc:spChg chg="mod">
          <ac:chgData name="(대학원생) 송상현 (도시환경공학과)" userId="70f2d841-58d8-4d83-bb54-db1f3fe2fa38" providerId="ADAL" clId="{27356C79-3A7B-4499-B7BC-19DC462FDB07}" dt="2022-12-07T02:11:37.362" v="148"/>
          <ac:spMkLst>
            <pc:docMk/>
            <pc:sldMk cId="181271020" sldId="433"/>
            <ac:spMk id="87" creationId="{D5462D95-9C99-A65D-7C01-8652F74B652C}"/>
          </ac:spMkLst>
        </pc:spChg>
        <pc:spChg chg="mod">
          <ac:chgData name="(대학원생) 송상현 (도시환경공학과)" userId="70f2d841-58d8-4d83-bb54-db1f3fe2fa38" providerId="ADAL" clId="{27356C79-3A7B-4499-B7BC-19DC462FDB07}" dt="2022-12-07T02:11:37.362" v="148"/>
          <ac:spMkLst>
            <pc:docMk/>
            <pc:sldMk cId="181271020" sldId="433"/>
            <ac:spMk id="88" creationId="{9CF221DE-3D56-E951-21CF-A11950ECBC40}"/>
          </ac:spMkLst>
        </pc:spChg>
        <pc:spChg chg="mod">
          <ac:chgData name="(대학원생) 송상현 (도시환경공학과)" userId="70f2d841-58d8-4d83-bb54-db1f3fe2fa38" providerId="ADAL" clId="{27356C79-3A7B-4499-B7BC-19DC462FDB07}" dt="2022-12-07T02:11:37.362" v="148"/>
          <ac:spMkLst>
            <pc:docMk/>
            <pc:sldMk cId="181271020" sldId="433"/>
            <ac:spMk id="89" creationId="{1EDC818E-E811-4DFD-5EAC-F9D0053B6E51}"/>
          </ac:spMkLst>
        </pc:spChg>
        <pc:grpChg chg="mod">
          <ac:chgData name="(대학원생) 송상현 (도시환경공학과)" userId="70f2d841-58d8-4d83-bb54-db1f3fe2fa38" providerId="ADAL" clId="{27356C79-3A7B-4499-B7BC-19DC462FDB07}" dt="2022-12-07T02:11:37.362" v="148"/>
          <ac:grpSpMkLst>
            <pc:docMk/>
            <pc:sldMk cId="181271020" sldId="433"/>
            <ac:grpSpMk id="85" creationId="{A1EECB59-8A70-9018-EDDD-9D5732C7E5CD}"/>
          </ac:grpSpMkLst>
        </pc:grpChg>
        <pc:picChg chg="mod">
          <ac:chgData name="(대학원생) 송상현 (도시환경공학과)" userId="70f2d841-58d8-4d83-bb54-db1f3fe2fa38" providerId="ADAL" clId="{27356C79-3A7B-4499-B7BC-19DC462FDB07}" dt="2022-12-07T02:11:37.362" v="148"/>
          <ac:picMkLst>
            <pc:docMk/>
            <pc:sldMk cId="181271020" sldId="433"/>
            <ac:picMk id="10" creationId="{6EB0310F-9090-A1A7-870A-3B21DC11FDD8}"/>
          </ac:picMkLst>
        </pc:picChg>
        <pc:picChg chg="mod">
          <ac:chgData name="(대학원생) 송상현 (도시환경공학과)" userId="70f2d841-58d8-4d83-bb54-db1f3fe2fa38" providerId="ADAL" clId="{27356C79-3A7B-4499-B7BC-19DC462FDB07}" dt="2022-12-07T02:11:37.362" v="148"/>
          <ac:picMkLst>
            <pc:docMk/>
            <pc:sldMk cId="181271020" sldId="433"/>
            <ac:picMk id="18" creationId="{2BA6505F-844B-3C12-4632-13084DCFF41A}"/>
          </ac:picMkLst>
        </pc:picChg>
        <pc:picChg chg="mod">
          <ac:chgData name="(대학원생) 송상현 (도시환경공학과)" userId="70f2d841-58d8-4d83-bb54-db1f3fe2fa38" providerId="ADAL" clId="{27356C79-3A7B-4499-B7BC-19DC462FDB07}" dt="2022-12-07T02:11:37.362" v="148"/>
          <ac:picMkLst>
            <pc:docMk/>
            <pc:sldMk cId="181271020" sldId="433"/>
            <ac:picMk id="21" creationId="{08FEDA44-1E00-70D2-B459-368F0045E5E3}"/>
          </ac:picMkLst>
        </pc:picChg>
        <pc:picChg chg="mod">
          <ac:chgData name="(대학원생) 송상현 (도시환경공학과)" userId="70f2d841-58d8-4d83-bb54-db1f3fe2fa38" providerId="ADAL" clId="{27356C79-3A7B-4499-B7BC-19DC462FDB07}" dt="2022-12-07T02:11:37.362" v="148"/>
          <ac:picMkLst>
            <pc:docMk/>
            <pc:sldMk cId="181271020" sldId="433"/>
            <ac:picMk id="23" creationId="{B37DA6A5-9804-EEE9-F253-81E3EAA4F755}"/>
          </ac:picMkLst>
        </pc:picChg>
        <pc:picChg chg="mod">
          <ac:chgData name="(대학원생) 송상현 (도시환경공학과)" userId="70f2d841-58d8-4d83-bb54-db1f3fe2fa38" providerId="ADAL" clId="{27356C79-3A7B-4499-B7BC-19DC462FDB07}" dt="2022-12-07T02:11:37.362" v="148"/>
          <ac:picMkLst>
            <pc:docMk/>
            <pc:sldMk cId="181271020" sldId="433"/>
            <ac:picMk id="24" creationId="{052FB9FA-9B28-E433-8CD1-8D776D931692}"/>
          </ac:picMkLst>
        </pc:picChg>
      </pc:sldChg>
      <pc:sldChg chg="addSp delSp modSp del mod modNotes">
        <pc:chgData name="(대학원생) 송상현 (도시환경공학과)" userId="70f2d841-58d8-4d83-bb54-db1f3fe2fa38" providerId="ADAL" clId="{27356C79-3A7B-4499-B7BC-19DC462FDB07}" dt="2022-12-07T02:26:54.326" v="368" actId="47"/>
        <pc:sldMkLst>
          <pc:docMk/>
          <pc:sldMk cId="481752128" sldId="496"/>
        </pc:sldMkLst>
        <pc:spChg chg="add mod">
          <ac:chgData name="(대학원생) 송상현 (도시환경공학과)" userId="70f2d841-58d8-4d83-bb54-db1f3fe2fa38" providerId="ADAL" clId="{27356C79-3A7B-4499-B7BC-19DC462FDB07}" dt="2022-12-07T02:22:01.017" v="299" actId="2711"/>
          <ac:spMkLst>
            <pc:docMk/>
            <pc:sldMk cId="481752128" sldId="496"/>
            <ac:spMk id="2" creationId="{9A46592C-AE88-ED78-7A84-922A5D0C9315}"/>
          </ac:spMkLst>
        </pc:spChg>
        <pc:spChg chg="del">
          <ac:chgData name="(대학원생) 송상현 (도시환경공학과)" userId="70f2d841-58d8-4d83-bb54-db1f3fe2fa38" providerId="ADAL" clId="{27356C79-3A7B-4499-B7BC-19DC462FDB07}" dt="2022-12-07T02:10:44.368" v="143" actId="478"/>
          <ac:spMkLst>
            <pc:docMk/>
            <pc:sldMk cId="481752128" sldId="496"/>
            <ac:spMk id="4" creationId="{4A7BECCD-4923-8342-84DA-E5C1B1088C32}"/>
          </ac:spMkLst>
        </pc:spChg>
        <pc:spChg chg="mod">
          <ac:chgData name="(대학원생) 송상현 (도시환경공학과)" userId="70f2d841-58d8-4d83-bb54-db1f3fe2fa38" providerId="ADAL" clId="{27356C79-3A7B-4499-B7BC-19DC462FDB07}" dt="2022-12-07T02:22:01.017" v="299" actId="2711"/>
          <ac:spMkLst>
            <pc:docMk/>
            <pc:sldMk cId="481752128" sldId="496"/>
            <ac:spMk id="5" creationId="{460010FC-DE3B-4A8E-A4C0-41C5BA427643}"/>
          </ac:spMkLst>
        </pc:spChg>
        <pc:spChg chg="mod">
          <ac:chgData name="(대학원생) 송상현 (도시환경공학과)" userId="70f2d841-58d8-4d83-bb54-db1f3fe2fa38" providerId="ADAL" clId="{27356C79-3A7B-4499-B7BC-19DC462FDB07}" dt="2022-12-07T02:12:52.110" v="160" actId="1076"/>
          <ac:spMkLst>
            <pc:docMk/>
            <pc:sldMk cId="481752128" sldId="496"/>
            <ac:spMk id="7" creationId="{3B78887E-4358-ED55-1D3C-DAF5635EC7FB}"/>
          </ac:spMkLst>
        </pc:spChg>
        <pc:spChg chg="mod">
          <ac:chgData name="(대학원생) 송상현 (도시환경공학과)" userId="70f2d841-58d8-4d83-bb54-db1f3fe2fa38" providerId="ADAL" clId="{27356C79-3A7B-4499-B7BC-19DC462FDB07}" dt="2022-12-07T02:11:37.362" v="148"/>
          <ac:spMkLst>
            <pc:docMk/>
            <pc:sldMk cId="481752128" sldId="496"/>
            <ac:spMk id="40" creationId="{A35F8768-DC37-3549-BF26-7A12EC098803}"/>
          </ac:spMkLst>
        </pc:spChg>
        <pc:picChg chg="del">
          <ac:chgData name="(대학원생) 송상현 (도시환경공학과)" userId="70f2d841-58d8-4d83-bb54-db1f3fe2fa38" providerId="ADAL" clId="{27356C79-3A7B-4499-B7BC-19DC462FDB07}" dt="2022-12-07T02:10:44.368" v="143" actId="478"/>
          <ac:picMkLst>
            <pc:docMk/>
            <pc:sldMk cId="481752128" sldId="496"/>
            <ac:picMk id="3" creationId="{EBA12117-3B33-4884-C906-C0AE8649934A}"/>
          </ac:picMkLst>
        </pc:picChg>
        <pc:picChg chg="add mod">
          <ac:chgData name="(대학원생) 송상현 (도시환경공학과)" userId="70f2d841-58d8-4d83-bb54-db1f3fe2fa38" providerId="ADAL" clId="{27356C79-3A7B-4499-B7BC-19DC462FDB07}" dt="2022-12-07T02:22:06.214" v="301" actId="1076"/>
          <ac:picMkLst>
            <pc:docMk/>
            <pc:sldMk cId="481752128" sldId="496"/>
            <ac:picMk id="6" creationId="{45A33C69-E303-AE23-5B48-22AAEF922777}"/>
          </ac:picMkLst>
        </pc:picChg>
        <pc:picChg chg="add mod">
          <ac:chgData name="(대학원생) 송상현 (도시환경공학과)" userId="70f2d841-58d8-4d83-bb54-db1f3fe2fa38" providerId="ADAL" clId="{27356C79-3A7B-4499-B7BC-19DC462FDB07}" dt="2022-12-07T02:22:03.840" v="300" actId="1076"/>
          <ac:picMkLst>
            <pc:docMk/>
            <pc:sldMk cId="481752128" sldId="496"/>
            <ac:picMk id="8" creationId="{1C67E650-B93F-EBA7-2D84-3A48F274D519}"/>
          </ac:picMkLst>
        </pc:picChg>
        <pc:picChg chg="add mod">
          <ac:chgData name="(대학원생) 송상현 (도시환경공학과)" userId="70f2d841-58d8-4d83-bb54-db1f3fe2fa38" providerId="ADAL" clId="{27356C79-3A7B-4499-B7BC-19DC462FDB07}" dt="2022-12-07T02:22:16.068" v="305" actId="1076"/>
          <ac:picMkLst>
            <pc:docMk/>
            <pc:sldMk cId="481752128" sldId="496"/>
            <ac:picMk id="9" creationId="{29AACA56-4EBC-1620-DAE0-989A08760C97}"/>
          </ac:picMkLst>
        </pc:picChg>
        <pc:picChg chg="del">
          <ac:chgData name="(대학원생) 송상현 (도시환경공학과)" userId="70f2d841-58d8-4d83-bb54-db1f3fe2fa38" providerId="ADAL" clId="{27356C79-3A7B-4499-B7BC-19DC462FDB07}" dt="2022-12-07T02:10:44.368" v="143" actId="478"/>
          <ac:picMkLst>
            <pc:docMk/>
            <pc:sldMk cId="481752128" sldId="496"/>
            <ac:picMk id="1026" creationId="{56F89FA3-CCEC-C24A-84CF-6844370A2544}"/>
          </ac:picMkLst>
        </pc:picChg>
        <pc:picChg chg="del">
          <ac:chgData name="(대학원생) 송상현 (도시환경공학과)" userId="70f2d841-58d8-4d83-bb54-db1f3fe2fa38" providerId="ADAL" clId="{27356C79-3A7B-4499-B7BC-19DC462FDB07}" dt="2022-12-07T02:10:44.368" v="143" actId="478"/>
          <ac:picMkLst>
            <pc:docMk/>
            <pc:sldMk cId="481752128" sldId="496"/>
            <ac:picMk id="1028" creationId="{6F5B33B1-B4BA-7348-B54E-81BB159345F8}"/>
          </ac:picMkLst>
        </pc:picChg>
        <pc:picChg chg="del">
          <ac:chgData name="(대학원생) 송상현 (도시환경공학과)" userId="70f2d841-58d8-4d83-bb54-db1f3fe2fa38" providerId="ADAL" clId="{27356C79-3A7B-4499-B7BC-19DC462FDB07}" dt="2022-12-07T02:10:44.368" v="143" actId="478"/>
          <ac:picMkLst>
            <pc:docMk/>
            <pc:sldMk cId="481752128" sldId="496"/>
            <ac:picMk id="1030" creationId="{09D707E4-F85F-1F4E-9A71-6D5DD3E01BA8}"/>
          </ac:picMkLst>
        </pc:picChg>
      </pc:sldChg>
      <pc:sldChg chg="del">
        <pc:chgData name="(대학원생) 송상현 (도시환경공학과)" userId="70f2d841-58d8-4d83-bb54-db1f3fe2fa38" providerId="ADAL" clId="{27356C79-3A7B-4499-B7BC-19DC462FDB07}" dt="2022-12-07T02:10:12.873" v="142" actId="47"/>
        <pc:sldMkLst>
          <pc:docMk/>
          <pc:sldMk cId="234258610" sldId="506"/>
        </pc:sldMkLst>
      </pc:sldChg>
      <pc:sldChg chg="modSp del modNotes">
        <pc:chgData name="(대학원생) 송상현 (도시환경공학과)" userId="70f2d841-58d8-4d83-bb54-db1f3fe2fa38" providerId="ADAL" clId="{27356C79-3A7B-4499-B7BC-19DC462FDB07}" dt="2022-12-07T02:17:45.877" v="198" actId="47"/>
        <pc:sldMkLst>
          <pc:docMk/>
          <pc:sldMk cId="1278301522" sldId="533"/>
        </pc:sldMkLst>
        <pc:spChg chg="mod">
          <ac:chgData name="(대학원생) 송상현 (도시환경공학과)" userId="70f2d841-58d8-4d83-bb54-db1f3fe2fa38" providerId="ADAL" clId="{27356C79-3A7B-4499-B7BC-19DC462FDB07}" dt="2022-12-07T02:11:37.362" v="148"/>
          <ac:spMkLst>
            <pc:docMk/>
            <pc:sldMk cId="1278301522" sldId="533"/>
            <ac:spMk id="5" creationId="{879B92B0-17A5-E710-4B4F-674A53B5028D}"/>
          </ac:spMkLst>
        </pc:spChg>
        <pc:spChg chg="mod">
          <ac:chgData name="(대학원생) 송상현 (도시환경공학과)" userId="70f2d841-58d8-4d83-bb54-db1f3fe2fa38" providerId="ADAL" clId="{27356C79-3A7B-4499-B7BC-19DC462FDB07}" dt="2022-12-07T02:11:37.362" v="148"/>
          <ac:spMkLst>
            <pc:docMk/>
            <pc:sldMk cId="1278301522" sldId="533"/>
            <ac:spMk id="9" creationId="{343C635C-8474-2BEF-8BA1-2AE3BB136002}"/>
          </ac:spMkLst>
        </pc:spChg>
        <pc:spChg chg="mod">
          <ac:chgData name="(대학원생) 송상현 (도시환경공학과)" userId="70f2d841-58d8-4d83-bb54-db1f3fe2fa38" providerId="ADAL" clId="{27356C79-3A7B-4499-B7BC-19DC462FDB07}" dt="2022-12-07T02:11:37.362" v="148"/>
          <ac:spMkLst>
            <pc:docMk/>
            <pc:sldMk cId="1278301522" sldId="533"/>
            <ac:spMk id="10" creationId="{11849442-9A19-BD73-AC25-29C019EF1077}"/>
          </ac:spMkLst>
        </pc:spChg>
        <pc:spChg chg="mod">
          <ac:chgData name="(대학원생) 송상현 (도시환경공학과)" userId="70f2d841-58d8-4d83-bb54-db1f3fe2fa38" providerId="ADAL" clId="{27356C79-3A7B-4499-B7BC-19DC462FDB07}" dt="2022-12-07T02:11:37.362" v="148"/>
          <ac:spMkLst>
            <pc:docMk/>
            <pc:sldMk cId="1278301522" sldId="533"/>
            <ac:spMk id="11" creationId="{CFB882B1-9F9C-27B8-968F-63CE2118B1D2}"/>
          </ac:spMkLst>
        </pc:spChg>
        <pc:spChg chg="mod">
          <ac:chgData name="(대학원생) 송상현 (도시환경공학과)" userId="70f2d841-58d8-4d83-bb54-db1f3fe2fa38" providerId="ADAL" clId="{27356C79-3A7B-4499-B7BC-19DC462FDB07}" dt="2022-12-07T02:11:37.362" v="148"/>
          <ac:spMkLst>
            <pc:docMk/>
            <pc:sldMk cId="1278301522" sldId="533"/>
            <ac:spMk id="12" creationId="{0F457224-B3A6-C989-C3F3-DC3A929ED55F}"/>
          </ac:spMkLst>
        </pc:spChg>
        <pc:spChg chg="mod">
          <ac:chgData name="(대학원생) 송상현 (도시환경공학과)" userId="70f2d841-58d8-4d83-bb54-db1f3fe2fa38" providerId="ADAL" clId="{27356C79-3A7B-4499-B7BC-19DC462FDB07}" dt="2022-12-07T02:11:37.362" v="148"/>
          <ac:spMkLst>
            <pc:docMk/>
            <pc:sldMk cId="1278301522" sldId="533"/>
            <ac:spMk id="13" creationId="{2A235C5E-41B3-4D04-A66C-87B7832D18EC}"/>
          </ac:spMkLst>
        </pc:spChg>
        <pc:spChg chg="mod">
          <ac:chgData name="(대학원생) 송상현 (도시환경공학과)" userId="70f2d841-58d8-4d83-bb54-db1f3fe2fa38" providerId="ADAL" clId="{27356C79-3A7B-4499-B7BC-19DC462FDB07}" dt="2022-12-07T02:11:37.362" v="148"/>
          <ac:spMkLst>
            <pc:docMk/>
            <pc:sldMk cId="1278301522" sldId="533"/>
            <ac:spMk id="14" creationId="{6C55A5EE-B256-05EB-8AF0-7F77A9865506}"/>
          </ac:spMkLst>
        </pc:spChg>
        <pc:spChg chg="mod">
          <ac:chgData name="(대학원생) 송상현 (도시환경공학과)" userId="70f2d841-58d8-4d83-bb54-db1f3fe2fa38" providerId="ADAL" clId="{27356C79-3A7B-4499-B7BC-19DC462FDB07}" dt="2022-12-07T02:11:37.362" v="148"/>
          <ac:spMkLst>
            <pc:docMk/>
            <pc:sldMk cId="1278301522" sldId="533"/>
            <ac:spMk id="15" creationId="{0F9263ED-8D8A-8CE5-661B-F3113682A6AB}"/>
          </ac:spMkLst>
        </pc:spChg>
        <pc:spChg chg="mod">
          <ac:chgData name="(대학원생) 송상현 (도시환경공학과)" userId="70f2d841-58d8-4d83-bb54-db1f3fe2fa38" providerId="ADAL" clId="{27356C79-3A7B-4499-B7BC-19DC462FDB07}" dt="2022-12-07T02:11:37.362" v="148"/>
          <ac:spMkLst>
            <pc:docMk/>
            <pc:sldMk cId="1278301522" sldId="533"/>
            <ac:spMk id="16" creationId="{C9F0EC5D-2CDE-13C7-3B03-A99603EE72B7}"/>
          </ac:spMkLst>
        </pc:spChg>
        <pc:spChg chg="mod">
          <ac:chgData name="(대학원생) 송상현 (도시환경공학과)" userId="70f2d841-58d8-4d83-bb54-db1f3fe2fa38" providerId="ADAL" clId="{27356C79-3A7B-4499-B7BC-19DC462FDB07}" dt="2022-12-07T02:11:37.362" v="148"/>
          <ac:spMkLst>
            <pc:docMk/>
            <pc:sldMk cId="1278301522" sldId="533"/>
            <ac:spMk id="17" creationId="{4BB33050-AEC0-D245-CAE1-CC2052365F98}"/>
          </ac:spMkLst>
        </pc:spChg>
        <pc:spChg chg="mod">
          <ac:chgData name="(대학원생) 송상현 (도시환경공학과)" userId="70f2d841-58d8-4d83-bb54-db1f3fe2fa38" providerId="ADAL" clId="{27356C79-3A7B-4499-B7BC-19DC462FDB07}" dt="2022-12-07T02:11:37.362" v="148"/>
          <ac:spMkLst>
            <pc:docMk/>
            <pc:sldMk cId="1278301522" sldId="533"/>
            <ac:spMk id="20" creationId="{E31673CC-A998-8641-883A-5EBC58E89789}"/>
          </ac:spMkLst>
        </pc:spChg>
        <pc:spChg chg="mod">
          <ac:chgData name="(대학원생) 송상현 (도시환경공학과)" userId="70f2d841-58d8-4d83-bb54-db1f3fe2fa38" providerId="ADAL" clId="{27356C79-3A7B-4499-B7BC-19DC462FDB07}" dt="2022-12-07T02:11:37.362" v="148"/>
          <ac:spMkLst>
            <pc:docMk/>
            <pc:sldMk cId="1278301522" sldId="533"/>
            <ac:spMk id="29" creationId="{34C5B36D-2073-4140-9847-A2C9B36D9613}"/>
          </ac:spMkLst>
        </pc:spChg>
        <pc:grpChg chg="mod">
          <ac:chgData name="(대학원생) 송상현 (도시환경공학과)" userId="70f2d841-58d8-4d83-bb54-db1f3fe2fa38" providerId="ADAL" clId="{27356C79-3A7B-4499-B7BC-19DC462FDB07}" dt="2022-12-07T02:11:37.362" v="148"/>
          <ac:grpSpMkLst>
            <pc:docMk/>
            <pc:sldMk cId="1278301522" sldId="533"/>
            <ac:grpSpMk id="3" creationId="{4FADC5AF-899B-0A41-1C9B-6886048817EA}"/>
          </ac:grpSpMkLst>
        </pc:grpChg>
        <pc:grpChg chg="mod">
          <ac:chgData name="(대학원생) 송상현 (도시환경공학과)" userId="70f2d841-58d8-4d83-bb54-db1f3fe2fa38" providerId="ADAL" clId="{27356C79-3A7B-4499-B7BC-19DC462FDB07}" dt="2022-12-07T02:11:37.362" v="148"/>
          <ac:grpSpMkLst>
            <pc:docMk/>
            <pc:sldMk cId="1278301522" sldId="533"/>
            <ac:grpSpMk id="4" creationId="{048135A0-24F7-C850-F615-C83765753AB3}"/>
          </ac:grpSpMkLst>
        </pc:grpChg>
        <pc:grpChg chg="mod">
          <ac:chgData name="(대학원생) 송상현 (도시환경공학과)" userId="70f2d841-58d8-4d83-bb54-db1f3fe2fa38" providerId="ADAL" clId="{27356C79-3A7B-4499-B7BC-19DC462FDB07}" dt="2022-12-07T02:11:37.362" v="148"/>
          <ac:grpSpMkLst>
            <pc:docMk/>
            <pc:sldMk cId="1278301522" sldId="533"/>
            <ac:grpSpMk id="6" creationId="{2BEC47B1-80C2-3DCA-50EB-90078C6D8AE7}"/>
          </ac:grpSpMkLst>
        </pc:grpChg>
        <pc:grpChg chg="mod">
          <ac:chgData name="(대학원생) 송상현 (도시환경공학과)" userId="70f2d841-58d8-4d83-bb54-db1f3fe2fa38" providerId="ADAL" clId="{27356C79-3A7B-4499-B7BC-19DC462FDB07}" dt="2022-12-07T02:11:37.362" v="148"/>
          <ac:grpSpMkLst>
            <pc:docMk/>
            <pc:sldMk cId="1278301522" sldId="533"/>
            <ac:grpSpMk id="7" creationId="{542001FD-7723-F305-6E72-2312CEB55A20}"/>
          </ac:grpSpMkLst>
        </pc:grpChg>
        <pc:picChg chg="mod">
          <ac:chgData name="(대학원생) 송상현 (도시환경공학과)" userId="70f2d841-58d8-4d83-bb54-db1f3fe2fa38" providerId="ADAL" clId="{27356C79-3A7B-4499-B7BC-19DC462FDB07}" dt="2022-12-07T02:11:37.362" v="148"/>
          <ac:picMkLst>
            <pc:docMk/>
            <pc:sldMk cId="1278301522" sldId="533"/>
            <ac:picMk id="2" creationId="{B2D6B0CB-4A5C-DDD4-E88D-0C0CD3104C08}"/>
          </ac:picMkLst>
        </pc:picChg>
      </pc:sldChg>
      <pc:sldChg chg="modSp del modNotes">
        <pc:chgData name="(대학원생) 송상현 (도시환경공학과)" userId="70f2d841-58d8-4d83-bb54-db1f3fe2fa38" providerId="ADAL" clId="{27356C79-3A7B-4499-B7BC-19DC462FDB07}" dt="2022-12-07T02:17:45.877" v="198" actId="47"/>
        <pc:sldMkLst>
          <pc:docMk/>
          <pc:sldMk cId="2966637141" sldId="538"/>
        </pc:sldMkLst>
        <pc:spChg chg="mod">
          <ac:chgData name="(대학원생) 송상현 (도시환경공학과)" userId="70f2d841-58d8-4d83-bb54-db1f3fe2fa38" providerId="ADAL" clId="{27356C79-3A7B-4499-B7BC-19DC462FDB07}" dt="2022-12-07T02:11:37.362" v="148"/>
          <ac:spMkLst>
            <pc:docMk/>
            <pc:sldMk cId="2966637141" sldId="538"/>
            <ac:spMk id="5" creationId="{460010FC-DE3B-4A8E-A4C0-41C5BA427643}"/>
          </ac:spMkLst>
        </pc:spChg>
        <pc:spChg chg="mod">
          <ac:chgData name="(대학원생) 송상현 (도시환경공학과)" userId="70f2d841-58d8-4d83-bb54-db1f3fe2fa38" providerId="ADAL" clId="{27356C79-3A7B-4499-B7BC-19DC462FDB07}" dt="2022-12-07T02:11:37.362" v="148"/>
          <ac:spMkLst>
            <pc:docMk/>
            <pc:sldMk cId="2966637141" sldId="538"/>
            <ac:spMk id="8" creationId="{8D92A833-FEA3-95B1-3F1F-558C33D0846E}"/>
          </ac:spMkLst>
        </pc:spChg>
        <pc:spChg chg="mod">
          <ac:chgData name="(대학원생) 송상현 (도시환경공학과)" userId="70f2d841-58d8-4d83-bb54-db1f3fe2fa38" providerId="ADAL" clId="{27356C79-3A7B-4499-B7BC-19DC462FDB07}" dt="2022-12-07T02:11:37.362" v="148"/>
          <ac:spMkLst>
            <pc:docMk/>
            <pc:sldMk cId="2966637141" sldId="538"/>
            <ac:spMk id="10" creationId="{1A57ADD7-D459-93AF-8965-38A998F5DA21}"/>
          </ac:spMkLst>
        </pc:spChg>
        <pc:spChg chg="mod">
          <ac:chgData name="(대학원생) 송상현 (도시환경공학과)" userId="70f2d841-58d8-4d83-bb54-db1f3fe2fa38" providerId="ADAL" clId="{27356C79-3A7B-4499-B7BC-19DC462FDB07}" dt="2022-12-07T02:11:37.362" v="148"/>
          <ac:spMkLst>
            <pc:docMk/>
            <pc:sldMk cId="2966637141" sldId="538"/>
            <ac:spMk id="13" creationId="{0246EA14-0043-72AC-DC10-D232F9170A5E}"/>
          </ac:spMkLst>
        </pc:spChg>
        <pc:spChg chg="mod">
          <ac:chgData name="(대학원생) 송상현 (도시환경공학과)" userId="70f2d841-58d8-4d83-bb54-db1f3fe2fa38" providerId="ADAL" clId="{27356C79-3A7B-4499-B7BC-19DC462FDB07}" dt="2022-12-07T02:11:37.362" v="148"/>
          <ac:spMkLst>
            <pc:docMk/>
            <pc:sldMk cId="2966637141" sldId="538"/>
            <ac:spMk id="14" creationId="{F953690F-1E28-A2F3-571F-49B2FB633AF9}"/>
          </ac:spMkLst>
        </pc:spChg>
        <pc:spChg chg="mod">
          <ac:chgData name="(대학원생) 송상현 (도시환경공학과)" userId="70f2d841-58d8-4d83-bb54-db1f3fe2fa38" providerId="ADAL" clId="{27356C79-3A7B-4499-B7BC-19DC462FDB07}" dt="2022-12-07T02:11:37.362" v="148"/>
          <ac:spMkLst>
            <pc:docMk/>
            <pc:sldMk cId="2966637141" sldId="538"/>
            <ac:spMk id="17" creationId="{10E7E80F-018F-829A-0E98-DE8BB9FABAA6}"/>
          </ac:spMkLst>
        </pc:spChg>
        <pc:spChg chg="mod">
          <ac:chgData name="(대학원생) 송상현 (도시환경공학과)" userId="70f2d841-58d8-4d83-bb54-db1f3fe2fa38" providerId="ADAL" clId="{27356C79-3A7B-4499-B7BC-19DC462FDB07}" dt="2022-12-07T02:11:37.362" v="148"/>
          <ac:spMkLst>
            <pc:docMk/>
            <pc:sldMk cId="2966637141" sldId="538"/>
            <ac:spMk id="22" creationId="{D45C2AC2-2856-29A7-80C1-460F8A453991}"/>
          </ac:spMkLst>
        </pc:spChg>
        <pc:spChg chg="mod">
          <ac:chgData name="(대학원생) 송상현 (도시환경공학과)" userId="70f2d841-58d8-4d83-bb54-db1f3fe2fa38" providerId="ADAL" clId="{27356C79-3A7B-4499-B7BC-19DC462FDB07}" dt="2022-12-07T02:11:37.362" v="148"/>
          <ac:spMkLst>
            <pc:docMk/>
            <pc:sldMk cId="2966637141" sldId="538"/>
            <ac:spMk id="23" creationId="{3C3A131C-94DD-4166-C5B2-4DDD92482F76}"/>
          </ac:spMkLst>
        </pc:spChg>
        <pc:spChg chg="mod">
          <ac:chgData name="(대학원생) 송상현 (도시환경공학과)" userId="70f2d841-58d8-4d83-bb54-db1f3fe2fa38" providerId="ADAL" clId="{27356C79-3A7B-4499-B7BC-19DC462FDB07}" dt="2022-12-07T02:11:37.362" v="148"/>
          <ac:spMkLst>
            <pc:docMk/>
            <pc:sldMk cId="2966637141" sldId="538"/>
            <ac:spMk id="25" creationId="{76C79663-9F2D-60D2-18CC-BE2A0D8C8A52}"/>
          </ac:spMkLst>
        </pc:spChg>
        <pc:spChg chg="mod">
          <ac:chgData name="(대학원생) 송상현 (도시환경공학과)" userId="70f2d841-58d8-4d83-bb54-db1f3fe2fa38" providerId="ADAL" clId="{27356C79-3A7B-4499-B7BC-19DC462FDB07}" dt="2022-12-07T02:11:37.362" v="148"/>
          <ac:spMkLst>
            <pc:docMk/>
            <pc:sldMk cId="2966637141" sldId="538"/>
            <ac:spMk id="28" creationId="{FA7BB8DC-816C-4A90-C8B4-BAE47B2A9B86}"/>
          </ac:spMkLst>
        </pc:spChg>
        <pc:spChg chg="mod">
          <ac:chgData name="(대학원생) 송상현 (도시환경공학과)" userId="70f2d841-58d8-4d83-bb54-db1f3fe2fa38" providerId="ADAL" clId="{27356C79-3A7B-4499-B7BC-19DC462FDB07}" dt="2022-12-07T02:11:37.362" v="148"/>
          <ac:spMkLst>
            <pc:docMk/>
            <pc:sldMk cId="2966637141" sldId="538"/>
            <ac:spMk id="29" creationId="{5E36049F-590F-6AF6-F026-C5258C0B4177}"/>
          </ac:spMkLst>
        </pc:spChg>
        <pc:spChg chg="mod">
          <ac:chgData name="(대학원생) 송상현 (도시환경공학과)" userId="70f2d841-58d8-4d83-bb54-db1f3fe2fa38" providerId="ADAL" clId="{27356C79-3A7B-4499-B7BC-19DC462FDB07}" dt="2022-12-07T02:11:37.362" v="148"/>
          <ac:spMkLst>
            <pc:docMk/>
            <pc:sldMk cId="2966637141" sldId="538"/>
            <ac:spMk id="32" creationId="{5A186527-689F-5046-B66D-915573F15713}"/>
          </ac:spMkLst>
        </pc:spChg>
        <pc:spChg chg="mod">
          <ac:chgData name="(대학원생) 송상현 (도시환경공학과)" userId="70f2d841-58d8-4d83-bb54-db1f3fe2fa38" providerId="ADAL" clId="{27356C79-3A7B-4499-B7BC-19DC462FDB07}" dt="2022-12-07T02:11:37.362" v="148"/>
          <ac:spMkLst>
            <pc:docMk/>
            <pc:sldMk cId="2966637141" sldId="538"/>
            <ac:spMk id="33" creationId="{F56948F3-1AE8-7178-A23A-5A89F76A904A}"/>
          </ac:spMkLst>
        </pc:spChg>
        <pc:spChg chg="mod">
          <ac:chgData name="(대학원생) 송상현 (도시환경공학과)" userId="70f2d841-58d8-4d83-bb54-db1f3fe2fa38" providerId="ADAL" clId="{27356C79-3A7B-4499-B7BC-19DC462FDB07}" dt="2022-12-07T02:11:37.362" v="148"/>
          <ac:spMkLst>
            <pc:docMk/>
            <pc:sldMk cId="2966637141" sldId="538"/>
            <ac:spMk id="34" creationId="{07F2ED7F-FD13-FD64-DDDE-C37652B3EF50}"/>
          </ac:spMkLst>
        </pc:spChg>
        <pc:spChg chg="mod">
          <ac:chgData name="(대학원생) 송상현 (도시환경공학과)" userId="70f2d841-58d8-4d83-bb54-db1f3fe2fa38" providerId="ADAL" clId="{27356C79-3A7B-4499-B7BC-19DC462FDB07}" dt="2022-12-07T02:11:37.362" v="148"/>
          <ac:spMkLst>
            <pc:docMk/>
            <pc:sldMk cId="2966637141" sldId="538"/>
            <ac:spMk id="35" creationId="{AE52E2D3-4703-C5A2-23EE-7608D53046BC}"/>
          </ac:spMkLst>
        </pc:spChg>
        <pc:spChg chg="mod">
          <ac:chgData name="(대학원생) 송상현 (도시환경공학과)" userId="70f2d841-58d8-4d83-bb54-db1f3fe2fa38" providerId="ADAL" clId="{27356C79-3A7B-4499-B7BC-19DC462FDB07}" dt="2022-12-07T02:11:37.362" v="148"/>
          <ac:spMkLst>
            <pc:docMk/>
            <pc:sldMk cId="2966637141" sldId="538"/>
            <ac:spMk id="44" creationId="{21EDBE56-0EC1-6DCA-3DF6-BC67A255FA02}"/>
          </ac:spMkLst>
        </pc:spChg>
        <pc:spChg chg="mod">
          <ac:chgData name="(대학원생) 송상현 (도시환경공학과)" userId="70f2d841-58d8-4d83-bb54-db1f3fe2fa38" providerId="ADAL" clId="{27356C79-3A7B-4499-B7BC-19DC462FDB07}" dt="2022-12-07T02:11:37.362" v="148"/>
          <ac:spMkLst>
            <pc:docMk/>
            <pc:sldMk cId="2966637141" sldId="538"/>
            <ac:spMk id="45" creationId="{BBC15612-B906-6B09-9410-C740800B0D25}"/>
          </ac:spMkLst>
        </pc:spChg>
        <pc:spChg chg="mod">
          <ac:chgData name="(대학원생) 송상현 (도시환경공학과)" userId="70f2d841-58d8-4d83-bb54-db1f3fe2fa38" providerId="ADAL" clId="{27356C79-3A7B-4499-B7BC-19DC462FDB07}" dt="2022-12-07T02:11:37.362" v="148"/>
          <ac:spMkLst>
            <pc:docMk/>
            <pc:sldMk cId="2966637141" sldId="538"/>
            <ac:spMk id="46" creationId="{05E47E65-9D7A-5B4C-0E01-C576913388D9}"/>
          </ac:spMkLst>
        </pc:spChg>
        <pc:spChg chg="mod">
          <ac:chgData name="(대학원생) 송상현 (도시환경공학과)" userId="70f2d841-58d8-4d83-bb54-db1f3fe2fa38" providerId="ADAL" clId="{27356C79-3A7B-4499-B7BC-19DC462FDB07}" dt="2022-12-07T02:11:37.362" v="148"/>
          <ac:spMkLst>
            <pc:docMk/>
            <pc:sldMk cId="2966637141" sldId="538"/>
            <ac:spMk id="47" creationId="{700EF610-0592-484C-0591-D7A8BEDC1430}"/>
          </ac:spMkLst>
        </pc:spChg>
        <pc:spChg chg="mod">
          <ac:chgData name="(대학원생) 송상현 (도시환경공학과)" userId="70f2d841-58d8-4d83-bb54-db1f3fe2fa38" providerId="ADAL" clId="{27356C79-3A7B-4499-B7BC-19DC462FDB07}" dt="2022-12-07T02:11:37.362" v="148"/>
          <ac:spMkLst>
            <pc:docMk/>
            <pc:sldMk cId="2966637141" sldId="538"/>
            <ac:spMk id="48" creationId="{44D35350-228A-C219-E822-E8F53962B311}"/>
          </ac:spMkLst>
        </pc:spChg>
        <pc:spChg chg="mod">
          <ac:chgData name="(대학원생) 송상현 (도시환경공학과)" userId="70f2d841-58d8-4d83-bb54-db1f3fe2fa38" providerId="ADAL" clId="{27356C79-3A7B-4499-B7BC-19DC462FDB07}" dt="2022-12-07T02:11:37.362" v="148"/>
          <ac:spMkLst>
            <pc:docMk/>
            <pc:sldMk cId="2966637141" sldId="538"/>
            <ac:spMk id="49" creationId="{1C602B11-9BB8-E2F2-A650-CBBA3F0F2F80}"/>
          </ac:spMkLst>
        </pc:spChg>
        <pc:spChg chg="mod">
          <ac:chgData name="(대학원생) 송상현 (도시환경공학과)" userId="70f2d841-58d8-4d83-bb54-db1f3fe2fa38" providerId="ADAL" clId="{27356C79-3A7B-4499-B7BC-19DC462FDB07}" dt="2022-12-07T02:11:37.362" v="148"/>
          <ac:spMkLst>
            <pc:docMk/>
            <pc:sldMk cId="2966637141" sldId="538"/>
            <ac:spMk id="50" creationId="{20C1EAE9-0804-8EC0-C124-7593A79CEF23}"/>
          </ac:spMkLst>
        </pc:spChg>
        <pc:spChg chg="mod">
          <ac:chgData name="(대학원생) 송상현 (도시환경공학과)" userId="70f2d841-58d8-4d83-bb54-db1f3fe2fa38" providerId="ADAL" clId="{27356C79-3A7B-4499-B7BC-19DC462FDB07}" dt="2022-12-07T02:11:37.362" v="148"/>
          <ac:spMkLst>
            <pc:docMk/>
            <pc:sldMk cId="2966637141" sldId="538"/>
            <ac:spMk id="51" creationId="{E155D84B-83DB-81B6-D6A4-C90B1E962A5D}"/>
          </ac:spMkLst>
        </pc:spChg>
        <pc:spChg chg="mod">
          <ac:chgData name="(대학원생) 송상현 (도시환경공학과)" userId="70f2d841-58d8-4d83-bb54-db1f3fe2fa38" providerId="ADAL" clId="{27356C79-3A7B-4499-B7BC-19DC462FDB07}" dt="2022-12-07T02:11:37.362" v="148"/>
          <ac:spMkLst>
            <pc:docMk/>
            <pc:sldMk cId="2966637141" sldId="538"/>
            <ac:spMk id="52" creationId="{7FFCB1AC-077D-4885-CFCE-7D0832D25E08}"/>
          </ac:spMkLst>
        </pc:spChg>
        <pc:spChg chg="mod">
          <ac:chgData name="(대학원생) 송상현 (도시환경공학과)" userId="70f2d841-58d8-4d83-bb54-db1f3fe2fa38" providerId="ADAL" clId="{27356C79-3A7B-4499-B7BC-19DC462FDB07}" dt="2022-12-07T02:11:37.362" v="148"/>
          <ac:spMkLst>
            <pc:docMk/>
            <pc:sldMk cId="2966637141" sldId="538"/>
            <ac:spMk id="53" creationId="{11C4C142-F69E-96AA-B1AC-E8FEFA88A4DE}"/>
          </ac:spMkLst>
        </pc:spChg>
        <pc:spChg chg="mod">
          <ac:chgData name="(대학원생) 송상현 (도시환경공학과)" userId="70f2d841-58d8-4d83-bb54-db1f3fe2fa38" providerId="ADAL" clId="{27356C79-3A7B-4499-B7BC-19DC462FDB07}" dt="2022-12-07T02:11:37.362" v="148"/>
          <ac:spMkLst>
            <pc:docMk/>
            <pc:sldMk cId="2966637141" sldId="538"/>
            <ac:spMk id="54" creationId="{DBD70A76-2341-B320-E5DD-BAC8DDEE8F7E}"/>
          </ac:spMkLst>
        </pc:spChg>
        <pc:spChg chg="mod">
          <ac:chgData name="(대학원생) 송상현 (도시환경공학과)" userId="70f2d841-58d8-4d83-bb54-db1f3fe2fa38" providerId="ADAL" clId="{27356C79-3A7B-4499-B7BC-19DC462FDB07}" dt="2022-12-07T02:11:37.362" v="148"/>
          <ac:spMkLst>
            <pc:docMk/>
            <pc:sldMk cId="2966637141" sldId="538"/>
            <ac:spMk id="55" creationId="{CD6EC71A-0836-C117-0095-FDA58C3C8791}"/>
          </ac:spMkLst>
        </pc:spChg>
        <pc:spChg chg="mod">
          <ac:chgData name="(대학원생) 송상현 (도시환경공학과)" userId="70f2d841-58d8-4d83-bb54-db1f3fe2fa38" providerId="ADAL" clId="{27356C79-3A7B-4499-B7BC-19DC462FDB07}" dt="2022-12-07T02:11:37.362" v="148"/>
          <ac:spMkLst>
            <pc:docMk/>
            <pc:sldMk cId="2966637141" sldId="538"/>
            <ac:spMk id="56" creationId="{03C494C4-E482-FAB4-E194-FFFF01A2D6BC}"/>
          </ac:spMkLst>
        </pc:spChg>
        <pc:spChg chg="mod">
          <ac:chgData name="(대학원생) 송상현 (도시환경공학과)" userId="70f2d841-58d8-4d83-bb54-db1f3fe2fa38" providerId="ADAL" clId="{27356C79-3A7B-4499-B7BC-19DC462FDB07}" dt="2022-12-07T02:11:37.362" v="148"/>
          <ac:spMkLst>
            <pc:docMk/>
            <pc:sldMk cId="2966637141" sldId="538"/>
            <ac:spMk id="57" creationId="{167D0CEF-D401-957E-EE22-50CDB4F762A7}"/>
          </ac:spMkLst>
        </pc:spChg>
        <pc:spChg chg="mod">
          <ac:chgData name="(대학원생) 송상현 (도시환경공학과)" userId="70f2d841-58d8-4d83-bb54-db1f3fe2fa38" providerId="ADAL" clId="{27356C79-3A7B-4499-B7BC-19DC462FDB07}" dt="2022-12-07T02:11:37.362" v="148"/>
          <ac:spMkLst>
            <pc:docMk/>
            <pc:sldMk cId="2966637141" sldId="538"/>
            <ac:spMk id="58" creationId="{475C310E-8380-623E-76CF-AAE40945B02B}"/>
          </ac:spMkLst>
        </pc:spChg>
        <pc:spChg chg="mod">
          <ac:chgData name="(대학원생) 송상현 (도시환경공학과)" userId="70f2d841-58d8-4d83-bb54-db1f3fe2fa38" providerId="ADAL" clId="{27356C79-3A7B-4499-B7BC-19DC462FDB07}" dt="2022-12-07T02:11:37.362" v="148"/>
          <ac:spMkLst>
            <pc:docMk/>
            <pc:sldMk cId="2966637141" sldId="538"/>
            <ac:spMk id="60" creationId="{F65ABFEE-D889-240E-0EBF-5A3BF6AFBACD}"/>
          </ac:spMkLst>
        </pc:spChg>
        <pc:spChg chg="mod">
          <ac:chgData name="(대학원생) 송상현 (도시환경공학과)" userId="70f2d841-58d8-4d83-bb54-db1f3fe2fa38" providerId="ADAL" clId="{27356C79-3A7B-4499-B7BC-19DC462FDB07}" dt="2022-12-07T02:11:37.362" v="148"/>
          <ac:spMkLst>
            <pc:docMk/>
            <pc:sldMk cId="2966637141" sldId="538"/>
            <ac:spMk id="61" creationId="{F01A9492-77AF-3FEB-D063-F02733ECC53B}"/>
          </ac:spMkLst>
        </pc:spChg>
        <pc:spChg chg="mod">
          <ac:chgData name="(대학원생) 송상현 (도시환경공학과)" userId="70f2d841-58d8-4d83-bb54-db1f3fe2fa38" providerId="ADAL" clId="{27356C79-3A7B-4499-B7BC-19DC462FDB07}" dt="2022-12-07T02:11:37.362" v="148"/>
          <ac:spMkLst>
            <pc:docMk/>
            <pc:sldMk cId="2966637141" sldId="538"/>
            <ac:spMk id="63" creationId="{C75494C1-176E-72F7-2832-290E515A5608}"/>
          </ac:spMkLst>
        </pc:spChg>
        <pc:spChg chg="mod">
          <ac:chgData name="(대학원생) 송상현 (도시환경공학과)" userId="70f2d841-58d8-4d83-bb54-db1f3fe2fa38" providerId="ADAL" clId="{27356C79-3A7B-4499-B7BC-19DC462FDB07}" dt="2022-12-07T02:11:37.362" v="148"/>
          <ac:spMkLst>
            <pc:docMk/>
            <pc:sldMk cId="2966637141" sldId="538"/>
            <ac:spMk id="64" creationId="{C4F95476-C2B4-B6BE-5C5C-8CA482F43A2B}"/>
          </ac:spMkLst>
        </pc:spChg>
        <pc:spChg chg="mod">
          <ac:chgData name="(대학원생) 송상현 (도시환경공학과)" userId="70f2d841-58d8-4d83-bb54-db1f3fe2fa38" providerId="ADAL" clId="{27356C79-3A7B-4499-B7BC-19DC462FDB07}" dt="2022-12-07T02:11:37.362" v="148"/>
          <ac:spMkLst>
            <pc:docMk/>
            <pc:sldMk cId="2966637141" sldId="538"/>
            <ac:spMk id="65" creationId="{A6EB29AD-9A62-B240-968B-DB31501885EC}"/>
          </ac:spMkLst>
        </pc:spChg>
        <pc:spChg chg="mod">
          <ac:chgData name="(대학원생) 송상현 (도시환경공학과)" userId="70f2d841-58d8-4d83-bb54-db1f3fe2fa38" providerId="ADAL" clId="{27356C79-3A7B-4499-B7BC-19DC462FDB07}" dt="2022-12-07T02:11:37.362" v="148"/>
          <ac:spMkLst>
            <pc:docMk/>
            <pc:sldMk cId="2966637141" sldId="538"/>
            <ac:spMk id="66" creationId="{6B0365C0-F2A1-1A4B-884B-B82BE48A4206}"/>
          </ac:spMkLst>
        </pc:spChg>
        <pc:spChg chg="mod">
          <ac:chgData name="(대학원생) 송상현 (도시환경공학과)" userId="70f2d841-58d8-4d83-bb54-db1f3fe2fa38" providerId="ADAL" clId="{27356C79-3A7B-4499-B7BC-19DC462FDB07}" dt="2022-12-07T02:11:37.362" v="148"/>
          <ac:spMkLst>
            <pc:docMk/>
            <pc:sldMk cId="2966637141" sldId="538"/>
            <ac:spMk id="68" creationId="{A0F15B04-A3B4-5244-92E7-92DD26359666}"/>
          </ac:spMkLst>
        </pc:spChg>
        <pc:spChg chg="mod">
          <ac:chgData name="(대학원생) 송상현 (도시환경공학과)" userId="70f2d841-58d8-4d83-bb54-db1f3fe2fa38" providerId="ADAL" clId="{27356C79-3A7B-4499-B7BC-19DC462FDB07}" dt="2022-12-07T02:11:37.362" v="148"/>
          <ac:spMkLst>
            <pc:docMk/>
            <pc:sldMk cId="2966637141" sldId="538"/>
            <ac:spMk id="69" creationId="{8F03F877-EF70-144E-B40D-B7EC93C680A6}"/>
          </ac:spMkLst>
        </pc:spChg>
        <pc:grpChg chg="mod">
          <ac:chgData name="(대학원생) 송상현 (도시환경공학과)" userId="70f2d841-58d8-4d83-bb54-db1f3fe2fa38" providerId="ADAL" clId="{27356C79-3A7B-4499-B7BC-19DC462FDB07}" dt="2022-12-07T02:11:37.362" v="148"/>
          <ac:grpSpMkLst>
            <pc:docMk/>
            <pc:sldMk cId="2966637141" sldId="538"/>
            <ac:grpSpMk id="20" creationId="{6BC6672A-0F75-0BF6-AF51-7F4F3DD0AA0E}"/>
          </ac:grpSpMkLst>
        </pc:grpChg>
        <pc:grpChg chg="mod">
          <ac:chgData name="(대학원생) 송상현 (도시환경공학과)" userId="70f2d841-58d8-4d83-bb54-db1f3fe2fa38" providerId="ADAL" clId="{27356C79-3A7B-4499-B7BC-19DC462FDB07}" dt="2022-12-07T02:11:37.362" v="148"/>
          <ac:grpSpMkLst>
            <pc:docMk/>
            <pc:sldMk cId="2966637141" sldId="538"/>
            <ac:grpSpMk id="21" creationId="{F0CE85C9-7852-9FA6-E94D-9D419BF2AD9F}"/>
          </ac:grpSpMkLst>
        </pc:grpChg>
        <pc:grpChg chg="mod">
          <ac:chgData name="(대학원생) 송상현 (도시환경공학과)" userId="70f2d841-58d8-4d83-bb54-db1f3fe2fa38" providerId="ADAL" clId="{27356C79-3A7B-4499-B7BC-19DC462FDB07}" dt="2022-12-07T02:11:37.362" v="148"/>
          <ac:grpSpMkLst>
            <pc:docMk/>
            <pc:sldMk cId="2966637141" sldId="538"/>
            <ac:grpSpMk id="26" creationId="{0E69EE73-BAF9-DBC5-6711-AFDDCA08E1B2}"/>
          </ac:grpSpMkLst>
        </pc:grpChg>
        <pc:grpChg chg="mod">
          <ac:chgData name="(대학원생) 송상현 (도시환경공학과)" userId="70f2d841-58d8-4d83-bb54-db1f3fe2fa38" providerId="ADAL" clId="{27356C79-3A7B-4499-B7BC-19DC462FDB07}" dt="2022-12-07T02:11:37.362" v="148"/>
          <ac:grpSpMkLst>
            <pc:docMk/>
            <pc:sldMk cId="2966637141" sldId="538"/>
            <ac:grpSpMk id="37" creationId="{CF0186A9-45AC-D63A-95CA-2C6A20A30980}"/>
          </ac:grpSpMkLst>
        </pc:grpChg>
        <pc:grpChg chg="mod">
          <ac:chgData name="(대학원생) 송상현 (도시환경공학과)" userId="70f2d841-58d8-4d83-bb54-db1f3fe2fa38" providerId="ADAL" clId="{27356C79-3A7B-4499-B7BC-19DC462FDB07}" dt="2022-12-07T02:11:37.362" v="148"/>
          <ac:grpSpMkLst>
            <pc:docMk/>
            <pc:sldMk cId="2966637141" sldId="538"/>
            <ac:grpSpMk id="38" creationId="{87B3D62B-1D8D-6C23-10E9-D8DB1BE5F936}"/>
          </ac:grpSpMkLst>
        </pc:grpChg>
        <pc:grpChg chg="mod">
          <ac:chgData name="(대학원생) 송상현 (도시환경공학과)" userId="70f2d841-58d8-4d83-bb54-db1f3fe2fa38" providerId="ADAL" clId="{27356C79-3A7B-4499-B7BC-19DC462FDB07}" dt="2022-12-07T02:11:37.362" v="148"/>
          <ac:grpSpMkLst>
            <pc:docMk/>
            <pc:sldMk cId="2966637141" sldId="538"/>
            <ac:grpSpMk id="39" creationId="{282393A9-0066-1D4B-3F19-F0BF335D979E}"/>
          </ac:grpSpMkLst>
        </pc:grpChg>
        <pc:grpChg chg="mod">
          <ac:chgData name="(대학원생) 송상현 (도시환경공학과)" userId="70f2d841-58d8-4d83-bb54-db1f3fe2fa38" providerId="ADAL" clId="{27356C79-3A7B-4499-B7BC-19DC462FDB07}" dt="2022-12-07T02:11:37.362" v="148"/>
          <ac:grpSpMkLst>
            <pc:docMk/>
            <pc:sldMk cId="2966637141" sldId="538"/>
            <ac:grpSpMk id="40" creationId="{7DD651FB-C396-A8BC-C8FE-1A25D2CEEB41}"/>
          </ac:grpSpMkLst>
        </pc:grpChg>
        <pc:grpChg chg="mod">
          <ac:chgData name="(대학원생) 송상현 (도시환경공학과)" userId="70f2d841-58d8-4d83-bb54-db1f3fe2fa38" providerId="ADAL" clId="{27356C79-3A7B-4499-B7BC-19DC462FDB07}" dt="2022-12-07T02:11:37.362" v="148"/>
          <ac:grpSpMkLst>
            <pc:docMk/>
            <pc:sldMk cId="2966637141" sldId="538"/>
            <ac:grpSpMk id="41" creationId="{AAB9A0D0-D816-AEE3-9BDF-1595895A50D3}"/>
          </ac:grpSpMkLst>
        </pc:grpChg>
        <pc:grpChg chg="mod">
          <ac:chgData name="(대학원생) 송상현 (도시환경공학과)" userId="70f2d841-58d8-4d83-bb54-db1f3fe2fa38" providerId="ADAL" clId="{27356C79-3A7B-4499-B7BC-19DC462FDB07}" dt="2022-12-07T02:11:37.362" v="148"/>
          <ac:grpSpMkLst>
            <pc:docMk/>
            <pc:sldMk cId="2966637141" sldId="538"/>
            <ac:grpSpMk id="42" creationId="{E3CD099A-A75A-9E6B-1420-5B4AF7636C24}"/>
          </ac:grpSpMkLst>
        </pc:grpChg>
        <pc:grpChg chg="mod">
          <ac:chgData name="(대학원생) 송상현 (도시환경공학과)" userId="70f2d841-58d8-4d83-bb54-db1f3fe2fa38" providerId="ADAL" clId="{27356C79-3A7B-4499-B7BC-19DC462FDB07}" dt="2022-12-07T02:11:37.362" v="148"/>
          <ac:grpSpMkLst>
            <pc:docMk/>
            <pc:sldMk cId="2966637141" sldId="538"/>
            <ac:grpSpMk id="43" creationId="{762000EE-C8A4-64EF-DE05-D2F702668EB2}"/>
          </ac:grpSpMkLst>
        </pc:grpChg>
        <pc:grpChg chg="mod">
          <ac:chgData name="(대학원생) 송상현 (도시환경공학과)" userId="70f2d841-58d8-4d83-bb54-db1f3fe2fa38" providerId="ADAL" clId="{27356C79-3A7B-4499-B7BC-19DC462FDB07}" dt="2022-12-07T02:11:37.362" v="148"/>
          <ac:grpSpMkLst>
            <pc:docMk/>
            <pc:sldMk cId="2966637141" sldId="538"/>
            <ac:grpSpMk id="62" creationId="{0D4F758D-110F-4241-801E-105095E13B47}"/>
          </ac:grpSpMkLst>
        </pc:grpChg>
        <pc:grpChg chg="mod">
          <ac:chgData name="(대학원생) 송상현 (도시환경공학과)" userId="70f2d841-58d8-4d83-bb54-db1f3fe2fa38" providerId="ADAL" clId="{27356C79-3A7B-4499-B7BC-19DC462FDB07}" dt="2022-12-07T02:11:37.362" v="148"/>
          <ac:grpSpMkLst>
            <pc:docMk/>
            <pc:sldMk cId="2966637141" sldId="538"/>
            <ac:grpSpMk id="67" creationId="{66F3F9D5-6CAE-8345-87CC-D13E78AB8FDA}"/>
          </ac:grpSpMkLst>
        </pc:grpChg>
        <pc:picChg chg="mod">
          <ac:chgData name="(대학원생) 송상현 (도시환경공학과)" userId="70f2d841-58d8-4d83-bb54-db1f3fe2fa38" providerId="ADAL" clId="{27356C79-3A7B-4499-B7BC-19DC462FDB07}" dt="2022-12-07T02:11:37.362" v="148"/>
          <ac:picMkLst>
            <pc:docMk/>
            <pc:sldMk cId="2966637141" sldId="538"/>
            <ac:picMk id="11" creationId="{5FF24F8A-9F5E-EA7B-F962-1622D75AEBB3}"/>
          </ac:picMkLst>
        </pc:picChg>
        <pc:picChg chg="mod">
          <ac:chgData name="(대학원생) 송상현 (도시환경공학과)" userId="70f2d841-58d8-4d83-bb54-db1f3fe2fa38" providerId="ADAL" clId="{27356C79-3A7B-4499-B7BC-19DC462FDB07}" dt="2022-12-07T02:11:37.362" v="148"/>
          <ac:picMkLst>
            <pc:docMk/>
            <pc:sldMk cId="2966637141" sldId="538"/>
            <ac:picMk id="36" creationId="{3419032C-731C-0331-E8E0-E132E83682C0}"/>
          </ac:picMkLst>
        </pc:picChg>
        <pc:picChg chg="mod">
          <ac:chgData name="(대학원생) 송상현 (도시환경공학과)" userId="70f2d841-58d8-4d83-bb54-db1f3fe2fa38" providerId="ADAL" clId="{27356C79-3A7B-4499-B7BC-19DC462FDB07}" dt="2022-12-07T02:11:37.362" v="148"/>
          <ac:picMkLst>
            <pc:docMk/>
            <pc:sldMk cId="2966637141" sldId="538"/>
            <ac:picMk id="59" creationId="{AA7A78C5-A97A-2B41-A375-B39A2CC6262C}"/>
          </ac:picMkLst>
        </pc:picChg>
        <pc:cxnChg chg="mod">
          <ac:chgData name="(대학원생) 송상현 (도시환경공학과)" userId="70f2d841-58d8-4d83-bb54-db1f3fe2fa38" providerId="ADAL" clId="{27356C79-3A7B-4499-B7BC-19DC462FDB07}" dt="2022-12-07T02:11:37.362" v="148"/>
          <ac:cxnSpMkLst>
            <pc:docMk/>
            <pc:sldMk cId="2966637141" sldId="538"/>
            <ac:cxnSpMk id="24" creationId="{30F67C2B-762D-DDC8-1D10-02972DE8A113}"/>
          </ac:cxnSpMkLst>
        </pc:cxnChg>
        <pc:cxnChg chg="mod">
          <ac:chgData name="(대학원생) 송상현 (도시환경공학과)" userId="70f2d841-58d8-4d83-bb54-db1f3fe2fa38" providerId="ADAL" clId="{27356C79-3A7B-4499-B7BC-19DC462FDB07}" dt="2022-12-07T02:11:37.362" v="148"/>
          <ac:cxnSpMkLst>
            <pc:docMk/>
            <pc:sldMk cId="2966637141" sldId="538"/>
            <ac:cxnSpMk id="27" creationId="{6633FA66-CE2A-F58A-B4D6-4C31C5F119D7}"/>
          </ac:cxnSpMkLst>
        </pc:cxnChg>
        <pc:cxnChg chg="mod">
          <ac:chgData name="(대학원생) 송상현 (도시환경공학과)" userId="70f2d841-58d8-4d83-bb54-db1f3fe2fa38" providerId="ADAL" clId="{27356C79-3A7B-4499-B7BC-19DC462FDB07}" dt="2022-12-07T02:11:37.362" v="148"/>
          <ac:cxnSpMkLst>
            <pc:docMk/>
            <pc:sldMk cId="2966637141" sldId="538"/>
            <ac:cxnSpMk id="31" creationId="{0242E4CE-F9B2-B04D-EA10-E455010C41B2}"/>
          </ac:cxnSpMkLst>
        </pc:cxnChg>
      </pc:sldChg>
      <pc:sldChg chg="modSp del modNotes">
        <pc:chgData name="(대학원생) 송상현 (도시환경공학과)" userId="70f2d841-58d8-4d83-bb54-db1f3fe2fa38" providerId="ADAL" clId="{27356C79-3A7B-4499-B7BC-19DC462FDB07}" dt="2022-12-07T02:17:45.877" v="198" actId="47"/>
        <pc:sldMkLst>
          <pc:docMk/>
          <pc:sldMk cId="4172688280" sldId="541"/>
        </pc:sldMkLst>
        <pc:spChg chg="mod">
          <ac:chgData name="(대학원생) 송상현 (도시환경공학과)" userId="70f2d841-58d8-4d83-bb54-db1f3fe2fa38" providerId="ADAL" clId="{27356C79-3A7B-4499-B7BC-19DC462FDB07}" dt="2022-12-07T02:11:37.362" v="148"/>
          <ac:spMkLst>
            <pc:docMk/>
            <pc:sldMk cId="4172688280" sldId="541"/>
            <ac:spMk id="2" creationId="{A92FCBB4-8016-8118-D5A6-E71CDFFF5B65}"/>
          </ac:spMkLst>
        </pc:spChg>
        <pc:spChg chg="mod">
          <ac:chgData name="(대학원생) 송상현 (도시환경공학과)" userId="70f2d841-58d8-4d83-bb54-db1f3fe2fa38" providerId="ADAL" clId="{27356C79-3A7B-4499-B7BC-19DC462FDB07}" dt="2022-12-07T02:11:37.362" v="148"/>
          <ac:spMkLst>
            <pc:docMk/>
            <pc:sldMk cId="4172688280" sldId="541"/>
            <ac:spMk id="4" creationId="{A1D5E77F-5E6D-5FC5-B9F9-97FA36304555}"/>
          </ac:spMkLst>
        </pc:spChg>
        <pc:spChg chg="mod">
          <ac:chgData name="(대학원생) 송상현 (도시환경공학과)" userId="70f2d841-58d8-4d83-bb54-db1f3fe2fa38" providerId="ADAL" clId="{27356C79-3A7B-4499-B7BC-19DC462FDB07}" dt="2022-12-07T02:11:37.362" v="148"/>
          <ac:spMkLst>
            <pc:docMk/>
            <pc:sldMk cId="4172688280" sldId="541"/>
            <ac:spMk id="5" creationId="{B0B0F4B6-8AE0-C19A-6E07-65A82BA9A7DF}"/>
          </ac:spMkLst>
        </pc:spChg>
        <pc:spChg chg="mod">
          <ac:chgData name="(대학원생) 송상현 (도시환경공학과)" userId="70f2d841-58d8-4d83-bb54-db1f3fe2fa38" providerId="ADAL" clId="{27356C79-3A7B-4499-B7BC-19DC462FDB07}" dt="2022-12-07T02:11:37.362" v="148"/>
          <ac:spMkLst>
            <pc:docMk/>
            <pc:sldMk cId="4172688280" sldId="541"/>
            <ac:spMk id="6" creationId="{C7B75FA6-1FD8-9FAE-5277-F2570169B880}"/>
          </ac:spMkLst>
        </pc:spChg>
        <pc:spChg chg="mod">
          <ac:chgData name="(대학원생) 송상현 (도시환경공학과)" userId="70f2d841-58d8-4d83-bb54-db1f3fe2fa38" providerId="ADAL" clId="{27356C79-3A7B-4499-B7BC-19DC462FDB07}" dt="2022-12-07T02:11:37.362" v="148"/>
          <ac:spMkLst>
            <pc:docMk/>
            <pc:sldMk cId="4172688280" sldId="541"/>
            <ac:spMk id="7" creationId="{28D80EC3-CB56-84C7-4FCD-97247E80A951}"/>
          </ac:spMkLst>
        </pc:spChg>
        <pc:spChg chg="mod">
          <ac:chgData name="(대학원생) 송상현 (도시환경공학과)" userId="70f2d841-58d8-4d83-bb54-db1f3fe2fa38" providerId="ADAL" clId="{27356C79-3A7B-4499-B7BC-19DC462FDB07}" dt="2022-12-07T02:11:37.362" v="148"/>
          <ac:spMkLst>
            <pc:docMk/>
            <pc:sldMk cId="4172688280" sldId="541"/>
            <ac:spMk id="10" creationId="{11849442-9A19-BD73-AC25-29C019EF1077}"/>
          </ac:spMkLst>
        </pc:spChg>
        <pc:spChg chg="mod">
          <ac:chgData name="(대학원생) 송상현 (도시환경공학과)" userId="70f2d841-58d8-4d83-bb54-db1f3fe2fa38" providerId="ADAL" clId="{27356C79-3A7B-4499-B7BC-19DC462FDB07}" dt="2022-12-07T02:11:37.362" v="148"/>
          <ac:spMkLst>
            <pc:docMk/>
            <pc:sldMk cId="4172688280" sldId="541"/>
            <ac:spMk id="11" creationId="{1FC6CC02-B9AA-BB5F-D8FD-A99B87C49508}"/>
          </ac:spMkLst>
        </pc:spChg>
        <pc:spChg chg="mod">
          <ac:chgData name="(대학원생) 송상현 (도시환경공학과)" userId="70f2d841-58d8-4d83-bb54-db1f3fe2fa38" providerId="ADAL" clId="{27356C79-3A7B-4499-B7BC-19DC462FDB07}" dt="2022-12-07T02:11:37.362" v="148"/>
          <ac:spMkLst>
            <pc:docMk/>
            <pc:sldMk cId="4172688280" sldId="541"/>
            <ac:spMk id="12" creationId="{A1A49864-12BA-0FCC-7E79-68C6663FB041}"/>
          </ac:spMkLst>
        </pc:spChg>
        <pc:spChg chg="mod">
          <ac:chgData name="(대학원생) 송상현 (도시환경공학과)" userId="70f2d841-58d8-4d83-bb54-db1f3fe2fa38" providerId="ADAL" clId="{27356C79-3A7B-4499-B7BC-19DC462FDB07}" dt="2022-12-07T02:11:37.362" v="148"/>
          <ac:spMkLst>
            <pc:docMk/>
            <pc:sldMk cId="4172688280" sldId="541"/>
            <ac:spMk id="17" creationId="{3BF5D921-C7E6-1259-ABA8-064EFDA4FDD0}"/>
          </ac:spMkLst>
        </pc:spChg>
        <pc:spChg chg="mod">
          <ac:chgData name="(대학원생) 송상현 (도시환경공학과)" userId="70f2d841-58d8-4d83-bb54-db1f3fe2fa38" providerId="ADAL" clId="{27356C79-3A7B-4499-B7BC-19DC462FDB07}" dt="2022-12-07T02:11:37.362" v="148"/>
          <ac:spMkLst>
            <pc:docMk/>
            <pc:sldMk cId="4172688280" sldId="541"/>
            <ac:spMk id="21" creationId="{715643DD-0A07-4CD8-D535-CA3C4B062C83}"/>
          </ac:spMkLst>
        </pc:spChg>
        <pc:spChg chg="mod">
          <ac:chgData name="(대학원생) 송상현 (도시환경공학과)" userId="70f2d841-58d8-4d83-bb54-db1f3fe2fa38" providerId="ADAL" clId="{27356C79-3A7B-4499-B7BC-19DC462FDB07}" dt="2022-12-07T02:11:37.362" v="148"/>
          <ac:spMkLst>
            <pc:docMk/>
            <pc:sldMk cId="4172688280" sldId="541"/>
            <ac:spMk id="22" creationId="{765E9309-9DCD-5A87-A409-77C316CCBF95}"/>
          </ac:spMkLst>
        </pc:spChg>
        <pc:spChg chg="mod">
          <ac:chgData name="(대학원생) 송상현 (도시환경공학과)" userId="70f2d841-58d8-4d83-bb54-db1f3fe2fa38" providerId="ADAL" clId="{27356C79-3A7B-4499-B7BC-19DC462FDB07}" dt="2022-12-07T02:11:37.362" v="148"/>
          <ac:spMkLst>
            <pc:docMk/>
            <pc:sldMk cId="4172688280" sldId="541"/>
            <ac:spMk id="23" creationId="{0A6CB3A3-C8A0-F52E-11EC-F7F0D3EEEA48}"/>
          </ac:spMkLst>
        </pc:spChg>
        <pc:spChg chg="mod">
          <ac:chgData name="(대학원생) 송상현 (도시환경공학과)" userId="70f2d841-58d8-4d83-bb54-db1f3fe2fa38" providerId="ADAL" clId="{27356C79-3A7B-4499-B7BC-19DC462FDB07}" dt="2022-12-07T02:11:37.362" v="148"/>
          <ac:spMkLst>
            <pc:docMk/>
            <pc:sldMk cId="4172688280" sldId="541"/>
            <ac:spMk id="29" creationId="{34C5B36D-2073-4140-9847-A2C9B36D9613}"/>
          </ac:spMkLst>
        </pc:spChg>
        <pc:spChg chg="mod">
          <ac:chgData name="(대학원생) 송상현 (도시환경공학과)" userId="70f2d841-58d8-4d83-bb54-db1f3fe2fa38" providerId="ADAL" clId="{27356C79-3A7B-4499-B7BC-19DC462FDB07}" dt="2022-12-07T02:11:37.362" v="148"/>
          <ac:spMkLst>
            <pc:docMk/>
            <pc:sldMk cId="4172688280" sldId="541"/>
            <ac:spMk id="30" creationId="{2444157C-1340-D8F1-CD4B-8A9E97CE0803}"/>
          </ac:spMkLst>
        </pc:spChg>
        <pc:spChg chg="mod">
          <ac:chgData name="(대학원생) 송상현 (도시환경공학과)" userId="70f2d841-58d8-4d83-bb54-db1f3fe2fa38" providerId="ADAL" clId="{27356C79-3A7B-4499-B7BC-19DC462FDB07}" dt="2022-12-07T02:11:37.362" v="148"/>
          <ac:spMkLst>
            <pc:docMk/>
            <pc:sldMk cId="4172688280" sldId="541"/>
            <ac:spMk id="31" creationId="{963D9A4A-31F8-2F4F-BCC7-D1E21124045A}"/>
          </ac:spMkLst>
        </pc:spChg>
        <pc:spChg chg="mod">
          <ac:chgData name="(대학원생) 송상현 (도시환경공학과)" userId="70f2d841-58d8-4d83-bb54-db1f3fe2fa38" providerId="ADAL" clId="{27356C79-3A7B-4499-B7BC-19DC462FDB07}" dt="2022-12-07T02:11:37.362" v="148"/>
          <ac:spMkLst>
            <pc:docMk/>
            <pc:sldMk cId="4172688280" sldId="541"/>
            <ac:spMk id="32" creationId="{A54E5152-CDC4-B050-B5F8-5911683D8AC3}"/>
          </ac:spMkLst>
        </pc:spChg>
        <pc:spChg chg="mod">
          <ac:chgData name="(대학원생) 송상현 (도시환경공학과)" userId="70f2d841-58d8-4d83-bb54-db1f3fe2fa38" providerId="ADAL" clId="{27356C79-3A7B-4499-B7BC-19DC462FDB07}" dt="2022-12-07T02:11:37.362" v="148"/>
          <ac:spMkLst>
            <pc:docMk/>
            <pc:sldMk cId="4172688280" sldId="541"/>
            <ac:spMk id="33" creationId="{5DAF28DA-7C50-C57A-A5B2-B31395035036}"/>
          </ac:spMkLst>
        </pc:spChg>
        <pc:spChg chg="mod">
          <ac:chgData name="(대학원생) 송상현 (도시환경공학과)" userId="70f2d841-58d8-4d83-bb54-db1f3fe2fa38" providerId="ADAL" clId="{27356C79-3A7B-4499-B7BC-19DC462FDB07}" dt="2022-12-07T02:11:37.362" v="148"/>
          <ac:spMkLst>
            <pc:docMk/>
            <pc:sldMk cId="4172688280" sldId="541"/>
            <ac:spMk id="34" creationId="{D6980E03-4531-A13F-47B9-CD84B26FCB99}"/>
          </ac:spMkLst>
        </pc:spChg>
        <pc:spChg chg="mod">
          <ac:chgData name="(대학원생) 송상현 (도시환경공학과)" userId="70f2d841-58d8-4d83-bb54-db1f3fe2fa38" providerId="ADAL" clId="{27356C79-3A7B-4499-B7BC-19DC462FDB07}" dt="2022-12-07T02:11:37.362" v="148"/>
          <ac:spMkLst>
            <pc:docMk/>
            <pc:sldMk cId="4172688280" sldId="541"/>
            <ac:spMk id="35" creationId="{C07138C0-805B-3985-BB9B-DB2EC83933D8}"/>
          </ac:spMkLst>
        </pc:spChg>
        <pc:spChg chg="mod">
          <ac:chgData name="(대학원생) 송상현 (도시환경공학과)" userId="70f2d841-58d8-4d83-bb54-db1f3fe2fa38" providerId="ADAL" clId="{27356C79-3A7B-4499-B7BC-19DC462FDB07}" dt="2022-12-07T02:11:37.362" v="148"/>
          <ac:spMkLst>
            <pc:docMk/>
            <pc:sldMk cId="4172688280" sldId="541"/>
            <ac:spMk id="37" creationId="{D41C35D3-C9A8-EA47-8A98-13F6B24BBBB5}"/>
          </ac:spMkLst>
        </pc:spChg>
        <pc:spChg chg="mod">
          <ac:chgData name="(대학원생) 송상현 (도시환경공학과)" userId="70f2d841-58d8-4d83-bb54-db1f3fe2fa38" providerId="ADAL" clId="{27356C79-3A7B-4499-B7BC-19DC462FDB07}" dt="2022-12-07T02:11:37.362" v="148"/>
          <ac:spMkLst>
            <pc:docMk/>
            <pc:sldMk cId="4172688280" sldId="541"/>
            <ac:spMk id="38" creationId="{BF4D5D39-321C-9042-9BCF-C6F8A1DBA91B}"/>
          </ac:spMkLst>
        </pc:spChg>
        <pc:grpChg chg="mod">
          <ac:chgData name="(대학원생) 송상현 (도시환경공학과)" userId="70f2d841-58d8-4d83-bb54-db1f3fe2fa38" providerId="ADAL" clId="{27356C79-3A7B-4499-B7BC-19DC462FDB07}" dt="2022-12-07T02:11:37.362" v="148"/>
          <ac:grpSpMkLst>
            <pc:docMk/>
            <pc:sldMk cId="4172688280" sldId="541"/>
            <ac:grpSpMk id="3" creationId="{E5F1A72B-A205-24E7-6A62-A97102D491E6}"/>
          </ac:grpSpMkLst>
        </pc:grpChg>
        <pc:grpChg chg="mod">
          <ac:chgData name="(대학원생) 송상현 (도시환경공학과)" userId="70f2d841-58d8-4d83-bb54-db1f3fe2fa38" providerId="ADAL" clId="{27356C79-3A7B-4499-B7BC-19DC462FDB07}" dt="2022-12-07T02:11:37.362" v="148"/>
          <ac:grpSpMkLst>
            <pc:docMk/>
            <pc:sldMk cId="4172688280" sldId="541"/>
            <ac:grpSpMk id="25" creationId="{E0B32705-340E-764D-748F-78A467D6E1A9}"/>
          </ac:grpSpMkLst>
        </pc:grpChg>
        <pc:grpChg chg="mod">
          <ac:chgData name="(대학원생) 송상현 (도시환경공학과)" userId="70f2d841-58d8-4d83-bb54-db1f3fe2fa38" providerId="ADAL" clId="{27356C79-3A7B-4499-B7BC-19DC462FDB07}" dt="2022-12-07T02:11:37.362" v="148"/>
          <ac:grpSpMkLst>
            <pc:docMk/>
            <pc:sldMk cId="4172688280" sldId="541"/>
            <ac:grpSpMk id="26" creationId="{FA4ECF3C-9F32-D3DA-9364-3B3C80CA6095}"/>
          </ac:grpSpMkLst>
        </pc:grpChg>
        <pc:grpChg chg="mod">
          <ac:chgData name="(대학원생) 송상현 (도시환경공학과)" userId="70f2d841-58d8-4d83-bb54-db1f3fe2fa38" providerId="ADAL" clId="{27356C79-3A7B-4499-B7BC-19DC462FDB07}" dt="2022-12-07T02:11:37.362" v="148"/>
          <ac:grpSpMkLst>
            <pc:docMk/>
            <pc:sldMk cId="4172688280" sldId="541"/>
            <ac:grpSpMk id="27" creationId="{61B4E473-79E7-AA32-E52D-0B9F1648BC49}"/>
          </ac:grpSpMkLst>
        </pc:grpChg>
        <pc:grpChg chg="mod">
          <ac:chgData name="(대학원생) 송상현 (도시환경공학과)" userId="70f2d841-58d8-4d83-bb54-db1f3fe2fa38" providerId="ADAL" clId="{27356C79-3A7B-4499-B7BC-19DC462FDB07}" dt="2022-12-07T02:11:37.362" v="148"/>
          <ac:grpSpMkLst>
            <pc:docMk/>
            <pc:sldMk cId="4172688280" sldId="541"/>
            <ac:grpSpMk id="28" creationId="{EDAC8427-C2F6-EB89-2B0F-35E936C1A581}"/>
          </ac:grpSpMkLst>
        </pc:grpChg>
        <pc:grpChg chg="mod">
          <ac:chgData name="(대학원생) 송상현 (도시환경공학과)" userId="70f2d841-58d8-4d83-bb54-db1f3fe2fa38" providerId="ADAL" clId="{27356C79-3A7B-4499-B7BC-19DC462FDB07}" dt="2022-12-07T02:11:37.362" v="148"/>
          <ac:grpSpMkLst>
            <pc:docMk/>
            <pc:sldMk cId="4172688280" sldId="541"/>
            <ac:grpSpMk id="36" creationId="{EC934E10-D621-5341-A80B-7D283F2951BB}"/>
          </ac:grpSpMkLst>
        </pc:grpChg>
        <pc:picChg chg="mod">
          <ac:chgData name="(대학원생) 송상현 (도시환경공학과)" userId="70f2d841-58d8-4d83-bb54-db1f3fe2fa38" providerId="ADAL" clId="{27356C79-3A7B-4499-B7BC-19DC462FDB07}" dt="2022-12-07T02:11:37.362" v="148"/>
          <ac:picMkLst>
            <pc:docMk/>
            <pc:sldMk cId="4172688280" sldId="541"/>
            <ac:picMk id="24" creationId="{531440C7-DE59-054B-E248-A62BDF41C551}"/>
          </ac:picMkLst>
        </pc:picChg>
      </pc:sldChg>
      <pc:sldChg chg="modSp del modNotes">
        <pc:chgData name="(대학원생) 송상현 (도시환경공학과)" userId="70f2d841-58d8-4d83-bb54-db1f3fe2fa38" providerId="ADAL" clId="{27356C79-3A7B-4499-B7BC-19DC462FDB07}" dt="2022-12-07T02:17:45.877" v="198" actId="47"/>
        <pc:sldMkLst>
          <pc:docMk/>
          <pc:sldMk cId="4156210443" sldId="544"/>
        </pc:sldMkLst>
        <pc:spChg chg="mod">
          <ac:chgData name="(대학원생) 송상현 (도시환경공학과)" userId="70f2d841-58d8-4d83-bb54-db1f3fe2fa38" providerId="ADAL" clId="{27356C79-3A7B-4499-B7BC-19DC462FDB07}" dt="2022-12-07T02:11:37.362" v="148"/>
          <ac:spMkLst>
            <pc:docMk/>
            <pc:sldMk cId="4156210443" sldId="544"/>
            <ac:spMk id="3" creationId="{695484E3-A749-470F-B4C8-80671439A663}"/>
          </ac:spMkLst>
        </pc:spChg>
        <pc:spChg chg="mod">
          <ac:chgData name="(대학원생) 송상현 (도시환경공학과)" userId="70f2d841-58d8-4d83-bb54-db1f3fe2fa38" providerId="ADAL" clId="{27356C79-3A7B-4499-B7BC-19DC462FDB07}" dt="2022-12-07T02:11:37.362" v="148"/>
          <ac:spMkLst>
            <pc:docMk/>
            <pc:sldMk cId="4156210443" sldId="544"/>
            <ac:spMk id="4" creationId="{4A7BECCD-4923-8342-84DA-E5C1B1088C32}"/>
          </ac:spMkLst>
        </pc:spChg>
        <pc:spChg chg="mod">
          <ac:chgData name="(대학원생) 송상현 (도시환경공학과)" userId="70f2d841-58d8-4d83-bb54-db1f3fe2fa38" providerId="ADAL" clId="{27356C79-3A7B-4499-B7BC-19DC462FDB07}" dt="2022-12-07T02:11:37.362" v="148"/>
          <ac:spMkLst>
            <pc:docMk/>
            <pc:sldMk cId="4156210443" sldId="544"/>
            <ac:spMk id="8" creationId="{A9BCAE4F-A343-41D8-97FE-59FED8DC2B75}"/>
          </ac:spMkLst>
        </pc:spChg>
        <pc:spChg chg="mod">
          <ac:chgData name="(대학원생) 송상현 (도시환경공학과)" userId="70f2d841-58d8-4d83-bb54-db1f3fe2fa38" providerId="ADAL" clId="{27356C79-3A7B-4499-B7BC-19DC462FDB07}" dt="2022-12-07T02:11:37.362" v="148"/>
          <ac:spMkLst>
            <pc:docMk/>
            <pc:sldMk cId="4156210443" sldId="544"/>
            <ac:spMk id="9" creationId="{97E4B6E4-EBFE-A5E6-D15B-8CDE268413B7}"/>
          </ac:spMkLst>
        </pc:spChg>
        <pc:spChg chg="mod">
          <ac:chgData name="(대학원생) 송상현 (도시환경공학과)" userId="70f2d841-58d8-4d83-bb54-db1f3fe2fa38" providerId="ADAL" clId="{27356C79-3A7B-4499-B7BC-19DC462FDB07}" dt="2022-12-07T02:11:37.362" v="148"/>
          <ac:spMkLst>
            <pc:docMk/>
            <pc:sldMk cId="4156210443" sldId="544"/>
            <ac:spMk id="22" creationId="{0B573583-4A68-F148-8841-99FE0E0EF8FA}"/>
          </ac:spMkLst>
        </pc:spChg>
        <pc:spChg chg="mod">
          <ac:chgData name="(대학원생) 송상현 (도시환경공학과)" userId="70f2d841-58d8-4d83-bb54-db1f3fe2fa38" providerId="ADAL" clId="{27356C79-3A7B-4499-B7BC-19DC462FDB07}" dt="2022-12-07T02:11:37.362" v="148"/>
          <ac:spMkLst>
            <pc:docMk/>
            <pc:sldMk cId="4156210443" sldId="544"/>
            <ac:spMk id="23" creationId="{AB5BD4EA-0144-C74E-BF2F-D6DB6C2269FB}"/>
          </ac:spMkLst>
        </pc:spChg>
        <pc:spChg chg="mod">
          <ac:chgData name="(대학원생) 송상현 (도시환경공학과)" userId="70f2d841-58d8-4d83-bb54-db1f3fe2fa38" providerId="ADAL" clId="{27356C79-3A7B-4499-B7BC-19DC462FDB07}" dt="2022-12-07T02:11:37.362" v="148"/>
          <ac:spMkLst>
            <pc:docMk/>
            <pc:sldMk cId="4156210443" sldId="544"/>
            <ac:spMk id="24" creationId="{EEBF9896-03A3-8141-98F8-CD0534F4187C}"/>
          </ac:spMkLst>
        </pc:spChg>
        <pc:spChg chg="mod">
          <ac:chgData name="(대학원생) 송상현 (도시환경공학과)" userId="70f2d841-58d8-4d83-bb54-db1f3fe2fa38" providerId="ADAL" clId="{27356C79-3A7B-4499-B7BC-19DC462FDB07}" dt="2022-12-07T02:11:37.362" v="148"/>
          <ac:spMkLst>
            <pc:docMk/>
            <pc:sldMk cId="4156210443" sldId="544"/>
            <ac:spMk id="38" creationId="{433C2B53-645A-40A4-A4AF-9B74E593E415}"/>
          </ac:spMkLst>
        </pc:spChg>
        <pc:grpChg chg="mod">
          <ac:chgData name="(대학원생) 송상현 (도시환경공학과)" userId="70f2d841-58d8-4d83-bb54-db1f3fe2fa38" providerId="ADAL" clId="{27356C79-3A7B-4499-B7BC-19DC462FDB07}" dt="2022-12-07T02:11:37.362" v="148"/>
          <ac:grpSpMkLst>
            <pc:docMk/>
            <pc:sldMk cId="4156210443" sldId="544"/>
            <ac:grpSpMk id="5" creationId="{791DDA87-ED6E-1541-924D-E5F1543AA142}"/>
          </ac:grpSpMkLst>
        </pc:grpChg>
      </pc:sldChg>
      <pc:sldChg chg="modSp del modNotes">
        <pc:chgData name="(대학원생) 송상현 (도시환경공학과)" userId="70f2d841-58d8-4d83-bb54-db1f3fe2fa38" providerId="ADAL" clId="{27356C79-3A7B-4499-B7BC-19DC462FDB07}" dt="2022-12-07T02:17:45.877" v="198" actId="47"/>
        <pc:sldMkLst>
          <pc:docMk/>
          <pc:sldMk cId="2962783558" sldId="546"/>
        </pc:sldMkLst>
        <pc:spChg chg="mod">
          <ac:chgData name="(대학원생) 송상현 (도시환경공학과)" userId="70f2d841-58d8-4d83-bb54-db1f3fe2fa38" providerId="ADAL" clId="{27356C79-3A7B-4499-B7BC-19DC462FDB07}" dt="2022-12-07T02:11:37.362" v="148"/>
          <ac:spMkLst>
            <pc:docMk/>
            <pc:sldMk cId="2962783558" sldId="546"/>
            <ac:spMk id="4" creationId="{4F51FE9E-D8E1-A637-5F6C-C90E4D03CEDB}"/>
          </ac:spMkLst>
        </pc:spChg>
        <pc:spChg chg="mod">
          <ac:chgData name="(대학원생) 송상현 (도시환경공학과)" userId="70f2d841-58d8-4d83-bb54-db1f3fe2fa38" providerId="ADAL" clId="{27356C79-3A7B-4499-B7BC-19DC462FDB07}" dt="2022-12-07T02:11:37.362" v="148"/>
          <ac:spMkLst>
            <pc:docMk/>
            <pc:sldMk cId="2962783558" sldId="546"/>
            <ac:spMk id="5" creationId="{460010FC-DE3B-4A8E-A4C0-41C5BA427643}"/>
          </ac:spMkLst>
        </pc:spChg>
        <pc:spChg chg="mod">
          <ac:chgData name="(대학원생) 송상현 (도시환경공학과)" userId="70f2d841-58d8-4d83-bb54-db1f3fe2fa38" providerId="ADAL" clId="{27356C79-3A7B-4499-B7BC-19DC462FDB07}" dt="2022-12-07T02:11:37.362" v="148"/>
          <ac:spMkLst>
            <pc:docMk/>
            <pc:sldMk cId="2962783558" sldId="546"/>
            <ac:spMk id="6" creationId="{930F6E40-3E3F-B851-99F5-5855A93DF2F5}"/>
          </ac:spMkLst>
        </pc:spChg>
        <pc:spChg chg="mod">
          <ac:chgData name="(대학원생) 송상현 (도시환경공학과)" userId="70f2d841-58d8-4d83-bb54-db1f3fe2fa38" providerId="ADAL" clId="{27356C79-3A7B-4499-B7BC-19DC462FDB07}" dt="2022-12-07T02:11:37.362" v="148"/>
          <ac:spMkLst>
            <pc:docMk/>
            <pc:sldMk cId="2962783558" sldId="546"/>
            <ac:spMk id="9" creationId="{624EE3B1-52EF-BD59-7362-ED4EFAC74E32}"/>
          </ac:spMkLst>
        </pc:spChg>
        <pc:spChg chg="mod">
          <ac:chgData name="(대학원생) 송상현 (도시환경공학과)" userId="70f2d841-58d8-4d83-bb54-db1f3fe2fa38" providerId="ADAL" clId="{27356C79-3A7B-4499-B7BC-19DC462FDB07}" dt="2022-12-07T02:11:37.362" v="148"/>
          <ac:spMkLst>
            <pc:docMk/>
            <pc:sldMk cId="2962783558" sldId="546"/>
            <ac:spMk id="10" creationId="{9DC12562-9F80-FF7C-B5E0-C54A3B4FA773}"/>
          </ac:spMkLst>
        </pc:spChg>
        <pc:spChg chg="mod">
          <ac:chgData name="(대학원생) 송상현 (도시환경공학과)" userId="70f2d841-58d8-4d83-bb54-db1f3fe2fa38" providerId="ADAL" clId="{27356C79-3A7B-4499-B7BC-19DC462FDB07}" dt="2022-12-07T02:11:37.362" v="148"/>
          <ac:spMkLst>
            <pc:docMk/>
            <pc:sldMk cId="2962783558" sldId="546"/>
            <ac:spMk id="12" creationId="{89300B1E-E446-1B4F-83AF-C4A4170D31D9}"/>
          </ac:spMkLst>
        </pc:spChg>
        <pc:spChg chg="mod">
          <ac:chgData name="(대학원생) 송상현 (도시환경공학과)" userId="70f2d841-58d8-4d83-bb54-db1f3fe2fa38" providerId="ADAL" clId="{27356C79-3A7B-4499-B7BC-19DC462FDB07}" dt="2022-12-07T02:11:37.362" v="148"/>
          <ac:spMkLst>
            <pc:docMk/>
            <pc:sldMk cId="2962783558" sldId="546"/>
            <ac:spMk id="13" creationId="{5495692C-2FB4-0D4C-AE9D-B8B67FB64A3D}"/>
          </ac:spMkLst>
        </pc:spChg>
        <pc:spChg chg="mod">
          <ac:chgData name="(대학원생) 송상현 (도시환경공학과)" userId="70f2d841-58d8-4d83-bb54-db1f3fe2fa38" providerId="ADAL" clId="{27356C79-3A7B-4499-B7BC-19DC462FDB07}" dt="2022-12-07T02:11:37.362" v="148"/>
          <ac:spMkLst>
            <pc:docMk/>
            <pc:sldMk cId="2962783558" sldId="546"/>
            <ac:spMk id="38" creationId="{592F3CAE-B470-65CA-4F46-E2EC3F12F1F5}"/>
          </ac:spMkLst>
        </pc:spChg>
        <pc:grpChg chg="mod">
          <ac:chgData name="(대학원생) 송상현 (도시환경공학과)" userId="70f2d841-58d8-4d83-bb54-db1f3fe2fa38" providerId="ADAL" clId="{27356C79-3A7B-4499-B7BC-19DC462FDB07}" dt="2022-12-07T02:11:37.362" v="148"/>
          <ac:grpSpMkLst>
            <pc:docMk/>
            <pc:sldMk cId="2962783558" sldId="546"/>
            <ac:grpSpMk id="3" creationId="{18801DCA-AD40-17D8-E667-C30E85CCE6F8}"/>
          </ac:grpSpMkLst>
        </pc:grpChg>
        <pc:grpChg chg="mod">
          <ac:chgData name="(대학원생) 송상현 (도시환경공학과)" userId="70f2d841-58d8-4d83-bb54-db1f3fe2fa38" providerId="ADAL" clId="{27356C79-3A7B-4499-B7BC-19DC462FDB07}" dt="2022-12-07T02:11:37.362" v="148"/>
          <ac:grpSpMkLst>
            <pc:docMk/>
            <pc:sldMk cId="2962783558" sldId="546"/>
            <ac:grpSpMk id="8" creationId="{51CAEA33-3149-3146-76BE-7E1AAE45C089}"/>
          </ac:grpSpMkLst>
        </pc:grpChg>
        <pc:picChg chg="mod">
          <ac:chgData name="(대학원생) 송상현 (도시환경공학과)" userId="70f2d841-58d8-4d83-bb54-db1f3fe2fa38" providerId="ADAL" clId="{27356C79-3A7B-4499-B7BC-19DC462FDB07}" dt="2022-12-07T02:11:37.362" v="148"/>
          <ac:picMkLst>
            <pc:docMk/>
            <pc:sldMk cId="2962783558" sldId="546"/>
            <ac:picMk id="2" creationId="{A253E783-DEA1-4E14-69D7-B5C8810AC176}"/>
          </ac:picMkLst>
        </pc:picChg>
      </pc:sldChg>
      <pc:sldChg chg="modSp del modNotes">
        <pc:chgData name="(대학원생) 송상현 (도시환경공학과)" userId="70f2d841-58d8-4d83-bb54-db1f3fe2fa38" providerId="ADAL" clId="{27356C79-3A7B-4499-B7BC-19DC462FDB07}" dt="2022-12-07T02:17:45.877" v="198" actId="47"/>
        <pc:sldMkLst>
          <pc:docMk/>
          <pc:sldMk cId="4062846996" sldId="552"/>
        </pc:sldMkLst>
        <pc:spChg chg="mod">
          <ac:chgData name="(대학원생) 송상현 (도시환경공학과)" userId="70f2d841-58d8-4d83-bb54-db1f3fe2fa38" providerId="ADAL" clId="{27356C79-3A7B-4499-B7BC-19DC462FDB07}" dt="2022-12-07T02:11:37.362" v="148"/>
          <ac:spMkLst>
            <pc:docMk/>
            <pc:sldMk cId="4062846996" sldId="552"/>
            <ac:spMk id="3" creationId="{C4BAE261-6FE8-40B6-B081-60F4027FBFEE}"/>
          </ac:spMkLst>
        </pc:spChg>
        <pc:spChg chg="mod">
          <ac:chgData name="(대학원생) 송상현 (도시환경공학과)" userId="70f2d841-58d8-4d83-bb54-db1f3fe2fa38" providerId="ADAL" clId="{27356C79-3A7B-4499-B7BC-19DC462FDB07}" dt="2022-12-07T02:11:37.362" v="148"/>
          <ac:spMkLst>
            <pc:docMk/>
            <pc:sldMk cId="4062846996" sldId="552"/>
            <ac:spMk id="4" creationId="{D4D89863-C703-CC72-6530-BB410813CBE4}"/>
          </ac:spMkLst>
        </pc:spChg>
        <pc:spChg chg="mod">
          <ac:chgData name="(대학원생) 송상현 (도시환경공학과)" userId="70f2d841-58d8-4d83-bb54-db1f3fe2fa38" providerId="ADAL" clId="{27356C79-3A7B-4499-B7BC-19DC462FDB07}" dt="2022-12-07T02:11:37.362" v="148"/>
          <ac:spMkLst>
            <pc:docMk/>
            <pc:sldMk cId="4062846996" sldId="552"/>
            <ac:spMk id="7" creationId="{29E7297D-A675-A5F7-07A1-DB6B3A45297C}"/>
          </ac:spMkLst>
        </pc:spChg>
        <pc:spChg chg="mod">
          <ac:chgData name="(대학원생) 송상현 (도시환경공학과)" userId="70f2d841-58d8-4d83-bb54-db1f3fe2fa38" providerId="ADAL" clId="{27356C79-3A7B-4499-B7BC-19DC462FDB07}" dt="2022-12-07T02:11:37.362" v="148"/>
          <ac:spMkLst>
            <pc:docMk/>
            <pc:sldMk cId="4062846996" sldId="552"/>
            <ac:spMk id="8" creationId="{CF70F825-C26E-277D-F26F-889AC04FDB2F}"/>
          </ac:spMkLst>
        </pc:spChg>
        <pc:graphicFrameChg chg="mod">
          <ac:chgData name="(대학원생) 송상현 (도시환경공학과)" userId="70f2d841-58d8-4d83-bb54-db1f3fe2fa38" providerId="ADAL" clId="{27356C79-3A7B-4499-B7BC-19DC462FDB07}" dt="2022-12-07T02:11:37.362" v="148"/>
          <ac:graphicFrameMkLst>
            <pc:docMk/>
            <pc:sldMk cId="4062846996" sldId="552"/>
            <ac:graphicFrameMk id="2" creationId="{A28E1D27-E0B0-F25E-F0F9-CA5DD0BACAFF}"/>
          </ac:graphicFrameMkLst>
        </pc:graphicFrameChg>
        <pc:graphicFrameChg chg="mod">
          <ac:chgData name="(대학원생) 송상현 (도시환경공학과)" userId="70f2d841-58d8-4d83-bb54-db1f3fe2fa38" providerId="ADAL" clId="{27356C79-3A7B-4499-B7BC-19DC462FDB07}" dt="2022-12-07T02:11:37.362" v="148"/>
          <ac:graphicFrameMkLst>
            <pc:docMk/>
            <pc:sldMk cId="4062846996" sldId="552"/>
            <ac:graphicFrameMk id="6" creationId="{9FE3BE6B-B75D-E2FA-D9AF-9E0812BCAF07}"/>
          </ac:graphicFrameMkLst>
        </pc:graphicFrameChg>
      </pc:sldChg>
      <pc:sldChg chg="modSp del modNotes">
        <pc:chgData name="(대학원생) 송상현 (도시환경공학과)" userId="70f2d841-58d8-4d83-bb54-db1f3fe2fa38" providerId="ADAL" clId="{27356C79-3A7B-4499-B7BC-19DC462FDB07}" dt="2022-12-07T02:17:45.877" v="198" actId="47"/>
        <pc:sldMkLst>
          <pc:docMk/>
          <pc:sldMk cId="1597627006" sldId="640"/>
        </pc:sldMkLst>
        <pc:spChg chg="mod">
          <ac:chgData name="(대학원생) 송상현 (도시환경공학과)" userId="70f2d841-58d8-4d83-bb54-db1f3fe2fa38" providerId="ADAL" clId="{27356C79-3A7B-4499-B7BC-19DC462FDB07}" dt="2022-12-07T02:11:37.362" v="148"/>
          <ac:spMkLst>
            <pc:docMk/>
            <pc:sldMk cId="1597627006" sldId="640"/>
            <ac:spMk id="3" creationId="{C4BAE261-6FE8-40B6-B081-60F4027FBFEE}"/>
          </ac:spMkLst>
        </pc:spChg>
        <pc:spChg chg="mod">
          <ac:chgData name="(대학원생) 송상현 (도시환경공학과)" userId="70f2d841-58d8-4d83-bb54-db1f3fe2fa38" providerId="ADAL" clId="{27356C79-3A7B-4499-B7BC-19DC462FDB07}" dt="2022-12-07T02:11:37.362" v="148"/>
          <ac:spMkLst>
            <pc:docMk/>
            <pc:sldMk cId="1597627006" sldId="640"/>
            <ac:spMk id="11" creationId="{51298D66-EFA7-5272-A5B8-D36A30976A20}"/>
          </ac:spMkLst>
        </pc:spChg>
        <pc:spChg chg="mod">
          <ac:chgData name="(대학원생) 송상현 (도시환경공학과)" userId="70f2d841-58d8-4d83-bb54-db1f3fe2fa38" providerId="ADAL" clId="{27356C79-3A7B-4499-B7BC-19DC462FDB07}" dt="2022-12-07T02:11:37.362" v="148"/>
          <ac:spMkLst>
            <pc:docMk/>
            <pc:sldMk cId="1597627006" sldId="640"/>
            <ac:spMk id="24" creationId="{5AE0A8A0-F9C5-3EA9-A4E4-7DEC31ACFB2F}"/>
          </ac:spMkLst>
        </pc:spChg>
        <pc:spChg chg="mod">
          <ac:chgData name="(대학원생) 송상현 (도시환경공학과)" userId="70f2d841-58d8-4d83-bb54-db1f3fe2fa38" providerId="ADAL" clId="{27356C79-3A7B-4499-B7BC-19DC462FDB07}" dt="2022-12-07T02:11:37.362" v="148"/>
          <ac:spMkLst>
            <pc:docMk/>
            <pc:sldMk cId="1597627006" sldId="640"/>
            <ac:spMk id="32" creationId="{81E1C5E4-6205-4237-0D13-8F653D97068B}"/>
          </ac:spMkLst>
        </pc:spChg>
        <pc:spChg chg="mod">
          <ac:chgData name="(대학원생) 송상현 (도시환경공학과)" userId="70f2d841-58d8-4d83-bb54-db1f3fe2fa38" providerId="ADAL" clId="{27356C79-3A7B-4499-B7BC-19DC462FDB07}" dt="2022-12-07T02:11:37.362" v="148"/>
          <ac:spMkLst>
            <pc:docMk/>
            <pc:sldMk cId="1597627006" sldId="640"/>
            <ac:spMk id="40" creationId="{DE617E83-FA6D-EDD0-E2BD-DC89E979427E}"/>
          </ac:spMkLst>
        </pc:spChg>
        <pc:spChg chg="mod">
          <ac:chgData name="(대학원생) 송상현 (도시환경공학과)" userId="70f2d841-58d8-4d83-bb54-db1f3fe2fa38" providerId="ADAL" clId="{27356C79-3A7B-4499-B7BC-19DC462FDB07}" dt="2022-12-07T02:11:37.362" v="148"/>
          <ac:spMkLst>
            <pc:docMk/>
            <pc:sldMk cId="1597627006" sldId="640"/>
            <ac:spMk id="42" creationId="{29A99F47-29EC-E957-D4D3-B4B614ED9BCD}"/>
          </ac:spMkLst>
        </pc:spChg>
        <pc:spChg chg="mod">
          <ac:chgData name="(대학원생) 송상현 (도시환경공학과)" userId="70f2d841-58d8-4d83-bb54-db1f3fe2fa38" providerId="ADAL" clId="{27356C79-3A7B-4499-B7BC-19DC462FDB07}" dt="2022-12-07T02:11:37.362" v="148"/>
          <ac:spMkLst>
            <pc:docMk/>
            <pc:sldMk cId="1597627006" sldId="640"/>
            <ac:spMk id="44" creationId="{7F071EBD-2270-8D46-9AE8-79C1EB6A2830}"/>
          </ac:spMkLst>
        </pc:spChg>
        <pc:spChg chg="mod">
          <ac:chgData name="(대학원생) 송상현 (도시환경공학과)" userId="70f2d841-58d8-4d83-bb54-db1f3fe2fa38" providerId="ADAL" clId="{27356C79-3A7B-4499-B7BC-19DC462FDB07}" dt="2022-12-07T02:11:37.362" v="148"/>
          <ac:spMkLst>
            <pc:docMk/>
            <pc:sldMk cId="1597627006" sldId="640"/>
            <ac:spMk id="45" creationId="{53896241-3AC4-3245-8C28-D3EA6A635667}"/>
          </ac:spMkLst>
        </pc:spChg>
        <pc:spChg chg="mod">
          <ac:chgData name="(대학원생) 송상현 (도시환경공학과)" userId="70f2d841-58d8-4d83-bb54-db1f3fe2fa38" providerId="ADAL" clId="{27356C79-3A7B-4499-B7BC-19DC462FDB07}" dt="2022-12-07T02:11:37.362" v="148"/>
          <ac:spMkLst>
            <pc:docMk/>
            <pc:sldMk cId="1597627006" sldId="640"/>
            <ac:spMk id="49" creationId="{6940AFF3-B09E-F94C-92F5-9ACF18BAC8B3}"/>
          </ac:spMkLst>
        </pc:spChg>
        <pc:spChg chg="mod">
          <ac:chgData name="(대학원생) 송상현 (도시환경공학과)" userId="70f2d841-58d8-4d83-bb54-db1f3fe2fa38" providerId="ADAL" clId="{27356C79-3A7B-4499-B7BC-19DC462FDB07}" dt="2022-12-07T02:11:37.362" v="148"/>
          <ac:spMkLst>
            <pc:docMk/>
            <pc:sldMk cId="1597627006" sldId="640"/>
            <ac:spMk id="51" creationId="{C67845A4-EE1F-31C7-22D5-56D0FD8AAC97}"/>
          </ac:spMkLst>
        </pc:spChg>
        <pc:spChg chg="mod">
          <ac:chgData name="(대학원생) 송상현 (도시환경공학과)" userId="70f2d841-58d8-4d83-bb54-db1f3fe2fa38" providerId="ADAL" clId="{27356C79-3A7B-4499-B7BC-19DC462FDB07}" dt="2022-12-07T02:11:37.362" v="148"/>
          <ac:spMkLst>
            <pc:docMk/>
            <pc:sldMk cId="1597627006" sldId="640"/>
            <ac:spMk id="52" creationId="{87A69F93-02AF-132F-E216-7054FC279586}"/>
          </ac:spMkLst>
        </pc:spChg>
        <pc:spChg chg="mod">
          <ac:chgData name="(대학원생) 송상현 (도시환경공학과)" userId="70f2d841-58d8-4d83-bb54-db1f3fe2fa38" providerId="ADAL" clId="{27356C79-3A7B-4499-B7BC-19DC462FDB07}" dt="2022-12-07T02:11:37.362" v="148"/>
          <ac:spMkLst>
            <pc:docMk/>
            <pc:sldMk cId="1597627006" sldId="640"/>
            <ac:spMk id="53" creationId="{42B20A5F-5EF9-BD38-47A1-6A1333FB212B}"/>
          </ac:spMkLst>
        </pc:spChg>
        <pc:spChg chg="mod">
          <ac:chgData name="(대학원생) 송상현 (도시환경공학과)" userId="70f2d841-58d8-4d83-bb54-db1f3fe2fa38" providerId="ADAL" clId="{27356C79-3A7B-4499-B7BC-19DC462FDB07}" dt="2022-12-07T02:11:37.362" v="148"/>
          <ac:spMkLst>
            <pc:docMk/>
            <pc:sldMk cId="1597627006" sldId="640"/>
            <ac:spMk id="54" creationId="{6DB86D16-D0ED-D141-5BA7-F49A24E30B7F}"/>
          </ac:spMkLst>
        </pc:spChg>
        <pc:grpChg chg="mod">
          <ac:chgData name="(대학원생) 송상현 (도시환경공학과)" userId="70f2d841-58d8-4d83-bb54-db1f3fe2fa38" providerId="ADAL" clId="{27356C79-3A7B-4499-B7BC-19DC462FDB07}" dt="2022-12-07T02:11:37.362" v="148"/>
          <ac:grpSpMkLst>
            <pc:docMk/>
            <pc:sldMk cId="1597627006" sldId="640"/>
            <ac:grpSpMk id="12" creationId="{4323F157-46D0-A1C7-5BAF-CFD656CDF368}"/>
          </ac:grpSpMkLst>
        </pc:grpChg>
        <pc:grpChg chg="mod">
          <ac:chgData name="(대학원생) 송상현 (도시환경공학과)" userId="70f2d841-58d8-4d83-bb54-db1f3fe2fa38" providerId="ADAL" clId="{27356C79-3A7B-4499-B7BC-19DC462FDB07}" dt="2022-12-07T02:11:37.362" v="148"/>
          <ac:grpSpMkLst>
            <pc:docMk/>
            <pc:sldMk cId="1597627006" sldId="640"/>
            <ac:grpSpMk id="17" creationId="{48B3A865-CB45-5952-03C3-82EB8798361A}"/>
          </ac:grpSpMkLst>
        </pc:grpChg>
        <pc:grpChg chg="mod">
          <ac:chgData name="(대학원생) 송상현 (도시환경공학과)" userId="70f2d841-58d8-4d83-bb54-db1f3fe2fa38" providerId="ADAL" clId="{27356C79-3A7B-4499-B7BC-19DC462FDB07}" dt="2022-12-07T02:11:37.362" v="148"/>
          <ac:grpSpMkLst>
            <pc:docMk/>
            <pc:sldMk cId="1597627006" sldId="640"/>
            <ac:grpSpMk id="18" creationId="{0F8BABCA-25D6-58BB-9F00-F56D7667BE92}"/>
          </ac:grpSpMkLst>
        </pc:grpChg>
        <pc:grpChg chg="mod">
          <ac:chgData name="(대학원생) 송상현 (도시환경공학과)" userId="70f2d841-58d8-4d83-bb54-db1f3fe2fa38" providerId="ADAL" clId="{27356C79-3A7B-4499-B7BC-19DC462FDB07}" dt="2022-12-07T02:11:37.362" v="148"/>
          <ac:grpSpMkLst>
            <pc:docMk/>
            <pc:sldMk cId="1597627006" sldId="640"/>
            <ac:grpSpMk id="19" creationId="{DFEDBDE8-F006-A77F-EACE-272014516173}"/>
          </ac:grpSpMkLst>
        </pc:grpChg>
        <pc:grpChg chg="mod">
          <ac:chgData name="(대학원생) 송상현 (도시환경공학과)" userId="70f2d841-58d8-4d83-bb54-db1f3fe2fa38" providerId="ADAL" clId="{27356C79-3A7B-4499-B7BC-19DC462FDB07}" dt="2022-12-07T02:11:37.362" v="148"/>
          <ac:grpSpMkLst>
            <pc:docMk/>
            <pc:sldMk cId="1597627006" sldId="640"/>
            <ac:grpSpMk id="25" creationId="{6626A8CF-B150-CE70-5790-CB776F38DDD5}"/>
          </ac:grpSpMkLst>
        </pc:grpChg>
        <pc:grpChg chg="mod">
          <ac:chgData name="(대학원생) 송상현 (도시환경공학과)" userId="70f2d841-58d8-4d83-bb54-db1f3fe2fa38" providerId="ADAL" clId="{27356C79-3A7B-4499-B7BC-19DC462FDB07}" dt="2022-12-07T02:11:37.362" v="148"/>
          <ac:grpSpMkLst>
            <pc:docMk/>
            <pc:sldMk cId="1597627006" sldId="640"/>
            <ac:grpSpMk id="26" creationId="{5FABA42A-BB55-E601-FCF1-AC67336693A4}"/>
          </ac:grpSpMkLst>
        </pc:grpChg>
        <pc:grpChg chg="mod">
          <ac:chgData name="(대학원생) 송상현 (도시환경공학과)" userId="70f2d841-58d8-4d83-bb54-db1f3fe2fa38" providerId="ADAL" clId="{27356C79-3A7B-4499-B7BC-19DC462FDB07}" dt="2022-12-07T02:11:37.362" v="148"/>
          <ac:grpSpMkLst>
            <pc:docMk/>
            <pc:sldMk cId="1597627006" sldId="640"/>
            <ac:grpSpMk id="27" creationId="{5C168829-4DE0-FD30-203F-5B0399839095}"/>
          </ac:grpSpMkLst>
        </pc:grpChg>
        <pc:grpChg chg="mod">
          <ac:chgData name="(대학원생) 송상현 (도시환경공학과)" userId="70f2d841-58d8-4d83-bb54-db1f3fe2fa38" providerId="ADAL" clId="{27356C79-3A7B-4499-B7BC-19DC462FDB07}" dt="2022-12-07T02:11:37.362" v="148"/>
          <ac:grpSpMkLst>
            <pc:docMk/>
            <pc:sldMk cId="1597627006" sldId="640"/>
            <ac:grpSpMk id="33" creationId="{C0283076-9CC7-C9BB-BC06-525019D21773}"/>
          </ac:grpSpMkLst>
        </pc:grpChg>
        <pc:grpChg chg="mod">
          <ac:chgData name="(대학원생) 송상현 (도시환경공학과)" userId="70f2d841-58d8-4d83-bb54-db1f3fe2fa38" providerId="ADAL" clId="{27356C79-3A7B-4499-B7BC-19DC462FDB07}" dt="2022-12-07T02:11:37.362" v="148"/>
          <ac:grpSpMkLst>
            <pc:docMk/>
            <pc:sldMk cId="1597627006" sldId="640"/>
            <ac:grpSpMk id="34" creationId="{478F5286-650C-0D00-9DAD-560654A6032F}"/>
          </ac:grpSpMkLst>
        </pc:grpChg>
        <pc:grpChg chg="mod">
          <ac:chgData name="(대학원생) 송상현 (도시환경공학과)" userId="70f2d841-58d8-4d83-bb54-db1f3fe2fa38" providerId="ADAL" clId="{27356C79-3A7B-4499-B7BC-19DC462FDB07}" dt="2022-12-07T02:11:37.362" v="148"/>
          <ac:grpSpMkLst>
            <pc:docMk/>
            <pc:sldMk cId="1597627006" sldId="640"/>
            <ac:grpSpMk id="35" creationId="{E30D0B12-E722-F9AF-0CB2-C93A3D6DE312}"/>
          </ac:grpSpMkLst>
        </pc:grpChg>
        <pc:grpChg chg="mod">
          <ac:chgData name="(대학원생) 송상현 (도시환경공학과)" userId="70f2d841-58d8-4d83-bb54-db1f3fe2fa38" providerId="ADAL" clId="{27356C79-3A7B-4499-B7BC-19DC462FDB07}" dt="2022-12-07T02:11:37.362" v="148"/>
          <ac:grpSpMkLst>
            <pc:docMk/>
            <pc:sldMk cId="1597627006" sldId="640"/>
            <ac:grpSpMk id="43" creationId="{16416F80-A3C4-5440-8831-106A284C6376}"/>
          </ac:grpSpMkLst>
        </pc:grpChg>
        <pc:grpChg chg="mod">
          <ac:chgData name="(대학원생) 송상현 (도시환경공학과)" userId="70f2d841-58d8-4d83-bb54-db1f3fe2fa38" providerId="ADAL" clId="{27356C79-3A7B-4499-B7BC-19DC462FDB07}" dt="2022-12-07T02:11:37.362" v="148"/>
          <ac:grpSpMkLst>
            <pc:docMk/>
            <pc:sldMk cId="1597627006" sldId="640"/>
            <ac:grpSpMk id="48" creationId="{BEC77667-E723-5889-C302-C551098F5D5D}"/>
          </ac:grpSpMkLst>
        </pc:grpChg>
        <pc:graphicFrameChg chg="mod">
          <ac:chgData name="(대학원생) 송상현 (도시환경공학과)" userId="70f2d841-58d8-4d83-bb54-db1f3fe2fa38" providerId="ADAL" clId="{27356C79-3A7B-4499-B7BC-19DC462FDB07}" dt="2022-12-07T02:11:37.362" v="148"/>
          <ac:graphicFrameMkLst>
            <pc:docMk/>
            <pc:sldMk cId="1597627006" sldId="640"/>
            <ac:graphicFrameMk id="6" creationId="{77D0106D-9416-05FF-BAD9-2360C5CC15DD}"/>
          </ac:graphicFrameMkLst>
        </pc:graphicFrameChg>
        <pc:picChg chg="mod">
          <ac:chgData name="(대학원생) 송상현 (도시환경공학과)" userId="70f2d841-58d8-4d83-bb54-db1f3fe2fa38" providerId="ADAL" clId="{27356C79-3A7B-4499-B7BC-19DC462FDB07}" dt="2022-12-07T02:11:37.362" v="148"/>
          <ac:picMkLst>
            <pc:docMk/>
            <pc:sldMk cId="1597627006" sldId="640"/>
            <ac:picMk id="20" creationId="{D5EEF4AE-A2AF-F327-32DC-FB292D9AF886}"/>
          </ac:picMkLst>
        </pc:picChg>
        <pc:picChg chg="mod">
          <ac:chgData name="(대학원생) 송상현 (도시환경공학과)" userId="70f2d841-58d8-4d83-bb54-db1f3fe2fa38" providerId="ADAL" clId="{27356C79-3A7B-4499-B7BC-19DC462FDB07}" dt="2022-12-07T02:11:37.362" v="148"/>
          <ac:picMkLst>
            <pc:docMk/>
            <pc:sldMk cId="1597627006" sldId="640"/>
            <ac:picMk id="21" creationId="{F74FDF9E-DA01-B63E-2866-C6788F1862B4}"/>
          </ac:picMkLst>
        </pc:picChg>
        <pc:picChg chg="mod">
          <ac:chgData name="(대학원생) 송상현 (도시환경공학과)" userId="70f2d841-58d8-4d83-bb54-db1f3fe2fa38" providerId="ADAL" clId="{27356C79-3A7B-4499-B7BC-19DC462FDB07}" dt="2022-12-07T02:11:37.362" v="148"/>
          <ac:picMkLst>
            <pc:docMk/>
            <pc:sldMk cId="1597627006" sldId="640"/>
            <ac:picMk id="22" creationId="{FC3624CF-25F6-6823-CA12-F1571BEE2A5C}"/>
          </ac:picMkLst>
        </pc:picChg>
        <pc:picChg chg="mod">
          <ac:chgData name="(대학원생) 송상현 (도시환경공학과)" userId="70f2d841-58d8-4d83-bb54-db1f3fe2fa38" providerId="ADAL" clId="{27356C79-3A7B-4499-B7BC-19DC462FDB07}" dt="2022-12-07T02:11:37.362" v="148"/>
          <ac:picMkLst>
            <pc:docMk/>
            <pc:sldMk cId="1597627006" sldId="640"/>
            <ac:picMk id="23" creationId="{9AC6036D-B6E5-CE9D-B682-8E539DAF2CFA}"/>
          </ac:picMkLst>
        </pc:picChg>
        <pc:picChg chg="mod">
          <ac:chgData name="(대학원생) 송상현 (도시환경공학과)" userId="70f2d841-58d8-4d83-bb54-db1f3fe2fa38" providerId="ADAL" clId="{27356C79-3A7B-4499-B7BC-19DC462FDB07}" dt="2022-12-07T02:11:37.362" v="148"/>
          <ac:picMkLst>
            <pc:docMk/>
            <pc:sldMk cId="1597627006" sldId="640"/>
            <ac:picMk id="28" creationId="{5576F7AA-8A18-139C-4230-399DCE842DB6}"/>
          </ac:picMkLst>
        </pc:picChg>
        <pc:picChg chg="mod">
          <ac:chgData name="(대학원생) 송상현 (도시환경공학과)" userId="70f2d841-58d8-4d83-bb54-db1f3fe2fa38" providerId="ADAL" clId="{27356C79-3A7B-4499-B7BC-19DC462FDB07}" dt="2022-12-07T02:11:37.362" v="148"/>
          <ac:picMkLst>
            <pc:docMk/>
            <pc:sldMk cId="1597627006" sldId="640"/>
            <ac:picMk id="29" creationId="{00D41007-4B83-2A37-489E-FF22BDF48BF0}"/>
          </ac:picMkLst>
        </pc:picChg>
        <pc:picChg chg="mod">
          <ac:chgData name="(대학원생) 송상현 (도시환경공학과)" userId="70f2d841-58d8-4d83-bb54-db1f3fe2fa38" providerId="ADAL" clId="{27356C79-3A7B-4499-B7BC-19DC462FDB07}" dt="2022-12-07T02:11:37.362" v="148"/>
          <ac:picMkLst>
            <pc:docMk/>
            <pc:sldMk cId="1597627006" sldId="640"/>
            <ac:picMk id="30" creationId="{271BFEF6-CD01-85BB-8B6A-C4822B444DB4}"/>
          </ac:picMkLst>
        </pc:picChg>
        <pc:picChg chg="mod">
          <ac:chgData name="(대학원생) 송상현 (도시환경공학과)" userId="70f2d841-58d8-4d83-bb54-db1f3fe2fa38" providerId="ADAL" clId="{27356C79-3A7B-4499-B7BC-19DC462FDB07}" dt="2022-12-07T02:11:37.362" v="148"/>
          <ac:picMkLst>
            <pc:docMk/>
            <pc:sldMk cId="1597627006" sldId="640"/>
            <ac:picMk id="31" creationId="{9422025E-D13D-207C-6B99-2865F1F69DAD}"/>
          </ac:picMkLst>
        </pc:picChg>
        <pc:picChg chg="mod">
          <ac:chgData name="(대학원생) 송상현 (도시환경공학과)" userId="70f2d841-58d8-4d83-bb54-db1f3fe2fa38" providerId="ADAL" clId="{27356C79-3A7B-4499-B7BC-19DC462FDB07}" dt="2022-12-07T02:11:37.362" v="148"/>
          <ac:picMkLst>
            <pc:docMk/>
            <pc:sldMk cId="1597627006" sldId="640"/>
            <ac:picMk id="36" creationId="{6F2626A4-1D05-26BC-71AF-CC99113CAC4F}"/>
          </ac:picMkLst>
        </pc:picChg>
        <pc:picChg chg="mod">
          <ac:chgData name="(대학원생) 송상현 (도시환경공학과)" userId="70f2d841-58d8-4d83-bb54-db1f3fe2fa38" providerId="ADAL" clId="{27356C79-3A7B-4499-B7BC-19DC462FDB07}" dt="2022-12-07T02:11:37.362" v="148"/>
          <ac:picMkLst>
            <pc:docMk/>
            <pc:sldMk cId="1597627006" sldId="640"/>
            <ac:picMk id="37" creationId="{BC6BB1B3-4480-3A83-8FBB-2300C75ACFEF}"/>
          </ac:picMkLst>
        </pc:picChg>
        <pc:picChg chg="mod">
          <ac:chgData name="(대학원생) 송상현 (도시환경공학과)" userId="70f2d841-58d8-4d83-bb54-db1f3fe2fa38" providerId="ADAL" clId="{27356C79-3A7B-4499-B7BC-19DC462FDB07}" dt="2022-12-07T02:11:37.362" v="148"/>
          <ac:picMkLst>
            <pc:docMk/>
            <pc:sldMk cId="1597627006" sldId="640"/>
            <ac:picMk id="38" creationId="{C08AFAD3-E96C-4B1F-190D-C9912D9A8787}"/>
          </ac:picMkLst>
        </pc:picChg>
        <pc:picChg chg="mod">
          <ac:chgData name="(대학원생) 송상현 (도시환경공학과)" userId="70f2d841-58d8-4d83-bb54-db1f3fe2fa38" providerId="ADAL" clId="{27356C79-3A7B-4499-B7BC-19DC462FDB07}" dt="2022-12-07T02:11:37.362" v="148"/>
          <ac:picMkLst>
            <pc:docMk/>
            <pc:sldMk cId="1597627006" sldId="640"/>
            <ac:picMk id="39" creationId="{9C1EBE5C-C880-DBDD-BEC0-F5B8B3175BDE}"/>
          </ac:picMkLst>
        </pc:picChg>
        <pc:picChg chg="mod">
          <ac:chgData name="(대학원생) 송상현 (도시환경공학과)" userId="70f2d841-58d8-4d83-bb54-db1f3fe2fa38" providerId="ADAL" clId="{27356C79-3A7B-4499-B7BC-19DC462FDB07}" dt="2022-12-07T02:11:37.362" v="148"/>
          <ac:picMkLst>
            <pc:docMk/>
            <pc:sldMk cId="1597627006" sldId="640"/>
            <ac:picMk id="50" creationId="{E59C309F-3698-6740-BE45-6C68295628EB}"/>
          </ac:picMkLst>
        </pc:picChg>
        <pc:cxnChg chg="mod">
          <ac:chgData name="(대학원생) 송상현 (도시환경공학과)" userId="70f2d841-58d8-4d83-bb54-db1f3fe2fa38" providerId="ADAL" clId="{27356C79-3A7B-4499-B7BC-19DC462FDB07}" dt="2022-12-07T02:11:37.362" v="148"/>
          <ac:cxnSpMkLst>
            <pc:docMk/>
            <pc:sldMk cId="1597627006" sldId="640"/>
            <ac:cxnSpMk id="41" creationId="{D90D08D8-AE0C-5873-2D18-2A466296B8CC}"/>
          </ac:cxnSpMkLst>
        </pc:cxnChg>
      </pc:sldChg>
      <pc:sldChg chg="modSp del modNotes">
        <pc:chgData name="(대학원생) 송상현 (도시환경공학과)" userId="70f2d841-58d8-4d83-bb54-db1f3fe2fa38" providerId="ADAL" clId="{27356C79-3A7B-4499-B7BC-19DC462FDB07}" dt="2022-12-07T02:17:45.877" v="198" actId="47"/>
        <pc:sldMkLst>
          <pc:docMk/>
          <pc:sldMk cId="811262716" sldId="645"/>
        </pc:sldMkLst>
        <pc:spChg chg="mod">
          <ac:chgData name="(대학원생) 송상현 (도시환경공학과)" userId="70f2d841-58d8-4d83-bb54-db1f3fe2fa38" providerId="ADAL" clId="{27356C79-3A7B-4499-B7BC-19DC462FDB07}" dt="2022-12-07T02:11:37.362" v="148"/>
          <ac:spMkLst>
            <pc:docMk/>
            <pc:sldMk cId="811262716" sldId="645"/>
            <ac:spMk id="9" creationId="{E0CF0CB2-1A61-635B-89CA-3977A8C9C3D4}"/>
          </ac:spMkLst>
        </pc:spChg>
        <pc:spChg chg="mod">
          <ac:chgData name="(대학원생) 송상현 (도시환경공학과)" userId="70f2d841-58d8-4d83-bb54-db1f3fe2fa38" providerId="ADAL" clId="{27356C79-3A7B-4499-B7BC-19DC462FDB07}" dt="2022-12-07T02:11:37.362" v="148"/>
          <ac:spMkLst>
            <pc:docMk/>
            <pc:sldMk cId="811262716" sldId="645"/>
            <ac:spMk id="13" creationId="{303FA46E-FD88-9852-62C9-AFBFA7FB8D46}"/>
          </ac:spMkLst>
        </pc:spChg>
        <pc:spChg chg="mod">
          <ac:chgData name="(대학원생) 송상현 (도시환경공학과)" userId="70f2d841-58d8-4d83-bb54-db1f3fe2fa38" providerId="ADAL" clId="{27356C79-3A7B-4499-B7BC-19DC462FDB07}" dt="2022-12-07T02:11:37.362" v="148"/>
          <ac:spMkLst>
            <pc:docMk/>
            <pc:sldMk cId="811262716" sldId="645"/>
            <ac:spMk id="19" creationId="{DC875106-1381-B2F4-EF4F-815F319BB4B3}"/>
          </ac:spMkLst>
        </pc:spChg>
        <pc:spChg chg="mod">
          <ac:chgData name="(대학원생) 송상현 (도시환경공학과)" userId="70f2d841-58d8-4d83-bb54-db1f3fe2fa38" providerId="ADAL" clId="{27356C79-3A7B-4499-B7BC-19DC462FDB07}" dt="2022-12-07T02:11:37.362" v="148"/>
          <ac:spMkLst>
            <pc:docMk/>
            <pc:sldMk cId="811262716" sldId="645"/>
            <ac:spMk id="20" creationId="{A6F2F607-6706-5F4A-9BBA-C0B3B923314D}"/>
          </ac:spMkLst>
        </pc:spChg>
        <pc:spChg chg="mod">
          <ac:chgData name="(대학원생) 송상현 (도시환경공학과)" userId="70f2d841-58d8-4d83-bb54-db1f3fe2fa38" providerId="ADAL" clId="{27356C79-3A7B-4499-B7BC-19DC462FDB07}" dt="2022-12-07T02:11:37.362" v="148"/>
          <ac:spMkLst>
            <pc:docMk/>
            <pc:sldMk cId="811262716" sldId="645"/>
            <ac:spMk id="22" creationId="{765E9309-9DCD-5A87-A409-77C316CCBF95}"/>
          </ac:spMkLst>
        </pc:spChg>
        <pc:spChg chg="mod">
          <ac:chgData name="(대학원생) 송상현 (도시환경공학과)" userId="70f2d841-58d8-4d83-bb54-db1f3fe2fa38" providerId="ADAL" clId="{27356C79-3A7B-4499-B7BC-19DC462FDB07}" dt="2022-12-07T02:11:37.362" v="148"/>
          <ac:spMkLst>
            <pc:docMk/>
            <pc:sldMk cId="811262716" sldId="645"/>
            <ac:spMk id="29" creationId="{34C5B36D-2073-4140-9847-A2C9B36D9613}"/>
          </ac:spMkLst>
        </pc:spChg>
        <pc:spChg chg="mod">
          <ac:chgData name="(대학원생) 송상현 (도시환경공학과)" userId="70f2d841-58d8-4d83-bb54-db1f3fe2fa38" providerId="ADAL" clId="{27356C79-3A7B-4499-B7BC-19DC462FDB07}" dt="2022-12-07T02:11:37.362" v="148"/>
          <ac:spMkLst>
            <pc:docMk/>
            <pc:sldMk cId="811262716" sldId="645"/>
            <ac:spMk id="41" creationId="{6F018BEF-3840-DB5C-89AB-1B1B46FF8892}"/>
          </ac:spMkLst>
        </pc:spChg>
        <pc:spChg chg="mod">
          <ac:chgData name="(대학원생) 송상현 (도시환경공학과)" userId="70f2d841-58d8-4d83-bb54-db1f3fe2fa38" providerId="ADAL" clId="{27356C79-3A7B-4499-B7BC-19DC462FDB07}" dt="2022-12-07T02:11:37.362" v="148"/>
          <ac:spMkLst>
            <pc:docMk/>
            <pc:sldMk cId="811262716" sldId="645"/>
            <ac:spMk id="43" creationId="{8EB036F6-2301-B6E8-10BF-F63B2D89457F}"/>
          </ac:spMkLst>
        </pc:spChg>
        <pc:grpChg chg="mod">
          <ac:chgData name="(대학원생) 송상현 (도시환경공학과)" userId="70f2d841-58d8-4d83-bb54-db1f3fe2fa38" providerId="ADAL" clId="{27356C79-3A7B-4499-B7BC-19DC462FDB07}" dt="2022-12-07T02:11:37.362" v="148"/>
          <ac:grpSpMkLst>
            <pc:docMk/>
            <pc:sldMk cId="811262716" sldId="645"/>
            <ac:grpSpMk id="8" creationId="{98A382DF-449A-97D4-98CE-90027F1013CD}"/>
          </ac:grpSpMkLst>
        </pc:grpChg>
        <pc:picChg chg="mod">
          <ac:chgData name="(대학원생) 송상현 (도시환경공학과)" userId="70f2d841-58d8-4d83-bb54-db1f3fe2fa38" providerId="ADAL" clId="{27356C79-3A7B-4499-B7BC-19DC462FDB07}" dt="2022-12-07T02:11:37.362" v="148"/>
          <ac:picMkLst>
            <pc:docMk/>
            <pc:sldMk cId="811262716" sldId="645"/>
            <ac:picMk id="2" creationId="{8A9BB656-2564-CC45-A0D6-A8F93E8992F5}"/>
          </ac:picMkLst>
        </pc:picChg>
        <pc:picChg chg="mod">
          <ac:chgData name="(대학원생) 송상현 (도시환경공학과)" userId="70f2d841-58d8-4d83-bb54-db1f3fe2fa38" providerId="ADAL" clId="{27356C79-3A7B-4499-B7BC-19DC462FDB07}" dt="2022-12-07T02:11:37.362" v="148"/>
          <ac:picMkLst>
            <pc:docMk/>
            <pc:sldMk cId="811262716" sldId="645"/>
            <ac:picMk id="42" creationId="{A5597930-1591-8AFC-9770-728BC9726907}"/>
          </ac:picMkLst>
        </pc:picChg>
      </pc:sldChg>
      <pc:sldChg chg="modSp del modNotes">
        <pc:chgData name="(대학원생) 송상현 (도시환경공학과)" userId="70f2d841-58d8-4d83-bb54-db1f3fe2fa38" providerId="ADAL" clId="{27356C79-3A7B-4499-B7BC-19DC462FDB07}" dt="2022-12-07T02:17:45.877" v="198" actId="47"/>
        <pc:sldMkLst>
          <pc:docMk/>
          <pc:sldMk cId="1623159970" sldId="646"/>
        </pc:sldMkLst>
        <pc:spChg chg="mod">
          <ac:chgData name="(대학원생) 송상현 (도시환경공학과)" userId="70f2d841-58d8-4d83-bb54-db1f3fe2fa38" providerId="ADAL" clId="{27356C79-3A7B-4499-B7BC-19DC462FDB07}" dt="2022-12-07T02:11:37.362" v="148"/>
          <ac:spMkLst>
            <pc:docMk/>
            <pc:sldMk cId="1623159970" sldId="646"/>
            <ac:spMk id="2" creationId="{E70F4D88-D393-C745-8D8E-FD579AE72FEF}"/>
          </ac:spMkLst>
        </pc:spChg>
        <pc:spChg chg="mod">
          <ac:chgData name="(대학원생) 송상현 (도시환경공학과)" userId="70f2d841-58d8-4d83-bb54-db1f3fe2fa38" providerId="ADAL" clId="{27356C79-3A7B-4499-B7BC-19DC462FDB07}" dt="2022-12-07T02:11:37.362" v="148"/>
          <ac:spMkLst>
            <pc:docMk/>
            <pc:sldMk cId="1623159970" sldId="646"/>
            <ac:spMk id="12" creationId="{7C1D31FA-F226-8C06-EE34-27E3C2BB6CA6}"/>
          </ac:spMkLst>
        </pc:spChg>
        <pc:spChg chg="mod">
          <ac:chgData name="(대학원생) 송상현 (도시환경공학과)" userId="70f2d841-58d8-4d83-bb54-db1f3fe2fa38" providerId="ADAL" clId="{27356C79-3A7B-4499-B7BC-19DC462FDB07}" dt="2022-12-07T02:11:37.362" v="148"/>
          <ac:spMkLst>
            <pc:docMk/>
            <pc:sldMk cId="1623159970" sldId="646"/>
            <ac:spMk id="14" creationId="{50DC15E6-9980-2466-2E0A-37F7DC734FA8}"/>
          </ac:spMkLst>
        </pc:spChg>
        <pc:spChg chg="mod">
          <ac:chgData name="(대학원생) 송상현 (도시환경공학과)" userId="70f2d841-58d8-4d83-bb54-db1f3fe2fa38" providerId="ADAL" clId="{27356C79-3A7B-4499-B7BC-19DC462FDB07}" dt="2022-12-07T02:11:37.362" v="148"/>
          <ac:spMkLst>
            <pc:docMk/>
            <pc:sldMk cId="1623159970" sldId="646"/>
            <ac:spMk id="15" creationId="{DF2B73DD-EB87-1E33-B4CC-C9F44CE05024}"/>
          </ac:spMkLst>
        </pc:spChg>
        <pc:spChg chg="mod">
          <ac:chgData name="(대학원생) 송상현 (도시환경공학과)" userId="70f2d841-58d8-4d83-bb54-db1f3fe2fa38" providerId="ADAL" clId="{27356C79-3A7B-4499-B7BC-19DC462FDB07}" dt="2022-12-07T02:11:37.362" v="148"/>
          <ac:spMkLst>
            <pc:docMk/>
            <pc:sldMk cId="1623159970" sldId="646"/>
            <ac:spMk id="16" creationId="{09F8547C-EDC5-B047-9C29-E046D031E04B}"/>
          </ac:spMkLst>
        </pc:spChg>
        <pc:spChg chg="mod">
          <ac:chgData name="(대학원생) 송상현 (도시환경공학과)" userId="70f2d841-58d8-4d83-bb54-db1f3fe2fa38" providerId="ADAL" clId="{27356C79-3A7B-4499-B7BC-19DC462FDB07}" dt="2022-12-07T02:11:37.362" v="148"/>
          <ac:spMkLst>
            <pc:docMk/>
            <pc:sldMk cId="1623159970" sldId="646"/>
            <ac:spMk id="20" creationId="{8F6E1F23-1059-052A-53D7-EB3D4C70B307}"/>
          </ac:spMkLst>
        </pc:spChg>
        <pc:spChg chg="mod">
          <ac:chgData name="(대학원생) 송상현 (도시환경공학과)" userId="70f2d841-58d8-4d83-bb54-db1f3fe2fa38" providerId="ADAL" clId="{27356C79-3A7B-4499-B7BC-19DC462FDB07}" dt="2022-12-07T02:11:37.362" v="148"/>
          <ac:spMkLst>
            <pc:docMk/>
            <pc:sldMk cId="1623159970" sldId="646"/>
            <ac:spMk id="21" creationId="{5C6658BF-5D69-AFFE-F48B-2A5CC4DE2596}"/>
          </ac:spMkLst>
        </pc:spChg>
        <pc:spChg chg="mod">
          <ac:chgData name="(대학원생) 송상현 (도시환경공학과)" userId="70f2d841-58d8-4d83-bb54-db1f3fe2fa38" providerId="ADAL" clId="{27356C79-3A7B-4499-B7BC-19DC462FDB07}" dt="2022-12-07T02:11:37.362" v="148"/>
          <ac:spMkLst>
            <pc:docMk/>
            <pc:sldMk cId="1623159970" sldId="646"/>
            <ac:spMk id="22" creationId="{643DD01E-B566-1043-988D-0C9F24A99BC2}"/>
          </ac:spMkLst>
        </pc:spChg>
        <pc:spChg chg="mod">
          <ac:chgData name="(대학원생) 송상현 (도시환경공학과)" userId="70f2d841-58d8-4d83-bb54-db1f3fe2fa38" providerId="ADAL" clId="{27356C79-3A7B-4499-B7BC-19DC462FDB07}" dt="2022-12-07T02:11:37.362" v="148"/>
          <ac:spMkLst>
            <pc:docMk/>
            <pc:sldMk cId="1623159970" sldId="646"/>
            <ac:spMk id="24" creationId="{8E874D1F-1697-854A-9E5E-62D164F96715}"/>
          </ac:spMkLst>
        </pc:spChg>
        <pc:spChg chg="mod">
          <ac:chgData name="(대학원생) 송상현 (도시환경공학과)" userId="70f2d841-58d8-4d83-bb54-db1f3fe2fa38" providerId="ADAL" clId="{27356C79-3A7B-4499-B7BC-19DC462FDB07}" dt="2022-12-07T02:11:37.362" v="148"/>
          <ac:spMkLst>
            <pc:docMk/>
            <pc:sldMk cId="1623159970" sldId="646"/>
            <ac:spMk id="25" creationId="{AB884D88-1C56-9965-B492-E289207EA2BC}"/>
          </ac:spMkLst>
        </pc:spChg>
        <pc:spChg chg="mod">
          <ac:chgData name="(대학원생) 송상현 (도시환경공학과)" userId="70f2d841-58d8-4d83-bb54-db1f3fe2fa38" providerId="ADAL" clId="{27356C79-3A7B-4499-B7BC-19DC462FDB07}" dt="2022-12-07T02:11:37.362" v="148"/>
          <ac:spMkLst>
            <pc:docMk/>
            <pc:sldMk cId="1623159970" sldId="646"/>
            <ac:spMk id="30" creationId="{94C2CBAB-2F97-A94F-9B59-5CC2E89EEC4A}"/>
          </ac:spMkLst>
        </pc:spChg>
        <pc:spChg chg="mod">
          <ac:chgData name="(대학원생) 송상현 (도시환경공학과)" userId="70f2d841-58d8-4d83-bb54-db1f3fe2fa38" providerId="ADAL" clId="{27356C79-3A7B-4499-B7BC-19DC462FDB07}" dt="2022-12-07T02:11:37.362" v="148"/>
          <ac:spMkLst>
            <pc:docMk/>
            <pc:sldMk cId="1623159970" sldId="646"/>
            <ac:spMk id="39" creationId="{A6664FE3-CEE7-DA44-9F11-89788BF14237}"/>
          </ac:spMkLst>
        </pc:spChg>
        <pc:grpChg chg="mod">
          <ac:chgData name="(대학원생) 송상현 (도시환경공학과)" userId="70f2d841-58d8-4d83-bb54-db1f3fe2fa38" providerId="ADAL" clId="{27356C79-3A7B-4499-B7BC-19DC462FDB07}" dt="2022-12-07T02:11:37.362" v="148"/>
          <ac:grpSpMkLst>
            <pc:docMk/>
            <pc:sldMk cId="1623159970" sldId="646"/>
            <ac:grpSpMk id="17" creationId="{D8C37A58-FA2F-C847-8358-7C242E844990}"/>
          </ac:grpSpMkLst>
        </pc:grpChg>
        <pc:picChg chg="mod">
          <ac:chgData name="(대학원생) 송상현 (도시환경공학과)" userId="70f2d841-58d8-4d83-bb54-db1f3fe2fa38" providerId="ADAL" clId="{27356C79-3A7B-4499-B7BC-19DC462FDB07}" dt="2022-12-07T02:11:37.362" v="148"/>
          <ac:picMkLst>
            <pc:docMk/>
            <pc:sldMk cId="1623159970" sldId="646"/>
            <ac:picMk id="3" creationId="{644EE16A-5224-17E8-061D-5DC9410B7A99}"/>
          </ac:picMkLst>
        </pc:picChg>
        <pc:picChg chg="mod">
          <ac:chgData name="(대학원생) 송상현 (도시환경공학과)" userId="70f2d841-58d8-4d83-bb54-db1f3fe2fa38" providerId="ADAL" clId="{27356C79-3A7B-4499-B7BC-19DC462FDB07}" dt="2022-12-07T02:11:37.362" v="148"/>
          <ac:picMkLst>
            <pc:docMk/>
            <pc:sldMk cId="1623159970" sldId="646"/>
            <ac:picMk id="4" creationId="{D2E15CA8-848E-07C4-2454-B3291E864F2F}"/>
          </ac:picMkLst>
        </pc:picChg>
        <pc:picChg chg="mod">
          <ac:chgData name="(대학원생) 송상현 (도시환경공학과)" userId="70f2d841-58d8-4d83-bb54-db1f3fe2fa38" providerId="ADAL" clId="{27356C79-3A7B-4499-B7BC-19DC462FDB07}" dt="2022-12-07T02:11:37.362" v="148"/>
          <ac:picMkLst>
            <pc:docMk/>
            <pc:sldMk cId="1623159970" sldId="646"/>
            <ac:picMk id="6" creationId="{4AE3568A-A5F4-413A-E284-BF40D143523B}"/>
          </ac:picMkLst>
        </pc:picChg>
        <pc:picChg chg="mod">
          <ac:chgData name="(대학원생) 송상현 (도시환경공학과)" userId="70f2d841-58d8-4d83-bb54-db1f3fe2fa38" providerId="ADAL" clId="{27356C79-3A7B-4499-B7BC-19DC462FDB07}" dt="2022-12-07T02:11:37.362" v="148"/>
          <ac:picMkLst>
            <pc:docMk/>
            <pc:sldMk cId="1623159970" sldId="646"/>
            <ac:picMk id="9" creationId="{8CFD2E61-202A-22FB-FD81-4866D0B840D1}"/>
          </ac:picMkLst>
        </pc:picChg>
        <pc:picChg chg="mod">
          <ac:chgData name="(대학원생) 송상현 (도시환경공학과)" userId="70f2d841-58d8-4d83-bb54-db1f3fe2fa38" providerId="ADAL" clId="{27356C79-3A7B-4499-B7BC-19DC462FDB07}" dt="2022-12-07T02:11:37.362" v="148"/>
          <ac:picMkLst>
            <pc:docMk/>
            <pc:sldMk cId="1623159970" sldId="646"/>
            <ac:picMk id="13" creationId="{6578D7AB-7D06-3774-EF42-AE2D9C5D9CB7}"/>
          </ac:picMkLst>
        </pc:picChg>
        <pc:picChg chg="mod">
          <ac:chgData name="(대학원생) 송상현 (도시환경공학과)" userId="70f2d841-58d8-4d83-bb54-db1f3fe2fa38" providerId="ADAL" clId="{27356C79-3A7B-4499-B7BC-19DC462FDB07}" dt="2022-12-07T02:11:37.362" v="148"/>
          <ac:picMkLst>
            <pc:docMk/>
            <pc:sldMk cId="1623159970" sldId="646"/>
            <ac:picMk id="19" creationId="{E6DF92A3-E245-86B7-9FCC-A539D319F4AF}"/>
          </ac:picMkLst>
        </pc:picChg>
        <pc:cxnChg chg="mod">
          <ac:chgData name="(대학원생) 송상현 (도시환경공학과)" userId="70f2d841-58d8-4d83-bb54-db1f3fe2fa38" providerId="ADAL" clId="{27356C79-3A7B-4499-B7BC-19DC462FDB07}" dt="2022-12-07T02:11:37.362" v="148"/>
          <ac:cxnSpMkLst>
            <pc:docMk/>
            <pc:sldMk cId="1623159970" sldId="646"/>
            <ac:cxnSpMk id="23" creationId="{A09B8D91-2122-6277-8E51-B015856C921F}"/>
          </ac:cxnSpMkLst>
        </pc:cxnChg>
      </pc:sldChg>
      <pc:sldChg chg="modSp del modNotes">
        <pc:chgData name="(대학원생) 송상현 (도시환경공학과)" userId="70f2d841-58d8-4d83-bb54-db1f3fe2fa38" providerId="ADAL" clId="{27356C79-3A7B-4499-B7BC-19DC462FDB07}" dt="2022-12-07T02:17:45.877" v="198" actId="47"/>
        <pc:sldMkLst>
          <pc:docMk/>
          <pc:sldMk cId="2229888388" sldId="647"/>
        </pc:sldMkLst>
        <pc:spChg chg="mod">
          <ac:chgData name="(대학원생) 송상현 (도시환경공학과)" userId="70f2d841-58d8-4d83-bb54-db1f3fe2fa38" providerId="ADAL" clId="{27356C79-3A7B-4499-B7BC-19DC462FDB07}" dt="2022-12-07T02:11:37.362" v="148"/>
          <ac:spMkLst>
            <pc:docMk/>
            <pc:sldMk cId="2229888388" sldId="647"/>
            <ac:spMk id="12" creationId="{7C1D31FA-F226-8C06-EE34-27E3C2BB6CA6}"/>
          </ac:spMkLst>
        </pc:spChg>
        <pc:spChg chg="mod">
          <ac:chgData name="(대학원생) 송상현 (도시환경공학과)" userId="70f2d841-58d8-4d83-bb54-db1f3fe2fa38" providerId="ADAL" clId="{27356C79-3A7B-4499-B7BC-19DC462FDB07}" dt="2022-12-07T02:11:37.362" v="148"/>
          <ac:spMkLst>
            <pc:docMk/>
            <pc:sldMk cId="2229888388" sldId="647"/>
            <ac:spMk id="24" creationId="{BFE40841-341E-51DF-B971-84576A9D99F4}"/>
          </ac:spMkLst>
        </pc:spChg>
        <pc:spChg chg="mod">
          <ac:chgData name="(대학원생) 송상현 (도시환경공학과)" userId="70f2d841-58d8-4d83-bb54-db1f3fe2fa38" providerId="ADAL" clId="{27356C79-3A7B-4499-B7BC-19DC462FDB07}" dt="2022-12-07T02:11:37.362" v="148"/>
          <ac:spMkLst>
            <pc:docMk/>
            <pc:sldMk cId="2229888388" sldId="647"/>
            <ac:spMk id="25" creationId="{AB884D88-1C56-9965-B492-E289207EA2BC}"/>
          </ac:spMkLst>
        </pc:spChg>
        <pc:spChg chg="mod">
          <ac:chgData name="(대학원생) 송상현 (도시환경공학과)" userId="70f2d841-58d8-4d83-bb54-db1f3fe2fa38" providerId="ADAL" clId="{27356C79-3A7B-4499-B7BC-19DC462FDB07}" dt="2022-12-07T02:11:37.362" v="148"/>
          <ac:spMkLst>
            <pc:docMk/>
            <pc:sldMk cId="2229888388" sldId="647"/>
            <ac:spMk id="26" creationId="{65B93A93-AFCF-E182-AF82-1F182221262F}"/>
          </ac:spMkLst>
        </pc:spChg>
        <pc:spChg chg="mod">
          <ac:chgData name="(대학원생) 송상현 (도시환경공학과)" userId="70f2d841-58d8-4d83-bb54-db1f3fe2fa38" providerId="ADAL" clId="{27356C79-3A7B-4499-B7BC-19DC462FDB07}" dt="2022-12-07T02:11:37.362" v="148"/>
          <ac:spMkLst>
            <pc:docMk/>
            <pc:sldMk cId="2229888388" sldId="647"/>
            <ac:spMk id="28" creationId="{67D8F94D-5532-0618-627A-2B3FE8179609}"/>
          </ac:spMkLst>
        </pc:spChg>
        <pc:spChg chg="mod">
          <ac:chgData name="(대학원생) 송상현 (도시환경공학과)" userId="70f2d841-58d8-4d83-bb54-db1f3fe2fa38" providerId="ADAL" clId="{27356C79-3A7B-4499-B7BC-19DC462FDB07}" dt="2022-12-07T02:11:37.362" v="148"/>
          <ac:spMkLst>
            <pc:docMk/>
            <pc:sldMk cId="2229888388" sldId="647"/>
            <ac:spMk id="29" creationId="{5B7C72FD-2A97-7244-92F4-821CA1BCDDC3}"/>
          </ac:spMkLst>
        </pc:spChg>
        <pc:spChg chg="mod">
          <ac:chgData name="(대학원생) 송상현 (도시환경공학과)" userId="70f2d841-58d8-4d83-bb54-db1f3fe2fa38" providerId="ADAL" clId="{27356C79-3A7B-4499-B7BC-19DC462FDB07}" dt="2022-12-07T02:11:37.362" v="148"/>
          <ac:spMkLst>
            <pc:docMk/>
            <pc:sldMk cId="2229888388" sldId="647"/>
            <ac:spMk id="30" creationId="{94C2CBAB-2F97-A94F-9B59-5CC2E89EEC4A}"/>
          </ac:spMkLst>
        </pc:spChg>
        <pc:spChg chg="mod">
          <ac:chgData name="(대학원생) 송상현 (도시환경공학과)" userId="70f2d841-58d8-4d83-bb54-db1f3fe2fa38" providerId="ADAL" clId="{27356C79-3A7B-4499-B7BC-19DC462FDB07}" dt="2022-12-07T02:11:37.362" v="148"/>
          <ac:spMkLst>
            <pc:docMk/>
            <pc:sldMk cId="2229888388" sldId="647"/>
            <ac:spMk id="33" creationId="{8F76C919-A6FC-2D42-B4EA-B37244FFE585}"/>
          </ac:spMkLst>
        </pc:spChg>
        <pc:spChg chg="mod">
          <ac:chgData name="(대학원생) 송상현 (도시환경공학과)" userId="70f2d841-58d8-4d83-bb54-db1f3fe2fa38" providerId="ADAL" clId="{27356C79-3A7B-4499-B7BC-19DC462FDB07}" dt="2022-12-07T02:11:37.362" v="148"/>
          <ac:spMkLst>
            <pc:docMk/>
            <pc:sldMk cId="2229888388" sldId="647"/>
            <ac:spMk id="34" creationId="{BBAC1125-A2B4-0D4D-BAD4-644682F73350}"/>
          </ac:spMkLst>
        </pc:spChg>
        <pc:spChg chg="mod">
          <ac:chgData name="(대학원생) 송상현 (도시환경공학과)" userId="70f2d841-58d8-4d83-bb54-db1f3fe2fa38" providerId="ADAL" clId="{27356C79-3A7B-4499-B7BC-19DC462FDB07}" dt="2022-12-07T02:11:37.362" v="148"/>
          <ac:spMkLst>
            <pc:docMk/>
            <pc:sldMk cId="2229888388" sldId="647"/>
            <ac:spMk id="35" creationId="{67E898C2-5AB0-7B4B-9F66-701A89288BAE}"/>
          </ac:spMkLst>
        </pc:spChg>
        <pc:spChg chg="mod">
          <ac:chgData name="(대학원생) 송상현 (도시환경공학과)" userId="70f2d841-58d8-4d83-bb54-db1f3fe2fa38" providerId="ADAL" clId="{27356C79-3A7B-4499-B7BC-19DC462FDB07}" dt="2022-12-07T02:11:37.362" v="148"/>
          <ac:spMkLst>
            <pc:docMk/>
            <pc:sldMk cId="2229888388" sldId="647"/>
            <ac:spMk id="39" creationId="{A6664FE3-CEE7-DA44-9F11-89788BF14237}"/>
          </ac:spMkLst>
        </pc:spChg>
        <pc:grpChg chg="mod">
          <ac:chgData name="(대학원생) 송상현 (도시환경공학과)" userId="70f2d841-58d8-4d83-bb54-db1f3fe2fa38" providerId="ADAL" clId="{27356C79-3A7B-4499-B7BC-19DC462FDB07}" dt="2022-12-07T02:11:37.362" v="148"/>
          <ac:grpSpMkLst>
            <pc:docMk/>
            <pc:sldMk cId="2229888388" sldId="647"/>
            <ac:grpSpMk id="17" creationId="{D8C37A58-FA2F-C847-8358-7C242E844990}"/>
          </ac:grpSpMkLst>
        </pc:grpChg>
        <pc:picChg chg="mod">
          <ac:chgData name="(대학원생) 송상현 (도시환경공학과)" userId="70f2d841-58d8-4d83-bb54-db1f3fe2fa38" providerId="ADAL" clId="{27356C79-3A7B-4499-B7BC-19DC462FDB07}" dt="2022-12-07T02:11:37.362" v="148"/>
          <ac:picMkLst>
            <pc:docMk/>
            <pc:sldMk cId="2229888388" sldId="647"/>
            <ac:picMk id="2" creationId="{3AF3D82E-BC97-3987-A433-22F43934E326}"/>
          </ac:picMkLst>
        </pc:picChg>
        <pc:picChg chg="mod">
          <ac:chgData name="(대학원생) 송상현 (도시환경공학과)" userId="70f2d841-58d8-4d83-bb54-db1f3fe2fa38" providerId="ADAL" clId="{27356C79-3A7B-4499-B7BC-19DC462FDB07}" dt="2022-12-07T02:11:37.362" v="148"/>
          <ac:picMkLst>
            <pc:docMk/>
            <pc:sldMk cId="2229888388" sldId="647"/>
            <ac:picMk id="5" creationId="{F49EB19E-6E7F-E858-88DC-2FC96B0CD4FC}"/>
          </ac:picMkLst>
        </pc:picChg>
        <pc:picChg chg="mod">
          <ac:chgData name="(대학원생) 송상현 (도시환경공학과)" userId="70f2d841-58d8-4d83-bb54-db1f3fe2fa38" providerId="ADAL" clId="{27356C79-3A7B-4499-B7BC-19DC462FDB07}" dt="2022-12-07T02:11:37.362" v="148"/>
          <ac:picMkLst>
            <pc:docMk/>
            <pc:sldMk cId="2229888388" sldId="647"/>
            <ac:picMk id="8" creationId="{E51BC170-06A3-9A7B-D888-37C325497CB8}"/>
          </ac:picMkLst>
        </pc:picChg>
        <pc:picChg chg="mod">
          <ac:chgData name="(대학원생) 송상현 (도시환경공학과)" userId="70f2d841-58d8-4d83-bb54-db1f3fe2fa38" providerId="ADAL" clId="{27356C79-3A7B-4499-B7BC-19DC462FDB07}" dt="2022-12-07T02:11:37.362" v="148"/>
          <ac:picMkLst>
            <pc:docMk/>
            <pc:sldMk cId="2229888388" sldId="647"/>
            <ac:picMk id="11" creationId="{7DE12ABC-F6EB-6C79-F836-1FC0D5BB9D70}"/>
          </ac:picMkLst>
        </pc:picChg>
        <pc:picChg chg="mod">
          <ac:chgData name="(대학원생) 송상현 (도시환경공학과)" userId="70f2d841-58d8-4d83-bb54-db1f3fe2fa38" providerId="ADAL" clId="{27356C79-3A7B-4499-B7BC-19DC462FDB07}" dt="2022-12-07T02:11:37.362" v="148"/>
          <ac:picMkLst>
            <pc:docMk/>
            <pc:sldMk cId="2229888388" sldId="647"/>
            <ac:picMk id="20" creationId="{298B058A-CEC7-A26F-A9D8-C1AB62BE89F9}"/>
          </ac:picMkLst>
        </pc:picChg>
        <pc:picChg chg="mod">
          <ac:chgData name="(대학원생) 송상현 (도시환경공학과)" userId="70f2d841-58d8-4d83-bb54-db1f3fe2fa38" providerId="ADAL" clId="{27356C79-3A7B-4499-B7BC-19DC462FDB07}" dt="2022-12-07T02:11:37.362" v="148"/>
          <ac:picMkLst>
            <pc:docMk/>
            <pc:sldMk cId="2229888388" sldId="647"/>
            <ac:picMk id="21" creationId="{285F85CE-7C0B-393B-094B-8C8B87AA1183}"/>
          </ac:picMkLst>
        </pc:picChg>
        <pc:cxnChg chg="mod">
          <ac:chgData name="(대학원생) 송상현 (도시환경공학과)" userId="70f2d841-58d8-4d83-bb54-db1f3fe2fa38" providerId="ADAL" clId="{27356C79-3A7B-4499-B7BC-19DC462FDB07}" dt="2022-12-07T02:11:37.362" v="148"/>
          <ac:cxnSpMkLst>
            <pc:docMk/>
            <pc:sldMk cId="2229888388" sldId="647"/>
            <ac:cxnSpMk id="27" creationId="{D427CAA0-A157-C90E-662E-57ED8008FF9E}"/>
          </ac:cxnSpMkLst>
        </pc:cxnChg>
      </pc:sldChg>
      <pc:sldChg chg="modSp del modNotes">
        <pc:chgData name="(대학원생) 송상현 (도시환경공학과)" userId="70f2d841-58d8-4d83-bb54-db1f3fe2fa38" providerId="ADAL" clId="{27356C79-3A7B-4499-B7BC-19DC462FDB07}" dt="2022-12-07T02:17:45.877" v="198" actId="47"/>
        <pc:sldMkLst>
          <pc:docMk/>
          <pc:sldMk cId="2337746878" sldId="648"/>
        </pc:sldMkLst>
        <pc:spChg chg="mod">
          <ac:chgData name="(대학원생) 송상현 (도시환경공학과)" userId="70f2d841-58d8-4d83-bb54-db1f3fe2fa38" providerId="ADAL" clId="{27356C79-3A7B-4499-B7BC-19DC462FDB07}" dt="2022-12-07T02:11:37.362" v="148"/>
          <ac:spMkLst>
            <pc:docMk/>
            <pc:sldMk cId="2337746878" sldId="648"/>
            <ac:spMk id="5" creationId="{460010FC-DE3B-4A8E-A4C0-41C5BA427643}"/>
          </ac:spMkLst>
        </pc:spChg>
        <pc:spChg chg="mod">
          <ac:chgData name="(대학원생) 송상현 (도시환경공학과)" userId="70f2d841-58d8-4d83-bb54-db1f3fe2fa38" providerId="ADAL" clId="{27356C79-3A7B-4499-B7BC-19DC462FDB07}" dt="2022-12-07T02:11:37.362" v="148"/>
          <ac:spMkLst>
            <pc:docMk/>
            <pc:sldMk cId="2337746878" sldId="648"/>
            <ac:spMk id="14" creationId="{F953690F-1E28-A2F3-571F-49B2FB633AF9}"/>
          </ac:spMkLst>
        </pc:spChg>
        <pc:spChg chg="mod">
          <ac:chgData name="(대학원생) 송상현 (도시환경공학과)" userId="70f2d841-58d8-4d83-bb54-db1f3fe2fa38" providerId="ADAL" clId="{27356C79-3A7B-4499-B7BC-19DC462FDB07}" dt="2022-12-07T02:11:37.362" v="148"/>
          <ac:spMkLst>
            <pc:docMk/>
            <pc:sldMk cId="2337746878" sldId="648"/>
            <ac:spMk id="36" creationId="{690D791C-2436-BA40-8964-CA268B0B643D}"/>
          </ac:spMkLst>
        </pc:spChg>
        <pc:spChg chg="mod">
          <ac:chgData name="(대학원생) 송상현 (도시환경공학과)" userId="70f2d841-58d8-4d83-bb54-db1f3fe2fa38" providerId="ADAL" clId="{27356C79-3A7B-4499-B7BC-19DC462FDB07}" dt="2022-12-07T02:11:37.362" v="148"/>
          <ac:spMkLst>
            <pc:docMk/>
            <pc:sldMk cId="2337746878" sldId="648"/>
            <ac:spMk id="37" creationId="{1C2ACFE0-E9A2-C949-B141-A9FEA6DCAB01}"/>
          </ac:spMkLst>
        </pc:spChg>
        <pc:spChg chg="mod">
          <ac:chgData name="(대학원생) 송상현 (도시환경공학과)" userId="70f2d841-58d8-4d83-bb54-db1f3fe2fa38" providerId="ADAL" clId="{27356C79-3A7B-4499-B7BC-19DC462FDB07}" dt="2022-12-07T02:11:37.362" v="148"/>
          <ac:spMkLst>
            <pc:docMk/>
            <pc:sldMk cId="2337746878" sldId="648"/>
            <ac:spMk id="39" creationId="{FA3B8CAE-AAC6-CB4E-93C0-1FA91F3409FF}"/>
          </ac:spMkLst>
        </pc:spChg>
        <pc:spChg chg="mod">
          <ac:chgData name="(대학원생) 송상현 (도시환경공학과)" userId="70f2d841-58d8-4d83-bb54-db1f3fe2fa38" providerId="ADAL" clId="{27356C79-3A7B-4499-B7BC-19DC462FDB07}" dt="2022-12-07T02:11:37.362" v="148"/>
          <ac:spMkLst>
            <pc:docMk/>
            <pc:sldMk cId="2337746878" sldId="648"/>
            <ac:spMk id="40" creationId="{5221BFFB-8DD3-4F49-ADF2-B349074D5129}"/>
          </ac:spMkLst>
        </pc:spChg>
        <pc:spChg chg="mod">
          <ac:chgData name="(대학원생) 송상현 (도시환경공학과)" userId="70f2d841-58d8-4d83-bb54-db1f3fe2fa38" providerId="ADAL" clId="{27356C79-3A7B-4499-B7BC-19DC462FDB07}" dt="2022-12-07T02:11:37.362" v="148"/>
          <ac:spMkLst>
            <pc:docMk/>
            <pc:sldMk cId="2337746878" sldId="648"/>
            <ac:spMk id="42" creationId="{A2A32A2F-0A8F-2045-BB2F-9BA5CD95CF0A}"/>
          </ac:spMkLst>
        </pc:spChg>
        <pc:spChg chg="mod">
          <ac:chgData name="(대학원생) 송상현 (도시환경공학과)" userId="70f2d841-58d8-4d83-bb54-db1f3fe2fa38" providerId="ADAL" clId="{27356C79-3A7B-4499-B7BC-19DC462FDB07}" dt="2022-12-07T02:11:37.362" v="148"/>
          <ac:spMkLst>
            <pc:docMk/>
            <pc:sldMk cId="2337746878" sldId="648"/>
            <ac:spMk id="43" creationId="{42D93544-A6F8-6946-A653-7714E78EA790}"/>
          </ac:spMkLst>
        </pc:spChg>
        <pc:spChg chg="mod">
          <ac:chgData name="(대학원생) 송상현 (도시환경공학과)" userId="70f2d841-58d8-4d83-bb54-db1f3fe2fa38" providerId="ADAL" clId="{27356C79-3A7B-4499-B7BC-19DC462FDB07}" dt="2022-12-07T02:11:37.362" v="148"/>
          <ac:spMkLst>
            <pc:docMk/>
            <pc:sldMk cId="2337746878" sldId="648"/>
            <ac:spMk id="44" creationId="{1E12160B-7C68-AB4E-802F-8DB31BC4F25A}"/>
          </ac:spMkLst>
        </pc:spChg>
        <pc:spChg chg="mod">
          <ac:chgData name="(대학원생) 송상현 (도시환경공학과)" userId="70f2d841-58d8-4d83-bb54-db1f3fe2fa38" providerId="ADAL" clId="{27356C79-3A7B-4499-B7BC-19DC462FDB07}" dt="2022-12-07T02:11:37.362" v="148"/>
          <ac:spMkLst>
            <pc:docMk/>
            <pc:sldMk cId="2337746878" sldId="648"/>
            <ac:spMk id="45" creationId="{9EECD350-E32D-B246-AC16-8C665BEE0957}"/>
          </ac:spMkLst>
        </pc:spChg>
        <pc:spChg chg="mod">
          <ac:chgData name="(대학원생) 송상현 (도시환경공학과)" userId="70f2d841-58d8-4d83-bb54-db1f3fe2fa38" providerId="ADAL" clId="{27356C79-3A7B-4499-B7BC-19DC462FDB07}" dt="2022-12-07T02:11:37.362" v="148"/>
          <ac:spMkLst>
            <pc:docMk/>
            <pc:sldMk cId="2337746878" sldId="648"/>
            <ac:spMk id="46" creationId="{6ECC3AA2-2299-8042-BEF6-94BBF50546E5}"/>
          </ac:spMkLst>
        </pc:spChg>
        <pc:spChg chg="mod">
          <ac:chgData name="(대학원생) 송상현 (도시환경공학과)" userId="70f2d841-58d8-4d83-bb54-db1f3fe2fa38" providerId="ADAL" clId="{27356C79-3A7B-4499-B7BC-19DC462FDB07}" dt="2022-12-07T02:11:37.362" v="148"/>
          <ac:spMkLst>
            <pc:docMk/>
            <pc:sldMk cId="2337746878" sldId="648"/>
            <ac:spMk id="47" creationId="{BD647B0F-1D13-FC4B-80F3-551799FB344A}"/>
          </ac:spMkLst>
        </pc:spChg>
        <pc:spChg chg="mod">
          <ac:chgData name="(대학원생) 송상현 (도시환경공학과)" userId="70f2d841-58d8-4d83-bb54-db1f3fe2fa38" providerId="ADAL" clId="{27356C79-3A7B-4499-B7BC-19DC462FDB07}" dt="2022-12-07T02:11:37.362" v="148"/>
          <ac:spMkLst>
            <pc:docMk/>
            <pc:sldMk cId="2337746878" sldId="648"/>
            <ac:spMk id="62" creationId="{A7FA8F87-E558-F210-5A81-D21FC00498C8}"/>
          </ac:spMkLst>
        </pc:spChg>
        <pc:spChg chg="mod">
          <ac:chgData name="(대학원생) 송상현 (도시환경공학과)" userId="70f2d841-58d8-4d83-bb54-db1f3fe2fa38" providerId="ADAL" clId="{27356C79-3A7B-4499-B7BC-19DC462FDB07}" dt="2022-12-07T02:11:37.362" v="148"/>
          <ac:spMkLst>
            <pc:docMk/>
            <pc:sldMk cId="2337746878" sldId="648"/>
            <ac:spMk id="256" creationId="{A0F2E191-B3EB-76A6-CFE9-2E2800BD307A}"/>
          </ac:spMkLst>
        </pc:spChg>
        <pc:spChg chg="mod">
          <ac:chgData name="(대학원생) 송상현 (도시환경공학과)" userId="70f2d841-58d8-4d83-bb54-db1f3fe2fa38" providerId="ADAL" clId="{27356C79-3A7B-4499-B7BC-19DC462FDB07}" dt="2022-12-07T02:11:37.362" v="148"/>
          <ac:spMkLst>
            <pc:docMk/>
            <pc:sldMk cId="2337746878" sldId="648"/>
            <ac:spMk id="257" creationId="{C1A74EEA-7259-6AA7-A728-CBFBB9D7F284}"/>
          </ac:spMkLst>
        </pc:spChg>
        <pc:spChg chg="mod">
          <ac:chgData name="(대학원생) 송상현 (도시환경공학과)" userId="70f2d841-58d8-4d83-bb54-db1f3fe2fa38" providerId="ADAL" clId="{27356C79-3A7B-4499-B7BC-19DC462FDB07}" dt="2022-12-07T02:11:37.362" v="148"/>
          <ac:spMkLst>
            <pc:docMk/>
            <pc:sldMk cId="2337746878" sldId="648"/>
            <ac:spMk id="258" creationId="{6B5F62EA-B4D3-2379-CA38-6B7422C9FF6B}"/>
          </ac:spMkLst>
        </pc:spChg>
        <pc:spChg chg="mod">
          <ac:chgData name="(대학원생) 송상현 (도시환경공학과)" userId="70f2d841-58d8-4d83-bb54-db1f3fe2fa38" providerId="ADAL" clId="{27356C79-3A7B-4499-B7BC-19DC462FDB07}" dt="2022-12-07T02:11:37.362" v="148"/>
          <ac:spMkLst>
            <pc:docMk/>
            <pc:sldMk cId="2337746878" sldId="648"/>
            <ac:spMk id="259" creationId="{A53EA3A9-D35C-F2F0-1523-C1988BA27D6C}"/>
          </ac:spMkLst>
        </pc:spChg>
        <pc:spChg chg="mod">
          <ac:chgData name="(대학원생) 송상현 (도시환경공학과)" userId="70f2d841-58d8-4d83-bb54-db1f3fe2fa38" providerId="ADAL" clId="{27356C79-3A7B-4499-B7BC-19DC462FDB07}" dt="2022-12-07T02:11:37.362" v="148"/>
          <ac:spMkLst>
            <pc:docMk/>
            <pc:sldMk cId="2337746878" sldId="648"/>
            <ac:spMk id="260" creationId="{BD5446F4-BE28-B166-AEBF-3D9F9BD04F7B}"/>
          </ac:spMkLst>
        </pc:spChg>
        <pc:spChg chg="mod">
          <ac:chgData name="(대학원생) 송상현 (도시환경공학과)" userId="70f2d841-58d8-4d83-bb54-db1f3fe2fa38" providerId="ADAL" clId="{27356C79-3A7B-4499-B7BC-19DC462FDB07}" dt="2022-12-07T02:11:37.362" v="148"/>
          <ac:spMkLst>
            <pc:docMk/>
            <pc:sldMk cId="2337746878" sldId="648"/>
            <ac:spMk id="262" creationId="{71F0588B-BF07-B723-6ADE-BADFE18734E5}"/>
          </ac:spMkLst>
        </pc:spChg>
        <pc:spChg chg="mod">
          <ac:chgData name="(대학원생) 송상현 (도시환경공학과)" userId="70f2d841-58d8-4d83-bb54-db1f3fe2fa38" providerId="ADAL" clId="{27356C79-3A7B-4499-B7BC-19DC462FDB07}" dt="2022-12-07T02:11:37.362" v="148"/>
          <ac:spMkLst>
            <pc:docMk/>
            <pc:sldMk cId="2337746878" sldId="648"/>
            <ac:spMk id="264" creationId="{37468C07-E3BE-251F-9B00-EF2AA98A0981}"/>
          </ac:spMkLst>
        </pc:spChg>
        <pc:spChg chg="mod">
          <ac:chgData name="(대학원생) 송상현 (도시환경공학과)" userId="70f2d841-58d8-4d83-bb54-db1f3fe2fa38" providerId="ADAL" clId="{27356C79-3A7B-4499-B7BC-19DC462FDB07}" dt="2022-12-07T02:11:37.362" v="148"/>
          <ac:spMkLst>
            <pc:docMk/>
            <pc:sldMk cId="2337746878" sldId="648"/>
            <ac:spMk id="266" creationId="{BBDB0FD8-FD52-6796-EE88-A9F1C96370F5}"/>
          </ac:spMkLst>
        </pc:spChg>
        <pc:spChg chg="mod">
          <ac:chgData name="(대학원생) 송상현 (도시환경공학과)" userId="70f2d841-58d8-4d83-bb54-db1f3fe2fa38" providerId="ADAL" clId="{27356C79-3A7B-4499-B7BC-19DC462FDB07}" dt="2022-12-07T02:11:37.362" v="148"/>
          <ac:spMkLst>
            <pc:docMk/>
            <pc:sldMk cId="2337746878" sldId="648"/>
            <ac:spMk id="267" creationId="{335EF685-44A7-DD65-B688-54507BA7CCF4}"/>
          </ac:spMkLst>
        </pc:spChg>
        <pc:spChg chg="mod">
          <ac:chgData name="(대학원생) 송상현 (도시환경공학과)" userId="70f2d841-58d8-4d83-bb54-db1f3fe2fa38" providerId="ADAL" clId="{27356C79-3A7B-4499-B7BC-19DC462FDB07}" dt="2022-12-07T02:11:37.362" v="148"/>
          <ac:spMkLst>
            <pc:docMk/>
            <pc:sldMk cId="2337746878" sldId="648"/>
            <ac:spMk id="268" creationId="{01DCEA52-9ACB-ADBF-3557-F97AF07F20D4}"/>
          </ac:spMkLst>
        </pc:spChg>
        <pc:spChg chg="mod">
          <ac:chgData name="(대학원생) 송상현 (도시환경공학과)" userId="70f2d841-58d8-4d83-bb54-db1f3fe2fa38" providerId="ADAL" clId="{27356C79-3A7B-4499-B7BC-19DC462FDB07}" dt="2022-12-07T02:11:37.362" v="148"/>
          <ac:spMkLst>
            <pc:docMk/>
            <pc:sldMk cId="2337746878" sldId="648"/>
            <ac:spMk id="270" creationId="{20DF9565-1DA0-FFA4-B643-47C00D5B229C}"/>
          </ac:spMkLst>
        </pc:spChg>
        <pc:spChg chg="mod">
          <ac:chgData name="(대학원생) 송상현 (도시환경공학과)" userId="70f2d841-58d8-4d83-bb54-db1f3fe2fa38" providerId="ADAL" clId="{27356C79-3A7B-4499-B7BC-19DC462FDB07}" dt="2022-12-07T02:11:37.362" v="148"/>
          <ac:spMkLst>
            <pc:docMk/>
            <pc:sldMk cId="2337746878" sldId="648"/>
            <ac:spMk id="271" creationId="{1291BF4E-F128-BBD8-D2DD-4E0FFE970FCD}"/>
          </ac:spMkLst>
        </pc:spChg>
        <pc:spChg chg="mod">
          <ac:chgData name="(대학원생) 송상현 (도시환경공학과)" userId="70f2d841-58d8-4d83-bb54-db1f3fe2fa38" providerId="ADAL" clId="{27356C79-3A7B-4499-B7BC-19DC462FDB07}" dt="2022-12-07T02:11:37.362" v="148"/>
          <ac:spMkLst>
            <pc:docMk/>
            <pc:sldMk cId="2337746878" sldId="648"/>
            <ac:spMk id="272" creationId="{D28BDFF3-C0A6-6591-C2BA-5DF2A030F433}"/>
          </ac:spMkLst>
        </pc:spChg>
        <pc:spChg chg="mod">
          <ac:chgData name="(대학원생) 송상현 (도시환경공학과)" userId="70f2d841-58d8-4d83-bb54-db1f3fe2fa38" providerId="ADAL" clId="{27356C79-3A7B-4499-B7BC-19DC462FDB07}" dt="2022-12-07T02:11:37.362" v="148"/>
          <ac:spMkLst>
            <pc:docMk/>
            <pc:sldMk cId="2337746878" sldId="648"/>
            <ac:spMk id="273" creationId="{18C851C8-C8AF-FBF5-11FC-EF66B366DB95}"/>
          </ac:spMkLst>
        </pc:spChg>
        <pc:spChg chg="mod">
          <ac:chgData name="(대학원생) 송상현 (도시환경공학과)" userId="70f2d841-58d8-4d83-bb54-db1f3fe2fa38" providerId="ADAL" clId="{27356C79-3A7B-4499-B7BC-19DC462FDB07}" dt="2022-12-07T02:11:37.362" v="148"/>
          <ac:spMkLst>
            <pc:docMk/>
            <pc:sldMk cId="2337746878" sldId="648"/>
            <ac:spMk id="274" creationId="{096D7FB6-0904-3585-77F7-F62F82ECD4A2}"/>
          </ac:spMkLst>
        </pc:spChg>
        <pc:spChg chg="mod">
          <ac:chgData name="(대학원생) 송상현 (도시환경공학과)" userId="70f2d841-58d8-4d83-bb54-db1f3fe2fa38" providerId="ADAL" clId="{27356C79-3A7B-4499-B7BC-19DC462FDB07}" dt="2022-12-07T02:11:37.362" v="148"/>
          <ac:spMkLst>
            <pc:docMk/>
            <pc:sldMk cId="2337746878" sldId="648"/>
            <ac:spMk id="275" creationId="{7E0C44EA-956C-23FA-C869-F0575D713B00}"/>
          </ac:spMkLst>
        </pc:spChg>
        <pc:spChg chg="mod">
          <ac:chgData name="(대학원생) 송상현 (도시환경공학과)" userId="70f2d841-58d8-4d83-bb54-db1f3fe2fa38" providerId="ADAL" clId="{27356C79-3A7B-4499-B7BC-19DC462FDB07}" dt="2022-12-07T02:11:37.362" v="148"/>
          <ac:spMkLst>
            <pc:docMk/>
            <pc:sldMk cId="2337746878" sldId="648"/>
            <ac:spMk id="276" creationId="{DBFE60EB-DC15-17C3-38AA-D176E6F2A3FB}"/>
          </ac:spMkLst>
        </pc:spChg>
        <pc:spChg chg="mod">
          <ac:chgData name="(대학원생) 송상현 (도시환경공학과)" userId="70f2d841-58d8-4d83-bb54-db1f3fe2fa38" providerId="ADAL" clId="{27356C79-3A7B-4499-B7BC-19DC462FDB07}" dt="2022-12-07T02:11:37.362" v="148"/>
          <ac:spMkLst>
            <pc:docMk/>
            <pc:sldMk cId="2337746878" sldId="648"/>
            <ac:spMk id="277" creationId="{5FB6EC05-CA6F-7397-B173-1F721F189ACA}"/>
          </ac:spMkLst>
        </pc:spChg>
        <pc:spChg chg="mod">
          <ac:chgData name="(대학원생) 송상현 (도시환경공학과)" userId="70f2d841-58d8-4d83-bb54-db1f3fe2fa38" providerId="ADAL" clId="{27356C79-3A7B-4499-B7BC-19DC462FDB07}" dt="2022-12-07T02:11:37.362" v="148"/>
          <ac:spMkLst>
            <pc:docMk/>
            <pc:sldMk cId="2337746878" sldId="648"/>
            <ac:spMk id="278" creationId="{EF152BC5-8961-31E4-BB0D-A9565FECE43D}"/>
          </ac:spMkLst>
        </pc:spChg>
        <pc:spChg chg="mod">
          <ac:chgData name="(대학원생) 송상현 (도시환경공학과)" userId="70f2d841-58d8-4d83-bb54-db1f3fe2fa38" providerId="ADAL" clId="{27356C79-3A7B-4499-B7BC-19DC462FDB07}" dt="2022-12-07T02:11:37.362" v="148"/>
          <ac:spMkLst>
            <pc:docMk/>
            <pc:sldMk cId="2337746878" sldId="648"/>
            <ac:spMk id="279" creationId="{814E0236-4702-47D2-6405-A9CA6063C15C}"/>
          </ac:spMkLst>
        </pc:spChg>
        <pc:spChg chg="mod">
          <ac:chgData name="(대학원생) 송상현 (도시환경공학과)" userId="70f2d841-58d8-4d83-bb54-db1f3fe2fa38" providerId="ADAL" clId="{27356C79-3A7B-4499-B7BC-19DC462FDB07}" dt="2022-12-07T02:11:37.362" v="148"/>
          <ac:spMkLst>
            <pc:docMk/>
            <pc:sldMk cId="2337746878" sldId="648"/>
            <ac:spMk id="280" creationId="{D8A31BB2-4850-4D9C-E947-9AE0A136B68D}"/>
          </ac:spMkLst>
        </pc:spChg>
        <pc:spChg chg="mod">
          <ac:chgData name="(대학원생) 송상현 (도시환경공학과)" userId="70f2d841-58d8-4d83-bb54-db1f3fe2fa38" providerId="ADAL" clId="{27356C79-3A7B-4499-B7BC-19DC462FDB07}" dt="2022-12-07T02:11:37.362" v="148"/>
          <ac:spMkLst>
            <pc:docMk/>
            <pc:sldMk cId="2337746878" sldId="648"/>
            <ac:spMk id="291" creationId="{17DC263F-C1CA-2024-7A20-38E614B18F3B}"/>
          </ac:spMkLst>
        </pc:spChg>
        <pc:grpChg chg="mod">
          <ac:chgData name="(대학원생) 송상현 (도시환경공학과)" userId="70f2d841-58d8-4d83-bb54-db1f3fe2fa38" providerId="ADAL" clId="{27356C79-3A7B-4499-B7BC-19DC462FDB07}" dt="2022-12-07T02:11:37.362" v="148"/>
          <ac:grpSpMkLst>
            <pc:docMk/>
            <pc:sldMk cId="2337746878" sldId="648"/>
            <ac:grpSpMk id="2" creationId="{F91017B1-B66D-514C-997B-097122E74C2A}"/>
          </ac:grpSpMkLst>
        </pc:grpChg>
        <pc:grpChg chg="mod">
          <ac:chgData name="(대학원생) 송상현 (도시환경공학과)" userId="70f2d841-58d8-4d83-bb54-db1f3fe2fa38" providerId="ADAL" clId="{27356C79-3A7B-4499-B7BC-19DC462FDB07}" dt="2022-12-07T02:11:37.362" v="148"/>
          <ac:grpSpMkLst>
            <pc:docMk/>
            <pc:sldMk cId="2337746878" sldId="648"/>
            <ac:grpSpMk id="3" creationId="{52DAC12D-97B7-1845-AA75-12636FA446FB}"/>
          </ac:grpSpMkLst>
        </pc:grpChg>
        <pc:grpChg chg="mod">
          <ac:chgData name="(대학원생) 송상현 (도시환경공학과)" userId="70f2d841-58d8-4d83-bb54-db1f3fe2fa38" providerId="ADAL" clId="{27356C79-3A7B-4499-B7BC-19DC462FDB07}" dt="2022-12-07T02:11:37.362" v="148"/>
          <ac:grpSpMkLst>
            <pc:docMk/>
            <pc:sldMk cId="2337746878" sldId="648"/>
            <ac:grpSpMk id="30" creationId="{BC368C12-A6F0-6831-BDE9-70354862B40D}"/>
          </ac:grpSpMkLst>
        </pc:grpChg>
        <pc:grpChg chg="mod">
          <ac:chgData name="(대학원생) 송상현 (도시환경공학과)" userId="70f2d841-58d8-4d83-bb54-db1f3fe2fa38" providerId="ADAL" clId="{27356C79-3A7B-4499-B7BC-19DC462FDB07}" dt="2022-12-07T02:11:37.362" v="148"/>
          <ac:grpSpMkLst>
            <pc:docMk/>
            <pc:sldMk cId="2337746878" sldId="648"/>
            <ac:grpSpMk id="35" creationId="{C8ADCDBB-BB34-5C46-9D56-3272D53C5F64}"/>
          </ac:grpSpMkLst>
        </pc:grpChg>
        <pc:grpChg chg="mod">
          <ac:chgData name="(대학원생) 송상현 (도시환경공학과)" userId="70f2d841-58d8-4d83-bb54-db1f3fe2fa38" providerId="ADAL" clId="{27356C79-3A7B-4499-B7BC-19DC462FDB07}" dt="2022-12-07T02:11:37.362" v="148"/>
          <ac:grpSpMkLst>
            <pc:docMk/>
            <pc:sldMk cId="2337746878" sldId="648"/>
            <ac:grpSpMk id="38" creationId="{FCCF1D99-3BCE-2445-9D68-53530CA3F52B}"/>
          </ac:grpSpMkLst>
        </pc:grpChg>
        <pc:grpChg chg="mod">
          <ac:chgData name="(대학원생) 송상현 (도시환경공학과)" userId="70f2d841-58d8-4d83-bb54-db1f3fe2fa38" providerId="ADAL" clId="{27356C79-3A7B-4499-B7BC-19DC462FDB07}" dt="2022-12-07T02:11:37.362" v="148"/>
          <ac:grpSpMkLst>
            <pc:docMk/>
            <pc:sldMk cId="2337746878" sldId="648"/>
            <ac:grpSpMk id="63" creationId="{834E4CB8-A584-DF3F-9F30-0C833CA1272E}"/>
          </ac:grpSpMkLst>
        </pc:grpChg>
        <pc:grpChg chg="mod">
          <ac:chgData name="(대학원생) 송상현 (도시환경공학과)" userId="70f2d841-58d8-4d83-bb54-db1f3fe2fa38" providerId="ADAL" clId="{27356C79-3A7B-4499-B7BC-19DC462FDB07}" dt="2022-12-07T02:11:37.362" v="148"/>
          <ac:grpSpMkLst>
            <pc:docMk/>
            <pc:sldMk cId="2337746878" sldId="648"/>
            <ac:grpSpMk id="263" creationId="{8F61A0E6-9317-D1D8-0E96-D333CD644AB0}"/>
          </ac:grpSpMkLst>
        </pc:grpChg>
        <pc:grpChg chg="mod">
          <ac:chgData name="(대학원생) 송상현 (도시환경공학과)" userId="70f2d841-58d8-4d83-bb54-db1f3fe2fa38" providerId="ADAL" clId="{27356C79-3A7B-4499-B7BC-19DC462FDB07}" dt="2022-12-07T02:11:37.362" v="148"/>
          <ac:grpSpMkLst>
            <pc:docMk/>
            <pc:sldMk cId="2337746878" sldId="648"/>
            <ac:grpSpMk id="265" creationId="{913713AF-4029-DCBB-A446-01058C438B34}"/>
          </ac:grpSpMkLst>
        </pc:grpChg>
      </pc:sldChg>
      <pc:sldChg chg="modSp del modNotes">
        <pc:chgData name="(대학원생) 송상현 (도시환경공학과)" userId="70f2d841-58d8-4d83-bb54-db1f3fe2fa38" providerId="ADAL" clId="{27356C79-3A7B-4499-B7BC-19DC462FDB07}" dt="2022-12-07T02:17:45.877" v="198" actId="47"/>
        <pc:sldMkLst>
          <pc:docMk/>
          <pc:sldMk cId="3166560693" sldId="649"/>
        </pc:sldMkLst>
        <pc:spChg chg="mod">
          <ac:chgData name="(대학원생) 송상현 (도시환경공학과)" userId="70f2d841-58d8-4d83-bb54-db1f3fe2fa38" providerId="ADAL" clId="{27356C79-3A7B-4499-B7BC-19DC462FDB07}" dt="2022-12-07T02:11:37.362" v="148"/>
          <ac:spMkLst>
            <pc:docMk/>
            <pc:sldMk cId="3166560693" sldId="649"/>
            <ac:spMk id="5" creationId="{460010FC-DE3B-4A8E-A4C0-41C5BA427643}"/>
          </ac:spMkLst>
        </pc:spChg>
        <pc:spChg chg="mod">
          <ac:chgData name="(대학원생) 송상현 (도시환경공학과)" userId="70f2d841-58d8-4d83-bb54-db1f3fe2fa38" providerId="ADAL" clId="{27356C79-3A7B-4499-B7BC-19DC462FDB07}" dt="2022-12-07T02:11:37.362" v="148"/>
          <ac:spMkLst>
            <pc:docMk/>
            <pc:sldMk cId="3166560693" sldId="649"/>
            <ac:spMk id="7" creationId="{37E596C8-4DFF-354F-8942-DF4A8E71D1B9}"/>
          </ac:spMkLst>
        </pc:spChg>
        <pc:spChg chg="mod">
          <ac:chgData name="(대학원생) 송상현 (도시환경공학과)" userId="70f2d841-58d8-4d83-bb54-db1f3fe2fa38" providerId="ADAL" clId="{27356C79-3A7B-4499-B7BC-19DC462FDB07}" dt="2022-12-07T02:11:37.362" v="148"/>
          <ac:spMkLst>
            <pc:docMk/>
            <pc:sldMk cId="3166560693" sldId="649"/>
            <ac:spMk id="9" creationId="{9F22530A-754E-084F-AF3E-01E9A8070170}"/>
          </ac:spMkLst>
        </pc:spChg>
        <pc:spChg chg="mod">
          <ac:chgData name="(대학원생) 송상현 (도시환경공학과)" userId="70f2d841-58d8-4d83-bb54-db1f3fe2fa38" providerId="ADAL" clId="{27356C79-3A7B-4499-B7BC-19DC462FDB07}" dt="2022-12-07T02:11:37.362" v="148"/>
          <ac:spMkLst>
            <pc:docMk/>
            <pc:sldMk cId="3166560693" sldId="649"/>
            <ac:spMk id="10" creationId="{DEFF65FD-C93C-4C4B-8F84-E963AE309AE3}"/>
          </ac:spMkLst>
        </pc:spChg>
        <pc:spChg chg="mod">
          <ac:chgData name="(대학원생) 송상현 (도시환경공학과)" userId="70f2d841-58d8-4d83-bb54-db1f3fe2fa38" providerId="ADAL" clId="{27356C79-3A7B-4499-B7BC-19DC462FDB07}" dt="2022-12-07T02:11:37.362" v="148"/>
          <ac:spMkLst>
            <pc:docMk/>
            <pc:sldMk cId="3166560693" sldId="649"/>
            <ac:spMk id="12" creationId="{89300B1E-E446-1B4F-83AF-C4A4170D31D9}"/>
          </ac:spMkLst>
        </pc:spChg>
        <pc:spChg chg="mod">
          <ac:chgData name="(대학원생) 송상현 (도시환경공학과)" userId="70f2d841-58d8-4d83-bb54-db1f3fe2fa38" providerId="ADAL" clId="{27356C79-3A7B-4499-B7BC-19DC462FDB07}" dt="2022-12-07T02:11:37.362" v="148"/>
          <ac:spMkLst>
            <pc:docMk/>
            <pc:sldMk cId="3166560693" sldId="649"/>
            <ac:spMk id="13" creationId="{29025880-7E55-E441-B126-15BEDF19AB2E}"/>
          </ac:spMkLst>
        </pc:spChg>
        <pc:spChg chg="mod">
          <ac:chgData name="(대학원생) 송상현 (도시환경공학과)" userId="70f2d841-58d8-4d83-bb54-db1f3fe2fa38" providerId="ADAL" clId="{27356C79-3A7B-4499-B7BC-19DC462FDB07}" dt="2022-12-07T02:11:37.362" v="148"/>
          <ac:spMkLst>
            <pc:docMk/>
            <pc:sldMk cId="3166560693" sldId="649"/>
            <ac:spMk id="14" creationId="{0313DAAC-1257-A947-9334-BF57D7D5BFD6}"/>
          </ac:spMkLst>
        </pc:spChg>
        <pc:spChg chg="mod">
          <ac:chgData name="(대학원생) 송상현 (도시환경공학과)" userId="70f2d841-58d8-4d83-bb54-db1f3fe2fa38" providerId="ADAL" clId="{27356C79-3A7B-4499-B7BC-19DC462FDB07}" dt="2022-12-07T02:11:37.362" v="148"/>
          <ac:spMkLst>
            <pc:docMk/>
            <pc:sldMk cId="3166560693" sldId="649"/>
            <ac:spMk id="38" creationId="{592F3CAE-B470-65CA-4F46-E2EC3F12F1F5}"/>
          </ac:spMkLst>
        </pc:spChg>
        <pc:grpChg chg="mod">
          <ac:chgData name="(대학원생) 송상현 (도시환경공학과)" userId="70f2d841-58d8-4d83-bb54-db1f3fe2fa38" providerId="ADAL" clId="{27356C79-3A7B-4499-B7BC-19DC462FDB07}" dt="2022-12-07T02:11:37.362" v="148"/>
          <ac:grpSpMkLst>
            <pc:docMk/>
            <pc:sldMk cId="3166560693" sldId="649"/>
            <ac:grpSpMk id="8" creationId="{0788DFAC-18C8-AC40-80A5-7EBB7B4A407E}"/>
          </ac:grpSpMkLst>
        </pc:grpChg>
        <pc:grpChg chg="mod">
          <ac:chgData name="(대학원생) 송상현 (도시환경공학과)" userId="70f2d841-58d8-4d83-bb54-db1f3fe2fa38" providerId="ADAL" clId="{27356C79-3A7B-4499-B7BC-19DC462FDB07}" dt="2022-12-07T02:11:37.362" v="148"/>
          <ac:grpSpMkLst>
            <pc:docMk/>
            <pc:sldMk cId="3166560693" sldId="649"/>
            <ac:grpSpMk id="11" creationId="{EF8A8340-3A16-4C44-A25C-FB26CE56A41F}"/>
          </ac:grpSpMkLst>
        </pc:grpChg>
        <pc:picChg chg="mod">
          <ac:chgData name="(대학원생) 송상현 (도시환경공학과)" userId="70f2d841-58d8-4d83-bb54-db1f3fe2fa38" providerId="ADAL" clId="{27356C79-3A7B-4499-B7BC-19DC462FDB07}" dt="2022-12-07T02:11:37.362" v="148"/>
          <ac:picMkLst>
            <pc:docMk/>
            <pc:sldMk cId="3166560693" sldId="649"/>
            <ac:picMk id="40" creationId="{90CF1585-14CC-0C4B-026B-8B2D441C0134}"/>
          </ac:picMkLst>
        </pc:picChg>
        <pc:picChg chg="mod">
          <ac:chgData name="(대학원생) 송상현 (도시환경공학과)" userId="70f2d841-58d8-4d83-bb54-db1f3fe2fa38" providerId="ADAL" clId="{27356C79-3A7B-4499-B7BC-19DC462FDB07}" dt="2022-12-07T02:11:37.362" v="148"/>
          <ac:picMkLst>
            <pc:docMk/>
            <pc:sldMk cId="3166560693" sldId="649"/>
            <ac:picMk id="42" creationId="{B6901113-1963-D164-BF35-50BEFB000D9A}"/>
          </ac:picMkLst>
        </pc:picChg>
      </pc:sldChg>
      <pc:sldChg chg="modSp del">
        <pc:chgData name="(대학원생) 송상현 (도시환경공학과)" userId="70f2d841-58d8-4d83-bb54-db1f3fe2fa38" providerId="ADAL" clId="{27356C79-3A7B-4499-B7BC-19DC462FDB07}" dt="2022-12-07T02:17:45.877" v="198" actId="47"/>
        <pc:sldMkLst>
          <pc:docMk/>
          <pc:sldMk cId="215060973" sldId="653"/>
        </pc:sldMkLst>
        <pc:picChg chg="mod">
          <ac:chgData name="(대학원생) 송상현 (도시환경공학과)" userId="70f2d841-58d8-4d83-bb54-db1f3fe2fa38" providerId="ADAL" clId="{27356C79-3A7B-4499-B7BC-19DC462FDB07}" dt="2022-12-07T02:11:37.362" v="148"/>
          <ac:picMkLst>
            <pc:docMk/>
            <pc:sldMk cId="215060973" sldId="653"/>
            <ac:picMk id="2" creationId="{BC3B46BE-B6D1-7654-1150-AF9D9F3591A0}"/>
          </ac:picMkLst>
        </pc:picChg>
      </pc:sldChg>
      <pc:sldChg chg="addSp delSp modSp new del mod">
        <pc:chgData name="(대학원생) 송상현 (도시환경공학과)" userId="70f2d841-58d8-4d83-bb54-db1f3fe2fa38" providerId="ADAL" clId="{27356C79-3A7B-4499-B7BC-19DC462FDB07}" dt="2022-12-07T02:25:43.879" v="346" actId="47"/>
        <pc:sldMkLst>
          <pc:docMk/>
          <pc:sldMk cId="1461801137" sldId="654"/>
        </pc:sldMkLst>
        <pc:spChg chg="mod">
          <ac:chgData name="(대학원생) 송상현 (도시환경공학과)" userId="70f2d841-58d8-4d83-bb54-db1f3fe2fa38" providerId="ADAL" clId="{27356C79-3A7B-4499-B7BC-19DC462FDB07}" dt="2022-12-07T02:25:13.475" v="336"/>
          <ac:spMkLst>
            <pc:docMk/>
            <pc:sldMk cId="1461801137" sldId="654"/>
            <ac:spMk id="2" creationId="{878BD224-C10A-D7FB-67F0-BE12322D6957}"/>
          </ac:spMkLst>
        </pc:spChg>
        <pc:spChg chg="add del mod">
          <ac:chgData name="(대학원생) 송상현 (도시환경공학과)" userId="70f2d841-58d8-4d83-bb54-db1f3fe2fa38" providerId="ADAL" clId="{27356C79-3A7B-4499-B7BC-19DC462FDB07}" dt="2022-12-07T02:25:17.765" v="343"/>
          <ac:spMkLst>
            <pc:docMk/>
            <pc:sldMk cId="1461801137" sldId="654"/>
            <ac:spMk id="3" creationId="{5B6B26D4-E4DB-DA58-0F86-8BBDBF6153A7}"/>
          </ac:spMkLst>
        </pc:spChg>
      </pc:sldChg>
      <pc:sldChg chg="new del">
        <pc:chgData name="(대학원생) 송상현 (도시환경공학과)" userId="70f2d841-58d8-4d83-bb54-db1f3fe2fa38" providerId="ADAL" clId="{27356C79-3A7B-4499-B7BC-19DC462FDB07}" dt="2022-12-07T02:06:34.087" v="12" actId="680"/>
        <pc:sldMkLst>
          <pc:docMk/>
          <pc:sldMk cId="2028279488" sldId="654"/>
        </pc:sldMkLst>
      </pc:sldChg>
      <pc:sldChg chg="new">
        <pc:chgData name="(대학원생) 송상현 (도시환경공학과)" userId="70f2d841-58d8-4d83-bb54-db1f3fe2fa38" providerId="ADAL" clId="{27356C79-3A7B-4499-B7BC-19DC462FDB07}" dt="2022-12-07T02:16:15.985" v="189" actId="680"/>
        <pc:sldMkLst>
          <pc:docMk/>
          <pc:sldMk cId="255236570" sldId="655"/>
        </pc:sldMkLst>
      </pc:sldChg>
      <pc:sldChg chg="add del">
        <pc:chgData name="(대학원생) 송상현 (도시환경공학과)" userId="70f2d841-58d8-4d83-bb54-db1f3fe2fa38" providerId="ADAL" clId="{27356C79-3A7B-4499-B7BC-19DC462FDB07}" dt="2022-12-07T02:26:54.326" v="368" actId="47"/>
        <pc:sldMkLst>
          <pc:docMk/>
          <pc:sldMk cId="880672903" sldId="656"/>
        </pc:sldMkLst>
      </pc:sldChg>
      <pc:sldChg chg="add del">
        <pc:chgData name="(대학원생) 송상현 (도시환경공학과)" userId="70f2d841-58d8-4d83-bb54-db1f3fe2fa38" providerId="ADAL" clId="{27356C79-3A7B-4499-B7BC-19DC462FDB07}" dt="2022-12-07T02:22:43.859" v="310"/>
        <pc:sldMkLst>
          <pc:docMk/>
          <pc:sldMk cId="253956049" sldId="657"/>
        </pc:sldMkLst>
      </pc:sldChg>
      <pc:sldChg chg="new del">
        <pc:chgData name="(대학원생) 송상현 (도시환경공학과)" userId="70f2d841-58d8-4d83-bb54-db1f3fe2fa38" providerId="ADAL" clId="{27356C79-3A7B-4499-B7BC-19DC462FDB07}" dt="2022-12-07T02:24:17.500" v="329" actId="47"/>
        <pc:sldMkLst>
          <pc:docMk/>
          <pc:sldMk cId="387480745" sldId="657"/>
        </pc:sldMkLst>
      </pc:sldChg>
      <pc:sldChg chg="new del">
        <pc:chgData name="(대학원생) 송상현 (도시환경공학과)" userId="70f2d841-58d8-4d83-bb54-db1f3fe2fa38" providerId="ADAL" clId="{27356C79-3A7B-4499-B7BC-19DC462FDB07}" dt="2022-12-07T02:26:31.344" v="364" actId="47"/>
        <pc:sldMkLst>
          <pc:docMk/>
          <pc:sldMk cId="2713602621" sldId="657"/>
        </pc:sldMkLst>
      </pc:sldChg>
      <pc:sldChg chg="new del">
        <pc:chgData name="(대학원생) 송상현 (도시환경공학과)" userId="70f2d841-58d8-4d83-bb54-db1f3fe2fa38" providerId="ADAL" clId="{27356C79-3A7B-4499-B7BC-19DC462FDB07}" dt="2022-12-07T02:25:45.649" v="348" actId="680"/>
        <pc:sldMkLst>
          <pc:docMk/>
          <pc:sldMk cId="3794556646" sldId="657"/>
        </pc:sldMkLst>
      </pc:sldChg>
      <pc:sldChg chg="add del">
        <pc:chgData name="(대학원생) 송상현 (도시환경공학과)" userId="70f2d841-58d8-4d83-bb54-db1f3fe2fa38" providerId="ADAL" clId="{27356C79-3A7B-4499-B7BC-19DC462FDB07}" dt="2022-12-07T02:24:02.084" v="325"/>
        <pc:sldMkLst>
          <pc:docMk/>
          <pc:sldMk cId="4178541543" sldId="657"/>
        </pc:sldMkLst>
      </pc:sldChg>
      <pc:sldChg chg="new del">
        <pc:chgData name="(대학원생) 송상현 (도시환경공학과)" userId="70f2d841-58d8-4d83-bb54-db1f3fe2fa38" providerId="ADAL" clId="{27356C79-3A7B-4499-B7BC-19DC462FDB07}" dt="2022-12-07T02:26:31.344" v="364" actId="47"/>
        <pc:sldMkLst>
          <pc:docMk/>
          <pc:sldMk cId="779161956" sldId="658"/>
        </pc:sldMkLst>
      </pc:sldChg>
      <pc:sldChg chg="new del">
        <pc:chgData name="(대학원생) 송상현 (도시환경공학과)" userId="70f2d841-58d8-4d83-bb54-db1f3fe2fa38" providerId="ADAL" clId="{27356C79-3A7B-4499-B7BC-19DC462FDB07}" dt="2022-12-07T02:24:16.621" v="328" actId="47"/>
        <pc:sldMkLst>
          <pc:docMk/>
          <pc:sldMk cId="1789374526" sldId="658"/>
        </pc:sldMkLst>
      </pc:sldChg>
      <pc:sldChg chg="addSp modSp new del mod">
        <pc:chgData name="(대학원생) 송상현 (도시환경공학과)" userId="70f2d841-58d8-4d83-bb54-db1f3fe2fa38" providerId="ADAL" clId="{27356C79-3A7B-4499-B7BC-19DC462FDB07}" dt="2022-12-07T02:26:54.326" v="368" actId="47"/>
        <pc:sldMkLst>
          <pc:docMk/>
          <pc:sldMk cId="1039211953" sldId="659"/>
        </pc:sldMkLst>
        <pc:spChg chg="mod">
          <ac:chgData name="(대학원생) 송상현 (도시환경공학과)" userId="70f2d841-58d8-4d83-bb54-db1f3fe2fa38" providerId="ADAL" clId="{27356C79-3A7B-4499-B7BC-19DC462FDB07}" dt="2022-12-07T02:26:37.117" v="365"/>
          <ac:spMkLst>
            <pc:docMk/>
            <pc:sldMk cId="1039211953" sldId="659"/>
            <ac:spMk id="3" creationId="{AF05EFE3-8DE1-4E68-0AD9-F36E2C89FD31}"/>
          </ac:spMkLst>
        </pc:spChg>
        <pc:spChg chg="add mod">
          <ac:chgData name="(대학원생) 송상현 (도시환경공학과)" userId="70f2d841-58d8-4d83-bb54-db1f3fe2fa38" providerId="ADAL" clId="{27356C79-3A7B-4499-B7BC-19DC462FDB07}" dt="2022-12-07T02:26:22.004" v="361" actId="14100"/>
          <ac:spMkLst>
            <pc:docMk/>
            <pc:sldMk cId="1039211953" sldId="659"/>
            <ac:spMk id="4" creationId="{25711E08-42B9-E874-ABE3-74C268B34221}"/>
          </ac:spMkLst>
        </pc:spChg>
      </pc:sldChg>
      <pc:sldChg chg="new del">
        <pc:chgData name="(대학원생) 송상현 (도시환경공학과)" userId="70f2d841-58d8-4d83-bb54-db1f3fe2fa38" providerId="ADAL" clId="{27356C79-3A7B-4499-B7BC-19DC462FDB07}" dt="2022-12-07T02:26:27.418" v="363" actId="680"/>
        <pc:sldMkLst>
          <pc:docMk/>
          <pc:sldMk cId="2989711460" sldId="660"/>
        </pc:sldMkLst>
      </pc:sldChg>
      <pc:sldChg chg="addSp modSp add del">
        <pc:chgData name="(대학원생) 송상현 (도시환경공학과)" userId="70f2d841-58d8-4d83-bb54-db1f3fe2fa38" providerId="ADAL" clId="{27356C79-3A7B-4499-B7BC-19DC462FDB07}" dt="2022-12-07T02:29:45.086" v="419" actId="47"/>
        <pc:sldMkLst>
          <pc:docMk/>
          <pc:sldMk cId="3986461984" sldId="660"/>
        </pc:sldMkLst>
        <pc:spChg chg="add mod">
          <ac:chgData name="(대학원생) 송상현 (도시환경공학과)" userId="70f2d841-58d8-4d83-bb54-db1f3fe2fa38" providerId="ADAL" clId="{27356C79-3A7B-4499-B7BC-19DC462FDB07}" dt="2022-12-07T02:26:51.186" v="367"/>
          <ac:spMkLst>
            <pc:docMk/>
            <pc:sldMk cId="3986461984" sldId="660"/>
            <ac:spMk id="6" creationId="{74808B7F-D897-076A-E1F4-02852A64B789}"/>
          </ac:spMkLst>
        </pc:spChg>
        <pc:picChg chg="add mod">
          <ac:chgData name="(대학원생) 송상현 (도시환경공학과)" userId="70f2d841-58d8-4d83-bb54-db1f3fe2fa38" providerId="ADAL" clId="{27356C79-3A7B-4499-B7BC-19DC462FDB07}" dt="2022-12-07T02:26:51.186" v="367"/>
          <ac:picMkLst>
            <pc:docMk/>
            <pc:sldMk cId="3986461984" sldId="660"/>
            <ac:picMk id="5" creationId="{8074671B-1CB3-A56D-1468-C8E6C1E30EA4}"/>
          </ac:picMkLst>
        </pc:picChg>
        <pc:picChg chg="add mod">
          <ac:chgData name="(대학원생) 송상현 (도시환경공학과)" userId="70f2d841-58d8-4d83-bb54-db1f3fe2fa38" providerId="ADAL" clId="{27356C79-3A7B-4499-B7BC-19DC462FDB07}" dt="2022-12-07T02:26:51.186" v="367"/>
          <ac:picMkLst>
            <pc:docMk/>
            <pc:sldMk cId="3986461984" sldId="660"/>
            <ac:picMk id="7" creationId="{F779D3A0-D284-3313-94DE-737F7801CC56}"/>
          </ac:picMkLst>
        </pc:picChg>
        <pc:picChg chg="add mod">
          <ac:chgData name="(대학원생) 송상현 (도시환경공학과)" userId="70f2d841-58d8-4d83-bb54-db1f3fe2fa38" providerId="ADAL" clId="{27356C79-3A7B-4499-B7BC-19DC462FDB07}" dt="2022-12-07T02:26:51.186" v="367"/>
          <ac:picMkLst>
            <pc:docMk/>
            <pc:sldMk cId="3986461984" sldId="660"/>
            <ac:picMk id="8" creationId="{52AF386A-008A-35C1-6F79-555A66CFC247}"/>
          </ac:picMkLst>
        </pc:picChg>
      </pc:sldChg>
      <pc:sldChg chg="addSp modSp add mod">
        <pc:chgData name="(대학원생) 송상현 (도시환경공학과)" userId="70f2d841-58d8-4d83-bb54-db1f3fe2fa38" providerId="ADAL" clId="{27356C79-3A7B-4499-B7BC-19DC462FDB07}" dt="2022-12-07T03:28:44.078" v="880" actId="1076"/>
        <pc:sldMkLst>
          <pc:docMk/>
          <pc:sldMk cId="2881126991" sldId="661"/>
        </pc:sldMkLst>
        <pc:spChg chg="mod">
          <ac:chgData name="(대학원생) 송상현 (도시환경공학과)" userId="70f2d841-58d8-4d83-bb54-db1f3fe2fa38" providerId="ADAL" clId="{27356C79-3A7B-4499-B7BC-19DC462FDB07}" dt="2022-12-07T03:01:34.057" v="689" actId="255"/>
          <ac:spMkLst>
            <pc:docMk/>
            <pc:sldMk cId="2881126991" sldId="661"/>
            <ac:spMk id="6" creationId="{74808B7F-D897-076A-E1F4-02852A64B789}"/>
          </ac:spMkLst>
        </pc:spChg>
        <pc:picChg chg="mod">
          <ac:chgData name="(대학원생) 송상현 (도시환경공학과)" userId="70f2d841-58d8-4d83-bb54-db1f3fe2fa38" providerId="ADAL" clId="{27356C79-3A7B-4499-B7BC-19DC462FDB07}" dt="2022-12-07T02:29:39.886" v="418" actId="1076"/>
          <ac:picMkLst>
            <pc:docMk/>
            <pc:sldMk cId="2881126991" sldId="661"/>
            <ac:picMk id="5" creationId="{8074671B-1CB3-A56D-1468-C8E6C1E30EA4}"/>
          </ac:picMkLst>
        </pc:picChg>
        <pc:picChg chg="mod">
          <ac:chgData name="(대학원생) 송상현 (도시환경공학과)" userId="70f2d841-58d8-4d83-bb54-db1f3fe2fa38" providerId="ADAL" clId="{27356C79-3A7B-4499-B7BC-19DC462FDB07}" dt="2022-12-07T02:27:38.175" v="376" actId="1076"/>
          <ac:picMkLst>
            <pc:docMk/>
            <pc:sldMk cId="2881126991" sldId="661"/>
            <ac:picMk id="7" creationId="{F779D3A0-D284-3313-94DE-737F7801CC56}"/>
          </ac:picMkLst>
        </pc:picChg>
        <pc:picChg chg="mod">
          <ac:chgData name="(대학원생) 송상현 (도시환경공학과)" userId="70f2d841-58d8-4d83-bb54-db1f3fe2fa38" providerId="ADAL" clId="{27356C79-3A7B-4499-B7BC-19DC462FDB07}" dt="2022-12-07T02:29:28.756" v="417" actId="1076"/>
          <ac:picMkLst>
            <pc:docMk/>
            <pc:sldMk cId="2881126991" sldId="661"/>
            <ac:picMk id="8" creationId="{52AF386A-008A-35C1-6F79-555A66CFC247}"/>
          </ac:picMkLst>
        </pc:picChg>
        <pc:picChg chg="add mod">
          <ac:chgData name="(대학원생) 송상현 (도시환경공학과)" userId="70f2d841-58d8-4d83-bb54-db1f3fe2fa38" providerId="ADAL" clId="{27356C79-3A7B-4499-B7BC-19DC462FDB07}" dt="2022-12-07T03:28:44.078" v="880" actId="1076"/>
          <ac:picMkLst>
            <pc:docMk/>
            <pc:sldMk cId="2881126991" sldId="661"/>
            <ac:picMk id="9" creationId="{CD07D1EC-BB35-FA97-EFAB-4C80BB5B7169}"/>
          </ac:picMkLst>
        </pc:picChg>
        <pc:picChg chg="add mod">
          <ac:chgData name="(대학원생) 송상현 (도시환경공학과)" userId="70f2d841-58d8-4d83-bb54-db1f3fe2fa38" providerId="ADAL" clId="{27356C79-3A7B-4499-B7BC-19DC462FDB07}" dt="2022-12-07T03:28:44.078" v="880" actId="1076"/>
          <ac:picMkLst>
            <pc:docMk/>
            <pc:sldMk cId="2881126991" sldId="661"/>
            <ac:picMk id="10" creationId="{813CA976-0809-128F-CAF7-1A76FA8849E0}"/>
          </ac:picMkLst>
        </pc:picChg>
      </pc:sldChg>
      <pc:sldChg chg="addSp delSp modSp add mod addCm modCm">
        <pc:chgData name="(대학원생) 송상현 (도시환경공학과)" userId="70f2d841-58d8-4d83-bb54-db1f3fe2fa38" providerId="ADAL" clId="{27356C79-3A7B-4499-B7BC-19DC462FDB07}" dt="2022-12-08T04:37:15.551" v="8568" actId="1076"/>
        <pc:sldMkLst>
          <pc:docMk/>
          <pc:sldMk cId="1956501545" sldId="662"/>
        </pc:sldMkLst>
        <pc:spChg chg="mod">
          <ac:chgData name="(대학원생) 송상현 (도시환경공학과)" userId="70f2d841-58d8-4d83-bb54-db1f3fe2fa38" providerId="ADAL" clId="{27356C79-3A7B-4499-B7BC-19DC462FDB07}" dt="2022-12-08T00:50:02.174" v="6062" actId="20577"/>
          <ac:spMkLst>
            <pc:docMk/>
            <pc:sldMk cId="1956501545" sldId="662"/>
            <ac:spMk id="3" creationId="{AF05EFE3-8DE1-4E68-0AD9-F36E2C89FD31}"/>
          </ac:spMkLst>
        </pc:spChg>
        <pc:spChg chg="mod">
          <ac:chgData name="(대학원생) 송상현 (도시환경공학과)" userId="70f2d841-58d8-4d83-bb54-db1f3fe2fa38" providerId="ADAL" clId="{27356C79-3A7B-4499-B7BC-19DC462FDB07}" dt="2022-12-08T00:49:51.543" v="6044" actId="20577"/>
          <ac:spMkLst>
            <pc:docMk/>
            <pc:sldMk cId="1956501545" sldId="662"/>
            <ac:spMk id="6" creationId="{74808B7F-D897-076A-E1F4-02852A64B789}"/>
          </ac:spMkLst>
        </pc:spChg>
        <pc:spChg chg="mod">
          <ac:chgData name="(대학원생) 송상현 (도시환경공학과)" userId="70f2d841-58d8-4d83-bb54-db1f3fe2fa38" providerId="ADAL" clId="{27356C79-3A7B-4499-B7BC-19DC462FDB07}" dt="2022-12-07T02:30:10.526" v="422"/>
          <ac:spMkLst>
            <pc:docMk/>
            <pc:sldMk cId="1956501545" sldId="662"/>
            <ac:spMk id="11" creationId="{00A033A3-ED97-35CE-BA7D-1B5828950DBB}"/>
          </ac:spMkLst>
        </pc:spChg>
        <pc:spChg chg="mod">
          <ac:chgData name="(대학원생) 송상현 (도시환경공학과)" userId="70f2d841-58d8-4d83-bb54-db1f3fe2fa38" providerId="ADAL" clId="{27356C79-3A7B-4499-B7BC-19DC462FDB07}" dt="2022-12-07T02:30:10.526" v="422"/>
          <ac:spMkLst>
            <pc:docMk/>
            <pc:sldMk cId="1956501545" sldId="662"/>
            <ac:spMk id="12" creationId="{1A901626-ED4E-8A1A-8F0A-374850B0391C}"/>
          </ac:spMkLst>
        </pc:spChg>
        <pc:spChg chg="mod">
          <ac:chgData name="(대학원생) 송상현 (도시환경공학과)" userId="70f2d841-58d8-4d83-bb54-db1f3fe2fa38" providerId="ADAL" clId="{27356C79-3A7B-4499-B7BC-19DC462FDB07}" dt="2022-12-07T02:30:10.526" v="422"/>
          <ac:spMkLst>
            <pc:docMk/>
            <pc:sldMk cId="1956501545" sldId="662"/>
            <ac:spMk id="13" creationId="{D1E33CE7-C764-4A02-25A5-4D09C83485E4}"/>
          </ac:spMkLst>
        </pc:spChg>
        <pc:spChg chg="del mod topLvl">
          <ac:chgData name="(대학원생) 송상현 (도시환경공학과)" userId="70f2d841-58d8-4d83-bb54-db1f3fe2fa38" providerId="ADAL" clId="{27356C79-3A7B-4499-B7BC-19DC462FDB07}" dt="2022-12-07T03:27:27.583" v="872" actId="478"/>
          <ac:spMkLst>
            <pc:docMk/>
            <pc:sldMk cId="1956501545" sldId="662"/>
            <ac:spMk id="16" creationId="{476C7964-EC5F-5B23-8497-812E7F2BEDA4}"/>
          </ac:spMkLst>
        </pc:spChg>
        <pc:spChg chg="mod">
          <ac:chgData name="(대학원생) 송상현 (도시환경공학과)" userId="70f2d841-58d8-4d83-bb54-db1f3fe2fa38" providerId="ADAL" clId="{27356C79-3A7B-4499-B7BC-19DC462FDB07}" dt="2022-12-07T03:27:30.866" v="873" actId="1076"/>
          <ac:spMkLst>
            <pc:docMk/>
            <pc:sldMk cId="1956501545" sldId="662"/>
            <ac:spMk id="18" creationId="{A5FD1733-3992-616C-649D-21B7628DD0A7}"/>
          </ac:spMkLst>
        </pc:spChg>
        <pc:spChg chg="mod">
          <ac:chgData name="(대학원생) 송상현 (도시환경공학과)" userId="70f2d841-58d8-4d83-bb54-db1f3fe2fa38" providerId="ADAL" clId="{27356C79-3A7B-4499-B7BC-19DC462FDB07}" dt="2022-12-07T02:30:22.486" v="426"/>
          <ac:spMkLst>
            <pc:docMk/>
            <pc:sldMk cId="1956501545" sldId="662"/>
            <ac:spMk id="19" creationId="{6310FACB-3FB3-B3A4-2CD6-4D40C33EFEA5}"/>
          </ac:spMkLst>
        </pc:spChg>
        <pc:spChg chg="mod">
          <ac:chgData name="(대학원생) 송상현 (도시환경공학과)" userId="70f2d841-58d8-4d83-bb54-db1f3fe2fa38" providerId="ADAL" clId="{27356C79-3A7B-4499-B7BC-19DC462FDB07}" dt="2022-12-07T02:30:22.486" v="426"/>
          <ac:spMkLst>
            <pc:docMk/>
            <pc:sldMk cId="1956501545" sldId="662"/>
            <ac:spMk id="20" creationId="{81DF6841-20D7-E373-BAA6-94B550D2AE79}"/>
          </ac:spMkLst>
        </pc:spChg>
        <pc:spChg chg="mod">
          <ac:chgData name="(대학원생) 송상현 (도시환경공학과)" userId="70f2d841-58d8-4d83-bb54-db1f3fe2fa38" providerId="ADAL" clId="{27356C79-3A7B-4499-B7BC-19DC462FDB07}" dt="2022-12-07T02:32:24.737" v="566" actId="1076"/>
          <ac:spMkLst>
            <pc:docMk/>
            <pc:sldMk cId="1956501545" sldId="662"/>
            <ac:spMk id="23" creationId="{200FA208-2474-7047-8296-4E394E2899D3}"/>
          </ac:spMkLst>
        </pc:spChg>
        <pc:spChg chg="mod">
          <ac:chgData name="(대학원생) 송상현 (도시환경공학과)" userId="70f2d841-58d8-4d83-bb54-db1f3fe2fa38" providerId="ADAL" clId="{27356C79-3A7B-4499-B7BC-19DC462FDB07}" dt="2022-12-07T02:32:24.737" v="566" actId="1076"/>
          <ac:spMkLst>
            <pc:docMk/>
            <pc:sldMk cId="1956501545" sldId="662"/>
            <ac:spMk id="26" creationId="{2B51AB57-8A18-5EC6-17AD-AD3DA92F209D}"/>
          </ac:spMkLst>
        </pc:spChg>
        <pc:spChg chg="add mod">
          <ac:chgData name="(대학원생) 송상현 (도시환경공학과)" userId="70f2d841-58d8-4d83-bb54-db1f3fe2fa38" providerId="ADAL" clId="{27356C79-3A7B-4499-B7BC-19DC462FDB07}" dt="2022-12-07T03:27:05.415" v="867" actId="207"/>
          <ac:spMkLst>
            <pc:docMk/>
            <pc:sldMk cId="1956501545" sldId="662"/>
            <ac:spMk id="27" creationId="{88A7FB3A-7C70-2501-8D3F-377E9227A79B}"/>
          </ac:spMkLst>
        </pc:spChg>
        <pc:spChg chg="add mod">
          <ac:chgData name="(대학원생) 송상현 (도시환경공학과)" userId="70f2d841-58d8-4d83-bb54-db1f3fe2fa38" providerId="ADAL" clId="{27356C79-3A7B-4499-B7BC-19DC462FDB07}" dt="2022-12-08T04:37:15.551" v="8568" actId="1076"/>
          <ac:spMkLst>
            <pc:docMk/>
            <pc:sldMk cId="1956501545" sldId="662"/>
            <ac:spMk id="28" creationId="{53A8FC63-293C-A8CE-5CF0-85CC9302B45C}"/>
          </ac:spMkLst>
        </pc:spChg>
        <pc:spChg chg="add del mod">
          <ac:chgData name="(대학원생) 송상현 (도시환경공학과)" userId="70f2d841-58d8-4d83-bb54-db1f3fe2fa38" providerId="ADAL" clId="{27356C79-3A7B-4499-B7BC-19DC462FDB07}" dt="2022-12-07T03:26:58.814" v="866"/>
          <ac:spMkLst>
            <pc:docMk/>
            <pc:sldMk cId="1956501545" sldId="662"/>
            <ac:spMk id="29" creationId="{A94DD871-B254-5DAC-772E-4D7CE143B654}"/>
          </ac:spMkLst>
        </pc:spChg>
        <pc:grpChg chg="add del mod">
          <ac:chgData name="(대학원생) 송상현 (도시환경공학과)" userId="70f2d841-58d8-4d83-bb54-db1f3fe2fa38" providerId="ADAL" clId="{27356C79-3A7B-4499-B7BC-19DC462FDB07}" dt="2022-12-07T02:30:22.106" v="425" actId="478"/>
          <ac:grpSpMkLst>
            <pc:docMk/>
            <pc:sldMk cId="1956501545" sldId="662"/>
            <ac:grpSpMk id="9" creationId="{33FE3982-51E7-94DF-F6B4-0AE5B79EA17B}"/>
          </ac:grpSpMkLst>
        </pc:grpChg>
        <pc:grpChg chg="add del mod">
          <ac:chgData name="(대학원생) 송상현 (도시환경공학과)" userId="70f2d841-58d8-4d83-bb54-db1f3fe2fa38" providerId="ADAL" clId="{27356C79-3A7B-4499-B7BC-19DC462FDB07}" dt="2022-12-07T03:27:27.583" v="872" actId="478"/>
          <ac:grpSpMkLst>
            <pc:docMk/>
            <pc:sldMk cId="1956501545" sldId="662"/>
            <ac:grpSpMk id="14" creationId="{952CE312-2498-0F9B-982D-5F6B876F60D4}"/>
          </ac:grpSpMkLst>
        </pc:grpChg>
        <pc:grpChg chg="add del mod topLvl">
          <ac:chgData name="(대학원생) 송상현 (도시환경공학과)" userId="70f2d841-58d8-4d83-bb54-db1f3fe2fa38" providerId="ADAL" clId="{27356C79-3A7B-4499-B7BC-19DC462FDB07}" dt="2022-12-07T03:46:22.131" v="1408" actId="1076"/>
          <ac:grpSpMkLst>
            <pc:docMk/>
            <pc:sldMk cId="1956501545" sldId="662"/>
            <ac:grpSpMk id="15" creationId="{3D829298-4C54-7E89-41D8-30991FB4D872}"/>
          </ac:grpSpMkLst>
        </pc:grpChg>
        <pc:grpChg chg="add mod">
          <ac:chgData name="(대학원생) 송상현 (도시환경공학과)" userId="70f2d841-58d8-4d83-bb54-db1f3fe2fa38" providerId="ADAL" clId="{27356C79-3A7B-4499-B7BC-19DC462FDB07}" dt="2022-12-07T02:32:24.737" v="566" actId="1076"/>
          <ac:grpSpMkLst>
            <pc:docMk/>
            <pc:sldMk cId="1956501545" sldId="662"/>
            <ac:grpSpMk id="21" creationId="{7C5DE88B-15E0-BC32-7732-EF9C3D02F953}"/>
          </ac:grpSpMkLst>
        </pc:grpChg>
        <pc:grpChg chg="add mod">
          <ac:chgData name="(대학원생) 송상현 (도시환경공학과)" userId="70f2d841-58d8-4d83-bb54-db1f3fe2fa38" providerId="ADAL" clId="{27356C79-3A7B-4499-B7BC-19DC462FDB07}" dt="2022-12-07T02:32:24.737" v="566" actId="1076"/>
          <ac:grpSpMkLst>
            <pc:docMk/>
            <pc:sldMk cId="1956501545" sldId="662"/>
            <ac:grpSpMk id="24" creationId="{F2C71F09-BAEC-C351-C1E2-D6E0EAD852B7}"/>
          </ac:grpSpMkLst>
        </pc:grpChg>
        <pc:picChg chg="del">
          <ac:chgData name="(대학원생) 송상현 (도시환경공학과)" userId="70f2d841-58d8-4d83-bb54-db1f3fe2fa38" providerId="ADAL" clId="{27356C79-3A7B-4499-B7BC-19DC462FDB07}" dt="2022-12-07T02:31:05.756" v="500" actId="478"/>
          <ac:picMkLst>
            <pc:docMk/>
            <pc:sldMk cId="1956501545" sldId="662"/>
            <ac:picMk id="5" creationId="{8074671B-1CB3-A56D-1468-C8E6C1E30EA4}"/>
          </ac:picMkLst>
        </pc:picChg>
        <pc:picChg chg="del">
          <ac:chgData name="(대학원생) 송상현 (도시환경공학과)" userId="70f2d841-58d8-4d83-bb54-db1f3fe2fa38" providerId="ADAL" clId="{27356C79-3A7B-4499-B7BC-19DC462FDB07}" dt="2022-12-07T02:31:05.756" v="500" actId="478"/>
          <ac:picMkLst>
            <pc:docMk/>
            <pc:sldMk cId="1956501545" sldId="662"/>
            <ac:picMk id="7" creationId="{F779D3A0-D284-3313-94DE-737F7801CC56}"/>
          </ac:picMkLst>
        </pc:picChg>
        <pc:picChg chg="del">
          <ac:chgData name="(대학원생) 송상현 (도시환경공학과)" userId="70f2d841-58d8-4d83-bb54-db1f3fe2fa38" providerId="ADAL" clId="{27356C79-3A7B-4499-B7BC-19DC462FDB07}" dt="2022-12-07T02:31:05.756" v="500" actId="478"/>
          <ac:picMkLst>
            <pc:docMk/>
            <pc:sldMk cId="1956501545" sldId="662"/>
            <ac:picMk id="8" creationId="{52AF386A-008A-35C1-6F79-555A66CFC247}"/>
          </ac:picMkLst>
        </pc:picChg>
        <pc:picChg chg="mod">
          <ac:chgData name="(대학원생) 송상현 (도시환경공학과)" userId="70f2d841-58d8-4d83-bb54-db1f3fe2fa38" providerId="ADAL" clId="{27356C79-3A7B-4499-B7BC-19DC462FDB07}" dt="2022-12-07T02:30:10.526" v="422"/>
          <ac:picMkLst>
            <pc:docMk/>
            <pc:sldMk cId="1956501545" sldId="662"/>
            <ac:picMk id="10" creationId="{2CEAB3F3-3955-F99D-7F87-A40157F4B63A}"/>
          </ac:picMkLst>
        </pc:picChg>
        <pc:picChg chg="mod">
          <ac:chgData name="(대학원생) 송상현 (도시환경공학과)" userId="70f2d841-58d8-4d83-bb54-db1f3fe2fa38" providerId="ADAL" clId="{27356C79-3A7B-4499-B7BC-19DC462FDB07}" dt="2022-12-07T02:33:03.866" v="573" actId="1076"/>
          <ac:picMkLst>
            <pc:docMk/>
            <pc:sldMk cId="1956501545" sldId="662"/>
            <ac:picMk id="17" creationId="{E90275CF-4B90-7B2F-404F-103FE826AE16}"/>
          </ac:picMkLst>
        </pc:picChg>
        <pc:picChg chg="mod">
          <ac:chgData name="(대학원생) 송상현 (도시환경공학과)" userId="70f2d841-58d8-4d83-bb54-db1f3fe2fa38" providerId="ADAL" clId="{27356C79-3A7B-4499-B7BC-19DC462FDB07}" dt="2022-12-07T02:32:24.737" v="566" actId="1076"/>
          <ac:picMkLst>
            <pc:docMk/>
            <pc:sldMk cId="1956501545" sldId="662"/>
            <ac:picMk id="22" creationId="{DFD3080B-A667-B237-18F6-33955569F4A5}"/>
          </ac:picMkLst>
        </pc:picChg>
        <pc:picChg chg="mod">
          <ac:chgData name="(대학원생) 송상현 (도시환경공학과)" userId="70f2d841-58d8-4d83-bb54-db1f3fe2fa38" providerId="ADAL" clId="{27356C79-3A7B-4499-B7BC-19DC462FDB07}" dt="2022-12-07T02:32:24.737" v="566" actId="1076"/>
          <ac:picMkLst>
            <pc:docMk/>
            <pc:sldMk cId="1956501545" sldId="662"/>
            <ac:picMk id="25" creationId="{3008CAF2-1724-B848-3819-EEBF2DFBDC6F}"/>
          </ac:picMkLst>
        </pc:picChg>
        <pc:picChg chg="add del mod">
          <ac:chgData name="(대학원생) 송상현 (도시환경공학과)" userId="70f2d841-58d8-4d83-bb54-db1f3fe2fa38" providerId="ADAL" clId="{27356C79-3A7B-4499-B7BC-19DC462FDB07}" dt="2022-12-07T03:46:15.401" v="1405"/>
          <ac:picMkLst>
            <pc:docMk/>
            <pc:sldMk cId="1956501545" sldId="662"/>
            <ac:picMk id="31" creationId="{14C1E802-541A-50A5-C804-68C7969F08BA}"/>
          </ac:picMkLst>
        </pc:picChg>
        <pc:picChg chg="add mod">
          <ac:chgData name="(대학원생) 송상현 (도시환경공학과)" userId="70f2d841-58d8-4d83-bb54-db1f3fe2fa38" providerId="ADAL" clId="{27356C79-3A7B-4499-B7BC-19DC462FDB07}" dt="2022-12-07T03:46:45.753" v="1416" actId="1076"/>
          <ac:picMkLst>
            <pc:docMk/>
            <pc:sldMk cId="1956501545" sldId="662"/>
            <ac:picMk id="33" creationId="{153E714B-4185-7C1C-2E4F-E2551A63DE35}"/>
          </ac:picMkLst>
        </pc:picChg>
      </pc:sldChg>
      <pc:sldChg chg="delSp modSp add del mod">
        <pc:chgData name="(대학원생) 송상현 (도시환경공학과)" userId="70f2d841-58d8-4d83-bb54-db1f3fe2fa38" providerId="ADAL" clId="{27356C79-3A7B-4499-B7BC-19DC462FDB07}" dt="2022-12-08T00:48:58.068" v="6039" actId="47"/>
        <pc:sldMkLst>
          <pc:docMk/>
          <pc:sldMk cId="361921829" sldId="663"/>
        </pc:sldMkLst>
        <pc:spChg chg="mod">
          <ac:chgData name="(대학원생) 송상현 (도시환경공학과)" userId="70f2d841-58d8-4d83-bb54-db1f3fe2fa38" providerId="ADAL" clId="{27356C79-3A7B-4499-B7BC-19DC462FDB07}" dt="2022-12-07T03:34:43.586" v="1378" actId="20577"/>
          <ac:spMkLst>
            <pc:docMk/>
            <pc:sldMk cId="361921829" sldId="663"/>
            <ac:spMk id="3" creationId="{AF05EFE3-8DE1-4E68-0AD9-F36E2C89FD31}"/>
          </ac:spMkLst>
        </pc:spChg>
        <pc:picChg chg="del">
          <ac:chgData name="(대학원생) 송상현 (도시환경공학과)" userId="70f2d841-58d8-4d83-bb54-db1f3fe2fa38" providerId="ADAL" clId="{27356C79-3A7B-4499-B7BC-19DC462FDB07}" dt="2022-12-07T03:35:01.677" v="1379" actId="478"/>
          <ac:picMkLst>
            <pc:docMk/>
            <pc:sldMk cId="361921829" sldId="663"/>
            <ac:picMk id="5" creationId="{8074671B-1CB3-A56D-1468-C8E6C1E30EA4}"/>
          </ac:picMkLst>
        </pc:picChg>
        <pc:picChg chg="del">
          <ac:chgData name="(대학원생) 송상현 (도시환경공학과)" userId="70f2d841-58d8-4d83-bb54-db1f3fe2fa38" providerId="ADAL" clId="{27356C79-3A7B-4499-B7BC-19DC462FDB07}" dt="2022-12-07T03:35:01.677" v="1379" actId="478"/>
          <ac:picMkLst>
            <pc:docMk/>
            <pc:sldMk cId="361921829" sldId="663"/>
            <ac:picMk id="7" creationId="{F779D3A0-D284-3313-94DE-737F7801CC56}"/>
          </ac:picMkLst>
        </pc:picChg>
        <pc:picChg chg="del">
          <ac:chgData name="(대학원생) 송상현 (도시환경공학과)" userId="70f2d841-58d8-4d83-bb54-db1f3fe2fa38" providerId="ADAL" clId="{27356C79-3A7B-4499-B7BC-19DC462FDB07}" dt="2022-12-07T03:35:01.677" v="1379" actId="478"/>
          <ac:picMkLst>
            <pc:docMk/>
            <pc:sldMk cId="361921829" sldId="663"/>
            <ac:picMk id="8" creationId="{52AF386A-008A-35C1-6F79-555A66CFC247}"/>
          </ac:picMkLst>
        </pc:picChg>
        <pc:picChg chg="del">
          <ac:chgData name="(대학원생) 송상현 (도시환경공학과)" userId="70f2d841-58d8-4d83-bb54-db1f3fe2fa38" providerId="ADAL" clId="{27356C79-3A7B-4499-B7BC-19DC462FDB07}" dt="2022-12-07T03:35:01.677" v="1379" actId="478"/>
          <ac:picMkLst>
            <pc:docMk/>
            <pc:sldMk cId="361921829" sldId="663"/>
            <ac:picMk id="9" creationId="{CD07D1EC-BB35-FA97-EFAB-4C80BB5B7169}"/>
          </ac:picMkLst>
        </pc:picChg>
        <pc:picChg chg="del">
          <ac:chgData name="(대학원생) 송상현 (도시환경공학과)" userId="70f2d841-58d8-4d83-bb54-db1f3fe2fa38" providerId="ADAL" clId="{27356C79-3A7B-4499-B7BC-19DC462FDB07}" dt="2022-12-07T03:35:01.677" v="1379" actId="478"/>
          <ac:picMkLst>
            <pc:docMk/>
            <pc:sldMk cId="361921829" sldId="663"/>
            <ac:picMk id="10" creationId="{813CA976-0809-128F-CAF7-1A76FA8849E0}"/>
          </ac:picMkLst>
        </pc:picChg>
      </pc:sldChg>
      <pc:sldChg chg="addSp delSp modSp add mod ord modNotesTx">
        <pc:chgData name="(대학원생) 송상현 (도시환경공학과)" userId="70f2d841-58d8-4d83-bb54-db1f3fe2fa38" providerId="ADAL" clId="{27356C79-3A7B-4499-B7BC-19DC462FDB07}" dt="2022-12-08T01:47:41.145" v="8042"/>
        <pc:sldMkLst>
          <pc:docMk/>
          <pc:sldMk cId="3885946244" sldId="664"/>
        </pc:sldMkLst>
        <pc:spChg chg="mod">
          <ac:chgData name="(대학원생) 송상현 (도시환경공학과)" userId="70f2d841-58d8-4d83-bb54-db1f3fe2fa38" providerId="ADAL" clId="{27356C79-3A7B-4499-B7BC-19DC462FDB07}" dt="2022-12-07T03:42:47.820" v="1399" actId="20577"/>
          <ac:spMkLst>
            <pc:docMk/>
            <pc:sldMk cId="3885946244" sldId="664"/>
            <ac:spMk id="3" creationId="{AF05EFE3-8DE1-4E68-0AD9-F36E2C89FD31}"/>
          </ac:spMkLst>
        </pc:spChg>
        <pc:spChg chg="add mod">
          <ac:chgData name="(대학원생) 송상현 (도시환경공학과)" userId="70f2d841-58d8-4d83-bb54-db1f3fe2fa38" providerId="ADAL" clId="{27356C79-3A7B-4499-B7BC-19DC462FDB07}" dt="2022-12-07T04:47:58.898" v="1653" actId="1035"/>
          <ac:spMkLst>
            <pc:docMk/>
            <pc:sldMk cId="3885946244" sldId="664"/>
            <ac:spMk id="5" creationId="{E4B4945B-EE17-ED08-7CEC-34B287E20DD2}"/>
          </ac:spMkLst>
        </pc:spChg>
        <pc:spChg chg="del">
          <ac:chgData name="(대학원생) 송상현 (도시환경공학과)" userId="70f2d841-58d8-4d83-bb54-db1f3fe2fa38" providerId="ADAL" clId="{27356C79-3A7B-4499-B7BC-19DC462FDB07}" dt="2022-12-07T03:42:55.633" v="1400" actId="478"/>
          <ac:spMkLst>
            <pc:docMk/>
            <pc:sldMk cId="3885946244" sldId="664"/>
            <ac:spMk id="6" creationId="{74808B7F-D897-076A-E1F4-02852A64B789}"/>
          </ac:spMkLst>
        </pc:spChg>
        <pc:spChg chg="add del mod">
          <ac:chgData name="(대학원생) 송상현 (도시환경공학과)" userId="70f2d841-58d8-4d83-bb54-db1f3fe2fa38" providerId="ADAL" clId="{27356C79-3A7B-4499-B7BC-19DC462FDB07}" dt="2022-12-07T04:42:50.677" v="1605" actId="478"/>
          <ac:spMkLst>
            <pc:docMk/>
            <pc:sldMk cId="3885946244" sldId="664"/>
            <ac:spMk id="7" creationId="{C55A46E2-F039-FD57-CE28-212434B7C883}"/>
          </ac:spMkLst>
        </pc:spChg>
        <pc:spChg chg="add mod">
          <ac:chgData name="(대학원생) 송상현 (도시환경공학과)" userId="70f2d841-58d8-4d83-bb54-db1f3fe2fa38" providerId="ADAL" clId="{27356C79-3A7B-4499-B7BC-19DC462FDB07}" dt="2022-12-07T04:48:05.324" v="1655" actId="20577"/>
          <ac:spMkLst>
            <pc:docMk/>
            <pc:sldMk cId="3885946244" sldId="664"/>
            <ac:spMk id="8" creationId="{BC64B499-3C08-0E1E-39DC-636089FA2D83}"/>
          </ac:spMkLst>
        </pc:spChg>
        <pc:spChg chg="add mod">
          <ac:chgData name="(대학원생) 송상현 (도시환경공학과)" userId="70f2d841-58d8-4d83-bb54-db1f3fe2fa38" providerId="ADAL" clId="{27356C79-3A7B-4499-B7BC-19DC462FDB07}" dt="2022-12-07T04:48:03.620" v="1654" actId="20577"/>
          <ac:spMkLst>
            <pc:docMk/>
            <pc:sldMk cId="3885946244" sldId="664"/>
            <ac:spMk id="9" creationId="{CDF110DE-CB80-0F31-DEAD-D845E1EABFF8}"/>
          </ac:spMkLst>
        </pc:spChg>
        <pc:spChg chg="add del mod">
          <ac:chgData name="(대학원생) 송상현 (도시환경공학과)" userId="70f2d841-58d8-4d83-bb54-db1f3fe2fa38" providerId="ADAL" clId="{27356C79-3A7B-4499-B7BC-19DC462FDB07}" dt="2022-12-07T03:46:23.843" v="1410"/>
          <ac:spMkLst>
            <pc:docMk/>
            <pc:sldMk cId="3885946244" sldId="664"/>
            <ac:spMk id="10" creationId="{E613AEF9-EE7A-D5BF-3CED-59E4904DFBD4}"/>
          </ac:spMkLst>
        </pc:spChg>
        <pc:spChg chg="add del mod">
          <ac:chgData name="(대학원생) 송상현 (도시환경공학과)" userId="70f2d841-58d8-4d83-bb54-db1f3fe2fa38" providerId="ADAL" clId="{27356C79-3A7B-4499-B7BC-19DC462FDB07}" dt="2022-12-07T03:46:23.843" v="1410"/>
          <ac:spMkLst>
            <pc:docMk/>
            <pc:sldMk cId="3885946244" sldId="664"/>
            <ac:spMk id="11" creationId="{D862EADC-C8B9-1C3E-41F1-D7272C28E5C6}"/>
          </ac:spMkLst>
        </pc:spChg>
        <pc:spChg chg="add del mod">
          <ac:chgData name="(대학원생) 송상현 (도시환경공학과)" userId="70f2d841-58d8-4d83-bb54-db1f3fe2fa38" providerId="ADAL" clId="{27356C79-3A7B-4499-B7BC-19DC462FDB07}" dt="2022-12-07T03:46:23.843" v="1410"/>
          <ac:spMkLst>
            <pc:docMk/>
            <pc:sldMk cId="3885946244" sldId="664"/>
            <ac:spMk id="12" creationId="{F1A8562D-53E5-9FEB-F34A-731D5ED8B8F1}"/>
          </ac:spMkLst>
        </pc:spChg>
        <pc:spChg chg="add del mod">
          <ac:chgData name="(대학원생) 송상현 (도시환경공학과)" userId="70f2d841-58d8-4d83-bb54-db1f3fe2fa38" providerId="ADAL" clId="{27356C79-3A7B-4499-B7BC-19DC462FDB07}" dt="2022-12-07T03:46:23.843" v="1410"/>
          <ac:spMkLst>
            <pc:docMk/>
            <pc:sldMk cId="3885946244" sldId="664"/>
            <ac:spMk id="13" creationId="{F67FA839-B245-B69C-F755-2CFCDCA3D23D}"/>
          </ac:spMkLst>
        </pc:spChg>
        <pc:spChg chg="mod">
          <ac:chgData name="(대학원생) 송상현 (도시환경공학과)" userId="70f2d841-58d8-4d83-bb54-db1f3fe2fa38" providerId="ADAL" clId="{27356C79-3A7B-4499-B7BC-19DC462FDB07}" dt="2022-12-07T04:42:04.125" v="1587"/>
          <ac:spMkLst>
            <pc:docMk/>
            <pc:sldMk cId="3885946244" sldId="664"/>
            <ac:spMk id="15" creationId="{567C1FBC-ADC7-C690-084B-A7CB76C8A982}"/>
          </ac:spMkLst>
        </pc:spChg>
        <pc:spChg chg="mod">
          <ac:chgData name="(대학원생) 송상현 (도시환경공학과)" userId="70f2d841-58d8-4d83-bb54-db1f3fe2fa38" providerId="ADAL" clId="{27356C79-3A7B-4499-B7BC-19DC462FDB07}" dt="2022-12-07T04:42:04.125" v="1587"/>
          <ac:spMkLst>
            <pc:docMk/>
            <pc:sldMk cId="3885946244" sldId="664"/>
            <ac:spMk id="16" creationId="{42D108C9-FA26-04AB-E828-84D295736E2F}"/>
          </ac:spMkLst>
        </pc:spChg>
        <pc:spChg chg="mod">
          <ac:chgData name="(대학원생) 송상현 (도시환경공학과)" userId="70f2d841-58d8-4d83-bb54-db1f3fe2fa38" providerId="ADAL" clId="{27356C79-3A7B-4499-B7BC-19DC462FDB07}" dt="2022-12-07T04:42:04.125" v="1587"/>
          <ac:spMkLst>
            <pc:docMk/>
            <pc:sldMk cId="3885946244" sldId="664"/>
            <ac:spMk id="17" creationId="{FEB58383-E64B-8BB6-986C-6BCFC1B08B32}"/>
          </ac:spMkLst>
        </pc:spChg>
        <pc:spChg chg="mod">
          <ac:chgData name="(대학원생) 송상현 (도시환경공학과)" userId="70f2d841-58d8-4d83-bb54-db1f3fe2fa38" providerId="ADAL" clId="{27356C79-3A7B-4499-B7BC-19DC462FDB07}" dt="2022-12-07T04:42:04.125" v="1587"/>
          <ac:spMkLst>
            <pc:docMk/>
            <pc:sldMk cId="3885946244" sldId="664"/>
            <ac:spMk id="19" creationId="{93D0CF35-0CF3-B8A4-09DF-DE114C29213A}"/>
          </ac:spMkLst>
        </pc:spChg>
        <pc:spChg chg="mod">
          <ac:chgData name="(대학원생) 송상현 (도시환경공학과)" userId="70f2d841-58d8-4d83-bb54-db1f3fe2fa38" providerId="ADAL" clId="{27356C79-3A7B-4499-B7BC-19DC462FDB07}" dt="2022-12-07T04:42:04.125" v="1587"/>
          <ac:spMkLst>
            <pc:docMk/>
            <pc:sldMk cId="3885946244" sldId="664"/>
            <ac:spMk id="20" creationId="{998578CE-B5AC-7A0D-C0D9-D0978EC07901}"/>
          </ac:spMkLst>
        </pc:spChg>
        <pc:spChg chg="mod">
          <ac:chgData name="(대학원생) 송상현 (도시환경공학과)" userId="70f2d841-58d8-4d83-bb54-db1f3fe2fa38" providerId="ADAL" clId="{27356C79-3A7B-4499-B7BC-19DC462FDB07}" dt="2022-12-07T04:42:04.125" v="1587"/>
          <ac:spMkLst>
            <pc:docMk/>
            <pc:sldMk cId="3885946244" sldId="664"/>
            <ac:spMk id="21" creationId="{F0A3BD0B-807F-D0FA-0197-D30773E2DE1E}"/>
          </ac:spMkLst>
        </pc:spChg>
        <pc:spChg chg="add mod">
          <ac:chgData name="(대학원생) 송상현 (도시환경공학과)" userId="70f2d841-58d8-4d83-bb54-db1f3fe2fa38" providerId="ADAL" clId="{27356C79-3A7B-4499-B7BC-19DC462FDB07}" dt="2022-12-07T04:47:55.040" v="1648" actId="1035"/>
          <ac:spMkLst>
            <pc:docMk/>
            <pc:sldMk cId="3885946244" sldId="664"/>
            <ac:spMk id="22" creationId="{99A10B37-D20C-D38E-3D9E-F4CC8C58A85C}"/>
          </ac:spMkLst>
        </pc:spChg>
        <pc:grpChg chg="add del mod">
          <ac:chgData name="(대학원생) 송상현 (도시환경공학과)" userId="70f2d841-58d8-4d83-bb54-db1f3fe2fa38" providerId="ADAL" clId="{27356C79-3A7B-4499-B7BC-19DC462FDB07}" dt="2022-12-07T04:42:22.132" v="1590" actId="478"/>
          <ac:grpSpMkLst>
            <pc:docMk/>
            <pc:sldMk cId="3885946244" sldId="664"/>
            <ac:grpSpMk id="14" creationId="{DB76199F-87D6-D000-4286-84FB82125597}"/>
          </ac:grpSpMkLst>
        </pc:grpChg>
        <pc:grpChg chg="add del mod">
          <ac:chgData name="(대학원생) 송상현 (도시환경공학과)" userId="70f2d841-58d8-4d83-bb54-db1f3fe2fa38" providerId="ADAL" clId="{27356C79-3A7B-4499-B7BC-19DC462FDB07}" dt="2022-12-07T04:42:22.132" v="1590" actId="478"/>
          <ac:grpSpMkLst>
            <pc:docMk/>
            <pc:sldMk cId="3885946244" sldId="664"/>
            <ac:grpSpMk id="18" creationId="{729B06CA-60C6-A0FC-A68C-6A21D72842D1}"/>
          </ac:grpSpMkLst>
        </pc:grpChg>
        <pc:grpChg chg="add mod">
          <ac:chgData name="(대학원생) 송상현 (도시환경공학과)" userId="70f2d841-58d8-4d83-bb54-db1f3fe2fa38" providerId="ADAL" clId="{27356C79-3A7B-4499-B7BC-19DC462FDB07}" dt="2022-12-07T04:47:32.354" v="1611" actId="1076"/>
          <ac:grpSpMkLst>
            <pc:docMk/>
            <pc:sldMk cId="3885946244" sldId="664"/>
            <ac:grpSpMk id="23" creationId="{84B6250E-A552-FC21-5A47-E2AE8D339468}"/>
          </ac:grpSpMkLst>
        </pc:grpChg>
        <pc:picChg chg="mod">
          <ac:chgData name="(대학원생) 송상현 (도시환경공학과)" userId="70f2d841-58d8-4d83-bb54-db1f3fe2fa38" providerId="ADAL" clId="{27356C79-3A7B-4499-B7BC-19DC462FDB07}" dt="2022-12-07T04:47:25.237" v="1610"/>
          <ac:picMkLst>
            <pc:docMk/>
            <pc:sldMk cId="3885946244" sldId="664"/>
            <ac:picMk id="24" creationId="{C19ACC2D-EA61-152E-A4A5-C2F5CB712BAC}"/>
          </ac:picMkLst>
        </pc:picChg>
        <pc:picChg chg="mod">
          <ac:chgData name="(대학원생) 송상현 (도시환경공학과)" userId="70f2d841-58d8-4d83-bb54-db1f3fe2fa38" providerId="ADAL" clId="{27356C79-3A7B-4499-B7BC-19DC462FDB07}" dt="2022-12-07T04:47:25.237" v="1610"/>
          <ac:picMkLst>
            <pc:docMk/>
            <pc:sldMk cId="3885946244" sldId="664"/>
            <ac:picMk id="25" creationId="{F88C1DB0-377D-5A7C-03C9-916D4AB4D1DE}"/>
          </ac:picMkLst>
        </pc:picChg>
        <pc:picChg chg="mod">
          <ac:chgData name="(대학원생) 송상현 (도시환경공학과)" userId="70f2d841-58d8-4d83-bb54-db1f3fe2fa38" providerId="ADAL" clId="{27356C79-3A7B-4499-B7BC-19DC462FDB07}" dt="2022-12-07T04:47:25.237" v="1610"/>
          <ac:picMkLst>
            <pc:docMk/>
            <pc:sldMk cId="3885946244" sldId="664"/>
            <ac:picMk id="26" creationId="{5C6B15C8-4E68-32AE-657F-DE6902F1C067}"/>
          </ac:picMkLst>
        </pc:picChg>
        <pc:picChg chg="mod">
          <ac:chgData name="(대학원생) 송상현 (도시환경공학과)" userId="70f2d841-58d8-4d83-bb54-db1f3fe2fa38" providerId="ADAL" clId="{27356C79-3A7B-4499-B7BC-19DC462FDB07}" dt="2022-12-07T04:47:25.237" v="1610"/>
          <ac:picMkLst>
            <pc:docMk/>
            <pc:sldMk cId="3885946244" sldId="664"/>
            <ac:picMk id="27" creationId="{39782E1E-60B1-C906-3D57-124E45966168}"/>
          </ac:picMkLst>
        </pc:picChg>
        <pc:picChg chg="mod">
          <ac:chgData name="(대학원생) 송상현 (도시환경공학과)" userId="70f2d841-58d8-4d83-bb54-db1f3fe2fa38" providerId="ADAL" clId="{27356C79-3A7B-4499-B7BC-19DC462FDB07}" dt="2022-12-07T04:47:25.237" v="1610"/>
          <ac:picMkLst>
            <pc:docMk/>
            <pc:sldMk cId="3885946244" sldId="664"/>
            <ac:picMk id="28" creationId="{AE982824-C497-33B2-C5F7-BAE5F83E6DA6}"/>
          </ac:picMkLst>
        </pc:picChg>
      </pc:sldChg>
      <pc:sldChg chg="addSp delSp modSp add del mod">
        <pc:chgData name="(대학원생) 송상현 (도시환경공학과)" userId="70f2d841-58d8-4d83-bb54-db1f3fe2fa38" providerId="ADAL" clId="{27356C79-3A7B-4499-B7BC-19DC462FDB07}" dt="2022-12-07T04:40:19.143" v="1569" actId="47"/>
        <pc:sldMkLst>
          <pc:docMk/>
          <pc:sldMk cId="988915548" sldId="665"/>
        </pc:sldMkLst>
        <pc:spChg chg="mod">
          <ac:chgData name="(대학원생) 송상현 (도시환경공학과)" userId="70f2d841-58d8-4d83-bb54-db1f3fe2fa38" providerId="ADAL" clId="{27356C79-3A7B-4499-B7BC-19DC462FDB07}" dt="2022-12-07T04:36:09.718" v="1491" actId="20577"/>
          <ac:spMkLst>
            <pc:docMk/>
            <pc:sldMk cId="988915548" sldId="665"/>
            <ac:spMk id="3" creationId="{AF05EFE3-8DE1-4E68-0AD9-F36E2C89FD31}"/>
          </ac:spMkLst>
        </pc:spChg>
        <pc:spChg chg="mod">
          <ac:chgData name="(대학원생) 송상현 (도시환경공학과)" userId="70f2d841-58d8-4d83-bb54-db1f3fe2fa38" providerId="ADAL" clId="{27356C79-3A7B-4499-B7BC-19DC462FDB07}" dt="2022-12-07T03:50:49.714" v="1432" actId="20577"/>
          <ac:spMkLst>
            <pc:docMk/>
            <pc:sldMk cId="988915548" sldId="665"/>
            <ac:spMk id="4" creationId="{25711E08-42B9-E874-ABE3-74C268B34221}"/>
          </ac:spMkLst>
        </pc:spChg>
        <pc:spChg chg="del">
          <ac:chgData name="(대학원생) 송상현 (도시환경공학과)" userId="70f2d841-58d8-4d83-bb54-db1f3fe2fa38" providerId="ADAL" clId="{27356C79-3A7B-4499-B7BC-19DC462FDB07}" dt="2022-12-07T03:50:54.867" v="1433" actId="478"/>
          <ac:spMkLst>
            <pc:docMk/>
            <pc:sldMk cId="988915548" sldId="665"/>
            <ac:spMk id="5" creationId="{E4B4945B-EE17-ED08-7CEC-34B287E20DD2}"/>
          </ac:spMkLst>
        </pc:spChg>
        <pc:spChg chg="del">
          <ac:chgData name="(대학원생) 송상현 (도시환경공학과)" userId="70f2d841-58d8-4d83-bb54-db1f3fe2fa38" providerId="ADAL" clId="{27356C79-3A7B-4499-B7BC-19DC462FDB07}" dt="2022-12-07T03:50:54.867" v="1433" actId="478"/>
          <ac:spMkLst>
            <pc:docMk/>
            <pc:sldMk cId="988915548" sldId="665"/>
            <ac:spMk id="7" creationId="{C55A46E2-F039-FD57-CE28-212434B7C883}"/>
          </ac:spMkLst>
        </pc:spChg>
        <pc:spChg chg="del">
          <ac:chgData name="(대학원생) 송상현 (도시환경공학과)" userId="70f2d841-58d8-4d83-bb54-db1f3fe2fa38" providerId="ADAL" clId="{27356C79-3A7B-4499-B7BC-19DC462FDB07}" dt="2022-12-07T03:50:54.867" v="1433" actId="478"/>
          <ac:spMkLst>
            <pc:docMk/>
            <pc:sldMk cId="988915548" sldId="665"/>
            <ac:spMk id="8" creationId="{BC64B499-3C08-0E1E-39DC-636089FA2D83}"/>
          </ac:spMkLst>
        </pc:spChg>
        <pc:spChg chg="del">
          <ac:chgData name="(대학원생) 송상현 (도시환경공학과)" userId="70f2d841-58d8-4d83-bb54-db1f3fe2fa38" providerId="ADAL" clId="{27356C79-3A7B-4499-B7BC-19DC462FDB07}" dt="2022-12-07T03:50:54.867" v="1433" actId="478"/>
          <ac:spMkLst>
            <pc:docMk/>
            <pc:sldMk cId="988915548" sldId="665"/>
            <ac:spMk id="9" creationId="{CDF110DE-CB80-0F31-DEAD-D845E1EABFF8}"/>
          </ac:spMkLst>
        </pc:spChg>
        <pc:spChg chg="add mod">
          <ac:chgData name="(대학원생) 송상현 (도시환경공학과)" userId="70f2d841-58d8-4d83-bb54-db1f3fe2fa38" providerId="ADAL" clId="{27356C79-3A7B-4499-B7BC-19DC462FDB07}" dt="2022-12-07T04:38:22.587" v="1544" actId="1076"/>
          <ac:spMkLst>
            <pc:docMk/>
            <pc:sldMk cId="988915548" sldId="665"/>
            <ac:spMk id="11" creationId="{2FCA189F-0D39-424E-E927-F84FDB2709A1}"/>
          </ac:spMkLst>
        </pc:spChg>
        <pc:spChg chg="add mod">
          <ac:chgData name="(대학원생) 송상현 (도시환경공학과)" userId="70f2d841-58d8-4d83-bb54-db1f3fe2fa38" providerId="ADAL" clId="{27356C79-3A7B-4499-B7BC-19DC462FDB07}" dt="2022-12-07T04:38:28.758" v="1545" actId="2710"/>
          <ac:spMkLst>
            <pc:docMk/>
            <pc:sldMk cId="988915548" sldId="665"/>
            <ac:spMk id="12" creationId="{7BABA8C7-BFE4-98EB-487C-F1BFC63BD838}"/>
          </ac:spMkLst>
        </pc:spChg>
        <pc:spChg chg="add mod">
          <ac:chgData name="(대학원생) 송상현 (도시환경공학과)" userId="70f2d841-58d8-4d83-bb54-db1f3fe2fa38" providerId="ADAL" clId="{27356C79-3A7B-4499-B7BC-19DC462FDB07}" dt="2022-12-07T04:36:05.689" v="1481" actId="1076"/>
          <ac:spMkLst>
            <pc:docMk/>
            <pc:sldMk cId="988915548" sldId="665"/>
            <ac:spMk id="13" creationId="{76D51BAB-E1AE-6E2B-F0B7-AF6C56D10EFE}"/>
          </ac:spMkLst>
        </pc:spChg>
        <pc:spChg chg="add mod">
          <ac:chgData name="(대학원생) 송상현 (도시환경공학과)" userId="70f2d841-58d8-4d83-bb54-db1f3fe2fa38" providerId="ADAL" clId="{27356C79-3A7B-4499-B7BC-19DC462FDB07}" dt="2022-12-07T04:32:28.035" v="1455" actId="20577"/>
          <ac:spMkLst>
            <pc:docMk/>
            <pc:sldMk cId="988915548" sldId="665"/>
            <ac:spMk id="15" creationId="{8DACB84C-4368-8006-9D46-DFB5D2176BF9}"/>
          </ac:spMkLst>
        </pc:spChg>
        <pc:graphicFrameChg chg="add mod modGraphic">
          <ac:chgData name="(대학원생) 송상현 (도시환경공학과)" userId="70f2d841-58d8-4d83-bb54-db1f3fe2fa38" providerId="ADAL" clId="{27356C79-3A7B-4499-B7BC-19DC462FDB07}" dt="2022-12-07T04:37:14.025" v="1521" actId="1076"/>
          <ac:graphicFrameMkLst>
            <pc:docMk/>
            <pc:sldMk cId="988915548" sldId="665"/>
            <ac:graphicFrameMk id="6" creationId="{639535AB-2D78-0DCE-7B8A-1C850273BFBB}"/>
          </ac:graphicFrameMkLst>
        </pc:graphicFrameChg>
        <pc:graphicFrameChg chg="add mod modGraphic">
          <ac:chgData name="(대학원생) 송상현 (도시환경공학과)" userId="70f2d841-58d8-4d83-bb54-db1f3fe2fa38" providerId="ADAL" clId="{27356C79-3A7B-4499-B7BC-19DC462FDB07}" dt="2022-12-07T04:38:22.587" v="1544" actId="1076"/>
          <ac:graphicFrameMkLst>
            <pc:docMk/>
            <pc:sldMk cId="988915548" sldId="665"/>
            <ac:graphicFrameMk id="10" creationId="{64101CC5-2B65-47C6-BD15-B3399438142A}"/>
          </ac:graphicFrameMkLst>
        </pc:graphicFrameChg>
        <pc:picChg chg="add mod">
          <ac:chgData name="(대학원생) 송상현 (도시환경공학과)" userId="70f2d841-58d8-4d83-bb54-db1f3fe2fa38" providerId="ADAL" clId="{27356C79-3A7B-4499-B7BC-19DC462FDB07}" dt="2022-12-07T04:37:03.740" v="1518" actId="1076"/>
          <ac:picMkLst>
            <pc:docMk/>
            <pc:sldMk cId="988915548" sldId="665"/>
            <ac:picMk id="14" creationId="{757A9926-B040-C130-FB45-F80B83512C0A}"/>
          </ac:picMkLst>
        </pc:picChg>
      </pc:sldChg>
      <pc:sldChg chg="addSp delSp modSp add del mod">
        <pc:chgData name="(대학원생) 송상현 (도시환경공학과)" userId="70f2d841-58d8-4d83-bb54-db1f3fe2fa38" providerId="ADAL" clId="{27356C79-3A7B-4499-B7BC-19DC462FDB07}" dt="2022-12-07T11:34:11.346" v="5666" actId="47"/>
        <pc:sldMkLst>
          <pc:docMk/>
          <pc:sldMk cId="3889002473" sldId="666"/>
        </pc:sldMkLst>
        <pc:spChg chg="mod">
          <ac:chgData name="(대학원생) 송상현 (도시환경공학과)" userId="70f2d841-58d8-4d83-bb54-db1f3fe2fa38" providerId="ADAL" clId="{27356C79-3A7B-4499-B7BC-19DC462FDB07}" dt="2022-12-07T04:40:09.740" v="1568" actId="20577"/>
          <ac:spMkLst>
            <pc:docMk/>
            <pc:sldMk cId="3889002473" sldId="666"/>
            <ac:spMk id="3" creationId="{AF05EFE3-8DE1-4E68-0AD9-F36E2C89FD31}"/>
          </ac:spMkLst>
        </pc:spChg>
        <pc:spChg chg="add mod">
          <ac:chgData name="(대학원생) 송상현 (도시환경공학과)" userId="70f2d841-58d8-4d83-bb54-db1f3fe2fa38" providerId="ADAL" clId="{27356C79-3A7B-4499-B7BC-19DC462FDB07}" dt="2022-12-07T05:33:13.700" v="1827" actId="20577"/>
          <ac:spMkLst>
            <pc:docMk/>
            <pc:sldMk cId="3889002473" sldId="666"/>
            <ac:spMk id="9" creationId="{51380671-2759-F897-FD5F-8730AF115731}"/>
          </ac:spMkLst>
        </pc:spChg>
        <pc:spChg chg="mod">
          <ac:chgData name="(대학원생) 송상현 (도시환경공학과)" userId="70f2d841-58d8-4d83-bb54-db1f3fe2fa38" providerId="ADAL" clId="{27356C79-3A7B-4499-B7BC-19DC462FDB07}" dt="2022-12-07T05:28:02.336" v="1750" actId="1076"/>
          <ac:spMkLst>
            <pc:docMk/>
            <pc:sldMk cId="3889002473" sldId="666"/>
            <ac:spMk id="15" creationId="{8DACB84C-4368-8006-9D46-DFB5D2176BF9}"/>
          </ac:spMkLst>
        </pc:spChg>
        <pc:graphicFrameChg chg="mod modGraphic">
          <ac:chgData name="(대학원생) 송상현 (도시환경공학과)" userId="70f2d841-58d8-4d83-bb54-db1f3fe2fa38" providerId="ADAL" clId="{27356C79-3A7B-4499-B7BC-19DC462FDB07}" dt="2022-12-07T05:27:58.986" v="1749" actId="1076"/>
          <ac:graphicFrameMkLst>
            <pc:docMk/>
            <pc:sldMk cId="3889002473" sldId="666"/>
            <ac:graphicFrameMk id="6" creationId="{639535AB-2D78-0DCE-7B8A-1C850273BFBB}"/>
          </ac:graphicFrameMkLst>
        </pc:graphicFrameChg>
        <pc:picChg chg="add del mod">
          <ac:chgData name="(대학원생) 송상현 (도시환경공학과)" userId="70f2d841-58d8-4d83-bb54-db1f3fe2fa38" providerId="ADAL" clId="{27356C79-3A7B-4499-B7BC-19DC462FDB07}" dt="2022-12-07T05:27:24.536" v="1739"/>
          <ac:picMkLst>
            <pc:docMk/>
            <pc:sldMk cId="3889002473" sldId="666"/>
            <ac:picMk id="7" creationId="{2BDC1466-948B-1F89-E4BE-1CC207E76B4F}"/>
          </ac:picMkLst>
        </pc:picChg>
        <pc:picChg chg="add mod">
          <ac:chgData name="(대학원생) 송상현 (도시환경공학과)" userId="70f2d841-58d8-4d83-bb54-db1f3fe2fa38" providerId="ADAL" clId="{27356C79-3A7B-4499-B7BC-19DC462FDB07}" dt="2022-12-07T05:27:55.623" v="1748" actId="1076"/>
          <ac:picMkLst>
            <pc:docMk/>
            <pc:sldMk cId="3889002473" sldId="666"/>
            <ac:picMk id="8" creationId="{095308B6-D941-0B4E-B237-C9721F99932F}"/>
          </ac:picMkLst>
        </pc:picChg>
        <pc:picChg chg="del">
          <ac:chgData name="(대학원생) 송상현 (도시환경공학과)" userId="70f2d841-58d8-4d83-bb54-db1f3fe2fa38" providerId="ADAL" clId="{27356C79-3A7B-4499-B7BC-19DC462FDB07}" dt="2022-12-07T05:27:20.572" v="1737" actId="478"/>
          <ac:picMkLst>
            <pc:docMk/>
            <pc:sldMk cId="3889002473" sldId="666"/>
            <ac:picMk id="14" creationId="{757A9926-B040-C130-FB45-F80B83512C0A}"/>
          </ac:picMkLst>
        </pc:picChg>
      </pc:sldChg>
      <pc:sldChg chg="addSp delSp modSp add mod ord modNotesTx">
        <pc:chgData name="(대학원생) 송상현 (도시환경공학과)" userId="70f2d841-58d8-4d83-bb54-db1f3fe2fa38" providerId="ADAL" clId="{27356C79-3A7B-4499-B7BC-19DC462FDB07}" dt="2022-12-08T01:58:55.412" v="8500" actId="207"/>
        <pc:sldMkLst>
          <pc:docMk/>
          <pc:sldMk cId="84435526" sldId="667"/>
        </pc:sldMkLst>
        <pc:spChg chg="mod">
          <ac:chgData name="(대학원생) 송상현 (도시환경공학과)" userId="70f2d841-58d8-4d83-bb54-db1f3fe2fa38" providerId="ADAL" clId="{27356C79-3A7B-4499-B7BC-19DC462FDB07}" dt="2022-12-07T11:24:12.047" v="5258" actId="20577"/>
          <ac:spMkLst>
            <pc:docMk/>
            <pc:sldMk cId="84435526" sldId="667"/>
            <ac:spMk id="3" creationId="{AF05EFE3-8DE1-4E68-0AD9-F36E2C89FD31}"/>
          </ac:spMkLst>
        </pc:spChg>
        <pc:spChg chg="add mod">
          <ac:chgData name="(대학원생) 송상현 (도시환경공학과)" userId="70f2d841-58d8-4d83-bb54-db1f3fe2fa38" providerId="ADAL" clId="{27356C79-3A7B-4499-B7BC-19DC462FDB07}" dt="2022-12-07T11:24:43.702" v="5286" actId="1035"/>
          <ac:spMkLst>
            <pc:docMk/>
            <pc:sldMk cId="84435526" sldId="667"/>
            <ac:spMk id="5" creationId="{32293788-5648-62CF-EF23-69E6DD42CBB8}"/>
          </ac:spMkLst>
        </pc:spChg>
        <pc:spChg chg="mod">
          <ac:chgData name="(대학원생) 송상현 (도시환경공학과)" userId="70f2d841-58d8-4d83-bb54-db1f3fe2fa38" providerId="ADAL" clId="{27356C79-3A7B-4499-B7BC-19DC462FDB07}" dt="2022-12-07T04:50:35.715" v="1675"/>
          <ac:spMkLst>
            <pc:docMk/>
            <pc:sldMk cId="84435526" sldId="667"/>
            <ac:spMk id="8" creationId="{332715B2-F002-097A-6D8E-65DCD88D6763}"/>
          </ac:spMkLst>
        </pc:spChg>
        <pc:spChg chg="mod">
          <ac:chgData name="(대학원생) 송상현 (도시환경공학과)" userId="70f2d841-58d8-4d83-bb54-db1f3fe2fa38" providerId="ADAL" clId="{27356C79-3A7B-4499-B7BC-19DC462FDB07}" dt="2022-12-07T04:50:35.715" v="1675"/>
          <ac:spMkLst>
            <pc:docMk/>
            <pc:sldMk cId="84435526" sldId="667"/>
            <ac:spMk id="9" creationId="{A0BCDD84-79C5-32E1-1EBF-A0395B9960A8}"/>
          </ac:spMkLst>
        </pc:spChg>
        <pc:spChg chg="del">
          <ac:chgData name="(대학원생) 송상현 (도시환경공학과)" userId="70f2d841-58d8-4d83-bb54-db1f3fe2fa38" providerId="ADAL" clId="{27356C79-3A7B-4499-B7BC-19DC462FDB07}" dt="2022-12-07T04:50:10.483" v="1674" actId="478"/>
          <ac:spMkLst>
            <pc:docMk/>
            <pc:sldMk cId="84435526" sldId="667"/>
            <ac:spMk id="11" creationId="{2FCA189F-0D39-424E-E927-F84FDB2709A1}"/>
          </ac:spMkLst>
        </pc:spChg>
        <pc:spChg chg="del">
          <ac:chgData name="(대학원생) 송상현 (도시환경공학과)" userId="70f2d841-58d8-4d83-bb54-db1f3fe2fa38" providerId="ADAL" clId="{27356C79-3A7B-4499-B7BC-19DC462FDB07}" dt="2022-12-07T04:50:10.483" v="1674" actId="478"/>
          <ac:spMkLst>
            <pc:docMk/>
            <pc:sldMk cId="84435526" sldId="667"/>
            <ac:spMk id="12" creationId="{7BABA8C7-BFE4-98EB-487C-F1BFC63BD838}"/>
          </ac:spMkLst>
        </pc:spChg>
        <pc:spChg chg="del mod">
          <ac:chgData name="(대학원생) 송상현 (도시환경공학과)" userId="70f2d841-58d8-4d83-bb54-db1f3fe2fa38" providerId="ADAL" clId="{27356C79-3A7B-4499-B7BC-19DC462FDB07}" dt="2022-12-07T04:51:05.367" v="1679" actId="478"/>
          <ac:spMkLst>
            <pc:docMk/>
            <pc:sldMk cId="84435526" sldId="667"/>
            <ac:spMk id="13" creationId="{76D51BAB-E1AE-6E2B-F0B7-AF6C56D10EFE}"/>
          </ac:spMkLst>
        </pc:spChg>
        <pc:spChg chg="del">
          <ac:chgData name="(대학원생) 송상현 (도시환경공학과)" userId="70f2d841-58d8-4d83-bb54-db1f3fe2fa38" providerId="ADAL" clId="{27356C79-3A7B-4499-B7BC-19DC462FDB07}" dt="2022-12-07T04:50:53.834" v="1678" actId="478"/>
          <ac:spMkLst>
            <pc:docMk/>
            <pc:sldMk cId="84435526" sldId="667"/>
            <ac:spMk id="15" creationId="{8DACB84C-4368-8006-9D46-DFB5D2176BF9}"/>
          </ac:spMkLst>
        </pc:spChg>
        <pc:spChg chg="mod">
          <ac:chgData name="(대학원생) 송상현 (도시환경공학과)" userId="70f2d841-58d8-4d83-bb54-db1f3fe2fa38" providerId="ADAL" clId="{27356C79-3A7B-4499-B7BC-19DC462FDB07}" dt="2022-12-07T04:52:37.446" v="1715" actId="113"/>
          <ac:spMkLst>
            <pc:docMk/>
            <pc:sldMk cId="84435526" sldId="667"/>
            <ac:spMk id="16" creationId="{CF603BD9-012D-CCC2-5F5B-AC56C3CEB66A}"/>
          </ac:spMkLst>
        </pc:spChg>
        <pc:spChg chg="mod">
          <ac:chgData name="(대학원생) 송상현 (도시환경공학과)" userId="70f2d841-58d8-4d83-bb54-db1f3fe2fa38" providerId="ADAL" clId="{27356C79-3A7B-4499-B7BC-19DC462FDB07}" dt="2022-12-07T04:52:37.446" v="1715" actId="113"/>
          <ac:spMkLst>
            <pc:docMk/>
            <pc:sldMk cId="84435526" sldId="667"/>
            <ac:spMk id="17" creationId="{EC7940DC-512A-C8F6-BC83-FE9136502906}"/>
          </ac:spMkLst>
        </pc:spChg>
        <pc:spChg chg="mod">
          <ac:chgData name="(대학원생) 송상현 (도시환경공학과)" userId="70f2d841-58d8-4d83-bb54-db1f3fe2fa38" providerId="ADAL" clId="{27356C79-3A7B-4499-B7BC-19DC462FDB07}" dt="2022-12-07T04:52:37.446" v="1715" actId="113"/>
          <ac:spMkLst>
            <pc:docMk/>
            <pc:sldMk cId="84435526" sldId="667"/>
            <ac:spMk id="18" creationId="{A4DF3ADD-9A0F-020E-E50E-C52B514C5211}"/>
          </ac:spMkLst>
        </pc:spChg>
        <pc:spChg chg="add del mod">
          <ac:chgData name="(대학원생) 송상현 (도시환경공학과)" userId="70f2d841-58d8-4d83-bb54-db1f3fe2fa38" providerId="ADAL" clId="{27356C79-3A7B-4499-B7BC-19DC462FDB07}" dt="2022-12-07T04:51:57.409" v="1703" actId="21"/>
          <ac:spMkLst>
            <pc:docMk/>
            <pc:sldMk cId="84435526" sldId="667"/>
            <ac:spMk id="19" creationId="{4498CBC1-D0A8-A412-A81C-38EA38815F8B}"/>
          </ac:spMkLst>
        </pc:spChg>
        <pc:spChg chg="add del mod">
          <ac:chgData name="(대학원생) 송상현 (도시환경공학과)" userId="70f2d841-58d8-4d83-bb54-db1f3fe2fa38" providerId="ADAL" clId="{27356C79-3A7B-4499-B7BC-19DC462FDB07}" dt="2022-12-07T04:51:57.409" v="1703" actId="21"/>
          <ac:spMkLst>
            <pc:docMk/>
            <pc:sldMk cId="84435526" sldId="667"/>
            <ac:spMk id="20" creationId="{3AC24BCD-BC16-0F6C-61E6-19C1CD984651}"/>
          </ac:spMkLst>
        </pc:spChg>
        <pc:spChg chg="mod">
          <ac:chgData name="(대학원생) 송상현 (도시환경공학과)" userId="70f2d841-58d8-4d83-bb54-db1f3fe2fa38" providerId="ADAL" clId="{27356C79-3A7B-4499-B7BC-19DC462FDB07}" dt="2022-12-07T11:20:43.407" v="5124" actId="1035"/>
          <ac:spMkLst>
            <pc:docMk/>
            <pc:sldMk cId="84435526" sldId="667"/>
            <ac:spMk id="25" creationId="{5F2C29C0-8201-E88F-7A3B-972BD92A875F}"/>
          </ac:spMkLst>
        </pc:spChg>
        <pc:spChg chg="mod">
          <ac:chgData name="(대학원생) 송상현 (도시환경공학과)" userId="70f2d841-58d8-4d83-bb54-db1f3fe2fa38" providerId="ADAL" clId="{27356C79-3A7B-4499-B7BC-19DC462FDB07}" dt="2022-12-07T11:27:03.278" v="5343" actId="20577"/>
          <ac:spMkLst>
            <pc:docMk/>
            <pc:sldMk cId="84435526" sldId="667"/>
            <ac:spMk id="26" creationId="{F536D99C-39A4-665C-46FC-9F668B061286}"/>
          </ac:spMkLst>
        </pc:spChg>
        <pc:spChg chg="mod">
          <ac:chgData name="(대학원생) 송상현 (도시환경공학과)" userId="70f2d841-58d8-4d83-bb54-db1f3fe2fa38" providerId="ADAL" clId="{27356C79-3A7B-4499-B7BC-19DC462FDB07}" dt="2022-12-07T11:19:39.599" v="5096" actId="165"/>
          <ac:spMkLst>
            <pc:docMk/>
            <pc:sldMk cId="84435526" sldId="667"/>
            <ac:spMk id="27" creationId="{614D32FE-EF87-EA85-FE1C-2DE7DA8B6768}"/>
          </ac:spMkLst>
        </pc:spChg>
        <pc:spChg chg="mod">
          <ac:chgData name="(대학원생) 송상현 (도시환경공학과)" userId="70f2d841-58d8-4d83-bb54-db1f3fe2fa38" providerId="ADAL" clId="{27356C79-3A7B-4499-B7BC-19DC462FDB07}" dt="2022-12-07T11:22:17.015" v="5210" actId="113"/>
          <ac:spMkLst>
            <pc:docMk/>
            <pc:sldMk cId="84435526" sldId="667"/>
            <ac:spMk id="28" creationId="{4CB30900-90A6-249D-05DE-51A78EEEB181}"/>
          </ac:spMkLst>
        </pc:spChg>
        <pc:spChg chg="mod">
          <ac:chgData name="(대학원생) 송상현 (도시환경공학과)" userId="70f2d841-58d8-4d83-bb54-db1f3fe2fa38" providerId="ADAL" clId="{27356C79-3A7B-4499-B7BC-19DC462FDB07}" dt="2022-12-07T11:20:51.927" v="5139" actId="403"/>
          <ac:spMkLst>
            <pc:docMk/>
            <pc:sldMk cId="84435526" sldId="667"/>
            <ac:spMk id="29" creationId="{3CA7FF30-458A-C5A9-A3B3-48A86803442C}"/>
          </ac:spMkLst>
        </pc:spChg>
        <pc:spChg chg="mod">
          <ac:chgData name="(대학원생) 송상현 (도시환경공학과)" userId="70f2d841-58d8-4d83-bb54-db1f3fe2fa38" providerId="ADAL" clId="{27356C79-3A7B-4499-B7BC-19DC462FDB07}" dt="2022-12-07T11:22:15.222" v="5209" actId="113"/>
          <ac:spMkLst>
            <pc:docMk/>
            <pc:sldMk cId="84435526" sldId="667"/>
            <ac:spMk id="30" creationId="{836E3247-E799-64C2-61EE-7F97F2E49438}"/>
          </ac:spMkLst>
        </pc:spChg>
        <pc:spChg chg="add del mod topLvl">
          <ac:chgData name="(대학원생) 송상현 (도시환경공학과)" userId="70f2d841-58d8-4d83-bb54-db1f3fe2fa38" providerId="ADAL" clId="{27356C79-3A7B-4499-B7BC-19DC462FDB07}" dt="2022-12-07T11:20:14.879" v="5103" actId="478"/>
          <ac:spMkLst>
            <pc:docMk/>
            <pc:sldMk cId="84435526" sldId="667"/>
            <ac:spMk id="32" creationId="{1EF50CB1-1C5D-89ED-049B-4F6467CB0152}"/>
          </ac:spMkLst>
        </pc:spChg>
        <pc:spChg chg="add del mod topLvl">
          <ac:chgData name="(대학원생) 송상현 (도시환경공학과)" userId="70f2d841-58d8-4d83-bb54-db1f3fe2fa38" providerId="ADAL" clId="{27356C79-3A7B-4499-B7BC-19DC462FDB07}" dt="2022-12-07T11:20:14.879" v="5103" actId="478"/>
          <ac:spMkLst>
            <pc:docMk/>
            <pc:sldMk cId="84435526" sldId="667"/>
            <ac:spMk id="33" creationId="{83F61146-3473-9756-3B34-2A4B1350C050}"/>
          </ac:spMkLst>
        </pc:spChg>
        <pc:spChg chg="mod">
          <ac:chgData name="(대학원생) 송상현 (도시환경공학과)" userId="70f2d841-58d8-4d83-bb54-db1f3fe2fa38" providerId="ADAL" clId="{27356C79-3A7B-4499-B7BC-19DC462FDB07}" dt="2022-12-07T09:55:53.839" v="4501"/>
          <ac:spMkLst>
            <pc:docMk/>
            <pc:sldMk cId="84435526" sldId="667"/>
            <ac:spMk id="37" creationId="{5C84287B-6611-73FB-354F-89FE031E5351}"/>
          </ac:spMkLst>
        </pc:spChg>
        <pc:spChg chg="mod">
          <ac:chgData name="(대학원생) 송상현 (도시환경공학과)" userId="70f2d841-58d8-4d83-bb54-db1f3fe2fa38" providerId="ADAL" clId="{27356C79-3A7B-4499-B7BC-19DC462FDB07}" dt="2022-12-07T09:55:53.839" v="4501"/>
          <ac:spMkLst>
            <pc:docMk/>
            <pc:sldMk cId="84435526" sldId="667"/>
            <ac:spMk id="38" creationId="{8F18D333-AD59-E3A5-C958-094A065D1F57}"/>
          </ac:spMkLst>
        </pc:spChg>
        <pc:spChg chg="mod">
          <ac:chgData name="(대학원생) 송상현 (도시환경공학과)" userId="70f2d841-58d8-4d83-bb54-db1f3fe2fa38" providerId="ADAL" clId="{27356C79-3A7B-4499-B7BC-19DC462FDB07}" dt="2022-12-07T09:55:53.839" v="4501"/>
          <ac:spMkLst>
            <pc:docMk/>
            <pc:sldMk cId="84435526" sldId="667"/>
            <ac:spMk id="39" creationId="{94127E3C-C02B-BC7F-B92E-4198846FD0FC}"/>
          </ac:spMkLst>
        </pc:spChg>
        <pc:spChg chg="mod">
          <ac:chgData name="(대학원생) 송상현 (도시환경공학과)" userId="70f2d841-58d8-4d83-bb54-db1f3fe2fa38" providerId="ADAL" clId="{27356C79-3A7B-4499-B7BC-19DC462FDB07}" dt="2022-12-07T09:55:53.839" v="4501"/>
          <ac:spMkLst>
            <pc:docMk/>
            <pc:sldMk cId="84435526" sldId="667"/>
            <ac:spMk id="40" creationId="{6C6026E3-D074-863F-59F1-7FC88590C12F}"/>
          </ac:spMkLst>
        </pc:spChg>
        <pc:spChg chg="mod">
          <ac:chgData name="(대학원생) 송상현 (도시환경공학과)" userId="70f2d841-58d8-4d83-bb54-db1f3fe2fa38" providerId="ADAL" clId="{27356C79-3A7B-4499-B7BC-19DC462FDB07}" dt="2022-12-07T09:55:53.839" v="4501"/>
          <ac:spMkLst>
            <pc:docMk/>
            <pc:sldMk cId="84435526" sldId="667"/>
            <ac:spMk id="41" creationId="{6BCEAD61-43A4-E367-DB74-D31921C5D194}"/>
          </ac:spMkLst>
        </pc:spChg>
        <pc:spChg chg="mod">
          <ac:chgData name="(대학원생) 송상현 (도시환경공학과)" userId="70f2d841-58d8-4d83-bb54-db1f3fe2fa38" providerId="ADAL" clId="{27356C79-3A7B-4499-B7BC-19DC462FDB07}" dt="2022-12-07T11:19:39.599" v="5096" actId="165"/>
          <ac:spMkLst>
            <pc:docMk/>
            <pc:sldMk cId="84435526" sldId="667"/>
            <ac:spMk id="43" creationId="{6664A294-3C5E-A690-6BF6-7DBF42FA33A9}"/>
          </ac:spMkLst>
        </pc:spChg>
        <pc:spChg chg="mod">
          <ac:chgData name="(대학원생) 송상현 (도시환경공학과)" userId="70f2d841-58d8-4d83-bb54-db1f3fe2fa38" providerId="ADAL" clId="{27356C79-3A7B-4499-B7BC-19DC462FDB07}" dt="2022-12-07T11:19:39.599" v="5096" actId="165"/>
          <ac:spMkLst>
            <pc:docMk/>
            <pc:sldMk cId="84435526" sldId="667"/>
            <ac:spMk id="44" creationId="{EAF41C54-1E49-6213-34CC-16757F50CE1D}"/>
          </ac:spMkLst>
        </pc:spChg>
        <pc:spChg chg="del mod">
          <ac:chgData name="(대학원생) 송상현 (도시환경공학과)" userId="70f2d841-58d8-4d83-bb54-db1f3fe2fa38" providerId="ADAL" clId="{27356C79-3A7B-4499-B7BC-19DC462FDB07}" dt="2022-12-07T09:56:07.247" v="4505" actId="478"/>
          <ac:spMkLst>
            <pc:docMk/>
            <pc:sldMk cId="84435526" sldId="667"/>
            <ac:spMk id="45" creationId="{00E01D57-B3EB-45A3-9D9D-FD2D5B95216A}"/>
          </ac:spMkLst>
        </pc:spChg>
        <pc:spChg chg="del mod">
          <ac:chgData name="(대학원생) 송상현 (도시환경공학과)" userId="70f2d841-58d8-4d83-bb54-db1f3fe2fa38" providerId="ADAL" clId="{27356C79-3A7B-4499-B7BC-19DC462FDB07}" dt="2022-12-07T09:56:07.247" v="4505" actId="478"/>
          <ac:spMkLst>
            <pc:docMk/>
            <pc:sldMk cId="84435526" sldId="667"/>
            <ac:spMk id="46" creationId="{5C6E4E6B-A6F1-1C2A-9A69-A8498E329356}"/>
          </ac:spMkLst>
        </pc:spChg>
        <pc:spChg chg="del mod">
          <ac:chgData name="(대학원생) 송상현 (도시환경공학과)" userId="70f2d841-58d8-4d83-bb54-db1f3fe2fa38" providerId="ADAL" clId="{27356C79-3A7B-4499-B7BC-19DC462FDB07}" dt="2022-12-07T09:56:07.247" v="4505" actId="478"/>
          <ac:spMkLst>
            <pc:docMk/>
            <pc:sldMk cId="84435526" sldId="667"/>
            <ac:spMk id="47" creationId="{EBE0E23D-D173-98A6-E3FB-2EC1AE585F6F}"/>
          </ac:spMkLst>
        </pc:spChg>
        <pc:spChg chg="add del mod">
          <ac:chgData name="(대학원생) 송상현 (도시환경공학과)" userId="70f2d841-58d8-4d83-bb54-db1f3fe2fa38" providerId="ADAL" clId="{27356C79-3A7B-4499-B7BC-19DC462FDB07}" dt="2022-12-07T09:57:07.741" v="4512" actId="478"/>
          <ac:spMkLst>
            <pc:docMk/>
            <pc:sldMk cId="84435526" sldId="667"/>
            <ac:spMk id="48" creationId="{E338A278-C57D-FBEA-F6CA-B0D80A33BD60}"/>
          </ac:spMkLst>
        </pc:spChg>
        <pc:spChg chg="add del">
          <ac:chgData name="(대학원생) 송상현 (도시환경공학과)" userId="70f2d841-58d8-4d83-bb54-db1f3fe2fa38" providerId="ADAL" clId="{27356C79-3A7B-4499-B7BC-19DC462FDB07}" dt="2022-12-07T09:57:24.492" v="4514" actId="11529"/>
          <ac:spMkLst>
            <pc:docMk/>
            <pc:sldMk cId="84435526" sldId="667"/>
            <ac:spMk id="49" creationId="{CD5C7FF2-A096-41A7-3EE1-0D2EE983CAF3}"/>
          </ac:spMkLst>
        </pc:spChg>
        <pc:spChg chg="add del">
          <ac:chgData name="(대학원생) 송상현 (도시환경공학과)" userId="70f2d841-58d8-4d83-bb54-db1f3fe2fa38" providerId="ADAL" clId="{27356C79-3A7B-4499-B7BC-19DC462FDB07}" dt="2022-12-07T09:57:35.593" v="4516" actId="11529"/>
          <ac:spMkLst>
            <pc:docMk/>
            <pc:sldMk cId="84435526" sldId="667"/>
            <ac:spMk id="50" creationId="{0B38E723-1E6C-0140-EB27-9F4650A6E9AC}"/>
          </ac:spMkLst>
        </pc:spChg>
        <pc:spChg chg="add del">
          <ac:chgData name="(대학원생) 송상현 (도시환경공학과)" userId="70f2d841-58d8-4d83-bb54-db1f3fe2fa38" providerId="ADAL" clId="{27356C79-3A7B-4499-B7BC-19DC462FDB07}" dt="2022-12-07T09:57:44.658" v="4518" actId="11529"/>
          <ac:spMkLst>
            <pc:docMk/>
            <pc:sldMk cId="84435526" sldId="667"/>
            <ac:spMk id="51" creationId="{769ACDA6-5D0F-4780-55A2-248A8E49195C}"/>
          </ac:spMkLst>
        </pc:spChg>
        <pc:spChg chg="add mod topLvl">
          <ac:chgData name="(대학원생) 송상현 (도시환경공학과)" userId="70f2d841-58d8-4d83-bb54-db1f3fe2fa38" providerId="ADAL" clId="{27356C79-3A7B-4499-B7BC-19DC462FDB07}" dt="2022-12-07T11:19:39.599" v="5096" actId="165"/>
          <ac:spMkLst>
            <pc:docMk/>
            <pc:sldMk cId="84435526" sldId="667"/>
            <ac:spMk id="52" creationId="{C7A4E01A-74A4-8476-EBFA-55314BD08D52}"/>
          </ac:spMkLst>
        </pc:spChg>
        <pc:spChg chg="add del mod topLvl">
          <ac:chgData name="(대학원생) 송상현 (도시환경공학과)" userId="70f2d841-58d8-4d83-bb54-db1f3fe2fa38" providerId="ADAL" clId="{27356C79-3A7B-4499-B7BC-19DC462FDB07}" dt="2022-12-07T10:02:29.447" v="4622" actId="478"/>
          <ac:spMkLst>
            <pc:docMk/>
            <pc:sldMk cId="84435526" sldId="667"/>
            <ac:spMk id="53" creationId="{3312C042-C30E-D608-9995-622523EDD87C}"/>
          </ac:spMkLst>
        </pc:spChg>
        <pc:spChg chg="add mod">
          <ac:chgData name="(대학원생) 송상현 (도시환경공학과)" userId="70f2d841-58d8-4d83-bb54-db1f3fe2fa38" providerId="ADAL" clId="{27356C79-3A7B-4499-B7BC-19DC462FDB07}" dt="2022-12-07T10:01:21.438" v="4588" actId="571"/>
          <ac:spMkLst>
            <pc:docMk/>
            <pc:sldMk cId="84435526" sldId="667"/>
            <ac:spMk id="55" creationId="{C8BEA275-AC86-2F65-3461-24EFC39AB92A}"/>
          </ac:spMkLst>
        </pc:spChg>
        <pc:spChg chg="add mod">
          <ac:chgData name="(대학원생) 송상현 (도시환경공학과)" userId="70f2d841-58d8-4d83-bb54-db1f3fe2fa38" providerId="ADAL" clId="{27356C79-3A7B-4499-B7BC-19DC462FDB07}" dt="2022-12-07T11:19:39.599" v="5096" actId="165"/>
          <ac:spMkLst>
            <pc:docMk/>
            <pc:sldMk cId="84435526" sldId="667"/>
            <ac:spMk id="56" creationId="{09178FCC-FE65-F024-A1EB-CA236007CF86}"/>
          </ac:spMkLst>
        </pc:spChg>
        <pc:spChg chg="add mod">
          <ac:chgData name="(대학원생) 송상현 (도시환경공학과)" userId="70f2d841-58d8-4d83-bb54-db1f3fe2fa38" providerId="ADAL" clId="{27356C79-3A7B-4499-B7BC-19DC462FDB07}" dt="2022-12-07T11:19:39.599" v="5096" actId="165"/>
          <ac:spMkLst>
            <pc:docMk/>
            <pc:sldMk cId="84435526" sldId="667"/>
            <ac:spMk id="57" creationId="{8D761C54-7A3B-96B7-E0C3-E43D8926C830}"/>
          </ac:spMkLst>
        </pc:spChg>
        <pc:spChg chg="add mod">
          <ac:chgData name="(대학원생) 송상현 (도시환경공학과)" userId="70f2d841-58d8-4d83-bb54-db1f3fe2fa38" providerId="ADAL" clId="{27356C79-3A7B-4499-B7BC-19DC462FDB07}" dt="2022-12-07T11:19:39.599" v="5096" actId="165"/>
          <ac:spMkLst>
            <pc:docMk/>
            <pc:sldMk cId="84435526" sldId="667"/>
            <ac:spMk id="58" creationId="{39960445-7F10-9A06-88DC-C71F3C6B290E}"/>
          </ac:spMkLst>
        </pc:spChg>
        <pc:spChg chg="add mod">
          <ac:chgData name="(대학원생) 송상현 (도시환경공학과)" userId="70f2d841-58d8-4d83-bb54-db1f3fe2fa38" providerId="ADAL" clId="{27356C79-3A7B-4499-B7BC-19DC462FDB07}" dt="2022-12-07T11:21:16.909" v="5159" actId="1037"/>
          <ac:spMkLst>
            <pc:docMk/>
            <pc:sldMk cId="84435526" sldId="667"/>
            <ac:spMk id="61" creationId="{A8A93C78-EB5A-7FFB-BAFA-6FA9913E81B8}"/>
          </ac:spMkLst>
        </pc:spChg>
        <pc:spChg chg="add mod">
          <ac:chgData name="(대학원생) 송상현 (도시환경공학과)" userId="70f2d841-58d8-4d83-bb54-db1f3fe2fa38" providerId="ADAL" clId="{27356C79-3A7B-4499-B7BC-19DC462FDB07}" dt="2022-12-07T11:21:14.943" v="5155" actId="1037"/>
          <ac:spMkLst>
            <pc:docMk/>
            <pc:sldMk cId="84435526" sldId="667"/>
            <ac:spMk id="62" creationId="{66C205BA-FF5B-9FF7-5B4F-B55310BCBBF8}"/>
          </ac:spMkLst>
        </pc:spChg>
        <pc:spChg chg="add mod">
          <ac:chgData name="(대학원생) 송상현 (도시환경공학과)" userId="70f2d841-58d8-4d83-bb54-db1f3fe2fa38" providerId="ADAL" clId="{27356C79-3A7B-4499-B7BC-19DC462FDB07}" dt="2022-12-07T11:21:01.789" v="5151" actId="403"/>
          <ac:spMkLst>
            <pc:docMk/>
            <pc:sldMk cId="84435526" sldId="667"/>
            <ac:spMk id="63" creationId="{B4009B07-E4D5-2425-E52F-4154D2F1AF49}"/>
          </ac:spMkLst>
        </pc:spChg>
        <pc:spChg chg="add mod">
          <ac:chgData name="(대학원생) 송상현 (도시환경공학과)" userId="70f2d841-58d8-4d83-bb54-db1f3fe2fa38" providerId="ADAL" clId="{27356C79-3A7B-4499-B7BC-19DC462FDB07}" dt="2022-12-08T01:58:55.412" v="8500" actId="207"/>
          <ac:spMkLst>
            <pc:docMk/>
            <pc:sldMk cId="84435526" sldId="667"/>
            <ac:spMk id="66" creationId="{AA6550C0-33E3-C9FD-8903-DBF91B498375}"/>
          </ac:spMkLst>
        </pc:spChg>
        <pc:spChg chg="mod">
          <ac:chgData name="(대학원생) 송상현 (도시환경공학과)" userId="70f2d841-58d8-4d83-bb54-db1f3fe2fa38" providerId="ADAL" clId="{27356C79-3A7B-4499-B7BC-19DC462FDB07}" dt="2022-12-07T11:23:20.354" v="5229"/>
          <ac:spMkLst>
            <pc:docMk/>
            <pc:sldMk cId="84435526" sldId="667"/>
            <ac:spMk id="72" creationId="{AAA12F1F-CA87-4530-A762-E2D8ADCC11A3}"/>
          </ac:spMkLst>
        </pc:spChg>
        <pc:spChg chg="mod">
          <ac:chgData name="(대학원생) 송상현 (도시환경공학과)" userId="70f2d841-58d8-4d83-bb54-db1f3fe2fa38" providerId="ADAL" clId="{27356C79-3A7B-4499-B7BC-19DC462FDB07}" dt="2022-12-07T11:23:20.354" v="5229"/>
          <ac:spMkLst>
            <pc:docMk/>
            <pc:sldMk cId="84435526" sldId="667"/>
            <ac:spMk id="79" creationId="{42D54A7E-94C4-7EFE-5366-CD95BB0F1763}"/>
          </ac:spMkLst>
        </pc:spChg>
        <pc:spChg chg="mod">
          <ac:chgData name="(대학원생) 송상현 (도시환경공학과)" userId="70f2d841-58d8-4d83-bb54-db1f3fe2fa38" providerId="ADAL" clId="{27356C79-3A7B-4499-B7BC-19DC462FDB07}" dt="2022-12-07T11:23:20.354" v="5229"/>
          <ac:spMkLst>
            <pc:docMk/>
            <pc:sldMk cId="84435526" sldId="667"/>
            <ac:spMk id="86" creationId="{D3B5F7F5-A0FF-908C-58AD-8CB4CDEDA340}"/>
          </ac:spMkLst>
        </pc:spChg>
        <pc:spChg chg="mod">
          <ac:chgData name="(대학원생) 송상현 (도시환경공학과)" userId="70f2d841-58d8-4d83-bb54-db1f3fe2fa38" providerId="ADAL" clId="{27356C79-3A7B-4499-B7BC-19DC462FDB07}" dt="2022-12-07T11:23:20.354" v="5229"/>
          <ac:spMkLst>
            <pc:docMk/>
            <pc:sldMk cId="84435526" sldId="667"/>
            <ac:spMk id="93" creationId="{E6868F0D-BB97-CA87-58EB-1D7AA672A2C1}"/>
          </ac:spMkLst>
        </pc:spChg>
        <pc:spChg chg="add mod">
          <ac:chgData name="(대학원생) 송상현 (도시환경공학과)" userId="70f2d841-58d8-4d83-bb54-db1f3fe2fa38" providerId="ADAL" clId="{27356C79-3A7B-4499-B7BC-19DC462FDB07}" dt="2022-12-07T11:25:35.854" v="5320" actId="20577"/>
          <ac:spMkLst>
            <pc:docMk/>
            <pc:sldMk cId="84435526" sldId="667"/>
            <ac:spMk id="95" creationId="{94F2E06F-5135-9E9D-F886-5B82FE4F094B}"/>
          </ac:spMkLst>
        </pc:spChg>
        <pc:spChg chg="add mod">
          <ac:chgData name="(대학원생) 송상현 (도시환경공학과)" userId="70f2d841-58d8-4d83-bb54-db1f3fe2fa38" providerId="ADAL" clId="{27356C79-3A7B-4499-B7BC-19DC462FDB07}" dt="2022-12-08T01:57:21.553" v="8474" actId="1037"/>
          <ac:spMkLst>
            <pc:docMk/>
            <pc:sldMk cId="84435526" sldId="667"/>
            <ac:spMk id="96" creationId="{EC67C7FF-169A-23D4-F305-67B182533909}"/>
          </ac:spMkLst>
        </pc:spChg>
        <pc:spChg chg="add mod">
          <ac:chgData name="(대학원생) 송상현 (도시환경공학과)" userId="70f2d841-58d8-4d83-bb54-db1f3fe2fa38" providerId="ADAL" clId="{27356C79-3A7B-4499-B7BC-19DC462FDB07}" dt="2022-12-08T01:57:58.301" v="8497" actId="20577"/>
          <ac:spMkLst>
            <pc:docMk/>
            <pc:sldMk cId="84435526" sldId="667"/>
            <ac:spMk id="97" creationId="{B142E9DC-F95E-4C8C-BC99-44098485B026}"/>
          </ac:spMkLst>
        </pc:spChg>
        <pc:spChg chg="mod">
          <ac:chgData name="(대학원생) 송상현 (도시환경공학과)" userId="70f2d841-58d8-4d83-bb54-db1f3fe2fa38" providerId="ADAL" clId="{27356C79-3A7B-4499-B7BC-19DC462FDB07}" dt="2022-12-07T11:35:12.293" v="5671"/>
          <ac:spMkLst>
            <pc:docMk/>
            <pc:sldMk cId="84435526" sldId="667"/>
            <ac:spMk id="102" creationId="{52E0242C-A82E-39E9-785C-1C988E6BCE60}"/>
          </ac:spMkLst>
        </pc:spChg>
        <pc:spChg chg="mod">
          <ac:chgData name="(대학원생) 송상현 (도시환경공학과)" userId="70f2d841-58d8-4d83-bb54-db1f3fe2fa38" providerId="ADAL" clId="{27356C79-3A7B-4499-B7BC-19DC462FDB07}" dt="2022-12-07T11:35:12.293" v="5671"/>
          <ac:spMkLst>
            <pc:docMk/>
            <pc:sldMk cId="84435526" sldId="667"/>
            <ac:spMk id="103" creationId="{DB3C7CC7-0D98-E92B-1913-ABFD988834B7}"/>
          </ac:spMkLst>
        </pc:spChg>
        <pc:spChg chg="mod">
          <ac:chgData name="(대학원생) 송상현 (도시환경공학과)" userId="70f2d841-58d8-4d83-bb54-db1f3fe2fa38" providerId="ADAL" clId="{27356C79-3A7B-4499-B7BC-19DC462FDB07}" dt="2022-12-07T11:35:12.293" v="5671"/>
          <ac:spMkLst>
            <pc:docMk/>
            <pc:sldMk cId="84435526" sldId="667"/>
            <ac:spMk id="104" creationId="{888957D4-E515-89EC-4C4A-1218530474A6}"/>
          </ac:spMkLst>
        </pc:spChg>
        <pc:spChg chg="mod">
          <ac:chgData name="(대학원생) 송상현 (도시환경공학과)" userId="70f2d841-58d8-4d83-bb54-db1f3fe2fa38" providerId="ADAL" clId="{27356C79-3A7B-4499-B7BC-19DC462FDB07}" dt="2022-12-07T11:35:12.293" v="5671"/>
          <ac:spMkLst>
            <pc:docMk/>
            <pc:sldMk cId="84435526" sldId="667"/>
            <ac:spMk id="105" creationId="{9A358C74-2997-69D1-B449-B97C86A03BEC}"/>
          </ac:spMkLst>
        </pc:spChg>
        <pc:spChg chg="mod">
          <ac:chgData name="(대학원생) 송상현 (도시환경공학과)" userId="70f2d841-58d8-4d83-bb54-db1f3fe2fa38" providerId="ADAL" clId="{27356C79-3A7B-4499-B7BC-19DC462FDB07}" dt="2022-12-07T11:35:12.293" v="5671"/>
          <ac:spMkLst>
            <pc:docMk/>
            <pc:sldMk cId="84435526" sldId="667"/>
            <ac:spMk id="106" creationId="{9720E4F7-4255-52FE-06CA-57EC9D301D75}"/>
          </ac:spMkLst>
        </pc:spChg>
        <pc:spChg chg="mod">
          <ac:chgData name="(대학원생) 송상현 (도시환경공학과)" userId="70f2d841-58d8-4d83-bb54-db1f3fe2fa38" providerId="ADAL" clId="{27356C79-3A7B-4499-B7BC-19DC462FDB07}" dt="2022-12-07T11:35:12.293" v="5671"/>
          <ac:spMkLst>
            <pc:docMk/>
            <pc:sldMk cId="84435526" sldId="667"/>
            <ac:spMk id="107" creationId="{73EF8D5E-F13C-11AF-7461-0E9E34801B7F}"/>
          </ac:spMkLst>
        </pc:spChg>
        <pc:spChg chg="add mod">
          <ac:chgData name="(대학원생) 송상현 (도시환경공학과)" userId="70f2d841-58d8-4d83-bb54-db1f3fe2fa38" providerId="ADAL" clId="{27356C79-3A7B-4499-B7BC-19DC462FDB07}" dt="2022-12-07T11:35:14.730" v="5672" actId="1076"/>
          <ac:spMkLst>
            <pc:docMk/>
            <pc:sldMk cId="84435526" sldId="667"/>
            <ac:spMk id="108" creationId="{9B8A33B8-D7FA-993C-5D80-207D8C52C358}"/>
          </ac:spMkLst>
        </pc:spChg>
        <pc:spChg chg="add mod">
          <ac:chgData name="(대학원생) 송상현 (도시환경공학과)" userId="70f2d841-58d8-4d83-bb54-db1f3fe2fa38" providerId="ADAL" clId="{27356C79-3A7B-4499-B7BC-19DC462FDB07}" dt="2022-12-07T11:35:14.730" v="5672" actId="1076"/>
          <ac:spMkLst>
            <pc:docMk/>
            <pc:sldMk cId="84435526" sldId="667"/>
            <ac:spMk id="109" creationId="{55BD924B-6D36-93A4-375D-4C452A64F1D2}"/>
          </ac:spMkLst>
        </pc:spChg>
        <pc:spChg chg="mod">
          <ac:chgData name="(대학원생) 송상현 (도시환경공학과)" userId="70f2d841-58d8-4d83-bb54-db1f3fe2fa38" providerId="ADAL" clId="{27356C79-3A7B-4499-B7BC-19DC462FDB07}" dt="2022-12-07T11:35:12.293" v="5671"/>
          <ac:spMkLst>
            <pc:docMk/>
            <pc:sldMk cId="84435526" sldId="667"/>
            <ac:spMk id="112" creationId="{08CC47C2-A4CF-2411-F211-23CB897BF1E9}"/>
          </ac:spMkLst>
        </pc:spChg>
        <pc:spChg chg="mod">
          <ac:chgData name="(대학원생) 송상현 (도시환경공학과)" userId="70f2d841-58d8-4d83-bb54-db1f3fe2fa38" providerId="ADAL" clId="{27356C79-3A7B-4499-B7BC-19DC462FDB07}" dt="2022-12-07T11:35:12.293" v="5671"/>
          <ac:spMkLst>
            <pc:docMk/>
            <pc:sldMk cId="84435526" sldId="667"/>
            <ac:spMk id="113" creationId="{AE495FFD-06A1-29CB-0D23-C3BC3C5F14A1}"/>
          </ac:spMkLst>
        </pc:spChg>
        <pc:spChg chg="mod">
          <ac:chgData name="(대학원생) 송상현 (도시환경공학과)" userId="70f2d841-58d8-4d83-bb54-db1f3fe2fa38" providerId="ADAL" clId="{27356C79-3A7B-4499-B7BC-19DC462FDB07}" dt="2022-12-07T11:35:12.293" v="5671"/>
          <ac:spMkLst>
            <pc:docMk/>
            <pc:sldMk cId="84435526" sldId="667"/>
            <ac:spMk id="114" creationId="{E15B0014-E95E-75C4-9A5C-F732FEAACFD6}"/>
          </ac:spMkLst>
        </pc:spChg>
        <pc:spChg chg="mod">
          <ac:chgData name="(대학원생) 송상현 (도시환경공학과)" userId="70f2d841-58d8-4d83-bb54-db1f3fe2fa38" providerId="ADAL" clId="{27356C79-3A7B-4499-B7BC-19DC462FDB07}" dt="2022-12-07T11:35:12.293" v="5671"/>
          <ac:spMkLst>
            <pc:docMk/>
            <pc:sldMk cId="84435526" sldId="667"/>
            <ac:spMk id="117" creationId="{A5C5DBF2-4F91-11FA-DA31-C3A52DB42805}"/>
          </ac:spMkLst>
        </pc:spChg>
        <pc:spChg chg="mod">
          <ac:chgData name="(대학원생) 송상현 (도시환경공학과)" userId="70f2d841-58d8-4d83-bb54-db1f3fe2fa38" providerId="ADAL" clId="{27356C79-3A7B-4499-B7BC-19DC462FDB07}" dt="2022-12-07T11:35:12.293" v="5671"/>
          <ac:spMkLst>
            <pc:docMk/>
            <pc:sldMk cId="84435526" sldId="667"/>
            <ac:spMk id="118" creationId="{F2E1A8EB-79F8-A3F1-CB05-812B83045B0E}"/>
          </ac:spMkLst>
        </pc:spChg>
        <pc:spChg chg="mod">
          <ac:chgData name="(대학원생) 송상현 (도시환경공학과)" userId="70f2d841-58d8-4d83-bb54-db1f3fe2fa38" providerId="ADAL" clId="{27356C79-3A7B-4499-B7BC-19DC462FDB07}" dt="2022-12-07T11:35:12.293" v="5671"/>
          <ac:spMkLst>
            <pc:docMk/>
            <pc:sldMk cId="84435526" sldId="667"/>
            <ac:spMk id="119" creationId="{29B3108C-8BB8-F3DE-1B37-9EA40822B430}"/>
          </ac:spMkLst>
        </pc:spChg>
        <pc:spChg chg="mod">
          <ac:chgData name="(대학원생) 송상현 (도시환경공학과)" userId="70f2d841-58d8-4d83-bb54-db1f3fe2fa38" providerId="ADAL" clId="{27356C79-3A7B-4499-B7BC-19DC462FDB07}" dt="2022-12-07T11:35:12.293" v="5671"/>
          <ac:spMkLst>
            <pc:docMk/>
            <pc:sldMk cId="84435526" sldId="667"/>
            <ac:spMk id="120" creationId="{7B125EA3-FF87-6C75-F95C-A82AA9DBFBCD}"/>
          </ac:spMkLst>
        </pc:spChg>
        <pc:spChg chg="mod">
          <ac:chgData name="(대학원생) 송상현 (도시환경공학과)" userId="70f2d841-58d8-4d83-bb54-db1f3fe2fa38" providerId="ADAL" clId="{27356C79-3A7B-4499-B7BC-19DC462FDB07}" dt="2022-12-07T11:35:12.293" v="5671"/>
          <ac:spMkLst>
            <pc:docMk/>
            <pc:sldMk cId="84435526" sldId="667"/>
            <ac:spMk id="121" creationId="{17A128DC-4FA9-DA96-4EE6-19374237D41F}"/>
          </ac:spMkLst>
        </pc:spChg>
        <pc:spChg chg="mod">
          <ac:chgData name="(대학원생) 송상현 (도시환경공학과)" userId="70f2d841-58d8-4d83-bb54-db1f3fe2fa38" providerId="ADAL" clId="{27356C79-3A7B-4499-B7BC-19DC462FDB07}" dt="2022-12-07T11:35:12.293" v="5671"/>
          <ac:spMkLst>
            <pc:docMk/>
            <pc:sldMk cId="84435526" sldId="667"/>
            <ac:spMk id="122" creationId="{1A759BE8-109B-E6FA-1045-A5C5006E296D}"/>
          </ac:spMkLst>
        </pc:spChg>
        <pc:grpChg chg="add del mod">
          <ac:chgData name="(대학원생) 송상현 (도시환경공학과)" userId="70f2d841-58d8-4d83-bb54-db1f3fe2fa38" providerId="ADAL" clId="{27356C79-3A7B-4499-B7BC-19DC462FDB07}" dt="2022-12-07T11:35:16.113" v="5673" actId="478"/>
          <ac:grpSpMkLst>
            <pc:docMk/>
            <pc:sldMk cId="84435526" sldId="667"/>
            <ac:grpSpMk id="7" creationId="{DF33BB37-C3EB-29B8-E390-49826F2688D0}"/>
          </ac:grpSpMkLst>
        </pc:grpChg>
        <pc:grpChg chg="add mod topLvl">
          <ac:chgData name="(대학원생) 송상현 (도시환경공학과)" userId="70f2d841-58d8-4d83-bb54-db1f3fe2fa38" providerId="ADAL" clId="{27356C79-3A7B-4499-B7BC-19DC462FDB07}" dt="2022-12-07T11:27:11.824" v="5344" actId="1076"/>
          <ac:grpSpMkLst>
            <pc:docMk/>
            <pc:sldMk cId="84435526" sldId="667"/>
            <ac:grpSpMk id="21" creationId="{66DDE53C-BDAA-286F-FCC7-BF81F79500A8}"/>
          </ac:grpSpMkLst>
        </pc:grpChg>
        <pc:grpChg chg="mod">
          <ac:chgData name="(대학원생) 송상현 (도시환경공학과)" userId="70f2d841-58d8-4d83-bb54-db1f3fe2fa38" providerId="ADAL" clId="{27356C79-3A7B-4499-B7BC-19DC462FDB07}" dt="2022-12-07T11:19:39.599" v="5096" actId="165"/>
          <ac:grpSpMkLst>
            <pc:docMk/>
            <pc:sldMk cId="84435526" sldId="667"/>
            <ac:grpSpMk id="22" creationId="{EA57AC5A-1FA3-3E35-ABF7-DBC3832B72D3}"/>
          </ac:grpSpMkLst>
        </pc:grpChg>
        <pc:grpChg chg="mod">
          <ac:chgData name="(대학원생) 송상현 (도시환경공학과)" userId="70f2d841-58d8-4d83-bb54-db1f3fe2fa38" providerId="ADAL" clId="{27356C79-3A7B-4499-B7BC-19DC462FDB07}" dt="2022-12-07T11:19:39.599" v="5096" actId="165"/>
          <ac:grpSpMkLst>
            <pc:docMk/>
            <pc:sldMk cId="84435526" sldId="667"/>
            <ac:grpSpMk id="23" creationId="{6EB03AF5-F2D5-E867-72FB-772CC2B20FB6}"/>
          </ac:grpSpMkLst>
        </pc:grpChg>
        <pc:grpChg chg="mod">
          <ac:chgData name="(대학원생) 송상현 (도시환경공학과)" userId="70f2d841-58d8-4d83-bb54-db1f3fe2fa38" providerId="ADAL" clId="{27356C79-3A7B-4499-B7BC-19DC462FDB07}" dt="2022-12-07T11:19:39.599" v="5096" actId="165"/>
          <ac:grpSpMkLst>
            <pc:docMk/>
            <pc:sldMk cId="84435526" sldId="667"/>
            <ac:grpSpMk id="24" creationId="{7300B2D2-5FD6-2374-6131-EACADF324DA9}"/>
          </ac:grpSpMkLst>
        </pc:grpChg>
        <pc:grpChg chg="add del mod">
          <ac:chgData name="(대학원생) 송상현 (도시환경공학과)" userId="70f2d841-58d8-4d83-bb54-db1f3fe2fa38" providerId="ADAL" clId="{27356C79-3A7B-4499-B7BC-19DC462FDB07}" dt="2022-12-07T09:55:54.412" v="4502"/>
          <ac:grpSpMkLst>
            <pc:docMk/>
            <pc:sldMk cId="84435526" sldId="667"/>
            <ac:grpSpMk id="36" creationId="{DAD2BC11-A8ED-7CFF-0EFD-0C81EB08AD80}"/>
          </ac:grpSpMkLst>
        </pc:grpChg>
        <pc:grpChg chg="add del mod">
          <ac:chgData name="(대학원생) 송상현 (도시환경공학과)" userId="70f2d841-58d8-4d83-bb54-db1f3fe2fa38" providerId="ADAL" clId="{27356C79-3A7B-4499-B7BC-19DC462FDB07}" dt="2022-12-07T11:19:39.599" v="5096" actId="165"/>
          <ac:grpSpMkLst>
            <pc:docMk/>
            <pc:sldMk cId="84435526" sldId="667"/>
            <ac:grpSpMk id="42" creationId="{DBC3C137-A7DE-A1E2-3338-903EE8AEF30A}"/>
          </ac:grpSpMkLst>
        </pc:grpChg>
        <pc:grpChg chg="add del mod">
          <ac:chgData name="(대학원생) 송상현 (도시환경공학과)" userId="70f2d841-58d8-4d83-bb54-db1f3fe2fa38" providerId="ADAL" clId="{27356C79-3A7B-4499-B7BC-19DC462FDB07}" dt="2022-12-07T10:01:35.918" v="4597" actId="165"/>
          <ac:grpSpMkLst>
            <pc:docMk/>
            <pc:sldMk cId="84435526" sldId="667"/>
            <ac:grpSpMk id="54" creationId="{686F8193-4410-F748-C2DE-9E52E622DA47}"/>
          </ac:grpSpMkLst>
        </pc:grpChg>
        <pc:grpChg chg="add mod">
          <ac:chgData name="(대학원생) 송상현 (도시환경공학과)" userId="70f2d841-58d8-4d83-bb54-db1f3fe2fa38" providerId="ADAL" clId="{27356C79-3A7B-4499-B7BC-19DC462FDB07}" dt="2022-12-07T11:19:39.599" v="5096" actId="165"/>
          <ac:grpSpMkLst>
            <pc:docMk/>
            <pc:sldMk cId="84435526" sldId="667"/>
            <ac:grpSpMk id="59" creationId="{B6B00D13-7EB8-5751-418C-891E4E4C9AE1}"/>
          </ac:grpSpMkLst>
        </pc:grpChg>
        <pc:grpChg chg="add mod">
          <ac:chgData name="(대학원생) 송상현 (도시환경공학과)" userId="70f2d841-58d8-4d83-bb54-db1f3fe2fa38" providerId="ADAL" clId="{27356C79-3A7B-4499-B7BC-19DC462FDB07}" dt="2022-12-07T11:19:39.599" v="5096" actId="165"/>
          <ac:grpSpMkLst>
            <pc:docMk/>
            <pc:sldMk cId="84435526" sldId="667"/>
            <ac:grpSpMk id="60" creationId="{59282E98-9B98-10C1-5B10-DBE75D65FD55}"/>
          </ac:grpSpMkLst>
        </pc:grpChg>
        <pc:grpChg chg="add del mod topLvl">
          <ac:chgData name="(대학원생) 송상현 (도시환경공학과)" userId="70f2d841-58d8-4d83-bb54-db1f3fe2fa38" providerId="ADAL" clId="{27356C79-3A7B-4499-B7BC-19DC462FDB07}" dt="2022-12-07T11:35:11.994" v="5670" actId="478"/>
          <ac:grpSpMkLst>
            <pc:docMk/>
            <pc:sldMk cId="84435526" sldId="667"/>
            <ac:grpSpMk id="64" creationId="{93488465-73CB-1A4E-4852-8B94038308B4}"/>
          </ac:grpSpMkLst>
        </pc:grpChg>
        <pc:grpChg chg="add del mod">
          <ac:chgData name="(대학원생) 송상현 (도시환경공학과)" userId="70f2d841-58d8-4d83-bb54-db1f3fe2fa38" providerId="ADAL" clId="{27356C79-3A7B-4499-B7BC-19DC462FDB07}" dt="2022-12-07T11:19:39.599" v="5096" actId="165"/>
          <ac:grpSpMkLst>
            <pc:docMk/>
            <pc:sldMk cId="84435526" sldId="667"/>
            <ac:grpSpMk id="65" creationId="{AF485470-6C54-C1A4-7A28-148983F600D3}"/>
          </ac:grpSpMkLst>
        </pc:grpChg>
        <pc:grpChg chg="add mod">
          <ac:chgData name="(대학원생) 송상현 (도시환경공학과)" userId="70f2d841-58d8-4d83-bb54-db1f3fe2fa38" providerId="ADAL" clId="{27356C79-3A7B-4499-B7BC-19DC462FDB07}" dt="2022-12-07T11:26:15.327" v="5329" actId="1076"/>
          <ac:grpSpMkLst>
            <pc:docMk/>
            <pc:sldMk cId="84435526" sldId="667"/>
            <ac:grpSpMk id="67" creationId="{15D73E0C-8D15-A5AC-55FC-17660FA2A84F}"/>
          </ac:grpSpMkLst>
        </pc:grpChg>
        <pc:grpChg chg="mod">
          <ac:chgData name="(대학원생) 송상현 (도시환경공학과)" userId="70f2d841-58d8-4d83-bb54-db1f3fe2fa38" providerId="ADAL" clId="{27356C79-3A7B-4499-B7BC-19DC462FDB07}" dt="2022-12-07T11:23:20.354" v="5229"/>
          <ac:grpSpMkLst>
            <pc:docMk/>
            <pc:sldMk cId="84435526" sldId="667"/>
            <ac:grpSpMk id="68" creationId="{4AB2392E-D306-3B62-54CF-6726E7EA209C}"/>
          </ac:grpSpMkLst>
        </pc:grpChg>
        <pc:grpChg chg="mod">
          <ac:chgData name="(대학원생) 송상현 (도시환경공학과)" userId="70f2d841-58d8-4d83-bb54-db1f3fe2fa38" providerId="ADAL" clId="{27356C79-3A7B-4499-B7BC-19DC462FDB07}" dt="2022-12-07T11:23:20.354" v="5229"/>
          <ac:grpSpMkLst>
            <pc:docMk/>
            <pc:sldMk cId="84435526" sldId="667"/>
            <ac:grpSpMk id="69" creationId="{91D86812-09FB-9D06-C2C8-326DF5E1E3B3}"/>
          </ac:grpSpMkLst>
        </pc:grpChg>
        <pc:grpChg chg="mod">
          <ac:chgData name="(대학원생) 송상현 (도시환경공학과)" userId="70f2d841-58d8-4d83-bb54-db1f3fe2fa38" providerId="ADAL" clId="{27356C79-3A7B-4499-B7BC-19DC462FDB07}" dt="2022-12-07T11:23:20.354" v="5229"/>
          <ac:grpSpMkLst>
            <pc:docMk/>
            <pc:sldMk cId="84435526" sldId="667"/>
            <ac:grpSpMk id="70" creationId="{629D56A8-5BAE-A23F-F30D-113103DFBB28}"/>
          </ac:grpSpMkLst>
        </pc:grpChg>
        <pc:grpChg chg="mod">
          <ac:chgData name="(대학원생) 송상현 (도시환경공학과)" userId="70f2d841-58d8-4d83-bb54-db1f3fe2fa38" providerId="ADAL" clId="{27356C79-3A7B-4499-B7BC-19DC462FDB07}" dt="2022-12-07T11:23:20.354" v="5229"/>
          <ac:grpSpMkLst>
            <pc:docMk/>
            <pc:sldMk cId="84435526" sldId="667"/>
            <ac:grpSpMk id="73" creationId="{4347D5CC-37AD-DCC3-BEE0-0AE0A143ADEF}"/>
          </ac:grpSpMkLst>
        </pc:grpChg>
        <pc:grpChg chg="mod">
          <ac:chgData name="(대학원생) 송상현 (도시환경공학과)" userId="70f2d841-58d8-4d83-bb54-db1f3fe2fa38" providerId="ADAL" clId="{27356C79-3A7B-4499-B7BC-19DC462FDB07}" dt="2022-12-07T11:23:20.354" v="5229"/>
          <ac:grpSpMkLst>
            <pc:docMk/>
            <pc:sldMk cId="84435526" sldId="667"/>
            <ac:grpSpMk id="74" creationId="{F094289F-C68F-C2D5-62E4-2C610D28CC09}"/>
          </ac:grpSpMkLst>
        </pc:grpChg>
        <pc:grpChg chg="mod">
          <ac:chgData name="(대학원생) 송상현 (도시환경공학과)" userId="70f2d841-58d8-4d83-bb54-db1f3fe2fa38" providerId="ADAL" clId="{27356C79-3A7B-4499-B7BC-19DC462FDB07}" dt="2022-12-07T11:23:20.354" v="5229"/>
          <ac:grpSpMkLst>
            <pc:docMk/>
            <pc:sldMk cId="84435526" sldId="667"/>
            <ac:grpSpMk id="80" creationId="{DE303A62-8E03-7F4E-A256-5E45899B0A99}"/>
          </ac:grpSpMkLst>
        </pc:grpChg>
        <pc:grpChg chg="mod">
          <ac:chgData name="(대학원생) 송상현 (도시환경공학과)" userId="70f2d841-58d8-4d83-bb54-db1f3fe2fa38" providerId="ADAL" clId="{27356C79-3A7B-4499-B7BC-19DC462FDB07}" dt="2022-12-07T11:23:20.354" v="5229"/>
          <ac:grpSpMkLst>
            <pc:docMk/>
            <pc:sldMk cId="84435526" sldId="667"/>
            <ac:grpSpMk id="81" creationId="{04BA6466-F7D6-D905-A844-17A1E7D2E55F}"/>
          </ac:grpSpMkLst>
        </pc:grpChg>
        <pc:grpChg chg="mod">
          <ac:chgData name="(대학원생) 송상현 (도시환경공학과)" userId="70f2d841-58d8-4d83-bb54-db1f3fe2fa38" providerId="ADAL" clId="{27356C79-3A7B-4499-B7BC-19DC462FDB07}" dt="2022-12-07T11:23:20.354" v="5229"/>
          <ac:grpSpMkLst>
            <pc:docMk/>
            <pc:sldMk cId="84435526" sldId="667"/>
            <ac:grpSpMk id="87" creationId="{0779DBA9-C5CE-85D4-17A3-0774D9790234}"/>
          </ac:grpSpMkLst>
        </pc:grpChg>
        <pc:grpChg chg="mod">
          <ac:chgData name="(대학원생) 송상현 (도시환경공학과)" userId="70f2d841-58d8-4d83-bb54-db1f3fe2fa38" providerId="ADAL" clId="{27356C79-3A7B-4499-B7BC-19DC462FDB07}" dt="2022-12-07T11:23:20.354" v="5229"/>
          <ac:grpSpMkLst>
            <pc:docMk/>
            <pc:sldMk cId="84435526" sldId="667"/>
            <ac:grpSpMk id="88" creationId="{C20CE962-711A-E24E-3EF9-FA80D62A6001}"/>
          </ac:grpSpMkLst>
        </pc:grpChg>
        <pc:grpChg chg="add mod">
          <ac:chgData name="(대학원생) 송상현 (도시환경공학과)" userId="70f2d841-58d8-4d83-bb54-db1f3fe2fa38" providerId="ADAL" clId="{27356C79-3A7B-4499-B7BC-19DC462FDB07}" dt="2022-12-07T11:35:14.730" v="5672" actId="1076"/>
          <ac:grpSpMkLst>
            <pc:docMk/>
            <pc:sldMk cId="84435526" sldId="667"/>
            <ac:grpSpMk id="98" creationId="{6AED55AF-F4EE-A57D-2D0F-4F35BD26653F}"/>
          </ac:grpSpMkLst>
        </pc:grpChg>
        <pc:grpChg chg="mod">
          <ac:chgData name="(대학원생) 송상현 (도시환경공학과)" userId="70f2d841-58d8-4d83-bb54-db1f3fe2fa38" providerId="ADAL" clId="{27356C79-3A7B-4499-B7BC-19DC462FDB07}" dt="2022-12-07T11:35:12.293" v="5671"/>
          <ac:grpSpMkLst>
            <pc:docMk/>
            <pc:sldMk cId="84435526" sldId="667"/>
            <ac:grpSpMk id="99" creationId="{903CA112-C378-7D72-DE74-725D61C733C6}"/>
          </ac:grpSpMkLst>
        </pc:grpChg>
        <pc:grpChg chg="mod">
          <ac:chgData name="(대학원생) 송상현 (도시환경공학과)" userId="70f2d841-58d8-4d83-bb54-db1f3fe2fa38" providerId="ADAL" clId="{27356C79-3A7B-4499-B7BC-19DC462FDB07}" dt="2022-12-07T11:35:12.293" v="5671"/>
          <ac:grpSpMkLst>
            <pc:docMk/>
            <pc:sldMk cId="84435526" sldId="667"/>
            <ac:grpSpMk id="100" creationId="{64AA3EC7-A810-7BD4-704A-1EC605D43E57}"/>
          </ac:grpSpMkLst>
        </pc:grpChg>
        <pc:grpChg chg="mod">
          <ac:chgData name="(대학원생) 송상현 (도시환경공학과)" userId="70f2d841-58d8-4d83-bb54-db1f3fe2fa38" providerId="ADAL" clId="{27356C79-3A7B-4499-B7BC-19DC462FDB07}" dt="2022-12-07T11:35:12.293" v="5671"/>
          <ac:grpSpMkLst>
            <pc:docMk/>
            <pc:sldMk cId="84435526" sldId="667"/>
            <ac:grpSpMk id="101" creationId="{11B12A83-1382-06AB-96F9-6CC61FF7525F}"/>
          </ac:grpSpMkLst>
        </pc:grpChg>
        <pc:grpChg chg="add mod">
          <ac:chgData name="(대학원생) 송상현 (도시환경공학과)" userId="70f2d841-58d8-4d83-bb54-db1f3fe2fa38" providerId="ADAL" clId="{27356C79-3A7B-4499-B7BC-19DC462FDB07}" dt="2022-12-07T11:35:14.730" v="5672" actId="1076"/>
          <ac:grpSpMkLst>
            <pc:docMk/>
            <pc:sldMk cId="84435526" sldId="667"/>
            <ac:grpSpMk id="110" creationId="{EB787577-7A38-1A8D-47CE-04BF454F2279}"/>
          </ac:grpSpMkLst>
        </pc:grpChg>
        <pc:grpChg chg="mod">
          <ac:chgData name="(대학원생) 송상현 (도시환경공학과)" userId="70f2d841-58d8-4d83-bb54-db1f3fe2fa38" providerId="ADAL" clId="{27356C79-3A7B-4499-B7BC-19DC462FDB07}" dt="2022-12-07T11:35:12.293" v="5671"/>
          <ac:grpSpMkLst>
            <pc:docMk/>
            <pc:sldMk cId="84435526" sldId="667"/>
            <ac:grpSpMk id="111" creationId="{2A3B5A00-8310-DFE9-BA11-9818A796BBAA}"/>
          </ac:grpSpMkLst>
        </pc:grpChg>
        <pc:grpChg chg="mod">
          <ac:chgData name="(대학원생) 송상현 (도시환경공학과)" userId="70f2d841-58d8-4d83-bb54-db1f3fe2fa38" providerId="ADAL" clId="{27356C79-3A7B-4499-B7BC-19DC462FDB07}" dt="2022-12-07T11:35:12.293" v="5671"/>
          <ac:grpSpMkLst>
            <pc:docMk/>
            <pc:sldMk cId="84435526" sldId="667"/>
            <ac:grpSpMk id="115" creationId="{DE7D540B-46BA-BF8C-1CFF-00F460AB04B3}"/>
          </ac:grpSpMkLst>
        </pc:grpChg>
        <pc:grpChg chg="mod">
          <ac:chgData name="(대학원생) 송상현 (도시환경공학과)" userId="70f2d841-58d8-4d83-bb54-db1f3fe2fa38" providerId="ADAL" clId="{27356C79-3A7B-4499-B7BC-19DC462FDB07}" dt="2022-12-07T11:35:12.293" v="5671"/>
          <ac:grpSpMkLst>
            <pc:docMk/>
            <pc:sldMk cId="84435526" sldId="667"/>
            <ac:grpSpMk id="116" creationId="{4FA123B4-6A4A-8B69-13DC-C37AFA4B8C2C}"/>
          </ac:grpSpMkLst>
        </pc:grpChg>
        <pc:graphicFrameChg chg="del">
          <ac:chgData name="(대학원생) 송상현 (도시환경공학과)" userId="70f2d841-58d8-4d83-bb54-db1f3fe2fa38" providerId="ADAL" clId="{27356C79-3A7B-4499-B7BC-19DC462FDB07}" dt="2022-12-07T04:50:10.483" v="1674" actId="478"/>
          <ac:graphicFrameMkLst>
            <pc:docMk/>
            <pc:sldMk cId="84435526" sldId="667"/>
            <ac:graphicFrameMk id="6" creationId="{639535AB-2D78-0DCE-7B8A-1C850273BFBB}"/>
          </ac:graphicFrameMkLst>
        </pc:graphicFrameChg>
        <pc:graphicFrameChg chg="del">
          <ac:chgData name="(대학원생) 송상현 (도시환경공학과)" userId="70f2d841-58d8-4d83-bb54-db1f3fe2fa38" providerId="ADAL" clId="{27356C79-3A7B-4499-B7BC-19DC462FDB07}" dt="2022-12-07T04:50:10.483" v="1674" actId="478"/>
          <ac:graphicFrameMkLst>
            <pc:docMk/>
            <pc:sldMk cId="84435526" sldId="667"/>
            <ac:graphicFrameMk id="10" creationId="{64101CC5-2B65-47C6-BD15-B3399438142A}"/>
          </ac:graphicFrameMkLst>
        </pc:graphicFrameChg>
        <pc:graphicFrameChg chg="add mod modGraphic">
          <ac:chgData name="(대학원생) 송상현 (도시환경공학과)" userId="70f2d841-58d8-4d83-bb54-db1f3fe2fa38" providerId="ADAL" clId="{27356C79-3A7B-4499-B7BC-19DC462FDB07}" dt="2022-12-08T01:58:40.820" v="8498" actId="1076"/>
          <ac:graphicFrameMkLst>
            <pc:docMk/>
            <pc:sldMk cId="84435526" sldId="667"/>
            <ac:graphicFrameMk id="94" creationId="{5A9FE9DB-F025-951D-FB4E-86E7C7F240F5}"/>
          </ac:graphicFrameMkLst>
        </pc:graphicFrameChg>
        <pc:picChg chg="del">
          <ac:chgData name="(대학원생) 송상현 (도시환경공학과)" userId="70f2d841-58d8-4d83-bb54-db1f3fe2fa38" providerId="ADAL" clId="{27356C79-3A7B-4499-B7BC-19DC462FDB07}" dt="2022-12-07T04:50:10.483" v="1674" actId="478"/>
          <ac:picMkLst>
            <pc:docMk/>
            <pc:sldMk cId="84435526" sldId="667"/>
            <ac:picMk id="14" creationId="{757A9926-B040-C130-FB45-F80B83512C0A}"/>
          </ac:picMkLst>
        </pc:picChg>
        <pc:picChg chg="add del mod">
          <ac:chgData name="(대학원생) 송상현 (도시환경공학과)" userId="70f2d841-58d8-4d83-bb54-db1f3fe2fa38" providerId="ADAL" clId="{27356C79-3A7B-4499-B7BC-19DC462FDB07}" dt="2022-12-07T05:26:57.624" v="1726" actId="478"/>
          <ac:picMkLst>
            <pc:docMk/>
            <pc:sldMk cId="84435526" sldId="667"/>
            <ac:picMk id="31" creationId="{EA7E559B-EBA7-FB50-33D7-DD134F804888}"/>
          </ac:picMkLst>
        </pc:picChg>
        <pc:picChg chg="add mod ord modCrop">
          <ac:chgData name="(대학원생) 송상현 (도시환경공학과)" userId="70f2d841-58d8-4d83-bb54-db1f3fe2fa38" providerId="ADAL" clId="{27356C79-3A7B-4499-B7BC-19DC462FDB07}" dt="2022-12-07T11:26:54.510" v="5341" actId="1076"/>
          <ac:picMkLst>
            <pc:docMk/>
            <pc:sldMk cId="84435526" sldId="667"/>
            <ac:picMk id="35" creationId="{AFFA7720-08E1-B95D-5BAF-B4AFD0A9353C}"/>
          </ac:picMkLst>
        </pc:picChg>
        <pc:picChg chg="mod">
          <ac:chgData name="(대학원생) 송상현 (도시환경공학과)" userId="70f2d841-58d8-4d83-bb54-db1f3fe2fa38" providerId="ADAL" clId="{27356C79-3A7B-4499-B7BC-19DC462FDB07}" dt="2022-12-07T11:23:20.354" v="5229"/>
          <ac:picMkLst>
            <pc:docMk/>
            <pc:sldMk cId="84435526" sldId="667"/>
            <ac:picMk id="75" creationId="{A16072F1-2B46-7703-0F82-93C38AC557D2}"/>
          </ac:picMkLst>
        </pc:picChg>
        <pc:picChg chg="mod">
          <ac:chgData name="(대학원생) 송상현 (도시환경공학과)" userId="70f2d841-58d8-4d83-bb54-db1f3fe2fa38" providerId="ADAL" clId="{27356C79-3A7B-4499-B7BC-19DC462FDB07}" dt="2022-12-07T11:23:20.354" v="5229"/>
          <ac:picMkLst>
            <pc:docMk/>
            <pc:sldMk cId="84435526" sldId="667"/>
            <ac:picMk id="76" creationId="{1587B62D-2B09-208C-D815-9D8F87F11F60}"/>
          </ac:picMkLst>
        </pc:picChg>
        <pc:picChg chg="mod">
          <ac:chgData name="(대학원생) 송상현 (도시환경공학과)" userId="70f2d841-58d8-4d83-bb54-db1f3fe2fa38" providerId="ADAL" clId="{27356C79-3A7B-4499-B7BC-19DC462FDB07}" dt="2022-12-07T11:23:20.354" v="5229"/>
          <ac:picMkLst>
            <pc:docMk/>
            <pc:sldMk cId="84435526" sldId="667"/>
            <ac:picMk id="77" creationId="{AEBCAC89-8137-FE03-3402-18995D37E867}"/>
          </ac:picMkLst>
        </pc:picChg>
        <pc:picChg chg="mod">
          <ac:chgData name="(대학원생) 송상현 (도시환경공학과)" userId="70f2d841-58d8-4d83-bb54-db1f3fe2fa38" providerId="ADAL" clId="{27356C79-3A7B-4499-B7BC-19DC462FDB07}" dt="2022-12-07T11:23:20.354" v="5229"/>
          <ac:picMkLst>
            <pc:docMk/>
            <pc:sldMk cId="84435526" sldId="667"/>
            <ac:picMk id="78" creationId="{22E7D6AA-2DB9-FF80-3AA0-F415FCD0F6C8}"/>
          </ac:picMkLst>
        </pc:picChg>
        <pc:picChg chg="mod">
          <ac:chgData name="(대학원생) 송상현 (도시환경공학과)" userId="70f2d841-58d8-4d83-bb54-db1f3fe2fa38" providerId="ADAL" clId="{27356C79-3A7B-4499-B7BC-19DC462FDB07}" dt="2022-12-07T11:23:20.354" v="5229"/>
          <ac:picMkLst>
            <pc:docMk/>
            <pc:sldMk cId="84435526" sldId="667"/>
            <ac:picMk id="82" creationId="{C4C5181B-7488-927A-7671-8B927B4F040F}"/>
          </ac:picMkLst>
        </pc:picChg>
        <pc:picChg chg="mod">
          <ac:chgData name="(대학원생) 송상현 (도시환경공학과)" userId="70f2d841-58d8-4d83-bb54-db1f3fe2fa38" providerId="ADAL" clId="{27356C79-3A7B-4499-B7BC-19DC462FDB07}" dt="2022-12-07T11:23:20.354" v="5229"/>
          <ac:picMkLst>
            <pc:docMk/>
            <pc:sldMk cId="84435526" sldId="667"/>
            <ac:picMk id="83" creationId="{ED30628C-5370-B90F-E316-A2545EDE5380}"/>
          </ac:picMkLst>
        </pc:picChg>
        <pc:picChg chg="mod">
          <ac:chgData name="(대학원생) 송상현 (도시환경공학과)" userId="70f2d841-58d8-4d83-bb54-db1f3fe2fa38" providerId="ADAL" clId="{27356C79-3A7B-4499-B7BC-19DC462FDB07}" dt="2022-12-07T11:23:20.354" v="5229"/>
          <ac:picMkLst>
            <pc:docMk/>
            <pc:sldMk cId="84435526" sldId="667"/>
            <ac:picMk id="84" creationId="{52CE44BE-61CE-3AEF-99C3-5389CA3CE996}"/>
          </ac:picMkLst>
        </pc:picChg>
        <pc:picChg chg="mod">
          <ac:chgData name="(대학원생) 송상현 (도시환경공학과)" userId="70f2d841-58d8-4d83-bb54-db1f3fe2fa38" providerId="ADAL" clId="{27356C79-3A7B-4499-B7BC-19DC462FDB07}" dt="2022-12-07T11:23:20.354" v="5229"/>
          <ac:picMkLst>
            <pc:docMk/>
            <pc:sldMk cId="84435526" sldId="667"/>
            <ac:picMk id="85" creationId="{2F2E4033-2F95-E7EE-51A9-2AE943EFAC75}"/>
          </ac:picMkLst>
        </pc:picChg>
        <pc:picChg chg="mod">
          <ac:chgData name="(대학원생) 송상현 (도시환경공학과)" userId="70f2d841-58d8-4d83-bb54-db1f3fe2fa38" providerId="ADAL" clId="{27356C79-3A7B-4499-B7BC-19DC462FDB07}" dt="2022-12-07T11:23:20.354" v="5229"/>
          <ac:picMkLst>
            <pc:docMk/>
            <pc:sldMk cId="84435526" sldId="667"/>
            <ac:picMk id="89" creationId="{2DD06F93-9DE6-40D6-A640-615956504327}"/>
          </ac:picMkLst>
        </pc:picChg>
        <pc:picChg chg="mod">
          <ac:chgData name="(대학원생) 송상현 (도시환경공학과)" userId="70f2d841-58d8-4d83-bb54-db1f3fe2fa38" providerId="ADAL" clId="{27356C79-3A7B-4499-B7BC-19DC462FDB07}" dt="2022-12-07T11:23:20.354" v="5229"/>
          <ac:picMkLst>
            <pc:docMk/>
            <pc:sldMk cId="84435526" sldId="667"/>
            <ac:picMk id="90" creationId="{1C26D694-909A-7954-866D-1F4A4AA94E90}"/>
          </ac:picMkLst>
        </pc:picChg>
        <pc:picChg chg="mod">
          <ac:chgData name="(대학원생) 송상현 (도시환경공학과)" userId="70f2d841-58d8-4d83-bb54-db1f3fe2fa38" providerId="ADAL" clId="{27356C79-3A7B-4499-B7BC-19DC462FDB07}" dt="2022-12-07T11:23:20.354" v="5229"/>
          <ac:picMkLst>
            <pc:docMk/>
            <pc:sldMk cId="84435526" sldId="667"/>
            <ac:picMk id="91" creationId="{F7AA51D1-18D8-D50E-90E9-C5FB4F8DDDFD}"/>
          </ac:picMkLst>
        </pc:picChg>
        <pc:picChg chg="mod">
          <ac:chgData name="(대학원생) 송상현 (도시환경공학과)" userId="70f2d841-58d8-4d83-bb54-db1f3fe2fa38" providerId="ADAL" clId="{27356C79-3A7B-4499-B7BC-19DC462FDB07}" dt="2022-12-07T11:23:20.354" v="5229"/>
          <ac:picMkLst>
            <pc:docMk/>
            <pc:sldMk cId="84435526" sldId="667"/>
            <ac:picMk id="92" creationId="{EEC42AA8-E642-3C25-9F55-9C93D5CDBAED}"/>
          </ac:picMkLst>
        </pc:picChg>
        <pc:cxnChg chg="mod">
          <ac:chgData name="(대학원생) 송상현 (도시환경공학과)" userId="70f2d841-58d8-4d83-bb54-db1f3fe2fa38" providerId="ADAL" clId="{27356C79-3A7B-4499-B7BC-19DC462FDB07}" dt="2022-12-07T11:23:20.354" v="5229"/>
          <ac:cxnSpMkLst>
            <pc:docMk/>
            <pc:sldMk cId="84435526" sldId="667"/>
            <ac:cxnSpMk id="71" creationId="{0004D7D2-010E-AD4A-B566-D6D7E405AA99}"/>
          </ac:cxnSpMkLst>
        </pc:cxnChg>
      </pc:sldChg>
      <pc:sldChg chg="addSp delSp modSp add del mod ord">
        <pc:chgData name="(대학원생) 송상현 (도시환경공학과)" userId="70f2d841-58d8-4d83-bb54-db1f3fe2fa38" providerId="ADAL" clId="{27356C79-3A7B-4499-B7BC-19DC462FDB07}" dt="2022-12-07T08:07:33.631" v="3005" actId="47"/>
        <pc:sldMkLst>
          <pc:docMk/>
          <pc:sldMk cId="1449169327" sldId="668"/>
        </pc:sldMkLst>
        <pc:spChg chg="mod">
          <ac:chgData name="(대학원생) 송상현 (도시환경공학과)" userId="70f2d841-58d8-4d83-bb54-db1f3fe2fa38" providerId="ADAL" clId="{27356C79-3A7B-4499-B7BC-19DC462FDB07}" dt="2022-12-07T05:29:39.304" v="1771" actId="20577"/>
          <ac:spMkLst>
            <pc:docMk/>
            <pc:sldMk cId="1449169327" sldId="668"/>
            <ac:spMk id="4" creationId="{25711E08-42B9-E874-ABE3-74C268B34221}"/>
          </ac:spMkLst>
        </pc:spChg>
        <pc:spChg chg="del">
          <ac:chgData name="(대학원생) 송상현 (도시환경공학과)" userId="70f2d841-58d8-4d83-bb54-db1f3fe2fa38" providerId="ADAL" clId="{27356C79-3A7B-4499-B7BC-19DC462FDB07}" dt="2022-12-07T05:30:31.995" v="1772" actId="478"/>
          <ac:spMkLst>
            <pc:docMk/>
            <pc:sldMk cId="1449169327" sldId="668"/>
            <ac:spMk id="5" creationId="{32293788-5648-62CF-EF23-69E6DD42CBB8}"/>
          </ac:spMkLst>
        </pc:spChg>
        <pc:spChg chg="del">
          <ac:chgData name="(대학원생) 송상현 (도시환경공학과)" userId="70f2d841-58d8-4d83-bb54-db1f3fe2fa38" providerId="ADAL" clId="{27356C79-3A7B-4499-B7BC-19DC462FDB07}" dt="2022-12-07T05:30:31.995" v="1772" actId="478"/>
          <ac:spMkLst>
            <pc:docMk/>
            <pc:sldMk cId="1449169327" sldId="668"/>
            <ac:spMk id="32" creationId="{1EF50CB1-1C5D-89ED-049B-4F6467CB0152}"/>
          </ac:spMkLst>
        </pc:spChg>
        <pc:spChg chg="del">
          <ac:chgData name="(대학원생) 송상현 (도시환경공학과)" userId="70f2d841-58d8-4d83-bb54-db1f3fe2fa38" providerId="ADAL" clId="{27356C79-3A7B-4499-B7BC-19DC462FDB07}" dt="2022-12-07T05:30:31.995" v="1772" actId="478"/>
          <ac:spMkLst>
            <pc:docMk/>
            <pc:sldMk cId="1449169327" sldId="668"/>
            <ac:spMk id="33" creationId="{83F61146-3473-9756-3B34-2A4B1350C050}"/>
          </ac:spMkLst>
        </pc:spChg>
        <pc:spChg chg="add mod">
          <ac:chgData name="(대학원생) 송상현 (도시환경공학과)" userId="70f2d841-58d8-4d83-bb54-db1f3fe2fa38" providerId="ADAL" clId="{27356C79-3A7B-4499-B7BC-19DC462FDB07}" dt="2022-12-07T05:48:13.893" v="1900"/>
          <ac:spMkLst>
            <pc:docMk/>
            <pc:sldMk cId="1449169327" sldId="668"/>
            <ac:spMk id="37" creationId="{CAEEBFC4-D9BB-1401-DA3A-11942A52AEF0}"/>
          </ac:spMkLst>
        </pc:spChg>
        <pc:grpChg chg="del">
          <ac:chgData name="(대학원생) 송상현 (도시환경공학과)" userId="70f2d841-58d8-4d83-bb54-db1f3fe2fa38" providerId="ADAL" clId="{27356C79-3A7B-4499-B7BC-19DC462FDB07}" dt="2022-12-07T05:30:31.995" v="1772" actId="478"/>
          <ac:grpSpMkLst>
            <pc:docMk/>
            <pc:sldMk cId="1449169327" sldId="668"/>
            <ac:grpSpMk id="7" creationId="{DF33BB37-C3EB-29B8-E390-49826F2688D0}"/>
          </ac:grpSpMkLst>
        </pc:grpChg>
        <pc:grpChg chg="del">
          <ac:chgData name="(대학원생) 송상현 (도시환경공학과)" userId="70f2d841-58d8-4d83-bb54-db1f3fe2fa38" providerId="ADAL" clId="{27356C79-3A7B-4499-B7BC-19DC462FDB07}" dt="2022-12-07T05:30:31.995" v="1772" actId="478"/>
          <ac:grpSpMkLst>
            <pc:docMk/>
            <pc:sldMk cId="1449169327" sldId="668"/>
            <ac:grpSpMk id="21" creationId="{66DDE53C-BDAA-286F-FCC7-BF81F79500A8}"/>
          </ac:grpSpMkLst>
        </pc:grpChg>
        <pc:picChg chg="add mod">
          <ac:chgData name="(대학원생) 송상현 (도시환경공학과)" userId="70f2d841-58d8-4d83-bb54-db1f3fe2fa38" providerId="ADAL" clId="{27356C79-3A7B-4499-B7BC-19DC462FDB07}" dt="2022-12-07T05:31:40.244" v="1793" actId="1076"/>
          <ac:picMkLst>
            <pc:docMk/>
            <pc:sldMk cId="1449169327" sldId="668"/>
            <ac:picMk id="10" creationId="{B3B815B6-8402-D011-2895-35FDC9722D4E}"/>
          </ac:picMkLst>
        </pc:picChg>
        <pc:picChg chg="add mod">
          <ac:chgData name="(대학원생) 송상현 (도시환경공학과)" userId="70f2d841-58d8-4d83-bb54-db1f3fe2fa38" providerId="ADAL" clId="{27356C79-3A7B-4499-B7BC-19DC462FDB07}" dt="2022-12-07T05:31:40.244" v="1793" actId="1076"/>
          <ac:picMkLst>
            <pc:docMk/>
            <pc:sldMk cId="1449169327" sldId="668"/>
            <ac:picMk id="12" creationId="{33E86A1A-9210-B77C-AACE-F666E41C030E}"/>
          </ac:picMkLst>
        </pc:picChg>
        <pc:picChg chg="add mod">
          <ac:chgData name="(대학원생) 송상현 (도시환경공학과)" userId="70f2d841-58d8-4d83-bb54-db1f3fe2fa38" providerId="ADAL" clId="{27356C79-3A7B-4499-B7BC-19DC462FDB07}" dt="2022-12-07T05:31:40.244" v="1793" actId="1076"/>
          <ac:picMkLst>
            <pc:docMk/>
            <pc:sldMk cId="1449169327" sldId="668"/>
            <ac:picMk id="14" creationId="{D360A87B-DA29-BD54-0F2A-F6CDE92B5501}"/>
          </ac:picMkLst>
        </pc:picChg>
        <pc:picChg chg="add mod">
          <ac:chgData name="(대학원생) 송상현 (도시환경공학과)" userId="70f2d841-58d8-4d83-bb54-db1f3fe2fa38" providerId="ADAL" clId="{27356C79-3A7B-4499-B7BC-19DC462FDB07}" dt="2022-12-07T05:31:40.244" v="1793" actId="1076"/>
          <ac:picMkLst>
            <pc:docMk/>
            <pc:sldMk cId="1449169327" sldId="668"/>
            <ac:picMk id="19" creationId="{64B382C8-FFA7-C2AF-5EEC-830CB7780BE5}"/>
          </ac:picMkLst>
        </pc:picChg>
        <pc:picChg chg="add mod">
          <ac:chgData name="(대학원생) 송상현 (도시환경공학과)" userId="70f2d841-58d8-4d83-bb54-db1f3fe2fa38" providerId="ADAL" clId="{27356C79-3A7B-4499-B7BC-19DC462FDB07}" dt="2022-12-07T05:31:40.244" v="1793" actId="1076"/>
          <ac:picMkLst>
            <pc:docMk/>
            <pc:sldMk cId="1449169327" sldId="668"/>
            <ac:picMk id="31" creationId="{42AEDB29-D180-1EA4-8B90-722938B3F84F}"/>
          </ac:picMkLst>
        </pc:picChg>
        <pc:picChg chg="del">
          <ac:chgData name="(대학원생) 송상현 (도시환경공학과)" userId="70f2d841-58d8-4d83-bb54-db1f3fe2fa38" providerId="ADAL" clId="{27356C79-3A7B-4499-B7BC-19DC462FDB07}" dt="2022-12-07T05:30:31.995" v="1772" actId="478"/>
          <ac:picMkLst>
            <pc:docMk/>
            <pc:sldMk cId="1449169327" sldId="668"/>
            <ac:picMk id="35" creationId="{AFFA7720-08E1-B95D-5BAF-B4AFD0A9353C}"/>
          </ac:picMkLst>
        </pc:picChg>
        <pc:picChg chg="add mod">
          <ac:chgData name="(대학원생) 송상현 (도시환경공학과)" userId="70f2d841-58d8-4d83-bb54-db1f3fe2fa38" providerId="ADAL" clId="{27356C79-3A7B-4499-B7BC-19DC462FDB07}" dt="2022-12-07T05:31:40.244" v="1793" actId="1076"/>
          <ac:picMkLst>
            <pc:docMk/>
            <pc:sldMk cId="1449169327" sldId="668"/>
            <ac:picMk id="36" creationId="{E271FDAE-8F0A-D63B-C744-128B75E5B0B0}"/>
          </ac:picMkLst>
        </pc:picChg>
      </pc:sldChg>
      <pc:sldChg chg="new del">
        <pc:chgData name="(대학원생) 송상현 (도시환경공학과)" userId="70f2d841-58d8-4d83-bb54-db1f3fe2fa38" providerId="ADAL" clId="{27356C79-3A7B-4499-B7BC-19DC462FDB07}" dt="2022-12-07T04:52:13.066" v="1710" actId="680"/>
        <pc:sldMkLst>
          <pc:docMk/>
          <pc:sldMk cId="3042239812" sldId="668"/>
        </pc:sldMkLst>
      </pc:sldChg>
      <pc:sldChg chg="addSp delSp modSp add del mod">
        <pc:chgData name="(대학원생) 송상현 (도시환경공학과)" userId="70f2d841-58d8-4d83-bb54-db1f3fe2fa38" providerId="ADAL" clId="{27356C79-3A7B-4499-B7BC-19DC462FDB07}" dt="2022-12-07T08:07:33.631" v="3005" actId="47"/>
        <pc:sldMkLst>
          <pc:docMk/>
          <pc:sldMk cId="3985308718" sldId="669"/>
        </pc:sldMkLst>
        <pc:spChg chg="add mod">
          <ac:chgData name="(대학원생) 송상현 (도시환경공학과)" userId="70f2d841-58d8-4d83-bb54-db1f3fe2fa38" providerId="ADAL" clId="{27356C79-3A7B-4499-B7BC-19DC462FDB07}" dt="2022-12-07T05:48:21.969" v="1901"/>
          <ac:spMkLst>
            <pc:docMk/>
            <pc:sldMk cId="3985308718" sldId="669"/>
            <ac:spMk id="5" creationId="{A644C82B-0B03-BAD9-51E4-F0910FA93C59}"/>
          </ac:spMkLst>
        </pc:spChg>
        <pc:spChg chg="add del mod">
          <ac:chgData name="(대학원생) 송상현 (도시환경공학과)" userId="70f2d841-58d8-4d83-bb54-db1f3fe2fa38" providerId="ADAL" clId="{27356C79-3A7B-4499-B7BC-19DC462FDB07}" dt="2022-12-07T08:05:46.897" v="2973"/>
          <ac:spMkLst>
            <pc:docMk/>
            <pc:sldMk cId="3985308718" sldId="669"/>
            <ac:spMk id="6" creationId="{5FB7C921-9E1A-3A52-1BD3-D733AE7FB1A1}"/>
          </ac:spMkLst>
        </pc:spChg>
        <pc:picChg chg="mod">
          <ac:chgData name="(대학원생) 송상현 (도시환경공학과)" userId="70f2d841-58d8-4d83-bb54-db1f3fe2fa38" providerId="ADAL" clId="{27356C79-3A7B-4499-B7BC-19DC462FDB07}" dt="2022-12-07T05:32:25.525" v="1798" actId="14826"/>
          <ac:picMkLst>
            <pc:docMk/>
            <pc:sldMk cId="3985308718" sldId="669"/>
            <ac:picMk id="10" creationId="{B3B815B6-8402-D011-2895-35FDC9722D4E}"/>
          </ac:picMkLst>
        </pc:picChg>
        <pc:picChg chg="mod">
          <ac:chgData name="(대학원생) 송상현 (도시환경공학과)" userId="70f2d841-58d8-4d83-bb54-db1f3fe2fa38" providerId="ADAL" clId="{27356C79-3A7B-4499-B7BC-19DC462FDB07}" dt="2022-12-07T05:32:20.025" v="1797" actId="14826"/>
          <ac:picMkLst>
            <pc:docMk/>
            <pc:sldMk cId="3985308718" sldId="669"/>
            <ac:picMk id="12" creationId="{33E86A1A-9210-B77C-AACE-F666E41C030E}"/>
          </ac:picMkLst>
        </pc:picChg>
        <pc:picChg chg="mod">
          <ac:chgData name="(대학원생) 송상현 (도시환경공학과)" userId="70f2d841-58d8-4d83-bb54-db1f3fe2fa38" providerId="ADAL" clId="{27356C79-3A7B-4499-B7BC-19DC462FDB07}" dt="2022-12-07T05:32:13.851" v="1796" actId="14826"/>
          <ac:picMkLst>
            <pc:docMk/>
            <pc:sldMk cId="3985308718" sldId="669"/>
            <ac:picMk id="14" creationId="{D360A87B-DA29-BD54-0F2A-F6CDE92B5501}"/>
          </ac:picMkLst>
        </pc:picChg>
        <pc:picChg chg="mod">
          <ac:chgData name="(대학원생) 송상현 (도시환경공학과)" userId="70f2d841-58d8-4d83-bb54-db1f3fe2fa38" providerId="ADAL" clId="{27356C79-3A7B-4499-B7BC-19DC462FDB07}" dt="2022-12-07T05:32:03.617" v="1795" actId="14826"/>
          <ac:picMkLst>
            <pc:docMk/>
            <pc:sldMk cId="3985308718" sldId="669"/>
            <ac:picMk id="19" creationId="{64B382C8-FFA7-C2AF-5EEC-830CB7780BE5}"/>
          </ac:picMkLst>
        </pc:picChg>
        <pc:picChg chg="mod">
          <ac:chgData name="(대학원생) 송상현 (도시환경공학과)" userId="70f2d841-58d8-4d83-bb54-db1f3fe2fa38" providerId="ADAL" clId="{27356C79-3A7B-4499-B7BC-19DC462FDB07}" dt="2022-12-07T05:32:41.680" v="1803" actId="14826"/>
          <ac:picMkLst>
            <pc:docMk/>
            <pc:sldMk cId="3985308718" sldId="669"/>
            <ac:picMk id="31" creationId="{42AEDB29-D180-1EA4-8B90-722938B3F84F}"/>
          </ac:picMkLst>
        </pc:picChg>
        <pc:picChg chg="mod">
          <ac:chgData name="(대학원생) 송상현 (도시환경공학과)" userId="70f2d841-58d8-4d83-bb54-db1f3fe2fa38" providerId="ADAL" clId="{27356C79-3A7B-4499-B7BC-19DC462FDB07}" dt="2022-12-07T05:32:35.519" v="1801" actId="14826"/>
          <ac:picMkLst>
            <pc:docMk/>
            <pc:sldMk cId="3985308718" sldId="669"/>
            <ac:picMk id="36" creationId="{E271FDAE-8F0A-D63B-C744-128B75E5B0B0}"/>
          </ac:picMkLst>
        </pc:picChg>
      </pc:sldChg>
      <pc:sldChg chg="addSp modSp add mod ord modShow">
        <pc:chgData name="(대학원생) 송상현 (도시환경공학과)" userId="70f2d841-58d8-4d83-bb54-db1f3fe2fa38" providerId="ADAL" clId="{27356C79-3A7B-4499-B7BC-19DC462FDB07}" dt="2022-12-07T11:35:46.437" v="5676"/>
        <pc:sldMkLst>
          <pc:docMk/>
          <pc:sldMk cId="2595036045" sldId="670"/>
        </pc:sldMkLst>
        <pc:spChg chg="add mod">
          <ac:chgData name="(대학원생) 송상현 (도시환경공학과)" userId="70f2d841-58d8-4d83-bb54-db1f3fe2fa38" providerId="ADAL" clId="{27356C79-3A7B-4499-B7BC-19DC462FDB07}" dt="2022-12-07T05:33:07.781" v="1822" actId="1076"/>
          <ac:spMkLst>
            <pc:docMk/>
            <pc:sldMk cId="2595036045" sldId="670"/>
            <ac:spMk id="5" creationId="{33E5A626-4146-4ADF-AC57-E15772616391}"/>
          </ac:spMkLst>
        </pc:spChg>
        <pc:graphicFrameChg chg="mod modGraphic">
          <ac:chgData name="(대학원생) 송상현 (도시환경공학과)" userId="70f2d841-58d8-4d83-bb54-db1f3fe2fa38" providerId="ADAL" clId="{27356C79-3A7B-4499-B7BC-19DC462FDB07}" dt="2022-12-07T11:33:27.200" v="5661" actId="14734"/>
          <ac:graphicFrameMkLst>
            <pc:docMk/>
            <pc:sldMk cId="2595036045" sldId="670"/>
            <ac:graphicFrameMk id="6" creationId="{639535AB-2D78-0DCE-7B8A-1C850273BFBB}"/>
          </ac:graphicFrameMkLst>
        </pc:graphicFrameChg>
      </pc:sldChg>
      <pc:sldChg chg="addSp delSp modSp add mod">
        <pc:chgData name="(대학원생) 송상현 (도시환경공학과)" userId="70f2d841-58d8-4d83-bb54-db1f3fe2fa38" providerId="ADAL" clId="{27356C79-3A7B-4499-B7BC-19DC462FDB07}" dt="2023-01-17T04:58:08.179" v="8576" actId="20577"/>
        <pc:sldMkLst>
          <pc:docMk/>
          <pc:sldMk cId="1168831766" sldId="671"/>
        </pc:sldMkLst>
        <pc:spChg chg="mod">
          <ac:chgData name="(대학원생) 송상현 (도시환경공학과)" userId="70f2d841-58d8-4d83-bb54-db1f3fe2fa38" providerId="ADAL" clId="{27356C79-3A7B-4499-B7BC-19DC462FDB07}" dt="2022-12-07T06:07:21.317" v="1922" actId="20577"/>
          <ac:spMkLst>
            <pc:docMk/>
            <pc:sldMk cId="1168831766" sldId="671"/>
            <ac:spMk id="3" creationId="{AF05EFE3-8DE1-4E68-0AD9-F36E2C89FD31}"/>
          </ac:spMkLst>
        </pc:spChg>
        <pc:spChg chg="mod">
          <ac:chgData name="(대학원생) 송상현 (도시환경공학과)" userId="70f2d841-58d8-4d83-bb54-db1f3fe2fa38" providerId="ADAL" clId="{27356C79-3A7B-4499-B7BC-19DC462FDB07}" dt="2022-12-08T01:12:29.623" v="6848"/>
          <ac:spMkLst>
            <pc:docMk/>
            <pc:sldMk cId="1168831766" sldId="671"/>
            <ac:spMk id="4" creationId="{25711E08-42B9-E874-ABE3-74C268B34221}"/>
          </ac:spMkLst>
        </pc:spChg>
        <pc:spChg chg="del">
          <ac:chgData name="(대학원생) 송상현 (도시환경공학과)" userId="70f2d841-58d8-4d83-bb54-db1f3fe2fa38" providerId="ADAL" clId="{27356C79-3A7B-4499-B7BC-19DC462FDB07}" dt="2022-12-07T06:08:01.125" v="1923" actId="478"/>
          <ac:spMkLst>
            <pc:docMk/>
            <pc:sldMk cId="1168831766" sldId="671"/>
            <ac:spMk id="5" creationId="{32293788-5648-62CF-EF23-69E6DD42CBB8}"/>
          </ac:spMkLst>
        </pc:spChg>
        <pc:spChg chg="add mod">
          <ac:chgData name="(대학원생) 송상현 (도시환경공학과)" userId="70f2d841-58d8-4d83-bb54-db1f3fe2fa38" providerId="ADAL" clId="{27356C79-3A7B-4499-B7BC-19DC462FDB07}" dt="2022-12-07T06:27:36.617" v="2957" actId="20577"/>
          <ac:spMkLst>
            <pc:docMk/>
            <pc:sldMk cId="1168831766" sldId="671"/>
            <ac:spMk id="6" creationId="{21297930-8D5B-0F1B-501B-276A80B54E93}"/>
          </ac:spMkLst>
        </pc:spChg>
        <pc:spChg chg="add mod">
          <ac:chgData name="(대학원생) 송상현 (도시환경공학과)" userId="70f2d841-58d8-4d83-bb54-db1f3fe2fa38" providerId="ADAL" clId="{27356C79-3A7B-4499-B7BC-19DC462FDB07}" dt="2022-12-07T06:27:21.972" v="2954" actId="1038"/>
          <ac:spMkLst>
            <pc:docMk/>
            <pc:sldMk cId="1168831766" sldId="671"/>
            <ac:spMk id="10" creationId="{DF469749-A0B2-78C7-0949-EC5B3F12811E}"/>
          </ac:spMkLst>
        </pc:spChg>
        <pc:spChg chg="mod">
          <ac:chgData name="(대학원생) 송상현 (도시환경공학과)" userId="70f2d841-58d8-4d83-bb54-db1f3fe2fa38" providerId="ADAL" clId="{27356C79-3A7B-4499-B7BC-19DC462FDB07}" dt="2022-12-08T01:59:42.462" v="8510" actId="20577"/>
          <ac:spMkLst>
            <pc:docMk/>
            <pc:sldMk cId="1168831766" sldId="671"/>
            <ac:spMk id="13" creationId="{536B17B2-387A-119D-7D15-FF511913225E}"/>
          </ac:spMkLst>
        </pc:spChg>
        <pc:spChg chg="mod">
          <ac:chgData name="(대학원생) 송상현 (도시환경공학과)" userId="70f2d841-58d8-4d83-bb54-db1f3fe2fa38" providerId="ADAL" clId="{27356C79-3A7B-4499-B7BC-19DC462FDB07}" dt="2022-12-08T01:59:37.976" v="8502" actId="20577"/>
          <ac:spMkLst>
            <pc:docMk/>
            <pc:sldMk cId="1168831766" sldId="671"/>
            <ac:spMk id="14" creationId="{A6AF1175-C58A-A50D-D84C-501C98192FC6}"/>
          </ac:spMkLst>
        </pc:spChg>
        <pc:spChg chg="mod">
          <ac:chgData name="(대학원생) 송상현 (도시환경공학과)" userId="70f2d841-58d8-4d83-bb54-db1f3fe2fa38" providerId="ADAL" clId="{27356C79-3A7B-4499-B7BC-19DC462FDB07}" dt="2022-12-07T06:24:15.203" v="2866" actId="403"/>
          <ac:spMkLst>
            <pc:docMk/>
            <pc:sldMk cId="1168831766" sldId="671"/>
            <ac:spMk id="19" creationId="{9693975A-EC05-041A-54D1-5AE10325190D}"/>
          </ac:spMkLst>
        </pc:spChg>
        <pc:spChg chg="del">
          <ac:chgData name="(대학원생) 송상현 (도시환경공학과)" userId="70f2d841-58d8-4d83-bb54-db1f3fe2fa38" providerId="ADAL" clId="{27356C79-3A7B-4499-B7BC-19DC462FDB07}" dt="2022-12-07T06:08:01.125" v="1923" actId="478"/>
          <ac:spMkLst>
            <pc:docMk/>
            <pc:sldMk cId="1168831766" sldId="671"/>
            <ac:spMk id="32" creationId="{1EF50CB1-1C5D-89ED-049B-4F6467CB0152}"/>
          </ac:spMkLst>
        </pc:spChg>
        <pc:spChg chg="del">
          <ac:chgData name="(대학원생) 송상현 (도시환경공학과)" userId="70f2d841-58d8-4d83-bb54-db1f3fe2fa38" providerId="ADAL" clId="{27356C79-3A7B-4499-B7BC-19DC462FDB07}" dt="2022-12-07T06:08:01.125" v="1923" actId="478"/>
          <ac:spMkLst>
            <pc:docMk/>
            <pc:sldMk cId="1168831766" sldId="671"/>
            <ac:spMk id="33" creationId="{83F61146-3473-9756-3B34-2A4B1350C050}"/>
          </ac:spMkLst>
        </pc:spChg>
        <pc:spChg chg="mod">
          <ac:chgData name="(대학원생) 송상현 (도시환경공학과)" userId="70f2d841-58d8-4d83-bb54-db1f3fe2fa38" providerId="ADAL" clId="{27356C79-3A7B-4499-B7BC-19DC462FDB07}" dt="2022-12-07T06:25:07.179" v="2898" actId="1038"/>
          <ac:spMkLst>
            <pc:docMk/>
            <pc:sldMk cId="1168831766" sldId="671"/>
            <ac:spMk id="34" creationId="{17DC6B55-9BC0-A83B-E43E-355A1CCEAE32}"/>
          </ac:spMkLst>
        </pc:spChg>
        <pc:spChg chg="mod">
          <ac:chgData name="(대학원생) 송상현 (도시환경공학과)" userId="70f2d841-58d8-4d83-bb54-db1f3fe2fa38" providerId="ADAL" clId="{27356C79-3A7B-4499-B7BC-19DC462FDB07}" dt="2022-12-07T06:25:00.090" v="2882" actId="1076"/>
          <ac:spMkLst>
            <pc:docMk/>
            <pc:sldMk cId="1168831766" sldId="671"/>
            <ac:spMk id="36" creationId="{AEF4231B-F6EB-0207-704F-5D05D76C5FB4}"/>
          </ac:spMkLst>
        </pc:spChg>
        <pc:spChg chg="mod">
          <ac:chgData name="(대학원생) 송상현 (도시환경공학과)" userId="70f2d841-58d8-4d83-bb54-db1f3fe2fa38" providerId="ADAL" clId="{27356C79-3A7B-4499-B7BC-19DC462FDB07}" dt="2022-12-07T06:24:15.203" v="2866" actId="403"/>
          <ac:spMkLst>
            <pc:docMk/>
            <pc:sldMk cId="1168831766" sldId="671"/>
            <ac:spMk id="38" creationId="{BE922860-F837-A866-CE52-411B09C9627E}"/>
          </ac:spMkLst>
        </pc:spChg>
        <pc:spChg chg="mod">
          <ac:chgData name="(대학원생) 송상현 (도시환경공학과)" userId="70f2d841-58d8-4d83-bb54-db1f3fe2fa38" providerId="ADAL" clId="{27356C79-3A7B-4499-B7BC-19DC462FDB07}" dt="2022-12-07T06:25:29.070" v="2902" actId="14100"/>
          <ac:spMkLst>
            <pc:docMk/>
            <pc:sldMk cId="1168831766" sldId="671"/>
            <ac:spMk id="39" creationId="{750E91EB-B936-F531-6FDA-23C39F058FEE}"/>
          </ac:spMkLst>
        </pc:spChg>
        <pc:spChg chg="mod">
          <ac:chgData name="(대학원생) 송상현 (도시환경공학과)" userId="70f2d841-58d8-4d83-bb54-db1f3fe2fa38" providerId="ADAL" clId="{27356C79-3A7B-4499-B7BC-19DC462FDB07}" dt="2022-12-07T06:25:16.926" v="2901" actId="20577"/>
          <ac:spMkLst>
            <pc:docMk/>
            <pc:sldMk cId="1168831766" sldId="671"/>
            <ac:spMk id="40" creationId="{68FFD0EC-53F2-02D9-6202-CF44A0A9C92F}"/>
          </ac:spMkLst>
        </pc:spChg>
        <pc:spChg chg="mod">
          <ac:chgData name="(대학원생) 송상현 (도시환경공학과)" userId="70f2d841-58d8-4d83-bb54-db1f3fe2fa38" providerId="ADAL" clId="{27356C79-3A7B-4499-B7BC-19DC462FDB07}" dt="2022-12-07T06:24:15.203" v="2866" actId="403"/>
          <ac:spMkLst>
            <pc:docMk/>
            <pc:sldMk cId="1168831766" sldId="671"/>
            <ac:spMk id="41" creationId="{6D59AD50-B1AE-604C-0127-D46BD0F406DE}"/>
          </ac:spMkLst>
        </pc:spChg>
        <pc:spChg chg="mod">
          <ac:chgData name="(대학원생) 송상현 (도시환경공학과)" userId="70f2d841-58d8-4d83-bb54-db1f3fe2fa38" providerId="ADAL" clId="{27356C79-3A7B-4499-B7BC-19DC462FDB07}" dt="2022-12-07T06:24:15.203" v="2866" actId="403"/>
          <ac:spMkLst>
            <pc:docMk/>
            <pc:sldMk cId="1168831766" sldId="671"/>
            <ac:spMk id="50" creationId="{63025702-1D27-CDAB-8539-589D842BC111}"/>
          </ac:spMkLst>
        </pc:spChg>
        <pc:spChg chg="mod">
          <ac:chgData name="(대학원생) 송상현 (도시환경공학과)" userId="70f2d841-58d8-4d83-bb54-db1f3fe2fa38" providerId="ADAL" clId="{27356C79-3A7B-4499-B7BC-19DC462FDB07}" dt="2022-12-07T06:24:15.203" v="2866" actId="403"/>
          <ac:spMkLst>
            <pc:docMk/>
            <pc:sldMk cId="1168831766" sldId="671"/>
            <ac:spMk id="51" creationId="{1775B457-D95C-995D-BE54-9D360EA588FA}"/>
          </ac:spMkLst>
        </pc:spChg>
        <pc:spChg chg="mod">
          <ac:chgData name="(대학원생) 송상현 (도시환경공학과)" userId="70f2d841-58d8-4d83-bb54-db1f3fe2fa38" providerId="ADAL" clId="{27356C79-3A7B-4499-B7BC-19DC462FDB07}" dt="2022-12-07T06:24:15.203" v="2866" actId="403"/>
          <ac:spMkLst>
            <pc:docMk/>
            <pc:sldMk cId="1168831766" sldId="671"/>
            <ac:spMk id="52" creationId="{1CA27C7C-8E08-59CC-6487-612ACF1DEB0E}"/>
          </ac:spMkLst>
        </pc:spChg>
        <pc:spChg chg="mod">
          <ac:chgData name="(대학원생) 송상현 (도시환경공학과)" userId="70f2d841-58d8-4d83-bb54-db1f3fe2fa38" providerId="ADAL" clId="{27356C79-3A7B-4499-B7BC-19DC462FDB07}" dt="2022-12-07T06:24:15.203" v="2866" actId="403"/>
          <ac:spMkLst>
            <pc:docMk/>
            <pc:sldMk cId="1168831766" sldId="671"/>
            <ac:spMk id="53" creationId="{897B7F01-9B8B-E11B-5A21-AB88C79D3800}"/>
          </ac:spMkLst>
        </pc:spChg>
        <pc:spChg chg="mod">
          <ac:chgData name="(대학원생) 송상현 (도시환경공학과)" userId="70f2d841-58d8-4d83-bb54-db1f3fe2fa38" providerId="ADAL" clId="{27356C79-3A7B-4499-B7BC-19DC462FDB07}" dt="2022-12-07T06:24:15.203" v="2866" actId="403"/>
          <ac:spMkLst>
            <pc:docMk/>
            <pc:sldMk cId="1168831766" sldId="671"/>
            <ac:spMk id="54" creationId="{971D4B0D-592A-7493-6FE3-FFE63D089EC6}"/>
          </ac:spMkLst>
        </pc:spChg>
        <pc:spChg chg="mod">
          <ac:chgData name="(대학원생) 송상현 (도시환경공학과)" userId="70f2d841-58d8-4d83-bb54-db1f3fe2fa38" providerId="ADAL" clId="{27356C79-3A7B-4499-B7BC-19DC462FDB07}" dt="2022-12-07T06:24:15.203" v="2866" actId="403"/>
          <ac:spMkLst>
            <pc:docMk/>
            <pc:sldMk cId="1168831766" sldId="671"/>
            <ac:spMk id="55" creationId="{9629E167-D3AD-3252-6074-7C3555C98A99}"/>
          </ac:spMkLst>
        </pc:spChg>
        <pc:spChg chg="mod">
          <ac:chgData name="(대학원생) 송상현 (도시환경공학과)" userId="70f2d841-58d8-4d83-bb54-db1f3fe2fa38" providerId="ADAL" clId="{27356C79-3A7B-4499-B7BC-19DC462FDB07}" dt="2022-12-07T06:24:15.203" v="2866" actId="403"/>
          <ac:spMkLst>
            <pc:docMk/>
            <pc:sldMk cId="1168831766" sldId="671"/>
            <ac:spMk id="56" creationId="{31F232AD-2572-8801-7EF0-5D608EEF4F03}"/>
          </ac:spMkLst>
        </pc:spChg>
        <pc:spChg chg="mod">
          <ac:chgData name="(대학원생) 송상현 (도시환경공학과)" userId="70f2d841-58d8-4d83-bb54-db1f3fe2fa38" providerId="ADAL" clId="{27356C79-3A7B-4499-B7BC-19DC462FDB07}" dt="2022-12-07T06:24:15.203" v="2866" actId="403"/>
          <ac:spMkLst>
            <pc:docMk/>
            <pc:sldMk cId="1168831766" sldId="671"/>
            <ac:spMk id="57" creationId="{A9C9086D-9ADA-82E2-75D9-536265A08FE4}"/>
          </ac:spMkLst>
        </pc:spChg>
        <pc:spChg chg="mod">
          <ac:chgData name="(대학원생) 송상현 (도시환경공학과)" userId="70f2d841-58d8-4d83-bb54-db1f3fe2fa38" providerId="ADAL" clId="{27356C79-3A7B-4499-B7BC-19DC462FDB07}" dt="2022-12-07T06:24:15.203" v="2866" actId="403"/>
          <ac:spMkLst>
            <pc:docMk/>
            <pc:sldMk cId="1168831766" sldId="671"/>
            <ac:spMk id="58" creationId="{EE426F1C-1E5F-9181-E2FA-756C120920B3}"/>
          </ac:spMkLst>
        </pc:spChg>
        <pc:spChg chg="mod">
          <ac:chgData name="(대학원생) 송상현 (도시환경공학과)" userId="70f2d841-58d8-4d83-bb54-db1f3fe2fa38" providerId="ADAL" clId="{27356C79-3A7B-4499-B7BC-19DC462FDB07}" dt="2022-12-07T06:24:15.203" v="2866" actId="403"/>
          <ac:spMkLst>
            <pc:docMk/>
            <pc:sldMk cId="1168831766" sldId="671"/>
            <ac:spMk id="59" creationId="{3A9F7DC1-CCBF-9D0E-306F-4767281C9C25}"/>
          </ac:spMkLst>
        </pc:spChg>
        <pc:spChg chg="mod">
          <ac:chgData name="(대학원생) 송상현 (도시환경공학과)" userId="70f2d841-58d8-4d83-bb54-db1f3fe2fa38" providerId="ADAL" clId="{27356C79-3A7B-4499-B7BC-19DC462FDB07}" dt="2022-12-07T06:24:15.203" v="2866" actId="403"/>
          <ac:spMkLst>
            <pc:docMk/>
            <pc:sldMk cId="1168831766" sldId="671"/>
            <ac:spMk id="60" creationId="{A29F1960-FC51-5A97-8B05-C221F32D7CE3}"/>
          </ac:spMkLst>
        </pc:spChg>
        <pc:spChg chg="mod">
          <ac:chgData name="(대학원생) 송상현 (도시환경공학과)" userId="70f2d841-58d8-4d83-bb54-db1f3fe2fa38" providerId="ADAL" clId="{27356C79-3A7B-4499-B7BC-19DC462FDB07}" dt="2022-12-07T06:24:15.203" v="2866" actId="403"/>
          <ac:spMkLst>
            <pc:docMk/>
            <pc:sldMk cId="1168831766" sldId="671"/>
            <ac:spMk id="61" creationId="{74A0650C-11D1-5921-29EE-95F1AD20C5AB}"/>
          </ac:spMkLst>
        </pc:spChg>
        <pc:spChg chg="mod">
          <ac:chgData name="(대학원생) 송상현 (도시환경공학과)" userId="70f2d841-58d8-4d83-bb54-db1f3fe2fa38" providerId="ADAL" clId="{27356C79-3A7B-4499-B7BC-19DC462FDB07}" dt="2022-12-07T06:24:15.203" v="2866" actId="403"/>
          <ac:spMkLst>
            <pc:docMk/>
            <pc:sldMk cId="1168831766" sldId="671"/>
            <ac:spMk id="62" creationId="{560BF93E-BD6D-C7BC-5B56-9F686D6689BB}"/>
          </ac:spMkLst>
        </pc:spChg>
        <pc:spChg chg="mod">
          <ac:chgData name="(대학원생) 송상현 (도시환경공학과)" userId="70f2d841-58d8-4d83-bb54-db1f3fe2fa38" providerId="ADAL" clId="{27356C79-3A7B-4499-B7BC-19DC462FDB07}" dt="2022-12-07T06:24:15.203" v="2866" actId="403"/>
          <ac:spMkLst>
            <pc:docMk/>
            <pc:sldMk cId="1168831766" sldId="671"/>
            <ac:spMk id="63" creationId="{1A43A718-65DE-ED27-ACC0-FDAA434CDB48}"/>
          </ac:spMkLst>
        </pc:spChg>
        <pc:spChg chg="mod">
          <ac:chgData name="(대학원생) 송상현 (도시환경공학과)" userId="70f2d841-58d8-4d83-bb54-db1f3fe2fa38" providerId="ADAL" clId="{27356C79-3A7B-4499-B7BC-19DC462FDB07}" dt="2022-12-07T06:24:15.203" v="2866" actId="403"/>
          <ac:spMkLst>
            <pc:docMk/>
            <pc:sldMk cId="1168831766" sldId="671"/>
            <ac:spMk id="64" creationId="{2DF9740A-E0E6-D280-A0F6-EF93CC3C7DA8}"/>
          </ac:spMkLst>
        </pc:spChg>
        <pc:spChg chg="mod">
          <ac:chgData name="(대학원생) 송상현 (도시환경공학과)" userId="70f2d841-58d8-4d83-bb54-db1f3fe2fa38" providerId="ADAL" clId="{27356C79-3A7B-4499-B7BC-19DC462FDB07}" dt="2022-12-07T06:27:51.126" v="2961" actId="6549"/>
          <ac:spMkLst>
            <pc:docMk/>
            <pc:sldMk cId="1168831766" sldId="671"/>
            <ac:spMk id="66" creationId="{1345771D-9A45-08F5-D1B1-0B921FBAA054}"/>
          </ac:spMkLst>
        </pc:spChg>
        <pc:spChg chg="add mod">
          <ac:chgData name="(대학원생) 송상현 (도시환경공학과)" userId="70f2d841-58d8-4d83-bb54-db1f3fe2fa38" providerId="ADAL" clId="{27356C79-3A7B-4499-B7BC-19DC462FDB07}" dt="2022-12-07T06:21:56.358" v="2710" actId="164"/>
          <ac:spMkLst>
            <pc:docMk/>
            <pc:sldMk cId="1168831766" sldId="671"/>
            <ac:spMk id="68" creationId="{5D111D7E-AFC8-CC07-6AE6-6C1EB6AE2B04}"/>
          </ac:spMkLst>
        </pc:spChg>
        <pc:spChg chg="add mod">
          <ac:chgData name="(대학원생) 송상현 (도시환경공학과)" userId="70f2d841-58d8-4d83-bb54-db1f3fe2fa38" providerId="ADAL" clId="{27356C79-3A7B-4499-B7BC-19DC462FDB07}" dt="2023-01-17T04:57:59.601" v="8572" actId="20577"/>
          <ac:spMkLst>
            <pc:docMk/>
            <pc:sldMk cId="1168831766" sldId="671"/>
            <ac:spMk id="69" creationId="{3A14D7AB-71D5-8070-FC8B-F47A66867053}"/>
          </ac:spMkLst>
        </pc:spChg>
        <pc:spChg chg="add mod">
          <ac:chgData name="(대학원생) 송상현 (도시환경공학과)" userId="70f2d841-58d8-4d83-bb54-db1f3fe2fa38" providerId="ADAL" clId="{27356C79-3A7B-4499-B7BC-19DC462FDB07}" dt="2022-12-07T06:21:56.358" v="2710" actId="164"/>
          <ac:spMkLst>
            <pc:docMk/>
            <pc:sldMk cId="1168831766" sldId="671"/>
            <ac:spMk id="70" creationId="{FD1D897C-846D-244C-84B3-55197D52CC94}"/>
          </ac:spMkLst>
        </pc:spChg>
        <pc:spChg chg="add mod">
          <ac:chgData name="(대학원생) 송상현 (도시환경공학과)" userId="70f2d841-58d8-4d83-bb54-db1f3fe2fa38" providerId="ADAL" clId="{27356C79-3A7B-4499-B7BC-19DC462FDB07}" dt="2023-01-17T04:58:02.573" v="8574" actId="20577"/>
          <ac:spMkLst>
            <pc:docMk/>
            <pc:sldMk cId="1168831766" sldId="671"/>
            <ac:spMk id="71" creationId="{FE1D246E-2D08-EF33-8A54-531C4D3D22B9}"/>
          </ac:spMkLst>
        </pc:spChg>
        <pc:spChg chg="add mod">
          <ac:chgData name="(대학원생) 송상현 (도시환경공학과)" userId="70f2d841-58d8-4d83-bb54-db1f3fe2fa38" providerId="ADAL" clId="{27356C79-3A7B-4499-B7BC-19DC462FDB07}" dt="2022-12-08T02:00:03.634" v="8523"/>
          <ac:spMkLst>
            <pc:docMk/>
            <pc:sldMk cId="1168831766" sldId="671"/>
            <ac:spMk id="72" creationId="{59FBE51C-F223-80AB-B7F9-60A5E5EDEFDC}"/>
          </ac:spMkLst>
        </pc:spChg>
        <pc:spChg chg="add mod">
          <ac:chgData name="(대학원생) 송상현 (도시환경공학과)" userId="70f2d841-58d8-4d83-bb54-db1f3fe2fa38" providerId="ADAL" clId="{27356C79-3A7B-4499-B7BC-19DC462FDB07}" dt="2022-12-07T06:21:56.358" v="2710" actId="164"/>
          <ac:spMkLst>
            <pc:docMk/>
            <pc:sldMk cId="1168831766" sldId="671"/>
            <ac:spMk id="73" creationId="{8AF7096C-8465-2043-6523-1A67443AD443}"/>
          </ac:spMkLst>
        </pc:spChg>
        <pc:spChg chg="add mod">
          <ac:chgData name="(대학원생) 송상현 (도시환경공학과)" userId="70f2d841-58d8-4d83-bb54-db1f3fe2fa38" providerId="ADAL" clId="{27356C79-3A7B-4499-B7BC-19DC462FDB07}" dt="2023-01-17T04:58:08.179" v="8576" actId="20577"/>
          <ac:spMkLst>
            <pc:docMk/>
            <pc:sldMk cId="1168831766" sldId="671"/>
            <ac:spMk id="74" creationId="{B9CCBC93-8C4A-89D8-C5CF-E097CCE06802}"/>
          </ac:spMkLst>
        </pc:spChg>
        <pc:spChg chg="add del mod">
          <ac:chgData name="(대학원생) 송상현 (도시환경공학과)" userId="70f2d841-58d8-4d83-bb54-db1f3fe2fa38" providerId="ADAL" clId="{27356C79-3A7B-4499-B7BC-19DC462FDB07}" dt="2022-12-08T01:59:45.497" v="8511" actId="478"/>
          <ac:spMkLst>
            <pc:docMk/>
            <pc:sldMk cId="1168831766" sldId="671"/>
            <ac:spMk id="75" creationId="{37B180B2-FB50-4A07-945A-D8437A2DA7A3}"/>
          </ac:spMkLst>
        </pc:spChg>
        <pc:spChg chg="add mod">
          <ac:chgData name="(대학원생) 송상현 (도시환경공학과)" userId="70f2d841-58d8-4d83-bb54-db1f3fe2fa38" providerId="ADAL" clId="{27356C79-3A7B-4499-B7BC-19DC462FDB07}" dt="2022-12-08T01:13:08.445" v="6861" actId="164"/>
          <ac:spMkLst>
            <pc:docMk/>
            <pc:sldMk cId="1168831766" sldId="671"/>
            <ac:spMk id="81" creationId="{D5978D47-7694-5A7E-7423-E372976F3DF5}"/>
          </ac:spMkLst>
        </pc:spChg>
        <pc:spChg chg="add mod">
          <ac:chgData name="(대학원생) 송상현 (도시환경공학과)" userId="70f2d841-58d8-4d83-bb54-db1f3fe2fa38" providerId="ADAL" clId="{27356C79-3A7B-4499-B7BC-19DC462FDB07}" dt="2022-12-08T01:13:08.445" v="6861" actId="164"/>
          <ac:spMkLst>
            <pc:docMk/>
            <pc:sldMk cId="1168831766" sldId="671"/>
            <ac:spMk id="83" creationId="{2E05F862-1781-2398-9D8E-60875BE429B3}"/>
          </ac:spMkLst>
        </pc:spChg>
        <pc:grpChg chg="del">
          <ac:chgData name="(대학원생) 송상현 (도시환경공학과)" userId="70f2d841-58d8-4d83-bb54-db1f3fe2fa38" providerId="ADAL" clId="{27356C79-3A7B-4499-B7BC-19DC462FDB07}" dt="2022-12-07T06:08:01.125" v="1923" actId="478"/>
          <ac:grpSpMkLst>
            <pc:docMk/>
            <pc:sldMk cId="1168831766" sldId="671"/>
            <ac:grpSpMk id="7" creationId="{DF33BB37-C3EB-29B8-E390-49826F2688D0}"/>
          </ac:grpSpMkLst>
        </pc:grpChg>
        <pc:grpChg chg="add mod">
          <ac:chgData name="(대학원생) 송상현 (도시환경공학과)" userId="70f2d841-58d8-4d83-bb54-db1f3fe2fa38" providerId="ADAL" clId="{27356C79-3A7B-4499-B7BC-19DC462FDB07}" dt="2022-12-07T06:25:37.175" v="2913" actId="1036"/>
          <ac:grpSpMkLst>
            <pc:docMk/>
            <pc:sldMk cId="1168831766" sldId="671"/>
            <ac:grpSpMk id="11" creationId="{90708C34-C3ED-B842-4F41-0A144E48671C}"/>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12" creationId="{109EA9C4-A7C5-3C79-0386-776B4FA1BD3F}"/>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20" creationId="{628E9F1B-C2E0-CF63-44F3-170F066F504E}"/>
          </ac:grpSpMkLst>
        </pc:grpChg>
        <pc:grpChg chg="del">
          <ac:chgData name="(대학원생) 송상현 (도시환경공학과)" userId="70f2d841-58d8-4d83-bb54-db1f3fe2fa38" providerId="ADAL" clId="{27356C79-3A7B-4499-B7BC-19DC462FDB07}" dt="2022-12-07T06:08:01.125" v="1923" actId="478"/>
          <ac:grpSpMkLst>
            <pc:docMk/>
            <pc:sldMk cId="1168831766" sldId="671"/>
            <ac:grpSpMk id="21" creationId="{66DDE53C-BDAA-286F-FCC7-BF81F79500A8}"/>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3" creationId="{87F1A8D1-A507-D096-06D6-A0FAD06659B5}"/>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4" creationId="{8BE71D69-3FA1-E6B1-0BA8-1088BFF32510}"/>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5" creationId="{1FFDD45B-6AC6-FACC-4B6B-59FAAA012E63}"/>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6" creationId="{1F7E37B2-83F1-CC51-5129-2DBC930CAC31}"/>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7" creationId="{AEA17534-E965-AB8F-0529-1D1A26F0DBD0}"/>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8" creationId="{D1AC8FFB-B778-C3A8-4DB5-066D38428F23}"/>
          </ac:grpSpMkLst>
        </pc:grpChg>
        <pc:grpChg chg="mod">
          <ac:chgData name="(대학원생) 송상현 (도시환경공학과)" userId="70f2d841-58d8-4d83-bb54-db1f3fe2fa38" providerId="ADAL" clId="{27356C79-3A7B-4499-B7BC-19DC462FDB07}" dt="2022-12-07T06:08:33.785" v="1958"/>
          <ac:grpSpMkLst>
            <pc:docMk/>
            <pc:sldMk cId="1168831766" sldId="671"/>
            <ac:grpSpMk id="49" creationId="{79AAF6E9-A413-EF3E-2772-3FF828963144}"/>
          </ac:grpSpMkLst>
        </pc:grpChg>
        <pc:grpChg chg="add mod">
          <ac:chgData name="(대학원생) 송상현 (도시환경공학과)" userId="70f2d841-58d8-4d83-bb54-db1f3fe2fa38" providerId="ADAL" clId="{27356C79-3A7B-4499-B7BC-19DC462FDB07}" dt="2022-12-07T06:27:28.052" v="2956" actId="14100"/>
          <ac:grpSpMkLst>
            <pc:docMk/>
            <pc:sldMk cId="1168831766" sldId="671"/>
            <ac:grpSpMk id="76" creationId="{14EC203C-4FB9-D129-EC96-873FB716CA6D}"/>
          </ac:grpSpMkLst>
        </pc:grpChg>
        <pc:grpChg chg="add del mod">
          <ac:chgData name="(대학원생) 송상현 (도시환경공학과)" userId="70f2d841-58d8-4d83-bb54-db1f3fe2fa38" providerId="ADAL" clId="{27356C79-3A7B-4499-B7BC-19DC462FDB07}" dt="2022-12-08T01:13:12.600" v="6863" actId="21"/>
          <ac:grpSpMkLst>
            <pc:docMk/>
            <pc:sldMk cId="1168831766" sldId="671"/>
            <ac:grpSpMk id="84" creationId="{EBE75915-D457-0200-5369-4D89A2514564}"/>
          </ac:grpSpMkLst>
        </pc:grpChg>
        <pc:picChg chg="del">
          <ac:chgData name="(대학원생) 송상현 (도시환경공학과)" userId="70f2d841-58d8-4d83-bb54-db1f3fe2fa38" providerId="ADAL" clId="{27356C79-3A7B-4499-B7BC-19DC462FDB07}" dt="2022-12-07T06:08:01.125" v="1923" actId="478"/>
          <ac:picMkLst>
            <pc:docMk/>
            <pc:sldMk cId="1168831766" sldId="671"/>
            <ac:picMk id="35" creationId="{AFFA7720-08E1-B95D-5BAF-B4AFD0A9353C}"/>
          </ac:picMkLst>
        </pc:picChg>
        <pc:picChg chg="mod">
          <ac:chgData name="(대학원생) 송상현 (도시환경공학과)" userId="70f2d841-58d8-4d83-bb54-db1f3fe2fa38" providerId="ADAL" clId="{27356C79-3A7B-4499-B7BC-19DC462FDB07}" dt="2022-12-07T06:25:07.179" v="2898" actId="1038"/>
          <ac:picMkLst>
            <pc:docMk/>
            <pc:sldMk cId="1168831766" sldId="671"/>
            <ac:picMk id="42" creationId="{1157FC67-EB8D-045F-D178-455B23390973}"/>
          </ac:picMkLst>
        </pc:picChg>
        <pc:picChg chg="mod">
          <ac:chgData name="(대학원생) 송상현 (도시환경공학과)" userId="70f2d841-58d8-4d83-bb54-db1f3fe2fa38" providerId="ADAL" clId="{27356C79-3A7B-4499-B7BC-19DC462FDB07}" dt="2022-12-07T06:25:44.419" v="2935" actId="1035"/>
          <ac:picMkLst>
            <pc:docMk/>
            <pc:sldMk cId="1168831766" sldId="671"/>
            <ac:picMk id="65" creationId="{192A2B69-9FFC-2A76-6A9C-5A6D65A32DA3}"/>
          </ac:picMkLst>
        </pc:picChg>
        <pc:picChg chg="add mod">
          <ac:chgData name="(대학원생) 송상현 (도시환경공학과)" userId="70f2d841-58d8-4d83-bb54-db1f3fe2fa38" providerId="ADAL" clId="{27356C79-3A7B-4499-B7BC-19DC462FDB07}" dt="2022-12-07T06:21:56.358" v="2710" actId="164"/>
          <ac:picMkLst>
            <pc:docMk/>
            <pc:sldMk cId="1168831766" sldId="671"/>
            <ac:picMk id="67" creationId="{D97E69FB-3F8F-5F02-9A72-D73DEADDC0C7}"/>
          </ac:picMkLst>
        </pc:picChg>
        <pc:cxnChg chg="mod">
          <ac:chgData name="(대학원생) 송상현 (도시환경공학과)" userId="70f2d841-58d8-4d83-bb54-db1f3fe2fa38" providerId="ADAL" clId="{27356C79-3A7B-4499-B7BC-19DC462FDB07}" dt="2022-12-07T06:08:33.785" v="1958"/>
          <ac:cxnSpMkLst>
            <pc:docMk/>
            <pc:sldMk cId="1168831766" sldId="671"/>
            <ac:cxnSpMk id="15" creationId="{90E45E7C-64D2-CA41-0515-57845ADA896B}"/>
          </ac:cxnSpMkLst>
        </pc:cxnChg>
        <pc:cxnChg chg="mod">
          <ac:chgData name="(대학원생) 송상현 (도시환경공학과)" userId="70f2d841-58d8-4d83-bb54-db1f3fe2fa38" providerId="ADAL" clId="{27356C79-3A7B-4499-B7BC-19DC462FDB07}" dt="2022-12-07T06:25:38.458" v="2914" actId="1036"/>
          <ac:cxnSpMkLst>
            <pc:docMk/>
            <pc:sldMk cId="1168831766" sldId="671"/>
            <ac:cxnSpMk id="31" creationId="{4B10E5D9-F05B-E867-C398-E02E1C248AAD}"/>
          </ac:cxnSpMkLst>
        </pc:cxnChg>
        <pc:cxnChg chg="mod">
          <ac:chgData name="(대학원생) 송상현 (도시환경공학과)" userId="70f2d841-58d8-4d83-bb54-db1f3fe2fa38" providerId="ADAL" clId="{27356C79-3A7B-4499-B7BC-19DC462FDB07}" dt="2022-12-07T06:25:29.070" v="2902" actId="14100"/>
          <ac:cxnSpMkLst>
            <pc:docMk/>
            <pc:sldMk cId="1168831766" sldId="671"/>
            <ac:cxnSpMk id="37" creationId="{BC3EBE79-CB9B-0ECE-7622-A46D4D4EB4F7}"/>
          </ac:cxnSpMkLst>
        </pc:cxnChg>
      </pc:sldChg>
      <pc:sldChg chg="addSp delSp modSp add mod ord">
        <pc:chgData name="(대학원생) 송상현 (도시환경공학과)" userId="70f2d841-58d8-4d83-bb54-db1f3fe2fa38" providerId="ADAL" clId="{27356C79-3A7B-4499-B7BC-19DC462FDB07}" dt="2022-12-07T11:36:38.845" v="5725"/>
        <pc:sldMkLst>
          <pc:docMk/>
          <pc:sldMk cId="3455656487" sldId="672"/>
        </pc:sldMkLst>
        <pc:spChg chg="mod">
          <ac:chgData name="(대학원생) 송상현 (도시환경공학과)" userId="70f2d841-58d8-4d83-bb54-db1f3fe2fa38" providerId="ADAL" clId="{27356C79-3A7B-4499-B7BC-19DC462FDB07}" dt="2022-12-07T08:05:59.852" v="2995" actId="20577"/>
          <ac:spMkLst>
            <pc:docMk/>
            <pc:sldMk cId="3455656487" sldId="672"/>
            <ac:spMk id="3" creationId="{AF05EFE3-8DE1-4E68-0AD9-F36E2C89FD31}"/>
          </ac:spMkLst>
        </pc:spChg>
        <pc:spChg chg="add mod">
          <ac:chgData name="(대학원생) 송상현 (도시환경공학과)" userId="70f2d841-58d8-4d83-bb54-db1f3fe2fa38" providerId="ADAL" clId="{27356C79-3A7B-4499-B7BC-19DC462FDB07}" dt="2022-12-07T08:05:53.849" v="2980" actId="14100"/>
          <ac:spMkLst>
            <pc:docMk/>
            <pc:sldMk cId="3455656487" sldId="672"/>
            <ac:spMk id="5" creationId="{5599D98F-4E15-B66D-63D0-07CD72465859}"/>
          </ac:spMkLst>
        </pc:spChg>
        <pc:spChg chg="del">
          <ac:chgData name="(대학원생) 송상현 (도시환경공학과)" userId="70f2d841-58d8-4d83-bb54-db1f3fe2fa38" providerId="ADAL" clId="{27356C79-3A7B-4499-B7BC-19DC462FDB07}" dt="2022-12-07T08:04:20.756" v="2963" actId="478"/>
          <ac:spMkLst>
            <pc:docMk/>
            <pc:sldMk cId="3455656487" sldId="672"/>
            <ac:spMk id="37" creationId="{CAEEBFC4-D9BB-1401-DA3A-11942A52AEF0}"/>
          </ac:spMkLst>
        </pc:spChg>
        <pc:picChg chg="mod">
          <ac:chgData name="(대학원생) 송상현 (도시환경공학과)" userId="70f2d841-58d8-4d83-bb54-db1f3fe2fa38" providerId="ADAL" clId="{27356C79-3A7B-4499-B7BC-19DC462FDB07}" dt="2022-12-07T08:05:26.461" v="2969" actId="14826"/>
          <ac:picMkLst>
            <pc:docMk/>
            <pc:sldMk cId="3455656487" sldId="672"/>
            <ac:picMk id="10" creationId="{B3B815B6-8402-D011-2895-35FDC9722D4E}"/>
          </ac:picMkLst>
        </pc:picChg>
        <pc:picChg chg="mod">
          <ac:chgData name="(대학원생) 송상현 (도시환경공학과)" userId="70f2d841-58d8-4d83-bb54-db1f3fe2fa38" providerId="ADAL" clId="{27356C79-3A7B-4499-B7BC-19DC462FDB07}" dt="2022-12-07T08:05:20.805" v="2968" actId="14826"/>
          <ac:picMkLst>
            <pc:docMk/>
            <pc:sldMk cId="3455656487" sldId="672"/>
            <ac:picMk id="12" creationId="{33E86A1A-9210-B77C-AACE-F666E41C030E}"/>
          </ac:picMkLst>
        </pc:picChg>
        <pc:picChg chg="mod">
          <ac:chgData name="(대학원생) 송상현 (도시환경공학과)" userId="70f2d841-58d8-4d83-bb54-db1f3fe2fa38" providerId="ADAL" clId="{27356C79-3A7B-4499-B7BC-19DC462FDB07}" dt="2022-12-07T08:05:14.704" v="2967" actId="14826"/>
          <ac:picMkLst>
            <pc:docMk/>
            <pc:sldMk cId="3455656487" sldId="672"/>
            <ac:picMk id="14" creationId="{D360A87B-DA29-BD54-0F2A-F6CDE92B5501}"/>
          </ac:picMkLst>
        </pc:picChg>
        <pc:picChg chg="mod">
          <ac:chgData name="(대학원생) 송상현 (도시환경공학과)" userId="70f2d841-58d8-4d83-bb54-db1f3fe2fa38" providerId="ADAL" clId="{27356C79-3A7B-4499-B7BC-19DC462FDB07}" dt="2022-12-07T08:05:08.743" v="2966" actId="14826"/>
          <ac:picMkLst>
            <pc:docMk/>
            <pc:sldMk cId="3455656487" sldId="672"/>
            <ac:picMk id="19" creationId="{64B382C8-FFA7-C2AF-5EEC-830CB7780BE5}"/>
          </ac:picMkLst>
        </pc:picChg>
        <pc:picChg chg="mod">
          <ac:chgData name="(대학원생) 송상현 (도시환경공학과)" userId="70f2d841-58d8-4d83-bb54-db1f3fe2fa38" providerId="ADAL" clId="{27356C79-3A7B-4499-B7BC-19DC462FDB07}" dt="2022-12-07T08:05:39.228" v="2971" actId="14826"/>
          <ac:picMkLst>
            <pc:docMk/>
            <pc:sldMk cId="3455656487" sldId="672"/>
            <ac:picMk id="31" creationId="{42AEDB29-D180-1EA4-8B90-722938B3F84F}"/>
          </ac:picMkLst>
        </pc:picChg>
        <pc:picChg chg="mod">
          <ac:chgData name="(대학원생) 송상현 (도시환경공학과)" userId="70f2d841-58d8-4d83-bb54-db1f3fe2fa38" providerId="ADAL" clId="{27356C79-3A7B-4499-B7BC-19DC462FDB07}" dt="2022-12-07T08:05:32.923" v="2970" actId="14826"/>
          <ac:picMkLst>
            <pc:docMk/>
            <pc:sldMk cId="3455656487" sldId="672"/>
            <ac:picMk id="36" creationId="{E271FDAE-8F0A-D63B-C744-128B75E5B0B0}"/>
          </ac:picMkLst>
        </pc:picChg>
      </pc:sldChg>
      <pc:sldChg chg="modSp add mod">
        <pc:chgData name="(대학원생) 송상현 (도시환경공학과)" userId="70f2d841-58d8-4d83-bb54-db1f3fe2fa38" providerId="ADAL" clId="{27356C79-3A7B-4499-B7BC-19DC462FDB07}" dt="2022-12-07T08:06:49.389" v="3004" actId="14826"/>
        <pc:sldMkLst>
          <pc:docMk/>
          <pc:sldMk cId="2382314174" sldId="673"/>
        </pc:sldMkLst>
        <pc:spChg chg="mod">
          <ac:chgData name="(대학원생) 송상현 (도시환경공학과)" userId="70f2d841-58d8-4d83-bb54-db1f3fe2fa38" providerId="ADAL" clId="{27356C79-3A7B-4499-B7BC-19DC462FDB07}" dt="2022-12-07T08:06:09.123" v="2998" actId="20577"/>
          <ac:spMkLst>
            <pc:docMk/>
            <pc:sldMk cId="2382314174" sldId="673"/>
            <ac:spMk id="5" creationId="{5599D98F-4E15-B66D-63D0-07CD72465859}"/>
          </ac:spMkLst>
        </pc:spChg>
        <pc:picChg chg="mod">
          <ac:chgData name="(대학원생) 송상현 (도시환경공학과)" userId="70f2d841-58d8-4d83-bb54-db1f3fe2fa38" providerId="ADAL" clId="{27356C79-3A7B-4499-B7BC-19DC462FDB07}" dt="2022-12-07T08:06:41.973" v="3002" actId="14826"/>
          <ac:picMkLst>
            <pc:docMk/>
            <pc:sldMk cId="2382314174" sldId="673"/>
            <ac:picMk id="10" creationId="{B3B815B6-8402-D011-2895-35FDC9722D4E}"/>
          </ac:picMkLst>
        </pc:picChg>
        <pc:picChg chg="mod">
          <ac:chgData name="(대학원생) 송상현 (도시환경공학과)" userId="70f2d841-58d8-4d83-bb54-db1f3fe2fa38" providerId="ADAL" clId="{27356C79-3A7B-4499-B7BC-19DC462FDB07}" dt="2022-12-07T08:06:38.111" v="3001" actId="14826"/>
          <ac:picMkLst>
            <pc:docMk/>
            <pc:sldMk cId="2382314174" sldId="673"/>
            <ac:picMk id="12" creationId="{33E86A1A-9210-B77C-AACE-F666E41C030E}"/>
          </ac:picMkLst>
        </pc:picChg>
        <pc:picChg chg="mod">
          <ac:chgData name="(대학원생) 송상현 (도시환경공학과)" userId="70f2d841-58d8-4d83-bb54-db1f3fe2fa38" providerId="ADAL" clId="{27356C79-3A7B-4499-B7BC-19DC462FDB07}" dt="2022-12-07T08:06:33.907" v="3000" actId="14826"/>
          <ac:picMkLst>
            <pc:docMk/>
            <pc:sldMk cId="2382314174" sldId="673"/>
            <ac:picMk id="14" creationId="{D360A87B-DA29-BD54-0F2A-F6CDE92B5501}"/>
          </ac:picMkLst>
        </pc:picChg>
        <pc:picChg chg="mod">
          <ac:chgData name="(대학원생) 송상현 (도시환경공학과)" userId="70f2d841-58d8-4d83-bb54-db1f3fe2fa38" providerId="ADAL" clId="{27356C79-3A7B-4499-B7BC-19DC462FDB07}" dt="2022-12-07T08:06:29.926" v="2999" actId="14826"/>
          <ac:picMkLst>
            <pc:docMk/>
            <pc:sldMk cId="2382314174" sldId="673"/>
            <ac:picMk id="19" creationId="{64B382C8-FFA7-C2AF-5EEC-830CB7780BE5}"/>
          </ac:picMkLst>
        </pc:picChg>
        <pc:picChg chg="mod">
          <ac:chgData name="(대학원생) 송상현 (도시환경공학과)" userId="70f2d841-58d8-4d83-bb54-db1f3fe2fa38" providerId="ADAL" clId="{27356C79-3A7B-4499-B7BC-19DC462FDB07}" dt="2022-12-07T08:06:49.389" v="3004" actId="14826"/>
          <ac:picMkLst>
            <pc:docMk/>
            <pc:sldMk cId="2382314174" sldId="673"/>
            <ac:picMk id="31" creationId="{42AEDB29-D180-1EA4-8B90-722938B3F84F}"/>
          </ac:picMkLst>
        </pc:picChg>
        <pc:picChg chg="mod">
          <ac:chgData name="(대학원생) 송상현 (도시환경공학과)" userId="70f2d841-58d8-4d83-bb54-db1f3fe2fa38" providerId="ADAL" clId="{27356C79-3A7B-4499-B7BC-19DC462FDB07}" dt="2022-12-07T08:06:45.490" v="3003" actId="14826"/>
          <ac:picMkLst>
            <pc:docMk/>
            <pc:sldMk cId="2382314174" sldId="673"/>
            <ac:picMk id="36" creationId="{E271FDAE-8F0A-D63B-C744-128B75E5B0B0}"/>
          </ac:picMkLst>
        </pc:picChg>
      </pc:sldChg>
      <pc:sldChg chg="addSp delSp modSp add mod ord">
        <pc:chgData name="(대학원생) 송상현 (도시환경공학과)" userId="70f2d841-58d8-4d83-bb54-db1f3fe2fa38" providerId="ADAL" clId="{27356C79-3A7B-4499-B7BC-19DC462FDB07}" dt="2022-12-07T11:35:46.437" v="5676"/>
        <pc:sldMkLst>
          <pc:docMk/>
          <pc:sldMk cId="2231524645" sldId="674"/>
        </pc:sldMkLst>
        <pc:spChg chg="mod">
          <ac:chgData name="(대학원생) 송상현 (도시환경공학과)" userId="70f2d841-58d8-4d83-bb54-db1f3fe2fa38" providerId="ADAL" clId="{27356C79-3A7B-4499-B7BC-19DC462FDB07}" dt="2022-12-07T09:22:58.702" v="3012" actId="20577"/>
          <ac:spMkLst>
            <pc:docMk/>
            <pc:sldMk cId="2231524645" sldId="674"/>
            <ac:spMk id="3" creationId="{AF05EFE3-8DE1-4E68-0AD9-F36E2C89FD31}"/>
          </ac:spMkLst>
        </pc:spChg>
        <pc:spChg chg="mod">
          <ac:chgData name="(대학원생) 송상현 (도시환경공학과)" userId="70f2d841-58d8-4d83-bb54-db1f3fe2fa38" providerId="ADAL" clId="{27356C79-3A7B-4499-B7BC-19DC462FDB07}" dt="2022-12-07T10:10:58.844" v="4796" actId="14100"/>
          <ac:spMkLst>
            <pc:docMk/>
            <pc:sldMk cId="2231524645" sldId="674"/>
            <ac:spMk id="5" creationId="{32293788-5648-62CF-EF23-69E6DD42CBB8}"/>
          </ac:spMkLst>
        </pc:spChg>
        <pc:spChg chg="mod">
          <ac:chgData name="(대학원생) 송상현 (도시환경공학과)" userId="70f2d841-58d8-4d83-bb54-db1f3fe2fa38" providerId="ADAL" clId="{27356C79-3A7B-4499-B7BC-19DC462FDB07}" dt="2022-12-07T10:09:49.495" v="4779" actId="2711"/>
          <ac:spMkLst>
            <pc:docMk/>
            <pc:sldMk cId="2231524645" sldId="674"/>
            <ac:spMk id="14" creationId="{F743F8B3-1F4A-26D7-5D93-C77D6F9B95CE}"/>
          </ac:spMkLst>
        </pc:spChg>
        <pc:spChg chg="del">
          <ac:chgData name="(대학원생) 송상현 (도시환경공학과)" userId="70f2d841-58d8-4d83-bb54-db1f3fe2fa38" providerId="ADAL" clId="{27356C79-3A7B-4499-B7BC-19DC462FDB07}" dt="2022-12-07T09:50:01.166" v="4171" actId="478"/>
          <ac:spMkLst>
            <pc:docMk/>
            <pc:sldMk cId="2231524645" sldId="674"/>
            <ac:spMk id="32" creationId="{1EF50CB1-1C5D-89ED-049B-4F6467CB0152}"/>
          </ac:spMkLst>
        </pc:spChg>
        <pc:spChg chg="del">
          <ac:chgData name="(대학원생) 송상현 (도시환경공학과)" userId="70f2d841-58d8-4d83-bb54-db1f3fe2fa38" providerId="ADAL" clId="{27356C79-3A7B-4499-B7BC-19DC462FDB07}" dt="2022-12-07T09:50:01.166" v="4171" actId="478"/>
          <ac:spMkLst>
            <pc:docMk/>
            <pc:sldMk cId="2231524645" sldId="674"/>
            <ac:spMk id="33" creationId="{83F61146-3473-9756-3B34-2A4B1350C050}"/>
          </ac:spMkLst>
        </pc:spChg>
        <pc:spChg chg="mod">
          <ac:chgData name="(대학원생) 송상현 (도시환경공학과)" userId="70f2d841-58d8-4d83-bb54-db1f3fe2fa38" providerId="ADAL" clId="{27356C79-3A7B-4499-B7BC-19DC462FDB07}" dt="2022-12-07T10:09:57.697" v="4780" actId="403"/>
          <ac:spMkLst>
            <pc:docMk/>
            <pc:sldMk cId="2231524645" sldId="674"/>
            <ac:spMk id="37" creationId="{65536B5D-AEF4-9EA5-79B5-81159744DA51}"/>
          </ac:spMkLst>
        </pc:spChg>
        <pc:spChg chg="mod">
          <ac:chgData name="(대학원생) 송상현 (도시환경공학과)" userId="70f2d841-58d8-4d83-bb54-db1f3fe2fa38" providerId="ADAL" clId="{27356C79-3A7B-4499-B7BC-19DC462FDB07}" dt="2022-12-07T10:10:00.726" v="4781" actId="14100"/>
          <ac:spMkLst>
            <pc:docMk/>
            <pc:sldMk cId="2231524645" sldId="674"/>
            <ac:spMk id="44" creationId="{F322BCDF-17CB-EFD8-2C2F-F470B51A3376}"/>
          </ac:spMkLst>
        </pc:spChg>
        <pc:spChg chg="mod">
          <ac:chgData name="(대학원생) 송상현 (도시환경공학과)" userId="70f2d841-58d8-4d83-bb54-db1f3fe2fa38" providerId="ADAL" clId="{27356C79-3A7B-4499-B7BC-19DC462FDB07}" dt="2022-12-07T10:09:57.697" v="4780" actId="403"/>
          <ac:spMkLst>
            <pc:docMk/>
            <pc:sldMk cId="2231524645" sldId="674"/>
            <ac:spMk id="51" creationId="{088214FC-1C28-E431-A82B-D71A944873C4}"/>
          </ac:spMkLst>
        </pc:spChg>
        <pc:spChg chg="mod">
          <ac:chgData name="(대학원생) 송상현 (도시환경공학과)" userId="70f2d841-58d8-4d83-bb54-db1f3fe2fa38" providerId="ADAL" clId="{27356C79-3A7B-4499-B7BC-19DC462FDB07}" dt="2022-12-07T09:50:20.642" v="4176"/>
          <ac:spMkLst>
            <pc:docMk/>
            <pc:sldMk cId="2231524645" sldId="674"/>
            <ac:spMk id="57" creationId="{0B695B39-79AF-557D-DB88-51543904C959}"/>
          </ac:spMkLst>
        </pc:spChg>
        <pc:spChg chg="mod">
          <ac:chgData name="(대학원생) 송상현 (도시환경공학과)" userId="70f2d841-58d8-4d83-bb54-db1f3fe2fa38" providerId="ADAL" clId="{27356C79-3A7B-4499-B7BC-19DC462FDB07}" dt="2022-12-07T09:50:20.642" v="4176"/>
          <ac:spMkLst>
            <pc:docMk/>
            <pc:sldMk cId="2231524645" sldId="674"/>
            <ac:spMk id="64" creationId="{10DE31CA-6A4C-80DD-6331-F6E01E4DA3EB}"/>
          </ac:spMkLst>
        </pc:spChg>
        <pc:spChg chg="mod">
          <ac:chgData name="(대학원생) 송상현 (도시환경공학과)" userId="70f2d841-58d8-4d83-bb54-db1f3fe2fa38" providerId="ADAL" clId="{27356C79-3A7B-4499-B7BC-19DC462FDB07}" dt="2022-12-07T09:50:20.642" v="4176"/>
          <ac:spMkLst>
            <pc:docMk/>
            <pc:sldMk cId="2231524645" sldId="674"/>
            <ac:spMk id="71" creationId="{A474FC4F-8125-5748-5D7A-F053FCAFA43B}"/>
          </ac:spMkLst>
        </pc:spChg>
        <pc:spChg chg="mod">
          <ac:chgData name="(대학원생) 송상현 (도시환경공학과)" userId="70f2d841-58d8-4d83-bb54-db1f3fe2fa38" providerId="ADAL" clId="{27356C79-3A7B-4499-B7BC-19DC462FDB07}" dt="2022-12-07T09:50:20.642" v="4176"/>
          <ac:spMkLst>
            <pc:docMk/>
            <pc:sldMk cId="2231524645" sldId="674"/>
            <ac:spMk id="78" creationId="{779F7EC8-EFD3-01D9-4B86-8F6637B500D4}"/>
          </ac:spMkLst>
        </pc:spChg>
        <pc:grpChg chg="add mod">
          <ac:chgData name="(대학원생) 송상현 (도시환경공학과)" userId="70f2d841-58d8-4d83-bb54-db1f3fe2fa38" providerId="ADAL" clId="{27356C79-3A7B-4499-B7BC-19DC462FDB07}" dt="2022-12-07T11:18:16.420" v="5076" actId="1076"/>
          <ac:grpSpMkLst>
            <pc:docMk/>
            <pc:sldMk cId="2231524645" sldId="674"/>
            <ac:grpSpMk id="6" creationId="{CCA9370B-05DB-1570-130C-DFFC23F21008}"/>
          </ac:grpSpMkLst>
        </pc:grpChg>
        <pc:grpChg chg="del">
          <ac:chgData name="(대학원생) 송상현 (도시환경공학과)" userId="70f2d841-58d8-4d83-bb54-db1f3fe2fa38" providerId="ADAL" clId="{27356C79-3A7B-4499-B7BC-19DC462FDB07}" dt="2022-12-07T09:50:01.166" v="4171" actId="478"/>
          <ac:grpSpMkLst>
            <pc:docMk/>
            <pc:sldMk cId="2231524645" sldId="674"/>
            <ac:grpSpMk id="7" creationId="{DF33BB37-C3EB-29B8-E390-49826F2688D0}"/>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10" creationId="{08544D03-22B6-F942-3943-EFB3D65FA2A4}"/>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11" creationId="{24BFF61A-2CD3-9ECE-907A-F6B128833F32}"/>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12" creationId="{BA7AA92E-50CC-988A-9A54-1588A2397BB6}"/>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15" creationId="{83FCEF21-8931-D07D-D2F9-1227C3F7F4A0}"/>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19" creationId="{D8A4072A-8206-A91F-C6DD-18E08E3E7FE1}"/>
          </ac:grpSpMkLst>
        </pc:grpChg>
        <pc:grpChg chg="del">
          <ac:chgData name="(대학원생) 송상현 (도시환경공학과)" userId="70f2d841-58d8-4d83-bb54-db1f3fe2fa38" providerId="ADAL" clId="{27356C79-3A7B-4499-B7BC-19DC462FDB07}" dt="2022-12-07T09:50:01.166" v="4171" actId="478"/>
          <ac:grpSpMkLst>
            <pc:docMk/>
            <pc:sldMk cId="2231524645" sldId="674"/>
            <ac:grpSpMk id="21" creationId="{66DDE53C-BDAA-286F-FCC7-BF81F79500A8}"/>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38" creationId="{D7AEA190-E93D-1893-29F2-F4C69510010A}"/>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39" creationId="{4BF2F93B-F545-13FE-FB77-D1A1BFB16AED}"/>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45" creationId="{0156E629-BC8D-883C-7200-EB087445DCCD}"/>
          </ac:grpSpMkLst>
        </pc:grpChg>
        <pc:grpChg chg="mod">
          <ac:chgData name="(대학원생) 송상현 (도시환경공학과)" userId="70f2d841-58d8-4d83-bb54-db1f3fe2fa38" providerId="ADAL" clId="{27356C79-3A7B-4499-B7BC-19DC462FDB07}" dt="2022-12-07T09:49:27.425" v="4141"/>
          <ac:grpSpMkLst>
            <pc:docMk/>
            <pc:sldMk cId="2231524645" sldId="674"/>
            <ac:grpSpMk id="46" creationId="{11E8E275-ECA9-6C93-C5B8-2BBFAD60DEDD}"/>
          </ac:grpSpMkLst>
        </pc:grpChg>
        <pc:grpChg chg="add del mod">
          <ac:chgData name="(대학원생) 송상현 (도시환경공학과)" userId="70f2d841-58d8-4d83-bb54-db1f3fe2fa38" providerId="ADAL" clId="{27356C79-3A7B-4499-B7BC-19DC462FDB07}" dt="2022-12-07T09:50:21.399" v="4177"/>
          <ac:grpSpMkLst>
            <pc:docMk/>
            <pc:sldMk cId="2231524645" sldId="674"/>
            <ac:grpSpMk id="52" creationId="{92B62366-3A15-A9AA-197A-EC296A8BCCEE}"/>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53" creationId="{2A54D328-0C76-BDEA-9F6C-A262DF10B429}"/>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54" creationId="{727BCBDF-CB78-A282-B769-5E8C884A46F8}"/>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55" creationId="{F6CAF859-20EF-1A02-46DB-726A4EF4CE19}"/>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58" creationId="{AC65DA8B-1D91-13F9-2F5A-FFF6ABD8A855}"/>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59" creationId="{B691501D-AE3E-1159-F909-AFE01373DA8F}"/>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65" creationId="{FEEB3BBE-2A4B-5910-E0B6-BAEE2206B3A6}"/>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66" creationId="{6E803C46-E29A-51B4-8C5D-11B358AD0FB3}"/>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72" creationId="{6981ADFC-EAA5-6AC2-60D2-B49689D4A163}"/>
          </ac:grpSpMkLst>
        </pc:grpChg>
        <pc:grpChg chg="mod">
          <ac:chgData name="(대학원생) 송상현 (도시환경공학과)" userId="70f2d841-58d8-4d83-bb54-db1f3fe2fa38" providerId="ADAL" clId="{27356C79-3A7B-4499-B7BC-19DC462FDB07}" dt="2022-12-07T09:50:20.642" v="4176"/>
          <ac:grpSpMkLst>
            <pc:docMk/>
            <pc:sldMk cId="2231524645" sldId="674"/>
            <ac:grpSpMk id="73" creationId="{B674D0EB-18B9-E0B1-14B9-63E731655569}"/>
          </ac:grpSpMkLst>
        </pc:grpChg>
        <pc:graphicFrameChg chg="add mod modGraphic">
          <ac:chgData name="(대학원생) 송상현 (도시환경공학과)" userId="70f2d841-58d8-4d83-bb54-db1f3fe2fa38" providerId="ADAL" clId="{27356C79-3A7B-4499-B7BC-19DC462FDB07}" dt="2022-12-07T10:10:27.103" v="4786" actId="1076"/>
          <ac:graphicFrameMkLst>
            <pc:docMk/>
            <pc:sldMk cId="2231524645" sldId="674"/>
            <ac:graphicFrameMk id="79" creationId="{C9016A29-ACC2-01CB-7673-C191F65726F0}"/>
          </ac:graphicFrameMkLst>
        </pc:graphicFrameChg>
        <pc:picChg chg="mod">
          <ac:chgData name="(대학원생) 송상현 (도시환경공학과)" userId="70f2d841-58d8-4d83-bb54-db1f3fe2fa38" providerId="ADAL" clId="{27356C79-3A7B-4499-B7BC-19DC462FDB07}" dt="2022-12-07T09:49:27.425" v="4141"/>
          <ac:picMkLst>
            <pc:docMk/>
            <pc:sldMk cId="2231524645" sldId="674"/>
            <ac:picMk id="20" creationId="{4BBC4829-6E1C-D7BC-983A-01488FEE0782}"/>
          </ac:picMkLst>
        </pc:picChg>
        <pc:picChg chg="mod">
          <ac:chgData name="(대학원생) 송상현 (도시환경공학과)" userId="70f2d841-58d8-4d83-bb54-db1f3fe2fa38" providerId="ADAL" clId="{27356C79-3A7B-4499-B7BC-19DC462FDB07}" dt="2022-12-07T09:49:27.425" v="4141"/>
          <ac:picMkLst>
            <pc:docMk/>
            <pc:sldMk cId="2231524645" sldId="674"/>
            <ac:picMk id="31" creationId="{EB918A95-358F-A57A-20C7-1E9CC3B9B90D}"/>
          </ac:picMkLst>
        </pc:picChg>
        <pc:picChg chg="mod">
          <ac:chgData name="(대학원생) 송상현 (도시환경공학과)" userId="70f2d841-58d8-4d83-bb54-db1f3fe2fa38" providerId="ADAL" clId="{27356C79-3A7B-4499-B7BC-19DC462FDB07}" dt="2022-12-07T09:49:27.425" v="4141"/>
          <ac:picMkLst>
            <pc:docMk/>
            <pc:sldMk cId="2231524645" sldId="674"/>
            <ac:picMk id="34" creationId="{364B03EB-88B3-D6A6-5B44-5EADD2612ABC}"/>
          </ac:picMkLst>
        </pc:picChg>
        <pc:picChg chg="del">
          <ac:chgData name="(대학원생) 송상현 (도시환경공학과)" userId="70f2d841-58d8-4d83-bb54-db1f3fe2fa38" providerId="ADAL" clId="{27356C79-3A7B-4499-B7BC-19DC462FDB07}" dt="2022-12-07T09:50:01.166" v="4171" actId="478"/>
          <ac:picMkLst>
            <pc:docMk/>
            <pc:sldMk cId="2231524645" sldId="674"/>
            <ac:picMk id="35" creationId="{AFFA7720-08E1-B95D-5BAF-B4AFD0A9353C}"/>
          </ac:picMkLst>
        </pc:picChg>
        <pc:picChg chg="mod">
          <ac:chgData name="(대학원생) 송상현 (도시환경공학과)" userId="70f2d841-58d8-4d83-bb54-db1f3fe2fa38" providerId="ADAL" clId="{27356C79-3A7B-4499-B7BC-19DC462FDB07}" dt="2022-12-07T09:49:27.425" v="4141"/>
          <ac:picMkLst>
            <pc:docMk/>
            <pc:sldMk cId="2231524645" sldId="674"/>
            <ac:picMk id="36" creationId="{6FC7D2C3-8EE3-E94E-889A-714A06954360}"/>
          </ac:picMkLst>
        </pc:picChg>
        <pc:picChg chg="mod">
          <ac:chgData name="(대학원생) 송상현 (도시환경공학과)" userId="70f2d841-58d8-4d83-bb54-db1f3fe2fa38" providerId="ADAL" clId="{27356C79-3A7B-4499-B7BC-19DC462FDB07}" dt="2022-12-07T09:49:27.425" v="4141"/>
          <ac:picMkLst>
            <pc:docMk/>
            <pc:sldMk cId="2231524645" sldId="674"/>
            <ac:picMk id="40" creationId="{065E8970-EC5F-6D06-F3EE-8DBBD03AD9AF}"/>
          </ac:picMkLst>
        </pc:picChg>
        <pc:picChg chg="mod">
          <ac:chgData name="(대학원생) 송상현 (도시환경공학과)" userId="70f2d841-58d8-4d83-bb54-db1f3fe2fa38" providerId="ADAL" clId="{27356C79-3A7B-4499-B7BC-19DC462FDB07}" dt="2022-12-07T09:49:27.425" v="4141"/>
          <ac:picMkLst>
            <pc:docMk/>
            <pc:sldMk cId="2231524645" sldId="674"/>
            <ac:picMk id="41" creationId="{0F021EA5-5B57-2C18-8BD0-78F05E302DCB}"/>
          </ac:picMkLst>
        </pc:picChg>
        <pc:picChg chg="mod">
          <ac:chgData name="(대학원생) 송상현 (도시환경공학과)" userId="70f2d841-58d8-4d83-bb54-db1f3fe2fa38" providerId="ADAL" clId="{27356C79-3A7B-4499-B7BC-19DC462FDB07}" dt="2022-12-07T09:49:27.425" v="4141"/>
          <ac:picMkLst>
            <pc:docMk/>
            <pc:sldMk cId="2231524645" sldId="674"/>
            <ac:picMk id="42" creationId="{B382F619-BD7B-819E-6F59-6242BF9642D0}"/>
          </ac:picMkLst>
        </pc:picChg>
        <pc:picChg chg="mod">
          <ac:chgData name="(대학원생) 송상현 (도시환경공학과)" userId="70f2d841-58d8-4d83-bb54-db1f3fe2fa38" providerId="ADAL" clId="{27356C79-3A7B-4499-B7BC-19DC462FDB07}" dt="2022-12-07T09:49:27.425" v="4141"/>
          <ac:picMkLst>
            <pc:docMk/>
            <pc:sldMk cId="2231524645" sldId="674"/>
            <ac:picMk id="43" creationId="{219F9F19-0C8B-CA06-BFDE-23B809FB99DB}"/>
          </ac:picMkLst>
        </pc:picChg>
        <pc:picChg chg="mod">
          <ac:chgData name="(대학원생) 송상현 (도시환경공학과)" userId="70f2d841-58d8-4d83-bb54-db1f3fe2fa38" providerId="ADAL" clId="{27356C79-3A7B-4499-B7BC-19DC462FDB07}" dt="2022-12-07T09:49:27.425" v="4141"/>
          <ac:picMkLst>
            <pc:docMk/>
            <pc:sldMk cId="2231524645" sldId="674"/>
            <ac:picMk id="47" creationId="{4E039204-431A-A38D-C26C-84437C83059D}"/>
          </ac:picMkLst>
        </pc:picChg>
        <pc:picChg chg="mod">
          <ac:chgData name="(대학원생) 송상현 (도시환경공학과)" userId="70f2d841-58d8-4d83-bb54-db1f3fe2fa38" providerId="ADAL" clId="{27356C79-3A7B-4499-B7BC-19DC462FDB07}" dt="2022-12-07T09:49:27.425" v="4141"/>
          <ac:picMkLst>
            <pc:docMk/>
            <pc:sldMk cId="2231524645" sldId="674"/>
            <ac:picMk id="48" creationId="{4211309F-D44B-825F-1BE1-542BE97536D5}"/>
          </ac:picMkLst>
        </pc:picChg>
        <pc:picChg chg="mod">
          <ac:chgData name="(대학원생) 송상현 (도시환경공학과)" userId="70f2d841-58d8-4d83-bb54-db1f3fe2fa38" providerId="ADAL" clId="{27356C79-3A7B-4499-B7BC-19DC462FDB07}" dt="2022-12-07T09:49:27.425" v="4141"/>
          <ac:picMkLst>
            <pc:docMk/>
            <pc:sldMk cId="2231524645" sldId="674"/>
            <ac:picMk id="49" creationId="{BCBD6F14-760A-1D2E-6499-8AC3BE308012}"/>
          </ac:picMkLst>
        </pc:picChg>
        <pc:picChg chg="mod">
          <ac:chgData name="(대학원생) 송상현 (도시환경공학과)" userId="70f2d841-58d8-4d83-bb54-db1f3fe2fa38" providerId="ADAL" clId="{27356C79-3A7B-4499-B7BC-19DC462FDB07}" dt="2022-12-07T09:49:27.425" v="4141"/>
          <ac:picMkLst>
            <pc:docMk/>
            <pc:sldMk cId="2231524645" sldId="674"/>
            <ac:picMk id="50" creationId="{4DBCDE16-48EA-AB48-56C4-6D1979C920B1}"/>
          </ac:picMkLst>
        </pc:picChg>
        <pc:picChg chg="mod">
          <ac:chgData name="(대학원생) 송상현 (도시환경공학과)" userId="70f2d841-58d8-4d83-bb54-db1f3fe2fa38" providerId="ADAL" clId="{27356C79-3A7B-4499-B7BC-19DC462FDB07}" dt="2022-12-07T09:50:20.642" v="4176"/>
          <ac:picMkLst>
            <pc:docMk/>
            <pc:sldMk cId="2231524645" sldId="674"/>
            <ac:picMk id="60" creationId="{8DFB0B66-3661-3B30-DB83-5CFA72DE9EC5}"/>
          </ac:picMkLst>
        </pc:picChg>
        <pc:picChg chg="mod">
          <ac:chgData name="(대학원생) 송상현 (도시환경공학과)" userId="70f2d841-58d8-4d83-bb54-db1f3fe2fa38" providerId="ADAL" clId="{27356C79-3A7B-4499-B7BC-19DC462FDB07}" dt="2022-12-07T09:50:20.642" v="4176"/>
          <ac:picMkLst>
            <pc:docMk/>
            <pc:sldMk cId="2231524645" sldId="674"/>
            <ac:picMk id="61" creationId="{9F7DF674-0C40-A622-261A-2860FF4B7BDA}"/>
          </ac:picMkLst>
        </pc:picChg>
        <pc:picChg chg="mod">
          <ac:chgData name="(대학원생) 송상현 (도시환경공학과)" userId="70f2d841-58d8-4d83-bb54-db1f3fe2fa38" providerId="ADAL" clId="{27356C79-3A7B-4499-B7BC-19DC462FDB07}" dt="2022-12-07T09:50:20.642" v="4176"/>
          <ac:picMkLst>
            <pc:docMk/>
            <pc:sldMk cId="2231524645" sldId="674"/>
            <ac:picMk id="62" creationId="{4194ED20-9CAE-028D-2350-0B214F0D09A8}"/>
          </ac:picMkLst>
        </pc:picChg>
        <pc:picChg chg="mod">
          <ac:chgData name="(대학원생) 송상현 (도시환경공학과)" userId="70f2d841-58d8-4d83-bb54-db1f3fe2fa38" providerId="ADAL" clId="{27356C79-3A7B-4499-B7BC-19DC462FDB07}" dt="2022-12-07T09:50:20.642" v="4176"/>
          <ac:picMkLst>
            <pc:docMk/>
            <pc:sldMk cId="2231524645" sldId="674"/>
            <ac:picMk id="63" creationId="{0D2D6286-E066-3457-54FA-115804E65C6A}"/>
          </ac:picMkLst>
        </pc:picChg>
        <pc:picChg chg="mod">
          <ac:chgData name="(대학원생) 송상현 (도시환경공학과)" userId="70f2d841-58d8-4d83-bb54-db1f3fe2fa38" providerId="ADAL" clId="{27356C79-3A7B-4499-B7BC-19DC462FDB07}" dt="2022-12-07T09:50:20.642" v="4176"/>
          <ac:picMkLst>
            <pc:docMk/>
            <pc:sldMk cId="2231524645" sldId="674"/>
            <ac:picMk id="67" creationId="{70C7200C-0501-B4AC-1BE2-6F46AC946035}"/>
          </ac:picMkLst>
        </pc:picChg>
        <pc:picChg chg="mod">
          <ac:chgData name="(대학원생) 송상현 (도시환경공학과)" userId="70f2d841-58d8-4d83-bb54-db1f3fe2fa38" providerId="ADAL" clId="{27356C79-3A7B-4499-B7BC-19DC462FDB07}" dt="2022-12-07T09:50:20.642" v="4176"/>
          <ac:picMkLst>
            <pc:docMk/>
            <pc:sldMk cId="2231524645" sldId="674"/>
            <ac:picMk id="68" creationId="{1B3AEAAC-B2C5-F7BC-AF3D-34AFCF7EC7E1}"/>
          </ac:picMkLst>
        </pc:picChg>
        <pc:picChg chg="mod">
          <ac:chgData name="(대학원생) 송상현 (도시환경공학과)" userId="70f2d841-58d8-4d83-bb54-db1f3fe2fa38" providerId="ADAL" clId="{27356C79-3A7B-4499-B7BC-19DC462FDB07}" dt="2022-12-07T09:50:20.642" v="4176"/>
          <ac:picMkLst>
            <pc:docMk/>
            <pc:sldMk cId="2231524645" sldId="674"/>
            <ac:picMk id="69" creationId="{744668A4-B8A4-BEFC-1834-1DB9BC71BF2E}"/>
          </ac:picMkLst>
        </pc:picChg>
        <pc:picChg chg="mod">
          <ac:chgData name="(대학원생) 송상현 (도시환경공학과)" userId="70f2d841-58d8-4d83-bb54-db1f3fe2fa38" providerId="ADAL" clId="{27356C79-3A7B-4499-B7BC-19DC462FDB07}" dt="2022-12-07T09:50:20.642" v="4176"/>
          <ac:picMkLst>
            <pc:docMk/>
            <pc:sldMk cId="2231524645" sldId="674"/>
            <ac:picMk id="70" creationId="{BF544E93-6E3F-C06F-5247-8C17EBC9231D}"/>
          </ac:picMkLst>
        </pc:picChg>
        <pc:picChg chg="mod">
          <ac:chgData name="(대학원생) 송상현 (도시환경공학과)" userId="70f2d841-58d8-4d83-bb54-db1f3fe2fa38" providerId="ADAL" clId="{27356C79-3A7B-4499-B7BC-19DC462FDB07}" dt="2022-12-07T09:50:20.642" v="4176"/>
          <ac:picMkLst>
            <pc:docMk/>
            <pc:sldMk cId="2231524645" sldId="674"/>
            <ac:picMk id="74" creationId="{54CB29B0-DE5A-1E9E-6231-7927D77DFB3D}"/>
          </ac:picMkLst>
        </pc:picChg>
        <pc:picChg chg="mod">
          <ac:chgData name="(대학원생) 송상현 (도시환경공학과)" userId="70f2d841-58d8-4d83-bb54-db1f3fe2fa38" providerId="ADAL" clId="{27356C79-3A7B-4499-B7BC-19DC462FDB07}" dt="2022-12-07T09:50:20.642" v="4176"/>
          <ac:picMkLst>
            <pc:docMk/>
            <pc:sldMk cId="2231524645" sldId="674"/>
            <ac:picMk id="75" creationId="{1D185163-3D2B-2C46-FF1D-F08EBAAF6906}"/>
          </ac:picMkLst>
        </pc:picChg>
        <pc:picChg chg="mod">
          <ac:chgData name="(대학원생) 송상현 (도시환경공학과)" userId="70f2d841-58d8-4d83-bb54-db1f3fe2fa38" providerId="ADAL" clId="{27356C79-3A7B-4499-B7BC-19DC462FDB07}" dt="2022-12-07T09:50:20.642" v="4176"/>
          <ac:picMkLst>
            <pc:docMk/>
            <pc:sldMk cId="2231524645" sldId="674"/>
            <ac:picMk id="76" creationId="{4DA293F9-5F4D-4B8D-ED7E-D1600A9E4360}"/>
          </ac:picMkLst>
        </pc:picChg>
        <pc:picChg chg="mod">
          <ac:chgData name="(대학원생) 송상현 (도시환경공학과)" userId="70f2d841-58d8-4d83-bb54-db1f3fe2fa38" providerId="ADAL" clId="{27356C79-3A7B-4499-B7BC-19DC462FDB07}" dt="2022-12-07T09:50:20.642" v="4176"/>
          <ac:picMkLst>
            <pc:docMk/>
            <pc:sldMk cId="2231524645" sldId="674"/>
            <ac:picMk id="77" creationId="{FAE1B247-0567-2F1D-A023-B10C58E8A8F8}"/>
          </ac:picMkLst>
        </pc:picChg>
        <pc:cxnChg chg="mod">
          <ac:chgData name="(대학원생) 송상현 (도시환경공학과)" userId="70f2d841-58d8-4d83-bb54-db1f3fe2fa38" providerId="ADAL" clId="{27356C79-3A7B-4499-B7BC-19DC462FDB07}" dt="2022-12-07T09:49:27.425" v="4141"/>
          <ac:cxnSpMkLst>
            <pc:docMk/>
            <pc:sldMk cId="2231524645" sldId="674"/>
            <ac:cxnSpMk id="13" creationId="{F0711AD3-1373-3A71-F823-0E8136A353AF}"/>
          </ac:cxnSpMkLst>
        </pc:cxnChg>
        <pc:cxnChg chg="mod">
          <ac:chgData name="(대학원생) 송상현 (도시환경공학과)" userId="70f2d841-58d8-4d83-bb54-db1f3fe2fa38" providerId="ADAL" clId="{27356C79-3A7B-4499-B7BC-19DC462FDB07}" dt="2022-12-07T09:50:20.642" v="4176"/>
          <ac:cxnSpMkLst>
            <pc:docMk/>
            <pc:sldMk cId="2231524645" sldId="674"/>
            <ac:cxnSpMk id="56" creationId="{CA90ADA9-AB44-2ADE-4112-87E133D3A5B7}"/>
          </ac:cxnSpMkLst>
        </pc:cxnChg>
        <pc:cxnChg chg="add del mod">
          <ac:chgData name="(대학원생) 송상현 (도시환경공학과)" userId="70f2d841-58d8-4d83-bb54-db1f3fe2fa38" providerId="ADAL" clId="{27356C79-3A7B-4499-B7BC-19DC462FDB07}" dt="2022-12-07T10:10:47.746" v="4794" actId="478"/>
          <ac:cxnSpMkLst>
            <pc:docMk/>
            <pc:sldMk cId="2231524645" sldId="674"/>
            <ac:cxnSpMk id="80" creationId="{98916B5E-4BDD-C464-6E09-58922D294BD4}"/>
          </ac:cxnSpMkLst>
        </pc:cxnChg>
        <pc:cxnChg chg="add del mod">
          <ac:chgData name="(대학원생) 송상현 (도시환경공학과)" userId="70f2d841-58d8-4d83-bb54-db1f3fe2fa38" providerId="ADAL" clId="{27356C79-3A7B-4499-B7BC-19DC462FDB07}" dt="2022-12-07T10:10:47.746" v="4794" actId="478"/>
          <ac:cxnSpMkLst>
            <pc:docMk/>
            <pc:sldMk cId="2231524645" sldId="674"/>
            <ac:cxnSpMk id="83" creationId="{8F47D22C-6F80-0C1A-F8C7-3B7EB60D2CE1}"/>
          </ac:cxnSpMkLst>
        </pc:cxnChg>
      </pc:sldChg>
      <pc:sldChg chg="addSp delSp modSp add mod">
        <pc:chgData name="(대학원생) 송상현 (도시환경공학과)" userId="70f2d841-58d8-4d83-bb54-db1f3fe2fa38" providerId="ADAL" clId="{27356C79-3A7B-4499-B7BC-19DC462FDB07}" dt="2022-12-07T09:47:03.404" v="4073" actId="1076"/>
        <pc:sldMkLst>
          <pc:docMk/>
          <pc:sldMk cId="1905783596" sldId="675"/>
        </pc:sldMkLst>
        <pc:spChg chg="mod">
          <ac:chgData name="(대학원생) 송상현 (도시환경공학과)" userId="70f2d841-58d8-4d83-bb54-db1f3fe2fa38" providerId="ADAL" clId="{27356C79-3A7B-4499-B7BC-19DC462FDB07}" dt="2022-12-07T09:23:45.343" v="3041" actId="20577"/>
          <ac:spMkLst>
            <pc:docMk/>
            <pc:sldMk cId="1905783596" sldId="675"/>
            <ac:spMk id="3" creationId="{AF05EFE3-8DE1-4E68-0AD9-F36E2C89FD31}"/>
          </ac:spMkLst>
        </pc:spChg>
        <pc:spChg chg="add mod">
          <ac:chgData name="(대학원생) 송상현 (도시환경공학과)" userId="70f2d841-58d8-4d83-bb54-db1f3fe2fa38" providerId="ADAL" clId="{27356C79-3A7B-4499-B7BC-19DC462FDB07}" dt="2022-12-07T09:45:23.698" v="4055" actId="113"/>
          <ac:spMkLst>
            <pc:docMk/>
            <pc:sldMk cId="1905783596" sldId="675"/>
            <ac:spMk id="5" creationId="{0E71AE58-77BD-3228-08EF-2F7F25A83239}"/>
          </ac:spMkLst>
        </pc:spChg>
        <pc:spChg chg="mod">
          <ac:chgData name="(대학원생) 송상현 (도시환경공학과)" userId="70f2d841-58d8-4d83-bb54-db1f3fe2fa38" providerId="ADAL" clId="{27356C79-3A7B-4499-B7BC-19DC462FDB07}" dt="2022-12-07T09:26:40.607" v="3127" actId="6559"/>
          <ac:spMkLst>
            <pc:docMk/>
            <pc:sldMk cId="1905783596" sldId="675"/>
            <ac:spMk id="6" creationId="{21297930-8D5B-0F1B-501B-276A80B54E93}"/>
          </ac:spMkLst>
        </pc:spChg>
        <pc:spChg chg="add mod">
          <ac:chgData name="(대학원생) 송상현 (도시환경공학과)" userId="70f2d841-58d8-4d83-bb54-db1f3fe2fa38" providerId="ADAL" clId="{27356C79-3A7B-4499-B7BC-19DC462FDB07}" dt="2022-12-07T09:41:25.943" v="3616" actId="1035"/>
          <ac:spMkLst>
            <pc:docMk/>
            <pc:sldMk cId="1905783596" sldId="675"/>
            <ac:spMk id="7" creationId="{CE199485-CB2A-5026-4934-B119BDF67FB2}"/>
          </ac:spMkLst>
        </pc:spChg>
        <pc:spChg chg="mod">
          <ac:chgData name="(대학원생) 송상현 (도시환경공학과)" userId="70f2d841-58d8-4d83-bb54-db1f3fe2fa38" providerId="ADAL" clId="{27356C79-3A7B-4499-B7BC-19DC462FDB07}" dt="2022-12-07T09:41:25.943" v="3616" actId="1035"/>
          <ac:spMkLst>
            <pc:docMk/>
            <pc:sldMk cId="1905783596" sldId="675"/>
            <ac:spMk id="10" creationId="{DF469749-A0B2-78C7-0949-EC5B3F12811E}"/>
          </ac:spMkLst>
        </pc:spChg>
        <pc:spChg chg="del mod">
          <ac:chgData name="(대학원생) 송상현 (도시환경공학과)" userId="70f2d841-58d8-4d83-bb54-db1f3fe2fa38" providerId="ADAL" clId="{27356C79-3A7B-4499-B7BC-19DC462FDB07}" dt="2022-12-07T09:28:57.928" v="3307" actId="478"/>
          <ac:spMkLst>
            <pc:docMk/>
            <pc:sldMk cId="1905783596" sldId="675"/>
            <ac:spMk id="16" creationId="{528C3867-98E1-7DBA-B5AC-12CBDD5757E3}"/>
          </ac:spMkLst>
        </pc:spChg>
        <pc:spChg chg="del mod topLvl">
          <ac:chgData name="(대학원생) 송상현 (도시환경공학과)" userId="70f2d841-58d8-4d83-bb54-db1f3fe2fa38" providerId="ADAL" clId="{27356C79-3A7B-4499-B7BC-19DC462FDB07}" dt="2022-12-07T09:28:57.928" v="3307" actId="478"/>
          <ac:spMkLst>
            <pc:docMk/>
            <pc:sldMk cId="1905783596" sldId="675"/>
            <ac:spMk id="17" creationId="{7F1FD2F2-6FC3-121E-BB87-D1C723920169}"/>
          </ac:spMkLst>
        </pc:spChg>
        <pc:spChg chg="mod">
          <ac:chgData name="(대학원생) 송상현 (도시환경공학과)" userId="70f2d841-58d8-4d83-bb54-db1f3fe2fa38" providerId="ADAL" clId="{27356C79-3A7B-4499-B7BC-19DC462FDB07}" dt="2022-12-07T09:26:40.607" v="3127" actId="6559"/>
          <ac:spMkLst>
            <pc:docMk/>
            <pc:sldMk cId="1905783596" sldId="675"/>
            <ac:spMk id="18" creationId="{8A5D8746-0E1D-2890-949F-C827C0BB475A}"/>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2" creationId="{C1945FC4-CCBD-B308-63E7-3432A4ACDCC4}"/>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3" creationId="{642699D6-AEFF-30CE-FD04-E2E24153FCB2}"/>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4" creationId="{8253444A-0CFD-AE3C-4883-115DDAD1DDD4}"/>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5" creationId="{7DE3D5A1-6E1B-91AA-40AC-E1CBFCA0EED7}"/>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6" creationId="{B3849420-9F8A-3415-2A38-2AC9047289B5}"/>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7" creationId="{4AC9E5C1-2B8A-DDAA-A59A-5CEAFC91886C}"/>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8" creationId="{F79A84DD-DC13-7B86-573E-C25D0F6460B4}"/>
          </ac:spMkLst>
        </pc:spChg>
        <pc:spChg chg="mod">
          <ac:chgData name="(대학원생) 송상현 (도시환경공학과)" userId="70f2d841-58d8-4d83-bb54-db1f3fe2fa38" providerId="ADAL" clId="{27356C79-3A7B-4499-B7BC-19DC462FDB07}" dt="2022-12-07T09:26:40.607" v="3127" actId="6559"/>
          <ac:spMkLst>
            <pc:docMk/>
            <pc:sldMk cId="1905783596" sldId="675"/>
            <ac:spMk id="29" creationId="{0A6DA55D-3E4F-F99E-8995-5868EED27089}"/>
          </ac:spMkLst>
        </pc:spChg>
        <pc:spChg chg="mod">
          <ac:chgData name="(대학원생) 송상현 (도시환경공학과)" userId="70f2d841-58d8-4d83-bb54-db1f3fe2fa38" providerId="ADAL" clId="{27356C79-3A7B-4499-B7BC-19DC462FDB07}" dt="2022-12-07T09:26:40.607" v="3127" actId="6559"/>
          <ac:spMkLst>
            <pc:docMk/>
            <pc:sldMk cId="1905783596" sldId="675"/>
            <ac:spMk id="30" creationId="{B8750A1E-139C-AF6B-44E6-B5FF954804F2}"/>
          </ac:spMkLst>
        </pc:spChg>
        <pc:spChg chg="mod">
          <ac:chgData name="(대학원생) 송상현 (도시환경공학과)" userId="70f2d841-58d8-4d83-bb54-db1f3fe2fa38" providerId="ADAL" clId="{27356C79-3A7B-4499-B7BC-19DC462FDB07}" dt="2022-12-07T09:26:40.607" v="3127" actId="6559"/>
          <ac:spMkLst>
            <pc:docMk/>
            <pc:sldMk cId="1905783596" sldId="675"/>
            <ac:spMk id="32" creationId="{263CFE71-06B3-BB71-1D07-A2581A4D76DB}"/>
          </ac:spMkLst>
        </pc:spChg>
        <pc:spChg chg="mod">
          <ac:chgData name="(대학원생) 송상현 (도시환경공학과)" userId="70f2d841-58d8-4d83-bb54-db1f3fe2fa38" providerId="ADAL" clId="{27356C79-3A7B-4499-B7BC-19DC462FDB07}" dt="2022-12-07T09:26:40.607" v="3127" actId="6559"/>
          <ac:spMkLst>
            <pc:docMk/>
            <pc:sldMk cId="1905783596" sldId="675"/>
            <ac:spMk id="33" creationId="{1D4302A3-C736-9CEE-65F3-4EB071915A44}"/>
          </ac:spMkLst>
        </pc:spChg>
        <pc:spChg chg="mod">
          <ac:chgData name="(대학원생) 송상현 (도시환경공학과)" userId="70f2d841-58d8-4d83-bb54-db1f3fe2fa38" providerId="ADAL" clId="{27356C79-3A7B-4499-B7BC-19DC462FDB07}" dt="2022-12-07T09:26:40.607" v="3127" actId="6559"/>
          <ac:spMkLst>
            <pc:docMk/>
            <pc:sldMk cId="1905783596" sldId="675"/>
            <ac:spMk id="35" creationId="{F3AB2F58-D2A6-09AC-E6EF-AAB50783AF97}"/>
          </ac:spMkLst>
        </pc:spChg>
        <pc:spChg chg="del">
          <ac:chgData name="(대학원생) 송상현 (도시환경공학과)" userId="70f2d841-58d8-4d83-bb54-db1f3fe2fa38" providerId="ADAL" clId="{27356C79-3A7B-4499-B7BC-19DC462FDB07}" dt="2022-12-07T09:25:01.666" v="3087" actId="478"/>
          <ac:spMkLst>
            <pc:docMk/>
            <pc:sldMk cId="1905783596" sldId="675"/>
            <ac:spMk id="72" creationId="{59FBE51C-F223-80AB-B7F9-60A5E5EDEFDC}"/>
          </ac:spMkLst>
        </pc:spChg>
        <pc:spChg chg="del">
          <ac:chgData name="(대학원생) 송상현 (도시환경공학과)" userId="70f2d841-58d8-4d83-bb54-db1f3fe2fa38" providerId="ADAL" clId="{27356C79-3A7B-4499-B7BC-19DC462FDB07}" dt="2022-12-07T09:23:55.111" v="3055" actId="478"/>
          <ac:spMkLst>
            <pc:docMk/>
            <pc:sldMk cId="1905783596" sldId="675"/>
            <ac:spMk id="75" creationId="{37B180B2-FB50-4A07-945A-D8437A2DA7A3}"/>
          </ac:spMkLst>
        </pc:spChg>
        <pc:spChg chg="mod">
          <ac:chgData name="(대학원생) 송상현 (도시환경공학과)" userId="70f2d841-58d8-4d83-bb54-db1f3fe2fa38" providerId="ADAL" clId="{27356C79-3A7B-4499-B7BC-19DC462FDB07}" dt="2022-12-07T09:26:40.607" v="3127" actId="6559"/>
          <ac:spMkLst>
            <pc:docMk/>
            <pc:sldMk cId="1905783596" sldId="675"/>
            <ac:spMk id="77" creationId="{E1196F46-027B-C84A-939D-E720B555EF78}"/>
          </ac:spMkLst>
        </pc:spChg>
        <pc:spChg chg="mod">
          <ac:chgData name="(대학원생) 송상현 (도시환경공학과)" userId="70f2d841-58d8-4d83-bb54-db1f3fe2fa38" providerId="ADAL" clId="{27356C79-3A7B-4499-B7BC-19DC462FDB07}" dt="2022-12-07T09:26:40.607" v="3127" actId="6559"/>
          <ac:spMkLst>
            <pc:docMk/>
            <pc:sldMk cId="1905783596" sldId="675"/>
            <ac:spMk id="78" creationId="{B90C2D26-ED90-A3E1-B02E-44F8337945CB}"/>
          </ac:spMkLst>
        </pc:spChg>
        <pc:spChg chg="mod">
          <ac:chgData name="(대학원생) 송상현 (도시환경공학과)" userId="70f2d841-58d8-4d83-bb54-db1f3fe2fa38" providerId="ADAL" clId="{27356C79-3A7B-4499-B7BC-19DC462FDB07}" dt="2022-12-07T09:35:05.654" v="3464" actId="404"/>
          <ac:spMkLst>
            <pc:docMk/>
            <pc:sldMk cId="1905783596" sldId="675"/>
            <ac:spMk id="81" creationId="{94D8E343-EDA9-C433-D8C2-8A7A6B1CA2C3}"/>
          </ac:spMkLst>
        </pc:spChg>
        <pc:spChg chg="mod">
          <ac:chgData name="(대학원생) 송상현 (도시환경공학과)" userId="70f2d841-58d8-4d83-bb54-db1f3fe2fa38" providerId="ADAL" clId="{27356C79-3A7B-4499-B7BC-19DC462FDB07}" dt="2022-12-07T09:35:13.122" v="3465" actId="1036"/>
          <ac:spMkLst>
            <pc:docMk/>
            <pc:sldMk cId="1905783596" sldId="675"/>
            <ac:spMk id="82" creationId="{52B2A4CF-50BA-8C04-ABBA-D1AB99DAD4A8}"/>
          </ac:spMkLst>
        </pc:spChg>
        <pc:spChg chg="mod">
          <ac:chgData name="(대학원생) 송상현 (도시환경공학과)" userId="70f2d841-58d8-4d83-bb54-db1f3fe2fa38" providerId="ADAL" clId="{27356C79-3A7B-4499-B7BC-19DC462FDB07}" dt="2022-12-07T09:35:13.122" v="3465" actId="1036"/>
          <ac:spMkLst>
            <pc:docMk/>
            <pc:sldMk cId="1905783596" sldId="675"/>
            <ac:spMk id="83" creationId="{CAE9DDA3-1647-7936-D7DB-A2CAF6B670AC}"/>
          </ac:spMkLst>
        </pc:spChg>
        <pc:spChg chg="del mod">
          <ac:chgData name="(대학원생) 송상현 (도시환경공학과)" userId="70f2d841-58d8-4d83-bb54-db1f3fe2fa38" providerId="ADAL" clId="{27356C79-3A7B-4499-B7BC-19DC462FDB07}" dt="2022-12-07T09:34:02.635" v="3455" actId="478"/>
          <ac:spMkLst>
            <pc:docMk/>
            <pc:sldMk cId="1905783596" sldId="675"/>
            <ac:spMk id="84" creationId="{C54ED104-F95D-F8B2-879D-37CAA1B9DE28}"/>
          </ac:spMkLst>
        </pc:spChg>
        <pc:spChg chg="del mod">
          <ac:chgData name="(대학원생) 송상현 (도시환경공학과)" userId="70f2d841-58d8-4d83-bb54-db1f3fe2fa38" providerId="ADAL" clId="{27356C79-3A7B-4499-B7BC-19DC462FDB07}" dt="2022-12-07T09:34:02.635" v="3455" actId="478"/>
          <ac:spMkLst>
            <pc:docMk/>
            <pc:sldMk cId="1905783596" sldId="675"/>
            <ac:spMk id="86" creationId="{DF45CBFD-333A-C7DD-A007-2F274CA43D6B}"/>
          </ac:spMkLst>
        </pc:spChg>
        <pc:spChg chg="del mod">
          <ac:chgData name="(대학원생) 송상현 (도시환경공학과)" userId="70f2d841-58d8-4d83-bb54-db1f3fe2fa38" providerId="ADAL" clId="{27356C79-3A7B-4499-B7BC-19DC462FDB07}" dt="2022-12-07T09:34:02.635" v="3455" actId="478"/>
          <ac:spMkLst>
            <pc:docMk/>
            <pc:sldMk cId="1905783596" sldId="675"/>
            <ac:spMk id="87" creationId="{A8E7AAA6-9B26-FF83-B0B5-06663F29ADDD}"/>
          </ac:spMkLst>
        </pc:spChg>
        <pc:spChg chg="del mod">
          <ac:chgData name="(대학원생) 송상현 (도시환경공학과)" userId="70f2d841-58d8-4d83-bb54-db1f3fe2fa38" providerId="ADAL" clId="{27356C79-3A7B-4499-B7BC-19DC462FDB07}" dt="2022-12-07T09:34:02.635" v="3455" actId="478"/>
          <ac:spMkLst>
            <pc:docMk/>
            <pc:sldMk cId="1905783596" sldId="675"/>
            <ac:spMk id="88" creationId="{99314878-1B3B-D2B8-A559-2CE1C6E15461}"/>
          </ac:spMkLst>
        </pc:spChg>
        <pc:spChg chg="mod">
          <ac:chgData name="(대학원생) 송상현 (도시환경공학과)" userId="70f2d841-58d8-4d83-bb54-db1f3fe2fa38" providerId="ADAL" clId="{27356C79-3A7B-4499-B7BC-19DC462FDB07}" dt="2022-12-07T09:35:05.654" v="3464" actId="404"/>
          <ac:spMkLst>
            <pc:docMk/>
            <pc:sldMk cId="1905783596" sldId="675"/>
            <ac:spMk id="89" creationId="{EFF031EB-2CE4-3D7B-616B-286D71632540}"/>
          </ac:spMkLst>
        </pc:spChg>
        <pc:spChg chg="mod">
          <ac:chgData name="(대학원생) 송상현 (도시환경공학과)" userId="70f2d841-58d8-4d83-bb54-db1f3fe2fa38" providerId="ADAL" clId="{27356C79-3A7B-4499-B7BC-19DC462FDB07}" dt="2022-12-07T09:40:22.856" v="3575" actId="1037"/>
          <ac:spMkLst>
            <pc:docMk/>
            <pc:sldMk cId="1905783596" sldId="675"/>
            <ac:spMk id="90" creationId="{794A8095-5FD6-0C8A-CAD8-FBE942AC1EC2}"/>
          </ac:spMkLst>
        </pc:spChg>
        <pc:spChg chg="mod">
          <ac:chgData name="(대학원생) 송상현 (도시환경공학과)" userId="70f2d841-58d8-4d83-bb54-db1f3fe2fa38" providerId="ADAL" clId="{27356C79-3A7B-4499-B7BC-19DC462FDB07}" dt="2022-12-07T09:40:22.856" v="3575" actId="1037"/>
          <ac:spMkLst>
            <pc:docMk/>
            <pc:sldMk cId="1905783596" sldId="675"/>
            <ac:spMk id="91" creationId="{634C284C-E413-074A-5421-37EA5CAC71F9}"/>
          </ac:spMkLst>
        </pc:spChg>
        <pc:spChg chg="del mod">
          <ac:chgData name="(대학원생) 송상현 (도시환경공학과)" userId="70f2d841-58d8-4d83-bb54-db1f3fe2fa38" providerId="ADAL" clId="{27356C79-3A7B-4499-B7BC-19DC462FDB07}" dt="2022-12-07T09:27:31.081" v="3177" actId="478"/>
          <ac:spMkLst>
            <pc:docMk/>
            <pc:sldMk cId="1905783596" sldId="675"/>
            <ac:spMk id="94" creationId="{6C634D94-ABD2-AB12-DEC4-4331409EDC1D}"/>
          </ac:spMkLst>
        </pc:spChg>
        <pc:spChg chg="mod">
          <ac:chgData name="(대학원생) 송상현 (도시환경공학과)" userId="70f2d841-58d8-4d83-bb54-db1f3fe2fa38" providerId="ADAL" clId="{27356C79-3A7B-4499-B7BC-19DC462FDB07}" dt="2022-12-07T09:28:53.364" v="3306" actId="14100"/>
          <ac:spMkLst>
            <pc:docMk/>
            <pc:sldMk cId="1905783596" sldId="675"/>
            <ac:spMk id="95" creationId="{258E3835-606D-BFA8-AB27-3D45A3912909}"/>
          </ac:spMkLst>
        </pc:spChg>
        <pc:spChg chg="del mod">
          <ac:chgData name="(대학원생) 송상현 (도시환경공학과)" userId="70f2d841-58d8-4d83-bb54-db1f3fe2fa38" providerId="ADAL" clId="{27356C79-3A7B-4499-B7BC-19DC462FDB07}" dt="2022-12-07T09:27:31.081" v="3177" actId="478"/>
          <ac:spMkLst>
            <pc:docMk/>
            <pc:sldMk cId="1905783596" sldId="675"/>
            <ac:spMk id="96" creationId="{5A294D9C-1BAE-15D8-831A-D181201C8985}"/>
          </ac:spMkLst>
        </pc:spChg>
        <pc:spChg chg="mod">
          <ac:chgData name="(대학원생) 송상현 (도시환경공학과)" userId="70f2d841-58d8-4d83-bb54-db1f3fe2fa38" providerId="ADAL" clId="{27356C79-3A7B-4499-B7BC-19DC462FDB07}" dt="2022-12-07T09:28:46.145" v="3305" actId="20577"/>
          <ac:spMkLst>
            <pc:docMk/>
            <pc:sldMk cId="1905783596" sldId="675"/>
            <ac:spMk id="97" creationId="{A19462B2-57C4-41B5-3FBD-0AC6728F9AE9}"/>
          </ac:spMkLst>
        </pc:spChg>
        <pc:spChg chg="mod">
          <ac:chgData name="(대학원생) 송상현 (도시환경공학과)" userId="70f2d841-58d8-4d83-bb54-db1f3fe2fa38" providerId="ADAL" clId="{27356C79-3A7B-4499-B7BC-19DC462FDB07}" dt="2022-12-07T09:28:32.418" v="3280" actId="14100"/>
          <ac:spMkLst>
            <pc:docMk/>
            <pc:sldMk cId="1905783596" sldId="675"/>
            <ac:spMk id="99" creationId="{9C667FF5-5323-76C3-0F5D-477B0A8F3532}"/>
          </ac:spMkLst>
        </pc:spChg>
        <pc:spChg chg="mod">
          <ac:chgData name="(대학원생) 송상현 (도시환경공학과)" userId="70f2d841-58d8-4d83-bb54-db1f3fe2fa38" providerId="ADAL" clId="{27356C79-3A7B-4499-B7BC-19DC462FDB07}" dt="2022-12-07T09:28:13.035" v="3244" actId="20577"/>
          <ac:spMkLst>
            <pc:docMk/>
            <pc:sldMk cId="1905783596" sldId="675"/>
            <ac:spMk id="100" creationId="{F052AB83-03CC-DBF6-E5EE-18E50D8F82C3}"/>
          </ac:spMkLst>
        </pc:spChg>
        <pc:spChg chg="mod">
          <ac:chgData name="(대학원생) 송상현 (도시환경공학과)" userId="70f2d841-58d8-4d83-bb54-db1f3fe2fa38" providerId="ADAL" clId="{27356C79-3A7B-4499-B7BC-19DC462FDB07}" dt="2022-12-07T09:28:19.553" v="3258" actId="20577"/>
          <ac:spMkLst>
            <pc:docMk/>
            <pc:sldMk cId="1905783596" sldId="675"/>
            <ac:spMk id="101" creationId="{757F24F7-270F-0730-4733-703E779EA07C}"/>
          </ac:spMkLst>
        </pc:spChg>
        <pc:spChg chg="mod">
          <ac:chgData name="(대학원생) 송상현 (도시환경공학과)" userId="70f2d841-58d8-4d83-bb54-db1f3fe2fa38" providerId="ADAL" clId="{27356C79-3A7B-4499-B7BC-19DC462FDB07}" dt="2022-12-07T09:27:23.946" v="3167"/>
          <ac:spMkLst>
            <pc:docMk/>
            <pc:sldMk cId="1905783596" sldId="675"/>
            <ac:spMk id="102" creationId="{A2E613E9-296C-E046-3617-303598761292}"/>
          </ac:spMkLst>
        </pc:spChg>
        <pc:spChg chg="mod">
          <ac:chgData name="(대학원생) 송상현 (도시환경공학과)" userId="70f2d841-58d8-4d83-bb54-db1f3fe2fa38" providerId="ADAL" clId="{27356C79-3A7B-4499-B7BC-19DC462FDB07}" dt="2022-12-07T09:27:23.946" v="3167"/>
          <ac:spMkLst>
            <pc:docMk/>
            <pc:sldMk cId="1905783596" sldId="675"/>
            <ac:spMk id="103" creationId="{D4466A72-50F7-AB90-49A4-C9884A0A8A9A}"/>
          </ac:spMkLst>
        </pc:spChg>
        <pc:spChg chg="mod">
          <ac:chgData name="(대학원생) 송상현 (도시환경공학과)" userId="70f2d841-58d8-4d83-bb54-db1f3fe2fa38" providerId="ADAL" clId="{27356C79-3A7B-4499-B7BC-19DC462FDB07}" dt="2022-12-07T09:27:38.216" v="3182" actId="20577"/>
          <ac:spMkLst>
            <pc:docMk/>
            <pc:sldMk cId="1905783596" sldId="675"/>
            <ac:spMk id="104" creationId="{8CED4A2A-1F84-C57A-7A9F-394CB2DF283C}"/>
          </ac:spMkLst>
        </pc:spChg>
        <pc:spChg chg="mod">
          <ac:chgData name="(대학원생) 송상현 (도시환경공학과)" userId="70f2d841-58d8-4d83-bb54-db1f3fe2fa38" providerId="ADAL" clId="{27356C79-3A7B-4499-B7BC-19DC462FDB07}" dt="2022-12-07T09:36:14.952" v="3511" actId="1038"/>
          <ac:spMkLst>
            <pc:docMk/>
            <pc:sldMk cId="1905783596" sldId="675"/>
            <ac:spMk id="107" creationId="{9E472FC2-DA35-6959-DFAD-D0D4015F1872}"/>
          </ac:spMkLst>
        </pc:spChg>
        <pc:spChg chg="mod">
          <ac:chgData name="(대학원생) 송상현 (도시환경공학과)" userId="70f2d841-58d8-4d83-bb54-db1f3fe2fa38" providerId="ADAL" clId="{27356C79-3A7B-4499-B7BC-19DC462FDB07}" dt="2022-12-07T09:37:19.839" v="3526" actId="14100"/>
          <ac:spMkLst>
            <pc:docMk/>
            <pc:sldMk cId="1905783596" sldId="675"/>
            <ac:spMk id="108" creationId="{6FDE746E-41B4-EC6F-9A36-26D6CE1D0A45}"/>
          </ac:spMkLst>
        </pc:spChg>
        <pc:spChg chg="mod">
          <ac:chgData name="(대학원생) 송상현 (도시환경공학과)" userId="70f2d841-58d8-4d83-bb54-db1f3fe2fa38" providerId="ADAL" clId="{27356C79-3A7B-4499-B7BC-19DC462FDB07}" dt="2022-12-07T09:36:14.952" v="3511" actId="1038"/>
          <ac:spMkLst>
            <pc:docMk/>
            <pc:sldMk cId="1905783596" sldId="675"/>
            <ac:spMk id="109" creationId="{62A246BE-B047-D247-CC91-A224D73D40D0}"/>
          </ac:spMkLst>
        </pc:spChg>
        <pc:spChg chg="mod">
          <ac:chgData name="(대학원생) 송상현 (도시환경공학과)" userId="70f2d841-58d8-4d83-bb54-db1f3fe2fa38" providerId="ADAL" clId="{27356C79-3A7B-4499-B7BC-19DC462FDB07}" dt="2022-12-07T09:35:05.654" v="3464" actId="404"/>
          <ac:spMkLst>
            <pc:docMk/>
            <pc:sldMk cId="1905783596" sldId="675"/>
            <ac:spMk id="110" creationId="{E705F5CF-4FC9-B066-3326-171A5A62501C}"/>
          </ac:spMkLst>
        </pc:spChg>
        <pc:spChg chg="mod">
          <ac:chgData name="(대학원생) 송상현 (도시환경공학과)" userId="70f2d841-58d8-4d83-bb54-db1f3fe2fa38" providerId="ADAL" clId="{27356C79-3A7B-4499-B7BC-19DC462FDB07}" dt="2022-12-07T09:35:05.654" v="3464" actId="404"/>
          <ac:spMkLst>
            <pc:docMk/>
            <pc:sldMk cId="1905783596" sldId="675"/>
            <ac:spMk id="111" creationId="{A1DB3352-2089-AE70-3434-D49D2C083855}"/>
          </ac:spMkLst>
        </pc:spChg>
        <pc:spChg chg="mod">
          <ac:chgData name="(대학원생) 송상현 (도시환경공학과)" userId="70f2d841-58d8-4d83-bb54-db1f3fe2fa38" providerId="ADAL" clId="{27356C79-3A7B-4499-B7BC-19DC462FDB07}" dt="2022-12-07T09:35:18.567" v="3467" actId="1036"/>
          <ac:spMkLst>
            <pc:docMk/>
            <pc:sldMk cId="1905783596" sldId="675"/>
            <ac:spMk id="112" creationId="{3FBBC2E1-F190-24D3-031C-E7CB0F75277C}"/>
          </ac:spMkLst>
        </pc:spChg>
        <pc:spChg chg="add mod">
          <ac:chgData name="(대학원생) 송상현 (도시환경공학과)" userId="70f2d841-58d8-4d83-bb54-db1f3fe2fa38" providerId="ADAL" clId="{27356C79-3A7B-4499-B7BC-19DC462FDB07}" dt="2022-12-07T09:37:49.355" v="3534" actId="164"/>
          <ac:spMkLst>
            <pc:docMk/>
            <pc:sldMk cId="1905783596" sldId="675"/>
            <ac:spMk id="113" creationId="{9D8116E6-10B5-3E34-3E96-ED6815A2AA87}"/>
          </ac:spMkLst>
        </pc:spChg>
        <pc:spChg chg="add mod">
          <ac:chgData name="(대학원생) 송상현 (도시환경공학과)" userId="70f2d841-58d8-4d83-bb54-db1f3fe2fa38" providerId="ADAL" clId="{27356C79-3A7B-4499-B7BC-19DC462FDB07}" dt="2022-12-07T09:36:22.539" v="3514" actId="1076"/>
          <ac:spMkLst>
            <pc:docMk/>
            <pc:sldMk cId="1905783596" sldId="675"/>
            <ac:spMk id="114" creationId="{C55A5E13-7BAD-1FB3-EC26-01A883AC0BC3}"/>
          </ac:spMkLst>
        </pc:spChg>
        <pc:spChg chg="add mod">
          <ac:chgData name="(대학원생) 송상현 (도시환경공학과)" userId="70f2d841-58d8-4d83-bb54-db1f3fe2fa38" providerId="ADAL" clId="{27356C79-3A7B-4499-B7BC-19DC462FDB07}" dt="2022-12-07T09:37:49.355" v="3534" actId="164"/>
          <ac:spMkLst>
            <pc:docMk/>
            <pc:sldMk cId="1905783596" sldId="675"/>
            <ac:spMk id="115" creationId="{A5AA9C74-1780-5C4E-558C-B2FC3FEAD726}"/>
          </ac:spMkLst>
        </pc:spChg>
        <pc:spChg chg="add mod">
          <ac:chgData name="(대학원생) 송상현 (도시환경공학과)" userId="70f2d841-58d8-4d83-bb54-db1f3fe2fa38" providerId="ADAL" clId="{27356C79-3A7B-4499-B7BC-19DC462FDB07}" dt="2022-12-07T09:35:52.155" v="3472" actId="164"/>
          <ac:spMkLst>
            <pc:docMk/>
            <pc:sldMk cId="1905783596" sldId="675"/>
            <ac:spMk id="116" creationId="{DD26633B-2D22-3319-5849-D1F5E97E0BB5}"/>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0" creationId="{86D3FC29-13E1-BC96-6E67-15F39C0B34FA}"/>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1" creationId="{180558EF-E3B1-8265-EC1F-35843DEDD18E}"/>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2" creationId="{1ED5E092-ADE2-6CB2-4211-5B3E04A682A7}"/>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3" creationId="{602CFC54-021E-1C3A-818F-BDED0CCCD29F}"/>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4" creationId="{9DB97911-75F5-8690-2183-AA2D90CEC994}"/>
          </ac:spMkLst>
        </pc:spChg>
        <pc:spChg chg="mod">
          <ac:chgData name="(대학원생) 송상현 (도시환경공학과)" userId="70f2d841-58d8-4d83-bb54-db1f3fe2fa38" providerId="ADAL" clId="{27356C79-3A7B-4499-B7BC-19DC462FDB07}" dt="2022-12-07T09:36:08.248" v="3476" actId="571"/>
          <ac:spMkLst>
            <pc:docMk/>
            <pc:sldMk cId="1905783596" sldId="675"/>
            <ac:spMk id="125" creationId="{82C59AEA-36D4-DAE7-8FE2-445B078110A3}"/>
          </ac:spMkLst>
        </pc:spChg>
        <pc:spChg chg="add del mod">
          <ac:chgData name="(대학원생) 송상현 (도시환경공학과)" userId="70f2d841-58d8-4d83-bb54-db1f3fe2fa38" providerId="ADAL" clId="{27356C79-3A7B-4499-B7BC-19DC462FDB07}" dt="2022-12-07T09:36:34.198" v="3517"/>
          <ac:spMkLst>
            <pc:docMk/>
            <pc:sldMk cId="1905783596" sldId="675"/>
            <ac:spMk id="126" creationId="{79C3FEB3-70D8-E469-BEE2-057FF2C7AC35}"/>
          </ac:spMkLst>
        </pc:spChg>
        <pc:spChg chg="add mod">
          <ac:chgData name="(대학원생) 송상현 (도시환경공학과)" userId="70f2d841-58d8-4d83-bb54-db1f3fe2fa38" providerId="ADAL" clId="{27356C79-3A7B-4499-B7BC-19DC462FDB07}" dt="2022-12-07T09:37:45.408" v="3533" actId="164"/>
          <ac:spMkLst>
            <pc:docMk/>
            <pc:sldMk cId="1905783596" sldId="675"/>
            <ac:spMk id="127" creationId="{8EF1C1A7-6D92-CB47-7BA9-258169D5DD19}"/>
          </ac:spMkLst>
        </pc:spChg>
        <pc:spChg chg="add mod">
          <ac:chgData name="(대학원생) 송상현 (도시환경공학과)" userId="70f2d841-58d8-4d83-bb54-db1f3fe2fa38" providerId="ADAL" clId="{27356C79-3A7B-4499-B7BC-19DC462FDB07}" dt="2022-12-07T09:37:45.408" v="3533" actId="164"/>
          <ac:spMkLst>
            <pc:docMk/>
            <pc:sldMk cId="1905783596" sldId="675"/>
            <ac:spMk id="128" creationId="{B81ADF0E-D391-9947-85E4-57F6619A108D}"/>
          </ac:spMkLst>
        </pc:spChg>
        <pc:spChg chg="mod">
          <ac:chgData name="(대학원생) 송상현 (도시환경공학과)" userId="70f2d841-58d8-4d83-bb54-db1f3fe2fa38" providerId="ADAL" clId="{27356C79-3A7B-4499-B7BC-19DC462FDB07}" dt="2022-12-07T09:36:41.375" v="3518"/>
          <ac:spMkLst>
            <pc:docMk/>
            <pc:sldMk cId="1905783596" sldId="675"/>
            <ac:spMk id="130" creationId="{EFFAE2C8-8C77-C4A5-CC55-A96277B08AD6}"/>
          </ac:spMkLst>
        </pc:spChg>
        <pc:spChg chg="mod">
          <ac:chgData name="(대학원생) 송상현 (도시환경공학과)" userId="70f2d841-58d8-4d83-bb54-db1f3fe2fa38" providerId="ADAL" clId="{27356C79-3A7B-4499-B7BC-19DC462FDB07}" dt="2022-12-07T09:36:41.375" v="3518"/>
          <ac:spMkLst>
            <pc:docMk/>
            <pc:sldMk cId="1905783596" sldId="675"/>
            <ac:spMk id="131" creationId="{9260187A-AFC5-65E7-F8FA-6882F4A4341F}"/>
          </ac:spMkLst>
        </pc:spChg>
        <pc:spChg chg="add mod">
          <ac:chgData name="(대학원생) 송상현 (도시환경공학과)" userId="70f2d841-58d8-4d83-bb54-db1f3fe2fa38" providerId="ADAL" clId="{27356C79-3A7B-4499-B7BC-19DC462FDB07}" dt="2022-12-07T09:38:54.803" v="3546" actId="1076"/>
          <ac:spMkLst>
            <pc:docMk/>
            <pc:sldMk cId="1905783596" sldId="675"/>
            <ac:spMk id="132" creationId="{733076E3-3BB4-9CB9-5EBC-840B354CF868}"/>
          </ac:spMkLst>
        </pc:spChg>
        <pc:spChg chg="add mod">
          <ac:chgData name="(대학원생) 송상현 (도시환경공학과)" userId="70f2d841-58d8-4d83-bb54-db1f3fe2fa38" providerId="ADAL" clId="{27356C79-3A7B-4499-B7BC-19DC462FDB07}" dt="2022-12-07T09:39:02.424" v="3548" actId="1076"/>
          <ac:spMkLst>
            <pc:docMk/>
            <pc:sldMk cId="1905783596" sldId="675"/>
            <ac:spMk id="135" creationId="{C7B3A34D-5C07-06E5-26AB-1A00CE310128}"/>
          </ac:spMkLst>
        </pc:spChg>
        <pc:spChg chg="add mod">
          <ac:chgData name="(대학원생) 송상현 (도시환경공학과)" userId="70f2d841-58d8-4d83-bb54-db1f3fe2fa38" providerId="ADAL" clId="{27356C79-3A7B-4499-B7BC-19DC462FDB07}" dt="2022-12-07T09:39:23.215" v="3565" actId="688"/>
          <ac:spMkLst>
            <pc:docMk/>
            <pc:sldMk cId="1905783596" sldId="675"/>
            <ac:spMk id="136" creationId="{11C12DE6-0FEB-9794-4D3C-FA8F5C6453FE}"/>
          </ac:spMkLst>
        </pc:spChg>
        <pc:spChg chg="add mod">
          <ac:chgData name="(대학원생) 송상현 (도시환경공학과)" userId="70f2d841-58d8-4d83-bb54-db1f3fe2fa38" providerId="ADAL" clId="{27356C79-3A7B-4499-B7BC-19DC462FDB07}" dt="2022-12-07T09:47:03.404" v="4073" actId="1076"/>
          <ac:spMkLst>
            <pc:docMk/>
            <pc:sldMk cId="1905783596" sldId="675"/>
            <ac:spMk id="137" creationId="{1317F90A-4B2B-DB37-B512-CFA63574BF72}"/>
          </ac:spMkLst>
        </pc:spChg>
        <pc:grpChg chg="add del mod">
          <ac:chgData name="(대학원생) 송상현 (도시환경공학과)" userId="70f2d841-58d8-4d83-bb54-db1f3fe2fa38" providerId="ADAL" clId="{27356C79-3A7B-4499-B7BC-19DC462FDB07}" dt="2022-12-07T09:28:57.928" v="3307" actId="478"/>
          <ac:grpSpMkLst>
            <pc:docMk/>
            <pc:sldMk cId="1905783596" sldId="675"/>
            <ac:grpSpMk id="8" creationId="{CA8A9B7F-85C5-1423-6753-C4184EB3B685}"/>
          </ac:grpSpMkLst>
        </pc:grpChg>
        <pc:grpChg chg="mod topLvl">
          <ac:chgData name="(대학원생) 송상현 (도시환경공학과)" userId="70f2d841-58d8-4d83-bb54-db1f3fe2fa38" providerId="ADAL" clId="{27356C79-3A7B-4499-B7BC-19DC462FDB07}" dt="2022-12-07T09:41:18.408" v="3610" actId="1076"/>
          <ac:grpSpMkLst>
            <pc:docMk/>
            <pc:sldMk cId="1905783596" sldId="675"/>
            <ac:grpSpMk id="9" creationId="{BF0EEEC8-FB40-11EF-542C-DFB3D9C7447A}"/>
          </ac:grpSpMkLst>
        </pc:grpChg>
        <pc:grpChg chg="del">
          <ac:chgData name="(대학원생) 송상현 (도시환경공학과)" userId="70f2d841-58d8-4d83-bb54-db1f3fe2fa38" providerId="ADAL" clId="{27356C79-3A7B-4499-B7BC-19DC462FDB07}" dt="2022-12-07T09:23:55.111" v="3055" actId="478"/>
          <ac:grpSpMkLst>
            <pc:docMk/>
            <pc:sldMk cId="1905783596" sldId="675"/>
            <ac:grpSpMk id="11" creationId="{90708C34-C3ED-B842-4F41-0A144E48671C}"/>
          </ac:grpSpMkLst>
        </pc:grpChg>
        <pc:grpChg chg="mod">
          <ac:chgData name="(대학원생) 송상현 (도시환경공학과)" userId="70f2d841-58d8-4d83-bb54-db1f3fe2fa38" providerId="ADAL" clId="{27356C79-3A7B-4499-B7BC-19DC462FDB07}" dt="2022-12-07T09:25:30.034" v="3109"/>
          <ac:grpSpMkLst>
            <pc:docMk/>
            <pc:sldMk cId="1905783596" sldId="675"/>
            <ac:grpSpMk id="21" creationId="{1833C5CE-A09C-DAFE-71B3-FA05D4F6F45F}"/>
          </ac:grpSpMkLst>
        </pc:grpChg>
        <pc:grpChg chg="del">
          <ac:chgData name="(대학원생) 송상현 (도시환경공학과)" userId="70f2d841-58d8-4d83-bb54-db1f3fe2fa38" providerId="ADAL" clId="{27356C79-3A7B-4499-B7BC-19DC462FDB07}" dt="2022-12-07T09:25:01.666" v="3087" actId="478"/>
          <ac:grpSpMkLst>
            <pc:docMk/>
            <pc:sldMk cId="1905783596" sldId="675"/>
            <ac:grpSpMk id="76" creationId="{14EC203C-4FB9-D129-EC96-873FB716CA6D}"/>
          </ac:grpSpMkLst>
        </pc:grpChg>
        <pc:grpChg chg="add mod">
          <ac:chgData name="(대학원생) 송상현 (도시환경공학과)" userId="70f2d841-58d8-4d83-bb54-db1f3fe2fa38" providerId="ADAL" clId="{27356C79-3A7B-4499-B7BC-19DC462FDB07}" dt="2022-12-07T09:34:43.910" v="3459" actId="1076"/>
          <ac:grpSpMkLst>
            <pc:docMk/>
            <pc:sldMk cId="1905783596" sldId="675"/>
            <ac:grpSpMk id="79" creationId="{8B2C3BFE-62ED-6397-44E9-CA57E6483051}"/>
          </ac:grpSpMkLst>
        </pc:grpChg>
        <pc:grpChg chg="del mod">
          <ac:chgData name="(대학원생) 송상현 (도시환경공학과)" userId="70f2d841-58d8-4d83-bb54-db1f3fe2fa38" providerId="ADAL" clId="{27356C79-3A7B-4499-B7BC-19DC462FDB07}" dt="2022-12-07T09:34:02.635" v="3455" actId="478"/>
          <ac:grpSpMkLst>
            <pc:docMk/>
            <pc:sldMk cId="1905783596" sldId="675"/>
            <ac:grpSpMk id="80" creationId="{D7695A4C-4D2F-B222-DE39-5F3193C3E574}"/>
          </ac:grpSpMkLst>
        </pc:grpChg>
        <pc:grpChg chg="mod">
          <ac:chgData name="(대학원생) 송상현 (도시환경공학과)" userId="70f2d841-58d8-4d83-bb54-db1f3fe2fa38" providerId="ADAL" clId="{27356C79-3A7B-4499-B7BC-19DC462FDB07}" dt="2022-12-07T09:25:38.956" v="3111"/>
          <ac:grpSpMkLst>
            <pc:docMk/>
            <pc:sldMk cId="1905783596" sldId="675"/>
            <ac:grpSpMk id="85" creationId="{766B05D1-512A-057F-47CA-E494E61A6798}"/>
          </ac:grpSpMkLst>
        </pc:grpChg>
        <pc:grpChg chg="add mod">
          <ac:chgData name="(대학원생) 송상현 (도시환경공학과)" userId="70f2d841-58d8-4d83-bb54-db1f3fe2fa38" providerId="ADAL" clId="{27356C79-3A7B-4499-B7BC-19DC462FDB07}" dt="2022-12-07T09:41:21.667" v="3611" actId="1076"/>
          <ac:grpSpMkLst>
            <pc:docMk/>
            <pc:sldMk cId="1905783596" sldId="675"/>
            <ac:grpSpMk id="92" creationId="{60BDEA43-4BDD-B8DD-8F2D-43AB72C24EB5}"/>
          </ac:grpSpMkLst>
        </pc:grpChg>
        <pc:grpChg chg="mod">
          <ac:chgData name="(대학원생) 송상현 (도시환경공학과)" userId="70f2d841-58d8-4d83-bb54-db1f3fe2fa38" providerId="ADAL" clId="{27356C79-3A7B-4499-B7BC-19DC462FDB07}" dt="2022-12-07T09:27:23.946" v="3167"/>
          <ac:grpSpMkLst>
            <pc:docMk/>
            <pc:sldMk cId="1905783596" sldId="675"/>
            <ac:grpSpMk id="93" creationId="{1972C885-7FE7-6F5D-1F3A-98F60D2129D2}"/>
          </ac:grpSpMkLst>
        </pc:grpChg>
        <pc:grpChg chg="mod">
          <ac:chgData name="(대학원생) 송상현 (도시환경공학과)" userId="70f2d841-58d8-4d83-bb54-db1f3fe2fa38" providerId="ADAL" clId="{27356C79-3A7B-4499-B7BC-19DC462FDB07}" dt="2022-12-07T09:27:23.946" v="3167"/>
          <ac:grpSpMkLst>
            <pc:docMk/>
            <pc:sldMk cId="1905783596" sldId="675"/>
            <ac:grpSpMk id="98" creationId="{6EADDB02-B9B9-6E31-9991-A224468F53C9}"/>
          </ac:grpSpMkLst>
        </pc:grpChg>
        <pc:grpChg chg="add mod">
          <ac:chgData name="(대학원생) 송상현 (도시환경공학과)" userId="70f2d841-58d8-4d83-bb54-db1f3fe2fa38" providerId="ADAL" clId="{27356C79-3A7B-4499-B7BC-19DC462FDB07}" dt="2022-12-07T09:38:54.803" v="3546" actId="1076"/>
          <ac:grpSpMkLst>
            <pc:docMk/>
            <pc:sldMk cId="1905783596" sldId="675"/>
            <ac:grpSpMk id="105" creationId="{8A684BC8-EB06-A5FE-98EC-86E6179F4C62}"/>
          </ac:grpSpMkLst>
        </pc:grpChg>
        <pc:grpChg chg="mod">
          <ac:chgData name="(대학원생) 송상현 (도시환경공학과)" userId="70f2d841-58d8-4d83-bb54-db1f3fe2fa38" providerId="ADAL" clId="{27356C79-3A7B-4499-B7BC-19DC462FDB07}" dt="2022-12-07T09:34:29.463" v="3457"/>
          <ac:grpSpMkLst>
            <pc:docMk/>
            <pc:sldMk cId="1905783596" sldId="675"/>
            <ac:grpSpMk id="106" creationId="{63D29BA2-5E0B-BF93-76D2-C9CCA907DADC}"/>
          </ac:grpSpMkLst>
        </pc:grpChg>
        <pc:grpChg chg="add mod">
          <ac:chgData name="(대학원생) 송상현 (도시환경공학과)" userId="70f2d841-58d8-4d83-bb54-db1f3fe2fa38" providerId="ADAL" clId="{27356C79-3A7B-4499-B7BC-19DC462FDB07}" dt="2022-12-07T09:37:49.355" v="3534" actId="164"/>
          <ac:grpSpMkLst>
            <pc:docMk/>
            <pc:sldMk cId="1905783596" sldId="675"/>
            <ac:grpSpMk id="117" creationId="{DD03222A-B3F1-2BB5-14CB-EF44A04A4C9A}"/>
          </ac:grpSpMkLst>
        </pc:grpChg>
        <pc:grpChg chg="add mod">
          <ac:chgData name="(대학원생) 송상현 (도시환경공학과)" userId="70f2d841-58d8-4d83-bb54-db1f3fe2fa38" providerId="ADAL" clId="{27356C79-3A7B-4499-B7BC-19DC462FDB07}" dt="2022-12-07T09:36:08.248" v="3476" actId="571"/>
          <ac:grpSpMkLst>
            <pc:docMk/>
            <pc:sldMk cId="1905783596" sldId="675"/>
            <ac:grpSpMk id="118" creationId="{C35AE59D-EA0B-B40B-749C-75935A86F83C}"/>
          </ac:grpSpMkLst>
        </pc:grpChg>
        <pc:grpChg chg="mod">
          <ac:chgData name="(대학원생) 송상현 (도시환경공학과)" userId="70f2d841-58d8-4d83-bb54-db1f3fe2fa38" providerId="ADAL" clId="{27356C79-3A7B-4499-B7BC-19DC462FDB07}" dt="2022-12-07T09:36:08.248" v="3476" actId="571"/>
          <ac:grpSpMkLst>
            <pc:docMk/>
            <pc:sldMk cId="1905783596" sldId="675"/>
            <ac:grpSpMk id="119" creationId="{A5EF8B42-BC53-BBA7-B99C-2CB7CAB3E9C6}"/>
          </ac:grpSpMkLst>
        </pc:grpChg>
        <pc:grpChg chg="add mod">
          <ac:chgData name="(대학원생) 송상현 (도시환경공학과)" userId="70f2d841-58d8-4d83-bb54-db1f3fe2fa38" providerId="ADAL" clId="{27356C79-3A7B-4499-B7BC-19DC462FDB07}" dt="2022-12-07T09:37:45.408" v="3533" actId="164"/>
          <ac:grpSpMkLst>
            <pc:docMk/>
            <pc:sldMk cId="1905783596" sldId="675"/>
            <ac:grpSpMk id="129" creationId="{D534A02F-9F13-A0F1-2823-50D99CBDE444}"/>
          </ac:grpSpMkLst>
        </pc:grpChg>
        <pc:grpChg chg="add mod">
          <ac:chgData name="(대학원생) 송상현 (도시환경공학과)" userId="70f2d841-58d8-4d83-bb54-db1f3fe2fa38" providerId="ADAL" clId="{27356C79-3A7B-4499-B7BC-19DC462FDB07}" dt="2022-12-07T09:38:54.803" v="3546" actId="1076"/>
          <ac:grpSpMkLst>
            <pc:docMk/>
            <pc:sldMk cId="1905783596" sldId="675"/>
            <ac:grpSpMk id="133" creationId="{26BD2A31-3FDF-A81E-8016-282932FF6D56}"/>
          </ac:grpSpMkLst>
        </pc:grpChg>
        <pc:grpChg chg="add mod">
          <ac:chgData name="(대학원생) 송상현 (도시환경공학과)" userId="70f2d841-58d8-4d83-bb54-db1f3fe2fa38" providerId="ADAL" clId="{27356C79-3A7B-4499-B7BC-19DC462FDB07}" dt="2022-12-07T09:38:54.803" v="3546" actId="1076"/>
          <ac:grpSpMkLst>
            <pc:docMk/>
            <pc:sldMk cId="1905783596" sldId="675"/>
            <ac:grpSpMk id="134" creationId="{2F0594CF-AE9D-4566-2900-5227B92D53AB}"/>
          </ac:grpSpMkLst>
        </pc:grpChg>
        <pc:cxnChg chg="mod">
          <ac:chgData name="(대학원생) 송상현 (도시환경공학과)" userId="70f2d841-58d8-4d83-bb54-db1f3fe2fa38" providerId="ADAL" clId="{27356C79-3A7B-4499-B7BC-19DC462FDB07}" dt="2022-12-07T09:23:55.111" v="3055" actId="478"/>
          <ac:cxnSpMkLst>
            <pc:docMk/>
            <pc:sldMk cId="1905783596" sldId="675"/>
            <ac:cxnSpMk id="37" creationId="{BC3EBE79-CB9B-0ECE-7622-A46D4D4EB4F7}"/>
          </ac:cxnSpMkLst>
        </pc:cxnChg>
      </pc:sldChg>
      <pc:sldChg chg="addSp delSp modSp add mod ord">
        <pc:chgData name="(대학원생) 송상현 (도시환경공학과)" userId="70f2d841-58d8-4d83-bb54-db1f3fe2fa38" providerId="ADAL" clId="{27356C79-3A7B-4499-B7BC-19DC462FDB07}" dt="2022-12-08T01:24:30.180" v="7820" actId="20577"/>
        <pc:sldMkLst>
          <pc:docMk/>
          <pc:sldMk cId="2461356940" sldId="676"/>
        </pc:sldMkLst>
        <pc:spChg chg="mod">
          <ac:chgData name="(대학원생) 송상현 (도시환경공학과)" userId="70f2d841-58d8-4d83-bb54-db1f3fe2fa38" providerId="ADAL" clId="{27356C79-3A7B-4499-B7BC-19DC462FDB07}" dt="2022-12-08T01:24:30.180" v="7820" actId="20577"/>
          <ac:spMkLst>
            <pc:docMk/>
            <pc:sldMk cId="2461356940" sldId="676"/>
            <ac:spMk id="3" creationId="{AF05EFE3-8DE1-4E68-0AD9-F36E2C89FD31}"/>
          </ac:spMkLst>
        </pc:spChg>
        <pc:spChg chg="del">
          <ac:chgData name="(대학원생) 송상현 (도시환경공학과)" userId="70f2d841-58d8-4d83-bb54-db1f3fe2fa38" providerId="ADAL" clId="{27356C79-3A7B-4499-B7BC-19DC462FDB07}" dt="2022-12-07T10:57:50.073" v="4801" actId="478"/>
          <ac:spMkLst>
            <pc:docMk/>
            <pc:sldMk cId="2461356940" sldId="676"/>
            <ac:spMk id="5" creationId="{5599D98F-4E15-B66D-63D0-07CD72465859}"/>
          </ac:spMkLst>
        </pc:spChg>
        <pc:spChg chg="add del mod">
          <ac:chgData name="(대학원생) 송상현 (도시환경공학과)" userId="70f2d841-58d8-4d83-bb54-db1f3fe2fa38" providerId="ADAL" clId="{27356C79-3A7B-4499-B7BC-19DC462FDB07}" dt="2022-12-07T10:57:47.048" v="4800" actId="478"/>
          <ac:spMkLst>
            <pc:docMk/>
            <pc:sldMk cId="2461356940" sldId="676"/>
            <ac:spMk id="13" creationId="{DA911670-AE0B-979E-7C74-DA6D25119EA9}"/>
          </ac:spMkLst>
        </pc:spChg>
        <pc:spChg chg="add del mod">
          <ac:chgData name="(대학원생) 송상현 (도시환경공학과)" userId="70f2d841-58d8-4d83-bb54-db1f3fe2fa38" providerId="ADAL" clId="{27356C79-3A7B-4499-B7BC-19DC462FDB07}" dt="2022-12-07T11:00:52.572" v="4906"/>
          <ac:spMkLst>
            <pc:docMk/>
            <pc:sldMk cId="2461356940" sldId="676"/>
            <ac:spMk id="33" creationId="{B3FABCC1-B601-D6DA-E689-4BBD4B534CC0}"/>
          </ac:spMkLst>
        </pc:spChg>
        <pc:spChg chg="add del mod">
          <ac:chgData name="(대학원생) 송상현 (도시환경공학과)" userId="70f2d841-58d8-4d83-bb54-db1f3fe2fa38" providerId="ADAL" clId="{27356C79-3A7B-4499-B7BC-19DC462FDB07}" dt="2022-12-07T11:16:14.669" v="5056" actId="478"/>
          <ac:spMkLst>
            <pc:docMk/>
            <pc:sldMk cId="2461356940" sldId="676"/>
            <ac:spMk id="34" creationId="{F3AAE6B3-F00A-EC82-9449-692B855C3179}"/>
          </ac:spMkLst>
        </pc:spChg>
        <pc:spChg chg="add del mod">
          <ac:chgData name="(대학원생) 송상현 (도시환경공학과)" userId="70f2d841-58d8-4d83-bb54-db1f3fe2fa38" providerId="ADAL" clId="{27356C79-3A7B-4499-B7BC-19DC462FDB07}" dt="2022-12-07T11:16:14.669" v="5056" actId="478"/>
          <ac:spMkLst>
            <pc:docMk/>
            <pc:sldMk cId="2461356940" sldId="676"/>
            <ac:spMk id="35" creationId="{B0D9D767-3C95-6F11-9510-FCFF2E30135E}"/>
          </ac:spMkLst>
        </pc:spChg>
        <pc:spChg chg="add del mod">
          <ac:chgData name="(대학원생) 송상현 (도시환경공학과)" userId="70f2d841-58d8-4d83-bb54-db1f3fe2fa38" providerId="ADAL" clId="{27356C79-3A7B-4499-B7BC-19DC462FDB07}" dt="2022-12-07T11:16:16.339" v="5057" actId="478"/>
          <ac:spMkLst>
            <pc:docMk/>
            <pc:sldMk cId="2461356940" sldId="676"/>
            <ac:spMk id="37" creationId="{7D78E7E2-C203-709D-1116-E1221E310B58}"/>
          </ac:spMkLst>
        </pc:spChg>
        <pc:spChg chg="add del mod">
          <ac:chgData name="(대학원생) 송상현 (도시환경공학과)" userId="70f2d841-58d8-4d83-bb54-db1f3fe2fa38" providerId="ADAL" clId="{27356C79-3A7B-4499-B7BC-19DC462FDB07}" dt="2022-12-07T11:16:16.339" v="5057" actId="478"/>
          <ac:spMkLst>
            <pc:docMk/>
            <pc:sldMk cId="2461356940" sldId="676"/>
            <ac:spMk id="38" creationId="{E1E72366-A13C-3CBC-BF13-3C93D096A208}"/>
          </ac:spMkLst>
        </pc:spChg>
        <pc:spChg chg="add mod">
          <ac:chgData name="(대학원생) 송상현 (도시환경공학과)" userId="70f2d841-58d8-4d83-bb54-db1f3fe2fa38" providerId="ADAL" clId="{27356C79-3A7B-4499-B7BC-19DC462FDB07}" dt="2022-12-07T11:17:37.063" v="5073" actId="6549"/>
          <ac:spMkLst>
            <pc:docMk/>
            <pc:sldMk cId="2461356940" sldId="676"/>
            <ac:spMk id="39" creationId="{69A43540-C3A5-CEDA-2242-946DA6318AB6}"/>
          </ac:spMkLst>
        </pc:spChg>
        <pc:picChg chg="add del mod">
          <ac:chgData name="(대학원생) 송상현 (도시환경공학과)" userId="70f2d841-58d8-4d83-bb54-db1f3fe2fa38" providerId="ADAL" clId="{27356C79-3A7B-4499-B7BC-19DC462FDB07}" dt="2022-12-07T10:57:47.048" v="4800" actId="478"/>
          <ac:picMkLst>
            <pc:docMk/>
            <pc:sldMk cId="2461356940" sldId="676"/>
            <ac:picMk id="6" creationId="{969D8506-FA63-6341-43EF-A1D0A10E50E2}"/>
          </ac:picMkLst>
        </pc:picChg>
        <pc:picChg chg="add del mod">
          <ac:chgData name="(대학원생) 송상현 (도시환경공학과)" userId="70f2d841-58d8-4d83-bb54-db1f3fe2fa38" providerId="ADAL" clId="{27356C79-3A7B-4499-B7BC-19DC462FDB07}" dt="2022-12-07T10:57:47.048" v="4800" actId="478"/>
          <ac:picMkLst>
            <pc:docMk/>
            <pc:sldMk cId="2461356940" sldId="676"/>
            <ac:picMk id="7" creationId="{8373A43C-51C9-C067-0FA9-FBB025106468}"/>
          </ac:picMkLst>
        </pc:picChg>
        <pc:picChg chg="add del mod">
          <ac:chgData name="(대학원생) 송상현 (도시환경공학과)" userId="70f2d841-58d8-4d83-bb54-db1f3fe2fa38" providerId="ADAL" clId="{27356C79-3A7B-4499-B7BC-19DC462FDB07}" dt="2022-12-07T10:57:47.048" v="4800" actId="478"/>
          <ac:picMkLst>
            <pc:docMk/>
            <pc:sldMk cId="2461356940" sldId="676"/>
            <ac:picMk id="8" creationId="{785CD488-C370-A752-B997-70C4FDC10D2B}"/>
          </ac:picMkLst>
        </pc:picChg>
        <pc:picChg chg="add del mod">
          <ac:chgData name="(대학원생) 송상현 (도시환경공학과)" userId="70f2d841-58d8-4d83-bb54-db1f3fe2fa38" providerId="ADAL" clId="{27356C79-3A7B-4499-B7BC-19DC462FDB07}" dt="2022-12-07T10:57:47.048" v="4800" actId="478"/>
          <ac:picMkLst>
            <pc:docMk/>
            <pc:sldMk cId="2461356940" sldId="676"/>
            <ac:picMk id="9" creationId="{C2E9B14F-256C-EAD8-87B8-AA336CCFC175}"/>
          </ac:picMkLst>
        </pc:picChg>
        <pc:picChg chg="del">
          <ac:chgData name="(대학원생) 송상현 (도시환경공학과)" userId="70f2d841-58d8-4d83-bb54-db1f3fe2fa38" providerId="ADAL" clId="{27356C79-3A7B-4499-B7BC-19DC462FDB07}" dt="2022-12-07T10:57:47.048" v="4800" actId="478"/>
          <ac:picMkLst>
            <pc:docMk/>
            <pc:sldMk cId="2461356940" sldId="676"/>
            <ac:picMk id="10" creationId="{B3B815B6-8402-D011-2895-35FDC9722D4E}"/>
          </ac:picMkLst>
        </pc:picChg>
        <pc:picChg chg="add del mod">
          <ac:chgData name="(대학원생) 송상현 (도시환경공학과)" userId="70f2d841-58d8-4d83-bb54-db1f3fe2fa38" providerId="ADAL" clId="{27356C79-3A7B-4499-B7BC-19DC462FDB07}" dt="2022-12-07T10:57:47.048" v="4800" actId="478"/>
          <ac:picMkLst>
            <pc:docMk/>
            <pc:sldMk cId="2461356940" sldId="676"/>
            <ac:picMk id="11" creationId="{A6E8385F-4F6E-9530-CDDC-6628B341E56D}"/>
          </ac:picMkLst>
        </pc:picChg>
        <pc:picChg chg="del">
          <ac:chgData name="(대학원생) 송상현 (도시환경공학과)" userId="70f2d841-58d8-4d83-bb54-db1f3fe2fa38" providerId="ADAL" clId="{27356C79-3A7B-4499-B7BC-19DC462FDB07}" dt="2022-12-07T10:57:50.073" v="4801" actId="478"/>
          <ac:picMkLst>
            <pc:docMk/>
            <pc:sldMk cId="2461356940" sldId="676"/>
            <ac:picMk id="12" creationId="{33E86A1A-9210-B77C-AACE-F666E41C030E}"/>
          </ac:picMkLst>
        </pc:picChg>
        <pc:picChg chg="del">
          <ac:chgData name="(대학원생) 송상현 (도시환경공학과)" userId="70f2d841-58d8-4d83-bb54-db1f3fe2fa38" providerId="ADAL" clId="{27356C79-3A7B-4499-B7BC-19DC462FDB07}" dt="2022-12-07T10:57:50.073" v="4801" actId="478"/>
          <ac:picMkLst>
            <pc:docMk/>
            <pc:sldMk cId="2461356940" sldId="676"/>
            <ac:picMk id="14" creationId="{D360A87B-DA29-BD54-0F2A-F6CDE92B5501}"/>
          </ac:picMkLst>
        </pc:picChg>
        <pc:picChg chg="add del mod">
          <ac:chgData name="(대학원생) 송상현 (도시환경공학과)" userId="70f2d841-58d8-4d83-bb54-db1f3fe2fa38" providerId="ADAL" clId="{27356C79-3A7B-4499-B7BC-19DC462FDB07}" dt="2022-12-07T10:58:16.744" v="4873"/>
          <ac:picMkLst>
            <pc:docMk/>
            <pc:sldMk cId="2461356940" sldId="676"/>
            <ac:picMk id="16" creationId="{0E260229-207B-9AC3-ACB3-8D35EA77C09B}"/>
          </ac:picMkLst>
        </pc:picChg>
        <pc:picChg chg="add del mod">
          <ac:chgData name="(대학원생) 송상현 (도시환경공학과)" userId="70f2d841-58d8-4d83-bb54-db1f3fe2fa38" providerId="ADAL" clId="{27356C79-3A7B-4499-B7BC-19DC462FDB07}" dt="2022-12-07T10:58:16.744" v="4873"/>
          <ac:picMkLst>
            <pc:docMk/>
            <pc:sldMk cId="2461356940" sldId="676"/>
            <ac:picMk id="18" creationId="{A2717DF0-C502-BE44-DE47-59023A277371}"/>
          </ac:picMkLst>
        </pc:picChg>
        <pc:picChg chg="del">
          <ac:chgData name="(대학원생) 송상현 (도시환경공학과)" userId="70f2d841-58d8-4d83-bb54-db1f3fe2fa38" providerId="ADAL" clId="{27356C79-3A7B-4499-B7BC-19DC462FDB07}" dt="2022-12-07T10:57:51.244" v="4802" actId="478"/>
          <ac:picMkLst>
            <pc:docMk/>
            <pc:sldMk cId="2461356940" sldId="676"/>
            <ac:picMk id="19" creationId="{64B382C8-FFA7-C2AF-5EEC-830CB7780BE5}"/>
          </ac:picMkLst>
        </pc:picChg>
        <pc:picChg chg="add del mod">
          <ac:chgData name="(대학원생) 송상현 (도시환경공학과)" userId="70f2d841-58d8-4d83-bb54-db1f3fe2fa38" providerId="ADAL" clId="{27356C79-3A7B-4499-B7BC-19DC462FDB07}" dt="2022-12-07T10:58:16.744" v="4873"/>
          <ac:picMkLst>
            <pc:docMk/>
            <pc:sldMk cId="2461356940" sldId="676"/>
            <ac:picMk id="21" creationId="{76CEE382-44E1-B48E-5DC8-017DB2528A74}"/>
          </ac:picMkLst>
        </pc:picChg>
        <pc:picChg chg="add del mod">
          <ac:chgData name="(대학원생) 송상현 (도시환경공학과)" userId="70f2d841-58d8-4d83-bb54-db1f3fe2fa38" providerId="ADAL" clId="{27356C79-3A7B-4499-B7BC-19DC462FDB07}" dt="2022-12-07T10:58:16.744" v="4873"/>
          <ac:picMkLst>
            <pc:docMk/>
            <pc:sldMk cId="2461356940" sldId="676"/>
            <ac:picMk id="23" creationId="{BBD03DBF-DA78-13EC-129A-799C6BBC95A6}"/>
          </ac:picMkLst>
        </pc:picChg>
        <pc:picChg chg="add del mod">
          <ac:chgData name="(대학원생) 송상현 (도시환경공학과)" userId="70f2d841-58d8-4d83-bb54-db1f3fe2fa38" providerId="ADAL" clId="{27356C79-3A7B-4499-B7BC-19DC462FDB07}" dt="2022-12-07T11:16:14.669" v="5056" actId="478"/>
          <ac:picMkLst>
            <pc:docMk/>
            <pc:sldMk cId="2461356940" sldId="676"/>
            <ac:picMk id="25" creationId="{4E17E581-A44B-6FD7-03B0-C8BAD55FBAF6}"/>
          </ac:picMkLst>
        </pc:picChg>
        <pc:picChg chg="add del mod">
          <ac:chgData name="(대학원생) 송상현 (도시환경공학과)" userId="70f2d841-58d8-4d83-bb54-db1f3fe2fa38" providerId="ADAL" clId="{27356C79-3A7B-4499-B7BC-19DC462FDB07}" dt="2022-12-07T11:16:16.339" v="5057" actId="478"/>
          <ac:picMkLst>
            <pc:docMk/>
            <pc:sldMk cId="2461356940" sldId="676"/>
            <ac:picMk id="27" creationId="{89E9F78B-C99F-03B4-3539-DBB9E4DFCA8C}"/>
          </ac:picMkLst>
        </pc:picChg>
        <pc:picChg chg="add del mod">
          <ac:chgData name="(대학원생) 송상현 (도시환경공학과)" userId="70f2d841-58d8-4d83-bb54-db1f3fe2fa38" providerId="ADAL" clId="{27356C79-3A7B-4499-B7BC-19DC462FDB07}" dt="2022-12-07T11:16:14.669" v="5056" actId="478"/>
          <ac:picMkLst>
            <pc:docMk/>
            <pc:sldMk cId="2461356940" sldId="676"/>
            <ac:picMk id="29" creationId="{EB088D27-9ACB-C6C9-DD4E-4A21634F2626}"/>
          </ac:picMkLst>
        </pc:picChg>
        <pc:picChg chg="del">
          <ac:chgData name="(대학원생) 송상현 (도시환경공학과)" userId="70f2d841-58d8-4d83-bb54-db1f3fe2fa38" providerId="ADAL" clId="{27356C79-3A7B-4499-B7BC-19DC462FDB07}" dt="2022-12-07T10:57:50.073" v="4801" actId="478"/>
          <ac:picMkLst>
            <pc:docMk/>
            <pc:sldMk cId="2461356940" sldId="676"/>
            <ac:picMk id="31" creationId="{42AEDB29-D180-1EA4-8B90-722938B3F84F}"/>
          </ac:picMkLst>
        </pc:picChg>
        <pc:picChg chg="add del mod">
          <ac:chgData name="(대학원생) 송상현 (도시환경공학과)" userId="70f2d841-58d8-4d83-bb54-db1f3fe2fa38" providerId="ADAL" clId="{27356C79-3A7B-4499-B7BC-19DC462FDB07}" dt="2022-12-07T11:16:14.669" v="5056" actId="478"/>
          <ac:picMkLst>
            <pc:docMk/>
            <pc:sldMk cId="2461356940" sldId="676"/>
            <ac:picMk id="32" creationId="{826B824E-7169-9628-4C78-AA8BAAB3B9EF}"/>
          </ac:picMkLst>
        </pc:picChg>
        <pc:picChg chg="del">
          <ac:chgData name="(대학원생) 송상현 (도시환경공학과)" userId="70f2d841-58d8-4d83-bb54-db1f3fe2fa38" providerId="ADAL" clId="{27356C79-3A7B-4499-B7BC-19DC462FDB07}" dt="2022-12-07T10:57:50.073" v="4801" actId="478"/>
          <ac:picMkLst>
            <pc:docMk/>
            <pc:sldMk cId="2461356940" sldId="676"/>
            <ac:picMk id="36" creationId="{E271FDAE-8F0A-D63B-C744-128B75E5B0B0}"/>
          </ac:picMkLst>
        </pc:picChg>
        <pc:picChg chg="add mod">
          <ac:chgData name="(대학원생) 송상현 (도시환경공학과)" userId="70f2d841-58d8-4d83-bb54-db1f3fe2fa38" providerId="ADAL" clId="{27356C79-3A7B-4499-B7BC-19DC462FDB07}" dt="2022-12-07T11:17:11.067" v="5062" actId="1076"/>
          <ac:picMkLst>
            <pc:docMk/>
            <pc:sldMk cId="2461356940" sldId="676"/>
            <ac:picMk id="40" creationId="{E605E968-10E7-2664-8A5F-3A9294B14626}"/>
          </ac:picMkLst>
        </pc:picChg>
        <pc:picChg chg="add mod">
          <ac:chgData name="(대학원생) 송상현 (도시환경공학과)" userId="70f2d841-58d8-4d83-bb54-db1f3fe2fa38" providerId="ADAL" clId="{27356C79-3A7B-4499-B7BC-19DC462FDB07}" dt="2022-12-07T11:17:08.693" v="5061" actId="1076"/>
          <ac:picMkLst>
            <pc:docMk/>
            <pc:sldMk cId="2461356940" sldId="676"/>
            <ac:picMk id="41" creationId="{18CFA304-5AF5-D4C5-4015-E0C017CC437B}"/>
          </ac:picMkLst>
        </pc:picChg>
      </pc:sldChg>
      <pc:sldChg chg="addSp delSp modSp add mod modNotesTx">
        <pc:chgData name="(대학원생) 송상현 (도시환경공학과)" userId="70f2d841-58d8-4d83-bb54-db1f3fe2fa38" providerId="ADAL" clId="{27356C79-3A7B-4499-B7BC-19DC462FDB07}" dt="2022-12-08T01:30:04.396" v="8041" actId="113"/>
        <pc:sldMkLst>
          <pc:docMk/>
          <pc:sldMk cId="140137929" sldId="677"/>
        </pc:sldMkLst>
        <pc:spChg chg="mod">
          <ac:chgData name="(대학원생) 송상현 (도시환경공학과)" userId="70f2d841-58d8-4d83-bb54-db1f3fe2fa38" providerId="ADAL" clId="{27356C79-3A7B-4499-B7BC-19DC462FDB07}" dt="2022-12-07T11:47:19.437" v="5884" actId="20577"/>
          <ac:spMkLst>
            <pc:docMk/>
            <pc:sldMk cId="140137929" sldId="677"/>
            <ac:spMk id="3" creationId="{AF05EFE3-8DE1-4E68-0AD9-F36E2C89FD31}"/>
          </ac:spMkLst>
        </pc:spChg>
        <pc:spChg chg="add mod">
          <ac:chgData name="(대학원생) 송상현 (도시환경공학과)" userId="70f2d841-58d8-4d83-bb54-db1f3fe2fa38" providerId="ADAL" clId="{27356C79-3A7B-4499-B7BC-19DC462FDB07}" dt="2022-12-07T11:49:33.667" v="5925" actId="1076"/>
          <ac:spMkLst>
            <pc:docMk/>
            <pc:sldMk cId="140137929" sldId="677"/>
            <ac:spMk id="11" creationId="{DE668F15-3F8C-2394-176A-C4718FC6A6F5}"/>
          </ac:spMkLst>
        </pc:spChg>
        <pc:spChg chg="add mod">
          <ac:chgData name="(대학원생) 송상현 (도시환경공학과)" userId="70f2d841-58d8-4d83-bb54-db1f3fe2fa38" providerId="ADAL" clId="{27356C79-3A7B-4499-B7BC-19DC462FDB07}" dt="2022-12-07T11:49:37.874" v="5926" actId="1076"/>
          <ac:spMkLst>
            <pc:docMk/>
            <pc:sldMk cId="140137929" sldId="677"/>
            <ac:spMk id="13" creationId="{2DB91888-20BB-BE64-F149-166C25EB9BD3}"/>
          </ac:spMkLst>
        </pc:spChg>
        <pc:spChg chg="mod">
          <ac:chgData name="(대학원생) 송상현 (도시환경공학과)" userId="70f2d841-58d8-4d83-bb54-db1f3fe2fa38" providerId="ADAL" clId="{27356C79-3A7B-4499-B7BC-19DC462FDB07}" dt="2022-12-07T11:47:52.999" v="5897" actId="14100"/>
          <ac:spMkLst>
            <pc:docMk/>
            <pc:sldMk cId="140137929" sldId="677"/>
            <ac:spMk id="34" creationId="{F3AAE6B3-F00A-EC82-9449-692B855C3179}"/>
          </ac:spMkLst>
        </pc:spChg>
        <pc:spChg chg="del">
          <ac:chgData name="(대학원생) 송상현 (도시환경공학과)" userId="70f2d841-58d8-4d83-bb54-db1f3fe2fa38" providerId="ADAL" clId="{27356C79-3A7B-4499-B7BC-19DC462FDB07}" dt="2022-12-07T11:47:49.204" v="5896" actId="478"/>
          <ac:spMkLst>
            <pc:docMk/>
            <pc:sldMk cId="140137929" sldId="677"/>
            <ac:spMk id="35" creationId="{B0D9D767-3C95-6F11-9510-FCFF2E30135E}"/>
          </ac:spMkLst>
        </pc:spChg>
        <pc:spChg chg="del">
          <ac:chgData name="(대학원생) 송상현 (도시환경공학과)" userId="70f2d841-58d8-4d83-bb54-db1f3fe2fa38" providerId="ADAL" clId="{27356C79-3A7B-4499-B7BC-19DC462FDB07}" dt="2022-12-07T11:47:49.204" v="5896" actId="478"/>
          <ac:spMkLst>
            <pc:docMk/>
            <pc:sldMk cId="140137929" sldId="677"/>
            <ac:spMk id="37" creationId="{7D78E7E2-C203-709D-1116-E1221E310B58}"/>
          </ac:spMkLst>
        </pc:spChg>
        <pc:spChg chg="del">
          <ac:chgData name="(대학원생) 송상현 (도시환경공학과)" userId="70f2d841-58d8-4d83-bb54-db1f3fe2fa38" providerId="ADAL" clId="{27356C79-3A7B-4499-B7BC-19DC462FDB07}" dt="2022-12-07T11:47:49.204" v="5896" actId="478"/>
          <ac:spMkLst>
            <pc:docMk/>
            <pc:sldMk cId="140137929" sldId="677"/>
            <ac:spMk id="38" creationId="{E1E72366-A13C-3CBC-BF13-3C93D096A208}"/>
          </ac:spMkLst>
        </pc:spChg>
        <pc:spChg chg="mod">
          <ac:chgData name="(대학원생) 송상현 (도시환경공학과)" userId="70f2d841-58d8-4d83-bb54-db1f3fe2fa38" providerId="ADAL" clId="{27356C79-3A7B-4499-B7BC-19DC462FDB07}" dt="2022-12-08T01:30:04.396" v="8041" actId="113"/>
          <ac:spMkLst>
            <pc:docMk/>
            <pc:sldMk cId="140137929" sldId="677"/>
            <ac:spMk id="39" creationId="{69A43540-C3A5-CEDA-2242-946DA6318AB6}"/>
          </ac:spMkLst>
        </pc:spChg>
        <pc:picChg chg="add del mod ord modCrop">
          <ac:chgData name="(대학원생) 송상현 (도시환경공학과)" userId="70f2d841-58d8-4d83-bb54-db1f3fe2fa38" providerId="ADAL" clId="{27356C79-3A7B-4499-B7BC-19DC462FDB07}" dt="2022-12-07T11:47:49.204" v="5896" actId="478"/>
          <ac:picMkLst>
            <pc:docMk/>
            <pc:sldMk cId="140137929" sldId="677"/>
            <ac:picMk id="6" creationId="{E393FC9F-0561-A6C1-245E-F20284DAA578}"/>
          </ac:picMkLst>
        </pc:picChg>
        <pc:picChg chg="add del mod ord">
          <ac:chgData name="(대학원생) 송상현 (도시환경공학과)" userId="70f2d841-58d8-4d83-bb54-db1f3fe2fa38" providerId="ADAL" clId="{27356C79-3A7B-4499-B7BC-19DC462FDB07}" dt="2022-12-07T11:47:49.204" v="5896" actId="478"/>
          <ac:picMkLst>
            <pc:docMk/>
            <pc:sldMk cId="140137929" sldId="677"/>
            <ac:picMk id="8" creationId="{83ACBFB0-4486-B7EF-0238-5B7771946767}"/>
          </ac:picMkLst>
        </pc:picChg>
        <pc:picChg chg="add del mod">
          <ac:chgData name="(대학원생) 송상현 (도시환경공학과)" userId="70f2d841-58d8-4d83-bb54-db1f3fe2fa38" providerId="ADAL" clId="{27356C79-3A7B-4499-B7BC-19DC462FDB07}" dt="2022-12-07T11:15:08.426" v="5035"/>
          <ac:picMkLst>
            <pc:docMk/>
            <pc:sldMk cId="140137929" sldId="677"/>
            <ac:picMk id="9" creationId="{C280B9BF-2973-03CF-48E4-89F65F6DB15F}"/>
          </ac:picMkLst>
        </pc:picChg>
        <pc:picChg chg="add mod">
          <ac:chgData name="(대학원생) 송상현 (도시환경공학과)" userId="70f2d841-58d8-4d83-bb54-db1f3fe2fa38" providerId="ADAL" clId="{27356C79-3A7B-4499-B7BC-19DC462FDB07}" dt="2022-12-07T11:49:33.667" v="5925" actId="1076"/>
          <ac:picMkLst>
            <pc:docMk/>
            <pc:sldMk cId="140137929" sldId="677"/>
            <ac:picMk id="10" creationId="{12E903D7-7D1E-810D-687D-F1591FA266E4}"/>
          </ac:picMkLst>
        </pc:picChg>
        <pc:picChg chg="add mod modCrop">
          <ac:chgData name="(대학원생) 송상현 (도시환경공학과)" userId="70f2d841-58d8-4d83-bb54-db1f3fe2fa38" providerId="ADAL" clId="{27356C79-3A7B-4499-B7BC-19DC462FDB07}" dt="2022-12-07T11:49:37.874" v="5926" actId="1076"/>
          <ac:picMkLst>
            <pc:docMk/>
            <pc:sldMk cId="140137929" sldId="677"/>
            <ac:picMk id="12" creationId="{935A878D-DC6E-74A3-6B75-6CD355AE5B54}"/>
          </ac:picMkLst>
        </pc:picChg>
        <pc:picChg chg="add del">
          <ac:chgData name="(대학원생) 송상현 (도시환경공학과)" userId="70f2d841-58d8-4d83-bb54-db1f3fe2fa38" providerId="ADAL" clId="{27356C79-3A7B-4499-B7BC-19DC462FDB07}" dt="2022-12-07T11:47:49.204" v="5896" actId="478"/>
          <ac:picMkLst>
            <pc:docMk/>
            <pc:sldMk cId="140137929" sldId="677"/>
            <ac:picMk id="25" creationId="{4E17E581-A44B-6FD7-03B0-C8BAD55FBAF6}"/>
          </ac:picMkLst>
        </pc:picChg>
        <pc:picChg chg="add del mod ord modCrop">
          <ac:chgData name="(대학원생) 송상현 (도시환경공학과)" userId="70f2d841-58d8-4d83-bb54-db1f3fe2fa38" providerId="ADAL" clId="{27356C79-3A7B-4499-B7BC-19DC462FDB07}" dt="2022-12-07T11:47:49.204" v="5896" actId="478"/>
          <ac:picMkLst>
            <pc:docMk/>
            <pc:sldMk cId="140137929" sldId="677"/>
            <ac:picMk id="27" creationId="{89E9F78B-C99F-03B4-3539-DBB9E4DFCA8C}"/>
          </ac:picMkLst>
        </pc:picChg>
        <pc:picChg chg="del">
          <ac:chgData name="(대학원생) 송상현 (도시환경공학과)" userId="70f2d841-58d8-4d83-bb54-db1f3fe2fa38" providerId="ADAL" clId="{27356C79-3A7B-4499-B7BC-19DC462FDB07}" dt="2022-12-07T11:13:50.843" v="5020" actId="478"/>
          <ac:picMkLst>
            <pc:docMk/>
            <pc:sldMk cId="140137929" sldId="677"/>
            <ac:picMk id="29" creationId="{EB088D27-9ACB-C6C9-DD4E-4A21634F2626}"/>
          </ac:picMkLst>
        </pc:picChg>
        <pc:picChg chg="del">
          <ac:chgData name="(대학원생) 송상현 (도시환경공학과)" userId="70f2d841-58d8-4d83-bb54-db1f3fe2fa38" providerId="ADAL" clId="{27356C79-3A7B-4499-B7BC-19DC462FDB07}" dt="2022-12-07T11:14:18.366" v="5025" actId="478"/>
          <ac:picMkLst>
            <pc:docMk/>
            <pc:sldMk cId="140137929" sldId="677"/>
            <ac:picMk id="32" creationId="{826B824E-7169-9628-4C78-AA8BAAB3B9EF}"/>
          </ac:picMkLst>
        </pc:picChg>
      </pc:sldChg>
      <pc:sldChg chg="add ord">
        <pc:chgData name="(대학원생) 송상현 (도시환경공학과)" userId="70f2d841-58d8-4d83-bb54-db1f3fe2fa38" providerId="ADAL" clId="{27356C79-3A7B-4499-B7BC-19DC462FDB07}" dt="2022-12-07T11:35:46.437" v="5676"/>
        <pc:sldMkLst>
          <pc:docMk/>
          <pc:sldMk cId="2277790815" sldId="678"/>
        </pc:sldMkLst>
      </pc:sldChg>
      <pc:sldChg chg="new del">
        <pc:chgData name="(대학원생) 송상현 (도시환경공학과)" userId="70f2d841-58d8-4d83-bb54-db1f3fe2fa38" providerId="ADAL" clId="{27356C79-3A7B-4499-B7BC-19DC462FDB07}" dt="2022-12-07T11:26:02.907" v="5326" actId="680"/>
        <pc:sldMkLst>
          <pc:docMk/>
          <pc:sldMk cId="737388348" sldId="679"/>
        </pc:sldMkLst>
      </pc:sldChg>
      <pc:sldChg chg="delSp modSp add mod">
        <pc:chgData name="(대학원생) 송상현 (도시환경공학과)" userId="70f2d841-58d8-4d83-bb54-db1f3fe2fa38" providerId="ADAL" clId="{27356C79-3A7B-4499-B7BC-19DC462FDB07}" dt="2022-12-08T01:56:05.138" v="8424" actId="20577"/>
        <pc:sldMkLst>
          <pc:docMk/>
          <pc:sldMk cId="1358154007" sldId="679"/>
        </pc:sldMkLst>
        <pc:spChg chg="del">
          <ac:chgData name="(대학원생) 송상현 (도시환경공학과)" userId="70f2d841-58d8-4d83-bb54-db1f3fe2fa38" providerId="ADAL" clId="{27356C79-3A7B-4499-B7BC-19DC462FDB07}" dt="2022-12-07T11:34:29.195" v="5669" actId="478"/>
          <ac:spMkLst>
            <pc:docMk/>
            <pc:sldMk cId="1358154007" sldId="679"/>
            <ac:spMk id="5" creationId="{33E5A626-4146-4ADF-AC57-E15772616391}"/>
          </ac:spMkLst>
        </pc:spChg>
        <pc:spChg chg="mod">
          <ac:chgData name="(대학원생) 송상현 (도시환경공학과)" userId="70f2d841-58d8-4d83-bb54-db1f3fe2fa38" providerId="ADAL" clId="{27356C79-3A7B-4499-B7BC-19DC462FDB07}" dt="2022-12-08T01:55:28.502" v="8398" actId="1076"/>
          <ac:spMkLst>
            <pc:docMk/>
            <pc:sldMk cId="1358154007" sldId="679"/>
            <ac:spMk id="11" creationId="{2FCA189F-0D39-424E-E927-F84FDB2709A1}"/>
          </ac:spMkLst>
        </pc:spChg>
        <pc:graphicFrameChg chg="mod modGraphic">
          <ac:chgData name="(대학원생) 송상현 (도시환경공학과)" userId="70f2d841-58d8-4d83-bb54-db1f3fe2fa38" providerId="ADAL" clId="{27356C79-3A7B-4499-B7BC-19DC462FDB07}" dt="2022-12-08T01:56:05.138" v="8424" actId="20577"/>
          <ac:graphicFrameMkLst>
            <pc:docMk/>
            <pc:sldMk cId="1358154007" sldId="679"/>
            <ac:graphicFrameMk id="6" creationId="{639535AB-2D78-0DCE-7B8A-1C850273BFBB}"/>
          </ac:graphicFrameMkLst>
        </pc:graphicFrameChg>
        <pc:graphicFrameChg chg="mod">
          <ac:chgData name="(대학원생) 송상현 (도시환경공학과)" userId="70f2d841-58d8-4d83-bb54-db1f3fe2fa38" providerId="ADAL" clId="{27356C79-3A7B-4499-B7BC-19DC462FDB07}" dt="2022-12-08T01:55:32.895" v="8399" actId="1076"/>
          <ac:graphicFrameMkLst>
            <pc:docMk/>
            <pc:sldMk cId="1358154007" sldId="679"/>
            <ac:graphicFrameMk id="10" creationId="{64101CC5-2B65-47C6-BD15-B3399438142A}"/>
          </ac:graphicFrameMkLst>
        </pc:graphicFrameChg>
      </pc:sldChg>
      <pc:sldChg chg="addSp delSp modSp add mod">
        <pc:chgData name="(대학원생) 송상현 (도시환경공학과)" userId="70f2d841-58d8-4d83-bb54-db1f3fe2fa38" providerId="ADAL" clId="{27356C79-3A7B-4499-B7BC-19DC462FDB07}" dt="2022-12-07T11:52:54.210" v="6037" actId="20577"/>
        <pc:sldMkLst>
          <pc:docMk/>
          <pc:sldMk cId="1519657885" sldId="680"/>
        </pc:sldMkLst>
        <pc:spChg chg="mod">
          <ac:chgData name="(대학원생) 송상현 (도시환경공학과)" userId="70f2d841-58d8-4d83-bb54-db1f3fe2fa38" providerId="ADAL" clId="{27356C79-3A7B-4499-B7BC-19DC462FDB07}" dt="2022-12-07T11:52:54.210" v="6037" actId="20577"/>
          <ac:spMkLst>
            <pc:docMk/>
            <pc:sldMk cId="1519657885" sldId="680"/>
            <ac:spMk id="3" creationId="{AF05EFE3-8DE1-4E68-0AD9-F36E2C89FD31}"/>
          </ac:spMkLst>
        </pc:spChg>
        <pc:spChg chg="mod">
          <ac:chgData name="(대학원생) 송상현 (도시환경공학과)" userId="70f2d841-58d8-4d83-bb54-db1f3fe2fa38" providerId="ADAL" clId="{27356C79-3A7B-4499-B7BC-19DC462FDB07}" dt="2022-12-07T11:52:50.046" v="6016" actId="20577"/>
          <ac:spMkLst>
            <pc:docMk/>
            <pc:sldMk cId="1519657885" sldId="680"/>
            <ac:spMk id="4" creationId="{25711E08-42B9-E874-ABE3-74C268B34221}"/>
          </ac:spMkLst>
        </pc:spChg>
        <pc:spChg chg="add mod">
          <ac:chgData name="(대학원생) 송상현 (도시환경공학과)" userId="70f2d841-58d8-4d83-bb54-db1f3fe2fa38" providerId="ADAL" clId="{27356C79-3A7B-4499-B7BC-19DC462FDB07}" dt="2022-12-07T11:52:25.406" v="6009"/>
          <ac:spMkLst>
            <pc:docMk/>
            <pc:sldMk cId="1519657885" sldId="680"/>
            <ac:spMk id="5" creationId="{086EF4A0-DAD0-3265-CB2C-D48693BF1402}"/>
          </ac:spMkLst>
        </pc:spChg>
        <pc:spChg chg="add mod">
          <ac:chgData name="(대학원생) 송상현 (도시환경공학과)" userId="70f2d841-58d8-4d83-bb54-db1f3fe2fa38" providerId="ADAL" clId="{27356C79-3A7B-4499-B7BC-19DC462FDB07}" dt="2022-12-07T11:52:32.951" v="6010" actId="1076"/>
          <ac:spMkLst>
            <pc:docMk/>
            <pc:sldMk cId="1519657885" sldId="680"/>
            <ac:spMk id="6" creationId="{5AD128A6-AB7C-71D1-AE39-44AF14B57EC3}"/>
          </ac:spMkLst>
        </pc:spChg>
        <pc:spChg chg="add mod">
          <ac:chgData name="(대학원생) 송상현 (도시환경공학과)" userId="70f2d841-58d8-4d83-bb54-db1f3fe2fa38" providerId="ADAL" clId="{27356C79-3A7B-4499-B7BC-19DC462FDB07}" dt="2022-12-07T11:50:29.760" v="5935" actId="20577"/>
          <ac:spMkLst>
            <pc:docMk/>
            <pc:sldMk cId="1519657885" sldId="680"/>
            <ac:spMk id="7" creationId="{534461C3-4975-CFDC-A1DB-66668E8F0BA8}"/>
          </ac:spMkLst>
        </pc:spChg>
        <pc:spChg chg="add mod">
          <ac:chgData name="(대학원생) 송상현 (도시환경공학과)" userId="70f2d841-58d8-4d83-bb54-db1f3fe2fa38" providerId="ADAL" clId="{27356C79-3A7B-4499-B7BC-19DC462FDB07}" dt="2022-12-07T11:52:40.012" v="6015"/>
          <ac:spMkLst>
            <pc:docMk/>
            <pc:sldMk cId="1519657885" sldId="680"/>
            <ac:spMk id="8" creationId="{DCC47E6A-050D-FC85-C2FD-63BB3C8CA79B}"/>
          </ac:spMkLst>
        </pc:spChg>
        <pc:spChg chg="del mod">
          <ac:chgData name="(대학원생) 송상현 (도시환경공학과)" userId="70f2d841-58d8-4d83-bb54-db1f3fe2fa38" providerId="ADAL" clId="{27356C79-3A7B-4499-B7BC-19DC462FDB07}" dt="2022-12-07T11:50:26.851" v="5927" actId="478"/>
          <ac:spMkLst>
            <pc:docMk/>
            <pc:sldMk cId="1519657885" sldId="680"/>
            <ac:spMk id="39" creationId="{69A43540-C3A5-CEDA-2242-946DA6318AB6}"/>
          </ac:spMkLst>
        </pc:spChg>
        <pc:picChg chg="del">
          <ac:chgData name="(대학원생) 송상현 (도시환경공학과)" userId="70f2d841-58d8-4d83-bb54-db1f3fe2fa38" providerId="ADAL" clId="{27356C79-3A7B-4499-B7BC-19DC462FDB07}" dt="2022-12-07T11:36:17.386" v="5722" actId="478"/>
          <ac:picMkLst>
            <pc:docMk/>
            <pc:sldMk cId="1519657885" sldId="680"/>
            <ac:picMk id="40" creationId="{E605E968-10E7-2664-8A5F-3A9294B14626}"/>
          </ac:picMkLst>
        </pc:picChg>
        <pc:picChg chg="del">
          <ac:chgData name="(대학원생) 송상현 (도시환경공학과)" userId="70f2d841-58d8-4d83-bb54-db1f3fe2fa38" providerId="ADAL" clId="{27356C79-3A7B-4499-B7BC-19DC462FDB07}" dt="2022-12-07T11:36:17.386" v="5722" actId="478"/>
          <ac:picMkLst>
            <pc:docMk/>
            <pc:sldMk cId="1519657885" sldId="680"/>
            <ac:picMk id="41" creationId="{18CFA304-5AF5-D4C5-4015-E0C017CC437B}"/>
          </ac:picMkLst>
        </pc:picChg>
      </pc:sldChg>
      <pc:sldChg chg="addSp delSp modSp add mod ord">
        <pc:chgData name="(대학원생) 송상현 (도시환경공학과)" userId="70f2d841-58d8-4d83-bb54-db1f3fe2fa38" providerId="ADAL" clId="{27356C79-3A7B-4499-B7BC-19DC462FDB07}" dt="2022-12-08T01:09:58.808" v="6813"/>
        <pc:sldMkLst>
          <pc:docMk/>
          <pc:sldMk cId="3043245982" sldId="681"/>
        </pc:sldMkLst>
        <pc:spChg chg="add mod">
          <ac:chgData name="(대학원생) 송상현 (도시환경공학과)" userId="70f2d841-58d8-4d83-bb54-db1f3fe2fa38" providerId="ADAL" clId="{27356C79-3A7B-4499-B7BC-19DC462FDB07}" dt="2022-12-07T11:38:19.494" v="5736" actId="20577"/>
          <ac:spMkLst>
            <pc:docMk/>
            <pc:sldMk cId="3043245982" sldId="681"/>
            <ac:spMk id="6" creationId="{6AA34D04-F2B2-5A61-77C2-A6A918A56A29}"/>
          </ac:spMkLst>
        </pc:spChg>
        <pc:spChg chg="add mod">
          <ac:chgData name="(대학원생) 송상현 (도시환경공학과)" userId="70f2d841-58d8-4d83-bb54-db1f3fe2fa38" providerId="ADAL" clId="{27356C79-3A7B-4499-B7BC-19DC462FDB07}" dt="2022-12-07T11:38:41.628" v="5741" actId="1076"/>
          <ac:spMkLst>
            <pc:docMk/>
            <pc:sldMk cId="3043245982" sldId="681"/>
            <ac:spMk id="7" creationId="{0EE67BAE-43ED-3C00-54F8-42EFE83CC7CD}"/>
          </ac:spMkLst>
        </pc:spChg>
        <pc:spChg chg="add mod">
          <ac:chgData name="(대학원생) 송상현 (도시환경공학과)" userId="70f2d841-58d8-4d83-bb54-db1f3fe2fa38" providerId="ADAL" clId="{27356C79-3A7B-4499-B7BC-19DC462FDB07}" dt="2022-12-07T11:38:48.022" v="5748" actId="1076"/>
          <ac:spMkLst>
            <pc:docMk/>
            <pc:sldMk cId="3043245982" sldId="681"/>
            <ac:spMk id="8" creationId="{5D5668FA-EEBF-1553-17AB-7C8DA7B422FB}"/>
          </ac:spMkLst>
        </pc:spChg>
        <pc:graphicFrameChg chg="add del mod modGraphic">
          <ac:chgData name="(대학원생) 송상현 (도시환경공학과)" userId="70f2d841-58d8-4d83-bb54-db1f3fe2fa38" providerId="ADAL" clId="{27356C79-3A7B-4499-B7BC-19DC462FDB07}" dt="2022-12-08T01:07:46.389" v="6762" actId="21"/>
          <ac:graphicFrameMkLst>
            <pc:docMk/>
            <pc:sldMk cId="3043245982" sldId="681"/>
            <ac:graphicFrameMk id="9" creationId="{9AE3FD1D-D3EC-3782-36AE-A973F7AECFF1}"/>
          </ac:graphicFrameMkLst>
        </pc:graphicFrameChg>
        <pc:graphicFrameChg chg="add del mod">
          <ac:chgData name="(대학원생) 송상현 (도시환경공학과)" userId="70f2d841-58d8-4d83-bb54-db1f3fe2fa38" providerId="ADAL" clId="{27356C79-3A7B-4499-B7BC-19DC462FDB07}" dt="2022-12-08T01:05:09.389" v="6585" actId="21"/>
          <ac:graphicFrameMkLst>
            <pc:docMk/>
            <pc:sldMk cId="3043245982" sldId="681"/>
            <ac:graphicFrameMk id="11" creationId="{95108718-EF0C-E126-CEE8-FA657BF23076}"/>
          </ac:graphicFrameMkLst>
        </pc:graphicFrameChg>
        <pc:graphicFrameChg chg="add del mod">
          <ac:chgData name="(대학원생) 송상현 (도시환경공학과)" userId="70f2d841-58d8-4d83-bb54-db1f3fe2fa38" providerId="ADAL" clId="{27356C79-3A7B-4499-B7BC-19DC462FDB07}" dt="2022-12-08T01:03:24.386" v="6450"/>
          <ac:graphicFrameMkLst>
            <pc:docMk/>
            <pc:sldMk cId="3043245982" sldId="681"/>
            <ac:graphicFrameMk id="13" creationId="{5DCF6CF2-5ECC-569E-41D8-F37BD080D473}"/>
          </ac:graphicFrameMkLst>
        </pc:graphicFrameChg>
        <pc:graphicFrameChg chg="add del mod">
          <ac:chgData name="(대학원생) 송상현 (도시환경공학과)" userId="70f2d841-58d8-4d83-bb54-db1f3fe2fa38" providerId="ADAL" clId="{27356C79-3A7B-4499-B7BC-19DC462FDB07}" dt="2022-12-08T01:03:24.386" v="6450"/>
          <ac:graphicFrameMkLst>
            <pc:docMk/>
            <pc:sldMk cId="3043245982" sldId="681"/>
            <ac:graphicFrameMk id="15" creationId="{8656F162-A698-D52F-0351-69BAFA5817C6}"/>
          </ac:graphicFrameMkLst>
        </pc:graphicFrameChg>
        <pc:graphicFrameChg chg="add del mod">
          <ac:chgData name="(대학원생) 송상현 (도시환경공학과)" userId="70f2d841-58d8-4d83-bb54-db1f3fe2fa38" providerId="ADAL" clId="{27356C79-3A7B-4499-B7BC-19DC462FDB07}" dt="2022-12-08T01:07:46.389" v="6762" actId="21"/>
          <ac:graphicFrameMkLst>
            <pc:docMk/>
            <pc:sldMk cId="3043245982" sldId="681"/>
            <ac:graphicFrameMk id="16" creationId="{9BB9E1E8-88CD-417A-CD79-4C620C0C712F}"/>
          </ac:graphicFrameMkLst>
        </pc:graphicFrameChg>
        <pc:picChg chg="mod">
          <ac:chgData name="(대학원생) 송상현 (도시환경공학과)" userId="70f2d841-58d8-4d83-bb54-db1f3fe2fa38" providerId="ADAL" clId="{27356C79-3A7B-4499-B7BC-19DC462FDB07}" dt="2022-12-07T11:39:18.570" v="5752" actId="14826"/>
          <ac:picMkLst>
            <pc:docMk/>
            <pc:sldMk cId="3043245982" sldId="681"/>
            <ac:picMk id="10" creationId="{B3B815B6-8402-D011-2895-35FDC9722D4E}"/>
          </ac:picMkLst>
        </pc:picChg>
        <pc:picChg chg="mod">
          <ac:chgData name="(대학원생) 송상현 (도시환경공학과)" userId="70f2d841-58d8-4d83-bb54-db1f3fe2fa38" providerId="ADAL" clId="{27356C79-3A7B-4499-B7BC-19DC462FDB07}" dt="2022-12-07T11:39:55.700" v="5755" actId="14826"/>
          <ac:picMkLst>
            <pc:docMk/>
            <pc:sldMk cId="3043245982" sldId="681"/>
            <ac:picMk id="12" creationId="{33E86A1A-9210-B77C-AACE-F666E41C030E}"/>
          </ac:picMkLst>
        </pc:picChg>
        <pc:picChg chg="mod">
          <ac:chgData name="(대학원생) 송상현 (도시환경공학과)" userId="70f2d841-58d8-4d83-bb54-db1f3fe2fa38" providerId="ADAL" clId="{27356C79-3A7B-4499-B7BC-19DC462FDB07}" dt="2022-12-07T11:39:36.565" v="5753" actId="14826"/>
          <ac:picMkLst>
            <pc:docMk/>
            <pc:sldMk cId="3043245982" sldId="681"/>
            <ac:picMk id="14" creationId="{D360A87B-DA29-BD54-0F2A-F6CDE92B5501}"/>
          </ac:picMkLst>
        </pc:picChg>
        <pc:picChg chg="mod">
          <ac:chgData name="(대학원생) 송상현 (도시환경공학과)" userId="70f2d841-58d8-4d83-bb54-db1f3fe2fa38" providerId="ADAL" clId="{27356C79-3A7B-4499-B7BC-19DC462FDB07}" dt="2022-12-07T11:39:11.731" v="5751" actId="1037"/>
          <ac:picMkLst>
            <pc:docMk/>
            <pc:sldMk cId="3043245982" sldId="681"/>
            <ac:picMk id="19" creationId="{64B382C8-FFA7-C2AF-5EEC-830CB7780BE5}"/>
          </ac:picMkLst>
        </pc:picChg>
        <pc:picChg chg="mod">
          <ac:chgData name="(대학원생) 송상현 (도시환경공학과)" userId="70f2d841-58d8-4d83-bb54-db1f3fe2fa38" providerId="ADAL" clId="{27356C79-3A7B-4499-B7BC-19DC462FDB07}" dt="2022-12-07T11:40:00.145" v="5756" actId="14826"/>
          <ac:picMkLst>
            <pc:docMk/>
            <pc:sldMk cId="3043245982" sldId="681"/>
            <ac:picMk id="31" creationId="{42AEDB29-D180-1EA4-8B90-722938B3F84F}"/>
          </ac:picMkLst>
        </pc:picChg>
        <pc:picChg chg="mod">
          <ac:chgData name="(대학원생) 송상현 (도시환경공학과)" userId="70f2d841-58d8-4d83-bb54-db1f3fe2fa38" providerId="ADAL" clId="{27356C79-3A7B-4499-B7BC-19DC462FDB07}" dt="2022-12-07T11:39:45.926" v="5754" actId="14826"/>
          <ac:picMkLst>
            <pc:docMk/>
            <pc:sldMk cId="3043245982" sldId="681"/>
            <ac:picMk id="36" creationId="{E271FDAE-8F0A-D63B-C744-128B75E5B0B0}"/>
          </ac:picMkLst>
        </pc:picChg>
      </pc:sldChg>
      <pc:sldChg chg="addSp delSp modSp add mod ord">
        <pc:chgData name="(대학원생) 송상현 (도시환경공학과)" userId="70f2d841-58d8-4d83-bb54-db1f3fe2fa38" providerId="ADAL" clId="{27356C79-3A7B-4499-B7BC-19DC462FDB07}" dt="2022-12-08T01:09:58.808" v="6813"/>
        <pc:sldMkLst>
          <pc:docMk/>
          <pc:sldMk cId="1181369061" sldId="682"/>
        </pc:sldMkLst>
        <pc:spChg chg="mod">
          <ac:chgData name="(대학원생) 송상현 (도시환경공학과)" userId="70f2d841-58d8-4d83-bb54-db1f3fe2fa38" providerId="ADAL" clId="{27356C79-3A7B-4499-B7BC-19DC462FDB07}" dt="2022-12-07T11:40:06.940" v="5758" actId="20577"/>
          <ac:spMkLst>
            <pc:docMk/>
            <pc:sldMk cId="1181369061" sldId="682"/>
            <ac:spMk id="6" creationId="{6AA34D04-F2B2-5A61-77C2-A6A918A56A29}"/>
          </ac:spMkLst>
        </pc:spChg>
        <pc:graphicFrameChg chg="add del mod modGraphic">
          <ac:chgData name="(대학원생) 송상현 (도시환경공학과)" userId="70f2d841-58d8-4d83-bb54-db1f3fe2fa38" providerId="ADAL" clId="{27356C79-3A7B-4499-B7BC-19DC462FDB07}" dt="2022-12-08T01:07:09.021" v="6751" actId="21"/>
          <ac:graphicFrameMkLst>
            <pc:docMk/>
            <pc:sldMk cId="1181369061" sldId="682"/>
            <ac:graphicFrameMk id="9" creationId="{1E534704-5C9C-FD72-0844-1319419FB862}"/>
          </ac:graphicFrameMkLst>
        </pc:graphicFrameChg>
        <pc:graphicFrameChg chg="add del mod">
          <ac:chgData name="(대학원생) 송상현 (도시환경공학과)" userId="70f2d841-58d8-4d83-bb54-db1f3fe2fa38" providerId="ADAL" clId="{27356C79-3A7B-4499-B7BC-19DC462FDB07}" dt="2022-12-08T01:05:24.859" v="6611"/>
          <ac:graphicFrameMkLst>
            <pc:docMk/>
            <pc:sldMk cId="1181369061" sldId="682"/>
            <ac:graphicFrameMk id="11" creationId="{7CA58B2C-7AD5-7BF2-0AEB-9945DEC124C6}"/>
          </ac:graphicFrameMkLst>
        </pc:graphicFrameChg>
        <pc:graphicFrameChg chg="add del mod">
          <ac:chgData name="(대학원생) 송상현 (도시환경공학과)" userId="70f2d841-58d8-4d83-bb54-db1f3fe2fa38" providerId="ADAL" clId="{27356C79-3A7B-4499-B7BC-19DC462FDB07}" dt="2022-12-08T01:07:41.310" v="6759" actId="21"/>
          <ac:graphicFrameMkLst>
            <pc:docMk/>
            <pc:sldMk cId="1181369061" sldId="682"/>
            <ac:graphicFrameMk id="13" creationId="{320BBFFF-DE7B-FA76-3125-A79CDB57297E}"/>
          </ac:graphicFrameMkLst>
        </pc:graphicFrameChg>
        <pc:picChg chg="mod">
          <ac:chgData name="(대학원생) 송상현 (도시환경공학과)" userId="70f2d841-58d8-4d83-bb54-db1f3fe2fa38" providerId="ADAL" clId="{27356C79-3A7B-4499-B7BC-19DC462FDB07}" dt="2022-12-07T11:40:17.422" v="5760" actId="14826"/>
          <ac:picMkLst>
            <pc:docMk/>
            <pc:sldMk cId="1181369061" sldId="682"/>
            <ac:picMk id="10" creationId="{B3B815B6-8402-D011-2895-35FDC9722D4E}"/>
          </ac:picMkLst>
        </pc:picChg>
        <pc:picChg chg="mod">
          <ac:chgData name="(대학원생) 송상현 (도시환경공학과)" userId="70f2d841-58d8-4d83-bb54-db1f3fe2fa38" providerId="ADAL" clId="{27356C79-3A7B-4499-B7BC-19DC462FDB07}" dt="2022-12-07T11:40:32.494" v="5763" actId="14826"/>
          <ac:picMkLst>
            <pc:docMk/>
            <pc:sldMk cId="1181369061" sldId="682"/>
            <ac:picMk id="12" creationId="{33E86A1A-9210-B77C-AACE-F666E41C030E}"/>
          </ac:picMkLst>
        </pc:picChg>
        <pc:picChg chg="mod">
          <ac:chgData name="(대학원생) 송상현 (도시환경공학과)" userId="70f2d841-58d8-4d83-bb54-db1f3fe2fa38" providerId="ADAL" clId="{27356C79-3A7B-4499-B7BC-19DC462FDB07}" dt="2022-12-07T11:40:23.390" v="5761" actId="14826"/>
          <ac:picMkLst>
            <pc:docMk/>
            <pc:sldMk cId="1181369061" sldId="682"/>
            <ac:picMk id="14" creationId="{D360A87B-DA29-BD54-0F2A-F6CDE92B5501}"/>
          </ac:picMkLst>
        </pc:picChg>
        <pc:picChg chg="mod">
          <ac:chgData name="(대학원생) 송상현 (도시환경공학과)" userId="70f2d841-58d8-4d83-bb54-db1f3fe2fa38" providerId="ADAL" clId="{27356C79-3A7B-4499-B7BC-19DC462FDB07}" dt="2022-12-07T11:40:13.033" v="5759" actId="14826"/>
          <ac:picMkLst>
            <pc:docMk/>
            <pc:sldMk cId="1181369061" sldId="682"/>
            <ac:picMk id="19" creationId="{64B382C8-FFA7-C2AF-5EEC-830CB7780BE5}"/>
          </ac:picMkLst>
        </pc:picChg>
        <pc:picChg chg="mod">
          <ac:chgData name="(대학원생) 송상현 (도시환경공학과)" userId="70f2d841-58d8-4d83-bb54-db1f3fe2fa38" providerId="ADAL" clId="{27356C79-3A7B-4499-B7BC-19DC462FDB07}" dt="2022-12-07T11:40:36.977" v="5764" actId="14826"/>
          <ac:picMkLst>
            <pc:docMk/>
            <pc:sldMk cId="1181369061" sldId="682"/>
            <ac:picMk id="31" creationId="{42AEDB29-D180-1EA4-8B90-722938B3F84F}"/>
          </ac:picMkLst>
        </pc:picChg>
        <pc:picChg chg="mod">
          <ac:chgData name="(대학원생) 송상현 (도시환경공학과)" userId="70f2d841-58d8-4d83-bb54-db1f3fe2fa38" providerId="ADAL" clId="{27356C79-3A7B-4499-B7BC-19DC462FDB07}" dt="2022-12-07T11:40:27.527" v="5762" actId="14826"/>
          <ac:picMkLst>
            <pc:docMk/>
            <pc:sldMk cId="1181369061" sldId="682"/>
            <ac:picMk id="36" creationId="{E271FDAE-8F0A-D63B-C744-128B75E5B0B0}"/>
          </ac:picMkLst>
        </pc:picChg>
      </pc:sldChg>
      <pc:sldChg chg="addSp delSp modSp add mod modNotesTx">
        <pc:chgData name="(대학원생) 송상현 (도시환경공학과)" userId="70f2d841-58d8-4d83-bb54-db1f3fe2fa38" providerId="ADAL" clId="{27356C79-3A7B-4499-B7BC-19DC462FDB07}" dt="2022-12-08T02:01:57.162" v="8567"/>
        <pc:sldMkLst>
          <pc:docMk/>
          <pc:sldMk cId="258499122" sldId="683"/>
        </pc:sldMkLst>
        <pc:spChg chg="mod">
          <ac:chgData name="(대학원생) 송상현 (도시환경공학과)" userId="70f2d841-58d8-4d83-bb54-db1f3fe2fa38" providerId="ADAL" clId="{27356C79-3A7B-4499-B7BC-19DC462FDB07}" dt="2022-12-07T11:41:24.290" v="5800" actId="20577"/>
          <ac:spMkLst>
            <pc:docMk/>
            <pc:sldMk cId="258499122" sldId="683"/>
            <ac:spMk id="3" creationId="{AF05EFE3-8DE1-4E68-0AD9-F36E2C89FD31}"/>
          </ac:spMkLst>
        </pc:spChg>
        <pc:spChg chg="del">
          <ac:chgData name="(대학원생) 송상현 (도시환경공학과)" userId="70f2d841-58d8-4d83-bb54-db1f3fe2fa38" providerId="ADAL" clId="{27356C79-3A7B-4499-B7BC-19DC462FDB07}" dt="2022-12-07T11:41:20.025" v="5786" actId="478"/>
          <ac:spMkLst>
            <pc:docMk/>
            <pc:sldMk cId="258499122" sldId="683"/>
            <ac:spMk id="5" creationId="{5599D98F-4E15-B66D-63D0-07CD72465859}"/>
          </ac:spMkLst>
        </pc:spChg>
        <pc:spChg chg="del mod">
          <ac:chgData name="(대학원생) 송상현 (도시환경공학과)" userId="70f2d841-58d8-4d83-bb54-db1f3fe2fa38" providerId="ADAL" clId="{27356C79-3A7B-4499-B7BC-19DC462FDB07}" dt="2022-12-07T11:41:20.025" v="5786" actId="478"/>
          <ac:spMkLst>
            <pc:docMk/>
            <pc:sldMk cId="258499122" sldId="683"/>
            <ac:spMk id="6" creationId="{6AA34D04-F2B2-5A61-77C2-A6A918A56A29}"/>
          </ac:spMkLst>
        </pc:spChg>
        <pc:spChg chg="del mod">
          <ac:chgData name="(대학원생) 송상현 (도시환경공학과)" userId="70f2d841-58d8-4d83-bb54-db1f3fe2fa38" providerId="ADAL" clId="{27356C79-3A7B-4499-B7BC-19DC462FDB07}" dt="2022-12-07T11:41:20.025" v="5786" actId="478"/>
          <ac:spMkLst>
            <pc:docMk/>
            <pc:sldMk cId="258499122" sldId="683"/>
            <ac:spMk id="7" creationId="{0EE67BAE-43ED-3C00-54F8-42EFE83CC7CD}"/>
          </ac:spMkLst>
        </pc:spChg>
        <pc:spChg chg="del">
          <ac:chgData name="(대학원생) 송상현 (도시환경공학과)" userId="70f2d841-58d8-4d83-bb54-db1f3fe2fa38" providerId="ADAL" clId="{27356C79-3A7B-4499-B7BC-19DC462FDB07}" dt="2022-12-07T11:41:20.025" v="5786" actId="478"/>
          <ac:spMkLst>
            <pc:docMk/>
            <pc:sldMk cId="258499122" sldId="683"/>
            <ac:spMk id="8" creationId="{5D5668FA-EEBF-1553-17AB-7C8DA7B422FB}"/>
          </ac:spMkLst>
        </pc:spChg>
        <pc:spChg chg="mod">
          <ac:chgData name="(대학원생) 송상현 (도시환경공학과)" userId="70f2d841-58d8-4d83-bb54-db1f3fe2fa38" providerId="ADAL" clId="{27356C79-3A7B-4499-B7BC-19DC462FDB07}" dt="2022-12-08T02:01:57.162" v="8567"/>
          <ac:spMkLst>
            <pc:docMk/>
            <pc:sldMk cId="258499122" sldId="683"/>
            <ac:spMk id="9" creationId="{0E24E8C2-0A0D-8551-4238-04F55AACC950}"/>
          </ac:spMkLst>
        </pc:spChg>
        <pc:spChg chg="mod">
          <ac:chgData name="(대학원생) 송상현 (도시환경공학과)" userId="70f2d841-58d8-4d83-bb54-db1f3fe2fa38" providerId="ADAL" clId="{27356C79-3A7B-4499-B7BC-19DC462FDB07}" dt="2022-12-08T02:01:57.162" v="8567"/>
          <ac:spMkLst>
            <pc:docMk/>
            <pc:sldMk cId="258499122" sldId="683"/>
            <ac:spMk id="10" creationId="{7A517731-3D33-C5E6-B9BA-3BC0BD537F42}"/>
          </ac:spMkLst>
        </pc:spChg>
        <pc:spChg chg="add mod">
          <ac:chgData name="(대학원생) 송상현 (도시환경공학과)" userId="70f2d841-58d8-4d83-bb54-db1f3fe2fa38" providerId="ADAL" clId="{27356C79-3A7B-4499-B7BC-19DC462FDB07}" dt="2022-12-08T01:18:36.268" v="7298" actId="21"/>
          <ac:spMkLst>
            <pc:docMk/>
            <pc:sldMk cId="258499122" sldId="683"/>
            <ac:spMk id="23" creationId="{2CEE5A78-B6EB-99C9-8CBD-5DED6C678EC4}"/>
          </ac:spMkLst>
        </pc:spChg>
        <pc:spChg chg="add mod">
          <ac:chgData name="(대학원생) 송상현 (도시환경공학과)" userId="70f2d841-58d8-4d83-bb54-db1f3fe2fa38" providerId="ADAL" clId="{27356C79-3A7B-4499-B7BC-19DC462FDB07}" dt="2022-12-08T01:26:22.400" v="7972" actId="113"/>
          <ac:spMkLst>
            <pc:docMk/>
            <pc:sldMk cId="258499122" sldId="683"/>
            <ac:spMk id="24" creationId="{D57DF86D-5CA2-2314-57DD-3192CFFF4D0A}"/>
          </ac:spMkLst>
        </pc:spChg>
        <pc:grpChg chg="add mod">
          <ac:chgData name="(대학원생) 송상현 (도시환경공학과)" userId="70f2d841-58d8-4d83-bb54-db1f3fe2fa38" providerId="ADAL" clId="{27356C79-3A7B-4499-B7BC-19DC462FDB07}" dt="2022-12-08T02:01:57.162" v="8567"/>
          <ac:grpSpMkLst>
            <pc:docMk/>
            <pc:sldMk cId="258499122" sldId="683"/>
            <ac:grpSpMk id="8" creationId="{97B8AEFF-8647-7705-4DBE-E3FADB2DB02F}"/>
          </ac:grpSpMkLst>
        </pc:grpChg>
        <pc:grpChg chg="add mod">
          <ac:chgData name="(대학원생) 송상현 (도시환경공학과)" userId="70f2d841-58d8-4d83-bb54-db1f3fe2fa38" providerId="ADAL" clId="{27356C79-3A7B-4499-B7BC-19DC462FDB07}" dt="2022-12-07T11:46:37.586" v="5855" actId="1076"/>
          <ac:grpSpMkLst>
            <pc:docMk/>
            <pc:sldMk cId="258499122" sldId="683"/>
            <ac:grpSpMk id="22" creationId="{3F1BAC3B-025A-8591-5FB3-652D769B09E9}"/>
          </ac:grpSpMkLst>
        </pc:grpChg>
        <pc:picChg chg="del">
          <ac:chgData name="(대학원생) 송상현 (도시환경공학과)" userId="70f2d841-58d8-4d83-bb54-db1f3fe2fa38" providerId="ADAL" clId="{27356C79-3A7B-4499-B7BC-19DC462FDB07}" dt="2022-12-07T11:41:20.025" v="5786" actId="478"/>
          <ac:picMkLst>
            <pc:docMk/>
            <pc:sldMk cId="258499122" sldId="683"/>
            <ac:picMk id="10" creationId="{B3B815B6-8402-D011-2895-35FDC9722D4E}"/>
          </ac:picMkLst>
        </pc:picChg>
        <pc:picChg chg="add del mod">
          <ac:chgData name="(대학원생) 송상현 (도시환경공학과)" userId="70f2d841-58d8-4d83-bb54-db1f3fe2fa38" providerId="ADAL" clId="{27356C79-3A7B-4499-B7BC-19DC462FDB07}" dt="2022-12-07T11:41:30.159" v="5804" actId="478"/>
          <ac:picMkLst>
            <pc:docMk/>
            <pc:sldMk cId="258499122" sldId="683"/>
            <ac:picMk id="11" creationId="{37178670-25CA-5C7D-2D15-166133D8A0CB}"/>
          </ac:picMkLst>
        </pc:picChg>
        <pc:picChg chg="del mod">
          <ac:chgData name="(대학원생) 송상현 (도시환경공학과)" userId="70f2d841-58d8-4d83-bb54-db1f3fe2fa38" providerId="ADAL" clId="{27356C79-3A7B-4499-B7BC-19DC462FDB07}" dt="2022-12-07T11:41:20.025" v="5786" actId="478"/>
          <ac:picMkLst>
            <pc:docMk/>
            <pc:sldMk cId="258499122" sldId="683"/>
            <ac:picMk id="12" creationId="{33E86A1A-9210-B77C-AACE-F666E41C030E}"/>
          </ac:picMkLst>
        </pc:picChg>
        <pc:picChg chg="del mod">
          <ac:chgData name="(대학원생) 송상현 (도시환경공학과)" userId="70f2d841-58d8-4d83-bb54-db1f3fe2fa38" providerId="ADAL" clId="{27356C79-3A7B-4499-B7BC-19DC462FDB07}" dt="2022-12-07T11:41:20.025" v="5786" actId="478"/>
          <ac:picMkLst>
            <pc:docMk/>
            <pc:sldMk cId="258499122" sldId="683"/>
            <ac:picMk id="14" creationId="{D360A87B-DA29-BD54-0F2A-F6CDE92B5501}"/>
          </ac:picMkLst>
        </pc:picChg>
        <pc:picChg chg="add mod modCrop">
          <ac:chgData name="(대학원생) 송상현 (도시환경공학과)" userId="70f2d841-58d8-4d83-bb54-db1f3fe2fa38" providerId="ADAL" clId="{27356C79-3A7B-4499-B7BC-19DC462FDB07}" dt="2022-12-07T11:43:46.502" v="5827" actId="164"/>
          <ac:picMkLst>
            <pc:docMk/>
            <pc:sldMk cId="258499122" sldId="683"/>
            <ac:picMk id="15" creationId="{09C6DFCD-FA80-1F83-6424-488266420346}"/>
          </ac:picMkLst>
        </pc:picChg>
        <pc:picChg chg="add del mod">
          <ac:chgData name="(대학원생) 송상현 (도시환경공학과)" userId="70f2d841-58d8-4d83-bb54-db1f3fe2fa38" providerId="ADAL" clId="{27356C79-3A7B-4499-B7BC-19DC462FDB07}" dt="2022-12-07T11:42:44.131" v="5819" actId="21"/>
          <ac:picMkLst>
            <pc:docMk/>
            <pc:sldMk cId="258499122" sldId="683"/>
            <ac:picMk id="17" creationId="{5BD99CA1-E720-5686-21F7-AD1ADE41039C}"/>
          </ac:picMkLst>
        </pc:picChg>
        <pc:picChg chg="del mod">
          <ac:chgData name="(대학원생) 송상현 (도시환경공학과)" userId="70f2d841-58d8-4d83-bb54-db1f3fe2fa38" providerId="ADAL" clId="{27356C79-3A7B-4499-B7BC-19DC462FDB07}" dt="2022-12-07T11:41:20.025" v="5786" actId="478"/>
          <ac:picMkLst>
            <pc:docMk/>
            <pc:sldMk cId="258499122" sldId="683"/>
            <ac:picMk id="19" creationId="{64B382C8-FFA7-C2AF-5EEC-830CB7780BE5}"/>
          </ac:picMkLst>
        </pc:picChg>
        <pc:picChg chg="add mod">
          <ac:chgData name="(대학원생) 송상현 (도시환경공학과)" userId="70f2d841-58d8-4d83-bb54-db1f3fe2fa38" providerId="ADAL" clId="{27356C79-3A7B-4499-B7BC-19DC462FDB07}" dt="2022-12-07T11:46:34.898" v="5854" actId="1076"/>
          <ac:picMkLst>
            <pc:docMk/>
            <pc:sldMk cId="258499122" sldId="683"/>
            <ac:picMk id="20" creationId="{14AF91A6-DD8F-FC16-12B0-D5D09F0C637F}"/>
          </ac:picMkLst>
        </pc:picChg>
        <pc:picChg chg="add mod">
          <ac:chgData name="(대학원생) 송상현 (도시환경공학과)" userId="70f2d841-58d8-4d83-bb54-db1f3fe2fa38" providerId="ADAL" clId="{27356C79-3A7B-4499-B7BC-19DC462FDB07}" dt="2022-12-07T11:46:33.810" v="5853" actId="1076"/>
          <ac:picMkLst>
            <pc:docMk/>
            <pc:sldMk cId="258499122" sldId="683"/>
            <ac:picMk id="21" creationId="{2232B91A-6ED7-4170-8F28-8BF22D4BCBE0}"/>
          </ac:picMkLst>
        </pc:picChg>
        <pc:picChg chg="del mod">
          <ac:chgData name="(대학원생) 송상현 (도시환경공학과)" userId="70f2d841-58d8-4d83-bb54-db1f3fe2fa38" providerId="ADAL" clId="{27356C79-3A7B-4499-B7BC-19DC462FDB07}" dt="2022-12-07T11:41:20.025" v="5786" actId="478"/>
          <ac:picMkLst>
            <pc:docMk/>
            <pc:sldMk cId="258499122" sldId="683"/>
            <ac:picMk id="31" creationId="{42AEDB29-D180-1EA4-8B90-722938B3F84F}"/>
          </ac:picMkLst>
        </pc:picChg>
        <pc:picChg chg="del mod">
          <ac:chgData name="(대학원생) 송상현 (도시환경공학과)" userId="70f2d841-58d8-4d83-bb54-db1f3fe2fa38" providerId="ADAL" clId="{27356C79-3A7B-4499-B7BC-19DC462FDB07}" dt="2022-12-07T11:41:20.025" v="5786" actId="478"/>
          <ac:picMkLst>
            <pc:docMk/>
            <pc:sldMk cId="258499122" sldId="683"/>
            <ac:picMk id="36" creationId="{E271FDAE-8F0A-D63B-C744-128B75E5B0B0}"/>
          </ac:picMkLst>
        </pc:picChg>
      </pc:sldChg>
      <pc:sldChg chg="addSp modSp add mod">
        <pc:chgData name="(대학원생) 송상현 (도시환경공학과)" userId="70f2d841-58d8-4d83-bb54-db1f3fe2fa38" providerId="ADAL" clId="{27356C79-3A7B-4499-B7BC-19DC462FDB07}" dt="2022-12-07T11:52:04.125" v="6002" actId="1076"/>
        <pc:sldMkLst>
          <pc:docMk/>
          <pc:sldMk cId="2842930106" sldId="684"/>
        </pc:sldMkLst>
        <pc:spChg chg="add mod">
          <ac:chgData name="(대학원생) 송상현 (도시환경공학과)" userId="70f2d841-58d8-4d83-bb54-db1f3fe2fa38" providerId="ADAL" clId="{27356C79-3A7B-4499-B7BC-19DC462FDB07}" dt="2022-12-07T11:52:04.125" v="6002" actId="1076"/>
          <ac:spMkLst>
            <pc:docMk/>
            <pc:sldMk cId="2842930106" sldId="684"/>
            <ac:spMk id="5" creationId="{D8798D2D-A9BD-4230-F9ED-2A3E6B25DBB5}"/>
          </ac:spMkLst>
        </pc:spChg>
      </pc:sldChg>
      <pc:sldChg chg="addSp delSp modSp mod ord">
        <pc:chgData name="(대학원생) 송상현 (도시환경공학과)" userId="70f2d841-58d8-4d83-bb54-db1f3fe2fa38" providerId="ADAL" clId="{27356C79-3A7B-4499-B7BC-19DC462FDB07}" dt="2022-12-08T02:01:44.597" v="8566" actId="1036"/>
        <pc:sldMkLst>
          <pc:docMk/>
          <pc:sldMk cId="2458312389" sldId="685"/>
        </pc:sldMkLst>
        <pc:spChg chg="mod">
          <ac:chgData name="(대학원생) 송상현 (도시환경공학과)" userId="70f2d841-58d8-4d83-bb54-db1f3fe2fa38" providerId="ADAL" clId="{27356C79-3A7B-4499-B7BC-19DC462FDB07}" dt="2022-12-08T02:01:38.125" v="8558" actId="14100"/>
          <ac:spMkLst>
            <pc:docMk/>
            <pc:sldMk cId="2458312389" sldId="685"/>
            <ac:spMk id="3" creationId="{AF05EFE3-8DE1-4E68-0AD9-F36E2C89FD31}"/>
          </ac:spMkLst>
        </pc:spChg>
        <pc:spChg chg="mod">
          <ac:chgData name="(대학원생) 송상현 (도시환경공학과)" userId="70f2d841-58d8-4d83-bb54-db1f3fe2fa38" providerId="ADAL" clId="{27356C79-3A7B-4499-B7BC-19DC462FDB07}" dt="2022-12-08T01:14:50.925" v="6896" actId="207"/>
          <ac:spMkLst>
            <pc:docMk/>
            <pc:sldMk cId="2458312389" sldId="685"/>
            <ac:spMk id="13" creationId="{4BADDF83-2A69-F0F2-DF41-7A79EFA551D5}"/>
          </ac:spMkLst>
        </pc:spChg>
        <pc:spChg chg="del">
          <ac:chgData name="(대학원생) 송상현 (도시환경공학과)" userId="70f2d841-58d8-4d83-bb54-db1f3fe2fa38" providerId="ADAL" clId="{27356C79-3A7B-4499-B7BC-19DC462FDB07}" dt="2022-12-08T01:07:53.554" v="6763" actId="478"/>
          <ac:spMkLst>
            <pc:docMk/>
            <pc:sldMk cId="2458312389" sldId="685"/>
            <ac:spMk id="15" creationId="{96AF8C7E-3CB3-BA4C-B1E9-D6A93EA41468}"/>
          </ac:spMkLst>
        </pc:spChg>
        <pc:spChg chg="del">
          <ac:chgData name="(대학원생) 송상현 (도시환경공학과)" userId="70f2d841-58d8-4d83-bb54-db1f3fe2fa38" providerId="ADAL" clId="{27356C79-3A7B-4499-B7BC-19DC462FDB07}" dt="2022-12-08T01:07:53.554" v="6763" actId="478"/>
          <ac:spMkLst>
            <pc:docMk/>
            <pc:sldMk cId="2458312389" sldId="685"/>
            <ac:spMk id="16" creationId="{AE07E4D4-AC8B-A24C-90C8-58BB93EEE9D5}"/>
          </ac:spMkLst>
        </pc:spChg>
        <pc:spChg chg="del">
          <ac:chgData name="(대학원생) 송상현 (도시환경공학과)" userId="70f2d841-58d8-4d83-bb54-db1f3fe2fa38" providerId="ADAL" clId="{27356C79-3A7B-4499-B7BC-19DC462FDB07}" dt="2022-12-08T01:09:25.668" v="6777" actId="478"/>
          <ac:spMkLst>
            <pc:docMk/>
            <pc:sldMk cId="2458312389" sldId="685"/>
            <ac:spMk id="17" creationId="{A1E77CB3-5CB1-024B-957B-D9C1CB643238}"/>
          </ac:spMkLst>
        </pc:spChg>
        <pc:spChg chg="del">
          <ac:chgData name="(대학원생) 송상현 (도시환경공학과)" userId="70f2d841-58d8-4d83-bb54-db1f3fe2fa38" providerId="ADAL" clId="{27356C79-3A7B-4499-B7BC-19DC462FDB07}" dt="2022-12-08T01:09:25.668" v="6777" actId="478"/>
          <ac:spMkLst>
            <pc:docMk/>
            <pc:sldMk cId="2458312389" sldId="685"/>
            <ac:spMk id="18" creationId="{D2CDC88F-660A-9B46-9B60-BF05B9FA94E2}"/>
          </ac:spMkLst>
        </pc:spChg>
        <pc:spChg chg="del">
          <ac:chgData name="(대학원생) 송상현 (도시환경공학과)" userId="70f2d841-58d8-4d83-bb54-db1f3fe2fa38" providerId="ADAL" clId="{27356C79-3A7B-4499-B7BC-19DC462FDB07}" dt="2022-12-08T01:09:25.668" v="6777" actId="478"/>
          <ac:spMkLst>
            <pc:docMk/>
            <pc:sldMk cId="2458312389" sldId="685"/>
            <ac:spMk id="20" creationId="{E437A0A7-B3E5-B345-9BB0-3F6E478AF3A3}"/>
          </ac:spMkLst>
        </pc:spChg>
        <pc:spChg chg="mod">
          <ac:chgData name="(대학원생) 송상현 (도시환경공학과)" userId="70f2d841-58d8-4d83-bb54-db1f3fe2fa38" providerId="ADAL" clId="{27356C79-3A7B-4499-B7BC-19DC462FDB07}" dt="2022-12-08T01:23:56.827" v="7809" actId="113"/>
          <ac:spMkLst>
            <pc:docMk/>
            <pc:sldMk cId="2458312389" sldId="685"/>
            <ac:spMk id="21" creationId="{68044837-AF14-0F40-98B3-0E77B2965204}"/>
          </ac:spMkLst>
        </pc:spChg>
        <pc:spChg chg="mod">
          <ac:chgData name="(대학원생) 송상현 (도시환경공학과)" userId="70f2d841-58d8-4d83-bb54-db1f3fe2fa38" providerId="ADAL" clId="{27356C79-3A7B-4499-B7BC-19DC462FDB07}" dt="2022-12-08T01:14:43.417" v="6895" actId="207"/>
          <ac:spMkLst>
            <pc:docMk/>
            <pc:sldMk cId="2458312389" sldId="685"/>
            <ac:spMk id="22" creationId="{4280E819-11E1-9BDC-8D35-14857F5AA1A9}"/>
          </ac:spMkLst>
        </pc:spChg>
        <pc:spChg chg="mod">
          <ac:chgData name="(대학원생) 송상현 (도시환경공학과)" userId="70f2d841-58d8-4d83-bb54-db1f3fe2fa38" providerId="ADAL" clId="{27356C79-3A7B-4499-B7BC-19DC462FDB07}" dt="2022-12-08T02:00:51.783" v="8556"/>
          <ac:spMkLst>
            <pc:docMk/>
            <pc:sldMk cId="2458312389" sldId="685"/>
            <ac:spMk id="24" creationId="{8AAF20B2-5E70-DD06-BC95-E42A60CB2515}"/>
          </ac:spMkLst>
        </pc:spChg>
        <pc:spChg chg="mod">
          <ac:chgData name="(대학원생) 송상현 (도시환경공학과)" userId="70f2d841-58d8-4d83-bb54-db1f3fe2fa38" providerId="ADAL" clId="{27356C79-3A7B-4499-B7BC-19DC462FDB07}" dt="2022-12-08T02:00:51.783" v="8556"/>
          <ac:spMkLst>
            <pc:docMk/>
            <pc:sldMk cId="2458312389" sldId="685"/>
            <ac:spMk id="25" creationId="{DE79E002-58B8-98A0-AA2A-9DD22DB8EC47}"/>
          </ac:spMkLst>
        </pc:spChg>
        <pc:grpChg chg="add del mod">
          <ac:chgData name="(대학원생) 송상현 (도시환경공학과)" userId="70f2d841-58d8-4d83-bb54-db1f3fe2fa38" providerId="ADAL" clId="{27356C79-3A7B-4499-B7BC-19DC462FDB07}" dt="2022-12-08T02:00:54.361" v="8557" actId="478"/>
          <ac:grpSpMkLst>
            <pc:docMk/>
            <pc:sldMk cId="2458312389" sldId="685"/>
            <ac:grpSpMk id="11" creationId="{0D1EC587-5F3A-33D4-09D5-AF3552A2B6C1}"/>
          </ac:grpSpMkLst>
        </pc:grpChg>
        <pc:grpChg chg="add mod">
          <ac:chgData name="(대학원생) 송상현 (도시환경공학과)" userId="70f2d841-58d8-4d83-bb54-db1f3fe2fa38" providerId="ADAL" clId="{27356C79-3A7B-4499-B7BC-19DC462FDB07}" dt="2022-12-08T02:00:51.783" v="8556"/>
          <ac:grpSpMkLst>
            <pc:docMk/>
            <pc:sldMk cId="2458312389" sldId="685"/>
            <ac:grpSpMk id="23" creationId="{282F888C-2381-882C-73A6-56A9DE9D58DB}"/>
          </ac:grpSpMkLst>
        </pc:grpChg>
        <pc:graphicFrameChg chg="add del mod modGraphic">
          <ac:chgData name="(대학원생) 송상현 (도시환경공학과)" userId="70f2d841-58d8-4d83-bb54-db1f3fe2fa38" providerId="ADAL" clId="{27356C79-3A7B-4499-B7BC-19DC462FDB07}" dt="2022-12-08T01:07:34.301" v="6758" actId="478"/>
          <ac:graphicFrameMkLst>
            <pc:docMk/>
            <pc:sldMk cId="2458312389" sldId="685"/>
            <ac:graphicFrameMk id="6" creationId="{71E891F0-4F70-88FA-28A7-F6A7A398EBB2}"/>
          </ac:graphicFrameMkLst>
        </pc:graphicFrameChg>
        <pc:graphicFrameChg chg="add del mod modGraphic">
          <ac:chgData name="(대학원생) 송상현 (도시환경공학과)" userId="70f2d841-58d8-4d83-bb54-db1f3fe2fa38" providerId="ADAL" clId="{27356C79-3A7B-4499-B7BC-19DC462FDB07}" dt="2022-12-08T01:07:34.301" v="6758" actId="478"/>
          <ac:graphicFrameMkLst>
            <pc:docMk/>
            <pc:sldMk cId="2458312389" sldId="685"/>
            <ac:graphicFrameMk id="7" creationId="{18F392F9-C3A9-61CB-7BFF-1755661B8052}"/>
          </ac:graphicFrameMkLst>
        </pc:graphicFrameChg>
        <pc:graphicFrameChg chg="add mod modGraphic">
          <ac:chgData name="(대학원생) 송상현 (도시환경공학과)" userId="70f2d841-58d8-4d83-bb54-db1f3fe2fa38" providerId="ADAL" clId="{27356C79-3A7B-4499-B7BC-19DC462FDB07}" dt="2022-12-08T01:11:10.330" v="6814" actId="1076"/>
          <ac:graphicFrameMkLst>
            <pc:docMk/>
            <pc:sldMk cId="2458312389" sldId="685"/>
            <ac:graphicFrameMk id="8" creationId="{A5CBBB51-1696-4BAA-16A5-D001F476C1D5}"/>
          </ac:graphicFrameMkLst>
        </pc:graphicFrameChg>
        <pc:graphicFrameChg chg="add mod modGraphic">
          <ac:chgData name="(대학원생) 송상현 (도시환경공학과)" userId="70f2d841-58d8-4d83-bb54-db1f3fe2fa38" providerId="ADAL" clId="{27356C79-3A7B-4499-B7BC-19DC462FDB07}" dt="2022-12-08T02:01:44.597" v="8566" actId="1036"/>
          <ac:graphicFrameMkLst>
            <pc:docMk/>
            <pc:sldMk cId="2458312389" sldId="685"/>
            <ac:graphicFrameMk id="9" creationId="{0052226C-3BBD-E201-785E-06E1613EE205}"/>
          </ac:graphicFrameMkLst>
        </pc:graphicFrameChg>
        <pc:picChg chg="del">
          <ac:chgData name="(대학원생) 송상현 (도시환경공학과)" userId="70f2d841-58d8-4d83-bb54-db1f3fe2fa38" providerId="ADAL" clId="{27356C79-3A7B-4499-B7BC-19DC462FDB07}" dt="2022-12-08T01:07:53.554" v="6763" actId="478"/>
          <ac:picMkLst>
            <pc:docMk/>
            <pc:sldMk cId="2458312389" sldId="685"/>
            <ac:picMk id="10" creationId="{B3B815B6-8402-D011-2895-35FDC9722D4E}"/>
          </ac:picMkLst>
        </pc:picChg>
        <pc:picChg chg="del">
          <ac:chgData name="(대학원생) 송상현 (도시환경공학과)" userId="70f2d841-58d8-4d83-bb54-db1f3fe2fa38" providerId="ADAL" clId="{27356C79-3A7B-4499-B7BC-19DC462FDB07}" dt="2022-12-08T01:07:53.554" v="6763" actId="478"/>
          <ac:picMkLst>
            <pc:docMk/>
            <pc:sldMk cId="2458312389" sldId="685"/>
            <ac:picMk id="12" creationId="{33E86A1A-9210-B77C-AACE-F666E41C030E}"/>
          </ac:picMkLst>
        </pc:picChg>
        <pc:picChg chg="del">
          <ac:chgData name="(대학원생) 송상현 (도시환경공학과)" userId="70f2d841-58d8-4d83-bb54-db1f3fe2fa38" providerId="ADAL" clId="{27356C79-3A7B-4499-B7BC-19DC462FDB07}" dt="2022-12-08T01:07:53.554" v="6763" actId="478"/>
          <ac:picMkLst>
            <pc:docMk/>
            <pc:sldMk cId="2458312389" sldId="685"/>
            <ac:picMk id="14" creationId="{D360A87B-DA29-BD54-0F2A-F6CDE92B5501}"/>
          </ac:picMkLst>
        </pc:picChg>
        <pc:picChg chg="del">
          <ac:chgData name="(대학원생) 송상현 (도시환경공학과)" userId="70f2d841-58d8-4d83-bb54-db1f3fe2fa38" providerId="ADAL" clId="{27356C79-3A7B-4499-B7BC-19DC462FDB07}" dt="2022-12-08T01:07:53.554" v="6763" actId="478"/>
          <ac:picMkLst>
            <pc:docMk/>
            <pc:sldMk cId="2458312389" sldId="685"/>
            <ac:picMk id="19" creationId="{64B382C8-FFA7-C2AF-5EEC-830CB7780BE5}"/>
          </ac:picMkLst>
        </pc:picChg>
        <pc:picChg chg="del">
          <ac:chgData name="(대학원생) 송상현 (도시환경공학과)" userId="70f2d841-58d8-4d83-bb54-db1f3fe2fa38" providerId="ADAL" clId="{27356C79-3A7B-4499-B7BC-19DC462FDB07}" dt="2022-12-08T01:07:53.554" v="6763" actId="478"/>
          <ac:picMkLst>
            <pc:docMk/>
            <pc:sldMk cId="2458312389" sldId="685"/>
            <ac:picMk id="31" creationId="{42AEDB29-D180-1EA4-8B90-722938B3F84F}"/>
          </ac:picMkLst>
        </pc:picChg>
        <pc:picChg chg="del">
          <ac:chgData name="(대학원생) 송상현 (도시환경공학과)" userId="70f2d841-58d8-4d83-bb54-db1f3fe2fa38" providerId="ADAL" clId="{27356C79-3A7B-4499-B7BC-19DC462FDB07}" dt="2022-12-08T01:07:53.554" v="6763" actId="478"/>
          <ac:picMkLst>
            <pc:docMk/>
            <pc:sldMk cId="2458312389" sldId="685"/>
            <ac:picMk id="36" creationId="{E271FDAE-8F0A-D63B-C744-128B75E5B0B0}"/>
          </ac:picMkLst>
        </pc:picChg>
      </pc:sldChg>
      <pc:sldChg chg="addSp modSp mod">
        <pc:chgData name="(대학원생) 송상현 (도시환경공학과)" userId="70f2d841-58d8-4d83-bb54-db1f3fe2fa38" providerId="ADAL" clId="{27356C79-3A7B-4499-B7BC-19DC462FDB07}" dt="2022-12-08T02:00:39.966" v="8553" actId="1076"/>
        <pc:sldMkLst>
          <pc:docMk/>
          <pc:sldMk cId="2096300252" sldId="686"/>
        </pc:sldMkLst>
        <pc:spChg chg="mod">
          <ac:chgData name="(대학원생) 송상현 (도시환경공학과)" userId="70f2d841-58d8-4d83-bb54-db1f3fe2fa38" providerId="ADAL" clId="{27356C79-3A7B-4499-B7BC-19DC462FDB07}" dt="2022-12-08T02:00:35.478" v="8552" actId="1038"/>
          <ac:spMkLst>
            <pc:docMk/>
            <pc:sldMk cId="2096300252" sldId="686"/>
            <ac:spMk id="7" creationId="{7B06D40D-5C59-5A9A-03CD-774C833EB589}"/>
          </ac:spMkLst>
        </pc:spChg>
        <pc:spChg chg="mod">
          <ac:chgData name="(대학원생) 송상현 (도시환경공학과)" userId="70f2d841-58d8-4d83-bb54-db1f3fe2fa38" providerId="ADAL" clId="{27356C79-3A7B-4499-B7BC-19DC462FDB07}" dt="2022-12-08T02:00:22.965" v="8536"/>
          <ac:spMkLst>
            <pc:docMk/>
            <pc:sldMk cId="2096300252" sldId="686"/>
            <ac:spMk id="8" creationId="{DF2ECCC7-D386-D540-C95A-777DCBFAC936}"/>
          </ac:spMkLst>
        </pc:spChg>
        <pc:spChg chg="mod">
          <ac:chgData name="(대학원생) 송상현 (도시환경공학과)" userId="70f2d841-58d8-4d83-bb54-db1f3fe2fa38" providerId="ADAL" clId="{27356C79-3A7B-4499-B7BC-19DC462FDB07}" dt="2022-12-08T01:19:17.147" v="7310" actId="113"/>
          <ac:spMkLst>
            <pc:docMk/>
            <pc:sldMk cId="2096300252" sldId="686"/>
            <ac:spMk id="21" creationId="{CD308917-2A67-FC4F-96AE-469F1FA8FCE6}"/>
          </ac:spMkLst>
        </pc:spChg>
        <pc:grpChg chg="add mod">
          <ac:chgData name="(대학원생) 송상현 (도시환경공학과)" userId="70f2d841-58d8-4d83-bb54-db1f3fe2fa38" providerId="ADAL" clId="{27356C79-3A7B-4499-B7BC-19DC462FDB07}" dt="2022-12-08T02:00:39.966" v="8553" actId="1076"/>
          <ac:grpSpMkLst>
            <pc:docMk/>
            <pc:sldMk cId="2096300252" sldId="686"/>
            <ac:grpSpMk id="6" creationId="{1E59DB08-04F2-6159-88B4-97131B4EDCEF}"/>
          </ac:grpSpMkLst>
        </pc:grpChg>
      </pc:sldChg>
      <pc:sldChg chg="addSp delSp modSp add mod modNotesTx">
        <pc:chgData name="(대학원생) 송상현 (도시환경공학과)" userId="70f2d841-58d8-4d83-bb54-db1f3fe2fa38" providerId="ADAL" clId="{27356C79-3A7B-4499-B7BC-19DC462FDB07}" dt="2022-12-08T02:00:46.869" v="8555"/>
        <pc:sldMkLst>
          <pc:docMk/>
          <pc:sldMk cId="3359718495" sldId="687"/>
        </pc:sldMkLst>
        <pc:spChg chg="mod">
          <ac:chgData name="(대학원생) 송상현 (도시환경공학과)" userId="70f2d841-58d8-4d83-bb54-db1f3fe2fa38" providerId="ADAL" clId="{27356C79-3A7B-4499-B7BC-19DC462FDB07}" dt="2022-12-08T01:14:07.355" v="6887"/>
          <ac:spMkLst>
            <pc:docMk/>
            <pc:sldMk cId="3359718495" sldId="687"/>
            <ac:spMk id="8" creationId="{8312A967-81C7-EBBD-B237-5827AEBCF068}"/>
          </ac:spMkLst>
        </pc:spChg>
        <pc:spChg chg="mod">
          <ac:chgData name="(대학원생) 송상현 (도시환경공학과)" userId="70f2d841-58d8-4d83-bb54-db1f3fe2fa38" providerId="ADAL" clId="{27356C79-3A7B-4499-B7BC-19DC462FDB07}" dt="2022-12-08T01:14:07.355" v="6887"/>
          <ac:spMkLst>
            <pc:docMk/>
            <pc:sldMk cId="3359718495" sldId="687"/>
            <ac:spMk id="9" creationId="{43913F91-0972-473E-5660-28457CBC6747}"/>
          </ac:spMkLst>
        </pc:spChg>
        <pc:spChg chg="mod">
          <ac:chgData name="(대학원생) 송상현 (도시환경공학과)" userId="70f2d841-58d8-4d83-bb54-db1f3fe2fa38" providerId="ADAL" clId="{27356C79-3A7B-4499-B7BC-19DC462FDB07}" dt="2022-12-08T02:00:46.869" v="8555"/>
          <ac:spMkLst>
            <pc:docMk/>
            <pc:sldMk cId="3359718495" sldId="687"/>
            <ac:spMk id="13" creationId="{3F836E55-DAC6-6843-E38C-3E884D4AA707}"/>
          </ac:spMkLst>
        </pc:spChg>
        <pc:spChg chg="mod">
          <ac:chgData name="(대학원생) 송상현 (도시환경공학과)" userId="70f2d841-58d8-4d83-bb54-db1f3fe2fa38" providerId="ADAL" clId="{27356C79-3A7B-4499-B7BC-19DC462FDB07}" dt="2022-12-08T01:19:27.404" v="7312" actId="113"/>
          <ac:spMkLst>
            <pc:docMk/>
            <pc:sldMk cId="3359718495" sldId="687"/>
            <ac:spMk id="21" creationId="{68044837-AF14-0F40-98B3-0E77B2965204}"/>
          </ac:spMkLst>
        </pc:spChg>
        <pc:spChg chg="mod">
          <ac:chgData name="(대학원생) 송상현 (도시환경공학과)" userId="70f2d841-58d8-4d83-bb54-db1f3fe2fa38" providerId="ADAL" clId="{27356C79-3A7B-4499-B7BC-19DC462FDB07}" dt="2022-12-08T02:00:46.869" v="8555"/>
          <ac:spMkLst>
            <pc:docMk/>
            <pc:sldMk cId="3359718495" sldId="687"/>
            <ac:spMk id="22" creationId="{762DC8FD-7AA8-36E0-B29E-AD6056E5B2B2}"/>
          </ac:spMkLst>
        </pc:spChg>
        <pc:grpChg chg="add del mod">
          <ac:chgData name="(대학원생) 송상현 (도시환경공학과)" userId="70f2d841-58d8-4d83-bb54-db1f3fe2fa38" providerId="ADAL" clId="{27356C79-3A7B-4499-B7BC-19DC462FDB07}" dt="2022-12-08T02:00:46.583" v="8554" actId="478"/>
          <ac:grpSpMkLst>
            <pc:docMk/>
            <pc:sldMk cId="3359718495" sldId="687"/>
            <ac:grpSpMk id="5" creationId="{0D16E65B-1EBF-8B2E-609B-E7E66F221A89}"/>
          </ac:grpSpMkLst>
        </pc:grpChg>
        <pc:grpChg chg="add mod">
          <ac:chgData name="(대학원생) 송상현 (도시환경공학과)" userId="70f2d841-58d8-4d83-bb54-db1f3fe2fa38" providerId="ADAL" clId="{27356C79-3A7B-4499-B7BC-19DC462FDB07}" dt="2022-12-08T02:00:46.869" v="8555"/>
          <ac:grpSpMkLst>
            <pc:docMk/>
            <pc:sldMk cId="3359718495" sldId="687"/>
            <ac:grpSpMk id="11" creationId="{DB72C833-5C77-2628-62A3-3B9609D059F2}"/>
          </ac:grpSpMkLst>
        </pc:grpChg>
        <pc:graphicFrameChg chg="del">
          <ac:chgData name="(대학원생) 송상현 (도시환경공학과)" userId="70f2d841-58d8-4d83-bb54-db1f3fe2fa38" providerId="ADAL" clId="{27356C79-3A7B-4499-B7BC-19DC462FDB07}" dt="2022-12-08T01:07:30.369" v="6755" actId="478"/>
          <ac:graphicFrameMkLst>
            <pc:docMk/>
            <pc:sldMk cId="3359718495" sldId="687"/>
            <ac:graphicFrameMk id="6" creationId="{71E891F0-4F70-88FA-28A7-F6A7A398EBB2}"/>
          </ac:graphicFrameMkLst>
        </pc:graphicFrameChg>
        <pc:graphicFrameChg chg="del">
          <ac:chgData name="(대학원생) 송상현 (도시환경공학과)" userId="70f2d841-58d8-4d83-bb54-db1f3fe2fa38" providerId="ADAL" clId="{27356C79-3A7B-4499-B7BC-19DC462FDB07}" dt="2022-12-08T01:07:30.369" v="6755" actId="478"/>
          <ac:graphicFrameMkLst>
            <pc:docMk/>
            <pc:sldMk cId="3359718495" sldId="687"/>
            <ac:graphicFrameMk id="7" creationId="{18F392F9-C3A9-61CB-7BFF-1755661B8052}"/>
          </ac:graphicFrameMkLst>
        </pc:graphicFrameChg>
      </pc:sldChg>
      <pc:sldMasterChg chg="modSp modSldLayout">
        <pc:chgData name="(대학원생) 송상현 (도시환경공학과)" userId="70f2d841-58d8-4d83-bb54-db1f3fe2fa38" providerId="ADAL" clId="{27356C79-3A7B-4499-B7BC-19DC462FDB07}" dt="2022-12-07T02:11:37.362" v="148"/>
        <pc:sldMasterMkLst>
          <pc:docMk/>
          <pc:sldMasterMk cId="3254738202" sldId="2147483660"/>
        </pc:sldMasterMkLst>
        <pc:spChg chg="mod">
          <ac:chgData name="(대학원생) 송상현 (도시환경공학과)" userId="70f2d841-58d8-4d83-bb54-db1f3fe2fa38" providerId="ADAL" clId="{27356C79-3A7B-4499-B7BC-19DC462FDB07}" dt="2022-12-07T02:11:37.362" v="148"/>
          <ac:spMkLst>
            <pc:docMk/>
            <pc:sldMasterMk cId="3254738202" sldId="2147483660"/>
            <ac:spMk id="2"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ac:spMk id="3"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ac:spMk id="4"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ac:spMk id="5"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ac:spMk id="6" creationId="{00000000-0000-0000-0000-000000000000}"/>
          </ac:spMkLst>
        </pc:sp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2904441165" sldId="2147483661"/>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21" creationId="{668216B5-6463-2706-42E5-3EBEEBE605BC}"/>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22" creationId="{D4DACA01-4006-AC0E-1DD6-000CC6C4DEBD}"/>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23" creationId="{5215BB3F-C1FB-1936-7896-8348545E28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27" creationId="{B27C6789-D763-CD1B-3098-38D87EFE796E}"/>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32" creationId="{E472CFF1-0CF8-0FEA-BDA2-E710104CDA92}"/>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904441165" sldId="2147483661"/>
              <ac:spMk id="33" creationId="{C4AF4F15-CFBE-2ED7-0FBD-D5E5CC137A57}"/>
            </ac:spMkLst>
          </pc:spChg>
          <pc:grpChg chg="mod">
            <ac:chgData name="(대학원생) 송상현 (도시환경공학과)" userId="70f2d841-58d8-4d83-bb54-db1f3fe2fa38" providerId="ADAL" clId="{27356C79-3A7B-4499-B7BC-19DC462FDB07}" dt="2022-12-07T02:11:37.362" v="148"/>
            <ac:grpSpMkLst>
              <pc:docMk/>
              <pc:sldMasterMk cId="3254738202" sldId="2147483660"/>
              <pc:sldLayoutMk cId="2904441165" sldId="2147483661"/>
              <ac:grpSpMk id="24" creationId="{4BDF5A84-78AA-D6C4-2EB2-47C892B87F73}"/>
            </ac:grpSpMkLst>
          </pc:grpChg>
          <pc:picChg chg="mod">
            <ac:chgData name="(대학원생) 송상현 (도시환경공학과)" userId="70f2d841-58d8-4d83-bb54-db1f3fe2fa38" providerId="ADAL" clId="{27356C79-3A7B-4499-B7BC-19DC462FDB07}" dt="2022-12-07T02:11:37.362" v="148"/>
            <ac:picMkLst>
              <pc:docMk/>
              <pc:sldMasterMk cId="3254738202" sldId="2147483660"/>
              <pc:sldLayoutMk cId="2904441165" sldId="2147483661"/>
              <ac:picMk id="25" creationId="{C751BCD9-7286-A337-201C-504F50485A6A}"/>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2904441165" sldId="2147483661"/>
              <ac:picMk id="26" creationId="{D83CFAC3-B5F6-9774-9EF6-A9865928DED1}"/>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2904441165" sldId="2147483661"/>
              <ac:picMk id="31" creationId="{1DD3ACAD-F86D-5B74-38AF-1CF90DD5D126}"/>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2904441165" sldId="2147483661"/>
              <ac:picMk id="38" creationId="{2CE130B5-8F9E-9A08-D099-97888DE89DFE}"/>
            </ac:picMkLst>
          </pc:pic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3933913857" sldId="2147483662"/>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3933913857" sldId="2147483662"/>
              <ac:spMk id="14" creationId="{1EC765B6-6F05-7290-6131-2457B6FBDDD6}"/>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933913857" sldId="2147483662"/>
              <ac:spMk id="15" creationId="{26AD1700-6A71-B075-DCBE-765EE06FEEF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933913857" sldId="2147483662"/>
              <ac:spMk id="16" creationId="{7AB2DFEE-35A5-7FE1-0F64-89A8FFCFEA23}"/>
            </ac:spMkLst>
          </pc:spChg>
          <pc:grpChg chg="mod">
            <ac:chgData name="(대학원생) 송상현 (도시환경공학과)" userId="70f2d841-58d8-4d83-bb54-db1f3fe2fa38" providerId="ADAL" clId="{27356C79-3A7B-4499-B7BC-19DC462FDB07}" dt="2022-12-07T02:11:37.362" v="148"/>
            <ac:grpSpMkLst>
              <pc:docMk/>
              <pc:sldMasterMk cId="3254738202" sldId="2147483660"/>
              <pc:sldLayoutMk cId="3933913857" sldId="2147483662"/>
              <ac:grpSpMk id="11" creationId="{E38E67A2-B63C-198F-588D-188C6308BCA3}"/>
            </ac:grpSpMkLst>
          </pc:grpChg>
          <pc:picChg chg="mod">
            <ac:chgData name="(대학원생) 송상현 (도시환경공학과)" userId="70f2d841-58d8-4d83-bb54-db1f3fe2fa38" providerId="ADAL" clId="{27356C79-3A7B-4499-B7BC-19DC462FDB07}" dt="2022-12-07T02:11:37.362" v="148"/>
            <ac:picMkLst>
              <pc:docMk/>
              <pc:sldMasterMk cId="3254738202" sldId="2147483660"/>
              <pc:sldLayoutMk cId="3933913857" sldId="2147483662"/>
              <ac:picMk id="2" creationId="{A16A193B-A662-0BA7-599B-A450AEEE1690}"/>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3933913857" sldId="2147483662"/>
              <ac:picMk id="12" creationId="{1E0F412F-F7FC-2834-D465-7296EF07BFA2}"/>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3933913857" sldId="2147483662"/>
              <ac:picMk id="13" creationId="{7D2D553E-E0B3-1E9B-9A46-493E75141553}"/>
            </ac:picMkLst>
          </pc:pic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1916553182" sldId="2147483663"/>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1916553182" sldId="2147483663"/>
              <ac:spMk id="2"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1916553182" sldId="2147483663"/>
              <ac:spMk id="3" creationId="{00000000-0000-0000-0000-000000000000}"/>
            </ac:spMkLst>
          </pc:sp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3492373538" sldId="2147483664"/>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3492373538" sldId="2147483664"/>
              <ac:spMk id="3"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492373538" sldId="2147483664"/>
              <ac:spMk id="4" creationId="{00000000-0000-0000-0000-000000000000}"/>
            </ac:spMkLst>
          </pc:sp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2678172103" sldId="2147483665"/>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2678172103" sldId="2147483665"/>
              <ac:spMk id="2"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678172103" sldId="2147483665"/>
              <ac:spMk id="3"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678172103" sldId="2147483665"/>
              <ac:spMk id="4"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678172103" sldId="2147483665"/>
              <ac:spMk id="5"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2678172103" sldId="2147483665"/>
              <ac:spMk id="6" creationId="{00000000-0000-0000-0000-000000000000}"/>
            </ac:spMkLst>
          </pc:sp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3473913453" sldId="2147483666"/>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3473913453" sldId="2147483666"/>
              <ac:spMk id="5" creationId="{A7BD7CFD-7591-C874-54C9-156398292439}"/>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473913453" sldId="2147483666"/>
              <ac:spMk id="22" creationId="{C9C4DB60-B073-964D-45F2-9427D135E93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473913453" sldId="2147483666"/>
              <ac:spMk id="24" creationId="{DDBC544C-CFD7-9601-2F9C-010C19730B4E}"/>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473913453" sldId="2147483666"/>
              <ac:spMk id="25" creationId="{F06960A6-D7FE-C0AD-F109-33264417055D}"/>
            </ac:spMkLst>
          </pc:spChg>
          <pc:grpChg chg="mod">
            <ac:chgData name="(대학원생) 송상현 (도시환경공학과)" userId="70f2d841-58d8-4d83-bb54-db1f3fe2fa38" providerId="ADAL" clId="{27356C79-3A7B-4499-B7BC-19DC462FDB07}" dt="2022-12-07T02:11:37.362" v="148"/>
            <ac:grpSpMkLst>
              <pc:docMk/>
              <pc:sldMasterMk cId="3254738202" sldId="2147483660"/>
              <pc:sldLayoutMk cId="3473913453" sldId="2147483666"/>
              <ac:grpSpMk id="20" creationId="{ACFFD6D1-68AD-0CAD-B945-2A89DAA36F17}"/>
            </ac:grpSpMkLst>
          </pc:grpChg>
          <pc:picChg chg="mod">
            <ac:chgData name="(대학원생) 송상현 (도시환경공학과)" userId="70f2d841-58d8-4d83-bb54-db1f3fe2fa38" providerId="ADAL" clId="{27356C79-3A7B-4499-B7BC-19DC462FDB07}" dt="2022-12-07T02:11:37.362" v="148"/>
            <ac:picMkLst>
              <pc:docMk/>
              <pc:sldMasterMk cId="3254738202" sldId="2147483660"/>
              <pc:sldLayoutMk cId="3473913453" sldId="2147483666"/>
              <ac:picMk id="21" creationId="{16DCCA21-2437-B75F-D287-FB401065D89E}"/>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3473913453" sldId="2147483666"/>
              <ac:picMk id="27" creationId="{89C45EA3-7785-A9E8-6DC8-7417DCB5D671}"/>
            </ac:picMkLst>
          </pc:pic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3580361839" sldId="2147483668"/>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3580361839" sldId="2147483668"/>
              <ac:spMk id="2"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580361839" sldId="2147483668"/>
              <ac:spMk id="3"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3580361839" sldId="2147483668"/>
              <ac:spMk id="4" creationId="{00000000-0000-0000-0000-000000000000}"/>
            </ac:spMkLst>
          </pc:sp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4072090307" sldId="2147483669"/>
          </pc:sldLayoutMkLst>
          <pc:spChg chg="mod">
            <ac:chgData name="(대학원생) 송상현 (도시환경공학과)" userId="70f2d841-58d8-4d83-bb54-db1f3fe2fa38" providerId="ADAL" clId="{27356C79-3A7B-4499-B7BC-19DC462FDB07}" dt="2022-12-07T02:11:37.362" v="148"/>
            <ac:spMkLst>
              <pc:docMk/>
              <pc:sldMasterMk cId="3254738202" sldId="2147483660"/>
              <pc:sldLayoutMk cId="4072090307" sldId="2147483669"/>
              <ac:spMk id="2"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4072090307" sldId="2147483669"/>
              <ac:spMk id="3" creationId="{00000000-0000-0000-0000-000000000000}"/>
            </ac:spMkLst>
          </pc:spChg>
          <pc:spChg chg="mod">
            <ac:chgData name="(대학원생) 송상현 (도시환경공학과)" userId="70f2d841-58d8-4d83-bb54-db1f3fe2fa38" providerId="ADAL" clId="{27356C79-3A7B-4499-B7BC-19DC462FDB07}" dt="2022-12-07T02:11:37.362" v="148"/>
            <ac:spMkLst>
              <pc:docMk/>
              <pc:sldMasterMk cId="3254738202" sldId="2147483660"/>
              <pc:sldLayoutMk cId="4072090307" sldId="2147483669"/>
              <ac:spMk id="4" creationId="{00000000-0000-0000-0000-000000000000}"/>
            </ac:spMkLst>
          </pc:spChg>
        </pc:sldLayoutChg>
        <pc:sldLayoutChg chg="modSp">
          <pc:chgData name="(대학원생) 송상현 (도시환경공학과)" userId="70f2d841-58d8-4d83-bb54-db1f3fe2fa38" providerId="ADAL" clId="{27356C79-3A7B-4499-B7BC-19DC462FDB07}" dt="2022-12-07T02:11:37.362" v="148"/>
          <pc:sldLayoutMkLst>
            <pc:docMk/>
            <pc:sldMasterMk cId="3430365243" sldId="2147483674"/>
            <pc:sldLayoutMk cId="1179950886" sldId="2147483672"/>
          </pc:sldLayoutMkLst>
          <pc:spChg chg="mod">
            <ac:chgData name="(대학원생) 송상현 (도시환경공학과)" userId="70f2d841-58d8-4d83-bb54-db1f3fe2fa38" providerId="ADAL" clId="{27356C79-3A7B-4499-B7BC-19DC462FDB07}" dt="2022-12-07T02:11:37.362" v="148"/>
            <ac:spMkLst>
              <pc:docMk/>
              <pc:sldMasterMk cId="3430365243" sldId="2147483674"/>
              <pc:sldLayoutMk cId="1179950886" sldId="2147483672"/>
              <ac:spMk id="21" creationId="{EAFAA643-6B9B-00F1-1CEE-2C5D0C3E6842}"/>
            </ac:spMkLst>
          </pc:spChg>
          <pc:grpChg chg="mod">
            <ac:chgData name="(대학원생) 송상현 (도시환경공학과)" userId="70f2d841-58d8-4d83-bb54-db1f3fe2fa38" providerId="ADAL" clId="{27356C79-3A7B-4499-B7BC-19DC462FDB07}" dt="2022-12-07T02:11:37.362" v="148"/>
            <ac:grpSpMkLst>
              <pc:docMk/>
              <pc:sldMasterMk cId="3430365243" sldId="2147483674"/>
              <pc:sldLayoutMk cId="1179950886" sldId="2147483672"/>
              <ac:grpSpMk id="15" creationId="{12488254-16B9-C8D9-B4EF-3130583D4F0C}"/>
            </ac:grpSpMkLst>
          </pc:grpChg>
          <pc:picChg chg="mod">
            <ac:chgData name="(대학원생) 송상현 (도시환경공학과)" userId="70f2d841-58d8-4d83-bb54-db1f3fe2fa38" providerId="ADAL" clId="{27356C79-3A7B-4499-B7BC-19DC462FDB07}" dt="2022-12-07T02:11:37.362" v="148"/>
            <ac:picMkLst>
              <pc:docMk/>
              <pc:sldMasterMk cId="3430365243" sldId="2147483674"/>
              <pc:sldLayoutMk cId="1179950886" sldId="2147483672"/>
              <ac:picMk id="18" creationId="{39642FF5-07E3-7441-9985-D459A23A7F72}"/>
            </ac:picMkLst>
          </pc:picChg>
          <pc:picChg chg="mod">
            <ac:chgData name="(대학원생) 송상현 (도시환경공학과)" userId="70f2d841-58d8-4d83-bb54-db1f3fe2fa38" providerId="ADAL" clId="{27356C79-3A7B-4499-B7BC-19DC462FDB07}" dt="2022-12-07T02:11:37.362" v="148"/>
            <ac:picMkLst>
              <pc:docMk/>
              <pc:sldMasterMk cId="3430365243" sldId="2147483674"/>
              <pc:sldLayoutMk cId="1179950886" sldId="2147483672"/>
              <ac:picMk id="19" creationId="{5F569DB4-B1C8-6420-57FF-25CE501DB481}"/>
            </ac:picMkLst>
          </pc:picChg>
          <pc:picChg chg="mod">
            <ac:chgData name="(대학원생) 송상현 (도시환경공학과)" userId="70f2d841-58d8-4d83-bb54-db1f3fe2fa38" providerId="ADAL" clId="{27356C79-3A7B-4499-B7BC-19DC462FDB07}" dt="2022-12-07T02:11:37.362" v="148"/>
            <ac:picMkLst>
              <pc:docMk/>
              <pc:sldMasterMk cId="3430365243" sldId="2147483674"/>
              <pc:sldLayoutMk cId="1179950886" sldId="2147483672"/>
              <ac:picMk id="20" creationId="{DFD3B45A-7B51-DF21-7A77-B0432C6B7786}"/>
            </ac:picMkLst>
          </pc:picChg>
          <pc:picChg chg="mod">
            <ac:chgData name="(대학원생) 송상현 (도시환경공학과)" userId="70f2d841-58d8-4d83-bb54-db1f3fe2fa38" providerId="ADAL" clId="{27356C79-3A7B-4499-B7BC-19DC462FDB07}" dt="2022-12-07T02:11:37.362" v="148"/>
            <ac:picMkLst>
              <pc:docMk/>
              <pc:sldMasterMk cId="3430365243" sldId="2147483674"/>
              <pc:sldLayoutMk cId="1179950886" sldId="2147483672"/>
              <ac:picMk id="22" creationId="{D820D939-B06F-C836-7260-4640A965C17C}"/>
            </ac:picMkLst>
          </pc:picChg>
          <pc:picChg chg="mod">
            <ac:chgData name="(대학원생) 송상현 (도시환경공학과)" userId="70f2d841-58d8-4d83-bb54-db1f3fe2fa38" providerId="ADAL" clId="{27356C79-3A7B-4499-B7BC-19DC462FDB07}" dt="2022-12-07T02:11:37.362" v="148"/>
            <ac:picMkLst>
              <pc:docMk/>
              <pc:sldMasterMk cId="3430365243" sldId="2147483674"/>
              <pc:sldLayoutMk cId="1179950886" sldId="2147483672"/>
              <ac:picMk id="23" creationId="{3BABC038-397C-AE86-0807-2142F62F78D6}"/>
            </ac:picMkLst>
          </pc:picChg>
        </pc:sldLayoutChg>
        <pc:sldLayoutChg chg="modSp">
          <pc:chgData name="(대학원생) 송상현 (도시환경공학과)" userId="70f2d841-58d8-4d83-bb54-db1f3fe2fa38" providerId="ADAL" clId="{27356C79-3A7B-4499-B7BC-19DC462FDB07}" dt="2022-12-07T02:11:37.362" v="148"/>
          <pc:sldLayoutMkLst>
            <pc:docMk/>
            <pc:sldMasterMk cId="3254738202" sldId="2147483660"/>
            <pc:sldLayoutMk cId="1345214537" sldId="2147483673"/>
          </pc:sldLayoutMkLst>
          <pc:picChg chg="mod">
            <ac:chgData name="(대학원생) 송상현 (도시환경공학과)" userId="70f2d841-58d8-4d83-bb54-db1f3fe2fa38" providerId="ADAL" clId="{27356C79-3A7B-4499-B7BC-19DC462FDB07}" dt="2022-12-07T02:11:37.362" v="148"/>
            <ac:picMkLst>
              <pc:docMk/>
              <pc:sldMasterMk cId="3254738202" sldId="2147483660"/>
              <pc:sldLayoutMk cId="1345214537" sldId="2147483673"/>
              <ac:picMk id="3" creationId="{D156F132-F3B7-B7FA-4E18-1ED9BA6C8D74}"/>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1345214537" sldId="2147483673"/>
              <ac:picMk id="22" creationId="{D820D939-B06F-C836-7260-4640A965C17C}"/>
            </ac:picMkLst>
          </pc:picChg>
          <pc:picChg chg="mod">
            <ac:chgData name="(대학원생) 송상현 (도시환경공학과)" userId="70f2d841-58d8-4d83-bb54-db1f3fe2fa38" providerId="ADAL" clId="{27356C79-3A7B-4499-B7BC-19DC462FDB07}" dt="2022-12-07T02:11:37.362" v="148"/>
            <ac:picMkLst>
              <pc:docMk/>
              <pc:sldMasterMk cId="3254738202" sldId="2147483660"/>
              <pc:sldLayoutMk cId="1345214537" sldId="2147483673"/>
              <ac:picMk id="23" creationId="{3BABC038-397C-AE86-0807-2142F62F78D6}"/>
            </ac:picMkLst>
          </pc:picChg>
        </pc:sldLayoutChg>
      </pc:sldMasterChg>
      <pc:sldMasterChg chg="addSldLayout delSldLayout modSldLayout sldLayoutOrd">
        <pc:chgData name="(대학원생) 송상현 (도시환경공학과)" userId="70f2d841-58d8-4d83-bb54-db1f3fe2fa38" providerId="ADAL" clId="{27356C79-3A7B-4499-B7BC-19DC462FDB07}" dt="2022-12-07T02:26:54.326" v="368" actId="47"/>
        <pc:sldMasterMkLst>
          <pc:docMk/>
          <pc:sldMasterMk cId="3430365243" sldId="2147483674"/>
        </pc:sldMasterMkLst>
        <pc:sldLayoutChg chg="del">
          <pc:chgData name="(대학원생) 송상현 (도시환경공학과)" userId="70f2d841-58d8-4d83-bb54-db1f3fe2fa38" providerId="ADAL" clId="{27356C79-3A7B-4499-B7BC-19DC462FDB07}" dt="2022-12-07T02:14:58.194" v="180" actId="2696"/>
          <pc:sldLayoutMkLst>
            <pc:docMk/>
            <pc:sldMasterMk cId="3430365243" sldId="2147483674"/>
            <pc:sldLayoutMk cId="1218607123" sldId="2147483670"/>
          </pc:sldLayoutMkLst>
        </pc:sldLayoutChg>
        <pc:sldLayoutChg chg="addSp delSp modSp mod">
          <pc:chgData name="(대학원생) 송상현 (도시환경공학과)" userId="70f2d841-58d8-4d83-bb54-db1f3fe2fa38" providerId="ADAL" clId="{27356C79-3A7B-4499-B7BC-19DC462FDB07}" dt="2022-12-07T02:16:33.184" v="191"/>
          <pc:sldLayoutMkLst>
            <pc:docMk/>
            <pc:sldMasterMk cId="3430365243" sldId="2147483674"/>
            <pc:sldLayoutMk cId="1179950886" sldId="2147483672"/>
          </pc:sldLayoutMkLst>
          <pc:spChg chg="mod">
            <ac:chgData name="(대학원생) 송상현 (도시환경공학과)" userId="70f2d841-58d8-4d83-bb54-db1f3fe2fa38" providerId="ADAL" clId="{27356C79-3A7B-4499-B7BC-19DC462FDB07}" dt="2022-12-07T02:15:39.097" v="186" actId="2711"/>
            <ac:spMkLst>
              <pc:docMk/>
              <pc:sldMasterMk cId="3430365243" sldId="2147483674"/>
              <pc:sldLayoutMk cId="1179950886" sldId="2147483672"/>
              <ac:spMk id="21" creationId="{EAFAA643-6B9B-00F1-1CEE-2C5D0C3E6842}"/>
            </ac:spMkLst>
          </pc:spChg>
          <pc:picChg chg="add mod">
            <ac:chgData name="(대학원생) 송상현 (도시환경공학과)" userId="70f2d841-58d8-4d83-bb54-db1f3fe2fa38" providerId="ADAL" clId="{27356C79-3A7B-4499-B7BC-19DC462FDB07}" dt="2022-12-07T02:16:33.184" v="191"/>
            <ac:picMkLst>
              <pc:docMk/>
              <pc:sldMasterMk cId="3430365243" sldId="2147483674"/>
              <pc:sldLayoutMk cId="1179950886" sldId="2147483672"/>
              <ac:picMk id="2" creationId="{6CEE16C0-49BA-7851-2D86-F573D1EDCDF8}"/>
            </ac:picMkLst>
          </pc:picChg>
          <pc:picChg chg="add mod">
            <ac:chgData name="(대학원생) 송상현 (도시환경공학과)" userId="70f2d841-58d8-4d83-bb54-db1f3fe2fa38" providerId="ADAL" clId="{27356C79-3A7B-4499-B7BC-19DC462FDB07}" dt="2022-12-07T02:16:33.184" v="191"/>
            <ac:picMkLst>
              <pc:docMk/>
              <pc:sldMasterMk cId="3430365243" sldId="2147483674"/>
              <pc:sldLayoutMk cId="1179950886" sldId="2147483672"/>
              <ac:picMk id="3" creationId="{31FD22CF-16A3-9D13-B865-DAD21CA8E5CB}"/>
            </ac:picMkLst>
          </pc:picChg>
          <pc:picChg chg="del">
            <ac:chgData name="(대학원생) 송상현 (도시환경공학과)" userId="70f2d841-58d8-4d83-bb54-db1f3fe2fa38" providerId="ADAL" clId="{27356C79-3A7B-4499-B7BC-19DC462FDB07}" dt="2022-12-07T02:16:32.992" v="190" actId="478"/>
            <ac:picMkLst>
              <pc:docMk/>
              <pc:sldMasterMk cId="3430365243" sldId="2147483674"/>
              <pc:sldLayoutMk cId="1179950886" sldId="2147483672"/>
              <ac:picMk id="22" creationId="{D820D939-B06F-C836-7260-4640A965C17C}"/>
            </ac:picMkLst>
          </pc:picChg>
          <pc:picChg chg="del">
            <ac:chgData name="(대학원생) 송상현 (도시환경공학과)" userId="70f2d841-58d8-4d83-bb54-db1f3fe2fa38" providerId="ADAL" clId="{27356C79-3A7B-4499-B7BC-19DC462FDB07}" dt="2022-12-07T02:16:32.992" v="190" actId="478"/>
            <ac:picMkLst>
              <pc:docMk/>
              <pc:sldMasterMk cId="3430365243" sldId="2147483674"/>
              <pc:sldLayoutMk cId="1179950886" sldId="2147483672"/>
              <ac:picMk id="23" creationId="{3BABC038-397C-AE86-0807-2142F62F78D6}"/>
            </ac:picMkLst>
          </pc:picChg>
        </pc:sldLayoutChg>
        <pc:sldLayoutChg chg="modSp mod">
          <pc:chgData name="(대학원생) 송상현 (도시환경공학과)" userId="70f2d841-58d8-4d83-bb54-db1f3fe2fa38" providerId="ADAL" clId="{27356C79-3A7B-4499-B7BC-19DC462FDB07}" dt="2022-12-07T02:14:05.408" v="170" actId="1076"/>
          <pc:sldLayoutMkLst>
            <pc:docMk/>
            <pc:sldMasterMk cId="3430365243" sldId="2147483674"/>
            <pc:sldLayoutMk cId="3169763673" sldId="2147483686"/>
          </pc:sldLayoutMkLst>
          <pc:picChg chg="mod">
            <ac:chgData name="(대학원생) 송상현 (도시환경공학과)" userId="70f2d841-58d8-4d83-bb54-db1f3fe2fa38" providerId="ADAL" clId="{27356C79-3A7B-4499-B7BC-19DC462FDB07}" dt="2022-12-07T02:14:03.904" v="169" actId="1076"/>
            <ac:picMkLst>
              <pc:docMk/>
              <pc:sldMasterMk cId="3430365243" sldId="2147483674"/>
              <pc:sldLayoutMk cId="3169763673" sldId="2147483686"/>
              <ac:picMk id="31" creationId="{1DD3ACAD-F86D-5B74-38AF-1CF90DD5D126}"/>
            </ac:picMkLst>
          </pc:picChg>
          <pc:picChg chg="mod">
            <ac:chgData name="(대학원생) 송상현 (도시환경공학과)" userId="70f2d841-58d8-4d83-bb54-db1f3fe2fa38" providerId="ADAL" clId="{27356C79-3A7B-4499-B7BC-19DC462FDB07}" dt="2022-12-07T02:14:05.408" v="170" actId="1076"/>
            <ac:picMkLst>
              <pc:docMk/>
              <pc:sldMasterMk cId="3430365243" sldId="2147483674"/>
              <pc:sldLayoutMk cId="3169763673" sldId="2147483686"/>
              <ac:picMk id="38" creationId="{2CE130B5-8F9E-9A08-D099-97888DE89DFE}"/>
            </ac:picMkLst>
          </pc:picChg>
        </pc:sldLayoutChg>
        <pc:sldLayoutChg chg="addSp delSp modSp mod">
          <pc:chgData name="(대학원생) 송상현 (도시환경공학과)" userId="70f2d841-58d8-4d83-bb54-db1f3fe2fa38" providerId="ADAL" clId="{27356C79-3A7B-4499-B7BC-19DC462FDB07}" dt="2022-12-07T02:14:14.140" v="172"/>
          <pc:sldLayoutMkLst>
            <pc:docMk/>
            <pc:sldMasterMk cId="3430365243" sldId="2147483674"/>
            <pc:sldLayoutMk cId="1586484362" sldId="2147483687"/>
          </pc:sldLayoutMkLst>
          <pc:picChg chg="del">
            <ac:chgData name="(대학원생) 송상현 (도시환경공학과)" userId="70f2d841-58d8-4d83-bb54-db1f3fe2fa38" providerId="ADAL" clId="{27356C79-3A7B-4499-B7BC-19DC462FDB07}" dt="2022-12-07T02:14:13.926" v="171" actId="478"/>
            <ac:picMkLst>
              <pc:docMk/>
              <pc:sldMasterMk cId="3430365243" sldId="2147483674"/>
              <pc:sldLayoutMk cId="1586484362" sldId="2147483687"/>
              <ac:picMk id="2" creationId="{A16A193B-A662-0BA7-599B-A450AEEE1690}"/>
            </ac:picMkLst>
          </pc:picChg>
          <pc:picChg chg="add mod">
            <ac:chgData name="(대학원생) 송상현 (도시환경공학과)" userId="70f2d841-58d8-4d83-bb54-db1f3fe2fa38" providerId="ADAL" clId="{27356C79-3A7B-4499-B7BC-19DC462FDB07}" dt="2022-12-07T02:14:14.140" v="172"/>
            <ac:picMkLst>
              <pc:docMk/>
              <pc:sldMasterMk cId="3430365243" sldId="2147483674"/>
              <pc:sldLayoutMk cId="1586484362" sldId="2147483687"/>
              <ac:picMk id="3" creationId="{5807122C-5E5E-AF74-B887-3C2D0DA7A7FB}"/>
            </ac:picMkLst>
          </pc:picChg>
        </pc:sldLayoutChg>
        <pc:sldLayoutChg chg="addSp delSp modSp del mod">
          <pc:chgData name="(대학원생) 송상현 (도시환경공학과)" userId="70f2d841-58d8-4d83-bb54-db1f3fe2fa38" providerId="ADAL" clId="{27356C79-3A7B-4499-B7BC-19DC462FDB07}" dt="2022-12-07T02:26:54.326" v="368" actId="47"/>
          <pc:sldLayoutMkLst>
            <pc:docMk/>
            <pc:sldMasterMk cId="3430365243" sldId="2147483674"/>
            <pc:sldLayoutMk cId="763820356" sldId="2147483688"/>
          </pc:sldLayoutMkLst>
          <pc:spChg chg="add del">
            <ac:chgData name="(대학원생) 송상현 (도시환경공학과)" userId="70f2d841-58d8-4d83-bb54-db1f3fe2fa38" providerId="ADAL" clId="{27356C79-3A7B-4499-B7BC-19DC462FDB07}" dt="2022-12-07T02:25:06.754" v="333" actId="11529"/>
            <ac:spMkLst>
              <pc:docMk/>
              <pc:sldMasterMk cId="3430365243" sldId="2147483674"/>
              <pc:sldLayoutMk cId="763820356" sldId="2147483688"/>
              <ac:spMk id="3" creationId="{2BA121BD-3031-3E19-3A08-FCB36B153B38}"/>
            </ac:spMkLst>
          </pc:spChg>
          <pc:spChg chg="add del mod">
            <ac:chgData name="(대학원생) 송상현 (도시환경공학과)" userId="70f2d841-58d8-4d83-bb54-db1f3fe2fa38" providerId="ADAL" clId="{27356C79-3A7B-4499-B7BC-19DC462FDB07}" dt="2022-12-07T02:25:06.754" v="333" actId="11529"/>
            <ac:spMkLst>
              <pc:docMk/>
              <pc:sldMasterMk cId="3430365243" sldId="2147483674"/>
              <pc:sldLayoutMk cId="763820356" sldId="2147483688"/>
              <ac:spMk id="4" creationId="{22B7EB31-A7D9-C163-8A7E-218DF2ABA383}"/>
            </ac:spMkLst>
          </pc:spChg>
          <pc:spChg chg="add del mod">
            <ac:chgData name="(대학원생) 송상현 (도시환경공학과)" userId="70f2d841-58d8-4d83-bb54-db1f3fe2fa38" providerId="ADAL" clId="{27356C79-3A7B-4499-B7BC-19DC462FDB07}" dt="2022-12-07T02:25:13.475" v="336"/>
            <ac:spMkLst>
              <pc:docMk/>
              <pc:sldMasterMk cId="3430365243" sldId="2147483674"/>
              <pc:sldLayoutMk cId="763820356" sldId="2147483688"/>
              <ac:spMk id="5" creationId="{A7BD7CFD-7591-C874-54C9-156398292439}"/>
            </ac:spMkLst>
          </pc:spChg>
          <pc:spChg chg="add del mod">
            <ac:chgData name="(대학원생) 송상현 (도시환경공학과)" userId="70f2d841-58d8-4d83-bb54-db1f3fe2fa38" providerId="ADAL" clId="{27356C79-3A7B-4499-B7BC-19DC462FDB07}" dt="2022-12-07T02:25:14.045" v="337"/>
            <ac:spMkLst>
              <pc:docMk/>
              <pc:sldMasterMk cId="3430365243" sldId="2147483674"/>
              <pc:sldLayoutMk cId="763820356" sldId="2147483688"/>
              <ac:spMk id="6" creationId="{5680698C-6189-FEC1-6F13-F0EAD76E0609}"/>
            </ac:spMkLst>
          </pc:spChg>
          <pc:spChg chg="add del mod">
            <ac:chgData name="(대학원생) 송상현 (도시환경공학과)" userId="70f2d841-58d8-4d83-bb54-db1f3fe2fa38" providerId="ADAL" clId="{27356C79-3A7B-4499-B7BC-19DC462FDB07}" dt="2022-12-07T02:25:14.045" v="337"/>
            <ac:spMkLst>
              <pc:docMk/>
              <pc:sldMasterMk cId="3430365243" sldId="2147483674"/>
              <pc:sldLayoutMk cId="763820356" sldId="2147483688"/>
              <ac:spMk id="7" creationId="{53DC4403-D2BA-5F1B-C941-1B3E510140D3}"/>
            </ac:spMkLst>
          </pc:spChg>
          <pc:spChg chg="add del mod">
            <ac:chgData name="(대학원생) 송상현 (도시환경공학과)" userId="70f2d841-58d8-4d83-bb54-db1f3fe2fa38" providerId="ADAL" clId="{27356C79-3A7B-4499-B7BC-19DC462FDB07}" dt="2022-12-07T02:25:17.441" v="341"/>
            <ac:spMkLst>
              <pc:docMk/>
              <pc:sldMasterMk cId="3430365243" sldId="2147483674"/>
              <pc:sldLayoutMk cId="763820356" sldId="2147483688"/>
              <ac:spMk id="8" creationId="{D7772BF0-52B7-70C8-BFAE-BB4A4D92F397}"/>
            </ac:spMkLst>
          </pc:spChg>
          <pc:spChg chg="add del">
            <ac:chgData name="(대학원생) 송상현 (도시환경공학과)" userId="70f2d841-58d8-4d83-bb54-db1f3fe2fa38" providerId="ADAL" clId="{27356C79-3A7B-4499-B7BC-19DC462FDB07}" dt="2022-12-07T02:25:17.765" v="343"/>
            <ac:spMkLst>
              <pc:docMk/>
              <pc:sldMasterMk cId="3430365243" sldId="2147483674"/>
              <pc:sldLayoutMk cId="763820356" sldId="2147483688"/>
              <ac:spMk id="25" creationId="{F06960A6-D7FE-C0AD-F109-33264417055D}"/>
            </ac:spMkLst>
          </pc:spChg>
          <pc:picChg chg="add mod">
            <ac:chgData name="(대학원생) 송상현 (도시환경공학과)" userId="70f2d841-58d8-4d83-bb54-db1f3fe2fa38" providerId="ADAL" clId="{27356C79-3A7B-4499-B7BC-19DC462FDB07}" dt="2022-12-07T02:14:20.548" v="175"/>
            <ac:picMkLst>
              <pc:docMk/>
              <pc:sldMasterMk cId="3430365243" sldId="2147483674"/>
              <pc:sldLayoutMk cId="763820356" sldId="2147483688"/>
              <ac:picMk id="2" creationId="{2415F9B1-F54A-6789-2211-BF9CDE44E96A}"/>
            </ac:picMkLst>
          </pc:picChg>
          <pc:picChg chg="del">
            <ac:chgData name="(대학원생) 송상현 (도시환경공학과)" userId="70f2d841-58d8-4d83-bb54-db1f3fe2fa38" providerId="ADAL" clId="{27356C79-3A7B-4499-B7BC-19DC462FDB07}" dt="2022-12-07T02:14:20.358" v="174" actId="478"/>
            <ac:picMkLst>
              <pc:docMk/>
              <pc:sldMasterMk cId="3430365243" sldId="2147483674"/>
              <pc:sldLayoutMk cId="763820356" sldId="2147483688"/>
              <ac:picMk id="27" creationId="{89C45EA3-7785-A9E8-6DC8-7417DCB5D671}"/>
            </ac:picMkLst>
          </pc:picChg>
        </pc:sldLayoutChg>
        <pc:sldLayoutChg chg="addSp delSp modSp del mod ord">
          <pc:chgData name="(대학원생) 송상현 (도시환경공학과)" userId="70f2d841-58d8-4d83-bb54-db1f3fe2fa38" providerId="ADAL" clId="{27356C79-3A7B-4499-B7BC-19DC462FDB07}" dt="2022-12-07T02:17:45.877" v="198" actId="47"/>
          <pc:sldLayoutMkLst>
            <pc:docMk/>
            <pc:sldMasterMk cId="3430365243" sldId="2147483674"/>
            <pc:sldLayoutMk cId="1807682116" sldId="2147483689"/>
          </pc:sldLayoutMkLst>
          <pc:picChg chg="add mod">
            <ac:chgData name="(대학원생) 송상현 (도시환경공학과)" userId="70f2d841-58d8-4d83-bb54-db1f3fe2fa38" providerId="ADAL" clId="{27356C79-3A7B-4499-B7BC-19DC462FDB07}" dt="2022-12-07T02:14:48.401" v="177"/>
            <ac:picMkLst>
              <pc:docMk/>
              <pc:sldMasterMk cId="3430365243" sldId="2147483674"/>
              <pc:sldLayoutMk cId="1807682116" sldId="2147483689"/>
              <ac:picMk id="2" creationId="{33D64D25-C2ED-F68E-C2A9-5521B15A2681}"/>
            </ac:picMkLst>
          </pc:picChg>
          <pc:picChg chg="mod">
            <ac:chgData name="(대학원생) 송상현 (도시환경공학과)" userId="70f2d841-58d8-4d83-bb54-db1f3fe2fa38" providerId="ADAL" clId="{27356C79-3A7B-4499-B7BC-19DC462FDB07}" dt="2022-12-07T02:15:06.008" v="182" actId="1076"/>
            <ac:picMkLst>
              <pc:docMk/>
              <pc:sldMasterMk cId="3430365243" sldId="2147483674"/>
              <pc:sldLayoutMk cId="1807682116" sldId="2147483689"/>
              <ac:picMk id="3" creationId="{D156F132-F3B7-B7FA-4E18-1ED9BA6C8D74}"/>
            </ac:picMkLst>
          </pc:picChg>
          <pc:picChg chg="add mod">
            <ac:chgData name="(대학원생) 송상현 (도시환경공학과)" userId="70f2d841-58d8-4d83-bb54-db1f3fe2fa38" providerId="ADAL" clId="{27356C79-3A7B-4499-B7BC-19DC462FDB07}" dt="2022-12-07T02:14:48.401" v="177"/>
            <ac:picMkLst>
              <pc:docMk/>
              <pc:sldMasterMk cId="3430365243" sldId="2147483674"/>
              <pc:sldLayoutMk cId="1807682116" sldId="2147483689"/>
              <ac:picMk id="4" creationId="{9A5A8F13-82BC-E8BF-4386-F783ECA001D6}"/>
            </ac:picMkLst>
          </pc:picChg>
          <pc:picChg chg="del">
            <ac:chgData name="(대학원생) 송상현 (도시환경공학과)" userId="70f2d841-58d8-4d83-bb54-db1f3fe2fa38" providerId="ADAL" clId="{27356C79-3A7B-4499-B7BC-19DC462FDB07}" dt="2022-12-07T02:14:17.657" v="173" actId="478"/>
            <ac:picMkLst>
              <pc:docMk/>
              <pc:sldMasterMk cId="3430365243" sldId="2147483674"/>
              <pc:sldLayoutMk cId="1807682116" sldId="2147483689"/>
              <ac:picMk id="22" creationId="{D820D939-B06F-C836-7260-4640A965C17C}"/>
            </ac:picMkLst>
          </pc:picChg>
          <pc:picChg chg="del">
            <ac:chgData name="(대학원생) 송상현 (도시환경공학과)" userId="70f2d841-58d8-4d83-bb54-db1f3fe2fa38" providerId="ADAL" clId="{27356C79-3A7B-4499-B7BC-19DC462FDB07}" dt="2022-12-07T02:14:17.657" v="173" actId="478"/>
            <ac:picMkLst>
              <pc:docMk/>
              <pc:sldMasterMk cId="3430365243" sldId="2147483674"/>
              <pc:sldLayoutMk cId="1807682116" sldId="2147483689"/>
              <ac:picMk id="23" creationId="{3BABC038-397C-AE86-0807-2142F62F78D6}"/>
            </ac:picMkLst>
          </pc:picChg>
        </pc:sldLayoutChg>
        <pc:sldLayoutChg chg="addSp delSp modSp mod ord">
          <pc:chgData name="(대학원생) 송상현 (도시환경공학과)" userId="70f2d841-58d8-4d83-bb54-db1f3fe2fa38" providerId="ADAL" clId="{27356C79-3A7B-4499-B7BC-19DC462FDB07}" dt="2022-12-07T02:25:34.587" v="345" actId="20578"/>
          <pc:sldLayoutMkLst>
            <pc:docMk/>
            <pc:sldMasterMk cId="3430365243" sldId="2147483674"/>
            <pc:sldLayoutMk cId="3480120820" sldId="2147483689"/>
          </pc:sldLayoutMkLst>
          <pc:spChg chg="mod">
            <ac:chgData name="(대학원생) 송상현 (도시환경공학과)" userId="70f2d841-58d8-4d83-bb54-db1f3fe2fa38" providerId="ADAL" clId="{27356C79-3A7B-4499-B7BC-19DC462FDB07}" dt="2022-12-07T02:23:04.885" v="311"/>
            <ac:spMkLst>
              <pc:docMk/>
              <pc:sldMasterMk cId="3430365243" sldId="2147483674"/>
              <pc:sldLayoutMk cId="3480120820" sldId="2147483689"/>
              <ac:spMk id="6" creationId="{AB44D30F-4FED-94D0-84AA-C5CB63A81035}"/>
            </ac:spMkLst>
          </pc:spChg>
          <pc:spChg chg="add del mod">
            <ac:chgData name="(대학원생) 송상현 (도시환경공학과)" userId="70f2d841-58d8-4d83-bb54-db1f3fe2fa38" providerId="ADAL" clId="{27356C79-3A7B-4499-B7BC-19DC462FDB07}" dt="2022-12-07T02:25:26.434" v="344" actId="478"/>
            <ac:spMkLst>
              <pc:docMk/>
              <pc:sldMasterMk cId="3430365243" sldId="2147483674"/>
              <pc:sldLayoutMk cId="3480120820" sldId="2147483689"/>
              <ac:spMk id="7" creationId="{8DF3C7B3-F025-2363-5D0E-8B3219A02CF5}"/>
            </ac:spMkLst>
          </pc:spChg>
          <pc:spChg chg="mod">
            <ac:chgData name="(대학원생) 송상현 (도시환경공학과)" userId="70f2d841-58d8-4d83-bb54-db1f3fe2fa38" providerId="ADAL" clId="{27356C79-3A7B-4499-B7BC-19DC462FDB07}" dt="2022-12-07T02:23:47.847" v="323" actId="1076"/>
            <ac:spMkLst>
              <pc:docMk/>
              <pc:sldMasterMk cId="3430365243" sldId="2147483674"/>
              <pc:sldLayoutMk cId="3480120820" sldId="2147483689"/>
              <ac:spMk id="25" creationId="{F06960A6-D7FE-C0AD-F109-33264417055D}"/>
            </ac:spMkLst>
          </pc:spChg>
          <pc:grpChg chg="add del mod">
            <ac:chgData name="(대학원생) 송상현 (도시환경공학과)" userId="70f2d841-58d8-4d83-bb54-db1f3fe2fa38" providerId="ADAL" clId="{27356C79-3A7B-4499-B7BC-19DC462FDB07}" dt="2022-12-07T02:23:05.514" v="312"/>
            <ac:grpSpMkLst>
              <pc:docMk/>
              <pc:sldMasterMk cId="3430365243" sldId="2147483674"/>
              <pc:sldLayoutMk cId="3480120820" sldId="2147483689"/>
              <ac:grpSpMk id="3" creationId="{999AA2F7-481A-30FF-E5CC-1EFD18601130}"/>
            </ac:grpSpMkLst>
          </pc:grpChg>
          <pc:picChg chg="mod">
            <ac:chgData name="(대학원생) 송상현 (도시환경공학과)" userId="70f2d841-58d8-4d83-bb54-db1f3fe2fa38" providerId="ADAL" clId="{27356C79-3A7B-4499-B7BC-19DC462FDB07}" dt="2022-12-07T02:23:04.885" v="311"/>
            <ac:picMkLst>
              <pc:docMk/>
              <pc:sldMasterMk cId="3430365243" sldId="2147483674"/>
              <pc:sldLayoutMk cId="3480120820" sldId="2147483689"/>
              <ac:picMk id="4" creationId="{F35A2B8F-3786-2CC3-C740-24991FA2A363}"/>
            </ac:picMkLst>
          </pc:picChg>
        </pc:sldLayoutChg>
        <pc:sldLayoutChg chg="new del mod">
          <pc:chgData name="(대학원생) 송상현 (도시환경공학과)" userId="70f2d841-58d8-4d83-bb54-db1f3fe2fa38" providerId="ADAL" clId="{27356C79-3A7B-4499-B7BC-19DC462FDB07}" dt="2022-12-07T02:24:39.245" v="331" actId="11236"/>
          <pc:sldLayoutMkLst>
            <pc:docMk/>
            <pc:sldMasterMk cId="3430365243" sldId="2147483674"/>
            <pc:sldLayoutMk cId="1696637613" sldId="2147483690"/>
          </pc:sldLayoutMkLst>
        </pc:sldLayoutChg>
      </pc:sldMasterChg>
    </pc:docChg>
  </pc:docChgLst>
  <pc:docChgLst>
    <pc:chgData name="(대학원생) 송상현 (도시환경공학과)" userId="70f2d841-58d8-4d83-bb54-db1f3fe2fa38" providerId="ADAL" clId="{AA65F1B0-6FC5-40C6-BC4F-3F561364A213}"/>
    <pc:docChg chg="undo redo custSel addSld delSld modSld sldOrd">
      <pc:chgData name="(대학원생) 송상현 (도시환경공학과)" userId="70f2d841-58d8-4d83-bb54-db1f3fe2fa38" providerId="ADAL" clId="{AA65F1B0-6FC5-40C6-BC4F-3F561364A213}" dt="2023-01-27T00:44:39.500" v="7786" actId="20577"/>
      <pc:docMkLst>
        <pc:docMk/>
      </pc:docMkLst>
      <pc:sldChg chg="modSp mod">
        <pc:chgData name="(대학원생) 송상현 (도시환경공학과)" userId="70f2d841-58d8-4d83-bb54-db1f3fe2fa38" providerId="ADAL" clId="{AA65F1B0-6FC5-40C6-BC4F-3F561364A213}" dt="2023-01-26T13:48:54.632" v="850" actId="14100"/>
        <pc:sldMkLst>
          <pc:docMk/>
          <pc:sldMk cId="3563639607" sldId="263"/>
        </pc:sldMkLst>
        <pc:spChg chg="mod">
          <ac:chgData name="(대학원생) 송상현 (도시환경공학과)" userId="70f2d841-58d8-4d83-bb54-db1f3fe2fa38" providerId="ADAL" clId="{AA65F1B0-6FC5-40C6-BC4F-3F561364A213}" dt="2023-01-26T13:48:54.632" v="850" actId="14100"/>
          <ac:spMkLst>
            <pc:docMk/>
            <pc:sldMk cId="3563639607" sldId="263"/>
            <ac:spMk id="14" creationId="{A4865DE7-F409-4309-BA1F-3990764ED3DA}"/>
          </ac:spMkLst>
        </pc:spChg>
      </pc:sldChg>
      <pc:sldChg chg="ord">
        <pc:chgData name="(대학원생) 송상현 (도시환경공학과)" userId="70f2d841-58d8-4d83-bb54-db1f3fe2fa38" providerId="ADAL" clId="{AA65F1B0-6FC5-40C6-BC4F-3F561364A213}" dt="2023-01-26T19:27:36.460" v="3677"/>
        <pc:sldMkLst>
          <pc:docMk/>
          <pc:sldMk cId="255236570" sldId="655"/>
        </pc:sldMkLst>
      </pc:sldChg>
      <pc:sldChg chg="modNotesTx">
        <pc:chgData name="(대학원생) 송상현 (도시환경공학과)" userId="70f2d841-58d8-4d83-bb54-db1f3fe2fa38" providerId="ADAL" clId="{AA65F1B0-6FC5-40C6-BC4F-3F561364A213}" dt="2023-01-27T00:20:45.602" v="5891" actId="12"/>
        <pc:sldMkLst>
          <pc:docMk/>
          <pc:sldMk cId="2881126991" sldId="661"/>
        </pc:sldMkLst>
      </pc:sldChg>
      <pc:sldChg chg="delSp modSp mod delCm modNotesTx">
        <pc:chgData name="(대학원생) 송상현 (도시환경공학과)" userId="70f2d841-58d8-4d83-bb54-db1f3fe2fa38" providerId="ADAL" clId="{AA65F1B0-6FC5-40C6-BC4F-3F561364A213}" dt="2023-01-27T00:43:36.356" v="7531"/>
        <pc:sldMkLst>
          <pc:docMk/>
          <pc:sldMk cId="1956501545" sldId="662"/>
        </pc:sldMkLst>
        <pc:spChg chg="mod">
          <ac:chgData name="(대학원생) 송상현 (도시환경공학과)" userId="70f2d841-58d8-4d83-bb54-db1f3fe2fa38" providerId="ADAL" clId="{AA65F1B0-6FC5-40C6-BC4F-3F561364A213}" dt="2023-01-27T00:38:26.922" v="6897" actId="20577"/>
          <ac:spMkLst>
            <pc:docMk/>
            <pc:sldMk cId="1956501545" sldId="662"/>
            <ac:spMk id="3" creationId="{AF05EFE3-8DE1-4E68-0AD9-F36E2C89FD31}"/>
          </ac:spMkLst>
        </pc:spChg>
        <pc:spChg chg="mod">
          <ac:chgData name="(대학원생) 송상현 (도시환경공학과)" userId="70f2d841-58d8-4d83-bb54-db1f3fe2fa38" providerId="ADAL" clId="{AA65F1B0-6FC5-40C6-BC4F-3F561364A213}" dt="2023-01-26T21:37:15.535" v="5376" actId="20577"/>
          <ac:spMkLst>
            <pc:docMk/>
            <pc:sldMk cId="1956501545" sldId="662"/>
            <ac:spMk id="6" creationId="{74808B7F-D897-076A-E1F4-02852A64B789}"/>
          </ac:spMkLst>
        </pc:spChg>
        <pc:spChg chg="mod">
          <ac:chgData name="(대학원생) 송상현 (도시환경공학과)" userId="70f2d841-58d8-4d83-bb54-db1f3fe2fa38" providerId="ADAL" clId="{AA65F1B0-6FC5-40C6-BC4F-3F561364A213}" dt="2023-01-27T00:43:36.356" v="7531"/>
          <ac:spMkLst>
            <pc:docMk/>
            <pc:sldMk cId="1956501545" sldId="662"/>
            <ac:spMk id="18" creationId="{A5FD1733-3992-616C-649D-21B7628DD0A7}"/>
          </ac:spMkLst>
        </pc:spChg>
        <pc:spChg chg="mod">
          <ac:chgData name="(대학원생) 송상현 (도시환경공학과)" userId="70f2d841-58d8-4d83-bb54-db1f3fe2fa38" providerId="ADAL" clId="{AA65F1B0-6FC5-40C6-BC4F-3F561364A213}" dt="2023-01-27T00:43:36.356" v="7531"/>
          <ac:spMkLst>
            <pc:docMk/>
            <pc:sldMk cId="1956501545" sldId="662"/>
            <ac:spMk id="19" creationId="{6310FACB-3FB3-B3A4-2CD6-4D40C33EFEA5}"/>
          </ac:spMkLst>
        </pc:spChg>
        <pc:spChg chg="mod">
          <ac:chgData name="(대학원생) 송상현 (도시환경공학과)" userId="70f2d841-58d8-4d83-bb54-db1f3fe2fa38" providerId="ADAL" clId="{AA65F1B0-6FC5-40C6-BC4F-3F561364A213}" dt="2023-01-27T00:43:36.356" v="7531"/>
          <ac:spMkLst>
            <pc:docMk/>
            <pc:sldMk cId="1956501545" sldId="662"/>
            <ac:spMk id="20" creationId="{81DF6841-20D7-E373-BAA6-94B550D2AE79}"/>
          </ac:spMkLst>
        </pc:spChg>
        <pc:grpChg chg="mod">
          <ac:chgData name="(대학원생) 송상현 (도시환경공학과)" userId="70f2d841-58d8-4d83-bb54-db1f3fe2fa38" providerId="ADAL" clId="{AA65F1B0-6FC5-40C6-BC4F-3F561364A213}" dt="2023-01-27T00:43:36.356" v="7531"/>
          <ac:grpSpMkLst>
            <pc:docMk/>
            <pc:sldMk cId="1956501545" sldId="662"/>
            <ac:grpSpMk id="15" creationId="{3D829298-4C54-7E89-41D8-30991FB4D872}"/>
          </ac:grpSpMkLst>
        </pc:grpChg>
        <pc:picChg chg="mod">
          <ac:chgData name="(대학원생) 송상현 (도시환경공학과)" userId="70f2d841-58d8-4d83-bb54-db1f3fe2fa38" providerId="ADAL" clId="{AA65F1B0-6FC5-40C6-BC4F-3F561364A213}" dt="2023-01-27T00:43:36.356" v="7531"/>
          <ac:picMkLst>
            <pc:docMk/>
            <pc:sldMk cId="1956501545" sldId="662"/>
            <ac:picMk id="17" creationId="{E90275CF-4B90-7B2F-404F-103FE826AE16}"/>
          </ac:picMkLst>
        </pc:picChg>
        <pc:picChg chg="del">
          <ac:chgData name="(대학원생) 송상현 (도시환경공학과)" userId="70f2d841-58d8-4d83-bb54-db1f3fe2fa38" providerId="ADAL" clId="{AA65F1B0-6FC5-40C6-BC4F-3F561364A213}" dt="2023-01-26T21:46:35.145" v="5566" actId="478"/>
          <ac:picMkLst>
            <pc:docMk/>
            <pc:sldMk cId="1956501545" sldId="662"/>
            <ac:picMk id="33" creationId="{153E714B-4185-7C1C-2E4F-E2551A63DE35}"/>
          </ac:picMkLst>
        </pc:picChg>
      </pc:sldChg>
      <pc:sldChg chg="addSp delSp modSp mod modNotes modNotesTx">
        <pc:chgData name="(대학원생) 송상현 (도시환경공학과)" userId="70f2d841-58d8-4d83-bb54-db1f3fe2fa38" providerId="ADAL" clId="{AA65F1B0-6FC5-40C6-BC4F-3F561364A213}" dt="2023-01-27T00:43:36.356" v="7531"/>
        <pc:sldMkLst>
          <pc:docMk/>
          <pc:sldMk cId="3885946244" sldId="664"/>
        </pc:sldMkLst>
        <pc:spChg chg="mod">
          <ac:chgData name="(대학원생) 송상현 (도시환경공학과)" userId="70f2d841-58d8-4d83-bb54-db1f3fe2fa38" providerId="ADAL" clId="{AA65F1B0-6FC5-40C6-BC4F-3F561364A213}" dt="2023-01-26T20:21:00.053" v="3991" actId="20577"/>
          <ac:spMkLst>
            <pc:docMk/>
            <pc:sldMk cId="3885946244" sldId="664"/>
            <ac:spMk id="5" creationId="{E4B4945B-EE17-ED08-7CEC-34B287E20DD2}"/>
          </ac:spMkLst>
        </pc:spChg>
        <pc:spChg chg="add del">
          <ac:chgData name="(대학원생) 송상현 (도시환경공학과)" userId="70f2d841-58d8-4d83-bb54-db1f3fe2fa38" providerId="ADAL" clId="{AA65F1B0-6FC5-40C6-BC4F-3F561364A213}" dt="2023-01-25T07:10:46.718" v="3" actId="22"/>
          <ac:spMkLst>
            <pc:docMk/>
            <pc:sldMk cId="3885946244" sldId="664"/>
            <ac:spMk id="7" creationId="{2F053A8C-A1B9-A31F-0728-D3791D15E95C}"/>
          </ac:spMkLst>
        </pc:spChg>
        <pc:spChg chg="mod">
          <ac:chgData name="(대학원생) 송상현 (도시환경공학과)" userId="70f2d841-58d8-4d83-bb54-db1f3fe2fa38" providerId="ADAL" clId="{AA65F1B0-6FC5-40C6-BC4F-3F561364A213}" dt="2023-01-26T20:23:23.372" v="4001" actId="1035"/>
          <ac:spMkLst>
            <pc:docMk/>
            <pc:sldMk cId="3885946244" sldId="664"/>
            <ac:spMk id="8" creationId="{BC64B499-3C08-0E1E-39DC-636089FA2D83}"/>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16" creationId="{F26CB535-340D-7D5E-744A-765B2E5F313E}"/>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17" creationId="{BC883282-0179-E99A-63B6-1E83031B2312}"/>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18" creationId="{7F2423B7-F369-4651-6BCE-194C3B0CE7A4}"/>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19" creationId="{5F6A055E-B792-2662-7809-A9BA255FC2A8}"/>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20" creationId="{13CB3167-6284-A524-3673-95A193FB89EB}"/>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21" creationId="{996F6F47-71E3-E1DF-AB34-5DC9D2E80563}"/>
          </ac:spMkLst>
        </pc:spChg>
        <pc:spChg chg="mod">
          <ac:chgData name="(대학원생) 송상현 (도시환경공학과)" userId="70f2d841-58d8-4d83-bb54-db1f3fe2fa38" providerId="ADAL" clId="{AA65F1B0-6FC5-40C6-BC4F-3F561364A213}" dt="2023-01-26T20:23:23.372" v="4001" actId="1035"/>
          <ac:spMkLst>
            <pc:docMk/>
            <pc:sldMk cId="3885946244" sldId="664"/>
            <ac:spMk id="22" creationId="{99A10B37-D20C-D38E-3D9E-F4CC8C58A85C}"/>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29" creationId="{AA1A2277-7E74-8B78-B90C-99D50620B8F0}"/>
          </ac:spMkLst>
        </pc:spChg>
        <pc:spChg chg="add mod">
          <ac:chgData name="(대학원생) 송상현 (도시환경공학과)" userId="70f2d841-58d8-4d83-bb54-db1f3fe2fa38" providerId="ADAL" clId="{AA65F1B0-6FC5-40C6-BC4F-3F561364A213}" dt="2023-01-26T19:53:57.956" v="3931" actId="164"/>
          <ac:spMkLst>
            <pc:docMk/>
            <pc:sldMk cId="3885946244" sldId="664"/>
            <ac:spMk id="30" creationId="{9DF21F60-72A9-42F4-985D-8AF9C69FFBB1}"/>
          </ac:spMkLst>
        </pc:spChg>
        <pc:grpChg chg="add mod">
          <ac:chgData name="(대학원생) 송상현 (도시환경공학과)" userId="70f2d841-58d8-4d83-bb54-db1f3fe2fa38" providerId="ADAL" clId="{AA65F1B0-6FC5-40C6-BC4F-3F561364A213}" dt="2023-01-26T19:53:57.956" v="3931" actId="164"/>
          <ac:grpSpMkLst>
            <pc:docMk/>
            <pc:sldMk cId="3885946244" sldId="664"/>
            <ac:grpSpMk id="10" creationId="{2A75C230-D7E6-BE0A-5F3D-2DCB1B289CCD}"/>
          </ac:grpSpMkLst>
        </pc:grpChg>
        <pc:grpChg chg="del">
          <ac:chgData name="(대학원생) 송상현 (도시환경공학과)" userId="70f2d841-58d8-4d83-bb54-db1f3fe2fa38" providerId="ADAL" clId="{AA65F1B0-6FC5-40C6-BC4F-3F561364A213}" dt="2023-01-25T07:10:45.748" v="1" actId="478"/>
          <ac:grpSpMkLst>
            <pc:docMk/>
            <pc:sldMk cId="3885946244" sldId="664"/>
            <ac:grpSpMk id="23" creationId="{84B6250E-A552-FC21-5A47-E2AE8D339468}"/>
          </ac:grpSpMkLst>
        </pc:grpChg>
        <pc:grpChg chg="add mod">
          <ac:chgData name="(대학원생) 송상현 (도시환경공학과)" userId="70f2d841-58d8-4d83-bb54-db1f3fe2fa38" providerId="ADAL" clId="{AA65F1B0-6FC5-40C6-BC4F-3F561364A213}" dt="2023-01-26T20:23:39.172" v="4003" actId="1076"/>
          <ac:grpSpMkLst>
            <pc:docMk/>
            <pc:sldMk cId="3885946244" sldId="664"/>
            <ac:grpSpMk id="31" creationId="{F0D72A79-78AE-356B-0B4F-6A7BAA81E188}"/>
          </ac:grpSpMkLst>
        </pc:grpChg>
        <pc:picChg chg="mod">
          <ac:chgData name="(대학원생) 송상현 (도시환경공학과)" userId="70f2d841-58d8-4d83-bb54-db1f3fe2fa38" providerId="ADAL" clId="{AA65F1B0-6FC5-40C6-BC4F-3F561364A213}" dt="2023-01-25T07:10:50.190" v="4"/>
          <ac:picMkLst>
            <pc:docMk/>
            <pc:sldMk cId="3885946244" sldId="664"/>
            <ac:picMk id="11" creationId="{4FBEB2B7-68E7-3D29-B41B-C3B10CA0E72C}"/>
          </ac:picMkLst>
        </pc:picChg>
        <pc:picChg chg="mod">
          <ac:chgData name="(대학원생) 송상현 (도시환경공학과)" userId="70f2d841-58d8-4d83-bb54-db1f3fe2fa38" providerId="ADAL" clId="{AA65F1B0-6FC5-40C6-BC4F-3F561364A213}" dt="2023-01-25T07:10:50.190" v="4"/>
          <ac:picMkLst>
            <pc:docMk/>
            <pc:sldMk cId="3885946244" sldId="664"/>
            <ac:picMk id="12" creationId="{48E0E0F8-5183-4F67-17B7-F0C3732D7D56}"/>
          </ac:picMkLst>
        </pc:picChg>
        <pc:picChg chg="mod">
          <ac:chgData name="(대학원생) 송상현 (도시환경공학과)" userId="70f2d841-58d8-4d83-bb54-db1f3fe2fa38" providerId="ADAL" clId="{AA65F1B0-6FC5-40C6-BC4F-3F561364A213}" dt="2023-01-25T07:10:50.190" v="4"/>
          <ac:picMkLst>
            <pc:docMk/>
            <pc:sldMk cId="3885946244" sldId="664"/>
            <ac:picMk id="13" creationId="{8A39744F-90DA-9B30-4EA9-FCCCB1099983}"/>
          </ac:picMkLst>
        </pc:picChg>
        <pc:picChg chg="mod">
          <ac:chgData name="(대학원생) 송상현 (도시환경공학과)" userId="70f2d841-58d8-4d83-bb54-db1f3fe2fa38" providerId="ADAL" clId="{AA65F1B0-6FC5-40C6-BC4F-3F561364A213}" dt="2023-01-25T07:10:50.190" v="4"/>
          <ac:picMkLst>
            <pc:docMk/>
            <pc:sldMk cId="3885946244" sldId="664"/>
            <ac:picMk id="14" creationId="{85914E51-6BE9-BF5F-684E-099D8DE05B90}"/>
          </ac:picMkLst>
        </pc:picChg>
        <pc:picChg chg="mod">
          <ac:chgData name="(대학원생) 송상현 (도시환경공학과)" userId="70f2d841-58d8-4d83-bb54-db1f3fe2fa38" providerId="ADAL" clId="{AA65F1B0-6FC5-40C6-BC4F-3F561364A213}" dt="2023-01-25T07:10:50.190" v="4"/>
          <ac:picMkLst>
            <pc:docMk/>
            <pc:sldMk cId="3885946244" sldId="664"/>
            <ac:picMk id="15" creationId="{2BC7DB4F-23DE-43F4-582F-1D36A575F771}"/>
          </ac:picMkLst>
        </pc:picChg>
      </pc:sldChg>
      <pc:sldChg chg="modSp ord">
        <pc:chgData name="(대학원생) 송상현 (도시환경공학과)" userId="70f2d841-58d8-4d83-bb54-db1f3fe2fa38" providerId="ADAL" clId="{AA65F1B0-6FC5-40C6-BC4F-3F561364A213}" dt="2023-01-27T00:43:36.356" v="7531"/>
        <pc:sldMkLst>
          <pc:docMk/>
          <pc:sldMk cId="84435526" sldId="667"/>
        </pc:sldMkLst>
        <pc:spChg chg="mod">
          <ac:chgData name="(대학원생) 송상현 (도시환경공학과)" userId="70f2d841-58d8-4d83-bb54-db1f3fe2fa38" providerId="ADAL" clId="{AA65F1B0-6FC5-40C6-BC4F-3F561364A213}" dt="2023-01-27T00:43:36.356" v="7531"/>
          <ac:spMkLst>
            <pc:docMk/>
            <pc:sldMk cId="84435526" sldId="667"/>
            <ac:spMk id="3" creationId="{AF05EFE3-8DE1-4E68-0AD9-F36E2C89FD31}"/>
          </ac:spMkLst>
        </pc:spChg>
        <pc:spChg chg="mod">
          <ac:chgData name="(대학원생) 송상현 (도시환경공학과)" userId="70f2d841-58d8-4d83-bb54-db1f3fe2fa38" providerId="ADAL" clId="{AA65F1B0-6FC5-40C6-BC4F-3F561364A213}" dt="2023-01-27T00:43:36.356" v="7531"/>
          <ac:spMkLst>
            <pc:docMk/>
            <pc:sldMk cId="84435526" sldId="667"/>
            <ac:spMk id="66" creationId="{AA6550C0-33E3-C9FD-8903-DBF91B498375}"/>
          </ac:spMkLst>
        </pc:spChg>
        <pc:spChg chg="mod">
          <ac:chgData name="(대학원생) 송상현 (도시환경공학과)" userId="70f2d841-58d8-4d83-bb54-db1f3fe2fa38" providerId="ADAL" clId="{AA65F1B0-6FC5-40C6-BC4F-3F561364A213}" dt="2023-01-27T00:43:36.356" v="7531"/>
          <ac:spMkLst>
            <pc:docMk/>
            <pc:sldMk cId="84435526" sldId="667"/>
            <ac:spMk id="93" creationId="{E6868F0D-BB97-CA87-58EB-1D7AA672A2C1}"/>
          </ac:spMkLst>
        </pc:spChg>
        <pc:spChg chg="mod">
          <ac:chgData name="(대학원생) 송상현 (도시환경공학과)" userId="70f2d841-58d8-4d83-bb54-db1f3fe2fa38" providerId="ADAL" clId="{AA65F1B0-6FC5-40C6-BC4F-3F561364A213}" dt="2023-01-27T00:43:36.356" v="7531"/>
          <ac:spMkLst>
            <pc:docMk/>
            <pc:sldMk cId="84435526" sldId="667"/>
            <ac:spMk id="96" creationId="{EC67C7FF-169A-23D4-F305-67B182533909}"/>
          </ac:spMkLst>
        </pc:spChg>
        <pc:spChg chg="mod">
          <ac:chgData name="(대학원생) 송상현 (도시환경공학과)" userId="70f2d841-58d8-4d83-bb54-db1f3fe2fa38" providerId="ADAL" clId="{AA65F1B0-6FC5-40C6-BC4F-3F561364A213}" dt="2023-01-27T00:43:36.356" v="7531"/>
          <ac:spMkLst>
            <pc:docMk/>
            <pc:sldMk cId="84435526" sldId="667"/>
            <ac:spMk id="97" creationId="{B142E9DC-F95E-4C8C-BC99-44098485B026}"/>
          </ac:spMkLst>
        </pc:spChg>
      </pc:sldChg>
      <pc:sldChg chg="modSp">
        <pc:chgData name="(대학원생) 송상현 (도시환경공학과)" userId="70f2d841-58d8-4d83-bb54-db1f3fe2fa38" providerId="ADAL" clId="{AA65F1B0-6FC5-40C6-BC4F-3F561364A213}" dt="2023-01-27T00:43:36.356" v="7531"/>
        <pc:sldMkLst>
          <pc:docMk/>
          <pc:sldMk cId="2595036045" sldId="670"/>
        </pc:sldMkLst>
        <pc:spChg chg="mod">
          <ac:chgData name="(대학원생) 송상현 (도시환경공학과)" userId="70f2d841-58d8-4d83-bb54-db1f3fe2fa38" providerId="ADAL" clId="{AA65F1B0-6FC5-40C6-BC4F-3F561364A213}" dt="2023-01-27T00:43:36.356" v="7531"/>
          <ac:spMkLst>
            <pc:docMk/>
            <pc:sldMk cId="2595036045" sldId="670"/>
            <ac:spMk id="11" creationId="{2FCA189F-0D39-424E-E927-F84FDB2709A1}"/>
          </ac:spMkLst>
        </pc:spChg>
        <pc:graphicFrameChg chg="mod">
          <ac:chgData name="(대학원생) 송상현 (도시환경공학과)" userId="70f2d841-58d8-4d83-bb54-db1f3fe2fa38" providerId="ADAL" clId="{AA65F1B0-6FC5-40C6-BC4F-3F561364A213}" dt="2023-01-27T00:43:36.356" v="7531"/>
          <ac:graphicFrameMkLst>
            <pc:docMk/>
            <pc:sldMk cId="2595036045" sldId="670"/>
            <ac:graphicFrameMk id="6" creationId="{639535AB-2D78-0DCE-7B8A-1C850273BFBB}"/>
          </ac:graphicFrameMkLst>
        </pc:graphicFrameChg>
      </pc:sldChg>
      <pc:sldChg chg="addSp delSp modSp mod modNotesTx">
        <pc:chgData name="(대학원생) 송상현 (도시환경공학과)" userId="70f2d841-58d8-4d83-bb54-db1f3fe2fa38" providerId="ADAL" clId="{AA65F1B0-6FC5-40C6-BC4F-3F561364A213}" dt="2023-01-26T22:10:00.162" v="5718" actId="20577"/>
        <pc:sldMkLst>
          <pc:docMk/>
          <pc:sldMk cId="1168831766" sldId="671"/>
        </pc:sldMkLst>
        <pc:spChg chg="add mod">
          <ac:chgData name="(대학원생) 송상현 (도시환경공학과)" userId="70f2d841-58d8-4d83-bb54-db1f3fe2fa38" providerId="ADAL" clId="{AA65F1B0-6FC5-40C6-BC4F-3F561364A213}" dt="2023-01-26T14:23:27.627" v="1463"/>
          <ac:spMkLst>
            <pc:docMk/>
            <pc:sldMk cId="1168831766" sldId="671"/>
            <ac:spMk id="5" creationId="{42F482E8-47B0-0A99-5903-5351979A4A5B}"/>
          </ac:spMkLst>
        </pc:spChg>
        <pc:spChg chg="mod">
          <ac:chgData name="(대학원생) 송상현 (도시환경공학과)" userId="70f2d841-58d8-4d83-bb54-db1f3fe2fa38" providerId="ADAL" clId="{AA65F1B0-6FC5-40C6-BC4F-3F561364A213}" dt="2023-01-26T14:28:13.791" v="1579" actId="14100"/>
          <ac:spMkLst>
            <pc:docMk/>
            <pc:sldMk cId="1168831766" sldId="671"/>
            <ac:spMk id="6" creationId="{21297930-8D5B-0F1B-501B-276A80B54E93}"/>
          </ac:spMkLst>
        </pc:spChg>
        <pc:spChg chg="add mod">
          <ac:chgData name="(대학원생) 송상현 (도시환경공학과)" userId="70f2d841-58d8-4d83-bb54-db1f3fe2fa38" providerId="ADAL" clId="{AA65F1B0-6FC5-40C6-BC4F-3F561364A213}" dt="2023-01-26T14:23:27.627" v="1463"/>
          <ac:spMkLst>
            <pc:docMk/>
            <pc:sldMk cId="1168831766" sldId="671"/>
            <ac:spMk id="7" creationId="{E03D8550-4522-3C57-4398-C427BB445693}"/>
          </ac:spMkLst>
        </pc:spChg>
        <pc:spChg chg="add mod">
          <ac:chgData name="(대학원생) 송상현 (도시환경공학과)" userId="70f2d841-58d8-4d83-bb54-db1f3fe2fa38" providerId="ADAL" clId="{AA65F1B0-6FC5-40C6-BC4F-3F561364A213}" dt="2023-01-26T14:23:27.627" v="1463"/>
          <ac:spMkLst>
            <pc:docMk/>
            <pc:sldMk cId="1168831766" sldId="671"/>
            <ac:spMk id="8" creationId="{8408CB36-EC84-6E87-D6BC-CCDE6A8F3675}"/>
          </ac:spMkLst>
        </pc:spChg>
        <pc:spChg chg="add mod">
          <ac:chgData name="(대학원생) 송상현 (도시환경공학과)" userId="70f2d841-58d8-4d83-bb54-db1f3fe2fa38" providerId="ADAL" clId="{AA65F1B0-6FC5-40C6-BC4F-3F561364A213}" dt="2023-01-26T14:23:27.627" v="1463"/>
          <ac:spMkLst>
            <pc:docMk/>
            <pc:sldMk cId="1168831766" sldId="671"/>
            <ac:spMk id="9" creationId="{6501A930-BA3E-71C5-9484-CF6CEF7112D7}"/>
          </ac:spMkLst>
        </pc:spChg>
        <pc:spChg chg="del">
          <ac:chgData name="(대학원생) 송상현 (도시환경공학과)" userId="70f2d841-58d8-4d83-bb54-db1f3fe2fa38" providerId="ADAL" clId="{AA65F1B0-6FC5-40C6-BC4F-3F561364A213}" dt="2023-01-26T14:14:51.826" v="1403" actId="478"/>
          <ac:spMkLst>
            <pc:docMk/>
            <pc:sldMk cId="1168831766" sldId="671"/>
            <ac:spMk id="10" creationId="{DF469749-A0B2-78C7-0949-EC5B3F12811E}"/>
          </ac:spMkLst>
        </pc:spChg>
        <pc:spChg chg="add mod">
          <ac:chgData name="(대학원생) 송상현 (도시환경공학과)" userId="70f2d841-58d8-4d83-bb54-db1f3fe2fa38" providerId="ADAL" clId="{AA65F1B0-6FC5-40C6-BC4F-3F561364A213}" dt="2023-01-26T14:23:27.627" v="1463"/>
          <ac:spMkLst>
            <pc:docMk/>
            <pc:sldMk cId="1168831766" sldId="671"/>
            <ac:spMk id="16" creationId="{CCC90368-F09F-C9FC-D43F-BFA572E0CA5D}"/>
          </ac:spMkLst>
        </pc:spChg>
        <pc:spChg chg="add mod">
          <ac:chgData name="(대학원생) 송상현 (도시환경공학과)" userId="70f2d841-58d8-4d83-bb54-db1f3fe2fa38" providerId="ADAL" clId="{AA65F1B0-6FC5-40C6-BC4F-3F561364A213}" dt="2023-01-26T14:23:27.627" v="1463"/>
          <ac:spMkLst>
            <pc:docMk/>
            <pc:sldMk cId="1168831766" sldId="671"/>
            <ac:spMk id="17" creationId="{482E5547-8F4E-60F8-DB86-20B6DE69914F}"/>
          </ac:spMkLst>
        </pc:spChg>
        <pc:spChg chg="add mod">
          <ac:chgData name="(대학원생) 송상현 (도시환경공학과)" userId="70f2d841-58d8-4d83-bb54-db1f3fe2fa38" providerId="ADAL" clId="{AA65F1B0-6FC5-40C6-BC4F-3F561364A213}" dt="2023-01-26T14:23:27.627" v="1463"/>
          <ac:spMkLst>
            <pc:docMk/>
            <pc:sldMk cId="1168831766" sldId="671"/>
            <ac:spMk id="18" creationId="{FCC36026-3AF1-4D8B-50A6-E81B1688CC7C}"/>
          </ac:spMkLst>
        </pc:spChg>
        <pc:spChg chg="add mod">
          <ac:chgData name="(대학원생) 송상현 (도시환경공학과)" userId="70f2d841-58d8-4d83-bb54-db1f3fe2fa38" providerId="ADAL" clId="{AA65F1B0-6FC5-40C6-BC4F-3F561364A213}" dt="2023-01-26T14:23:27.627" v="1463"/>
          <ac:spMkLst>
            <pc:docMk/>
            <pc:sldMk cId="1168831766" sldId="671"/>
            <ac:spMk id="21" creationId="{41787020-5D6B-C4B1-9DD5-F3329E58EFA2}"/>
          </ac:spMkLst>
        </pc:spChg>
        <pc:spChg chg="add mod">
          <ac:chgData name="(대학원생) 송상현 (도시환경공학과)" userId="70f2d841-58d8-4d83-bb54-db1f3fe2fa38" providerId="ADAL" clId="{AA65F1B0-6FC5-40C6-BC4F-3F561364A213}" dt="2023-01-26T14:23:27.627" v="1463"/>
          <ac:spMkLst>
            <pc:docMk/>
            <pc:sldMk cId="1168831766" sldId="671"/>
            <ac:spMk id="22" creationId="{49AD5206-B019-D3CE-D2AA-00DA40BA8BD1}"/>
          </ac:spMkLst>
        </pc:spChg>
        <pc:spChg chg="add mod">
          <ac:chgData name="(대학원생) 송상현 (도시환경공학과)" userId="70f2d841-58d8-4d83-bb54-db1f3fe2fa38" providerId="ADAL" clId="{AA65F1B0-6FC5-40C6-BC4F-3F561364A213}" dt="2023-01-26T14:23:27.627" v="1463"/>
          <ac:spMkLst>
            <pc:docMk/>
            <pc:sldMk cId="1168831766" sldId="671"/>
            <ac:spMk id="23" creationId="{B4DF69F6-D516-8ED3-466D-3445A33A1833}"/>
          </ac:spMkLst>
        </pc:spChg>
        <pc:spChg chg="add mod">
          <ac:chgData name="(대학원생) 송상현 (도시환경공학과)" userId="70f2d841-58d8-4d83-bb54-db1f3fe2fa38" providerId="ADAL" clId="{AA65F1B0-6FC5-40C6-BC4F-3F561364A213}" dt="2023-01-26T14:23:27.627" v="1463"/>
          <ac:spMkLst>
            <pc:docMk/>
            <pc:sldMk cId="1168831766" sldId="671"/>
            <ac:spMk id="24" creationId="{BA670674-8FE4-E236-359E-9460B4AF9097}"/>
          </ac:spMkLst>
        </pc:spChg>
        <pc:spChg chg="add mod">
          <ac:chgData name="(대학원생) 송상현 (도시환경공학과)" userId="70f2d841-58d8-4d83-bb54-db1f3fe2fa38" providerId="ADAL" clId="{AA65F1B0-6FC5-40C6-BC4F-3F561364A213}" dt="2023-01-26T14:23:27.627" v="1463"/>
          <ac:spMkLst>
            <pc:docMk/>
            <pc:sldMk cId="1168831766" sldId="671"/>
            <ac:spMk id="25" creationId="{0DB9CB5B-B25B-89FB-FC1D-F6952465D62C}"/>
          </ac:spMkLst>
        </pc:spChg>
        <pc:spChg chg="add mod">
          <ac:chgData name="(대학원생) 송상현 (도시환경공학과)" userId="70f2d841-58d8-4d83-bb54-db1f3fe2fa38" providerId="ADAL" clId="{AA65F1B0-6FC5-40C6-BC4F-3F561364A213}" dt="2023-01-26T14:23:27.627" v="1463"/>
          <ac:spMkLst>
            <pc:docMk/>
            <pc:sldMk cId="1168831766" sldId="671"/>
            <ac:spMk id="26" creationId="{4ED1EA41-DEE8-070B-BB11-589A3DC8F20D}"/>
          </ac:spMkLst>
        </pc:spChg>
        <pc:spChg chg="add mod">
          <ac:chgData name="(대학원생) 송상현 (도시환경공학과)" userId="70f2d841-58d8-4d83-bb54-db1f3fe2fa38" providerId="ADAL" clId="{AA65F1B0-6FC5-40C6-BC4F-3F561364A213}" dt="2023-01-26T14:23:27.627" v="1463"/>
          <ac:spMkLst>
            <pc:docMk/>
            <pc:sldMk cId="1168831766" sldId="671"/>
            <ac:spMk id="27" creationId="{9E9ED5A1-3945-DC08-E74B-A126C9A91BAC}"/>
          </ac:spMkLst>
        </pc:spChg>
        <pc:spChg chg="add mod">
          <ac:chgData name="(대학원생) 송상현 (도시환경공학과)" userId="70f2d841-58d8-4d83-bb54-db1f3fe2fa38" providerId="ADAL" clId="{AA65F1B0-6FC5-40C6-BC4F-3F561364A213}" dt="2023-01-26T14:23:27.627" v="1463"/>
          <ac:spMkLst>
            <pc:docMk/>
            <pc:sldMk cId="1168831766" sldId="671"/>
            <ac:spMk id="28" creationId="{128B9B99-EC52-D664-F416-F763A7CFFA51}"/>
          </ac:spMkLst>
        </pc:spChg>
        <pc:spChg chg="add mod">
          <ac:chgData name="(대학원생) 송상현 (도시환경공학과)" userId="70f2d841-58d8-4d83-bb54-db1f3fe2fa38" providerId="ADAL" clId="{AA65F1B0-6FC5-40C6-BC4F-3F561364A213}" dt="2023-01-26T14:23:27.627" v="1463"/>
          <ac:spMkLst>
            <pc:docMk/>
            <pc:sldMk cId="1168831766" sldId="671"/>
            <ac:spMk id="29" creationId="{2766CBB7-005B-3531-1F59-EBB6F4BD283B}"/>
          </ac:spMkLst>
        </pc:spChg>
        <pc:spChg chg="add mod">
          <ac:chgData name="(대학원생) 송상현 (도시환경공학과)" userId="70f2d841-58d8-4d83-bb54-db1f3fe2fa38" providerId="ADAL" clId="{AA65F1B0-6FC5-40C6-BC4F-3F561364A213}" dt="2023-01-26T14:23:27.627" v="1463"/>
          <ac:spMkLst>
            <pc:docMk/>
            <pc:sldMk cId="1168831766" sldId="671"/>
            <ac:spMk id="30" creationId="{83CA6E05-FFE3-8B15-3579-66F6245DD393}"/>
          </ac:spMkLst>
        </pc:spChg>
        <pc:spChg chg="add mod">
          <ac:chgData name="(대학원생) 송상현 (도시환경공학과)" userId="70f2d841-58d8-4d83-bb54-db1f3fe2fa38" providerId="ADAL" clId="{AA65F1B0-6FC5-40C6-BC4F-3F561364A213}" dt="2023-01-26T14:23:27.627" v="1463"/>
          <ac:spMkLst>
            <pc:docMk/>
            <pc:sldMk cId="1168831766" sldId="671"/>
            <ac:spMk id="32" creationId="{2A924E0B-D19E-A257-D6DB-3E3B99EE674B}"/>
          </ac:spMkLst>
        </pc:spChg>
        <pc:spChg chg="add mod">
          <ac:chgData name="(대학원생) 송상현 (도시환경공학과)" userId="70f2d841-58d8-4d83-bb54-db1f3fe2fa38" providerId="ADAL" clId="{AA65F1B0-6FC5-40C6-BC4F-3F561364A213}" dt="2023-01-26T14:23:27.627" v="1463"/>
          <ac:spMkLst>
            <pc:docMk/>
            <pc:sldMk cId="1168831766" sldId="671"/>
            <ac:spMk id="33" creationId="{1D0F8116-066F-A56D-4B33-CC94E74ACE49}"/>
          </ac:spMkLst>
        </pc:spChg>
        <pc:spChg chg="add mod">
          <ac:chgData name="(대학원생) 송상현 (도시환경공학과)" userId="70f2d841-58d8-4d83-bb54-db1f3fe2fa38" providerId="ADAL" clId="{AA65F1B0-6FC5-40C6-BC4F-3F561364A213}" dt="2023-01-26T14:23:27.627" v="1463"/>
          <ac:spMkLst>
            <pc:docMk/>
            <pc:sldMk cId="1168831766" sldId="671"/>
            <ac:spMk id="35" creationId="{5DF39DE4-8445-003E-68C9-EEE0283365F0}"/>
          </ac:spMkLst>
        </pc:spChg>
        <pc:spChg chg="del">
          <ac:chgData name="(대학원생) 송상현 (도시환경공학과)" userId="70f2d841-58d8-4d83-bb54-db1f3fe2fa38" providerId="ADAL" clId="{AA65F1B0-6FC5-40C6-BC4F-3F561364A213}" dt="2023-01-26T14:14:49.269" v="1402" actId="478"/>
          <ac:spMkLst>
            <pc:docMk/>
            <pc:sldMk cId="1168831766" sldId="671"/>
            <ac:spMk id="72" creationId="{59FBE51C-F223-80AB-B7F9-60A5E5EDEFDC}"/>
          </ac:spMkLst>
        </pc:spChg>
        <pc:spChg chg="add mod">
          <ac:chgData name="(대학원생) 송상현 (도시환경공학과)" userId="70f2d841-58d8-4d83-bb54-db1f3fe2fa38" providerId="ADAL" clId="{AA65F1B0-6FC5-40C6-BC4F-3F561364A213}" dt="2023-01-26T14:23:27.627" v="1463"/>
          <ac:spMkLst>
            <pc:docMk/>
            <pc:sldMk cId="1168831766" sldId="671"/>
            <ac:spMk id="75" creationId="{EC17C8E5-F536-B0D6-B4A8-AD904BBFC310}"/>
          </ac:spMkLst>
        </pc:spChg>
        <pc:spChg chg="add mod">
          <ac:chgData name="(대학원생) 송상현 (도시환경공학과)" userId="70f2d841-58d8-4d83-bb54-db1f3fe2fa38" providerId="ADAL" clId="{AA65F1B0-6FC5-40C6-BC4F-3F561364A213}" dt="2023-01-26T14:23:27.627" v="1463"/>
          <ac:spMkLst>
            <pc:docMk/>
            <pc:sldMk cId="1168831766" sldId="671"/>
            <ac:spMk id="77" creationId="{E0D29FF0-7135-DA59-D25A-D338651C0017}"/>
          </ac:spMkLst>
        </pc:spChg>
        <pc:spChg chg="add mod">
          <ac:chgData name="(대학원생) 송상현 (도시환경공학과)" userId="70f2d841-58d8-4d83-bb54-db1f3fe2fa38" providerId="ADAL" clId="{AA65F1B0-6FC5-40C6-BC4F-3F561364A213}" dt="2023-01-26T14:23:27.627" v="1463"/>
          <ac:spMkLst>
            <pc:docMk/>
            <pc:sldMk cId="1168831766" sldId="671"/>
            <ac:spMk id="78" creationId="{C88E3569-EA23-E7A1-81A4-C73F5821C9D3}"/>
          </ac:spMkLst>
        </pc:spChg>
        <pc:spChg chg="add mod">
          <ac:chgData name="(대학원생) 송상현 (도시환경공학과)" userId="70f2d841-58d8-4d83-bb54-db1f3fe2fa38" providerId="ADAL" clId="{AA65F1B0-6FC5-40C6-BC4F-3F561364A213}" dt="2023-01-26T14:23:27.627" v="1463"/>
          <ac:spMkLst>
            <pc:docMk/>
            <pc:sldMk cId="1168831766" sldId="671"/>
            <ac:spMk id="79" creationId="{BA5B1F60-8798-4482-7479-74A3421EB353}"/>
          </ac:spMkLst>
        </pc:spChg>
        <pc:spChg chg="add mod">
          <ac:chgData name="(대학원생) 송상현 (도시환경공학과)" userId="70f2d841-58d8-4d83-bb54-db1f3fe2fa38" providerId="ADAL" clId="{AA65F1B0-6FC5-40C6-BC4F-3F561364A213}" dt="2023-01-26T14:23:27.627" v="1463"/>
          <ac:spMkLst>
            <pc:docMk/>
            <pc:sldMk cId="1168831766" sldId="671"/>
            <ac:spMk id="80" creationId="{1F9982A4-95A5-CBB9-9886-B696184CB307}"/>
          </ac:spMkLst>
        </pc:spChg>
        <pc:spChg chg="add mod">
          <ac:chgData name="(대학원생) 송상현 (도시환경공학과)" userId="70f2d841-58d8-4d83-bb54-db1f3fe2fa38" providerId="ADAL" clId="{AA65F1B0-6FC5-40C6-BC4F-3F561364A213}" dt="2023-01-26T14:23:27.627" v="1463"/>
          <ac:spMkLst>
            <pc:docMk/>
            <pc:sldMk cId="1168831766" sldId="671"/>
            <ac:spMk id="81" creationId="{3F41A207-D0E1-CC04-141D-C62733875F7B}"/>
          </ac:spMkLst>
        </pc:spChg>
        <pc:spChg chg="add mod">
          <ac:chgData name="(대학원생) 송상현 (도시환경공학과)" userId="70f2d841-58d8-4d83-bb54-db1f3fe2fa38" providerId="ADAL" clId="{AA65F1B0-6FC5-40C6-BC4F-3F561364A213}" dt="2023-01-26T14:23:27.627" v="1463"/>
          <ac:spMkLst>
            <pc:docMk/>
            <pc:sldMk cId="1168831766" sldId="671"/>
            <ac:spMk id="82" creationId="{25CA53D3-8607-2C6E-3E50-CC30B67D8376}"/>
          </ac:spMkLst>
        </pc:spChg>
        <pc:spChg chg="add mod">
          <ac:chgData name="(대학원생) 송상현 (도시환경공학과)" userId="70f2d841-58d8-4d83-bb54-db1f3fe2fa38" providerId="ADAL" clId="{AA65F1B0-6FC5-40C6-BC4F-3F561364A213}" dt="2023-01-26T14:23:27.627" v="1463"/>
          <ac:spMkLst>
            <pc:docMk/>
            <pc:sldMk cId="1168831766" sldId="671"/>
            <ac:spMk id="83" creationId="{3FE4795F-239E-D825-9340-9DC22C435DDA}"/>
          </ac:spMkLst>
        </pc:spChg>
        <pc:spChg chg="add mod">
          <ac:chgData name="(대학원생) 송상현 (도시환경공학과)" userId="70f2d841-58d8-4d83-bb54-db1f3fe2fa38" providerId="ADAL" clId="{AA65F1B0-6FC5-40C6-BC4F-3F561364A213}" dt="2023-01-26T14:23:27.627" v="1463"/>
          <ac:spMkLst>
            <pc:docMk/>
            <pc:sldMk cId="1168831766" sldId="671"/>
            <ac:spMk id="84" creationId="{85B26865-BE5A-B6BC-D032-B2C5D78EA882}"/>
          </ac:spMkLst>
        </pc:spChg>
        <pc:spChg chg="add mod">
          <ac:chgData name="(대학원생) 송상현 (도시환경공학과)" userId="70f2d841-58d8-4d83-bb54-db1f3fe2fa38" providerId="ADAL" clId="{AA65F1B0-6FC5-40C6-BC4F-3F561364A213}" dt="2023-01-26T14:23:27.627" v="1463"/>
          <ac:spMkLst>
            <pc:docMk/>
            <pc:sldMk cId="1168831766" sldId="671"/>
            <ac:spMk id="85" creationId="{D36B5646-EEDA-422F-55C6-AE7F0141BC23}"/>
          </ac:spMkLst>
        </pc:spChg>
        <pc:spChg chg="add mod">
          <ac:chgData name="(대학원생) 송상현 (도시환경공학과)" userId="70f2d841-58d8-4d83-bb54-db1f3fe2fa38" providerId="ADAL" clId="{AA65F1B0-6FC5-40C6-BC4F-3F561364A213}" dt="2023-01-26T14:23:27.627" v="1463"/>
          <ac:spMkLst>
            <pc:docMk/>
            <pc:sldMk cId="1168831766" sldId="671"/>
            <ac:spMk id="86" creationId="{583BE825-3D34-E72D-8FD9-0478738E305A}"/>
          </ac:spMkLst>
        </pc:spChg>
        <pc:spChg chg="add mod">
          <ac:chgData name="(대학원생) 송상현 (도시환경공학과)" userId="70f2d841-58d8-4d83-bb54-db1f3fe2fa38" providerId="ADAL" clId="{AA65F1B0-6FC5-40C6-BC4F-3F561364A213}" dt="2023-01-26T14:23:27.627" v="1463"/>
          <ac:spMkLst>
            <pc:docMk/>
            <pc:sldMk cId="1168831766" sldId="671"/>
            <ac:spMk id="87" creationId="{BE97626F-D847-771B-0819-385566B711A3}"/>
          </ac:spMkLst>
        </pc:spChg>
        <pc:spChg chg="add mod">
          <ac:chgData name="(대학원생) 송상현 (도시환경공학과)" userId="70f2d841-58d8-4d83-bb54-db1f3fe2fa38" providerId="ADAL" clId="{AA65F1B0-6FC5-40C6-BC4F-3F561364A213}" dt="2023-01-26T14:23:27.627" v="1463"/>
          <ac:spMkLst>
            <pc:docMk/>
            <pc:sldMk cId="1168831766" sldId="671"/>
            <ac:spMk id="88" creationId="{1C886C80-63E9-77FE-37FC-C632865D1796}"/>
          </ac:spMkLst>
        </pc:spChg>
        <pc:spChg chg="add mod">
          <ac:chgData name="(대학원생) 송상현 (도시환경공학과)" userId="70f2d841-58d8-4d83-bb54-db1f3fe2fa38" providerId="ADAL" clId="{AA65F1B0-6FC5-40C6-BC4F-3F561364A213}" dt="2023-01-26T14:23:27.627" v="1463"/>
          <ac:spMkLst>
            <pc:docMk/>
            <pc:sldMk cId="1168831766" sldId="671"/>
            <ac:spMk id="89" creationId="{2D55F5D2-9601-AC56-6912-41567B0E8857}"/>
          </ac:spMkLst>
        </pc:spChg>
        <pc:spChg chg="add mod">
          <ac:chgData name="(대학원생) 송상현 (도시환경공학과)" userId="70f2d841-58d8-4d83-bb54-db1f3fe2fa38" providerId="ADAL" clId="{AA65F1B0-6FC5-40C6-BC4F-3F561364A213}" dt="2023-01-26T14:23:27.627" v="1463"/>
          <ac:spMkLst>
            <pc:docMk/>
            <pc:sldMk cId="1168831766" sldId="671"/>
            <ac:spMk id="90" creationId="{1FDA2A25-07F0-580F-8111-9BFF0480DC54}"/>
          </ac:spMkLst>
        </pc:spChg>
        <pc:spChg chg="add mod">
          <ac:chgData name="(대학원생) 송상현 (도시환경공학과)" userId="70f2d841-58d8-4d83-bb54-db1f3fe2fa38" providerId="ADAL" clId="{AA65F1B0-6FC5-40C6-BC4F-3F561364A213}" dt="2023-01-26T14:23:27.627" v="1463"/>
          <ac:spMkLst>
            <pc:docMk/>
            <pc:sldMk cId="1168831766" sldId="671"/>
            <ac:spMk id="91" creationId="{DACE58E0-50CA-5A18-DA92-4E09E3485F33}"/>
          </ac:spMkLst>
        </pc:spChg>
        <pc:spChg chg="add mod">
          <ac:chgData name="(대학원생) 송상현 (도시환경공학과)" userId="70f2d841-58d8-4d83-bb54-db1f3fe2fa38" providerId="ADAL" clId="{AA65F1B0-6FC5-40C6-BC4F-3F561364A213}" dt="2023-01-26T14:23:27.627" v="1463"/>
          <ac:spMkLst>
            <pc:docMk/>
            <pc:sldMk cId="1168831766" sldId="671"/>
            <ac:spMk id="92" creationId="{C53C7E0A-E212-3818-8BE7-4FBF3B8F74BC}"/>
          </ac:spMkLst>
        </pc:spChg>
        <pc:spChg chg="add mod">
          <ac:chgData name="(대학원생) 송상현 (도시환경공학과)" userId="70f2d841-58d8-4d83-bb54-db1f3fe2fa38" providerId="ADAL" clId="{AA65F1B0-6FC5-40C6-BC4F-3F561364A213}" dt="2023-01-26T14:23:27.627" v="1463"/>
          <ac:spMkLst>
            <pc:docMk/>
            <pc:sldMk cId="1168831766" sldId="671"/>
            <ac:spMk id="93" creationId="{5A8DA4B6-E89B-2266-4F91-670CCD7CC84E}"/>
          </ac:spMkLst>
        </pc:spChg>
        <pc:spChg chg="add mod">
          <ac:chgData name="(대학원생) 송상현 (도시환경공학과)" userId="70f2d841-58d8-4d83-bb54-db1f3fe2fa38" providerId="ADAL" clId="{AA65F1B0-6FC5-40C6-BC4F-3F561364A213}" dt="2023-01-26T14:23:27.627" v="1463"/>
          <ac:spMkLst>
            <pc:docMk/>
            <pc:sldMk cId="1168831766" sldId="671"/>
            <ac:spMk id="94" creationId="{82C1D1F2-1B54-2FB3-5607-CADE4F77A2F2}"/>
          </ac:spMkLst>
        </pc:spChg>
        <pc:spChg chg="add mod">
          <ac:chgData name="(대학원생) 송상현 (도시환경공학과)" userId="70f2d841-58d8-4d83-bb54-db1f3fe2fa38" providerId="ADAL" clId="{AA65F1B0-6FC5-40C6-BC4F-3F561364A213}" dt="2023-01-26T14:23:27.627" v="1463"/>
          <ac:spMkLst>
            <pc:docMk/>
            <pc:sldMk cId="1168831766" sldId="671"/>
            <ac:spMk id="95" creationId="{BC4F7872-422A-B5C5-ABA6-24380706C237}"/>
          </ac:spMkLst>
        </pc:spChg>
        <pc:spChg chg="add mod">
          <ac:chgData name="(대학원생) 송상현 (도시환경공학과)" userId="70f2d841-58d8-4d83-bb54-db1f3fe2fa38" providerId="ADAL" clId="{AA65F1B0-6FC5-40C6-BC4F-3F561364A213}" dt="2023-01-26T14:23:27.627" v="1463"/>
          <ac:spMkLst>
            <pc:docMk/>
            <pc:sldMk cId="1168831766" sldId="671"/>
            <ac:spMk id="96" creationId="{404993D2-0A7A-C1D9-13CA-D87611C259E2}"/>
          </ac:spMkLst>
        </pc:spChg>
        <pc:spChg chg="add mod">
          <ac:chgData name="(대학원생) 송상현 (도시환경공학과)" userId="70f2d841-58d8-4d83-bb54-db1f3fe2fa38" providerId="ADAL" clId="{AA65F1B0-6FC5-40C6-BC4F-3F561364A213}" dt="2023-01-26T14:23:27.627" v="1463"/>
          <ac:spMkLst>
            <pc:docMk/>
            <pc:sldMk cId="1168831766" sldId="671"/>
            <ac:spMk id="97" creationId="{EA28C426-78DD-6B12-27A2-5B17A5F8BE70}"/>
          </ac:spMkLst>
        </pc:spChg>
        <pc:spChg chg="add mod">
          <ac:chgData name="(대학원생) 송상현 (도시환경공학과)" userId="70f2d841-58d8-4d83-bb54-db1f3fe2fa38" providerId="ADAL" clId="{AA65F1B0-6FC5-40C6-BC4F-3F561364A213}" dt="2023-01-26T14:23:27.627" v="1463"/>
          <ac:spMkLst>
            <pc:docMk/>
            <pc:sldMk cId="1168831766" sldId="671"/>
            <ac:spMk id="98" creationId="{90587A0C-8C59-2AB3-A657-BB697661442B}"/>
          </ac:spMkLst>
        </pc:spChg>
        <pc:spChg chg="add mod">
          <ac:chgData name="(대학원생) 송상현 (도시환경공학과)" userId="70f2d841-58d8-4d83-bb54-db1f3fe2fa38" providerId="ADAL" clId="{AA65F1B0-6FC5-40C6-BC4F-3F561364A213}" dt="2023-01-26T14:23:27.627" v="1463"/>
          <ac:spMkLst>
            <pc:docMk/>
            <pc:sldMk cId="1168831766" sldId="671"/>
            <ac:spMk id="99" creationId="{F4EFD15A-B62A-86FA-6B43-730449A872C7}"/>
          </ac:spMkLst>
        </pc:spChg>
        <pc:spChg chg="add mod">
          <ac:chgData name="(대학원생) 송상현 (도시환경공학과)" userId="70f2d841-58d8-4d83-bb54-db1f3fe2fa38" providerId="ADAL" clId="{AA65F1B0-6FC5-40C6-BC4F-3F561364A213}" dt="2023-01-26T14:23:27.627" v="1463"/>
          <ac:spMkLst>
            <pc:docMk/>
            <pc:sldMk cId="1168831766" sldId="671"/>
            <ac:spMk id="100" creationId="{158395C5-4EC7-61E1-292F-05B332E29246}"/>
          </ac:spMkLst>
        </pc:spChg>
        <pc:spChg chg="add mod">
          <ac:chgData name="(대학원생) 송상현 (도시환경공학과)" userId="70f2d841-58d8-4d83-bb54-db1f3fe2fa38" providerId="ADAL" clId="{AA65F1B0-6FC5-40C6-BC4F-3F561364A213}" dt="2023-01-26T14:23:27.627" v="1463"/>
          <ac:spMkLst>
            <pc:docMk/>
            <pc:sldMk cId="1168831766" sldId="671"/>
            <ac:spMk id="101" creationId="{49D75DB4-F5DC-1190-B2EA-6A73AD59EA36}"/>
          </ac:spMkLst>
        </pc:spChg>
        <pc:spChg chg="add mod">
          <ac:chgData name="(대학원생) 송상현 (도시환경공학과)" userId="70f2d841-58d8-4d83-bb54-db1f3fe2fa38" providerId="ADAL" clId="{AA65F1B0-6FC5-40C6-BC4F-3F561364A213}" dt="2023-01-26T14:23:27.627" v="1463"/>
          <ac:spMkLst>
            <pc:docMk/>
            <pc:sldMk cId="1168831766" sldId="671"/>
            <ac:spMk id="102" creationId="{D44CF9DD-BC73-555F-9A53-4A698979A40C}"/>
          </ac:spMkLst>
        </pc:spChg>
        <pc:spChg chg="add mod">
          <ac:chgData name="(대학원생) 송상현 (도시환경공학과)" userId="70f2d841-58d8-4d83-bb54-db1f3fe2fa38" providerId="ADAL" clId="{AA65F1B0-6FC5-40C6-BC4F-3F561364A213}" dt="2023-01-26T14:23:27.627" v="1463"/>
          <ac:spMkLst>
            <pc:docMk/>
            <pc:sldMk cId="1168831766" sldId="671"/>
            <ac:spMk id="103" creationId="{AD0961C9-D616-865F-F940-A3B2B52714E5}"/>
          </ac:spMkLst>
        </pc:spChg>
        <pc:spChg chg="add mod">
          <ac:chgData name="(대학원생) 송상현 (도시환경공학과)" userId="70f2d841-58d8-4d83-bb54-db1f3fe2fa38" providerId="ADAL" clId="{AA65F1B0-6FC5-40C6-BC4F-3F561364A213}" dt="2023-01-26T14:23:27.627" v="1463"/>
          <ac:spMkLst>
            <pc:docMk/>
            <pc:sldMk cId="1168831766" sldId="671"/>
            <ac:spMk id="104" creationId="{EF4B58E1-B43B-3374-0987-879A8D406329}"/>
          </ac:spMkLst>
        </pc:spChg>
        <pc:spChg chg="add mod">
          <ac:chgData name="(대학원생) 송상현 (도시환경공학과)" userId="70f2d841-58d8-4d83-bb54-db1f3fe2fa38" providerId="ADAL" clId="{AA65F1B0-6FC5-40C6-BC4F-3F561364A213}" dt="2023-01-26T14:23:27.627" v="1463"/>
          <ac:spMkLst>
            <pc:docMk/>
            <pc:sldMk cId="1168831766" sldId="671"/>
            <ac:spMk id="105" creationId="{97A27C44-1FF0-6908-4ED5-77A7C6DDD50F}"/>
          </ac:spMkLst>
        </pc:spChg>
        <pc:spChg chg="add mod">
          <ac:chgData name="(대학원생) 송상현 (도시환경공학과)" userId="70f2d841-58d8-4d83-bb54-db1f3fe2fa38" providerId="ADAL" clId="{AA65F1B0-6FC5-40C6-BC4F-3F561364A213}" dt="2023-01-26T14:23:27.627" v="1463"/>
          <ac:spMkLst>
            <pc:docMk/>
            <pc:sldMk cId="1168831766" sldId="671"/>
            <ac:spMk id="106" creationId="{9096DA18-982A-1911-5421-6A71BFDA4EE2}"/>
          </ac:spMkLst>
        </pc:spChg>
        <pc:spChg chg="add mod">
          <ac:chgData name="(대학원생) 송상현 (도시환경공학과)" userId="70f2d841-58d8-4d83-bb54-db1f3fe2fa38" providerId="ADAL" clId="{AA65F1B0-6FC5-40C6-BC4F-3F561364A213}" dt="2023-01-26T14:23:27.627" v="1463"/>
          <ac:spMkLst>
            <pc:docMk/>
            <pc:sldMk cId="1168831766" sldId="671"/>
            <ac:spMk id="107" creationId="{E63B8C09-5ABC-990D-13AC-0B5F934802B3}"/>
          </ac:spMkLst>
        </pc:spChg>
        <pc:spChg chg="add mod">
          <ac:chgData name="(대학원생) 송상현 (도시환경공학과)" userId="70f2d841-58d8-4d83-bb54-db1f3fe2fa38" providerId="ADAL" clId="{AA65F1B0-6FC5-40C6-BC4F-3F561364A213}" dt="2023-01-26T14:23:27.627" v="1463"/>
          <ac:spMkLst>
            <pc:docMk/>
            <pc:sldMk cId="1168831766" sldId="671"/>
            <ac:spMk id="108" creationId="{25DD125B-8914-B843-6BEB-219573CEF146}"/>
          </ac:spMkLst>
        </pc:spChg>
        <pc:spChg chg="add mod">
          <ac:chgData name="(대학원생) 송상현 (도시환경공학과)" userId="70f2d841-58d8-4d83-bb54-db1f3fe2fa38" providerId="ADAL" clId="{AA65F1B0-6FC5-40C6-BC4F-3F561364A213}" dt="2023-01-26T14:23:27.627" v="1463"/>
          <ac:spMkLst>
            <pc:docMk/>
            <pc:sldMk cId="1168831766" sldId="671"/>
            <ac:spMk id="109" creationId="{14D6D00A-2417-46A7-FDD3-3273770B1BA7}"/>
          </ac:spMkLst>
        </pc:spChg>
        <pc:spChg chg="add mod">
          <ac:chgData name="(대학원생) 송상현 (도시환경공학과)" userId="70f2d841-58d8-4d83-bb54-db1f3fe2fa38" providerId="ADAL" clId="{AA65F1B0-6FC5-40C6-BC4F-3F561364A213}" dt="2023-01-26T14:23:27.627" v="1463"/>
          <ac:spMkLst>
            <pc:docMk/>
            <pc:sldMk cId="1168831766" sldId="671"/>
            <ac:spMk id="110" creationId="{CEC1B0D9-AF3C-5D8B-C018-9CB8FEF0ED80}"/>
          </ac:spMkLst>
        </pc:spChg>
        <pc:spChg chg="add mod">
          <ac:chgData name="(대학원생) 송상현 (도시환경공학과)" userId="70f2d841-58d8-4d83-bb54-db1f3fe2fa38" providerId="ADAL" clId="{AA65F1B0-6FC5-40C6-BC4F-3F561364A213}" dt="2023-01-26T14:23:27.627" v="1463"/>
          <ac:spMkLst>
            <pc:docMk/>
            <pc:sldMk cId="1168831766" sldId="671"/>
            <ac:spMk id="111" creationId="{153478FA-8FE9-EF8C-608C-71FE54BCE6C6}"/>
          </ac:spMkLst>
        </pc:spChg>
        <pc:spChg chg="add mod">
          <ac:chgData name="(대학원생) 송상현 (도시환경공학과)" userId="70f2d841-58d8-4d83-bb54-db1f3fe2fa38" providerId="ADAL" clId="{AA65F1B0-6FC5-40C6-BC4F-3F561364A213}" dt="2023-01-26T14:23:27.627" v="1463"/>
          <ac:spMkLst>
            <pc:docMk/>
            <pc:sldMk cId="1168831766" sldId="671"/>
            <ac:spMk id="112" creationId="{E1A90ECD-57F7-6C64-4BB9-B47C904AD733}"/>
          </ac:spMkLst>
        </pc:spChg>
        <pc:spChg chg="add mod">
          <ac:chgData name="(대학원생) 송상현 (도시환경공학과)" userId="70f2d841-58d8-4d83-bb54-db1f3fe2fa38" providerId="ADAL" clId="{AA65F1B0-6FC5-40C6-BC4F-3F561364A213}" dt="2023-01-26T14:23:27.627" v="1463"/>
          <ac:spMkLst>
            <pc:docMk/>
            <pc:sldMk cId="1168831766" sldId="671"/>
            <ac:spMk id="113" creationId="{22BB32FE-A485-6F37-5D33-50B0B76C971F}"/>
          </ac:spMkLst>
        </pc:spChg>
        <pc:spChg chg="add mod">
          <ac:chgData name="(대학원생) 송상현 (도시환경공학과)" userId="70f2d841-58d8-4d83-bb54-db1f3fe2fa38" providerId="ADAL" clId="{AA65F1B0-6FC5-40C6-BC4F-3F561364A213}" dt="2023-01-26T14:23:27.627" v="1463"/>
          <ac:spMkLst>
            <pc:docMk/>
            <pc:sldMk cId="1168831766" sldId="671"/>
            <ac:spMk id="114" creationId="{8607162D-7C83-AB37-CBA0-64DF790A0C10}"/>
          </ac:spMkLst>
        </pc:spChg>
        <pc:spChg chg="add mod">
          <ac:chgData name="(대학원생) 송상현 (도시환경공학과)" userId="70f2d841-58d8-4d83-bb54-db1f3fe2fa38" providerId="ADAL" clId="{AA65F1B0-6FC5-40C6-BC4F-3F561364A213}" dt="2023-01-26T14:23:27.627" v="1463"/>
          <ac:spMkLst>
            <pc:docMk/>
            <pc:sldMk cId="1168831766" sldId="671"/>
            <ac:spMk id="115" creationId="{DFD8407F-4AC0-3F64-B03F-6D88703D5684}"/>
          </ac:spMkLst>
        </pc:spChg>
        <pc:spChg chg="add mod">
          <ac:chgData name="(대학원생) 송상현 (도시환경공학과)" userId="70f2d841-58d8-4d83-bb54-db1f3fe2fa38" providerId="ADAL" clId="{AA65F1B0-6FC5-40C6-BC4F-3F561364A213}" dt="2023-01-26T14:23:27.627" v="1463"/>
          <ac:spMkLst>
            <pc:docMk/>
            <pc:sldMk cId="1168831766" sldId="671"/>
            <ac:spMk id="116" creationId="{8B7A4A01-2906-7B95-D369-2C98E0F2EAD9}"/>
          </ac:spMkLst>
        </pc:spChg>
        <pc:spChg chg="add mod">
          <ac:chgData name="(대학원생) 송상현 (도시환경공학과)" userId="70f2d841-58d8-4d83-bb54-db1f3fe2fa38" providerId="ADAL" clId="{AA65F1B0-6FC5-40C6-BC4F-3F561364A213}" dt="2023-01-26T14:23:27.627" v="1463"/>
          <ac:spMkLst>
            <pc:docMk/>
            <pc:sldMk cId="1168831766" sldId="671"/>
            <ac:spMk id="117" creationId="{661FD824-BA56-5946-6C22-6084BF5C9039}"/>
          </ac:spMkLst>
        </pc:spChg>
        <pc:spChg chg="add mod">
          <ac:chgData name="(대학원생) 송상현 (도시환경공학과)" userId="70f2d841-58d8-4d83-bb54-db1f3fe2fa38" providerId="ADAL" clId="{AA65F1B0-6FC5-40C6-BC4F-3F561364A213}" dt="2023-01-26T14:23:27.627" v="1463"/>
          <ac:spMkLst>
            <pc:docMk/>
            <pc:sldMk cId="1168831766" sldId="671"/>
            <ac:spMk id="118" creationId="{BA06F0A8-B4DA-5689-EDD5-D7E72A429306}"/>
          </ac:spMkLst>
        </pc:spChg>
        <pc:spChg chg="add mod">
          <ac:chgData name="(대학원생) 송상현 (도시환경공학과)" userId="70f2d841-58d8-4d83-bb54-db1f3fe2fa38" providerId="ADAL" clId="{AA65F1B0-6FC5-40C6-BC4F-3F561364A213}" dt="2023-01-26T14:23:27.627" v="1463"/>
          <ac:spMkLst>
            <pc:docMk/>
            <pc:sldMk cId="1168831766" sldId="671"/>
            <ac:spMk id="119" creationId="{06C968BA-56ED-480C-5D76-ED13579A7E77}"/>
          </ac:spMkLst>
        </pc:spChg>
        <pc:spChg chg="add mod">
          <ac:chgData name="(대학원생) 송상현 (도시환경공학과)" userId="70f2d841-58d8-4d83-bb54-db1f3fe2fa38" providerId="ADAL" clId="{AA65F1B0-6FC5-40C6-BC4F-3F561364A213}" dt="2023-01-26T14:23:27.627" v="1463"/>
          <ac:spMkLst>
            <pc:docMk/>
            <pc:sldMk cId="1168831766" sldId="671"/>
            <ac:spMk id="120" creationId="{AB2D8ACD-4E85-D96A-6BFB-2B3780784FE2}"/>
          </ac:spMkLst>
        </pc:spChg>
        <pc:spChg chg="add mod">
          <ac:chgData name="(대학원생) 송상현 (도시환경공학과)" userId="70f2d841-58d8-4d83-bb54-db1f3fe2fa38" providerId="ADAL" clId="{AA65F1B0-6FC5-40C6-BC4F-3F561364A213}" dt="2023-01-26T14:23:27.627" v="1463"/>
          <ac:spMkLst>
            <pc:docMk/>
            <pc:sldMk cId="1168831766" sldId="671"/>
            <ac:spMk id="121" creationId="{8A871003-F443-807B-6203-F59813E70AA2}"/>
          </ac:spMkLst>
        </pc:spChg>
        <pc:spChg chg="add mod">
          <ac:chgData name="(대학원생) 송상현 (도시환경공학과)" userId="70f2d841-58d8-4d83-bb54-db1f3fe2fa38" providerId="ADAL" clId="{AA65F1B0-6FC5-40C6-BC4F-3F561364A213}" dt="2023-01-26T14:23:27.627" v="1463"/>
          <ac:spMkLst>
            <pc:docMk/>
            <pc:sldMk cId="1168831766" sldId="671"/>
            <ac:spMk id="122" creationId="{5797BA8E-0B6D-DF6C-50BB-1B0E9317FABE}"/>
          </ac:spMkLst>
        </pc:spChg>
        <pc:spChg chg="add mod">
          <ac:chgData name="(대학원생) 송상현 (도시환경공학과)" userId="70f2d841-58d8-4d83-bb54-db1f3fe2fa38" providerId="ADAL" clId="{AA65F1B0-6FC5-40C6-BC4F-3F561364A213}" dt="2023-01-26T14:23:27.627" v="1463"/>
          <ac:spMkLst>
            <pc:docMk/>
            <pc:sldMk cId="1168831766" sldId="671"/>
            <ac:spMk id="123" creationId="{49D411FE-5817-A449-772E-944B5BBFFAA6}"/>
          </ac:spMkLst>
        </pc:spChg>
        <pc:spChg chg="add mod">
          <ac:chgData name="(대학원생) 송상현 (도시환경공학과)" userId="70f2d841-58d8-4d83-bb54-db1f3fe2fa38" providerId="ADAL" clId="{AA65F1B0-6FC5-40C6-BC4F-3F561364A213}" dt="2023-01-26T14:23:27.627" v="1463"/>
          <ac:spMkLst>
            <pc:docMk/>
            <pc:sldMk cId="1168831766" sldId="671"/>
            <ac:spMk id="124" creationId="{F5BEC6C0-61AF-F295-748E-59B4263023E3}"/>
          </ac:spMkLst>
        </pc:spChg>
        <pc:spChg chg="add mod">
          <ac:chgData name="(대학원생) 송상현 (도시환경공학과)" userId="70f2d841-58d8-4d83-bb54-db1f3fe2fa38" providerId="ADAL" clId="{AA65F1B0-6FC5-40C6-BC4F-3F561364A213}" dt="2023-01-26T14:23:27.627" v="1463"/>
          <ac:spMkLst>
            <pc:docMk/>
            <pc:sldMk cId="1168831766" sldId="671"/>
            <ac:spMk id="125" creationId="{7B5C3788-3E39-385E-67C1-18BC8F8A1570}"/>
          </ac:spMkLst>
        </pc:spChg>
        <pc:spChg chg="add mod">
          <ac:chgData name="(대학원생) 송상현 (도시환경공학과)" userId="70f2d841-58d8-4d83-bb54-db1f3fe2fa38" providerId="ADAL" clId="{AA65F1B0-6FC5-40C6-BC4F-3F561364A213}" dt="2023-01-26T14:23:27.627" v="1463"/>
          <ac:spMkLst>
            <pc:docMk/>
            <pc:sldMk cId="1168831766" sldId="671"/>
            <ac:spMk id="126" creationId="{27533DAA-41E9-790E-02AE-F88047FC9801}"/>
          </ac:spMkLst>
        </pc:spChg>
        <pc:spChg chg="add mod">
          <ac:chgData name="(대학원생) 송상현 (도시환경공학과)" userId="70f2d841-58d8-4d83-bb54-db1f3fe2fa38" providerId="ADAL" clId="{AA65F1B0-6FC5-40C6-BC4F-3F561364A213}" dt="2023-01-26T14:23:27.627" v="1463"/>
          <ac:spMkLst>
            <pc:docMk/>
            <pc:sldMk cId="1168831766" sldId="671"/>
            <ac:spMk id="127" creationId="{3A929F4C-1EC2-EF13-FDBA-1552E30DC662}"/>
          </ac:spMkLst>
        </pc:spChg>
        <pc:spChg chg="add mod">
          <ac:chgData name="(대학원생) 송상현 (도시환경공학과)" userId="70f2d841-58d8-4d83-bb54-db1f3fe2fa38" providerId="ADAL" clId="{AA65F1B0-6FC5-40C6-BC4F-3F561364A213}" dt="2023-01-26T14:23:27.627" v="1463"/>
          <ac:spMkLst>
            <pc:docMk/>
            <pc:sldMk cId="1168831766" sldId="671"/>
            <ac:spMk id="128" creationId="{01191164-8251-6ADB-9681-E4B0A9E58466}"/>
          </ac:spMkLst>
        </pc:spChg>
        <pc:spChg chg="add mod">
          <ac:chgData name="(대학원생) 송상현 (도시환경공학과)" userId="70f2d841-58d8-4d83-bb54-db1f3fe2fa38" providerId="ADAL" clId="{AA65F1B0-6FC5-40C6-BC4F-3F561364A213}" dt="2023-01-26T14:23:27.627" v="1463"/>
          <ac:spMkLst>
            <pc:docMk/>
            <pc:sldMk cId="1168831766" sldId="671"/>
            <ac:spMk id="129" creationId="{28E60E20-2249-66CB-FCF3-4B555E7DF9B9}"/>
          </ac:spMkLst>
        </pc:spChg>
        <pc:spChg chg="add mod">
          <ac:chgData name="(대학원생) 송상현 (도시환경공학과)" userId="70f2d841-58d8-4d83-bb54-db1f3fe2fa38" providerId="ADAL" clId="{AA65F1B0-6FC5-40C6-BC4F-3F561364A213}" dt="2023-01-26T14:23:27.627" v="1463"/>
          <ac:spMkLst>
            <pc:docMk/>
            <pc:sldMk cId="1168831766" sldId="671"/>
            <ac:spMk id="130" creationId="{BD8AF117-E301-0D0B-2AFD-8A66EC507FBB}"/>
          </ac:spMkLst>
        </pc:spChg>
        <pc:spChg chg="add mod">
          <ac:chgData name="(대학원생) 송상현 (도시환경공학과)" userId="70f2d841-58d8-4d83-bb54-db1f3fe2fa38" providerId="ADAL" clId="{AA65F1B0-6FC5-40C6-BC4F-3F561364A213}" dt="2023-01-26T14:23:27.627" v="1463"/>
          <ac:spMkLst>
            <pc:docMk/>
            <pc:sldMk cId="1168831766" sldId="671"/>
            <ac:spMk id="131" creationId="{7DC08DFD-2152-657A-2256-4BD0F317E4EE}"/>
          </ac:spMkLst>
        </pc:spChg>
        <pc:spChg chg="add mod">
          <ac:chgData name="(대학원생) 송상현 (도시환경공학과)" userId="70f2d841-58d8-4d83-bb54-db1f3fe2fa38" providerId="ADAL" clId="{AA65F1B0-6FC5-40C6-BC4F-3F561364A213}" dt="2023-01-26T14:23:27.627" v="1463"/>
          <ac:spMkLst>
            <pc:docMk/>
            <pc:sldMk cId="1168831766" sldId="671"/>
            <ac:spMk id="132" creationId="{A4B9007D-08FD-3DB5-5DC2-489659D33193}"/>
          </ac:spMkLst>
        </pc:spChg>
        <pc:spChg chg="add mod">
          <ac:chgData name="(대학원생) 송상현 (도시환경공학과)" userId="70f2d841-58d8-4d83-bb54-db1f3fe2fa38" providerId="ADAL" clId="{AA65F1B0-6FC5-40C6-BC4F-3F561364A213}" dt="2023-01-26T14:23:27.627" v="1463"/>
          <ac:spMkLst>
            <pc:docMk/>
            <pc:sldMk cId="1168831766" sldId="671"/>
            <ac:spMk id="133" creationId="{9D1831FA-3EC0-37AD-51AD-3991429E9E91}"/>
          </ac:spMkLst>
        </pc:spChg>
        <pc:spChg chg="add mod">
          <ac:chgData name="(대학원생) 송상현 (도시환경공학과)" userId="70f2d841-58d8-4d83-bb54-db1f3fe2fa38" providerId="ADAL" clId="{AA65F1B0-6FC5-40C6-BC4F-3F561364A213}" dt="2023-01-26T14:23:27.627" v="1463"/>
          <ac:spMkLst>
            <pc:docMk/>
            <pc:sldMk cId="1168831766" sldId="671"/>
            <ac:spMk id="134" creationId="{22A40127-97B7-265A-3068-52B6C0C94B06}"/>
          </ac:spMkLst>
        </pc:spChg>
        <pc:spChg chg="add mod">
          <ac:chgData name="(대학원생) 송상현 (도시환경공학과)" userId="70f2d841-58d8-4d83-bb54-db1f3fe2fa38" providerId="ADAL" clId="{AA65F1B0-6FC5-40C6-BC4F-3F561364A213}" dt="2023-01-26T14:23:27.627" v="1463"/>
          <ac:spMkLst>
            <pc:docMk/>
            <pc:sldMk cId="1168831766" sldId="671"/>
            <ac:spMk id="135" creationId="{743DB166-1EEE-E6A5-731A-9338D76249A3}"/>
          </ac:spMkLst>
        </pc:spChg>
        <pc:spChg chg="add del mod">
          <ac:chgData name="(대학원생) 송상현 (도시환경공학과)" userId="70f2d841-58d8-4d83-bb54-db1f3fe2fa38" providerId="ADAL" clId="{AA65F1B0-6FC5-40C6-BC4F-3F561364A213}" dt="2023-01-26T14:23:33.747" v="1464" actId="478"/>
          <ac:spMkLst>
            <pc:docMk/>
            <pc:sldMk cId="1168831766" sldId="671"/>
            <ac:spMk id="413" creationId="{47E085A2-99D8-FA90-9884-90AD0657D38A}"/>
          </ac:spMkLst>
        </pc:spChg>
        <pc:spChg chg="add mod">
          <ac:chgData name="(대학원생) 송상현 (도시환경공학과)" userId="70f2d841-58d8-4d83-bb54-db1f3fe2fa38" providerId="ADAL" clId="{AA65F1B0-6FC5-40C6-BC4F-3F561364A213}" dt="2023-01-26T14:23:27.627" v="1463"/>
          <ac:spMkLst>
            <pc:docMk/>
            <pc:sldMk cId="1168831766" sldId="671"/>
            <ac:spMk id="414" creationId="{E63F492C-0066-FFD6-76B3-6C496B00CE0C}"/>
          </ac:spMkLst>
        </pc:spChg>
        <pc:spChg chg="add mod">
          <ac:chgData name="(대학원생) 송상현 (도시환경공학과)" userId="70f2d841-58d8-4d83-bb54-db1f3fe2fa38" providerId="ADAL" clId="{AA65F1B0-6FC5-40C6-BC4F-3F561364A213}" dt="2023-01-26T14:23:27.627" v="1463"/>
          <ac:spMkLst>
            <pc:docMk/>
            <pc:sldMk cId="1168831766" sldId="671"/>
            <ac:spMk id="415" creationId="{AFE4181F-0B46-4530-9DA5-8ACD5CB8A6D3}"/>
          </ac:spMkLst>
        </pc:spChg>
        <pc:spChg chg="add mod">
          <ac:chgData name="(대학원생) 송상현 (도시환경공학과)" userId="70f2d841-58d8-4d83-bb54-db1f3fe2fa38" providerId="ADAL" clId="{AA65F1B0-6FC5-40C6-BC4F-3F561364A213}" dt="2023-01-26T20:46:39.964" v="4155" actId="14100"/>
          <ac:spMkLst>
            <pc:docMk/>
            <pc:sldMk cId="1168831766" sldId="671"/>
            <ac:spMk id="416" creationId="{9EC3971D-9F9D-3A8C-3707-C7C1E2557BD3}"/>
          </ac:spMkLst>
        </pc:spChg>
        <pc:grpChg chg="del">
          <ac:chgData name="(대학원생) 송상현 (도시환경공학과)" userId="70f2d841-58d8-4d83-bb54-db1f3fe2fa38" providerId="ADAL" clId="{AA65F1B0-6FC5-40C6-BC4F-3F561364A213}" dt="2023-01-26T14:14:49.269" v="1402" actId="478"/>
          <ac:grpSpMkLst>
            <pc:docMk/>
            <pc:sldMk cId="1168831766" sldId="671"/>
            <ac:grpSpMk id="11" creationId="{90708C34-C3ED-B842-4F41-0A144E48671C}"/>
          </ac:grpSpMkLst>
        </pc:grpChg>
        <pc:grpChg chg="del">
          <ac:chgData name="(대학원생) 송상현 (도시환경공학과)" userId="70f2d841-58d8-4d83-bb54-db1f3fe2fa38" providerId="ADAL" clId="{AA65F1B0-6FC5-40C6-BC4F-3F561364A213}" dt="2023-01-26T14:14:49.269" v="1402" actId="478"/>
          <ac:grpSpMkLst>
            <pc:docMk/>
            <pc:sldMk cId="1168831766" sldId="671"/>
            <ac:grpSpMk id="76" creationId="{14EC203C-4FB9-D129-EC96-873FB716CA6D}"/>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151" creationId="{567021B3-3A7B-2C5A-1699-DA0ED0764A5D}"/>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152" creationId="{89AD9248-4817-84C5-AF72-9C07C3E5BA5E}"/>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178" creationId="{4BE8CA98-CED3-F4B8-20F5-E3BD1E0343F7}"/>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179" creationId="{6E56432A-1993-B467-859C-B20E032D5F7C}"/>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205" creationId="{4EB2E1D8-256D-7DB5-BF3D-5BFF6AD5A720}"/>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206" creationId="{2FBA3C08-9158-37E1-1DED-4F270B4EBE16}"/>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232" creationId="{1B8E50CF-EAA2-0EC2-6455-8E8CF771246E}"/>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233" creationId="{FEBF5FDF-963C-AA07-A0A9-44F2D3FE68DA}"/>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259" creationId="{7D6714D1-DF2B-B128-6E89-15BABB5777BE}"/>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260" creationId="{1C6D4AB1-91F4-6817-69AE-78456A359701}"/>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286" creationId="{9D4457DA-E329-CC47-A8CE-59ECACF94FFC}"/>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287" creationId="{9FD3D78E-90D9-5BB7-F0C8-D6BA44038E3D}"/>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313" creationId="{BF130B3F-5147-B39F-20AE-4CF13E435F83}"/>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314" creationId="{D9C5DAA6-4991-C87E-DC3D-2DFC042E8D98}"/>
          </ac:grpSpMkLst>
        </pc:grpChg>
        <pc:grpChg chg="add mod">
          <ac:chgData name="(대학원생) 송상현 (도시환경공학과)" userId="70f2d841-58d8-4d83-bb54-db1f3fe2fa38" providerId="ADAL" clId="{AA65F1B0-6FC5-40C6-BC4F-3F561364A213}" dt="2023-01-26T14:23:27.627" v="1463"/>
          <ac:grpSpMkLst>
            <pc:docMk/>
            <pc:sldMk cId="1168831766" sldId="671"/>
            <ac:grpSpMk id="340" creationId="{9E9E7E3F-3695-E76B-CDE2-3DDE5D2C84F8}"/>
          </ac:grpSpMkLst>
        </pc:grpChg>
        <pc:grpChg chg="mod">
          <ac:chgData name="(대학원생) 송상현 (도시환경공학과)" userId="70f2d841-58d8-4d83-bb54-db1f3fe2fa38" providerId="ADAL" clId="{AA65F1B0-6FC5-40C6-BC4F-3F561364A213}" dt="2023-01-26T14:23:27.627" v="1463"/>
          <ac:grpSpMkLst>
            <pc:docMk/>
            <pc:sldMk cId="1168831766" sldId="671"/>
            <ac:grpSpMk id="341" creationId="{B3578454-438E-31EA-AD90-8CAA22CF3D97}"/>
          </ac:grpSpMkLst>
        </pc:grpChg>
        <pc:picChg chg="add del mod">
          <ac:chgData name="(대학원생) 송상현 (도시환경공학과)" userId="70f2d841-58d8-4d83-bb54-db1f3fe2fa38" providerId="ADAL" clId="{AA65F1B0-6FC5-40C6-BC4F-3F561364A213}" dt="2023-01-26T20:47:44.483" v="4160" actId="478"/>
          <ac:picMkLst>
            <pc:docMk/>
            <pc:sldMk cId="1168831766" sldId="671"/>
            <ac:picMk id="1026" creationId="{816FE41B-A3DD-BB02-39BF-6A2FCC480544}"/>
          </ac:picMkLst>
        </pc:picChg>
        <pc:cxnChg chg="mod">
          <ac:chgData name="(대학원생) 송상현 (도시환경공학과)" userId="70f2d841-58d8-4d83-bb54-db1f3fe2fa38" providerId="ADAL" clId="{AA65F1B0-6FC5-40C6-BC4F-3F561364A213}" dt="2023-01-26T14:14:49.269" v="1402" actId="478"/>
          <ac:cxnSpMkLst>
            <pc:docMk/>
            <pc:sldMk cId="1168831766" sldId="671"/>
            <ac:cxnSpMk id="37" creationId="{BC3EBE79-CB9B-0ECE-7622-A46D4D4EB4F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36" creationId="{8DB62076-D98D-CF73-7374-683BB73A910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37" creationId="{A5977218-7117-4659-BD27-833B3EDD4D1B}"/>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38" creationId="{77953663-0C24-C5BC-ECA9-D984F9466ED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39" creationId="{90C2F2DC-524F-613E-D464-CE8A73E6DC23}"/>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0" creationId="{D7CB81C1-9958-92B5-8711-718B8A8A1E7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1" creationId="{3F1EEC30-473F-31AD-012C-4AD5B45F0341}"/>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2" creationId="{0A00739E-9401-A8C5-7758-24A136C3B112}"/>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3" creationId="{AC33F544-1DB2-F6F5-37FF-6E142643886E}"/>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4" creationId="{FEA6A0D6-8319-1CAA-7334-962BECF44D4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5" creationId="{AACBD9B9-CB9F-68F1-5DE5-884446931858}"/>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6" creationId="{8C2CE188-7943-C093-7442-F9BD66C86D1F}"/>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7" creationId="{0492B258-C56A-AE6B-2530-39B12F675E8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8" creationId="{55EBD1E6-F237-ED13-F23B-D29D131E4A35}"/>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49" creationId="{4117CCF0-6EF5-AA4B-381E-97ED7569429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150" creationId="{E2035623-1A42-784F-340B-8E7F68DFFEC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3" creationId="{A449E9BA-C249-5615-4002-A4E305B3A7A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4" creationId="{CE49122A-C5D1-0A4A-651B-0E433246726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5" creationId="{5C5406F6-12F4-95C4-A140-83ADF6D27A7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6" creationId="{1DF1CDD3-E1EC-3331-0540-727BF9BD298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7" creationId="{F8804084-82F7-EFA1-38E3-2B1B5796439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8" creationId="{F593363F-FC2C-89B2-EBFA-1F95C9EB06B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59" creationId="{E9B8F12F-C55E-2ED0-31DD-038A012CD8B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0" creationId="{DB3B4549-0AA8-643C-AF98-799D97E977C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1" creationId="{997FAD4F-4D15-05A2-D128-7477F634320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2" creationId="{8951A113-D85B-6C8C-FF5C-78AD1556B6E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3" creationId="{9125ECB2-E68D-B5DE-79D4-97DF2F0E3F8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4" creationId="{BF4B09D5-7601-F15A-350B-20BFBF70191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5" creationId="{229C3AB2-0B6C-ADE8-2AB5-B590BF4CB31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6" creationId="{248DD37F-FE73-037F-A2CE-36A7D04E374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7" creationId="{6BF3F2A9-02FF-26AA-E964-909590EB80C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8" creationId="{1E3EB04C-49FE-AE3D-054C-A884351B106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69" creationId="{39071552-A163-D964-8FF3-5F1CDF7E30F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0" creationId="{851DA77D-2E59-4D42-4E2D-BB3546E2D6E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1" creationId="{1D945B8D-6A57-174D-6EEB-DE9458C00E4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2" creationId="{5002FA59-B3D6-CDE7-35A8-DA3786CAB5F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3" creationId="{1C1FF37E-1949-ACF9-1A53-0A0D55EFBCA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4" creationId="{E39DA3C6-F649-A828-BF0E-5F91F9FA606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5" creationId="{A2034CD0-06E7-AC7A-8E39-E18033EEB3C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6" creationId="{DC134FAE-A76B-9F12-CF78-8D8B85CD951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77" creationId="{B3E59390-08D2-D61E-F797-027E5E1C7F4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0" creationId="{D3AEE261-1202-2733-F0F8-35D301EBD0F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1" creationId="{DFC4EA5D-0FD7-69CC-F96E-E791D271253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2" creationId="{9326C2E7-7256-58C1-5EB4-F5ACD887842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3" creationId="{B346173C-627F-85B3-EFAF-1ABCF5D77B2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4" creationId="{9DE590C2-0D3A-DE52-0F94-F4325C37466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5" creationId="{50D70671-BC40-BEE7-EDC5-58186E41A3D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6" creationId="{7994A1A4-950D-575B-D1AC-5EB9F67A40D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7" creationId="{9C5530B9-4B38-8DEF-887E-9CCE7E49AEB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8" creationId="{99BA764F-6E4A-543C-34A2-CB7D62B50A8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89" creationId="{DB861D7C-2334-CE23-4576-D8F6EAFDF9D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0" creationId="{8FE4D440-163E-16E3-3156-2CF17CB39FF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1" creationId="{E7DF95FC-BE18-CE1B-AC1B-793FD181A13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2" creationId="{42D4CCE0-7B04-08C5-C44D-F26642F8E41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3" creationId="{6DAC0AA2-5B9A-72D0-173A-D34EE8E82ED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4" creationId="{7904701A-A74E-5F13-625F-86414BE4CA1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5" creationId="{1AA3AB93-E263-14E6-F5DA-F3852E37C4C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6" creationId="{21280319-3B8F-5B3B-CF49-8A72CC02248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7" creationId="{49A1DDE1-450D-8E7F-0F2C-CE04E78B543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8" creationId="{8A313BC7-41B1-70E3-A679-A72E23C116F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199" creationId="{DCA12F5E-740C-229E-1A6E-7F35AEB43AF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0" creationId="{23511EFC-B7DD-0ED3-25A6-24E4D2D376F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1" creationId="{77043976-01D8-4560-F649-A9E22C718CC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2" creationId="{93C9FEED-8E48-4617-A8A9-CA7A8BFAD8B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3" creationId="{F462067A-6A92-0B61-295B-D12DA47557E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4" creationId="{97490DCC-B4C6-613E-F138-34B93491C24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7" creationId="{EFA65F51-8A75-EFB8-09CC-5896365D111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8" creationId="{7C84FCE1-3BFE-47C3-BE9B-B8EAFB90014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09" creationId="{77469419-9336-4857-6ADC-9576324F1FB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0" creationId="{B5E6074D-8C38-EBD6-6B34-DC1490F1455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1" creationId="{9DD1F6CC-EF02-5B85-090B-16C5DB147AA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2" creationId="{7F2174EF-DC11-F1F0-45D8-0380D825CFC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3" creationId="{85FF51CA-007C-D201-3203-DCDF9CBCDB8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4" creationId="{71EA98EE-530C-746F-58DE-F399941564A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5" creationId="{00E1ECFA-3B41-4C97-4B0E-825483CE14B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6" creationId="{AE75ECB9-0C22-06D1-206A-E01F82FC9D1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7" creationId="{F5A48698-F915-011E-EDE3-D6CD5AAF6EC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8" creationId="{769EF5B6-DDA3-E95C-D66A-38D4E312BAF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19" creationId="{29230BF1-52A0-6CC1-DD98-0B2C6E3EA0D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0" creationId="{47D8AF55-353D-DF4A-3677-7E32ABF8D75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1" creationId="{72BCFDA2-4DB7-6718-8F3D-1E9605085D4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2" creationId="{9D16CA41-228A-1A47-5F39-D07C4F1B895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3" creationId="{8C731D33-5174-3610-D64B-E91C4731FCB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4" creationId="{D1D4D905-8BE4-783B-A8F9-3B4913AA0B6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5" creationId="{3CA0EF8A-1946-9DEF-6FD7-EC63B521A22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6" creationId="{BAF2E903-B054-042A-CB73-B481852D71D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7" creationId="{09025420-6CF8-2EAC-D0BD-03E9D378A84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8" creationId="{33BD4EA0-27D5-4786-5831-9AC4FA47D1D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29" creationId="{0A79FB5B-120F-F5A6-9841-61823C788CC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0" creationId="{294CD092-D432-63FC-2657-AA223DB6106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1" creationId="{E01AA1AE-2D54-FBC8-5941-C7CC5F82F74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4" creationId="{9A83E319-DF11-D5C1-2DBB-77FB535B836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5" creationId="{6B8D12A5-354D-9429-A0EA-3FD9E66CE17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6" creationId="{DB7BC0B2-7BF0-DF4B-14EE-9F6303F7A01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7" creationId="{2B12D792-14B4-5578-79F6-0631132C242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8" creationId="{8E484273-5B25-AF13-7FE1-E972CE01389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39" creationId="{8E801B14-D980-05E3-C90C-B5F8D9DAFD5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0" creationId="{F4DF265F-452E-9649-D53B-F9FA6FC6CE7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1" creationId="{81C69F5C-4EEA-C8C7-8F80-0A9671A6CC5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2" creationId="{1734BD4B-9BEA-914D-23F0-891A8A91A99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3" creationId="{2F21C0C0-B53C-D3E9-61E5-4002EDC04C7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4" creationId="{ED0744A5-B37C-DA50-7F34-E7D68010386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5" creationId="{9E70D323-08D6-63AE-3D2C-7E181DE68DF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6" creationId="{85685F55-5ABB-41FA-92BC-524644B6012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7" creationId="{0C5E1081-2B9D-B77D-085C-FE713885F4D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8" creationId="{9B3AC2DD-2355-A734-AEC6-EF02782ACFC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49" creationId="{9E5394A9-BF39-A078-8C5E-89E652C8F92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0" creationId="{7966637F-F8A5-65E7-4F78-446728AF491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1" creationId="{F544E8D8-F8AE-D93F-64E5-8ACF921FDA5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2" creationId="{B82B1A3A-E07D-D95B-81E5-BBB27C4091F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3" creationId="{34B668A7-7C67-6309-3E11-591336800DC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4" creationId="{0C079D85-9F91-FF1D-4C0B-18D327F9556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5" creationId="{1ED6C464-E2C8-0D76-8F31-72AC6A499FA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6" creationId="{AA78DE9E-360B-82BA-A647-683556270DA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7" creationId="{DDFE97DE-5EA7-B0A7-88FF-C3B1219EF86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58" creationId="{179C5BE8-060F-F568-E9D7-EB2B89A8D6E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1" creationId="{F93F0D33-52D0-05EB-F0C1-053702FFBE3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2" creationId="{A3BE92F1-E15F-5895-96AE-C9ACD8CD414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3" creationId="{3F0AF657-C216-159B-B240-85313487207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4" creationId="{5C73CDF9-55BF-1D40-E9B0-0E4F470B5EF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5" creationId="{B3815797-A00A-B099-F982-BCB0673B1F4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6" creationId="{2DB49CE2-6332-97C7-3798-36366FA0206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7" creationId="{483DCCDD-7E96-B9A4-0447-6304FEF2147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8" creationId="{AA66FDA1-BCF8-B23A-0C80-6E6F98E8247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69" creationId="{D0E70C68-D12D-18D5-7D3B-BB3A03CD4ED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0" creationId="{BC3D44EE-8522-F730-089B-C0B3C8D304C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1" creationId="{1260847F-0E2A-EC29-6426-F01B5BF606F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2" creationId="{0E0FE9E8-185C-F847-6045-15EA6932B27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3" creationId="{462F7940-78EE-3F6A-4220-9569537C742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4" creationId="{A9D39F39-470D-AE7B-9DE3-DD8D4FD5B00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5" creationId="{5B0957C3-0117-355F-A170-EA4B1859318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6" creationId="{471AC360-3BC0-22AD-757E-1926203A513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7" creationId="{48608E03-89F1-2F5C-6FBF-5F08780A7EB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8" creationId="{C6008925-9528-0193-C9A2-41784F4B6FE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79" creationId="{ADDB4023-0060-AD7E-56C0-8E2D0917C52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0" creationId="{F5A94177-B8E4-2D71-2AFB-12AE8F25A37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1" creationId="{FDD5D9E9-77EA-6FC2-480E-5BE029DC63A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2" creationId="{18F208E1-3613-1FF2-04BE-14C4F29A4F5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3" creationId="{EA7A1ED5-2B28-D904-E304-6418039810F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4" creationId="{D66FE900-C8E3-6BF1-1737-32D0B4C1B5C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5" creationId="{E6B5C6B7-67BE-84CF-3494-8C6ED5AFA0B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8" creationId="{456AB403-286D-0AE6-5744-7C3327E0E56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89" creationId="{B6323DA1-3854-3E3C-C994-D69F66E73A7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0" creationId="{CAE5B73D-3556-F2B9-1217-13F248CA758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1" creationId="{27F91657-E7C6-8BB6-DEFE-F4665B78E27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2" creationId="{6C263D43-7FCB-AC83-2F7F-2DA201D4EAB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3" creationId="{263B43E0-1238-B047-C3D9-3B5C6266356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4" creationId="{C2AF76C1-FE24-3B7A-091F-DA8CF132BBF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5" creationId="{99BCAD71-9D25-DB0E-CE1A-0E15CD52200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6" creationId="{AF21028A-96F8-C65A-F44C-C144D4DB457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7" creationId="{50F7C874-242F-FB2E-7D38-2F4CFBCB182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8" creationId="{B84F6E08-9981-2277-90D4-76C76BD6C77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299" creationId="{AA87F88B-5157-D23E-B915-27CD54C4145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0" creationId="{07184765-D0AC-BEAE-4517-E691A03B792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1" creationId="{0F93A6F9-BAE6-3449-B94C-F44D7BDCBEF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2" creationId="{722ED4BB-CA2E-43F4-5240-D492F8F60FE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3" creationId="{C9437D70-E692-8252-60C4-99B404F8A11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4" creationId="{BD5A37FA-44F0-0B83-84DF-0AE7DA1688F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5" creationId="{E3FC02FC-91EF-E084-0395-E07B01E6C89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6" creationId="{B17CD70C-B438-2D65-0907-B86D8A018F3D}"/>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7" creationId="{4F101C53-256F-062D-6E70-F13E7EE3527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8" creationId="{56BE1A33-8934-1432-4864-6B7E7308166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09" creationId="{593A4382-E5E9-6B80-74E5-3671F18C6DB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0" creationId="{50702FA0-6B2B-C1CE-8C66-2CA775F2345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1" creationId="{23413F7D-603A-1558-BF0A-146288DE3A4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2" creationId="{0ADA90DA-31DE-4E70-45AF-D1FFD1DE8A8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5" creationId="{A4194155-AE95-BB7F-E2F2-A10F37A66B5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6" creationId="{100EF63D-C8E9-AEFC-817D-D478E1DAE2D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7" creationId="{86C86C64-03FE-6916-B09A-207196882DA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8" creationId="{598F591D-04ED-DBB0-1EB7-14BCA6CFF4D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19" creationId="{D99EAA37-844C-A429-27F6-65DE543227A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0" creationId="{E24554FA-AD55-7A48-11A0-93B5353D4AA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1" creationId="{17D977B2-E78F-5920-7B80-DC63D734EA6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2" creationId="{3EA6625E-02E5-7266-5018-F09BF7A4CC4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3" creationId="{73BD9A39-7265-0892-50C6-632A5D55DC2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4" creationId="{A22F8AA7-64DE-52CC-233C-7A0F566B335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5" creationId="{EA7F9197-165C-8EDC-719D-65AAD0931A0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6" creationId="{0B5BA80D-53C4-C932-817A-CE1490BC9E7B}"/>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7" creationId="{C43A20E5-BF4F-F413-E824-6FE1CE480FF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8" creationId="{24B71E91-C4C3-EAFD-AD7F-CD963D429AB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29" creationId="{301F5A87-D275-7096-BF6A-7F25D82F3845}"/>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0" creationId="{D73F907F-2F98-156C-C87A-F71B6B382AA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1" creationId="{A165B8D9-B5D9-4EE2-0D08-A9084A196FE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2" creationId="{7B4F344C-BA03-D820-105F-F4767AB7CB6F}"/>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3" creationId="{B1501274-F3B1-7E16-4A21-48260718583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4" creationId="{180AE71F-B3A2-49BB-9BA9-937E8729306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5" creationId="{83021D07-FF34-52EE-EC63-C170FD18CA97}"/>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6" creationId="{4FCA7B14-6C16-3A23-DB5A-2D992AB392A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7" creationId="{19796C9C-EE57-3B45-4594-98A2E806E2E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8" creationId="{FE82EEC5-1117-8A9C-CA7F-521C7747E72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39" creationId="{8EAF20C6-0922-AFD3-D46D-A9B4B969AE2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2" creationId="{C60F61CA-8D63-5126-3B14-1D2534C14A1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3" creationId="{F3BC10EF-565C-E96F-C626-02318B01A49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4" creationId="{4D5D4182-7F33-0F7A-0E3E-6D5C4DEBC56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5" creationId="{A5DC43B8-B2C4-1368-4855-EC770088E9E8}"/>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6" creationId="{A11131DD-E13E-EC90-F08A-9497CFD0439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7" creationId="{18C32A9C-F0EE-FE6D-C078-AE5BAEF474A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8" creationId="{9353F0F1-ADFE-F92E-2E78-7A61D2A13B14}"/>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49" creationId="{8F7A1FCD-76C9-C2CD-0417-692EC33F48C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0" creationId="{A57E90DF-6F78-79D3-9115-22099767DB7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1" creationId="{9A672AB9-2A74-021C-6BC0-8276C7629E1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2" creationId="{85B13FC8-A899-4733-117A-9F26F14DFE4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3" creationId="{8FA4573E-BCF1-34CF-2315-8ED06A833C2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4" creationId="{D6BE25E5-48BD-6319-2717-87E515DD8A1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5" creationId="{B80897C2-FF04-BC49-E8FA-D062E97C3E2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6" creationId="{58BDCF3F-3506-8361-79F4-F8C0A75FED4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7" creationId="{06D3D0D4-90CD-2927-3DAE-7F2BB269AA49}"/>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8" creationId="{21FACD7E-4357-5BCE-8229-586C2783130C}"/>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59" creationId="{4AFE162F-B742-1406-9B64-385F46EF2EC3}"/>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0" creationId="{0D43165B-3EFA-E79D-A86C-EE6F9AE94F26}"/>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1" creationId="{B32DE798-6AC4-0F29-8D81-46347C38D961}"/>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2" creationId="{1789DBFE-E94A-D6D5-2014-0DA9D02A8AEE}"/>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3" creationId="{3300B0A6-47A8-3706-86CA-C1298A17D3BA}"/>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4" creationId="{82C0234D-3131-6F6F-E10A-FC40A0FC9872}"/>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5" creationId="{E1622C4B-7024-FFBD-9E3C-9A26C5DF6450}"/>
          </ac:cxnSpMkLst>
        </pc:cxnChg>
        <pc:cxnChg chg="mod">
          <ac:chgData name="(대학원생) 송상현 (도시환경공학과)" userId="70f2d841-58d8-4d83-bb54-db1f3fe2fa38" providerId="ADAL" clId="{AA65F1B0-6FC5-40C6-BC4F-3F561364A213}" dt="2023-01-26T14:23:27.627" v="1463"/>
          <ac:cxnSpMkLst>
            <pc:docMk/>
            <pc:sldMk cId="1168831766" sldId="671"/>
            <ac:cxnSpMk id="366" creationId="{80C556A0-ED4A-599F-BEAA-9062C3FC46E5}"/>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67" creationId="{7E426033-4E4B-6C2E-90DD-65D8F28C1CC1}"/>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68" creationId="{93DB201B-7876-B6C4-B371-1D2E9D67A13E}"/>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69" creationId="{13198119-8A4C-1C37-A6C2-66E536401D34}"/>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0" creationId="{D71B5EB0-DB22-337D-F485-9B8BEBC8721E}"/>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1" creationId="{A8ED8554-7E12-8F37-9CF5-9D3E8D912F5F}"/>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2" creationId="{C3A6BAD0-7AAB-AA09-6DD5-C4690EDB6A13}"/>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3" creationId="{97F6B89D-A36A-D601-B0DB-8CA5215DE09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4" creationId="{9425D620-0377-8B06-7B8B-7A280BBCE009}"/>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5" creationId="{AC3AA201-F629-B361-12FE-BACD776E5362}"/>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6" creationId="{982AD4A4-9007-098E-3241-DC492853239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7" creationId="{926B437A-E88A-623C-32E3-DA77B552A6F2}"/>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8" creationId="{5DC75C37-0D92-D4DF-01D2-B1BBC9936BB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79" creationId="{E27E7333-CDA0-0D99-A95B-649EA0A68FB8}"/>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0" creationId="{9B3059BE-28BF-1151-A5E6-C39F6CB0E343}"/>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1" creationId="{B1886CE4-4802-5BA9-610B-AC08012D3E70}"/>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2" creationId="{EA70BEC9-43CA-3FC5-D94E-59533A32F4C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3" creationId="{2F54A843-5525-9732-392C-3BF8140D258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4" creationId="{29F8B9E9-8668-0FDB-50F1-DBCC7D281640}"/>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5" creationId="{182F24BD-9828-1590-96B1-5D6CA863DBA5}"/>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6" creationId="{B5C99250-44B0-BB9B-1853-3A2B791365DB}"/>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7" creationId="{AE3E685E-4860-01A3-11A7-91948530B5A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8" creationId="{147032B6-D244-53A4-44E8-E4E6306E2083}"/>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89" creationId="{BD3205B6-AF88-5438-2CD7-FDE85A0047F5}"/>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0" creationId="{7E69E263-A19E-E0E8-419E-F781C271298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1" creationId="{63663864-32EE-18AF-5CAC-0F085A11A481}"/>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2" creationId="{9F0D7E96-E831-1ECF-0C58-8E06F807C17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3" creationId="{43282D12-E1A6-5D1D-D84D-3D24B371C02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4" creationId="{E182A80C-A7CD-A88A-DBC3-5C11B4001CB3}"/>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5" creationId="{5E565B22-1B19-ED72-6FE5-CC8EA2459AF8}"/>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6" creationId="{4BE9F28B-FDF1-25B9-52EE-40EFC132EAC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7" creationId="{6A8F232E-6134-737E-2C5B-5A58F884488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8" creationId="{01E205E8-0497-D5CF-0DC5-44EE0A6B0A1E}"/>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399" creationId="{786282AA-F015-1906-5351-BD32BF62BB4A}"/>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0" creationId="{95A7A34E-4E4F-8E98-23C6-E3477F5910D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1" creationId="{E9FFD0C7-1AD6-57D0-E1FB-EFE9D88B4187}"/>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2" creationId="{5C9BED87-E736-1A36-6030-23F9F88FA5A2}"/>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3" creationId="{43C4CB7F-6D33-EAC5-CD1A-741D48493B6B}"/>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4" creationId="{C6AB6BBD-D2C0-C007-CED0-94D17827795C}"/>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5" creationId="{840FB8AB-42B5-ABEA-E4F9-84287E086CF6}"/>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6" creationId="{242D1E72-59EC-6A29-7097-BB1E85D330D8}"/>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7" creationId="{787C2637-D686-80A0-7489-0EFF942D6C51}"/>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8" creationId="{63AE9AE6-FB7D-77CF-C14E-D09F8547B990}"/>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09" creationId="{D32E9171-12D0-7A5B-BE2F-5270ED3FA821}"/>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10" creationId="{9323D91E-016E-B3C4-31E9-486FC6EC6FEB}"/>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11" creationId="{3BF3F529-2143-4A52-C021-2647E173A9E8}"/>
          </ac:cxnSpMkLst>
        </pc:cxnChg>
        <pc:cxnChg chg="add mod">
          <ac:chgData name="(대학원생) 송상현 (도시환경공학과)" userId="70f2d841-58d8-4d83-bb54-db1f3fe2fa38" providerId="ADAL" clId="{AA65F1B0-6FC5-40C6-BC4F-3F561364A213}" dt="2023-01-26T14:23:27.627" v="1463"/>
          <ac:cxnSpMkLst>
            <pc:docMk/>
            <pc:sldMk cId="1168831766" sldId="671"/>
            <ac:cxnSpMk id="412" creationId="{56E7DD41-1EF8-A527-D841-3ACC4F7E101B}"/>
          </ac:cxnSpMkLst>
        </pc:cxnChg>
      </pc:sldChg>
      <pc:sldChg chg="modSp">
        <pc:chgData name="(대학원생) 송상현 (도시환경공학과)" userId="70f2d841-58d8-4d83-bb54-db1f3fe2fa38" providerId="ADAL" clId="{AA65F1B0-6FC5-40C6-BC4F-3F561364A213}" dt="2023-01-27T00:43:36.356" v="7531"/>
        <pc:sldMkLst>
          <pc:docMk/>
          <pc:sldMk cId="2231524645" sldId="674"/>
        </pc:sldMkLst>
        <pc:spChg chg="mod">
          <ac:chgData name="(대학원생) 송상현 (도시환경공학과)" userId="70f2d841-58d8-4d83-bb54-db1f3fe2fa38" providerId="ADAL" clId="{AA65F1B0-6FC5-40C6-BC4F-3F561364A213}" dt="2023-01-27T00:43:36.356" v="7531"/>
          <ac:spMkLst>
            <pc:docMk/>
            <pc:sldMk cId="2231524645" sldId="674"/>
            <ac:spMk id="3" creationId="{AF05EFE3-8DE1-4E68-0AD9-F36E2C89FD31}"/>
          </ac:spMkLst>
        </pc:spChg>
        <pc:spChg chg="mod">
          <ac:chgData name="(대학원생) 송상현 (도시환경공학과)" userId="70f2d841-58d8-4d83-bb54-db1f3fe2fa38" providerId="ADAL" clId="{AA65F1B0-6FC5-40C6-BC4F-3F561364A213}" dt="2023-01-27T00:43:36.356" v="7531"/>
          <ac:spMkLst>
            <pc:docMk/>
            <pc:sldMk cId="2231524645" sldId="674"/>
            <ac:spMk id="5" creationId="{32293788-5648-62CF-EF23-69E6DD42CBB8}"/>
          </ac:spMkLst>
        </pc:spChg>
        <pc:spChg chg="mod">
          <ac:chgData name="(대학원생) 송상현 (도시환경공학과)" userId="70f2d841-58d8-4d83-bb54-db1f3fe2fa38" providerId="ADAL" clId="{AA65F1B0-6FC5-40C6-BC4F-3F561364A213}" dt="2023-01-27T00:43:36.356" v="7531"/>
          <ac:spMkLst>
            <pc:docMk/>
            <pc:sldMk cId="2231524645" sldId="674"/>
            <ac:spMk id="51" creationId="{088214FC-1C28-E431-A82B-D71A944873C4}"/>
          </ac:spMkLst>
        </pc:spChg>
      </pc:sldChg>
      <pc:sldChg chg="ord modNotesTx">
        <pc:chgData name="(대학원생) 송상현 (도시환경공학과)" userId="70f2d841-58d8-4d83-bb54-db1f3fe2fa38" providerId="ADAL" clId="{AA65F1B0-6FC5-40C6-BC4F-3F561364A213}" dt="2023-01-27T00:44:39.500" v="7786" actId="20577"/>
        <pc:sldMkLst>
          <pc:docMk/>
          <pc:sldMk cId="1905783596" sldId="675"/>
        </pc:sldMkLst>
      </pc:sldChg>
      <pc:sldChg chg="addSp delSp modSp mod modNotes modNotesTx">
        <pc:chgData name="(대학원생) 송상현 (도시환경공학과)" userId="70f2d841-58d8-4d83-bb54-db1f3fe2fa38" providerId="ADAL" clId="{AA65F1B0-6FC5-40C6-BC4F-3F561364A213}" dt="2023-01-27T00:44:19.593" v="7694" actId="20577"/>
        <pc:sldMkLst>
          <pc:docMk/>
          <pc:sldMk cId="1358154007" sldId="679"/>
        </pc:sldMkLst>
        <pc:spChg chg="mod">
          <ac:chgData name="(대학원생) 송상현 (도시환경공학과)" userId="70f2d841-58d8-4d83-bb54-db1f3fe2fa38" providerId="ADAL" clId="{AA65F1B0-6FC5-40C6-BC4F-3F561364A213}" dt="2023-01-27T00:43:36.356" v="7531"/>
          <ac:spMkLst>
            <pc:docMk/>
            <pc:sldMk cId="1358154007" sldId="679"/>
            <ac:spMk id="11" creationId="{2FCA189F-0D39-424E-E927-F84FDB2709A1}"/>
          </ac:spMkLst>
        </pc:spChg>
        <pc:spChg chg="mod">
          <ac:chgData name="(대학원생) 송상현 (도시환경공학과)" userId="70f2d841-58d8-4d83-bb54-db1f3fe2fa38" providerId="ADAL" clId="{AA65F1B0-6FC5-40C6-BC4F-3F561364A213}" dt="2023-01-25T07:11:53.954" v="35"/>
          <ac:spMkLst>
            <pc:docMk/>
            <pc:sldMk cId="1358154007" sldId="679"/>
            <ac:spMk id="16" creationId="{845EE649-F90B-811F-10F6-3CD13FE5C010}"/>
          </ac:spMkLst>
        </pc:spChg>
        <pc:spChg chg="mod">
          <ac:chgData name="(대학원생) 송상현 (도시환경공학과)" userId="70f2d841-58d8-4d83-bb54-db1f3fe2fa38" providerId="ADAL" clId="{AA65F1B0-6FC5-40C6-BC4F-3F561364A213}" dt="2023-01-25T07:11:53.954" v="35"/>
          <ac:spMkLst>
            <pc:docMk/>
            <pc:sldMk cId="1358154007" sldId="679"/>
            <ac:spMk id="17" creationId="{8ECEC884-E064-D10A-23C5-597115EB6F28}"/>
          </ac:spMkLst>
        </pc:spChg>
        <pc:spChg chg="mod">
          <ac:chgData name="(대학원생) 송상현 (도시환경공학과)" userId="70f2d841-58d8-4d83-bb54-db1f3fe2fa38" providerId="ADAL" clId="{AA65F1B0-6FC5-40C6-BC4F-3F561364A213}" dt="2023-01-25T07:11:53.954" v="35"/>
          <ac:spMkLst>
            <pc:docMk/>
            <pc:sldMk cId="1358154007" sldId="679"/>
            <ac:spMk id="18" creationId="{A7CECE1E-860E-48BC-983F-91AFBFB0B653}"/>
          </ac:spMkLst>
        </pc:spChg>
        <pc:spChg chg="mod">
          <ac:chgData name="(대학원생) 송상현 (도시환경공학과)" userId="70f2d841-58d8-4d83-bb54-db1f3fe2fa38" providerId="ADAL" clId="{AA65F1B0-6FC5-40C6-BC4F-3F561364A213}" dt="2023-01-25T07:11:53.954" v="35"/>
          <ac:spMkLst>
            <pc:docMk/>
            <pc:sldMk cId="1358154007" sldId="679"/>
            <ac:spMk id="19" creationId="{036D1FEC-4AB4-82C6-2AB8-4E498F0E0ED9}"/>
          </ac:spMkLst>
        </pc:spChg>
        <pc:spChg chg="mod">
          <ac:chgData name="(대학원생) 송상현 (도시환경공학과)" userId="70f2d841-58d8-4d83-bb54-db1f3fe2fa38" providerId="ADAL" clId="{AA65F1B0-6FC5-40C6-BC4F-3F561364A213}" dt="2023-01-25T07:11:53.954" v="35"/>
          <ac:spMkLst>
            <pc:docMk/>
            <pc:sldMk cId="1358154007" sldId="679"/>
            <ac:spMk id="20" creationId="{4D4183A4-2361-2C0C-80BD-ED2F5CDB7191}"/>
          </ac:spMkLst>
        </pc:spChg>
        <pc:spChg chg="mod">
          <ac:chgData name="(대학원생) 송상현 (도시환경공학과)" userId="70f2d841-58d8-4d83-bb54-db1f3fe2fa38" providerId="ADAL" clId="{AA65F1B0-6FC5-40C6-BC4F-3F561364A213}" dt="2023-01-25T07:11:53.954" v="35"/>
          <ac:spMkLst>
            <pc:docMk/>
            <pc:sldMk cId="1358154007" sldId="679"/>
            <ac:spMk id="21" creationId="{5275AE71-0610-4F06-9BBF-EB8777C54EF5}"/>
          </ac:spMkLst>
        </pc:spChg>
        <pc:spChg chg="mod">
          <ac:chgData name="(대학원생) 송상현 (도시환경공학과)" userId="70f2d841-58d8-4d83-bb54-db1f3fe2fa38" providerId="ADAL" clId="{AA65F1B0-6FC5-40C6-BC4F-3F561364A213}" dt="2023-01-25T07:12:13.727" v="38"/>
          <ac:spMkLst>
            <pc:docMk/>
            <pc:sldMk cId="1358154007" sldId="679"/>
            <ac:spMk id="26" creationId="{1050C751-65A2-08D0-FB63-8830557F427C}"/>
          </ac:spMkLst>
        </pc:spChg>
        <pc:spChg chg="mod">
          <ac:chgData name="(대학원생) 송상현 (도시환경공학과)" userId="70f2d841-58d8-4d83-bb54-db1f3fe2fa38" providerId="ADAL" clId="{AA65F1B0-6FC5-40C6-BC4F-3F561364A213}" dt="2023-01-25T07:12:13.727" v="38"/>
          <ac:spMkLst>
            <pc:docMk/>
            <pc:sldMk cId="1358154007" sldId="679"/>
            <ac:spMk id="27" creationId="{13CF32B5-6F29-DB1B-ED48-0335F981AFF7}"/>
          </ac:spMkLst>
        </pc:spChg>
        <pc:spChg chg="mod">
          <ac:chgData name="(대학원생) 송상현 (도시환경공학과)" userId="70f2d841-58d8-4d83-bb54-db1f3fe2fa38" providerId="ADAL" clId="{AA65F1B0-6FC5-40C6-BC4F-3F561364A213}" dt="2023-01-25T07:12:13.727" v="38"/>
          <ac:spMkLst>
            <pc:docMk/>
            <pc:sldMk cId="1358154007" sldId="679"/>
            <ac:spMk id="28" creationId="{1074F05C-A16C-FBE4-CDB6-5C336F0CA9F0}"/>
          </ac:spMkLst>
        </pc:spChg>
        <pc:spChg chg="mod">
          <ac:chgData name="(대학원생) 송상현 (도시환경공학과)" userId="70f2d841-58d8-4d83-bb54-db1f3fe2fa38" providerId="ADAL" clId="{AA65F1B0-6FC5-40C6-BC4F-3F561364A213}" dt="2023-01-25T07:12:13.727" v="38"/>
          <ac:spMkLst>
            <pc:docMk/>
            <pc:sldMk cId="1358154007" sldId="679"/>
            <ac:spMk id="29" creationId="{E9790BFB-3E75-FD57-B4CC-20FE828B0CD7}"/>
          </ac:spMkLst>
        </pc:spChg>
        <pc:spChg chg="mod">
          <ac:chgData name="(대학원생) 송상현 (도시환경공학과)" userId="70f2d841-58d8-4d83-bb54-db1f3fe2fa38" providerId="ADAL" clId="{AA65F1B0-6FC5-40C6-BC4F-3F561364A213}" dt="2023-01-25T07:12:13.727" v="38"/>
          <ac:spMkLst>
            <pc:docMk/>
            <pc:sldMk cId="1358154007" sldId="679"/>
            <ac:spMk id="30" creationId="{4570501C-DF88-4022-96C1-01202687F749}"/>
          </ac:spMkLst>
        </pc:spChg>
        <pc:spChg chg="mod">
          <ac:chgData name="(대학원생) 송상현 (도시환경공학과)" userId="70f2d841-58d8-4d83-bb54-db1f3fe2fa38" providerId="ADAL" clId="{AA65F1B0-6FC5-40C6-BC4F-3F561364A213}" dt="2023-01-25T07:12:13.727" v="38"/>
          <ac:spMkLst>
            <pc:docMk/>
            <pc:sldMk cId="1358154007" sldId="679"/>
            <ac:spMk id="31" creationId="{B436F545-62C3-2BB4-A3B4-6B4E26D2C7EF}"/>
          </ac:spMkLst>
        </pc:spChg>
        <pc:spChg chg="add mod">
          <ac:chgData name="(대학원생) 송상현 (도시환경공학과)" userId="70f2d841-58d8-4d83-bb54-db1f3fe2fa38" providerId="ADAL" clId="{AA65F1B0-6FC5-40C6-BC4F-3F561364A213}" dt="2023-01-25T07:12:13.727" v="38"/>
          <ac:spMkLst>
            <pc:docMk/>
            <pc:sldMk cId="1358154007" sldId="679"/>
            <ac:spMk id="32" creationId="{B12BD167-2766-8531-0DB0-D35028FA7D20}"/>
          </ac:spMkLst>
        </pc:spChg>
        <pc:grpChg chg="add del mod">
          <ac:chgData name="(대학원생) 송상현 (도시환경공학과)" userId="70f2d841-58d8-4d83-bb54-db1f3fe2fa38" providerId="ADAL" clId="{AA65F1B0-6FC5-40C6-BC4F-3F561364A213}" dt="2023-01-25T07:12:13.515" v="37" actId="478"/>
          <ac:grpSpMkLst>
            <pc:docMk/>
            <pc:sldMk cId="1358154007" sldId="679"/>
            <ac:grpSpMk id="5" creationId="{DD48E5AA-3DB0-A949-C010-DC031AF1AE3B}"/>
          </ac:grpSpMkLst>
        </pc:grpChg>
        <pc:grpChg chg="mod">
          <ac:chgData name="(대학원생) 송상현 (도시환경공학과)" userId="70f2d841-58d8-4d83-bb54-db1f3fe2fa38" providerId="ADAL" clId="{AA65F1B0-6FC5-40C6-BC4F-3F561364A213}" dt="2023-01-25T07:11:53.954" v="35"/>
          <ac:grpSpMkLst>
            <pc:docMk/>
            <pc:sldMk cId="1358154007" sldId="679"/>
            <ac:grpSpMk id="7" creationId="{1BA9C296-47E2-697D-910D-DF63957941C1}"/>
          </ac:grpSpMkLst>
        </pc:grpChg>
        <pc:grpChg chg="mod">
          <ac:chgData name="(대학원생) 송상현 (도시환경공학과)" userId="70f2d841-58d8-4d83-bb54-db1f3fe2fa38" providerId="ADAL" clId="{AA65F1B0-6FC5-40C6-BC4F-3F561364A213}" dt="2023-01-25T07:11:53.954" v="35"/>
          <ac:grpSpMkLst>
            <pc:docMk/>
            <pc:sldMk cId="1358154007" sldId="679"/>
            <ac:grpSpMk id="9" creationId="{3E09348D-AE17-1E5C-2ACD-C641E790CA6F}"/>
          </ac:grpSpMkLst>
        </pc:grpChg>
        <pc:grpChg chg="mod">
          <ac:chgData name="(대학원생) 송상현 (도시환경공학과)" userId="70f2d841-58d8-4d83-bb54-db1f3fe2fa38" providerId="ADAL" clId="{AA65F1B0-6FC5-40C6-BC4F-3F561364A213}" dt="2023-01-25T07:11:53.954" v="35"/>
          <ac:grpSpMkLst>
            <pc:docMk/>
            <pc:sldMk cId="1358154007" sldId="679"/>
            <ac:grpSpMk id="14" creationId="{BC9F2731-E0D0-7280-054A-78BF01DD37B9}"/>
          </ac:grpSpMkLst>
        </pc:grpChg>
        <pc:grpChg chg="add mod">
          <ac:chgData name="(대학원생) 송상현 (도시환경공학과)" userId="70f2d841-58d8-4d83-bb54-db1f3fe2fa38" providerId="ADAL" clId="{AA65F1B0-6FC5-40C6-BC4F-3F561364A213}" dt="2023-01-25T07:12:13.727" v="38"/>
          <ac:grpSpMkLst>
            <pc:docMk/>
            <pc:sldMk cId="1358154007" sldId="679"/>
            <ac:grpSpMk id="22" creationId="{BC381B90-3C21-3F06-2D09-45A2CC363D71}"/>
          </ac:grpSpMkLst>
        </pc:grpChg>
        <pc:grpChg chg="mod">
          <ac:chgData name="(대학원생) 송상현 (도시환경공학과)" userId="70f2d841-58d8-4d83-bb54-db1f3fe2fa38" providerId="ADAL" clId="{AA65F1B0-6FC5-40C6-BC4F-3F561364A213}" dt="2023-01-25T07:12:13.727" v="38"/>
          <ac:grpSpMkLst>
            <pc:docMk/>
            <pc:sldMk cId="1358154007" sldId="679"/>
            <ac:grpSpMk id="23" creationId="{1655950D-1864-70AD-3967-436897466971}"/>
          </ac:grpSpMkLst>
        </pc:grpChg>
        <pc:grpChg chg="mod">
          <ac:chgData name="(대학원생) 송상현 (도시환경공학과)" userId="70f2d841-58d8-4d83-bb54-db1f3fe2fa38" providerId="ADAL" clId="{AA65F1B0-6FC5-40C6-BC4F-3F561364A213}" dt="2023-01-25T07:12:13.727" v="38"/>
          <ac:grpSpMkLst>
            <pc:docMk/>
            <pc:sldMk cId="1358154007" sldId="679"/>
            <ac:grpSpMk id="24" creationId="{F5375795-3F98-9424-8737-FA9B59EB0E17}"/>
          </ac:grpSpMkLst>
        </pc:grpChg>
        <pc:grpChg chg="mod">
          <ac:chgData name="(대학원생) 송상현 (도시환경공학과)" userId="70f2d841-58d8-4d83-bb54-db1f3fe2fa38" providerId="ADAL" clId="{AA65F1B0-6FC5-40C6-BC4F-3F561364A213}" dt="2023-01-25T07:12:13.727" v="38"/>
          <ac:grpSpMkLst>
            <pc:docMk/>
            <pc:sldMk cId="1358154007" sldId="679"/>
            <ac:grpSpMk id="25" creationId="{669238DE-96C9-430C-68D6-2A20CB40DC5A}"/>
          </ac:grpSpMkLst>
        </pc:grpChg>
        <pc:graphicFrameChg chg="mod modGraphic">
          <ac:chgData name="(대학원생) 송상현 (도시환경공학과)" userId="70f2d841-58d8-4d83-bb54-db1f3fe2fa38" providerId="ADAL" clId="{AA65F1B0-6FC5-40C6-BC4F-3F561364A213}" dt="2023-01-27T00:43:24.148" v="7530" actId="20577"/>
          <ac:graphicFrameMkLst>
            <pc:docMk/>
            <pc:sldMk cId="1358154007" sldId="679"/>
            <ac:graphicFrameMk id="6" creationId="{639535AB-2D78-0DCE-7B8A-1C850273BFBB}"/>
          </ac:graphicFrameMkLst>
        </pc:graphicFrameChg>
      </pc:sldChg>
      <pc:sldChg chg="modSp mod ord">
        <pc:chgData name="(대학원생) 송상현 (도시환경공학과)" userId="70f2d841-58d8-4d83-bb54-db1f3fe2fa38" providerId="ADAL" clId="{AA65F1B0-6FC5-40C6-BC4F-3F561364A213}" dt="2023-01-27T00:43:36.356" v="7531"/>
        <pc:sldMkLst>
          <pc:docMk/>
          <pc:sldMk cId="1519657885" sldId="680"/>
        </pc:sldMkLst>
        <pc:spChg chg="mod">
          <ac:chgData name="(대학원생) 송상현 (도시환경공학과)" userId="70f2d841-58d8-4d83-bb54-db1f3fe2fa38" providerId="ADAL" clId="{AA65F1B0-6FC5-40C6-BC4F-3F561364A213}" dt="2023-01-26T20:57:10.129" v="4180"/>
          <ac:spMkLst>
            <pc:docMk/>
            <pc:sldMk cId="1519657885" sldId="680"/>
            <ac:spMk id="5" creationId="{086EF4A0-DAD0-3265-CB2C-D48693BF1402}"/>
          </ac:spMkLst>
        </pc:spChg>
        <pc:spChg chg="mod">
          <ac:chgData name="(대학원생) 송상현 (도시환경공학과)" userId="70f2d841-58d8-4d83-bb54-db1f3fe2fa38" providerId="ADAL" clId="{AA65F1B0-6FC5-40C6-BC4F-3F561364A213}" dt="2023-01-26T21:24:54.656" v="5166" actId="1036"/>
          <ac:spMkLst>
            <pc:docMk/>
            <pc:sldMk cId="1519657885" sldId="680"/>
            <ac:spMk id="6" creationId="{5AD128A6-AB7C-71D1-AE39-44AF14B57EC3}"/>
          </ac:spMkLst>
        </pc:spChg>
        <pc:spChg chg="mod">
          <ac:chgData name="(대학원생) 송상현 (도시환경공학과)" userId="70f2d841-58d8-4d83-bb54-db1f3fe2fa38" providerId="ADAL" clId="{AA65F1B0-6FC5-40C6-BC4F-3F561364A213}" dt="2023-01-27T00:43:36.356" v="7531"/>
          <ac:spMkLst>
            <pc:docMk/>
            <pc:sldMk cId="1519657885" sldId="680"/>
            <ac:spMk id="8" creationId="{DCC47E6A-050D-FC85-C2FD-63BB3C8CA79B}"/>
          </ac:spMkLst>
        </pc:spChg>
      </pc:sldChg>
      <pc:sldChg chg="modSp">
        <pc:chgData name="(대학원생) 송상현 (도시환경공학과)" userId="70f2d841-58d8-4d83-bb54-db1f3fe2fa38" providerId="ADAL" clId="{AA65F1B0-6FC5-40C6-BC4F-3F561364A213}" dt="2023-01-27T00:43:36.356" v="7531"/>
        <pc:sldMkLst>
          <pc:docMk/>
          <pc:sldMk cId="2842930106" sldId="684"/>
        </pc:sldMkLst>
        <pc:spChg chg="mod">
          <ac:chgData name="(대학원생) 송상현 (도시환경공학과)" userId="70f2d841-58d8-4d83-bb54-db1f3fe2fa38" providerId="ADAL" clId="{AA65F1B0-6FC5-40C6-BC4F-3F561364A213}" dt="2023-01-27T00:43:36.356" v="7531"/>
          <ac:spMkLst>
            <pc:docMk/>
            <pc:sldMk cId="2842930106" sldId="684"/>
            <ac:spMk id="37" creationId="{7D78E7E2-C203-709D-1116-E1221E310B58}"/>
          </ac:spMkLst>
        </pc:spChg>
        <pc:spChg chg="mod">
          <ac:chgData name="(대학원생) 송상현 (도시환경공학과)" userId="70f2d841-58d8-4d83-bb54-db1f3fe2fa38" providerId="ADAL" clId="{AA65F1B0-6FC5-40C6-BC4F-3F561364A213}" dt="2023-01-27T00:43:36.356" v="7531"/>
          <ac:spMkLst>
            <pc:docMk/>
            <pc:sldMk cId="2842930106" sldId="684"/>
            <ac:spMk id="39" creationId="{69A43540-C3A5-CEDA-2242-946DA6318AB6}"/>
          </ac:spMkLst>
        </pc:spChg>
      </pc:sldChg>
      <pc:sldChg chg="addSp delSp modSp add mod modNotesTx">
        <pc:chgData name="(대학원생) 송상현 (도시환경공학과)" userId="70f2d841-58d8-4d83-bb54-db1f3fe2fa38" providerId="ADAL" clId="{AA65F1B0-6FC5-40C6-BC4F-3F561364A213}" dt="2023-01-27T00:34:47.829" v="6341" actId="12"/>
        <pc:sldMkLst>
          <pc:docMk/>
          <pc:sldMk cId="2894944821" sldId="688"/>
        </pc:sldMkLst>
        <pc:spChg chg="mod">
          <ac:chgData name="(대학원생) 송상현 (도시환경공학과)" userId="70f2d841-58d8-4d83-bb54-db1f3fe2fa38" providerId="ADAL" clId="{AA65F1B0-6FC5-40C6-BC4F-3F561364A213}" dt="2023-01-25T07:13:01.634" v="85" actId="20577"/>
          <ac:spMkLst>
            <pc:docMk/>
            <pc:sldMk cId="2894944821" sldId="688"/>
            <ac:spMk id="3" creationId="{AF05EFE3-8DE1-4E68-0AD9-F36E2C89FD31}"/>
          </ac:spMkLst>
        </pc:spChg>
        <pc:spChg chg="del">
          <ac:chgData name="(대학원생) 송상현 (도시환경공학과)" userId="70f2d841-58d8-4d83-bb54-db1f3fe2fa38" providerId="ADAL" clId="{AA65F1B0-6FC5-40C6-BC4F-3F561364A213}" dt="2023-01-25T07:13:22.388" v="89" actId="478"/>
          <ac:spMkLst>
            <pc:docMk/>
            <pc:sldMk cId="2894944821" sldId="688"/>
            <ac:spMk id="6" creationId="{74808B7F-D897-076A-E1F4-02852A64B789}"/>
          </ac:spMkLst>
        </pc:spChg>
        <pc:spChg chg="add del mod">
          <ac:chgData name="(대학원생) 송상현 (도시환경공학과)" userId="70f2d841-58d8-4d83-bb54-db1f3fe2fa38" providerId="ADAL" clId="{AA65F1B0-6FC5-40C6-BC4F-3F561364A213}" dt="2023-01-25T07:13:20.063" v="88"/>
          <ac:spMkLst>
            <pc:docMk/>
            <pc:sldMk cId="2894944821" sldId="688"/>
            <ac:spMk id="11" creationId="{6E481B8E-6CB8-BDB9-2FF2-6EEAEEBD8D79}"/>
          </ac:spMkLst>
        </pc:spChg>
        <pc:spChg chg="add del mod">
          <ac:chgData name="(대학원생) 송상현 (도시환경공학과)" userId="70f2d841-58d8-4d83-bb54-db1f3fe2fa38" providerId="ADAL" clId="{AA65F1B0-6FC5-40C6-BC4F-3F561364A213}" dt="2023-01-25T07:13:20.063" v="88"/>
          <ac:spMkLst>
            <pc:docMk/>
            <pc:sldMk cId="2894944821" sldId="688"/>
            <ac:spMk id="12" creationId="{48D32A58-769F-7B30-7C17-D06497124D94}"/>
          </ac:spMkLst>
        </pc:spChg>
        <pc:spChg chg="add del mod">
          <ac:chgData name="(대학원생) 송상현 (도시환경공학과)" userId="70f2d841-58d8-4d83-bb54-db1f3fe2fa38" providerId="ADAL" clId="{AA65F1B0-6FC5-40C6-BC4F-3F561364A213}" dt="2023-01-25T07:13:20.063" v="88"/>
          <ac:spMkLst>
            <pc:docMk/>
            <pc:sldMk cId="2894944821" sldId="688"/>
            <ac:spMk id="13" creationId="{D7842E9E-A105-51B9-4360-5D5738172800}"/>
          </ac:spMkLst>
        </pc:spChg>
        <pc:spChg chg="add del mod">
          <ac:chgData name="(대학원생) 송상현 (도시환경공학과)" userId="70f2d841-58d8-4d83-bb54-db1f3fe2fa38" providerId="ADAL" clId="{AA65F1B0-6FC5-40C6-BC4F-3F561364A213}" dt="2023-01-25T07:13:20.063" v="88"/>
          <ac:spMkLst>
            <pc:docMk/>
            <pc:sldMk cId="2894944821" sldId="688"/>
            <ac:spMk id="14" creationId="{EA6B8C9F-026C-BD36-2C24-DA611D54FBD0}"/>
          </ac:spMkLst>
        </pc:spChg>
        <pc:spChg chg="add del mod">
          <ac:chgData name="(대학원생) 송상현 (도시환경공학과)" userId="70f2d841-58d8-4d83-bb54-db1f3fe2fa38" providerId="ADAL" clId="{AA65F1B0-6FC5-40C6-BC4F-3F561364A213}" dt="2023-01-25T07:13:20.063" v="88"/>
          <ac:spMkLst>
            <pc:docMk/>
            <pc:sldMk cId="2894944821" sldId="688"/>
            <ac:spMk id="16" creationId="{1114AE2A-6F7B-5E74-69C7-5C946358ECC6}"/>
          </ac:spMkLst>
        </pc:spChg>
        <pc:spChg chg="add mod">
          <ac:chgData name="(대학원생) 송상현 (도시환경공학과)" userId="70f2d841-58d8-4d83-bb54-db1f3fe2fa38" providerId="ADAL" clId="{AA65F1B0-6FC5-40C6-BC4F-3F561364A213}" dt="2023-01-26T13:12:13.579" v="133" actId="14100"/>
          <ac:spMkLst>
            <pc:docMk/>
            <pc:sldMk cId="2894944821" sldId="688"/>
            <ac:spMk id="17" creationId="{336500DF-7E2D-DC4F-5D1E-E729FB674C13}"/>
          </ac:spMkLst>
        </pc:spChg>
        <pc:spChg chg="add mod">
          <ac:chgData name="(대학원생) 송상현 (도시환경공학과)" userId="70f2d841-58d8-4d83-bb54-db1f3fe2fa38" providerId="ADAL" clId="{AA65F1B0-6FC5-40C6-BC4F-3F561364A213}" dt="2023-01-25T07:13:22.637" v="90"/>
          <ac:spMkLst>
            <pc:docMk/>
            <pc:sldMk cId="2894944821" sldId="688"/>
            <ac:spMk id="18" creationId="{73BC1B2A-7754-4EC0-0B08-9FEB83424C52}"/>
          </ac:spMkLst>
        </pc:spChg>
        <pc:spChg chg="add mod">
          <ac:chgData name="(대학원생) 송상현 (도시환경공학과)" userId="70f2d841-58d8-4d83-bb54-db1f3fe2fa38" providerId="ADAL" clId="{AA65F1B0-6FC5-40C6-BC4F-3F561364A213}" dt="2023-01-26T21:43:16.013" v="5497" actId="1076"/>
          <ac:spMkLst>
            <pc:docMk/>
            <pc:sldMk cId="2894944821" sldId="688"/>
            <ac:spMk id="19" creationId="{4E27E12B-EC3D-7508-44F9-627D8AC9C332}"/>
          </ac:spMkLst>
        </pc:spChg>
        <pc:spChg chg="add mod">
          <ac:chgData name="(대학원생) 송상현 (도시환경공학과)" userId="70f2d841-58d8-4d83-bb54-db1f3fe2fa38" providerId="ADAL" clId="{AA65F1B0-6FC5-40C6-BC4F-3F561364A213}" dt="2023-01-26T13:12:16.923" v="134" actId="14100"/>
          <ac:spMkLst>
            <pc:docMk/>
            <pc:sldMk cId="2894944821" sldId="688"/>
            <ac:spMk id="20" creationId="{14083950-27C5-F85F-CA92-BCA16151945F}"/>
          </ac:spMkLst>
        </pc:spChg>
        <pc:spChg chg="add mod">
          <ac:chgData name="(대학원생) 송상현 (도시환경공학과)" userId="70f2d841-58d8-4d83-bb54-db1f3fe2fa38" providerId="ADAL" clId="{AA65F1B0-6FC5-40C6-BC4F-3F561364A213}" dt="2023-01-25T07:14:13.651" v="99" actId="164"/>
          <ac:spMkLst>
            <pc:docMk/>
            <pc:sldMk cId="2894944821" sldId="688"/>
            <ac:spMk id="22" creationId="{8BD268D5-7E91-FA0F-6216-4434CE0025A6}"/>
          </ac:spMkLst>
        </pc:spChg>
        <pc:spChg chg="add del mod">
          <ac:chgData name="(대학원생) 송상현 (도시환경공학과)" userId="70f2d841-58d8-4d83-bb54-db1f3fe2fa38" providerId="ADAL" clId="{AA65F1B0-6FC5-40C6-BC4F-3F561364A213}" dt="2023-01-26T21:43:39.437" v="5506" actId="21"/>
          <ac:spMkLst>
            <pc:docMk/>
            <pc:sldMk cId="2894944821" sldId="688"/>
            <ac:spMk id="23" creationId="{7645672C-1665-5E40-E0D8-EF43B79F927E}"/>
          </ac:spMkLst>
        </pc:spChg>
        <pc:spChg chg="add mod">
          <ac:chgData name="(대학원생) 송상현 (도시환경공학과)" userId="70f2d841-58d8-4d83-bb54-db1f3fe2fa38" providerId="ADAL" clId="{AA65F1B0-6FC5-40C6-BC4F-3F561364A213}" dt="2023-01-26T21:43:39.807" v="5507"/>
          <ac:spMkLst>
            <pc:docMk/>
            <pc:sldMk cId="2894944821" sldId="688"/>
            <ac:spMk id="27" creationId="{AE0D41B8-BDA9-1D0C-7613-2A91D964141C}"/>
          </ac:spMkLst>
        </pc:spChg>
        <pc:spChg chg="mod">
          <ac:chgData name="(대학원생) 송상현 (도시환경공학과)" userId="70f2d841-58d8-4d83-bb54-db1f3fe2fa38" providerId="ADAL" clId="{AA65F1B0-6FC5-40C6-BC4F-3F561364A213}" dt="2023-01-26T21:45:42.478" v="5556" actId="1076"/>
          <ac:spMkLst>
            <pc:docMk/>
            <pc:sldMk cId="2894944821" sldId="688"/>
            <ac:spMk id="29" creationId="{B63EFD21-4C91-8BD5-34FB-59A14DBF608F}"/>
          </ac:spMkLst>
        </pc:spChg>
        <pc:spChg chg="mod">
          <ac:chgData name="(대학원생) 송상현 (도시환경공학과)" userId="70f2d841-58d8-4d83-bb54-db1f3fe2fa38" providerId="ADAL" clId="{AA65F1B0-6FC5-40C6-BC4F-3F561364A213}" dt="2023-01-26T21:43:43.886" v="5510"/>
          <ac:spMkLst>
            <pc:docMk/>
            <pc:sldMk cId="2894944821" sldId="688"/>
            <ac:spMk id="31" creationId="{608E97EC-F8FA-F55B-352C-1A334F872E51}"/>
          </ac:spMkLst>
        </pc:spChg>
        <pc:spChg chg="add del mod">
          <ac:chgData name="(대학원생) 송상현 (도시환경공학과)" userId="70f2d841-58d8-4d83-bb54-db1f3fe2fa38" providerId="ADAL" clId="{AA65F1B0-6FC5-40C6-BC4F-3F561364A213}" dt="2023-01-26T21:45:04.605" v="5534" actId="21"/>
          <ac:spMkLst>
            <pc:docMk/>
            <pc:sldMk cId="2894944821" sldId="688"/>
            <ac:spMk id="32" creationId="{697B0AAA-F662-3546-007B-77E2169340DF}"/>
          </ac:spMkLst>
        </pc:spChg>
        <pc:spChg chg="add del mod">
          <ac:chgData name="(대학원생) 송상현 (도시환경공학과)" userId="70f2d841-58d8-4d83-bb54-db1f3fe2fa38" providerId="ADAL" clId="{AA65F1B0-6FC5-40C6-BC4F-3F561364A213}" dt="2023-01-26T21:45:05.760" v="5536"/>
          <ac:spMkLst>
            <pc:docMk/>
            <pc:sldMk cId="2894944821" sldId="688"/>
            <ac:spMk id="36" creationId="{2B62DCA0-3066-846E-9D1E-D53AC740DE9A}"/>
          </ac:spMkLst>
        </pc:spChg>
        <pc:spChg chg="add mod">
          <ac:chgData name="(대학원생) 송상현 (도시환경공학과)" userId="70f2d841-58d8-4d83-bb54-db1f3fe2fa38" providerId="ADAL" clId="{AA65F1B0-6FC5-40C6-BC4F-3F561364A213}" dt="2023-01-26T21:45:37.331" v="5555" actId="1036"/>
          <ac:spMkLst>
            <pc:docMk/>
            <pc:sldMk cId="2894944821" sldId="688"/>
            <ac:spMk id="37" creationId="{0659B189-9F01-3104-C468-D0C815974C1E}"/>
          </ac:spMkLst>
        </pc:spChg>
        <pc:spChg chg="add mod">
          <ac:chgData name="(대학원생) 송상현 (도시환경공학과)" userId="70f2d841-58d8-4d83-bb54-db1f3fe2fa38" providerId="ADAL" clId="{AA65F1B0-6FC5-40C6-BC4F-3F561364A213}" dt="2023-01-26T21:46:04.598" v="5562" actId="1076"/>
          <ac:spMkLst>
            <pc:docMk/>
            <pc:sldMk cId="2894944821" sldId="688"/>
            <ac:spMk id="39" creationId="{0F10839B-B3DD-BA2F-A8DC-A920CCF573E2}"/>
          </ac:spMkLst>
        </pc:spChg>
        <pc:spChg chg="add mod">
          <ac:chgData name="(대학원생) 송상현 (도시환경공학과)" userId="70f2d841-58d8-4d83-bb54-db1f3fe2fa38" providerId="ADAL" clId="{AA65F1B0-6FC5-40C6-BC4F-3F561364A213}" dt="2023-01-26T21:46:23.014" v="5565" actId="1076"/>
          <ac:spMkLst>
            <pc:docMk/>
            <pc:sldMk cId="2894944821" sldId="688"/>
            <ac:spMk id="41" creationId="{348D1DBC-16B7-B5B2-330B-C22B06DDB36C}"/>
          </ac:spMkLst>
        </pc:spChg>
        <pc:grpChg chg="add del mod">
          <ac:chgData name="(대학원생) 송상현 (도시환경공학과)" userId="70f2d841-58d8-4d83-bb54-db1f3fe2fa38" providerId="ADAL" clId="{AA65F1B0-6FC5-40C6-BC4F-3F561364A213}" dt="2023-01-26T21:43:43.539" v="5509" actId="21"/>
          <ac:grpSpMkLst>
            <pc:docMk/>
            <pc:sldMk cId="2894944821" sldId="688"/>
            <ac:grpSpMk id="24" creationId="{2C6BD1A5-7A4F-C15F-5A47-F377960B3F80}"/>
          </ac:grpSpMkLst>
        </pc:grpChg>
        <pc:grpChg chg="add mod">
          <ac:chgData name="(대학원생) 송상현 (도시환경공학과)" userId="70f2d841-58d8-4d83-bb54-db1f3fe2fa38" providerId="ADAL" clId="{AA65F1B0-6FC5-40C6-BC4F-3F561364A213}" dt="2023-01-26T21:44:02.917" v="5519" actId="1076"/>
          <ac:grpSpMkLst>
            <pc:docMk/>
            <pc:sldMk cId="2894944821" sldId="688"/>
            <ac:grpSpMk id="28" creationId="{4FB19C95-CE29-8C22-D099-99D9ED3E3AC5}"/>
          </ac:grpSpMkLst>
        </pc:grpChg>
        <pc:picChg chg="del">
          <ac:chgData name="(대학원생) 송상현 (도시환경공학과)" userId="70f2d841-58d8-4d83-bb54-db1f3fe2fa38" providerId="ADAL" clId="{AA65F1B0-6FC5-40C6-BC4F-3F561364A213}" dt="2023-01-25T07:13:06.326" v="86" actId="478"/>
          <ac:picMkLst>
            <pc:docMk/>
            <pc:sldMk cId="2894944821" sldId="688"/>
            <ac:picMk id="5" creationId="{8074671B-1CB3-A56D-1468-C8E6C1E30EA4}"/>
          </ac:picMkLst>
        </pc:picChg>
        <pc:picChg chg="del">
          <ac:chgData name="(대학원생) 송상현 (도시환경공학과)" userId="70f2d841-58d8-4d83-bb54-db1f3fe2fa38" providerId="ADAL" clId="{AA65F1B0-6FC5-40C6-BC4F-3F561364A213}" dt="2023-01-25T07:13:06.326" v="86" actId="478"/>
          <ac:picMkLst>
            <pc:docMk/>
            <pc:sldMk cId="2894944821" sldId="688"/>
            <ac:picMk id="7" creationId="{F779D3A0-D284-3313-94DE-737F7801CC56}"/>
          </ac:picMkLst>
        </pc:picChg>
        <pc:picChg chg="del">
          <ac:chgData name="(대학원생) 송상현 (도시환경공학과)" userId="70f2d841-58d8-4d83-bb54-db1f3fe2fa38" providerId="ADAL" clId="{AA65F1B0-6FC5-40C6-BC4F-3F561364A213}" dt="2023-01-25T07:13:06.326" v="86" actId="478"/>
          <ac:picMkLst>
            <pc:docMk/>
            <pc:sldMk cId="2894944821" sldId="688"/>
            <ac:picMk id="8" creationId="{52AF386A-008A-35C1-6F79-555A66CFC247}"/>
          </ac:picMkLst>
        </pc:picChg>
        <pc:picChg chg="del">
          <ac:chgData name="(대학원생) 송상현 (도시환경공학과)" userId="70f2d841-58d8-4d83-bb54-db1f3fe2fa38" providerId="ADAL" clId="{AA65F1B0-6FC5-40C6-BC4F-3F561364A213}" dt="2023-01-25T07:13:06.326" v="86" actId="478"/>
          <ac:picMkLst>
            <pc:docMk/>
            <pc:sldMk cId="2894944821" sldId="688"/>
            <ac:picMk id="9" creationId="{CD07D1EC-BB35-FA97-EFAB-4C80BB5B7169}"/>
          </ac:picMkLst>
        </pc:picChg>
        <pc:picChg chg="del">
          <ac:chgData name="(대학원생) 송상현 (도시환경공학과)" userId="70f2d841-58d8-4d83-bb54-db1f3fe2fa38" providerId="ADAL" clId="{AA65F1B0-6FC5-40C6-BC4F-3F561364A213}" dt="2023-01-25T07:13:06.326" v="86" actId="478"/>
          <ac:picMkLst>
            <pc:docMk/>
            <pc:sldMk cId="2894944821" sldId="688"/>
            <ac:picMk id="10" creationId="{813CA976-0809-128F-CAF7-1A76FA8849E0}"/>
          </ac:picMkLst>
        </pc:picChg>
        <pc:picChg chg="add del mod">
          <ac:chgData name="(대학원생) 송상현 (도시환경공학과)" userId="70f2d841-58d8-4d83-bb54-db1f3fe2fa38" providerId="ADAL" clId="{AA65F1B0-6FC5-40C6-BC4F-3F561364A213}" dt="2023-01-25T07:13:20.063" v="88"/>
          <ac:picMkLst>
            <pc:docMk/>
            <pc:sldMk cId="2894944821" sldId="688"/>
            <ac:picMk id="15" creationId="{95315346-87E6-E73E-DF73-351062EA73E0}"/>
          </ac:picMkLst>
        </pc:picChg>
        <pc:picChg chg="add mod">
          <ac:chgData name="(대학원생) 송상현 (도시환경공학과)" userId="70f2d841-58d8-4d83-bb54-db1f3fe2fa38" providerId="ADAL" clId="{AA65F1B0-6FC5-40C6-BC4F-3F561364A213}" dt="2023-01-26T21:43:17.253" v="5499" actId="1076"/>
          <ac:picMkLst>
            <pc:docMk/>
            <pc:sldMk cId="2894944821" sldId="688"/>
            <ac:picMk id="21" creationId="{6DE2C73B-F942-1777-074B-5886A1D096CC}"/>
          </ac:picMkLst>
        </pc:picChg>
        <pc:picChg chg="add del mod">
          <ac:chgData name="(대학원생) 송상현 (도시환경공학과)" userId="70f2d841-58d8-4d83-bb54-db1f3fe2fa38" providerId="ADAL" clId="{AA65F1B0-6FC5-40C6-BC4F-3F561364A213}" dt="2023-01-26T21:42:08.933" v="5488" actId="21"/>
          <ac:picMkLst>
            <pc:docMk/>
            <pc:sldMk cId="2894944821" sldId="688"/>
            <ac:picMk id="25" creationId="{02DFC2F7-1072-E306-D56E-A237B8F3ED16}"/>
          </ac:picMkLst>
        </pc:picChg>
        <pc:picChg chg="add mod">
          <ac:chgData name="(대학원생) 송상현 (도시환경공학과)" userId="70f2d841-58d8-4d83-bb54-db1f3fe2fa38" providerId="ADAL" clId="{AA65F1B0-6FC5-40C6-BC4F-3F561364A213}" dt="2023-01-26T21:42:09.244" v="5489"/>
          <ac:picMkLst>
            <pc:docMk/>
            <pc:sldMk cId="2894944821" sldId="688"/>
            <ac:picMk id="26" creationId="{C56516B8-DCAC-D6B7-99F4-9823F420F960}"/>
          </ac:picMkLst>
        </pc:picChg>
        <pc:picChg chg="mod">
          <ac:chgData name="(대학원생) 송상현 (도시환경공학과)" userId="70f2d841-58d8-4d83-bb54-db1f3fe2fa38" providerId="ADAL" clId="{AA65F1B0-6FC5-40C6-BC4F-3F561364A213}" dt="2023-01-26T21:43:43.886" v="5510"/>
          <ac:picMkLst>
            <pc:docMk/>
            <pc:sldMk cId="2894944821" sldId="688"/>
            <ac:picMk id="30" creationId="{948B229A-F3F3-8370-C33E-48AB766FA088}"/>
          </ac:picMkLst>
        </pc:picChg>
        <pc:picChg chg="add del mod">
          <ac:chgData name="(대학원생) 송상현 (도시환경공학과)" userId="70f2d841-58d8-4d83-bb54-db1f3fe2fa38" providerId="ADAL" clId="{AA65F1B0-6FC5-40C6-BC4F-3F561364A213}" dt="2023-01-26T21:44:49.440" v="5529" actId="478"/>
          <ac:picMkLst>
            <pc:docMk/>
            <pc:sldMk cId="2894944821" sldId="688"/>
            <ac:picMk id="34" creationId="{135F7AA2-467B-0268-2469-1748C2CC151B}"/>
          </ac:picMkLst>
        </pc:picChg>
        <pc:picChg chg="add mod modCrop">
          <ac:chgData name="(대학원생) 송상현 (도시환경공학과)" userId="70f2d841-58d8-4d83-bb54-db1f3fe2fa38" providerId="ADAL" clId="{AA65F1B0-6FC5-40C6-BC4F-3F561364A213}" dt="2023-01-26T21:45:03.245" v="5533" actId="1076"/>
          <ac:picMkLst>
            <pc:docMk/>
            <pc:sldMk cId="2894944821" sldId="688"/>
            <ac:picMk id="35" creationId="{9A8A60D7-61E7-CE1D-B62C-A327DF0AE290}"/>
          </ac:picMkLst>
        </pc:picChg>
        <pc:picChg chg="add mod">
          <ac:chgData name="(대학원생) 송상현 (도시환경공학과)" userId="70f2d841-58d8-4d83-bb54-db1f3fe2fa38" providerId="ADAL" clId="{AA65F1B0-6FC5-40C6-BC4F-3F561364A213}" dt="2023-01-26T21:45:51.086" v="5559" actId="1076"/>
          <ac:picMkLst>
            <pc:docMk/>
            <pc:sldMk cId="2894944821" sldId="688"/>
            <ac:picMk id="2050" creationId="{3F6E160A-701E-0C81-82BF-D4D41380F975}"/>
          </ac:picMkLst>
        </pc:picChg>
        <pc:picChg chg="add mod">
          <ac:chgData name="(대학원생) 송상현 (도시환경공학과)" userId="70f2d841-58d8-4d83-bb54-db1f3fe2fa38" providerId="ADAL" clId="{AA65F1B0-6FC5-40C6-BC4F-3F561364A213}" dt="2023-01-26T21:45:49.197" v="5558" actId="1076"/>
          <ac:picMkLst>
            <pc:docMk/>
            <pc:sldMk cId="2894944821" sldId="688"/>
            <ac:picMk id="2052" creationId="{F2273A47-AB66-E839-0470-4CB98FB7E2FC}"/>
          </ac:picMkLst>
        </pc:picChg>
      </pc:sldChg>
      <pc:sldChg chg="addSp delSp modSp add mod modNotesTx">
        <pc:chgData name="(대학원생) 송상현 (도시환경공학과)" userId="70f2d841-58d8-4d83-bb54-db1f3fe2fa38" providerId="ADAL" clId="{AA65F1B0-6FC5-40C6-BC4F-3F561364A213}" dt="2023-01-27T00:37:56.484" v="6877" actId="20577"/>
        <pc:sldMkLst>
          <pc:docMk/>
          <pc:sldMk cId="1866571601" sldId="689"/>
        </pc:sldMkLst>
        <pc:spChg chg="mod">
          <ac:chgData name="(대학원생) 송상현 (도시환경공학과)" userId="70f2d841-58d8-4d83-bb54-db1f3fe2fa38" providerId="ADAL" clId="{AA65F1B0-6FC5-40C6-BC4F-3F561364A213}" dt="2023-01-26T13:49:18.712" v="903" actId="20577"/>
          <ac:spMkLst>
            <pc:docMk/>
            <pc:sldMk cId="1866571601" sldId="689"/>
            <ac:spMk id="3" creationId="{AF05EFE3-8DE1-4E68-0AD9-F36E2C89FD31}"/>
          </ac:spMkLst>
        </pc:spChg>
        <pc:spChg chg="add del">
          <ac:chgData name="(대학원생) 송상현 (도시환경공학과)" userId="70f2d841-58d8-4d83-bb54-db1f3fe2fa38" providerId="ADAL" clId="{AA65F1B0-6FC5-40C6-BC4F-3F561364A213}" dt="2023-01-26T13:54:35.111" v="910" actId="22"/>
          <ac:spMkLst>
            <pc:docMk/>
            <pc:sldMk cId="1866571601" sldId="689"/>
            <ac:spMk id="8" creationId="{36F66AF0-8772-3B30-3C3A-98CFE3E7E621}"/>
          </ac:spMkLst>
        </pc:spChg>
        <pc:spChg chg="add mod">
          <ac:chgData name="(대학원생) 송상현 (도시환경공학과)" userId="70f2d841-58d8-4d83-bb54-db1f3fe2fa38" providerId="ADAL" clId="{AA65F1B0-6FC5-40C6-BC4F-3F561364A213}" dt="2023-01-26T14:14:28.653" v="1400" actId="1038"/>
          <ac:spMkLst>
            <pc:docMk/>
            <pc:sldMk cId="1866571601" sldId="689"/>
            <ac:spMk id="15" creationId="{16A61206-20DD-FDD5-F7D4-A8D49277B089}"/>
          </ac:spMkLst>
        </pc:spChg>
        <pc:spChg chg="add mod">
          <ac:chgData name="(대학원생) 송상현 (도시환경공학과)" userId="70f2d841-58d8-4d83-bb54-db1f3fe2fa38" providerId="ADAL" clId="{AA65F1B0-6FC5-40C6-BC4F-3F561364A213}" dt="2023-01-26T14:14:28.653" v="1400" actId="1038"/>
          <ac:spMkLst>
            <pc:docMk/>
            <pc:sldMk cId="1866571601" sldId="689"/>
            <ac:spMk id="16" creationId="{02538DDF-489D-CD22-A010-705DDD4035FC}"/>
          </ac:spMkLst>
        </pc:spChg>
        <pc:spChg chg="mod">
          <ac:chgData name="(대학원생) 송상현 (도시환경공학과)" userId="70f2d841-58d8-4d83-bb54-db1f3fe2fa38" providerId="ADAL" clId="{AA65F1B0-6FC5-40C6-BC4F-3F561364A213}" dt="2023-01-26T14:08:20.449" v="1296" actId="20577"/>
          <ac:spMkLst>
            <pc:docMk/>
            <pc:sldMk cId="1866571601" sldId="689"/>
            <ac:spMk id="17" creationId="{336500DF-7E2D-DC4F-5D1E-E729FB674C13}"/>
          </ac:spMkLst>
        </pc:spChg>
        <pc:spChg chg="mod">
          <ac:chgData name="(대학원생) 송상현 (도시환경공학과)" userId="70f2d841-58d8-4d83-bb54-db1f3fe2fa38" providerId="ADAL" clId="{AA65F1B0-6FC5-40C6-BC4F-3F561364A213}" dt="2023-01-26T13:49:23.890" v="904"/>
          <ac:spMkLst>
            <pc:docMk/>
            <pc:sldMk cId="1866571601" sldId="689"/>
            <ac:spMk id="18" creationId="{73BC1B2A-7754-4EC0-0B08-9FEB83424C52}"/>
          </ac:spMkLst>
        </pc:spChg>
        <pc:spChg chg="del">
          <ac:chgData name="(대학원생) 송상현 (도시환경공학과)" userId="70f2d841-58d8-4d83-bb54-db1f3fe2fa38" providerId="ADAL" clId="{AA65F1B0-6FC5-40C6-BC4F-3F561364A213}" dt="2023-01-26T13:49:28.731" v="905" actId="478"/>
          <ac:spMkLst>
            <pc:docMk/>
            <pc:sldMk cId="1866571601" sldId="689"/>
            <ac:spMk id="20" creationId="{14083950-27C5-F85F-CA92-BCA16151945F}"/>
          </ac:spMkLst>
        </pc:spChg>
        <pc:spChg chg="del">
          <ac:chgData name="(대학원생) 송상현 (도시환경공학과)" userId="70f2d841-58d8-4d83-bb54-db1f3fe2fa38" providerId="ADAL" clId="{AA65F1B0-6FC5-40C6-BC4F-3F561364A213}" dt="2023-01-26T13:49:28.731" v="905" actId="478"/>
          <ac:spMkLst>
            <pc:docMk/>
            <pc:sldMk cId="1866571601" sldId="689"/>
            <ac:spMk id="23" creationId="{7645672C-1665-5E40-E0D8-EF43B79F927E}"/>
          </ac:spMkLst>
        </pc:spChg>
        <pc:spChg chg="add mod">
          <ac:chgData name="(대학원생) 송상현 (도시환경공학과)" userId="70f2d841-58d8-4d83-bb54-db1f3fe2fa38" providerId="ADAL" clId="{AA65F1B0-6FC5-40C6-BC4F-3F561364A213}" dt="2023-01-26T14:14:28.653" v="1400" actId="1038"/>
          <ac:spMkLst>
            <pc:docMk/>
            <pc:sldMk cId="1866571601" sldId="689"/>
            <ac:spMk id="26" creationId="{30597DB6-64B1-CB4A-2018-E301EA2A1542}"/>
          </ac:spMkLst>
        </pc:spChg>
        <pc:grpChg chg="del">
          <ac:chgData name="(대학원생) 송상현 (도시환경공학과)" userId="70f2d841-58d8-4d83-bb54-db1f3fe2fa38" providerId="ADAL" clId="{AA65F1B0-6FC5-40C6-BC4F-3F561364A213}" dt="2023-01-26T13:49:28.731" v="905" actId="478"/>
          <ac:grpSpMkLst>
            <pc:docMk/>
            <pc:sldMk cId="1866571601" sldId="689"/>
            <ac:grpSpMk id="24" creationId="{2C6BD1A5-7A4F-C15F-5A47-F377960B3F80}"/>
          </ac:grpSpMkLst>
        </pc:grpChg>
        <pc:picChg chg="add mod">
          <ac:chgData name="(대학원생) 송상현 (도시환경공학과)" userId="70f2d841-58d8-4d83-bb54-db1f3fe2fa38" providerId="ADAL" clId="{AA65F1B0-6FC5-40C6-BC4F-3F561364A213}" dt="2023-01-26T14:14:28.653" v="1400" actId="1038"/>
          <ac:picMkLst>
            <pc:docMk/>
            <pc:sldMk cId="1866571601" sldId="689"/>
            <ac:picMk id="6" creationId="{0086518C-E7C7-D0AC-582F-8B91590C036C}"/>
          </ac:picMkLst>
        </pc:picChg>
        <pc:picChg chg="add mod">
          <ac:chgData name="(대학원생) 송상현 (도시환경공학과)" userId="70f2d841-58d8-4d83-bb54-db1f3fe2fa38" providerId="ADAL" clId="{AA65F1B0-6FC5-40C6-BC4F-3F561364A213}" dt="2023-01-26T14:14:28.653" v="1400" actId="1038"/>
          <ac:picMkLst>
            <pc:docMk/>
            <pc:sldMk cId="1866571601" sldId="689"/>
            <ac:picMk id="10" creationId="{B944BD06-CE28-C011-C6F4-6D4DBCCF4BBC}"/>
          </ac:picMkLst>
        </pc:picChg>
        <pc:picChg chg="add mod">
          <ac:chgData name="(대학원생) 송상현 (도시환경공학과)" userId="70f2d841-58d8-4d83-bb54-db1f3fe2fa38" providerId="ADAL" clId="{AA65F1B0-6FC5-40C6-BC4F-3F561364A213}" dt="2023-01-26T14:14:28.653" v="1400" actId="1038"/>
          <ac:picMkLst>
            <pc:docMk/>
            <pc:sldMk cId="1866571601" sldId="689"/>
            <ac:picMk id="12" creationId="{81B55496-F35C-7385-600D-231F2926099A}"/>
          </ac:picMkLst>
        </pc:picChg>
        <pc:picChg chg="add mod">
          <ac:chgData name="(대학원생) 송상현 (도시환경공학과)" userId="70f2d841-58d8-4d83-bb54-db1f3fe2fa38" providerId="ADAL" clId="{AA65F1B0-6FC5-40C6-BC4F-3F561364A213}" dt="2023-01-26T14:09:45.687" v="1315" actId="571"/>
          <ac:picMkLst>
            <pc:docMk/>
            <pc:sldMk cId="1866571601" sldId="689"/>
            <ac:picMk id="13" creationId="{B5771647-31E8-5431-2E89-FE51B55243A8}"/>
          </ac:picMkLst>
        </pc:picChg>
        <pc:picChg chg="add mod">
          <ac:chgData name="(대학원생) 송상현 (도시환경공학과)" userId="70f2d841-58d8-4d83-bb54-db1f3fe2fa38" providerId="ADAL" clId="{AA65F1B0-6FC5-40C6-BC4F-3F561364A213}" dt="2023-01-26T14:09:45.687" v="1315" actId="571"/>
          <ac:picMkLst>
            <pc:docMk/>
            <pc:sldMk cId="1866571601" sldId="689"/>
            <ac:picMk id="14" creationId="{BDAF9434-9828-E2F1-9880-387001BC3C96}"/>
          </ac:picMkLst>
        </pc:picChg>
        <pc:picChg chg="del">
          <ac:chgData name="(대학원생) 송상현 (도시환경공학과)" userId="70f2d841-58d8-4d83-bb54-db1f3fe2fa38" providerId="ADAL" clId="{AA65F1B0-6FC5-40C6-BC4F-3F561364A213}" dt="2023-01-26T13:49:28.731" v="905" actId="478"/>
          <ac:picMkLst>
            <pc:docMk/>
            <pc:sldMk cId="1866571601" sldId="689"/>
            <ac:picMk id="25" creationId="{02DFC2F7-1072-E306-D56E-A237B8F3ED16}"/>
          </ac:picMkLst>
        </pc:picChg>
      </pc:sldChg>
      <pc:sldChg chg="add del">
        <pc:chgData name="(대학원생) 송상현 (도시환경공학과)" userId="70f2d841-58d8-4d83-bb54-db1f3fe2fa38" providerId="ADAL" clId="{AA65F1B0-6FC5-40C6-BC4F-3F561364A213}" dt="2023-01-26T13:47:17.462" v="738" actId="47"/>
        <pc:sldMkLst>
          <pc:docMk/>
          <pc:sldMk cId="2934548406" sldId="689"/>
        </pc:sldMkLst>
      </pc:sldChg>
      <pc:sldChg chg="add del">
        <pc:chgData name="(대학원생) 송상현 (도시환경공학과)" userId="70f2d841-58d8-4d83-bb54-db1f3fe2fa38" providerId="ADAL" clId="{AA65F1B0-6FC5-40C6-BC4F-3F561364A213}" dt="2023-01-26T18:14:03.769" v="2738" actId="47"/>
        <pc:sldMkLst>
          <pc:docMk/>
          <pc:sldMk cId="2449556388" sldId="690"/>
        </pc:sldMkLst>
      </pc:sldChg>
      <pc:sldChg chg="addSp delSp modSp add del mod">
        <pc:chgData name="(대학원생) 송상현 (도시환경공학과)" userId="70f2d841-58d8-4d83-bb54-db1f3fe2fa38" providerId="ADAL" clId="{AA65F1B0-6FC5-40C6-BC4F-3F561364A213}" dt="2023-01-26T16:57:14.305" v="1733" actId="47"/>
        <pc:sldMkLst>
          <pc:docMk/>
          <pc:sldMk cId="3225009177" sldId="691"/>
        </pc:sldMkLst>
        <pc:spChg chg="mod">
          <ac:chgData name="(대학원생) 송상현 (도시환경공학과)" userId="70f2d841-58d8-4d83-bb54-db1f3fe2fa38" providerId="ADAL" clId="{AA65F1B0-6FC5-40C6-BC4F-3F561364A213}" dt="2023-01-26T16:30:55.968" v="1704" actId="20577"/>
          <ac:spMkLst>
            <pc:docMk/>
            <pc:sldMk cId="3225009177" sldId="691"/>
            <ac:spMk id="3" creationId="{AF05EFE3-8DE1-4E68-0AD9-F36E2C89FD31}"/>
          </ac:spMkLst>
        </pc:spChg>
        <pc:spChg chg="mod">
          <ac:chgData name="(대학원생) 송상현 (도시환경공학과)" userId="70f2d841-58d8-4d83-bb54-db1f3fe2fa38" providerId="ADAL" clId="{AA65F1B0-6FC5-40C6-BC4F-3F561364A213}" dt="2023-01-26T16:29:11.707" v="1647" actId="1038"/>
          <ac:spMkLst>
            <pc:docMk/>
            <pc:sldMk cId="3225009177" sldId="691"/>
            <ac:spMk id="15" creationId="{18FB36F5-F047-0E46-845B-817BC4FAA001}"/>
          </ac:spMkLst>
        </pc:spChg>
        <pc:spChg chg="mod">
          <ac:chgData name="(대학원생) 송상현 (도시환경공학과)" userId="70f2d841-58d8-4d83-bb54-db1f3fe2fa38" providerId="ADAL" clId="{AA65F1B0-6FC5-40C6-BC4F-3F561364A213}" dt="2023-01-26T16:29:20.983" v="1652" actId="20577"/>
          <ac:spMkLst>
            <pc:docMk/>
            <pc:sldMk cId="3225009177" sldId="691"/>
            <ac:spMk id="16" creationId="{651FA679-E160-BE41-8B9C-CA38077814CC}"/>
          </ac:spMkLst>
        </pc:spChg>
        <pc:spChg chg="del mod">
          <ac:chgData name="(대학원생) 송상현 (도시환경공학과)" userId="70f2d841-58d8-4d83-bb54-db1f3fe2fa38" providerId="ADAL" clId="{AA65F1B0-6FC5-40C6-BC4F-3F561364A213}" dt="2023-01-26T16:28:34.124" v="1595" actId="478"/>
          <ac:spMkLst>
            <pc:docMk/>
            <pc:sldMk cId="3225009177" sldId="691"/>
            <ac:spMk id="17" creationId="{9182447B-45C9-A04B-BAD4-C843030DCEDE}"/>
          </ac:spMkLst>
        </pc:spChg>
        <pc:spChg chg="mod">
          <ac:chgData name="(대학원생) 송상현 (도시환경공학과)" userId="70f2d841-58d8-4d83-bb54-db1f3fe2fa38" providerId="ADAL" clId="{AA65F1B0-6FC5-40C6-BC4F-3F561364A213}" dt="2023-01-26T16:29:53.998" v="1685" actId="1036"/>
          <ac:spMkLst>
            <pc:docMk/>
            <pc:sldMk cId="3225009177" sldId="691"/>
            <ac:spMk id="18" creationId="{B1F0BF46-6344-8D48-87E4-58664F97B63D}"/>
          </ac:spMkLst>
        </pc:spChg>
        <pc:spChg chg="mod">
          <ac:chgData name="(대학원생) 송상현 (도시환경공학과)" userId="70f2d841-58d8-4d83-bb54-db1f3fe2fa38" providerId="ADAL" clId="{AA65F1B0-6FC5-40C6-BC4F-3F561364A213}" dt="2023-01-26T16:30:00.370" v="1686" actId="1076"/>
          <ac:spMkLst>
            <pc:docMk/>
            <pc:sldMk cId="3225009177" sldId="691"/>
            <ac:spMk id="20" creationId="{0DCEDC5E-1A00-EE44-9404-3CD1A989E38C}"/>
          </ac:spMkLst>
        </pc:spChg>
        <pc:grpChg chg="add del">
          <ac:chgData name="(대학원생) 송상현 (도시환경공학과)" userId="70f2d841-58d8-4d83-bb54-db1f3fe2fa38" providerId="ADAL" clId="{AA65F1B0-6FC5-40C6-BC4F-3F561364A213}" dt="2023-01-26T16:28:13.848" v="1588" actId="478"/>
          <ac:grpSpMkLst>
            <pc:docMk/>
            <pc:sldMk cId="3225009177" sldId="691"/>
            <ac:grpSpMk id="6" creationId="{1E59DB08-04F2-6159-88B4-97131B4EDCEF}"/>
          </ac:grpSpMkLst>
        </pc:grpChg>
        <pc:picChg chg="add mod">
          <ac:chgData name="(대학원생) 송상현 (도시환경공학과)" userId="70f2d841-58d8-4d83-bb54-db1f3fe2fa38" providerId="ADAL" clId="{AA65F1B0-6FC5-40C6-BC4F-3F561364A213}" dt="2023-01-26T16:30:06.674" v="1687" actId="1076"/>
          <ac:picMkLst>
            <pc:docMk/>
            <pc:sldMk cId="3225009177" sldId="691"/>
            <ac:picMk id="9" creationId="{51B16D95-D00F-0EAA-9BB8-30F996EE77C8}"/>
          </ac:picMkLst>
        </pc:picChg>
        <pc:picChg chg="del">
          <ac:chgData name="(대학원생) 송상현 (도시환경공학과)" userId="70f2d841-58d8-4d83-bb54-db1f3fe2fa38" providerId="ADAL" clId="{AA65F1B0-6FC5-40C6-BC4F-3F561364A213}" dt="2023-01-26T16:28:17.034" v="1589" actId="478"/>
          <ac:picMkLst>
            <pc:docMk/>
            <pc:sldMk cId="3225009177" sldId="691"/>
            <ac:picMk id="10" creationId="{B3B815B6-8402-D011-2895-35FDC9722D4E}"/>
          </ac:picMkLst>
        </pc:picChg>
        <pc:picChg chg="del mod">
          <ac:chgData name="(대학원생) 송상현 (도시환경공학과)" userId="70f2d841-58d8-4d83-bb54-db1f3fe2fa38" providerId="ADAL" clId="{AA65F1B0-6FC5-40C6-BC4F-3F561364A213}" dt="2023-01-26T16:28:17.034" v="1589" actId="478"/>
          <ac:picMkLst>
            <pc:docMk/>
            <pc:sldMk cId="3225009177" sldId="691"/>
            <ac:picMk id="12" creationId="{33E86A1A-9210-B77C-AACE-F666E41C030E}"/>
          </ac:picMkLst>
        </pc:picChg>
        <pc:picChg chg="add mod">
          <ac:chgData name="(대학원생) 송상현 (도시환경공학과)" userId="70f2d841-58d8-4d83-bb54-db1f3fe2fa38" providerId="ADAL" clId="{AA65F1B0-6FC5-40C6-BC4F-3F561364A213}" dt="2023-01-26T16:29:36.162" v="1655" actId="1076"/>
          <ac:picMkLst>
            <pc:docMk/>
            <pc:sldMk cId="3225009177" sldId="691"/>
            <ac:picMk id="13" creationId="{F6E6EC8D-60B9-688E-86C0-CF7F1E1CFAEC}"/>
          </ac:picMkLst>
        </pc:picChg>
        <pc:picChg chg="del mod">
          <ac:chgData name="(대학원생) 송상현 (도시환경공학과)" userId="70f2d841-58d8-4d83-bb54-db1f3fe2fa38" providerId="ADAL" clId="{AA65F1B0-6FC5-40C6-BC4F-3F561364A213}" dt="2023-01-26T16:28:17.034" v="1589" actId="478"/>
          <ac:picMkLst>
            <pc:docMk/>
            <pc:sldMk cId="3225009177" sldId="691"/>
            <ac:picMk id="14" creationId="{D360A87B-DA29-BD54-0F2A-F6CDE92B5501}"/>
          </ac:picMkLst>
        </pc:picChg>
        <pc:picChg chg="del mod">
          <ac:chgData name="(대학원생) 송상현 (도시환경공학과)" userId="70f2d841-58d8-4d83-bb54-db1f3fe2fa38" providerId="ADAL" clId="{AA65F1B0-6FC5-40C6-BC4F-3F561364A213}" dt="2023-01-26T16:28:17.034" v="1589" actId="478"/>
          <ac:picMkLst>
            <pc:docMk/>
            <pc:sldMk cId="3225009177" sldId="691"/>
            <ac:picMk id="19" creationId="{64B382C8-FFA7-C2AF-5EEC-830CB7780BE5}"/>
          </ac:picMkLst>
        </pc:picChg>
        <pc:picChg chg="add mod">
          <ac:chgData name="(대학원생) 송상현 (도시환경공학과)" userId="70f2d841-58d8-4d83-bb54-db1f3fe2fa38" providerId="ADAL" clId="{AA65F1B0-6FC5-40C6-BC4F-3F561364A213}" dt="2023-01-26T16:30:31.498" v="1690" actId="1076"/>
          <ac:picMkLst>
            <pc:docMk/>
            <pc:sldMk cId="3225009177" sldId="691"/>
            <ac:picMk id="23" creationId="{8EB1E8CE-6656-BB6E-C543-A2B8EED4C107}"/>
          </ac:picMkLst>
        </pc:picChg>
        <pc:picChg chg="add mod">
          <ac:chgData name="(대학원생) 송상현 (도시환경공학과)" userId="70f2d841-58d8-4d83-bb54-db1f3fe2fa38" providerId="ADAL" clId="{AA65F1B0-6FC5-40C6-BC4F-3F561364A213}" dt="2023-01-26T16:30:47.066" v="1693" actId="1076"/>
          <ac:picMkLst>
            <pc:docMk/>
            <pc:sldMk cId="3225009177" sldId="691"/>
            <ac:picMk id="25" creationId="{86023607-EB0A-DAAF-E6EB-3D1B4DC711AA}"/>
          </ac:picMkLst>
        </pc:picChg>
        <pc:picChg chg="del mod">
          <ac:chgData name="(대학원생) 송상현 (도시환경공학과)" userId="70f2d841-58d8-4d83-bb54-db1f3fe2fa38" providerId="ADAL" clId="{AA65F1B0-6FC5-40C6-BC4F-3F561364A213}" dt="2023-01-26T16:28:17.034" v="1589" actId="478"/>
          <ac:picMkLst>
            <pc:docMk/>
            <pc:sldMk cId="3225009177" sldId="691"/>
            <ac:picMk id="31" creationId="{42AEDB29-D180-1EA4-8B90-722938B3F84F}"/>
          </ac:picMkLst>
        </pc:picChg>
        <pc:picChg chg="del mod">
          <ac:chgData name="(대학원생) 송상현 (도시환경공학과)" userId="70f2d841-58d8-4d83-bb54-db1f3fe2fa38" providerId="ADAL" clId="{AA65F1B0-6FC5-40C6-BC4F-3F561364A213}" dt="2023-01-26T16:28:17.034" v="1589" actId="478"/>
          <ac:picMkLst>
            <pc:docMk/>
            <pc:sldMk cId="3225009177" sldId="691"/>
            <ac:picMk id="36" creationId="{E271FDAE-8F0A-D63B-C744-128B75E5B0B0}"/>
          </ac:picMkLst>
        </pc:picChg>
      </pc:sldChg>
      <pc:sldChg chg="addSp delSp modSp add mod">
        <pc:chgData name="(대학원생) 송상현 (도시환경공학과)" userId="70f2d841-58d8-4d83-bb54-db1f3fe2fa38" providerId="ADAL" clId="{AA65F1B0-6FC5-40C6-BC4F-3F561364A213}" dt="2023-01-26T21:23:31.149" v="5134" actId="1076"/>
        <pc:sldMkLst>
          <pc:docMk/>
          <pc:sldMk cId="1484597349" sldId="692"/>
        </pc:sldMkLst>
        <pc:spChg chg="mod">
          <ac:chgData name="(대학원생) 송상현 (도시환경공학과)" userId="70f2d841-58d8-4d83-bb54-db1f3fe2fa38" providerId="ADAL" clId="{AA65F1B0-6FC5-40C6-BC4F-3F561364A213}" dt="2023-01-26T21:19:29.296" v="4961" actId="20577"/>
          <ac:spMkLst>
            <pc:docMk/>
            <pc:sldMk cId="1484597349" sldId="692"/>
            <ac:spMk id="3" creationId="{AF05EFE3-8DE1-4E68-0AD9-F36E2C89FD31}"/>
          </ac:spMkLst>
        </pc:spChg>
        <pc:spChg chg="add mod">
          <ac:chgData name="(대학원생) 송상현 (도시환경공학과)" userId="70f2d841-58d8-4d83-bb54-db1f3fe2fa38" providerId="ADAL" clId="{AA65F1B0-6FC5-40C6-BC4F-3F561364A213}" dt="2023-01-26T18:26:57.499" v="2749" actId="20577"/>
          <ac:spMkLst>
            <pc:docMk/>
            <pc:sldMk cId="1484597349" sldId="692"/>
            <ac:spMk id="7" creationId="{E31D4F39-D938-4932-1021-A0699A48F891}"/>
          </ac:spMkLst>
        </pc:spChg>
        <pc:spChg chg="add mod">
          <ac:chgData name="(대학원생) 송상현 (도시환경공학과)" userId="70f2d841-58d8-4d83-bb54-db1f3fe2fa38" providerId="ADAL" clId="{AA65F1B0-6FC5-40C6-BC4F-3F561364A213}" dt="2023-01-26T17:48:08.567" v="2165" actId="1038"/>
          <ac:spMkLst>
            <pc:docMk/>
            <pc:sldMk cId="1484597349" sldId="692"/>
            <ac:spMk id="8" creationId="{1C052C01-34F4-8114-D67C-B3A4C80BECD1}"/>
          </ac:spMkLst>
        </pc:spChg>
        <pc:spChg chg="add mod">
          <ac:chgData name="(대학원생) 송상현 (도시환경공학과)" userId="70f2d841-58d8-4d83-bb54-db1f3fe2fa38" providerId="ADAL" clId="{AA65F1B0-6FC5-40C6-BC4F-3F561364A213}" dt="2023-01-26T17:47:17.778" v="2124" actId="20577"/>
          <ac:spMkLst>
            <pc:docMk/>
            <pc:sldMk cId="1484597349" sldId="692"/>
            <ac:spMk id="10" creationId="{83B27DF0-B4AC-30B3-EE85-9F94E4CE48B7}"/>
          </ac:spMkLst>
        </pc:spChg>
        <pc:spChg chg="mod">
          <ac:chgData name="(대학원생) 송상현 (도시환경공학과)" userId="70f2d841-58d8-4d83-bb54-db1f3fe2fa38" providerId="ADAL" clId="{AA65F1B0-6FC5-40C6-BC4F-3F561364A213}" dt="2023-01-26T21:23:21.498" v="5132" actId="1035"/>
          <ac:spMkLst>
            <pc:docMk/>
            <pc:sldMk cId="1484597349" sldId="692"/>
            <ac:spMk id="14" creationId="{6D1CFAFE-4D33-BDB3-1BB4-A2438556424C}"/>
          </ac:spMkLst>
        </pc:spChg>
        <pc:spChg chg="del">
          <ac:chgData name="(대학원생) 송상현 (도시환경공학과)" userId="70f2d841-58d8-4d83-bb54-db1f3fe2fa38" providerId="ADAL" clId="{AA65F1B0-6FC5-40C6-BC4F-3F561364A213}" dt="2023-01-26T16:39:05.920" v="1730" actId="478"/>
          <ac:spMkLst>
            <pc:docMk/>
            <pc:sldMk cId="1484597349" sldId="692"/>
            <ac:spMk id="15" creationId="{18FB36F5-F047-0E46-845B-817BC4FAA001}"/>
          </ac:spMkLst>
        </pc:spChg>
        <pc:spChg chg="del mod">
          <ac:chgData name="(대학원생) 송상현 (도시환경공학과)" userId="70f2d841-58d8-4d83-bb54-db1f3fe2fa38" providerId="ADAL" clId="{AA65F1B0-6FC5-40C6-BC4F-3F561364A213}" dt="2023-01-26T16:31:17.311" v="1714" actId="478"/>
          <ac:spMkLst>
            <pc:docMk/>
            <pc:sldMk cId="1484597349" sldId="692"/>
            <ac:spMk id="16" creationId="{651FA679-E160-BE41-8B9C-CA38077814CC}"/>
          </ac:spMkLst>
        </pc:spChg>
        <pc:spChg chg="mod">
          <ac:chgData name="(대학원생) 송상현 (도시환경공학과)" userId="70f2d841-58d8-4d83-bb54-db1f3fe2fa38" providerId="ADAL" clId="{AA65F1B0-6FC5-40C6-BC4F-3F561364A213}" dt="2023-01-26T21:23:12.909" v="5128" actId="1076"/>
          <ac:spMkLst>
            <pc:docMk/>
            <pc:sldMk cId="1484597349" sldId="692"/>
            <ac:spMk id="17" creationId="{C9D2B455-0881-87A6-7BF2-8FD761D31C1C}"/>
          </ac:spMkLst>
        </pc:spChg>
        <pc:spChg chg="del mod">
          <ac:chgData name="(대학원생) 송상현 (도시환경공학과)" userId="70f2d841-58d8-4d83-bb54-db1f3fe2fa38" providerId="ADAL" clId="{AA65F1B0-6FC5-40C6-BC4F-3F561364A213}" dt="2023-01-26T17:46:39.789" v="2081" actId="21"/>
          <ac:spMkLst>
            <pc:docMk/>
            <pc:sldMk cId="1484597349" sldId="692"/>
            <ac:spMk id="18" creationId="{B1F0BF46-6344-8D48-87E4-58664F97B63D}"/>
          </ac:spMkLst>
        </pc:spChg>
        <pc:spChg chg="del mod">
          <ac:chgData name="(대학원생) 송상현 (도시환경공학과)" userId="70f2d841-58d8-4d83-bb54-db1f3fe2fa38" providerId="ADAL" clId="{AA65F1B0-6FC5-40C6-BC4F-3F561364A213}" dt="2023-01-26T17:47:19.436" v="2125" actId="478"/>
          <ac:spMkLst>
            <pc:docMk/>
            <pc:sldMk cId="1484597349" sldId="692"/>
            <ac:spMk id="20" creationId="{0DCEDC5E-1A00-EE44-9404-3CD1A989E38C}"/>
          </ac:spMkLst>
        </pc:spChg>
        <pc:spChg chg="mod">
          <ac:chgData name="(대학원생) 송상현 (도시환경공학과)" userId="70f2d841-58d8-4d83-bb54-db1f3fe2fa38" providerId="ADAL" clId="{AA65F1B0-6FC5-40C6-BC4F-3F561364A213}" dt="2023-01-26T21:21:44.459" v="5106" actId="20577"/>
          <ac:spMkLst>
            <pc:docMk/>
            <pc:sldMk cId="1484597349" sldId="692"/>
            <ac:spMk id="21" creationId="{CD308917-2A67-FC4F-96AE-469F1FA8FCE6}"/>
          </ac:spMkLst>
        </pc:spChg>
        <pc:spChg chg="mod">
          <ac:chgData name="(대학원생) 송상현 (도시환경공학과)" userId="70f2d841-58d8-4d83-bb54-db1f3fe2fa38" providerId="ADAL" clId="{AA65F1B0-6FC5-40C6-BC4F-3F561364A213}" dt="2023-01-26T21:23:18.508" v="5129" actId="1076"/>
          <ac:spMkLst>
            <pc:docMk/>
            <pc:sldMk cId="1484597349" sldId="692"/>
            <ac:spMk id="22" creationId="{B6CA0DB6-818F-7ED0-B42C-4185AE9FD392}"/>
          </ac:spMkLst>
        </pc:spChg>
        <pc:spChg chg="del mod">
          <ac:chgData name="(대학원생) 송상현 (도시환경공학과)" userId="70f2d841-58d8-4d83-bb54-db1f3fe2fa38" providerId="ADAL" clId="{AA65F1B0-6FC5-40C6-BC4F-3F561364A213}" dt="2023-01-26T21:22:11.213" v="5111" actId="478"/>
          <ac:spMkLst>
            <pc:docMk/>
            <pc:sldMk cId="1484597349" sldId="692"/>
            <ac:spMk id="24" creationId="{11C0C700-6D24-4722-7F38-4F9031530308}"/>
          </ac:spMkLst>
        </pc:spChg>
        <pc:spChg chg="del mod">
          <ac:chgData name="(대학원생) 송상현 (도시환경공학과)" userId="70f2d841-58d8-4d83-bb54-db1f3fe2fa38" providerId="ADAL" clId="{AA65F1B0-6FC5-40C6-BC4F-3F561364A213}" dt="2023-01-26T21:22:25.284" v="5115" actId="478"/>
          <ac:spMkLst>
            <pc:docMk/>
            <pc:sldMk cId="1484597349" sldId="692"/>
            <ac:spMk id="26" creationId="{F7441298-D1A8-34A6-D4F9-B06C1EB9A10B}"/>
          </ac:spMkLst>
        </pc:spChg>
        <pc:spChg chg="mod">
          <ac:chgData name="(대학원생) 송상현 (도시환경공학과)" userId="70f2d841-58d8-4d83-bb54-db1f3fe2fa38" providerId="ADAL" clId="{AA65F1B0-6FC5-40C6-BC4F-3F561364A213}" dt="2023-01-26T21:21:52.467" v="5107"/>
          <ac:spMkLst>
            <pc:docMk/>
            <pc:sldMk cId="1484597349" sldId="692"/>
            <ac:spMk id="27" creationId="{4FC46FEB-DAB4-2B32-0D88-93580E2C444C}"/>
          </ac:spMkLst>
        </pc:spChg>
        <pc:spChg chg="mod">
          <ac:chgData name="(대학원생) 송상현 (도시환경공학과)" userId="70f2d841-58d8-4d83-bb54-db1f3fe2fa38" providerId="ADAL" clId="{AA65F1B0-6FC5-40C6-BC4F-3F561364A213}" dt="2023-01-26T21:23:02.932" v="5126" actId="14100"/>
          <ac:spMkLst>
            <pc:docMk/>
            <pc:sldMk cId="1484597349" sldId="692"/>
            <ac:spMk id="28" creationId="{C64A24EC-3BBB-89FA-31D2-AAD5A08B11BA}"/>
          </ac:spMkLst>
        </pc:spChg>
        <pc:spChg chg="mod">
          <ac:chgData name="(대학원생) 송상현 (도시환경공학과)" userId="70f2d841-58d8-4d83-bb54-db1f3fe2fa38" providerId="ADAL" clId="{AA65F1B0-6FC5-40C6-BC4F-3F561364A213}" dt="2023-01-26T21:23:21.498" v="5132" actId="1035"/>
          <ac:spMkLst>
            <pc:docMk/>
            <pc:sldMk cId="1484597349" sldId="692"/>
            <ac:spMk id="29" creationId="{0A54090F-FBF5-B5EA-28F8-7B26BDC6708F}"/>
          </ac:spMkLst>
        </pc:spChg>
        <pc:grpChg chg="add mod">
          <ac:chgData name="(대학원생) 송상현 (도시환경공학과)" userId="70f2d841-58d8-4d83-bb54-db1f3fe2fa38" providerId="ADAL" clId="{AA65F1B0-6FC5-40C6-BC4F-3F561364A213}" dt="2023-01-26T21:23:31.149" v="5134" actId="1076"/>
          <ac:grpSpMkLst>
            <pc:docMk/>
            <pc:sldMk cId="1484597349" sldId="692"/>
            <ac:grpSpMk id="11" creationId="{37485C27-0249-98BE-5304-725EB70E7952}"/>
          </ac:grpSpMkLst>
        </pc:grpChg>
        <pc:grpChg chg="mod">
          <ac:chgData name="(대학원생) 송상현 (도시환경공학과)" userId="70f2d841-58d8-4d83-bb54-db1f3fe2fa38" providerId="ADAL" clId="{AA65F1B0-6FC5-40C6-BC4F-3F561364A213}" dt="2023-01-26T21:21:52.467" v="5107"/>
          <ac:grpSpMkLst>
            <pc:docMk/>
            <pc:sldMk cId="1484597349" sldId="692"/>
            <ac:grpSpMk id="12" creationId="{133BC355-E326-6125-E931-8CA1C01E0DC5}"/>
          </ac:grpSpMkLst>
        </pc:grpChg>
        <pc:grpChg chg="mod">
          <ac:chgData name="(대학원생) 송상현 (도시환경공학과)" userId="70f2d841-58d8-4d83-bb54-db1f3fe2fa38" providerId="ADAL" clId="{AA65F1B0-6FC5-40C6-BC4F-3F561364A213}" dt="2023-01-26T21:21:52.467" v="5107"/>
          <ac:grpSpMkLst>
            <pc:docMk/>
            <pc:sldMk cId="1484597349" sldId="692"/>
            <ac:grpSpMk id="19" creationId="{180EAA3C-8C46-6570-B85D-F2154C5FB5CD}"/>
          </ac:grpSpMkLst>
        </pc:grpChg>
        <pc:picChg chg="add mod">
          <ac:chgData name="(대학원생) 송상현 (도시환경공학과)" userId="70f2d841-58d8-4d83-bb54-db1f3fe2fa38" providerId="ADAL" clId="{AA65F1B0-6FC5-40C6-BC4F-3F561364A213}" dt="2023-01-26T17:48:08.567" v="2165" actId="1038"/>
          <ac:picMkLst>
            <pc:docMk/>
            <pc:sldMk cId="1484597349" sldId="692"/>
            <ac:picMk id="6" creationId="{4D05630D-6E73-297F-ECFE-E62CBD9862C0}"/>
          </ac:picMkLst>
        </pc:picChg>
        <pc:picChg chg="del">
          <ac:chgData name="(대학원생) 송상현 (도시환경공학과)" userId="70f2d841-58d8-4d83-bb54-db1f3fe2fa38" providerId="ADAL" clId="{AA65F1B0-6FC5-40C6-BC4F-3F561364A213}" dt="2023-01-26T16:31:03.763" v="1709" actId="478"/>
          <ac:picMkLst>
            <pc:docMk/>
            <pc:sldMk cId="1484597349" sldId="692"/>
            <ac:picMk id="9" creationId="{51B16D95-D00F-0EAA-9BB8-30F996EE77C8}"/>
          </ac:picMkLst>
        </pc:picChg>
        <pc:picChg chg="mod">
          <ac:chgData name="(대학원생) 송상현 (도시환경공학과)" userId="70f2d841-58d8-4d83-bb54-db1f3fe2fa38" providerId="ADAL" clId="{AA65F1B0-6FC5-40C6-BC4F-3F561364A213}" dt="2023-01-26T17:48:08.567" v="2165" actId="1038"/>
          <ac:picMkLst>
            <pc:docMk/>
            <pc:sldMk cId="1484597349" sldId="692"/>
            <ac:picMk id="13" creationId="{F6E6EC8D-60B9-688E-86C0-CF7F1E1CFAEC}"/>
          </ac:picMkLst>
        </pc:picChg>
        <pc:picChg chg="del">
          <ac:chgData name="(대학원생) 송상현 (도시환경공학과)" userId="70f2d841-58d8-4d83-bb54-db1f3fe2fa38" providerId="ADAL" clId="{AA65F1B0-6FC5-40C6-BC4F-3F561364A213}" dt="2023-01-26T16:31:03.763" v="1709" actId="478"/>
          <ac:picMkLst>
            <pc:docMk/>
            <pc:sldMk cId="1484597349" sldId="692"/>
            <ac:picMk id="23" creationId="{8EB1E8CE-6656-BB6E-C543-A2B8EED4C107}"/>
          </ac:picMkLst>
        </pc:picChg>
        <pc:picChg chg="mod">
          <ac:chgData name="(대학원생) 송상현 (도시환경공학과)" userId="70f2d841-58d8-4d83-bb54-db1f3fe2fa38" providerId="ADAL" clId="{AA65F1B0-6FC5-40C6-BC4F-3F561364A213}" dt="2023-01-26T17:47:32.271" v="2126" actId="14100"/>
          <ac:picMkLst>
            <pc:docMk/>
            <pc:sldMk cId="1484597349" sldId="692"/>
            <ac:picMk id="25" creationId="{86023607-EB0A-DAAF-E6EB-3D1B4DC711AA}"/>
          </ac:picMkLst>
        </pc:picChg>
      </pc:sldChg>
      <pc:sldChg chg="delSp modSp add del mod">
        <pc:chgData name="(대학원생) 송상현 (도시환경공학과)" userId="70f2d841-58d8-4d83-bb54-db1f3fe2fa38" providerId="ADAL" clId="{AA65F1B0-6FC5-40C6-BC4F-3F561364A213}" dt="2023-01-26T17:48:49.318" v="2173" actId="47"/>
        <pc:sldMkLst>
          <pc:docMk/>
          <pc:sldMk cId="3308331224" sldId="693"/>
        </pc:sldMkLst>
        <pc:spChg chg="del">
          <ac:chgData name="(대학원생) 송상현 (도시환경공학과)" userId="70f2d841-58d8-4d83-bb54-db1f3fe2fa38" providerId="ADAL" clId="{AA65F1B0-6FC5-40C6-BC4F-3F561364A213}" dt="2023-01-26T16:39:02.087" v="1729" actId="478"/>
          <ac:spMkLst>
            <pc:docMk/>
            <pc:sldMk cId="3308331224" sldId="693"/>
            <ac:spMk id="15" creationId="{18FB36F5-F047-0E46-845B-817BC4FAA001}"/>
          </ac:spMkLst>
        </pc:spChg>
        <pc:spChg chg="mod">
          <ac:chgData name="(대학원생) 송상현 (도시환경공학과)" userId="70f2d841-58d8-4d83-bb54-db1f3fe2fa38" providerId="ADAL" clId="{AA65F1B0-6FC5-40C6-BC4F-3F561364A213}" dt="2023-01-26T16:59:38.243" v="1819" actId="6549"/>
          <ac:spMkLst>
            <pc:docMk/>
            <pc:sldMk cId="3308331224" sldId="693"/>
            <ac:spMk id="21" creationId="{CD308917-2A67-FC4F-96AE-469F1FA8FCE6}"/>
          </ac:spMkLst>
        </pc:spChg>
        <pc:picChg chg="mod">
          <ac:chgData name="(대학원생) 송상현 (도시환경공학과)" userId="70f2d841-58d8-4d83-bb54-db1f3fe2fa38" providerId="ADAL" clId="{AA65F1B0-6FC5-40C6-BC4F-3F561364A213}" dt="2023-01-26T16:59:17.414" v="1771" actId="14826"/>
          <ac:picMkLst>
            <pc:docMk/>
            <pc:sldMk cId="3308331224" sldId="693"/>
            <ac:picMk id="13" creationId="{F6E6EC8D-60B9-688E-86C0-CF7F1E1CFAEC}"/>
          </ac:picMkLst>
        </pc:picChg>
        <pc:picChg chg="mod">
          <ac:chgData name="(대학원생) 송상현 (도시환경공학과)" userId="70f2d841-58d8-4d83-bb54-db1f3fe2fa38" providerId="ADAL" clId="{AA65F1B0-6FC5-40C6-BC4F-3F561364A213}" dt="2023-01-26T16:59:23.197" v="1772" actId="14826"/>
          <ac:picMkLst>
            <pc:docMk/>
            <pc:sldMk cId="3308331224" sldId="693"/>
            <ac:picMk id="25" creationId="{86023607-EB0A-DAAF-E6EB-3D1B4DC711AA}"/>
          </ac:picMkLst>
        </pc:picChg>
      </pc:sldChg>
      <pc:sldChg chg="addSp delSp modSp add del mod modNotesTx">
        <pc:chgData name="(대학원생) 송상현 (도시환경공학과)" userId="70f2d841-58d8-4d83-bb54-db1f3fe2fa38" providerId="ADAL" clId="{AA65F1B0-6FC5-40C6-BC4F-3F561364A213}" dt="2023-01-26T20:46:27.959" v="4154" actId="47"/>
        <pc:sldMkLst>
          <pc:docMk/>
          <pc:sldMk cId="326086175" sldId="694"/>
        </pc:sldMkLst>
        <pc:spChg chg="mod">
          <ac:chgData name="(대학원생) 송상현 (도시환경공학과)" userId="70f2d841-58d8-4d83-bb54-db1f3fe2fa38" providerId="ADAL" clId="{AA65F1B0-6FC5-40C6-BC4F-3F561364A213}" dt="2023-01-26T17:16:25.049" v="2042" actId="27636"/>
          <ac:spMkLst>
            <pc:docMk/>
            <pc:sldMk cId="326086175" sldId="694"/>
            <ac:spMk id="3" creationId="{AF05EFE3-8DE1-4E68-0AD9-F36E2C89FD31}"/>
          </ac:spMkLst>
        </pc:spChg>
        <pc:spChg chg="del">
          <ac:chgData name="(대학원생) 송상현 (도시환경공학과)" userId="70f2d841-58d8-4d83-bb54-db1f3fe2fa38" providerId="ADAL" clId="{AA65F1B0-6FC5-40C6-BC4F-3F561364A213}" dt="2023-01-26T17:51:17.042" v="2273" actId="478"/>
          <ac:spMkLst>
            <pc:docMk/>
            <pc:sldMk cId="326086175" sldId="694"/>
            <ac:spMk id="18" creationId="{B1F0BF46-6344-8D48-87E4-58664F97B63D}"/>
          </ac:spMkLst>
        </pc:spChg>
        <pc:spChg chg="del">
          <ac:chgData name="(대학원생) 송상현 (도시환경공학과)" userId="70f2d841-58d8-4d83-bb54-db1f3fe2fa38" providerId="ADAL" clId="{AA65F1B0-6FC5-40C6-BC4F-3F561364A213}" dt="2023-01-26T17:51:17.042" v="2273" actId="478"/>
          <ac:spMkLst>
            <pc:docMk/>
            <pc:sldMk cId="326086175" sldId="694"/>
            <ac:spMk id="20" creationId="{0DCEDC5E-1A00-EE44-9404-3CD1A989E38C}"/>
          </ac:spMkLst>
        </pc:spChg>
        <pc:spChg chg="del mod">
          <ac:chgData name="(대학원생) 송상현 (도시환경공학과)" userId="70f2d841-58d8-4d83-bb54-db1f3fe2fa38" providerId="ADAL" clId="{AA65F1B0-6FC5-40C6-BC4F-3F561364A213}" dt="2023-01-26T17:51:11.613" v="2272" actId="478"/>
          <ac:spMkLst>
            <pc:docMk/>
            <pc:sldMk cId="326086175" sldId="694"/>
            <ac:spMk id="21" creationId="{CD308917-2A67-FC4F-96AE-469F1FA8FCE6}"/>
          </ac:spMkLst>
        </pc:spChg>
        <pc:spChg chg="add mod">
          <ac:chgData name="(대학원생) 송상현 (도시환경공학과)" userId="70f2d841-58d8-4d83-bb54-db1f3fe2fa38" providerId="ADAL" clId="{AA65F1B0-6FC5-40C6-BC4F-3F561364A213}" dt="2023-01-26T18:34:16.528" v="3170" actId="1038"/>
          <ac:spMkLst>
            <pc:docMk/>
            <pc:sldMk cId="326086175" sldId="694"/>
            <ac:spMk id="29" creationId="{F13ABD92-8A3F-8765-8713-E14ECE931470}"/>
          </ac:spMkLst>
        </pc:spChg>
        <pc:spChg chg="add del mod">
          <ac:chgData name="(대학원생) 송상현 (도시환경공학과)" userId="70f2d841-58d8-4d83-bb54-db1f3fe2fa38" providerId="ADAL" clId="{AA65F1B0-6FC5-40C6-BC4F-3F561364A213}" dt="2023-01-26T18:30:54.086" v="2947" actId="21"/>
          <ac:spMkLst>
            <pc:docMk/>
            <pc:sldMk cId="326086175" sldId="694"/>
            <ac:spMk id="40" creationId="{72C6CC01-B8B0-76BD-6175-5931033EC769}"/>
          </ac:spMkLst>
        </pc:spChg>
        <pc:spChg chg="add del mod">
          <ac:chgData name="(대학원생) 송상현 (도시환경공학과)" userId="70f2d841-58d8-4d83-bb54-db1f3fe2fa38" providerId="ADAL" clId="{AA65F1B0-6FC5-40C6-BC4F-3F561364A213}" dt="2023-01-26T18:30:54.086" v="2947" actId="21"/>
          <ac:spMkLst>
            <pc:docMk/>
            <pc:sldMk cId="326086175" sldId="694"/>
            <ac:spMk id="41" creationId="{825FDEEE-09ED-B92A-3DB2-B3F61482AB00}"/>
          </ac:spMkLst>
        </pc:spChg>
        <pc:spChg chg="add del mod">
          <ac:chgData name="(대학원생) 송상현 (도시환경공학과)" userId="70f2d841-58d8-4d83-bb54-db1f3fe2fa38" providerId="ADAL" clId="{AA65F1B0-6FC5-40C6-BC4F-3F561364A213}" dt="2023-01-26T18:31:52.658" v="2972" actId="21"/>
          <ac:spMkLst>
            <pc:docMk/>
            <pc:sldMk cId="326086175" sldId="694"/>
            <ac:spMk id="42" creationId="{C63FE2E0-A6B0-4A69-2282-4F7FD0F6339D}"/>
          </ac:spMkLst>
        </pc:spChg>
        <pc:spChg chg="add del mod">
          <ac:chgData name="(대학원생) 송상현 (도시환경공학과)" userId="70f2d841-58d8-4d83-bb54-db1f3fe2fa38" providerId="ADAL" clId="{AA65F1B0-6FC5-40C6-BC4F-3F561364A213}" dt="2023-01-26T18:31:52.658" v="2972" actId="21"/>
          <ac:spMkLst>
            <pc:docMk/>
            <pc:sldMk cId="326086175" sldId="694"/>
            <ac:spMk id="43" creationId="{B5EAAAEF-6749-F5A5-B9EC-2768780D758D}"/>
          </ac:spMkLst>
        </pc:spChg>
        <pc:spChg chg="add del mod">
          <ac:chgData name="(대학원생) 송상현 (도시환경공학과)" userId="70f2d841-58d8-4d83-bb54-db1f3fe2fa38" providerId="ADAL" clId="{AA65F1B0-6FC5-40C6-BC4F-3F561364A213}" dt="2023-01-26T18:31:52.658" v="2972" actId="21"/>
          <ac:spMkLst>
            <pc:docMk/>
            <pc:sldMk cId="326086175" sldId="694"/>
            <ac:spMk id="44" creationId="{59644596-9016-2425-3C33-5EB5FC8BCF80}"/>
          </ac:spMkLst>
        </pc:spChg>
        <pc:spChg chg="add del mod">
          <ac:chgData name="(대학원생) 송상현 (도시환경공학과)" userId="70f2d841-58d8-4d83-bb54-db1f3fe2fa38" providerId="ADAL" clId="{AA65F1B0-6FC5-40C6-BC4F-3F561364A213}" dt="2023-01-26T18:31:52.658" v="2972" actId="21"/>
          <ac:spMkLst>
            <pc:docMk/>
            <pc:sldMk cId="326086175" sldId="694"/>
            <ac:spMk id="45" creationId="{28D2BABD-8B9D-AA65-5698-121CCF86761E}"/>
          </ac:spMkLst>
        </pc:spChg>
        <pc:spChg chg="add del mod">
          <ac:chgData name="(대학원생) 송상현 (도시환경공학과)" userId="70f2d841-58d8-4d83-bb54-db1f3fe2fa38" providerId="ADAL" clId="{AA65F1B0-6FC5-40C6-BC4F-3F561364A213}" dt="2023-01-26T18:35:55.933" v="3214" actId="21"/>
          <ac:spMkLst>
            <pc:docMk/>
            <pc:sldMk cId="326086175" sldId="694"/>
            <ac:spMk id="47" creationId="{33D7D7D3-5B7D-4AA9-E067-67767B174AF0}"/>
          </ac:spMkLst>
        </pc:spChg>
        <pc:spChg chg="add del mod">
          <ac:chgData name="(대학원생) 송상현 (도시환경공학과)" userId="70f2d841-58d8-4d83-bb54-db1f3fe2fa38" providerId="ADAL" clId="{AA65F1B0-6FC5-40C6-BC4F-3F561364A213}" dt="2023-01-26T18:31:59.336" v="2978" actId="21"/>
          <ac:spMkLst>
            <pc:docMk/>
            <pc:sldMk cId="326086175" sldId="694"/>
            <ac:spMk id="48" creationId="{718DF5A9-A3CA-B646-2EEC-271867F1727E}"/>
          </ac:spMkLst>
        </pc:spChg>
        <pc:spChg chg="add del mod">
          <ac:chgData name="(대학원생) 송상현 (도시환경공학과)" userId="70f2d841-58d8-4d83-bb54-db1f3fe2fa38" providerId="ADAL" clId="{AA65F1B0-6FC5-40C6-BC4F-3F561364A213}" dt="2023-01-26T18:35:55.933" v="3214" actId="21"/>
          <ac:spMkLst>
            <pc:docMk/>
            <pc:sldMk cId="326086175" sldId="694"/>
            <ac:spMk id="49" creationId="{A156621A-66C8-D7AD-DE21-9BAF818F4C9E}"/>
          </ac:spMkLst>
        </pc:spChg>
        <pc:spChg chg="add del mod">
          <ac:chgData name="(대학원생) 송상현 (도시환경공학과)" userId="70f2d841-58d8-4d83-bb54-db1f3fe2fa38" providerId="ADAL" clId="{AA65F1B0-6FC5-40C6-BC4F-3F561364A213}" dt="2023-01-26T18:35:55.933" v="3214" actId="21"/>
          <ac:spMkLst>
            <pc:docMk/>
            <pc:sldMk cId="326086175" sldId="694"/>
            <ac:spMk id="50" creationId="{C485D54E-9A6E-7818-256B-69490B70C9E3}"/>
          </ac:spMkLst>
        </pc:spChg>
        <pc:spChg chg="add del mod">
          <ac:chgData name="(대학원생) 송상현 (도시환경공학과)" userId="70f2d841-58d8-4d83-bb54-db1f3fe2fa38" providerId="ADAL" clId="{AA65F1B0-6FC5-40C6-BC4F-3F561364A213}" dt="2023-01-26T18:35:55.933" v="3214" actId="21"/>
          <ac:spMkLst>
            <pc:docMk/>
            <pc:sldMk cId="326086175" sldId="694"/>
            <ac:spMk id="52" creationId="{25B6907F-8F11-B6AE-327C-F88A9904A4A1}"/>
          </ac:spMkLst>
        </pc:spChg>
        <pc:spChg chg="add mod">
          <ac:chgData name="(대학원생) 송상현 (도시환경공학과)" userId="70f2d841-58d8-4d83-bb54-db1f3fe2fa38" providerId="ADAL" clId="{AA65F1B0-6FC5-40C6-BC4F-3F561364A213}" dt="2023-01-26T18:33:17.723" v="3112" actId="20577"/>
          <ac:spMkLst>
            <pc:docMk/>
            <pc:sldMk cId="326086175" sldId="694"/>
            <ac:spMk id="53" creationId="{A554CB10-494B-FE33-3C75-37710A97A7A1}"/>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54" creationId="{7AF8DE8A-3C5D-AA80-BFC3-1BCBA2464229}"/>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55" creationId="{38F1279E-CA65-3189-6AB7-6FF927657E64}"/>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56" creationId="{09649CC2-D360-BE2E-2BB6-8800DA7E145A}"/>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57" creationId="{7103476A-33ED-9E84-93A1-84FDF502196C}"/>
          </ac:spMkLst>
        </pc:spChg>
        <pc:spChg chg="add del mod">
          <ac:chgData name="(대학원생) 송상현 (도시환경공학과)" userId="70f2d841-58d8-4d83-bb54-db1f3fe2fa38" providerId="ADAL" clId="{AA65F1B0-6FC5-40C6-BC4F-3F561364A213}" dt="2023-01-26T18:35:55.933" v="3214" actId="21"/>
          <ac:spMkLst>
            <pc:docMk/>
            <pc:sldMk cId="326086175" sldId="694"/>
            <ac:spMk id="58" creationId="{9AA491BA-A0FB-2FF7-BB9C-AA797618689C}"/>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59" creationId="{CA2350BD-91A2-35A1-C8D1-1B7F5371044A}"/>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63" creationId="{EB20F77A-EE5C-EBB3-E4B7-5A1DEBAC56A0}"/>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64" creationId="{72432A5B-4657-E3F3-DF77-A3CBB2D3F090}"/>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65" creationId="{2721710A-91AC-6901-C204-21F0FC0B5C18}"/>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67" creationId="{92942F8F-9B22-A030-E797-3D47B4E249B3}"/>
          </ac:spMkLst>
        </pc:spChg>
        <pc:spChg chg="add mod">
          <ac:chgData name="(대학원생) 송상현 (도시환경공학과)" userId="70f2d841-58d8-4d83-bb54-db1f3fe2fa38" providerId="ADAL" clId="{AA65F1B0-6FC5-40C6-BC4F-3F561364A213}" dt="2023-01-26T18:37:18.861" v="3442" actId="1035"/>
          <ac:spMkLst>
            <pc:docMk/>
            <pc:sldMk cId="326086175" sldId="694"/>
            <ac:spMk id="68" creationId="{73BF33A9-2194-1BC3-005B-A4ABF99FF53F}"/>
          </ac:spMkLst>
        </pc:spChg>
        <pc:spChg chg="add mod">
          <ac:chgData name="(대학원생) 송상현 (도시환경공학과)" userId="70f2d841-58d8-4d83-bb54-db1f3fe2fa38" providerId="ADAL" clId="{AA65F1B0-6FC5-40C6-BC4F-3F561364A213}" dt="2023-01-26T18:43:55.023" v="3651" actId="20577"/>
          <ac:spMkLst>
            <pc:docMk/>
            <pc:sldMk cId="326086175" sldId="694"/>
            <ac:spMk id="69" creationId="{CE45093A-63C2-DD57-80DD-4638AF3FB4DB}"/>
          </ac:spMkLst>
        </pc:spChg>
        <pc:picChg chg="add del mod modCrop">
          <ac:chgData name="(대학원생) 송상현 (도시환경공학과)" userId="70f2d841-58d8-4d83-bb54-db1f3fe2fa38" providerId="ADAL" clId="{AA65F1B0-6FC5-40C6-BC4F-3F561364A213}" dt="2023-01-26T17:56:24.890" v="2292" actId="478"/>
          <ac:picMkLst>
            <pc:docMk/>
            <pc:sldMk cId="326086175" sldId="694"/>
            <ac:picMk id="6" creationId="{861FE128-6862-5BEC-2975-FCA8BB43AA83}"/>
          </ac:picMkLst>
        </pc:picChg>
        <pc:picChg chg="add del mod modCrop">
          <ac:chgData name="(대학원생) 송상현 (도시환경공학과)" userId="70f2d841-58d8-4d83-bb54-db1f3fe2fa38" providerId="ADAL" clId="{AA65F1B0-6FC5-40C6-BC4F-3F561364A213}" dt="2023-01-26T17:56:24.890" v="2292" actId="478"/>
          <ac:picMkLst>
            <pc:docMk/>
            <pc:sldMk cId="326086175" sldId="694"/>
            <ac:picMk id="8" creationId="{72659440-DB20-734F-9779-216075267DBB}"/>
          </ac:picMkLst>
        </pc:picChg>
        <pc:picChg chg="add del mod modCrop">
          <ac:chgData name="(대학원생) 송상현 (도시환경공학과)" userId="70f2d841-58d8-4d83-bb54-db1f3fe2fa38" providerId="ADAL" clId="{AA65F1B0-6FC5-40C6-BC4F-3F561364A213}" dt="2023-01-26T17:56:13.956" v="2290" actId="478"/>
          <ac:picMkLst>
            <pc:docMk/>
            <pc:sldMk cId="326086175" sldId="694"/>
            <ac:picMk id="10" creationId="{F200DB75-E3A9-D3D8-9196-0765C387439B}"/>
          </ac:picMkLst>
        </pc:picChg>
        <pc:picChg chg="add del mod modCrop">
          <ac:chgData name="(대학원생) 송상현 (도시환경공학과)" userId="70f2d841-58d8-4d83-bb54-db1f3fe2fa38" providerId="ADAL" clId="{AA65F1B0-6FC5-40C6-BC4F-3F561364A213}" dt="2023-01-26T17:56:05.502" v="2288" actId="478"/>
          <ac:picMkLst>
            <pc:docMk/>
            <pc:sldMk cId="326086175" sldId="694"/>
            <ac:picMk id="12" creationId="{33E476D0-DAD7-C0E5-09C8-C0740E8E9FAD}"/>
          </ac:picMkLst>
        </pc:picChg>
        <pc:picChg chg="del">
          <ac:chgData name="(대학원생) 송상현 (도시환경공학과)" userId="70f2d841-58d8-4d83-bb54-db1f3fe2fa38" providerId="ADAL" clId="{AA65F1B0-6FC5-40C6-BC4F-3F561364A213}" dt="2023-01-26T17:16:29.118" v="2043" actId="478"/>
          <ac:picMkLst>
            <pc:docMk/>
            <pc:sldMk cId="326086175" sldId="694"/>
            <ac:picMk id="13" creationId="{F6E6EC8D-60B9-688E-86C0-CF7F1E1CFAEC}"/>
          </ac:picMkLst>
        </pc:picChg>
        <pc:picChg chg="add del mod">
          <ac:chgData name="(대학원생) 송상현 (도시환경공학과)" userId="70f2d841-58d8-4d83-bb54-db1f3fe2fa38" providerId="ADAL" clId="{AA65F1B0-6FC5-40C6-BC4F-3F561364A213}" dt="2023-01-26T17:51:29.661" v="2275"/>
          <ac:picMkLst>
            <pc:docMk/>
            <pc:sldMk cId="326086175" sldId="694"/>
            <ac:picMk id="14" creationId="{9534A697-BD8D-4610-B122-DB352A82BFA0}"/>
          </ac:picMkLst>
        </pc:picChg>
        <pc:picChg chg="add del mod">
          <ac:chgData name="(대학원생) 송상현 (도시환경공학과)" userId="70f2d841-58d8-4d83-bb54-db1f3fe2fa38" providerId="ADAL" clId="{AA65F1B0-6FC5-40C6-BC4F-3F561364A213}" dt="2023-01-26T17:57:48.828" v="2307" actId="478"/>
          <ac:picMkLst>
            <pc:docMk/>
            <pc:sldMk cId="326086175" sldId="694"/>
            <ac:picMk id="16" creationId="{63EC6143-1056-F34E-1197-F12B26F25C3A}"/>
          </ac:picMkLst>
        </pc:picChg>
        <pc:picChg chg="add del mod">
          <ac:chgData name="(대학원생) 송상현 (도시환경공학과)" userId="70f2d841-58d8-4d83-bb54-db1f3fe2fa38" providerId="ADAL" clId="{AA65F1B0-6FC5-40C6-BC4F-3F561364A213}" dt="2023-01-26T18:28:03.233" v="2827" actId="21"/>
          <ac:picMkLst>
            <pc:docMk/>
            <pc:sldMk cId="326086175" sldId="694"/>
            <ac:picMk id="19" creationId="{F1389BC2-11DD-AFE2-F674-48216265541E}"/>
          </ac:picMkLst>
        </pc:picChg>
        <pc:picChg chg="add del mod">
          <ac:chgData name="(대학원생) 송상현 (도시환경공학과)" userId="70f2d841-58d8-4d83-bb54-db1f3fe2fa38" providerId="ADAL" clId="{AA65F1B0-6FC5-40C6-BC4F-3F561364A213}" dt="2023-01-26T18:28:19.322" v="2862" actId="21"/>
          <ac:picMkLst>
            <pc:docMk/>
            <pc:sldMk cId="326086175" sldId="694"/>
            <ac:picMk id="23" creationId="{241A658A-F7EA-EC32-25D9-63789AA9E5C0}"/>
          </ac:picMkLst>
        </pc:picChg>
        <pc:picChg chg="del">
          <ac:chgData name="(대학원생) 송상현 (도시환경공학과)" userId="70f2d841-58d8-4d83-bb54-db1f3fe2fa38" providerId="ADAL" clId="{AA65F1B0-6FC5-40C6-BC4F-3F561364A213}" dt="2023-01-26T17:16:29.118" v="2043" actId="478"/>
          <ac:picMkLst>
            <pc:docMk/>
            <pc:sldMk cId="326086175" sldId="694"/>
            <ac:picMk id="25" creationId="{86023607-EB0A-DAAF-E6EB-3D1B4DC711AA}"/>
          </ac:picMkLst>
        </pc:picChg>
        <pc:picChg chg="add del mod">
          <ac:chgData name="(대학원생) 송상현 (도시환경공학과)" userId="70f2d841-58d8-4d83-bb54-db1f3fe2fa38" providerId="ADAL" clId="{AA65F1B0-6FC5-40C6-BC4F-3F561364A213}" dt="2023-01-26T18:28:03.233" v="2827" actId="21"/>
          <ac:picMkLst>
            <pc:docMk/>
            <pc:sldMk cId="326086175" sldId="694"/>
            <ac:picMk id="26" creationId="{A930ADF5-0574-A69D-7BAD-2E9C8BAF7255}"/>
          </ac:picMkLst>
        </pc:picChg>
        <pc:picChg chg="add del mod">
          <ac:chgData name="(대학원생) 송상현 (도시환경공학과)" userId="70f2d841-58d8-4d83-bb54-db1f3fe2fa38" providerId="ADAL" clId="{AA65F1B0-6FC5-40C6-BC4F-3F561364A213}" dt="2023-01-26T18:28:19.322" v="2862" actId="21"/>
          <ac:picMkLst>
            <pc:docMk/>
            <pc:sldMk cId="326086175" sldId="694"/>
            <ac:picMk id="28" creationId="{1050FCE8-9907-F9F2-8A86-C6521C45C32B}"/>
          </ac:picMkLst>
        </pc:picChg>
        <pc:picChg chg="add del mod">
          <ac:chgData name="(대학원생) 송상현 (도시환경공학과)" userId="70f2d841-58d8-4d83-bb54-db1f3fe2fa38" providerId="ADAL" clId="{AA65F1B0-6FC5-40C6-BC4F-3F561364A213}" dt="2023-01-26T18:31:32.667" v="2958" actId="21"/>
          <ac:picMkLst>
            <pc:docMk/>
            <pc:sldMk cId="326086175" sldId="694"/>
            <ac:picMk id="30" creationId="{AF8E4E72-61B2-CA88-A37A-527C57A8C7BF}"/>
          </ac:picMkLst>
        </pc:picChg>
        <pc:picChg chg="add del mod">
          <ac:chgData name="(대학원생) 송상현 (도시환경공학과)" userId="70f2d841-58d8-4d83-bb54-db1f3fe2fa38" providerId="ADAL" clId="{AA65F1B0-6FC5-40C6-BC4F-3F561364A213}" dt="2023-01-26T18:35:55.933" v="3214" actId="21"/>
          <ac:picMkLst>
            <pc:docMk/>
            <pc:sldMk cId="326086175" sldId="694"/>
            <ac:picMk id="31" creationId="{F4BFACFA-A0AF-F6AD-14F1-1DBC6926B02C}"/>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32" creationId="{5CE32164-2D5E-B921-39EA-84E3CCD1A973}"/>
          </ac:picMkLst>
        </pc:picChg>
        <pc:picChg chg="add del mod">
          <ac:chgData name="(대학원생) 송상현 (도시환경공학과)" userId="70f2d841-58d8-4d83-bb54-db1f3fe2fa38" providerId="ADAL" clId="{AA65F1B0-6FC5-40C6-BC4F-3F561364A213}" dt="2023-01-26T18:31:56.357" v="2976" actId="21"/>
          <ac:picMkLst>
            <pc:docMk/>
            <pc:sldMk cId="326086175" sldId="694"/>
            <ac:picMk id="33" creationId="{87F9AA53-47A9-1294-69B9-99CF0251E235}"/>
          </ac:picMkLst>
        </pc:picChg>
        <pc:picChg chg="add del mod">
          <ac:chgData name="(대학원생) 송상현 (도시환경공학과)" userId="70f2d841-58d8-4d83-bb54-db1f3fe2fa38" providerId="ADAL" clId="{AA65F1B0-6FC5-40C6-BC4F-3F561364A213}" dt="2023-01-26T18:29:15.482" v="2880" actId="21"/>
          <ac:picMkLst>
            <pc:docMk/>
            <pc:sldMk cId="326086175" sldId="694"/>
            <ac:picMk id="34" creationId="{DD6EF925-0B2E-5D4A-2ACB-F8C485FA5A26}"/>
          </ac:picMkLst>
        </pc:picChg>
        <pc:picChg chg="add del mod">
          <ac:chgData name="(대학원생) 송상현 (도시환경공학과)" userId="70f2d841-58d8-4d83-bb54-db1f3fe2fa38" providerId="ADAL" clId="{AA65F1B0-6FC5-40C6-BC4F-3F561364A213}" dt="2023-01-26T18:29:18.109" v="2882" actId="21"/>
          <ac:picMkLst>
            <pc:docMk/>
            <pc:sldMk cId="326086175" sldId="694"/>
            <ac:picMk id="35" creationId="{09CCF802-93AC-19D6-DF0D-FBC8B965FB08}"/>
          </ac:picMkLst>
        </pc:picChg>
        <pc:picChg chg="add mod ord">
          <ac:chgData name="(대학원생) 송상현 (도시환경공학과)" userId="70f2d841-58d8-4d83-bb54-db1f3fe2fa38" providerId="ADAL" clId="{AA65F1B0-6FC5-40C6-BC4F-3F561364A213}" dt="2023-01-26T18:37:18.861" v="3442" actId="1035"/>
          <ac:picMkLst>
            <pc:docMk/>
            <pc:sldMk cId="326086175" sldId="694"/>
            <ac:picMk id="36" creationId="{EA60AF76-597C-FCC7-0AB4-36F3DCD093F4}"/>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37" creationId="{B17FFDEA-9359-9B3B-1489-8A90E913F2AA}"/>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38" creationId="{C7CFBD99-970F-7047-D58D-CB778D427A5E}"/>
          </ac:picMkLst>
        </pc:picChg>
        <pc:picChg chg="add del mod">
          <ac:chgData name="(대학원생) 송상현 (도시환경공학과)" userId="70f2d841-58d8-4d83-bb54-db1f3fe2fa38" providerId="ADAL" clId="{AA65F1B0-6FC5-40C6-BC4F-3F561364A213}" dt="2023-01-26T18:35:55.933" v="3214" actId="21"/>
          <ac:picMkLst>
            <pc:docMk/>
            <pc:sldMk cId="326086175" sldId="694"/>
            <ac:picMk id="39" creationId="{57A8C72D-D5B2-E58E-C79F-773EEEC530DC}"/>
          </ac:picMkLst>
        </pc:picChg>
        <pc:picChg chg="add del mod">
          <ac:chgData name="(대학원생) 송상현 (도시환경공학과)" userId="70f2d841-58d8-4d83-bb54-db1f3fe2fa38" providerId="ADAL" clId="{AA65F1B0-6FC5-40C6-BC4F-3F561364A213}" dt="2023-01-26T18:35:55.933" v="3214" actId="21"/>
          <ac:picMkLst>
            <pc:docMk/>
            <pc:sldMk cId="326086175" sldId="694"/>
            <ac:picMk id="46" creationId="{7C536CC5-F1D1-6A8F-F9FB-427C655768E2}"/>
          </ac:picMkLst>
        </pc:picChg>
        <pc:picChg chg="add del mod">
          <ac:chgData name="(대학원생) 송상현 (도시환경공학과)" userId="70f2d841-58d8-4d83-bb54-db1f3fe2fa38" providerId="ADAL" clId="{AA65F1B0-6FC5-40C6-BC4F-3F561364A213}" dt="2023-01-26T18:35:55.933" v="3214" actId="21"/>
          <ac:picMkLst>
            <pc:docMk/>
            <pc:sldMk cId="326086175" sldId="694"/>
            <ac:picMk id="51" creationId="{23353E5E-BD74-BF47-5188-6A3A45FB100A}"/>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60" creationId="{A121283B-A5F5-A6FF-E137-F2C50332CFB3}"/>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61" creationId="{066409DA-4F56-4EFC-C357-13570B94AEF7}"/>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62" creationId="{F9018114-32A2-65DE-03B2-251F7E73D56B}"/>
          </ac:picMkLst>
        </pc:picChg>
        <pc:picChg chg="add mod">
          <ac:chgData name="(대학원생) 송상현 (도시환경공학과)" userId="70f2d841-58d8-4d83-bb54-db1f3fe2fa38" providerId="ADAL" clId="{AA65F1B0-6FC5-40C6-BC4F-3F561364A213}" dt="2023-01-26T18:37:18.861" v="3442" actId="1035"/>
          <ac:picMkLst>
            <pc:docMk/>
            <pc:sldMk cId="326086175" sldId="694"/>
            <ac:picMk id="66" creationId="{A0FA5624-AF34-F263-CAC8-C541ABE6B1F3}"/>
          </ac:picMkLst>
        </pc:picChg>
      </pc:sldChg>
      <pc:sldChg chg="addSp modSp add mod">
        <pc:chgData name="(대학원생) 송상현 (도시환경공학과)" userId="70f2d841-58d8-4d83-bb54-db1f3fe2fa38" providerId="ADAL" clId="{AA65F1B0-6FC5-40C6-BC4F-3F561364A213}" dt="2023-01-26T21:34:35.845" v="5294" actId="20577"/>
        <pc:sldMkLst>
          <pc:docMk/>
          <pc:sldMk cId="2365833851" sldId="695"/>
        </pc:sldMkLst>
        <pc:spChg chg="mod">
          <ac:chgData name="(대학원생) 송상현 (도시환경공학과)" userId="70f2d841-58d8-4d83-bb54-db1f3fe2fa38" providerId="ADAL" clId="{AA65F1B0-6FC5-40C6-BC4F-3F561364A213}" dt="2023-01-26T17:48:15.998" v="2169" actId="20577"/>
          <ac:spMkLst>
            <pc:docMk/>
            <pc:sldMk cId="2365833851" sldId="695"/>
            <ac:spMk id="3" creationId="{AF05EFE3-8DE1-4E68-0AD9-F36E2C89FD31}"/>
          </ac:spMkLst>
        </pc:spChg>
        <pc:spChg chg="mod">
          <ac:chgData name="(대학원생) 송상현 (도시환경공학과)" userId="70f2d841-58d8-4d83-bb54-db1f3fe2fa38" providerId="ADAL" clId="{AA65F1B0-6FC5-40C6-BC4F-3F561364A213}" dt="2023-01-26T18:27:05.257" v="2760" actId="20577"/>
          <ac:spMkLst>
            <pc:docMk/>
            <pc:sldMk cId="2365833851" sldId="695"/>
            <ac:spMk id="7" creationId="{E31D4F39-D938-4932-1021-A0699A48F891}"/>
          </ac:spMkLst>
        </pc:spChg>
        <pc:spChg chg="mod">
          <ac:chgData name="(대학원생) 송상현 (도시환경공학과)" userId="70f2d841-58d8-4d83-bb54-db1f3fe2fa38" providerId="ADAL" clId="{AA65F1B0-6FC5-40C6-BC4F-3F561364A213}" dt="2023-01-26T21:23:34.698" v="5135"/>
          <ac:spMkLst>
            <pc:docMk/>
            <pc:sldMk cId="2365833851" sldId="695"/>
            <ac:spMk id="11" creationId="{FE079F69-59F2-7B7D-5A79-BE54BE3FCB7D}"/>
          </ac:spMkLst>
        </pc:spChg>
        <pc:spChg chg="mod">
          <ac:chgData name="(대학원생) 송상현 (도시환경공학과)" userId="70f2d841-58d8-4d83-bb54-db1f3fe2fa38" providerId="ADAL" clId="{AA65F1B0-6FC5-40C6-BC4F-3F561364A213}" dt="2023-01-26T21:23:34.698" v="5135"/>
          <ac:spMkLst>
            <pc:docMk/>
            <pc:sldMk cId="2365833851" sldId="695"/>
            <ac:spMk id="12" creationId="{AA2A16AD-8A4A-6E99-7D41-781F8CAE267B}"/>
          </ac:spMkLst>
        </pc:spChg>
        <pc:spChg chg="mod">
          <ac:chgData name="(대학원생) 송상현 (도시환경공학과)" userId="70f2d841-58d8-4d83-bb54-db1f3fe2fa38" providerId="ADAL" clId="{AA65F1B0-6FC5-40C6-BC4F-3F561364A213}" dt="2023-01-26T21:23:34.698" v="5135"/>
          <ac:spMkLst>
            <pc:docMk/>
            <pc:sldMk cId="2365833851" sldId="695"/>
            <ac:spMk id="15" creationId="{9FFDA19E-1384-E0A1-E58B-9E5C7B017538}"/>
          </ac:spMkLst>
        </pc:spChg>
        <pc:spChg chg="mod">
          <ac:chgData name="(대학원생) 송상현 (도시환경공학과)" userId="70f2d841-58d8-4d83-bb54-db1f3fe2fa38" providerId="ADAL" clId="{AA65F1B0-6FC5-40C6-BC4F-3F561364A213}" dt="2023-01-26T21:23:34.698" v="5135"/>
          <ac:spMkLst>
            <pc:docMk/>
            <pc:sldMk cId="2365833851" sldId="695"/>
            <ac:spMk id="16" creationId="{8A17C7D5-1087-F4E5-3446-8F82CE573D4C}"/>
          </ac:spMkLst>
        </pc:spChg>
        <pc:spChg chg="mod">
          <ac:chgData name="(대학원생) 송상현 (도시환경공학과)" userId="70f2d841-58d8-4d83-bb54-db1f3fe2fa38" providerId="ADAL" clId="{AA65F1B0-6FC5-40C6-BC4F-3F561364A213}" dt="2023-01-26T21:23:34.698" v="5135"/>
          <ac:spMkLst>
            <pc:docMk/>
            <pc:sldMk cId="2365833851" sldId="695"/>
            <ac:spMk id="17" creationId="{BA05368C-8B66-3DC0-0CB9-731CD183A5CB}"/>
          </ac:spMkLst>
        </pc:spChg>
        <pc:spChg chg="mod">
          <ac:chgData name="(대학원생) 송상현 (도시환경공학과)" userId="70f2d841-58d8-4d83-bb54-db1f3fe2fa38" providerId="ADAL" clId="{AA65F1B0-6FC5-40C6-BC4F-3F561364A213}" dt="2023-01-26T21:23:34.698" v="5135"/>
          <ac:spMkLst>
            <pc:docMk/>
            <pc:sldMk cId="2365833851" sldId="695"/>
            <ac:spMk id="18" creationId="{C4B74555-D56D-F0A0-D9B6-C82B320FA9E3}"/>
          </ac:spMkLst>
        </pc:spChg>
        <pc:spChg chg="mod">
          <ac:chgData name="(대학원생) 송상현 (도시환경공학과)" userId="70f2d841-58d8-4d83-bb54-db1f3fe2fa38" providerId="ADAL" clId="{AA65F1B0-6FC5-40C6-BC4F-3F561364A213}" dt="2023-01-26T21:34:35.845" v="5294" actId="20577"/>
          <ac:spMkLst>
            <pc:docMk/>
            <pc:sldMk cId="2365833851" sldId="695"/>
            <ac:spMk id="21" creationId="{CD308917-2A67-FC4F-96AE-469F1FA8FCE6}"/>
          </ac:spMkLst>
        </pc:spChg>
        <pc:grpChg chg="add mod">
          <ac:chgData name="(대학원생) 송상현 (도시환경공학과)" userId="70f2d841-58d8-4d83-bb54-db1f3fe2fa38" providerId="ADAL" clId="{AA65F1B0-6FC5-40C6-BC4F-3F561364A213}" dt="2023-01-26T21:23:34.698" v="5135"/>
          <ac:grpSpMkLst>
            <pc:docMk/>
            <pc:sldMk cId="2365833851" sldId="695"/>
            <ac:grpSpMk id="5" creationId="{61FBC6D5-B124-3A47-45A5-61D569D2254F}"/>
          </ac:grpSpMkLst>
        </pc:grpChg>
        <pc:grpChg chg="mod">
          <ac:chgData name="(대학원생) 송상현 (도시환경공학과)" userId="70f2d841-58d8-4d83-bb54-db1f3fe2fa38" providerId="ADAL" clId="{AA65F1B0-6FC5-40C6-BC4F-3F561364A213}" dt="2023-01-26T21:23:34.698" v="5135"/>
          <ac:grpSpMkLst>
            <pc:docMk/>
            <pc:sldMk cId="2365833851" sldId="695"/>
            <ac:grpSpMk id="9" creationId="{D53EA071-1A5B-C9DB-559B-341302A1A545}"/>
          </ac:grpSpMkLst>
        </pc:grpChg>
        <pc:grpChg chg="mod">
          <ac:chgData name="(대학원생) 송상현 (도시환경공학과)" userId="70f2d841-58d8-4d83-bb54-db1f3fe2fa38" providerId="ADAL" clId="{AA65F1B0-6FC5-40C6-BC4F-3F561364A213}" dt="2023-01-26T21:23:34.698" v="5135"/>
          <ac:grpSpMkLst>
            <pc:docMk/>
            <pc:sldMk cId="2365833851" sldId="695"/>
            <ac:grpSpMk id="14" creationId="{3A0F0132-D0EC-BDF4-DBB8-E6A3F6F6D9E5}"/>
          </ac:grpSpMkLst>
        </pc:grpChg>
        <pc:picChg chg="mod">
          <ac:chgData name="(대학원생) 송상현 (도시환경공학과)" userId="70f2d841-58d8-4d83-bb54-db1f3fe2fa38" providerId="ADAL" clId="{AA65F1B0-6FC5-40C6-BC4F-3F561364A213}" dt="2023-01-26T17:48:23.287" v="2170" actId="14826"/>
          <ac:picMkLst>
            <pc:docMk/>
            <pc:sldMk cId="2365833851" sldId="695"/>
            <ac:picMk id="6" creationId="{4D05630D-6E73-297F-ECFE-E62CBD9862C0}"/>
          </ac:picMkLst>
        </pc:picChg>
        <pc:picChg chg="mod">
          <ac:chgData name="(대학원생) 송상현 (도시환경공학과)" userId="70f2d841-58d8-4d83-bb54-db1f3fe2fa38" providerId="ADAL" clId="{AA65F1B0-6FC5-40C6-BC4F-3F561364A213}" dt="2023-01-26T17:48:33.845" v="2171" actId="14826"/>
          <ac:picMkLst>
            <pc:docMk/>
            <pc:sldMk cId="2365833851" sldId="695"/>
            <ac:picMk id="13" creationId="{F6E6EC8D-60B9-688E-86C0-CF7F1E1CFAEC}"/>
          </ac:picMkLst>
        </pc:picChg>
        <pc:picChg chg="mod">
          <ac:chgData name="(대학원생) 송상현 (도시환경공학과)" userId="70f2d841-58d8-4d83-bb54-db1f3fe2fa38" providerId="ADAL" clId="{AA65F1B0-6FC5-40C6-BC4F-3F561364A213}" dt="2023-01-26T17:48:38.599" v="2172" actId="14826"/>
          <ac:picMkLst>
            <pc:docMk/>
            <pc:sldMk cId="2365833851" sldId="695"/>
            <ac:picMk id="25" creationId="{86023607-EB0A-DAAF-E6EB-3D1B4DC711AA}"/>
          </ac:picMkLst>
        </pc:picChg>
      </pc:sldChg>
      <pc:sldChg chg="addSp modSp add mod">
        <pc:chgData name="(대학원생) 송상현 (도시환경공학과)" userId="70f2d841-58d8-4d83-bb54-db1f3fe2fa38" providerId="ADAL" clId="{AA65F1B0-6FC5-40C6-BC4F-3F561364A213}" dt="2023-01-26T20:52:44.006" v="4176" actId="1076"/>
        <pc:sldMkLst>
          <pc:docMk/>
          <pc:sldMk cId="422887477" sldId="696"/>
        </pc:sldMkLst>
        <pc:cxnChg chg="add mod">
          <ac:chgData name="(대학원생) 송상현 (도시환경공학과)" userId="70f2d841-58d8-4d83-bb54-db1f3fe2fa38" providerId="ADAL" clId="{AA65F1B0-6FC5-40C6-BC4F-3F561364A213}" dt="2023-01-26T20:52:30.719" v="4174" actId="692"/>
          <ac:cxnSpMkLst>
            <pc:docMk/>
            <pc:sldMk cId="422887477" sldId="696"/>
            <ac:cxnSpMk id="6" creationId="{206D1A87-8569-45E9-20E4-2864D5BFD6BD}"/>
          </ac:cxnSpMkLst>
        </pc:cxnChg>
        <pc:cxnChg chg="add mod">
          <ac:chgData name="(대학원생) 송상현 (도시환경공학과)" userId="70f2d841-58d8-4d83-bb54-db1f3fe2fa38" providerId="ADAL" clId="{AA65F1B0-6FC5-40C6-BC4F-3F561364A213}" dt="2023-01-26T20:52:44.006" v="4176" actId="1076"/>
          <ac:cxnSpMkLst>
            <pc:docMk/>
            <pc:sldMk cId="422887477" sldId="696"/>
            <ac:cxnSpMk id="7" creationId="{D4106837-EB04-3145-4EC8-5E5482D39016}"/>
          </ac:cxnSpMkLst>
        </pc:cxnChg>
      </pc:sldChg>
      <pc:sldChg chg="modSp add ord">
        <pc:chgData name="(대학원생) 송상현 (도시환경공학과)" userId="70f2d841-58d8-4d83-bb54-db1f3fe2fa38" providerId="ADAL" clId="{AA65F1B0-6FC5-40C6-BC4F-3F561364A213}" dt="2023-01-27T00:43:36.356" v="7531"/>
        <pc:sldMkLst>
          <pc:docMk/>
          <pc:sldMk cId="161829309" sldId="697"/>
        </pc:sldMkLst>
        <pc:spChg chg="mod">
          <ac:chgData name="(대학원생) 송상현 (도시환경공학과)" userId="70f2d841-58d8-4d83-bb54-db1f3fe2fa38" providerId="ADAL" clId="{AA65F1B0-6FC5-40C6-BC4F-3F561364A213}" dt="2023-01-27T00:43:36.356" v="7531"/>
          <ac:spMkLst>
            <pc:docMk/>
            <pc:sldMk cId="161829309" sldId="697"/>
            <ac:spMk id="5" creationId="{086EF4A0-DAD0-3265-CB2C-D48693BF1402}"/>
          </ac:spMkLst>
        </pc:spChg>
        <pc:spChg chg="mod">
          <ac:chgData name="(대학원생) 송상현 (도시환경공학과)" userId="70f2d841-58d8-4d83-bb54-db1f3fe2fa38" providerId="ADAL" clId="{AA65F1B0-6FC5-40C6-BC4F-3F561364A213}" dt="2023-01-27T00:43:36.356" v="7531"/>
          <ac:spMkLst>
            <pc:docMk/>
            <pc:sldMk cId="161829309" sldId="697"/>
            <ac:spMk id="8" creationId="{DCC47E6A-050D-FC85-C2FD-63BB3C8CA79B}"/>
          </ac:spMkLst>
        </pc:spChg>
      </pc:sldChg>
      <pc:sldChg chg="addSp delSp modSp add mod">
        <pc:chgData name="(대학원생) 송상현 (도시환경공학과)" userId="70f2d841-58d8-4d83-bb54-db1f3fe2fa38" providerId="ADAL" clId="{AA65F1B0-6FC5-40C6-BC4F-3F561364A213}" dt="2023-01-26T22:08:12.377" v="5594" actId="1035"/>
        <pc:sldMkLst>
          <pc:docMk/>
          <pc:sldMk cId="141688736" sldId="698"/>
        </pc:sldMkLst>
        <pc:spChg chg="mod">
          <ac:chgData name="(대학원생) 송상현 (도시환경공학과)" userId="70f2d841-58d8-4d83-bb54-db1f3fe2fa38" providerId="ADAL" clId="{AA65F1B0-6FC5-40C6-BC4F-3F561364A213}" dt="2023-01-26T19:28:36.997" v="3732" actId="20577"/>
          <ac:spMkLst>
            <pc:docMk/>
            <pc:sldMk cId="141688736" sldId="698"/>
            <ac:spMk id="3" creationId="{AF05EFE3-8DE1-4E68-0AD9-F36E2C89FD31}"/>
          </ac:spMkLst>
        </pc:spChg>
        <pc:spChg chg="add del mod">
          <ac:chgData name="(대학원생) 송상현 (도시환경공학과)" userId="70f2d841-58d8-4d83-bb54-db1f3fe2fa38" providerId="ADAL" clId="{AA65F1B0-6FC5-40C6-BC4F-3F561364A213}" dt="2023-01-26T20:44:07.288" v="4108" actId="21"/>
          <ac:spMkLst>
            <pc:docMk/>
            <pc:sldMk cId="141688736" sldId="698"/>
            <ac:spMk id="17" creationId="{EAF06729-F7EA-8D03-DFE9-09F805CE8C0E}"/>
          </ac:spMkLst>
        </pc:spChg>
        <pc:spChg chg="add del mod">
          <ac:chgData name="(대학원생) 송상현 (도시환경공학과)" userId="70f2d841-58d8-4d83-bb54-db1f3fe2fa38" providerId="ADAL" clId="{AA65F1B0-6FC5-40C6-BC4F-3F561364A213}" dt="2023-01-26T20:44:07.288" v="4108" actId="21"/>
          <ac:spMkLst>
            <pc:docMk/>
            <pc:sldMk cId="141688736" sldId="698"/>
            <ac:spMk id="18" creationId="{24EE610F-9E33-F0C9-42B6-7F1C05E42684}"/>
          </ac:spMkLst>
        </pc:spChg>
        <pc:spChg chg="add mod">
          <ac:chgData name="(대학원생) 송상현 (도시환경공학과)" userId="70f2d841-58d8-4d83-bb54-db1f3fe2fa38" providerId="ADAL" clId="{AA65F1B0-6FC5-40C6-BC4F-3F561364A213}" dt="2023-01-26T20:51:31.432" v="4169" actId="1035"/>
          <ac:spMkLst>
            <pc:docMk/>
            <pc:sldMk cId="141688736" sldId="698"/>
            <ac:spMk id="19" creationId="{1354ECFF-1801-FCE8-5829-3B93AC52D915}"/>
          </ac:spMkLst>
        </pc:spChg>
        <pc:spChg chg="add mod">
          <ac:chgData name="(대학원생) 송상현 (도시환경공학과)" userId="70f2d841-58d8-4d83-bb54-db1f3fe2fa38" providerId="ADAL" clId="{AA65F1B0-6FC5-40C6-BC4F-3F561364A213}" dt="2023-01-26T20:51:31.432" v="4169" actId="1035"/>
          <ac:spMkLst>
            <pc:docMk/>
            <pc:sldMk cId="141688736" sldId="698"/>
            <ac:spMk id="20" creationId="{5E9CCC84-54DE-ED28-E0DB-8FA91537FBE9}"/>
          </ac:spMkLst>
        </pc:spChg>
        <pc:spChg chg="add mod">
          <ac:chgData name="(대학원생) 송상현 (도시환경공학과)" userId="70f2d841-58d8-4d83-bb54-db1f3fe2fa38" providerId="ADAL" clId="{AA65F1B0-6FC5-40C6-BC4F-3F561364A213}" dt="2023-01-26T20:45:57.817" v="4153" actId="1035"/>
          <ac:spMkLst>
            <pc:docMk/>
            <pc:sldMk cId="141688736" sldId="698"/>
            <ac:spMk id="21" creationId="{E20A80C2-FB89-B1A6-CE71-200A65E95CF1}"/>
          </ac:spMkLst>
        </pc:spChg>
        <pc:spChg chg="add mod">
          <ac:chgData name="(대학원생) 송상현 (도시환경공학과)" userId="70f2d841-58d8-4d83-bb54-db1f3fe2fa38" providerId="ADAL" clId="{AA65F1B0-6FC5-40C6-BC4F-3F561364A213}" dt="2023-01-26T22:08:12.377" v="5594" actId="1035"/>
          <ac:spMkLst>
            <pc:docMk/>
            <pc:sldMk cId="141688736" sldId="698"/>
            <ac:spMk id="22" creationId="{8F884118-929B-8058-CE54-FE1AD850BF00}"/>
          </ac:spMkLst>
        </pc:spChg>
        <pc:spChg chg="add mod ord">
          <ac:chgData name="(대학원생) 송상현 (도시환경공학과)" userId="70f2d841-58d8-4d83-bb54-db1f3fe2fa38" providerId="ADAL" clId="{AA65F1B0-6FC5-40C6-BC4F-3F561364A213}" dt="2023-01-26T20:51:19.686" v="4162" actId="166"/>
          <ac:spMkLst>
            <pc:docMk/>
            <pc:sldMk cId="141688736" sldId="698"/>
            <ac:spMk id="23" creationId="{24D4C973-7B3B-F1A1-D79E-0EF30B855022}"/>
          </ac:spMkLst>
        </pc:spChg>
        <pc:spChg chg="del mod">
          <ac:chgData name="(대학원생) 송상현 (도시환경공학과)" userId="70f2d841-58d8-4d83-bb54-db1f3fe2fa38" providerId="ADAL" clId="{AA65F1B0-6FC5-40C6-BC4F-3F561364A213}" dt="2023-01-26T20:42:28.816" v="4074" actId="478"/>
          <ac:spMkLst>
            <pc:docMk/>
            <pc:sldMk cId="141688736" sldId="698"/>
            <ac:spMk id="29" creationId="{F13ABD92-8A3F-8765-8713-E14ECE931470}"/>
          </ac:spMkLst>
        </pc:spChg>
        <pc:spChg chg="del mod">
          <ac:chgData name="(대학원생) 송상현 (도시환경공학과)" userId="70f2d841-58d8-4d83-bb54-db1f3fe2fa38" providerId="ADAL" clId="{AA65F1B0-6FC5-40C6-BC4F-3F561364A213}" dt="2023-01-26T20:44:07.288" v="4108" actId="21"/>
          <ac:spMkLst>
            <pc:docMk/>
            <pc:sldMk cId="141688736" sldId="698"/>
            <ac:spMk id="53" creationId="{A554CB10-494B-FE33-3C75-37710A97A7A1}"/>
          </ac:spMkLst>
        </pc:spChg>
        <pc:spChg chg="del">
          <ac:chgData name="(대학원생) 송상현 (도시환경공학과)" userId="70f2d841-58d8-4d83-bb54-db1f3fe2fa38" providerId="ADAL" clId="{AA65F1B0-6FC5-40C6-BC4F-3F561364A213}" dt="2023-01-26T19:28:45.907" v="3733" actId="478"/>
          <ac:spMkLst>
            <pc:docMk/>
            <pc:sldMk cId="141688736" sldId="698"/>
            <ac:spMk id="54" creationId="{7AF8DE8A-3C5D-AA80-BFC3-1BCBA2464229}"/>
          </ac:spMkLst>
        </pc:spChg>
        <pc:spChg chg="del">
          <ac:chgData name="(대학원생) 송상현 (도시환경공학과)" userId="70f2d841-58d8-4d83-bb54-db1f3fe2fa38" providerId="ADAL" clId="{AA65F1B0-6FC5-40C6-BC4F-3F561364A213}" dt="2023-01-26T19:28:45.907" v="3733" actId="478"/>
          <ac:spMkLst>
            <pc:docMk/>
            <pc:sldMk cId="141688736" sldId="698"/>
            <ac:spMk id="55" creationId="{38F1279E-CA65-3189-6AB7-6FF927657E64}"/>
          </ac:spMkLst>
        </pc:spChg>
        <pc:spChg chg="del">
          <ac:chgData name="(대학원생) 송상현 (도시환경공학과)" userId="70f2d841-58d8-4d83-bb54-db1f3fe2fa38" providerId="ADAL" clId="{AA65F1B0-6FC5-40C6-BC4F-3F561364A213}" dt="2023-01-26T19:28:45.907" v="3733" actId="478"/>
          <ac:spMkLst>
            <pc:docMk/>
            <pc:sldMk cId="141688736" sldId="698"/>
            <ac:spMk id="56" creationId="{09649CC2-D360-BE2E-2BB6-8800DA7E145A}"/>
          </ac:spMkLst>
        </pc:spChg>
        <pc:spChg chg="del">
          <ac:chgData name="(대학원생) 송상현 (도시환경공학과)" userId="70f2d841-58d8-4d83-bb54-db1f3fe2fa38" providerId="ADAL" clId="{AA65F1B0-6FC5-40C6-BC4F-3F561364A213}" dt="2023-01-26T19:28:45.907" v="3733" actId="478"/>
          <ac:spMkLst>
            <pc:docMk/>
            <pc:sldMk cId="141688736" sldId="698"/>
            <ac:spMk id="57" creationId="{7103476A-33ED-9E84-93A1-84FDF502196C}"/>
          </ac:spMkLst>
        </pc:spChg>
        <pc:spChg chg="mod">
          <ac:chgData name="(대학원생) 송상현 (도시환경공학과)" userId="70f2d841-58d8-4d83-bb54-db1f3fe2fa38" providerId="ADAL" clId="{AA65F1B0-6FC5-40C6-BC4F-3F561364A213}" dt="2023-01-26T20:42:00.207" v="4068" actId="1076"/>
          <ac:spMkLst>
            <pc:docMk/>
            <pc:sldMk cId="141688736" sldId="698"/>
            <ac:spMk id="59" creationId="{CA2350BD-91A2-35A1-C8D1-1B7F5371044A}"/>
          </ac:spMkLst>
        </pc:spChg>
        <pc:spChg chg="del">
          <ac:chgData name="(대학원생) 송상현 (도시환경공학과)" userId="70f2d841-58d8-4d83-bb54-db1f3fe2fa38" providerId="ADAL" clId="{AA65F1B0-6FC5-40C6-BC4F-3F561364A213}" dt="2023-01-26T19:28:45.907" v="3733" actId="478"/>
          <ac:spMkLst>
            <pc:docMk/>
            <pc:sldMk cId="141688736" sldId="698"/>
            <ac:spMk id="63" creationId="{EB20F77A-EE5C-EBB3-E4B7-5A1DEBAC56A0}"/>
          </ac:spMkLst>
        </pc:spChg>
        <pc:spChg chg="del">
          <ac:chgData name="(대학원생) 송상현 (도시환경공학과)" userId="70f2d841-58d8-4d83-bb54-db1f3fe2fa38" providerId="ADAL" clId="{AA65F1B0-6FC5-40C6-BC4F-3F561364A213}" dt="2023-01-26T19:28:45.907" v="3733" actId="478"/>
          <ac:spMkLst>
            <pc:docMk/>
            <pc:sldMk cId="141688736" sldId="698"/>
            <ac:spMk id="64" creationId="{72432A5B-4657-E3F3-DF77-A3CBB2D3F090}"/>
          </ac:spMkLst>
        </pc:spChg>
        <pc:spChg chg="del">
          <ac:chgData name="(대학원생) 송상현 (도시환경공학과)" userId="70f2d841-58d8-4d83-bb54-db1f3fe2fa38" providerId="ADAL" clId="{AA65F1B0-6FC5-40C6-BC4F-3F561364A213}" dt="2023-01-26T19:28:45.907" v="3733" actId="478"/>
          <ac:spMkLst>
            <pc:docMk/>
            <pc:sldMk cId="141688736" sldId="698"/>
            <ac:spMk id="65" creationId="{2721710A-91AC-6901-C204-21F0FC0B5C18}"/>
          </ac:spMkLst>
        </pc:spChg>
        <pc:spChg chg="del">
          <ac:chgData name="(대학원생) 송상현 (도시환경공학과)" userId="70f2d841-58d8-4d83-bb54-db1f3fe2fa38" providerId="ADAL" clId="{AA65F1B0-6FC5-40C6-BC4F-3F561364A213}" dt="2023-01-26T19:28:45.907" v="3733" actId="478"/>
          <ac:spMkLst>
            <pc:docMk/>
            <pc:sldMk cId="141688736" sldId="698"/>
            <ac:spMk id="67" creationId="{92942F8F-9B22-A030-E797-3D47B4E249B3}"/>
          </ac:spMkLst>
        </pc:spChg>
        <pc:spChg chg="mod">
          <ac:chgData name="(대학원생) 송상현 (도시환경공학과)" userId="70f2d841-58d8-4d83-bb54-db1f3fe2fa38" providerId="ADAL" clId="{AA65F1B0-6FC5-40C6-BC4F-3F561364A213}" dt="2023-01-26T20:42:04.728" v="4069" actId="1076"/>
          <ac:spMkLst>
            <pc:docMk/>
            <pc:sldMk cId="141688736" sldId="698"/>
            <ac:spMk id="68" creationId="{73BF33A9-2194-1BC3-005B-A4ABF99FF53F}"/>
          </ac:spMkLst>
        </pc:spChg>
        <pc:spChg chg="mod">
          <ac:chgData name="(대학원생) 송상현 (도시환경공학과)" userId="70f2d841-58d8-4d83-bb54-db1f3fe2fa38" providerId="ADAL" clId="{AA65F1B0-6FC5-40C6-BC4F-3F561364A213}" dt="2023-01-26T21:06:38.702" v="4443" actId="20577"/>
          <ac:spMkLst>
            <pc:docMk/>
            <pc:sldMk cId="141688736" sldId="698"/>
            <ac:spMk id="69" creationId="{CE45093A-63C2-DD57-80DD-4638AF3FB4DB}"/>
          </ac:spMkLst>
        </pc:spChg>
        <pc:picChg chg="add mod modCrop">
          <ac:chgData name="(대학원생) 송상현 (도시환경공학과)" userId="70f2d841-58d8-4d83-bb54-db1f3fe2fa38" providerId="ADAL" clId="{AA65F1B0-6FC5-40C6-BC4F-3F561364A213}" dt="2023-01-26T20:41:18.239" v="4061" actId="1076"/>
          <ac:picMkLst>
            <pc:docMk/>
            <pc:sldMk cId="141688736" sldId="698"/>
            <ac:picMk id="6" creationId="{383C58B8-519C-F1AB-6781-B3832EE687EF}"/>
          </ac:picMkLst>
        </pc:picChg>
        <pc:picChg chg="add mod modCrop">
          <ac:chgData name="(대학원생) 송상현 (도시환경공학과)" userId="70f2d841-58d8-4d83-bb54-db1f3fe2fa38" providerId="ADAL" clId="{AA65F1B0-6FC5-40C6-BC4F-3F561364A213}" dt="2023-01-26T20:44:59.286" v="4135" actId="1036"/>
          <ac:picMkLst>
            <pc:docMk/>
            <pc:sldMk cId="141688736" sldId="698"/>
            <ac:picMk id="8" creationId="{7C8FB8D7-5B10-880A-FC05-92300D9081E6}"/>
          </ac:picMkLst>
        </pc:picChg>
        <pc:picChg chg="add mod modCrop">
          <ac:chgData name="(대학원생) 송상현 (도시환경공학과)" userId="70f2d841-58d8-4d83-bb54-db1f3fe2fa38" providerId="ADAL" clId="{AA65F1B0-6FC5-40C6-BC4F-3F561364A213}" dt="2023-01-26T20:41:25.095" v="4063" actId="1076"/>
          <ac:picMkLst>
            <pc:docMk/>
            <pc:sldMk cId="141688736" sldId="698"/>
            <ac:picMk id="10" creationId="{3F109F19-D268-3261-3738-91C4FECB80BD}"/>
          </ac:picMkLst>
        </pc:picChg>
        <pc:picChg chg="add mod modCrop">
          <ac:chgData name="(대학원생) 송상현 (도시환경공학과)" userId="70f2d841-58d8-4d83-bb54-db1f3fe2fa38" providerId="ADAL" clId="{AA65F1B0-6FC5-40C6-BC4F-3F561364A213}" dt="2023-01-26T20:44:59.286" v="4135" actId="1036"/>
          <ac:picMkLst>
            <pc:docMk/>
            <pc:sldMk cId="141688736" sldId="698"/>
            <ac:picMk id="12" creationId="{6ED33AE4-2550-E2AF-644E-E9C2D038EDF8}"/>
          </ac:picMkLst>
        </pc:picChg>
        <pc:picChg chg="add del mod modCrop">
          <ac:chgData name="(대학원생) 송상현 (도시환경공학과)" userId="70f2d841-58d8-4d83-bb54-db1f3fe2fa38" providerId="ADAL" clId="{AA65F1B0-6FC5-40C6-BC4F-3F561364A213}" dt="2023-01-26T22:07:30.545" v="5575" actId="478"/>
          <ac:picMkLst>
            <pc:docMk/>
            <pc:sldMk cId="141688736" sldId="698"/>
            <ac:picMk id="14" creationId="{B146815D-C90E-B608-B420-19F40EEAB9CB}"/>
          </ac:picMkLst>
        </pc:picChg>
        <pc:picChg chg="add del mod modCrop">
          <ac:chgData name="(대학원생) 송상현 (도시환경공학과)" userId="70f2d841-58d8-4d83-bb54-db1f3fe2fa38" providerId="ADAL" clId="{AA65F1B0-6FC5-40C6-BC4F-3F561364A213}" dt="2023-01-26T22:07:55.052" v="5584" actId="478"/>
          <ac:picMkLst>
            <pc:docMk/>
            <pc:sldMk cId="141688736" sldId="698"/>
            <ac:picMk id="16" creationId="{76B1B061-11CC-5BB3-BD81-81065597E284}"/>
          </ac:picMkLst>
        </pc:picChg>
        <pc:picChg chg="add mod ord modCrop">
          <ac:chgData name="(대학원생) 송상현 (도시환경공학과)" userId="70f2d841-58d8-4d83-bb54-db1f3fe2fa38" providerId="ADAL" clId="{AA65F1B0-6FC5-40C6-BC4F-3F561364A213}" dt="2023-01-26T22:07:35.734" v="5577" actId="1076"/>
          <ac:picMkLst>
            <pc:docMk/>
            <pc:sldMk cId="141688736" sldId="698"/>
            <ac:picMk id="25" creationId="{5205B39B-C4C0-02C9-17B8-A31819F7C7F9}"/>
          </ac:picMkLst>
        </pc:picChg>
        <pc:picChg chg="add mod ord modCrop">
          <ac:chgData name="(대학원생) 송상현 (도시환경공학과)" userId="70f2d841-58d8-4d83-bb54-db1f3fe2fa38" providerId="ADAL" clId="{AA65F1B0-6FC5-40C6-BC4F-3F561364A213}" dt="2023-01-26T22:08:01.463" v="5587" actId="1076"/>
          <ac:picMkLst>
            <pc:docMk/>
            <pc:sldMk cId="141688736" sldId="698"/>
            <ac:picMk id="27" creationId="{0361E996-A30F-9237-EBE7-B14A3FB35892}"/>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32" creationId="{5CE32164-2D5E-B921-39EA-84E3CCD1A973}"/>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36" creationId="{EA60AF76-597C-FCC7-0AB4-36F3DCD093F4}"/>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37" creationId="{B17FFDEA-9359-9B3B-1489-8A90E913F2AA}"/>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38" creationId="{C7CFBD99-970F-7047-D58D-CB778D427A5E}"/>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60" creationId="{A121283B-A5F5-A6FF-E137-F2C50332CFB3}"/>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61" creationId="{066409DA-4F56-4EFC-C357-13570B94AEF7}"/>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62" creationId="{F9018114-32A2-65DE-03B2-251F7E73D56B}"/>
          </ac:picMkLst>
        </pc:picChg>
        <pc:picChg chg="del">
          <ac:chgData name="(대학원생) 송상현 (도시환경공학과)" userId="70f2d841-58d8-4d83-bb54-db1f3fe2fa38" providerId="ADAL" clId="{AA65F1B0-6FC5-40C6-BC4F-3F561364A213}" dt="2023-01-26T19:28:45.907" v="3733" actId="478"/>
          <ac:picMkLst>
            <pc:docMk/>
            <pc:sldMk cId="141688736" sldId="698"/>
            <ac:picMk id="66" creationId="{A0FA5624-AF34-F263-CAC8-C541ABE6B1F3}"/>
          </ac:picMkLst>
        </pc:picChg>
      </pc:sldChg>
    </pc:docChg>
  </pc:docChgLst>
  <pc:docChgLst>
    <pc:chgData name="(대학원생) 송상현 (도시환경공학과)" userId="70f2d841-58d8-4d83-bb54-db1f3fe2fa38" providerId="ADAL" clId="{8B0263E8-08B4-1B42-9A77-1EC331683C48}"/>
    <pc:docChg chg="custSel modSld">
      <pc:chgData name="(대학원생) 송상현 (도시환경공학과)" userId="70f2d841-58d8-4d83-bb54-db1f3fe2fa38" providerId="ADAL" clId="{8B0263E8-08B4-1B42-9A77-1EC331683C48}" dt="2023-01-21T00:39:15.836" v="41" actId="478"/>
      <pc:docMkLst>
        <pc:docMk/>
      </pc:docMkLst>
      <pc:sldChg chg="modSp mod">
        <pc:chgData name="(대학원생) 송상현 (도시환경공학과)" userId="70f2d841-58d8-4d83-bb54-db1f3fe2fa38" providerId="ADAL" clId="{8B0263E8-08B4-1B42-9A77-1EC331683C48}" dt="2023-01-21T00:32:06.113" v="40" actId="6549"/>
        <pc:sldMkLst>
          <pc:docMk/>
          <pc:sldMk cId="3563639607" sldId="263"/>
        </pc:sldMkLst>
        <pc:spChg chg="mod">
          <ac:chgData name="(대학원생) 송상현 (도시환경공학과)" userId="70f2d841-58d8-4d83-bb54-db1f3fe2fa38" providerId="ADAL" clId="{8B0263E8-08B4-1B42-9A77-1EC331683C48}" dt="2023-01-21T00:32:06.113" v="40" actId="6549"/>
          <ac:spMkLst>
            <pc:docMk/>
            <pc:sldMk cId="3563639607" sldId="263"/>
            <ac:spMk id="14" creationId="{A4865DE7-F409-4309-BA1F-3990764ED3DA}"/>
          </ac:spMkLst>
        </pc:spChg>
      </pc:sldChg>
      <pc:sldChg chg="delSp mod">
        <pc:chgData name="(대학원생) 송상현 (도시환경공학과)" userId="70f2d841-58d8-4d83-bb54-db1f3fe2fa38" providerId="ADAL" clId="{8B0263E8-08B4-1B42-9A77-1EC331683C48}" dt="2023-01-21T00:39:15.836" v="41" actId="478"/>
        <pc:sldMkLst>
          <pc:docMk/>
          <pc:sldMk cId="2842930106" sldId="684"/>
        </pc:sldMkLst>
        <pc:picChg chg="del">
          <ac:chgData name="(대학원생) 송상현 (도시환경공학과)" userId="70f2d841-58d8-4d83-bb54-db1f3fe2fa38" providerId="ADAL" clId="{8B0263E8-08B4-1B42-9A77-1EC331683C48}" dt="2023-01-21T00:39:15.836" v="41" actId="478"/>
          <ac:picMkLst>
            <pc:docMk/>
            <pc:sldMk cId="2842930106" sldId="684"/>
            <ac:picMk id="6" creationId="{E393FC9F-0561-A6C1-245E-F20284DAA578}"/>
          </ac:picMkLst>
        </pc:picChg>
        <pc:picChg chg="del">
          <ac:chgData name="(대학원생) 송상현 (도시환경공학과)" userId="70f2d841-58d8-4d83-bb54-db1f3fe2fa38" providerId="ADAL" clId="{8B0263E8-08B4-1B42-9A77-1EC331683C48}" dt="2023-01-21T00:39:15.836" v="41" actId="478"/>
          <ac:picMkLst>
            <pc:docMk/>
            <pc:sldMk cId="2842930106" sldId="684"/>
            <ac:picMk id="8" creationId="{83ACBFB0-4486-B7EF-0238-5B7771946767}"/>
          </ac:picMkLst>
        </pc:picChg>
        <pc:picChg chg="del">
          <ac:chgData name="(대학원생) 송상현 (도시환경공학과)" userId="70f2d841-58d8-4d83-bb54-db1f3fe2fa38" providerId="ADAL" clId="{8B0263E8-08B4-1B42-9A77-1EC331683C48}" dt="2023-01-21T00:39:15.836" v="41" actId="478"/>
          <ac:picMkLst>
            <pc:docMk/>
            <pc:sldMk cId="2842930106" sldId="684"/>
            <ac:picMk id="25" creationId="{4E17E581-A44B-6FD7-03B0-C8BAD55FBAF6}"/>
          </ac:picMkLst>
        </pc:picChg>
        <pc:picChg chg="del">
          <ac:chgData name="(대학원생) 송상현 (도시환경공학과)" userId="70f2d841-58d8-4d83-bb54-db1f3fe2fa38" providerId="ADAL" clId="{8B0263E8-08B4-1B42-9A77-1EC331683C48}" dt="2023-01-21T00:39:15.836" v="41" actId="478"/>
          <ac:picMkLst>
            <pc:docMk/>
            <pc:sldMk cId="2842930106" sldId="684"/>
            <ac:picMk id="27" creationId="{89E9F78B-C99F-03B4-3539-DBB9E4DFCA8C}"/>
          </ac:picMkLst>
        </pc:picChg>
      </pc:sldChg>
    </pc:docChg>
  </pc:docChgLst>
  <pc:docChgLst>
    <pc:chgData name="(대학원생) 송상현 (도시환경공학과)" userId="70f2d841-58d8-4d83-bb54-db1f3fe2fa38" providerId="ADAL" clId="{CF6589C2-62ED-4F7F-93E6-6D767A22CD49}"/>
    <pc:docChg chg="modSld modMainMaster">
      <pc:chgData name="(대학원생) 송상현 (도시환경공학과)" userId="70f2d841-58d8-4d83-bb54-db1f3fe2fa38" providerId="ADAL" clId="{CF6589C2-62ED-4F7F-93E6-6D767A22CD49}" dt="2022-11-01T11:02:13.194" v="55" actId="14100"/>
      <pc:docMkLst>
        <pc:docMk/>
      </pc:docMkLst>
      <pc:sldChg chg="addSp delSp modSp">
        <pc:chgData name="(대학원생) 송상현 (도시환경공학과)" userId="70f2d841-58d8-4d83-bb54-db1f3fe2fa38" providerId="ADAL" clId="{CF6589C2-62ED-4F7F-93E6-6D767A22CD49}" dt="2022-11-01T11:01:14.236" v="14"/>
        <pc:sldMkLst>
          <pc:docMk/>
          <pc:sldMk cId="3122994821" sldId="257"/>
        </pc:sldMkLst>
        <pc:picChg chg="add del mod">
          <ac:chgData name="(대학원생) 송상현 (도시환경공학과)" userId="70f2d841-58d8-4d83-bb54-db1f3fe2fa38" providerId="ADAL" clId="{CF6589C2-62ED-4F7F-93E6-6D767A22CD49}" dt="2022-11-01T11:00:47.501" v="9"/>
          <ac:picMkLst>
            <pc:docMk/>
            <pc:sldMk cId="3122994821" sldId="257"/>
            <ac:picMk id="2" creationId="{72B92A7A-F78A-49C8-D57A-D7D6796D5B44}"/>
          </ac:picMkLst>
        </pc:picChg>
        <pc:picChg chg="add del mod">
          <ac:chgData name="(대학원생) 송상현 (도시환경공학과)" userId="70f2d841-58d8-4d83-bb54-db1f3fe2fa38" providerId="ADAL" clId="{CF6589C2-62ED-4F7F-93E6-6D767A22CD49}" dt="2022-11-01T11:01:14.236" v="14"/>
          <ac:picMkLst>
            <pc:docMk/>
            <pc:sldMk cId="3122994821" sldId="257"/>
            <ac:picMk id="5" creationId="{9DD9B466-8926-A94C-431A-AFB7A257A8C5}"/>
          </ac:picMkLst>
        </pc:picChg>
      </pc:sldChg>
      <pc:sldChg chg="addSp delSp modSp mod">
        <pc:chgData name="(대학원생) 송상현 (도시환경공학과)" userId="70f2d841-58d8-4d83-bb54-db1f3fe2fa38" providerId="ADAL" clId="{CF6589C2-62ED-4F7F-93E6-6D767A22CD49}" dt="2022-11-01T11:02:13.194" v="55" actId="14100"/>
        <pc:sldMkLst>
          <pc:docMk/>
          <pc:sldMk cId="3563639607" sldId="263"/>
        </pc:sldMkLst>
        <pc:spChg chg="mod">
          <ac:chgData name="(대학원생) 송상현 (도시환경공학과)" userId="70f2d841-58d8-4d83-bb54-db1f3fe2fa38" providerId="ADAL" clId="{CF6589C2-62ED-4F7F-93E6-6D767A22CD49}" dt="2022-11-01T11:02:13.194" v="55" actId="14100"/>
          <ac:spMkLst>
            <pc:docMk/>
            <pc:sldMk cId="3563639607" sldId="263"/>
            <ac:spMk id="14" creationId="{A4865DE7-F409-4309-BA1F-3990764ED3DA}"/>
          </ac:spMkLst>
        </pc:spChg>
        <pc:picChg chg="add mod">
          <ac:chgData name="(대학원생) 송상현 (도시환경공학과)" userId="70f2d841-58d8-4d83-bb54-db1f3fe2fa38" providerId="ADAL" clId="{CF6589C2-62ED-4F7F-93E6-6D767A22CD49}" dt="2022-11-01T11:00:19.378" v="5" actId="1076"/>
          <ac:picMkLst>
            <pc:docMk/>
            <pc:sldMk cId="3563639607" sldId="263"/>
            <ac:picMk id="4" creationId="{7240A51E-1FEC-745A-2428-B1F0DE6B2F1C}"/>
          </ac:picMkLst>
        </pc:picChg>
        <pc:picChg chg="del">
          <ac:chgData name="(대학원생) 송상현 (도시환경공학과)" userId="70f2d841-58d8-4d83-bb54-db1f3fe2fa38" providerId="ADAL" clId="{CF6589C2-62ED-4F7F-93E6-6D767A22CD49}" dt="2022-11-01T11:00:24.459" v="6" actId="478"/>
          <ac:picMkLst>
            <pc:docMk/>
            <pc:sldMk cId="3563639607" sldId="263"/>
            <ac:picMk id="9" creationId="{C9372DA3-57EA-B8F3-D19E-3A38838C2D50}"/>
          </ac:picMkLst>
        </pc:picChg>
      </pc:sldChg>
      <pc:sldChg chg="addSp modSp">
        <pc:chgData name="(대학원생) 송상현 (도시환경공학과)" userId="70f2d841-58d8-4d83-bb54-db1f3fe2fa38" providerId="ADAL" clId="{CF6589C2-62ED-4F7F-93E6-6D767A22CD49}" dt="2022-11-01T11:00:40.129" v="7"/>
        <pc:sldMkLst>
          <pc:docMk/>
          <pc:sldMk cId="215060973" sldId="653"/>
        </pc:sldMkLst>
        <pc:picChg chg="add mod">
          <ac:chgData name="(대학원생) 송상현 (도시환경공학과)" userId="70f2d841-58d8-4d83-bb54-db1f3fe2fa38" providerId="ADAL" clId="{CF6589C2-62ED-4F7F-93E6-6D767A22CD49}" dt="2022-11-01T11:00:40.129" v="7"/>
          <ac:picMkLst>
            <pc:docMk/>
            <pc:sldMk cId="215060973" sldId="653"/>
            <ac:picMk id="2" creationId="{BC3B46BE-B6D1-7654-1150-AF9D9F3591A0}"/>
          </ac:picMkLst>
        </pc:picChg>
      </pc:sldChg>
      <pc:sldMasterChg chg="modSldLayout">
        <pc:chgData name="(대학원생) 송상현 (도시환경공학과)" userId="70f2d841-58d8-4d83-bb54-db1f3fe2fa38" providerId="ADAL" clId="{CF6589C2-62ED-4F7F-93E6-6D767A22CD49}" dt="2022-11-01T11:01:03.138" v="12"/>
        <pc:sldMasterMkLst>
          <pc:docMk/>
          <pc:sldMasterMk cId="3254738202" sldId="2147483660"/>
        </pc:sldMasterMkLst>
        <pc:sldLayoutChg chg="addSp delSp modSp">
          <pc:chgData name="(대학원생) 송상현 (도시환경공학과)" userId="70f2d841-58d8-4d83-bb54-db1f3fe2fa38" providerId="ADAL" clId="{CF6589C2-62ED-4F7F-93E6-6D767A22CD49}" dt="2022-11-01T11:01:01.198" v="11" actId="11529"/>
          <pc:sldLayoutMkLst>
            <pc:docMk/>
            <pc:sldMasterMk cId="3254738202" sldId="2147483660"/>
            <pc:sldLayoutMk cId="2904441165" sldId="2147483661"/>
          </pc:sldLayoutMkLst>
          <pc:spChg chg="add del">
            <ac:chgData name="(대학원생) 송상현 (도시환경공학과)" userId="70f2d841-58d8-4d83-bb54-db1f3fe2fa38" providerId="ADAL" clId="{CF6589C2-62ED-4F7F-93E6-6D767A22CD49}" dt="2022-11-01T11:01:01.198" v="11" actId="11529"/>
            <ac:spMkLst>
              <pc:docMk/>
              <pc:sldMasterMk cId="3254738202" sldId="2147483660"/>
              <pc:sldLayoutMk cId="2904441165" sldId="2147483661"/>
              <ac:spMk id="2" creationId="{C9E98517-B36C-3AE6-1D01-08DE66693889}"/>
            </ac:spMkLst>
          </pc:spChg>
          <pc:spChg chg="add del mod">
            <ac:chgData name="(대학원생) 송상현 (도시환경공학과)" userId="70f2d841-58d8-4d83-bb54-db1f3fe2fa38" providerId="ADAL" clId="{CF6589C2-62ED-4F7F-93E6-6D767A22CD49}" dt="2022-11-01T11:01:01.198" v="11" actId="11529"/>
            <ac:spMkLst>
              <pc:docMk/>
              <pc:sldMasterMk cId="3254738202" sldId="2147483660"/>
              <pc:sldLayoutMk cId="2904441165" sldId="2147483661"/>
              <ac:spMk id="3" creationId="{A7B1ECDD-52AD-5C76-B7AF-5936CBB6846C}"/>
            </ac:spMkLst>
          </pc:spChg>
        </pc:sldLayoutChg>
        <pc:sldLayoutChg chg="addSp modSp">
          <pc:chgData name="(대학원생) 송상현 (도시환경공학과)" userId="70f2d841-58d8-4d83-bb54-db1f3fe2fa38" providerId="ADAL" clId="{CF6589C2-62ED-4F7F-93E6-6D767A22CD49}" dt="2022-11-01T11:01:03.138" v="12"/>
          <pc:sldLayoutMkLst>
            <pc:docMk/>
            <pc:sldMasterMk cId="3254738202" sldId="2147483660"/>
            <pc:sldLayoutMk cId="3933913857" sldId="2147483662"/>
          </pc:sldLayoutMkLst>
          <pc:picChg chg="add mod">
            <ac:chgData name="(대학원생) 송상현 (도시환경공학과)" userId="70f2d841-58d8-4d83-bb54-db1f3fe2fa38" providerId="ADAL" clId="{CF6589C2-62ED-4F7F-93E6-6D767A22CD49}" dt="2022-11-01T11:01:03.138" v="12"/>
            <ac:picMkLst>
              <pc:docMk/>
              <pc:sldMasterMk cId="3254738202" sldId="2147483660"/>
              <pc:sldLayoutMk cId="3933913857" sldId="2147483662"/>
              <ac:picMk id="2" creationId="{A16A193B-A662-0BA7-599B-A450AEEE1690}"/>
            </ac:picMkLst>
          </pc:picChg>
        </pc:sldLayoutChg>
      </pc:sldMasterChg>
    </pc:docChg>
  </pc:docChgLst>
  <pc:docChgLst>
    <pc:chgData name="(대학원생) 송상현 (도시환경공학과)" userId="70f2d841-58d8-4d83-bb54-db1f3fe2fa38" providerId="ADAL" clId="{8E07BAEA-41DD-4076-AB94-7257E961E5E4}"/>
    <pc:docChg chg="undo custSel addSld delSld modSld sldOrd modMainMaster modNotesMaster">
      <pc:chgData name="(대학원생) 송상현 (도시환경공학과)" userId="70f2d841-58d8-4d83-bb54-db1f3fe2fa38" providerId="ADAL" clId="{8E07BAEA-41DD-4076-AB94-7257E961E5E4}" dt="2023-04-17T05:03:54.815" v="8138"/>
      <pc:docMkLst>
        <pc:docMk/>
      </pc:docMkLst>
      <pc:sldChg chg="addSp delSp modSp mod ord">
        <pc:chgData name="(대학원생) 송상현 (도시환경공학과)" userId="70f2d841-58d8-4d83-bb54-db1f3fe2fa38" providerId="ADAL" clId="{8E07BAEA-41DD-4076-AB94-7257E961E5E4}" dt="2023-04-17T04:15:28.487" v="7490"/>
        <pc:sldMkLst>
          <pc:docMk/>
          <pc:sldMk cId="3122994821" sldId="257"/>
        </pc:sldMkLst>
        <pc:spChg chg="mod">
          <ac:chgData name="(대학원생) 송상현 (도시환경공학과)" userId="70f2d841-58d8-4d83-bb54-db1f3fe2fa38" providerId="ADAL" clId="{8E07BAEA-41DD-4076-AB94-7257E961E5E4}" dt="2023-04-17T04:13:48.066" v="7472" actId="3626"/>
          <ac:spMkLst>
            <pc:docMk/>
            <pc:sldMk cId="3122994821" sldId="257"/>
            <ac:spMk id="4" creationId="{00000000-0000-0000-0000-000000000000}"/>
          </ac:spMkLst>
        </pc:spChg>
        <pc:spChg chg="mod">
          <ac:chgData name="(대학원생) 송상현 (도시환경공학과)" userId="70f2d841-58d8-4d83-bb54-db1f3fe2fa38" providerId="ADAL" clId="{8E07BAEA-41DD-4076-AB94-7257E961E5E4}" dt="2023-04-17T04:13:51.491" v="7473" actId="3626"/>
          <ac:spMkLst>
            <pc:docMk/>
            <pc:sldMk cId="3122994821" sldId="257"/>
            <ac:spMk id="5" creationId="{1A26463D-4136-85E7-71E1-EDFB7886D6B5}"/>
          </ac:spMkLst>
        </pc:spChg>
        <pc:spChg chg="mod">
          <ac:chgData name="(대학원생) 송상현 (도시환경공학과)" userId="70f2d841-58d8-4d83-bb54-db1f3fe2fa38" providerId="ADAL" clId="{8E07BAEA-41DD-4076-AB94-7257E961E5E4}" dt="2023-04-17T04:14:44.876" v="7482"/>
          <ac:spMkLst>
            <pc:docMk/>
            <pc:sldMk cId="3122994821" sldId="257"/>
            <ac:spMk id="6" creationId="{9C638370-1177-322A-5C27-1C45F95CABE7}"/>
          </ac:spMkLst>
        </pc:spChg>
        <pc:spChg chg="mod">
          <ac:chgData name="(대학원생) 송상현 (도시환경공학과)" userId="70f2d841-58d8-4d83-bb54-db1f3fe2fa38" providerId="ADAL" clId="{8E07BAEA-41DD-4076-AB94-7257E961E5E4}" dt="2023-04-17T04:14:23.741" v="7481"/>
          <ac:spMkLst>
            <pc:docMk/>
            <pc:sldMk cId="3122994821" sldId="257"/>
            <ac:spMk id="8" creationId="{00000000-0000-0000-0000-000000000000}"/>
          </ac:spMkLst>
        </pc:spChg>
        <pc:spChg chg="mod">
          <ac:chgData name="(대학원생) 송상현 (도시환경공학과)" userId="70f2d841-58d8-4d83-bb54-db1f3fe2fa38" providerId="ADAL" clId="{8E07BAEA-41DD-4076-AB94-7257E961E5E4}" dt="2023-04-17T04:12:45.249" v="7469" actId="164"/>
          <ac:spMkLst>
            <pc:docMk/>
            <pc:sldMk cId="3122994821" sldId="257"/>
            <ac:spMk id="9" creationId="{00000000-0000-0000-0000-000000000000}"/>
          </ac:spMkLst>
        </pc:spChg>
        <pc:spChg chg="mod">
          <ac:chgData name="(대학원생) 송상현 (도시환경공학과)" userId="70f2d841-58d8-4d83-bb54-db1f3fe2fa38" providerId="ADAL" clId="{8E07BAEA-41DD-4076-AB94-7257E961E5E4}" dt="2023-04-17T04:14:52.036" v="7483"/>
          <ac:spMkLst>
            <pc:docMk/>
            <pc:sldMk cId="3122994821" sldId="257"/>
            <ac:spMk id="13" creationId="{FB5CBA2E-B123-7CB3-FB74-A81468542493}"/>
          </ac:spMkLst>
        </pc:spChg>
        <pc:spChg chg="mod">
          <ac:chgData name="(대학원생) 송상현 (도시환경공학과)" userId="70f2d841-58d8-4d83-bb54-db1f3fe2fa38" providerId="ADAL" clId="{8E07BAEA-41DD-4076-AB94-7257E961E5E4}" dt="2023-04-17T04:15:02.068" v="7484"/>
          <ac:spMkLst>
            <pc:docMk/>
            <pc:sldMk cId="3122994821" sldId="257"/>
            <ac:spMk id="17" creationId="{CB69FB09-E5AC-09C1-BA47-65C8C81F8A76}"/>
          </ac:spMkLst>
        </pc:spChg>
        <pc:spChg chg="mod">
          <ac:chgData name="(대학원생) 송상현 (도시환경공학과)" userId="70f2d841-58d8-4d83-bb54-db1f3fe2fa38" providerId="ADAL" clId="{8E07BAEA-41DD-4076-AB94-7257E961E5E4}" dt="2023-04-17T04:15:11.853" v="7485"/>
          <ac:spMkLst>
            <pc:docMk/>
            <pc:sldMk cId="3122994821" sldId="257"/>
            <ac:spMk id="25" creationId="{69BD12B8-7E47-B399-AC7C-466958A3B187}"/>
          </ac:spMkLst>
        </pc:spChg>
        <pc:grpChg chg="mod">
          <ac:chgData name="(대학원생) 송상현 (도시환경공학과)" userId="70f2d841-58d8-4d83-bb54-db1f3fe2fa38" providerId="ADAL" clId="{8E07BAEA-41DD-4076-AB94-7257E961E5E4}" dt="2023-04-17T04:12:45.249" v="7469" actId="164"/>
          <ac:grpSpMkLst>
            <pc:docMk/>
            <pc:sldMk cId="3122994821" sldId="257"/>
            <ac:grpSpMk id="10" creationId="{00000000-0000-0000-0000-000000000000}"/>
          </ac:grpSpMkLst>
        </pc:grpChg>
        <pc:grpChg chg="add mod">
          <ac:chgData name="(대학원생) 송상현 (도시환경공학과)" userId="70f2d841-58d8-4d83-bb54-db1f3fe2fa38" providerId="ADAL" clId="{8E07BAEA-41DD-4076-AB94-7257E961E5E4}" dt="2023-04-17T04:12:45.249" v="7469" actId="164"/>
          <ac:grpSpMkLst>
            <pc:docMk/>
            <pc:sldMk cId="3122994821" sldId="257"/>
            <ac:grpSpMk id="19" creationId="{8B0330A4-D4DD-421D-04DF-E77876733322}"/>
          </ac:grpSpMkLst>
        </pc:grpChg>
        <pc:picChg chg="del">
          <ac:chgData name="(대학원생) 송상현 (도시환경공학과)" userId="70f2d841-58d8-4d83-bb54-db1f3fe2fa38" providerId="ADAL" clId="{8E07BAEA-41DD-4076-AB94-7257E961E5E4}" dt="2023-04-17T04:15:17.318" v="7486" actId="478"/>
          <ac:picMkLst>
            <pc:docMk/>
            <pc:sldMk cId="3122994821" sldId="257"/>
            <ac:picMk id="20" creationId="{84D71E54-FB53-86A3-F018-D300BBFAD05D}"/>
          </ac:picMkLst>
        </pc:picChg>
        <pc:picChg chg="add del">
          <ac:chgData name="(대학원생) 송상현 (도시환경공학과)" userId="70f2d841-58d8-4d83-bb54-db1f3fe2fa38" providerId="ADAL" clId="{8E07BAEA-41DD-4076-AB94-7257E961E5E4}" dt="2023-04-17T04:15:28.313" v="7489" actId="478"/>
          <ac:picMkLst>
            <pc:docMk/>
            <pc:sldMk cId="3122994821" sldId="257"/>
            <ac:picMk id="21" creationId="{62CB80FC-0A65-F9A7-ACA3-A59CFB2255DC}"/>
          </ac:picMkLst>
        </pc:picChg>
        <pc:picChg chg="add mod">
          <ac:chgData name="(대학원생) 송상현 (도시환경공학과)" userId="70f2d841-58d8-4d83-bb54-db1f3fe2fa38" providerId="ADAL" clId="{8E07BAEA-41DD-4076-AB94-7257E961E5E4}" dt="2023-04-17T04:15:28.487" v="7490"/>
          <ac:picMkLst>
            <pc:docMk/>
            <pc:sldMk cId="3122994821" sldId="257"/>
            <ac:picMk id="22" creationId="{EC3C38C0-A48E-38CC-D457-D22830190C7D}"/>
          </ac:picMkLst>
        </pc:picChg>
      </pc:sldChg>
      <pc:sldChg chg="addSp delSp modSp mod modNotes">
        <pc:chgData name="(대학원생) 송상현 (도시환경공학과)" userId="70f2d841-58d8-4d83-bb54-db1f3fe2fa38" providerId="ADAL" clId="{8E07BAEA-41DD-4076-AB94-7257E961E5E4}" dt="2023-04-17T05:03:54.815" v="8138"/>
        <pc:sldMkLst>
          <pc:docMk/>
          <pc:sldMk cId="3563639607" sldId="263"/>
        </pc:sldMkLst>
        <pc:spChg chg="mod">
          <ac:chgData name="(대학원생) 송상현 (도시환경공학과)" userId="70f2d841-58d8-4d83-bb54-db1f3fe2fa38" providerId="ADAL" clId="{8E07BAEA-41DD-4076-AB94-7257E961E5E4}" dt="2023-04-15T02:31:41.306" v="416" actId="20577"/>
          <ac:spMkLst>
            <pc:docMk/>
            <pc:sldMk cId="3563639607" sldId="263"/>
            <ac:spMk id="3" creationId="{749E4ABB-7FCE-F27F-CDC5-453358E60C5F}"/>
          </ac:spMkLst>
        </pc:spChg>
        <pc:spChg chg="add mod">
          <ac:chgData name="(대학원생) 송상현 (도시환경공학과)" userId="70f2d841-58d8-4d83-bb54-db1f3fe2fa38" providerId="ADAL" clId="{8E07BAEA-41DD-4076-AB94-7257E961E5E4}" dt="2023-04-17T04:48:07.836" v="8132" actId="207"/>
          <ac:spMkLst>
            <pc:docMk/>
            <pc:sldMk cId="3563639607" sldId="263"/>
            <ac:spMk id="8" creationId="{C5D709A5-E261-CB56-09DF-0EC0BCE1E78C}"/>
          </ac:spMkLst>
        </pc:spChg>
        <pc:spChg chg="del">
          <ac:chgData name="(대학원생) 송상현 (도시환경공학과)" userId="70f2d841-58d8-4d83-bb54-db1f3fe2fa38" providerId="ADAL" clId="{8E07BAEA-41DD-4076-AB94-7257E961E5E4}" dt="2023-04-17T04:19:18.623" v="7566" actId="478"/>
          <ac:spMkLst>
            <pc:docMk/>
            <pc:sldMk cId="3563639607" sldId="263"/>
            <ac:spMk id="10" creationId="{BB05D972-654A-08E4-E15A-C1E05B895619}"/>
          </ac:spMkLst>
        </pc:spChg>
      </pc:sldChg>
      <pc:sldChg chg="delSp modSp mod">
        <pc:chgData name="(대학원생) 송상현 (도시환경공학과)" userId="70f2d841-58d8-4d83-bb54-db1f3fe2fa38" providerId="ADAL" clId="{8E07BAEA-41DD-4076-AB94-7257E961E5E4}" dt="2023-04-17T04:01:30.102" v="7281" actId="1076"/>
        <pc:sldMkLst>
          <pc:docMk/>
          <pc:sldMk cId="3885946244" sldId="664"/>
        </pc:sldMkLst>
        <pc:spChg chg="mod">
          <ac:chgData name="(대학원생) 송상현 (도시환경공학과)" userId="70f2d841-58d8-4d83-bb54-db1f3fe2fa38" providerId="ADAL" clId="{8E07BAEA-41DD-4076-AB94-7257E961E5E4}" dt="2023-04-17T01:49:27.159" v="6124" actId="404"/>
          <ac:spMkLst>
            <pc:docMk/>
            <pc:sldMk cId="3885946244" sldId="664"/>
            <ac:spMk id="29" creationId="{0B5FF86D-8191-AA45-86A3-B99E2A7333B7}"/>
          </ac:spMkLst>
        </pc:spChg>
        <pc:grpChg chg="mod">
          <ac:chgData name="(대학원생) 송상현 (도시환경공학과)" userId="70f2d841-58d8-4d83-bb54-db1f3fe2fa38" providerId="ADAL" clId="{8E07BAEA-41DD-4076-AB94-7257E961E5E4}" dt="2023-04-17T01:49:24.506" v="6123" actId="14100"/>
          <ac:grpSpMkLst>
            <pc:docMk/>
            <pc:sldMk cId="3885946244" sldId="664"/>
            <ac:grpSpMk id="26" creationId="{CDC95C78-5B36-7C49-B7D4-E9D7175E03A5}"/>
          </ac:grpSpMkLst>
        </pc:grpChg>
        <pc:picChg chg="del mod">
          <ac:chgData name="(대학원생) 송상현 (도시환경공학과)" userId="70f2d841-58d8-4d83-bb54-db1f3fe2fa38" providerId="ADAL" clId="{8E07BAEA-41DD-4076-AB94-7257E961E5E4}" dt="2023-04-17T04:01:24.893" v="7280" actId="478"/>
          <ac:picMkLst>
            <pc:docMk/>
            <pc:sldMk cId="3885946244" sldId="664"/>
            <ac:picMk id="6" creationId="{6C05E749-B80C-F4B6-C27B-E779C5E354AE}"/>
          </ac:picMkLst>
        </pc:picChg>
        <pc:picChg chg="del mod">
          <ac:chgData name="(대학원생) 송상현 (도시환경공학과)" userId="70f2d841-58d8-4d83-bb54-db1f3fe2fa38" providerId="ADAL" clId="{8E07BAEA-41DD-4076-AB94-7257E961E5E4}" dt="2023-04-17T04:01:24.893" v="7280" actId="478"/>
          <ac:picMkLst>
            <pc:docMk/>
            <pc:sldMk cId="3885946244" sldId="664"/>
            <ac:picMk id="7" creationId="{E3F38816-FEA3-A44C-E0D2-CBF33EE1BB2A}"/>
          </ac:picMkLst>
        </pc:picChg>
        <pc:picChg chg="mod">
          <ac:chgData name="(대학원생) 송상현 (도시환경공학과)" userId="70f2d841-58d8-4d83-bb54-db1f3fe2fa38" providerId="ADAL" clId="{8E07BAEA-41DD-4076-AB94-7257E961E5E4}" dt="2023-04-17T04:01:30.102" v="7281" actId="1076"/>
          <ac:picMkLst>
            <pc:docMk/>
            <pc:sldMk cId="3885946244" sldId="664"/>
            <ac:picMk id="16" creationId="{834ED04A-EE7A-F569-5E75-0F546EA99A0F}"/>
          </ac:picMkLst>
        </pc:picChg>
        <pc:picChg chg="mod">
          <ac:chgData name="(대학원생) 송상현 (도시환경공학과)" userId="70f2d841-58d8-4d83-bb54-db1f3fe2fa38" providerId="ADAL" clId="{8E07BAEA-41DD-4076-AB94-7257E961E5E4}" dt="2023-04-17T01:49:24.506" v="6123" actId="14100"/>
          <ac:picMkLst>
            <pc:docMk/>
            <pc:sldMk cId="3885946244" sldId="664"/>
            <ac:picMk id="27" creationId="{BB1A91CB-1DC3-DB4B-8B5F-F004FF17E91C}"/>
          </ac:picMkLst>
        </pc:picChg>
        <pc:picChg chg="mod">
          <ac:chgData name="(대학원생) 송상현 (도시환경공학과)" userId="70f2d841-58d8-4d83-bb54-db1f3fe2fa38" providerId="ADAL" clId="{8E07BAEA-41DD-4076-AB94-7257E961E5E4}" dt="2023-04-17T01:49:24.506" v="6123" actId="14100"/>
          <ac:picMkLst>
            <pc:docMk/>
            <pc:sldMk cId="3885946244" sldId="664"/>
            <ac:picMk id="28" creationId="{82A227D9-382B-3247-97BC-DF5C5072729F}"/>
          </ac:picMkLst>
        </pc:picChg>
        <pc:picChg chg="mod">
          <ac:chgData name="(대학원생) 송상현 (도시환경공학과)" userId="70f2d841-58d8-4d83-bb54-db1f3fe2fa38" providerId="ADAL" clId="{8E07BAEA-41DD-4076-AB94-7257E961E5E4}" dt="2023-04-17T01:49:24.506" v="6123" actId="14100"/>
          <ac:picMkLst>
            <pc:docMk/>
            <pc:sldMk cId="3885946244" sldId="664"/>
            <ac:picMk id="32" creationId="{989067D4-CCF9-8944-9B7A-A9B5716C3B23}"/>
          </ac:picMkLst>
        </pc:picChg>
      </pc:sldChg>
      <pc:sldChg chg="addSp delSp modSp mod">
        <pc:chgData name="(대학원생) 송상현 (도시환경공학과)" userId="70f2d841-58d8-4d83-bb54-db1f3fe2fa38" providerId="ADAL" clId="{8E07BAEA-41DD-4076-AB94-7257E961E5E4}" dt="2023-04-17T04:01:44.994" v="7285"/>
        <pc:sldMkLst>
          <pc:docMk/>
          <pc:sldMk cId="1168831766" sldId="671"/>
        </pc:sldMkLst>
        <pc:spChg chg="mod">
          <ac:chgData name="(대학원생) 송상현 (도시환경공학과)" userId="70f2d841-58d8-4d83-bb54-db1f3fe2fa38" providerId="ADAL" clId="{8E07BAEA-41DD-4076-AB94-7257E961E5E4}" dt="2023-04-17T02:47:01.534" v="6989" actId="20577"/>
          <ac:spMkLst>
            <pc:docMk/>
            <pc:sldMk cId="1168831766" sldId="671"/>
            <ac:spMk id="11" creationId="{A41644D4-417A-0A36-4B8E-F2F5F4CA07F7}"/>
          </ac:spMkLst>
        </pc:spChg>
        <pc:spChg chg="mod">
          <ac:chgData name="(대학원생) 송상현 (도시환경공학과)" userId="70f2d841-58d8-4d83-bb54-db1f3fe2fa38" providerId="ADAL" clId="{8E07BAEA-41DD-4076-AB94-7257E961E5E4}" dt="2023-04-17T02:47:11.140" v="6998" actId="14100"/>
          <ac:spMkLst>
            <pc:docMk/>
            <pc:sldMk cId="1168831766" sldId="671"/>
            <ac:spMk id="20" creationId="{0B93EE83-1D39-A5F9-03DB-CD03139EC5A6}"/>
          </ac:spMkLst>
        </pc:spChg>
        <pc:spChg chg="mod">
          <ac:chgData name="(대학원생) 송상현 (도시환경공학과)" userId="70f2d841-58d8-4d83-bb54-db1f3fe2fa38" providerId="ADAL" clId="{8E07BAEA-41DD-4076-AB94-7257E961E5E4}" dt="2023-04-17T02:46:44.217" v="6977" actId="2710"/>
          <ac:spMkLst>
            <pc:docMk/>
            <pc:sldMk cId="1168831766" sldId="671"/>
            <ac:spMk id="46" creationId="{6A0BB853-B777-2071-1E26-4AA30F6FFB7F}"/>
          </ac:spMkLst>
        </pc:spChg>
        <pc:spChg chg="mod">
          <ac:chgData name="(대학원생) 송상현 (도시환경공학과)" userId="70f2d841-58d8-4d83-bb54-db1f3fe2fa38" providerId="ADAL" clId="{8E07BAEA-41DD-4076-AB94-7257E961E5E4}" dt="2023-04-17T02:46:44.217" v="6977" actId="2710"/>
          <ac:spMkLst>
            <pc:docMk/>
            <pc:sldMk cId="1168831766" sldId="671"/>
            <ac:spMk id="48" creationId="{736543BA-446E-F8BC-7C6D-DB68ECFB50D6}"/>
          </ac:spMkLst>
        </pc:spChg>
        <pc:spChg chg="mod">
          <ac:chgData name="(대학원생) 송상현 (도시환경공학과)" userId="70f2d841-58d8-4d83-bb54-db1f3fe2fa38" providerId="ADAL" clId="{8E07BAEA-41DD-4076-AB94-7257E961E5E4}" dt="2023-04-17T02:46:44.217" v="6977" actId="2710"/>
          <ac:spMkLst>
            <pc:docMk/>
            <pc:sldMk cId="1168831766" sldId="671"/>
            <ac:spMk id="50" creationId="{BD29349A-F713-9411-7085-5134DDE247BC}"/>
          </ac:spMkLst>
        </pc:spChg>
        <pc:spChg chg="mod">
          <ac:chgData name="(대학원생) 송상현 (도시환경공학과)" userId="70f2d841-58d8-4d83-bb54-db1f3fe2fa38" providerId="ADAL" clId="{8E07BAEA-41DD-4076-AB94-7257E961E5E4}" dt="2023-04-17T02:46:44.217" v="6977" actId="2710"/>
          <ac:spMkLst>
            <pc:docMk/>
            <pc:sldMk cId="1168831766" sldId="671"/>
            <ac:spMk id="52" creationId="{03FABEF1-024E-5BA7-3286-E17A0F2927FD}"/>
          </ac:spMkLst>
        </pc:spChg>
        <pc:spChg chg="mod">
          <ac:chgData name="(대학원생) 송상현 (도시환경공학과)" userId="70f2d841-58d8-4d83-bb54-db1f3fe2fa38" providerId="ADAL" clId="{8E07BAEA-41DD-4076-AB94-7257E961E5E4}" dt="2023-04-17T02:46:44.217" v="6977" actId="2710"/>
          <ac:spMkLst>
            <pc:docMk/>
            <pc:sldMk cId="1168831766" sldId="671"/>
            <ac:spMk id="54" creationId="{B5643D01-AA32-80EA-E5A1-05EFBF4B09C2}"/>
          </ac:spMkLst>
        </pc:spChg>
        <pc:spChg chg="mod">
          <ac:chgData name="(대학원생) 송상현 (도시환경공학과)" userId="70f2d841-58d8-4d83-bb54-db1f3fe2fa38" providerId="ADAL" clId="{8E07BAEA-41DD-4076-AB94-7257E961E5E4}" dt="2023-04-17T02:46:56.072" v="6984" actId="1037"/>
          <ac:spMkLst>
            <pc:docMk/>
            <pc:sldMk cId="1168831766" sldId="671"/>
            <ac:spMk id="59" creationId="{4D80D26B-66C0-0831-FAC1-731851548D83}"/>
          </ac:spMkLst>
        </pc:spChg>
        <pc:spChg chg="mod">
          <ac:chgData name="(대학원생) 송상현 (도시환경공학과)" userId="70f2d841-58d8-4d83-bb54-db1f3fe2fa38" providerId="ADAL" clId="{8E07BAEA-41DD-4076-AB94-7257E961E5E4}" dt="2023-04-17T02:46:44.217" v="6977" actId="2710"/>
          <ac:spMkLst>
            <pc:docMk/>
            <pc:sldMk cId="1168831766" sldId="671"/>
            <ac:spMk id="61" creationId="{663B525C-5B79-E5DA-F1C6-8412458ADA61}"/>
          </ac:spMkLst>
        </pc:spChg>
        <pc:picChg chg="add mod">
          <ac:chgData name="(대학원생) 송상현 (도시환경공학과)" userId="70f2d841-58d8-4d83-bb54-db1f3fe2fa38" providerId="ADAL" clId="{8E07BAEA-41DD-4076-AB94-7257E961E5E4}" dt="2023-04-17T04:01:44.994" v="7285"/>
          <ac:picMkLst>
            <pc:docMk/>
            <pc:sldMk cId="1168831766" sldId="671"/>
            <ac:picMk id="6" creationId="{CB8229FA-77DE-97CF-F186-4B9C5CB8CB12}"/>
          </ac:picMkLst>
        </pc:picChg>
        <pc:picChg chg="del">
          <ac:chgData name="(대학원생) 송상현 (도시환경공학과)" userId="70f2d841-58d8-4d83-bb54-db1f3fe2fa38" providerId="ADAL" clId="{8E07BAEA-41DD-4076-AB94-7257E961E5E4}" dt="2023-04-17T04:01:44.180" v="7284" actId="478"/>
          <ac:picMkLst>
            <pc:docMk/>
            <pc:sldMk cId="1168831766" sldId="671"/>
            <ac:picMk id="7" creationId="{DB3E57A0-76FE-0922-F164-2BE13CE34901}"/>
          </ac:picMkLst>
        </pc:picChg>
        <pc:picChg chg="del">
          <ac:chgData name="(대학원생) 송상현 (도시환경공학과)" userId="70f2d841-58d8-4d83-bb54-db1f3fe2fa38" providerId="ADAL" clId="{8E07BAEA-41DD-4076-AB94-7257E961E5E4}" dt="2023-04-17T04:01:44.180" v="7284" actId="478"/>
          <ac:picMkLst>
            <pc:docMk/>
            <pc:sldMk cId="1168831766" sldId="671"/>
            <ac:picMk id="8" creationId="{AE5BF42F-36CB-3CE8-34C3-0CC7CD26283F}"/>
          </ac:picMkLst>
        </pc:picChg>
        <pc:picChg chg="del">
          <ac:chgData name="(대학원생) 송상현 (도시환경공학과)" userId="70f2d841-58d8-4d83-bb54-db1f3fe2fa38" providerId="ADAL" clId="{8E07BAEA-41DD-4076-AB94-7257E961E5E4}" dt="2023-04-17T04:01:44.180" v="7284" actId="478"/>
          <ac:picMkLst>
            <pc:docMk/>
            <pc:sldMk cId="1168831766" sldId="671"/>
            <ac:picMk id="9" creationId="{18E4EC47-E5F1-D6A4-A978-2413A51045D2}"/>
          </ac:picMkLst>
        </pc:picChg>
      </pc:sldChg>
      <pc:sldChg chg="addSp delSp modSp">
        <pc:chgData name="(대학원생) 송상현 (도시환경공학과)" userId="70f2d841-58d8-4d83-bb54-db1f3fe2fa38" providerId="ADAL" clId="{8E07BAEA-41DD-4076-AB94-7257E961E5E4}" dt="2023-04-17T04:01:50.085" v="7288"/>
        <pc:sldMkLst>
          <pc:docMk/>
          <pc:sldMk cId="1905783596" sldId="675"/>
        </pc:sldMkLst>
        <pc:picChg chg="del">
          <ac:chgData name="(대학원생) 송상현 (도시환경공학과)" userId="70f2d841-58d8-4d83-bb54-db1f3fe2fa38" providerId="ADAL" clId="{8E07BAEA-41DD-4076-AB94-7257E961E5E4}" dt="2023-04-17T04:01:49.735" v="7287" actId="478"/>
          <ac:picMkLst>
            <pc:docMk/>
            <pc:sldMk cId="1905783596" sldId="675"/>
            <ac:picMk id="5" creationId="{7E4F1B0B-F171-C0DA-060A-FD970B20812E}"/>
          </ac:picMkLst>
        </pc:picChg>
        <pc:picChg chg="del">
          <ac:chgData name="(대학원생) 송상현 (도시환경공학과)" userId="70f2d841-58d8-4d83-bb54-db1f3fe2fa38" providerId="ADAL" clId="{8E07BAEA-41DD-4076-AB94-7257E961E5E4}" dt="2023-04-17T04:01:49.735" v="7287" actId="478"/>
          <ac:picMkLst>
            <pc:docMk/>
            <pc:sldMk cId="1905783596" sldId="675"/>
            <ac:picMk id="7" creationId="{BB11F136-4CEE-7B33-2F36-2CA8C6E9D77E}"/>
          </ac:picMkLst>
        </pc:picChg>
        <pc:picChg chg="del">
          <ac:chgData name="(대학원생) 송상현 (도시환경공학과)" userId="70f2d841-58d8-4d83-bb54-db1f3fe2fa38" providerId="ADAL" clId="{8E07BAEA-41DD-4076-AB94-7257E961E5E4}" dt="2023-04-17T04:01:49.735" v="7287" actId="478"/>
          <ac:picMkLst>
            <pc:docMk/>
            <pc:sldMk cId="1905783596" sldId="675"/>
            <ac:picMk id="8" creationId="{BD5087D3-4094-C947-4AC9-2AA62C299866}"/>
          </ac:picMkLst>
        </pc:picChg>
        <pc:picChg chg="add mod">
          <ac:chgData name="(대학원생) 송상현 (도시환경공학과)" userId="70f2d841-58d8-4d83-bb54-db1f3fe2fa38" providerId="ADAL" clId="{8E07BAEA-41DD-4076-AB94-7257E961E5E4}" dt="2023-04-17T04:01:50.085" v="7288"/>
          <ac:picMkLst>
            <pc:docMk/>
            <pc:sldMk cId="1905783596" sldId="675"/>
            <ac:picMk id="10" creationId="{3187D31D-8818-1D85-777C-2CC4D70186B8}"/>
          </ac:picMkLst>
        </pc:picChg>
      </pc:sldChg>
      <pc:sldChg chg="addSp delSp modSp mod">
        <pc:chgData name="(대학원생) 송상현 (도시환경공학과)" userId="70f2d841-58d8-4d83-bb54-db1f3fe2fa38" providerId="ADAL" clId="{8E07BAEA-41DD-4076-AB94-7257E961E5E4}" dt="2023-04-17T04:01:46.575" v="7286"/>
        <pc:sldMkLst>
          <pc:docMk/>
          <pc:sldMk cId="1358154007" sldId="679"/>
        </pc:sldMkLst>
        <pc:graphicFrameChg chg="modGraphic">
          <ac:chgData name="(대학원생) 송상현 (도시환경공학과)" userId="70f2d841-58d8-4d83-bb54-db1f3fe2fa38" providerId="ADAL" clId="{8E07BAEA-41DD-4076-AB94-7257E961E5E4}" dt="2023-04-15T03:06:54.665" v="1013" actId="14100"/>
          <ac:graphicFrameMkLst>
            <pc:docMk/>
            <pc:sldMk cId="1358154007" sldId="679"/>
            <ac:graphicFrameMk id="33" creationId="{914BC842-1281-7C45-8D5E-3A605151DA11}"/>
          </ac:graphicFrameMkLst>
        </pc:graphicFrameChg>
        <pc:picChg chg="add mod">
          <ac:chgData name="(대학원생) 송상현 (도시환경공학과)" userId="70f2d841-58d8-4d83-bb54-db1f3fe2fa38" providerId="ADAL" clId="{8E07BAEA-41DD-4076-AB94-7257E961E5E4}" dt="2023-04-17T04:01:46.575" v="7286"/>
          <ac:picMkLst>
            <pc:docMk/>
            <pc:sldMk cId="1358154007" sldId="679"/>
            <ac:picMk id="5" creationId="{651B8233-B4CC-A53F-50EF-91FEACC2D522}"/>
          </ac:picMkLst>
        </pc:picChg>
        <pc:picChg chg="del">
          <ac:chgData name="(대학원생) 송상현 (도시환경공학과)" userId="70f2d841-58d8-4d83-bb54-db1f3fe2fa38" providerId="ADAL" clId="{8E07BAEA-41DD-4076-AB94-7257E961E5E4}" dt="2023-04-17T04:01:41.991" v="7283" actId="478"/>
          <ac:picMkLst>
            <pc:docMk/>
            <pc:sldMk cId="1358154007" sldId="679"/>
            <ac:picMk id="17" creationId="{829115DE-65E7-06B6-EFB4-60C5C2F355DF}"/>
          </ac:picMkLst>
        </pc:picChg>
        <pc:picChg chg="del">
          <ac:chgData name="(대학원생) 송상현 (도시환경공학과)" userId="70f2d841-58d8-4d83-bb54-db1f3fe2fa38" providerId="ADAL" clId="{8E07BAEA-41DD-4076-AB94-7257E961E5E4}" dt="2023-04-17T04:01:41.991" v="7283" actId="478"/>
          <ac:picMkLst>
            <pc:docMk/>
            <pc:sldMk cId="1358154007" sldId="679"/>
            <ac:picMk id="18" creationId="{DC4B731A-82D4-053F-626F-074D6975761D}"/>
          </ac:picMkLst>
        </pc:picChg>
        <pc:picChg chg="del">
          <ac:chgData name="(대학원생) 송상현 (도시환경공학과)" userId="70f2d841-58d8-4d83-bb54-db1f3fe2fa38" providerId="ADAL" clId="{8E07BAEA-41DD-4076-AB94-7257E961E5E4}" dt="2023-04-17T04:01:41.991" v="7283" actId="478"/>
          <ac:picMkLst>
            <pc:docMk/>
            <pc:sldMk cId="1358154007" sldId="679"/>
            <ac:picMk id="19" creationId="{CD3949B8-02F0-7A00-9CFD-B196DF9177D6}"/>
          </ac:picMkLst>
        </pc:picChg>
      </pc:sldChg>
      <pc:sldChg chg="addSp delSp modSp mod">
        <pc:chgData name="(대학원생) 송상현 (도시환경공학과)" userId="70f2d841-58d8-4d83-bb54-db1f3fe2fa38" providerId="ADAL" clId="{8E07BAEA-41DD-4076-AB94-7257E961E5E4}" dt="2023-04-17T04:01:53.851" v="7290"/>
        <pc:sldMkLst>
          <pc:docMk/>
          <pc:sldMk cId="1484597349" sldId="692"/>
        </pc:sldMkLst>
        <pc:spChg chg="mod">
          <ac:chgData name="(대학원생) 송상현 (도시환경공학과)" userId="70f2d841-58d8-4d83-bb54-db1f3fe2fa38" providerId="ADAL" clId="{8E07BAEA-41DD-4076-AB94-7257E961E5E4}" dt="2023-04-14T06:55:21.804" v="51" actId="20577"/>
          <ac:spMkLst>
            <pc:docMk/>
            <pc:sldMk cId="1484597349" sldId="692"/>
            <ac:spMk id="45" creationId="{880B3A22-9514-6B48-AAFE-6469CDBB34F6}"/>
          </ac:spMkLst>
        </pc:spChg>
        <pc:spChg chg="mod">
          <ac:chgData name="(대학원생) 송상현 (도시환경공학과)" userId="70f2d841-58d8-4d83-bb54-db1f3fe2fa38" providerId="ADAL" clId="{8E07BAEA-41DD-4076-AB94-7257E961E5E4}" dt="2023-04-17T01:12:45.338" v="5491" actId="20577"/>
          <ac:spMkLst>
            <pc:docMk/>
            <pc:sldMk cId="1484597349" sldId="692"/>
            <ac:spMk id="64" creationId="{D8C04F6E-331E-EEDA-1116-D9A107DA8948}"/>
          </ac:spMkLst>
        </pc:spChg>
        <pc:picChg chg="add mod">
          <ac:chgData name="(대학원생) 송상현 (도시환경공학과)" userId="70f2d841-58d8-4d83-bb54-db1f3fe2fa38" providerId="ADAL" clId="{8E07BAEA-41DD-4076-AB94-7257E961E5E4}" dt="2023-04-17T04:01:53.851" v="7290"/>
          <ac:picMkLst>
            <pc:docMk/>
            <pc:sldMk cId="1484597349" sldId="692"/>
            <ac:picMk id="5" creationId="{018BF090-1DBD-1D6D-2F9C-123B0F3133C4}"/>
          </ac:picMkLst>
        </pc:picChg>
        <pc:picChg chg="del">
          <ac:chgData name="(대학원생) 송상현 (도시환경공학과)" userId="70f2d841-58d8-4d83-bb54-db1f3fe2fa38" providerId="ADAL" clId="{8E07BAEA-41DD-4076-AB94-7257E961E5E4}" dt="2023-04-17T04:01:53.217" v="7289" actId="478"/>
          <ac:picMkLst>
            <pc:docMk/>
            <pc:sldMk cId="1484597349" sldId="692"/>
            <ac:picMk id="26" creationId="{B652696A-5E6E-5BE6-55B7-6564AAC4441F}"/>
          </ac:picMkLst>
        </pc:picChg>
        <pc:picChg chg="del">
          <ac:chgData name="(대학원생) 송상현 (도시환경공학과)" userId="70f2d841-58d8-4d83-bb54-db1f3fe2fa38" providerId="ADAL" clId="{8E07BAEA-41DD-4076-AB94-7257E961E5E4}" dt="2023-04-17T04:01:53.217" v="7289" actId="478"/>
          <ac:picMkLst>
            <pc:docMk/>
            <pc:sldMk cId="1484597349" sldId="692"/>
            <ac:picMk id="27" creationId="{AA5E32D1-D839-0C03-BC9C-6E939DB925F0}"/>
          </ac:picMkLst>
        </pc:picChg>
        <pc:picChg chg="del">
          <ac:chgData name="(대학원생) 송상현 (도시환경공학과)" userId="70f2d841-58d8-4d83-bb54-db1f3fe2fa38" providerId="ADAL" clId="{8E07BAEA-41DD-4076-AB94-7257E961E5E4}" dt="2023-04-17T04:01:53.217" v="7289" actId="478"/>
          <ac:picMkLst>
            <pc:docMk/>
            <pc:sldMk cId="1484597349" sldId="692"/>
            <ac:picMk id="28" creationId="{70653040-EE3E-09EA-6AD4-FFF299B9EBDB}"/>
          </ac:picMkLst>
        </pc:picChg>
      </pc:sldChg>
      <pc:sldChg chg="addSp delSp modSp">
        <pc:chgData name="(대학원생) 송상현 (도시환경공학과)" userId="70f2d841-58d8-4d83-bb54-db1f3fe2fa38" providerId="ADAL" clId="{8E07BAEA-41DD-4076-AB94-7257E961E5E4}" dt="2023-04-17T04:02:51.888" v="7309"/>
        <pc:sldMkLst>
          <pc:docMk/>
          <pc:sldMk cId="415083557" sldId="699"/>
        </pc:sldMkLst>
        <pc:picChg chg="del">
          <ac:chgData name="(대학원생) 송상현 (도시환경공학과)" userId="70f2d841-58d8-4d83-bb54-db1f3fe2fa38" providerId="ADAL" clId="{8E07BAEA-41DD-4076-AB94-7257E961E5E4}" dt="2023-04-17T04:02:51.060" v="7308" actId="478"/>
          <ac:picMkLst>
            <pc:docMk/>
            <pc:sldMk cId="415083557" sldId="699"/>
            <ac:picMk id="16" creationId="{9150ED13-5525-5C08-EDE1-22046D4309FE}"/>
          </ac:picMkLst>
        </pc:picChg>
        <pc:picChg chg="add mod">
          <ac:chgData name="(대학원생) 송상현 (도시환경공학과)" userId="70f2d841-58d8-4d83-bb54-db1f3fe2fa38" providerId="ADAL" clId="{8E07BAEA-41DD-4076-AB94-7257E961E5E4}" dt="2023-04-17T04:02:51.888" v="7309"/>
          <ac:picMkLst>
            <pc:docMk/>
            <pc:sldMk cId="415083557" sldId="699"/>
            <ac:picMk id="17" creationId="{1E57AF6C-F47C-BA32-B1C5-123D86729CE8}"/>
          </ac:picMkLst>
        </pc:picChg>
        <pc:picChg chg="del">
          <ac:chgData name="(대학원생) 송상현 (도시환경공학과)" userId="70f2d841-58d8-4d83-bb54-db1f3fe2fa38" providerId="ADAL" clId="{8E07BAEA-41DD-4076-AB94-7257E961E5E4}" dt="2023-04-17T04:02:51.060" v="7308" actId="478"/>
          <ac:picMkLst>
            <pc:docMk/>
            <pc:sldMk cId="415083557" sldId="699"/>
            <ac:picMk id="18" creationId="{21F6F8CF-4999-7C24-18F8-F4084BC2A7ED}"/>
          </ac:picMkLst>
        </pc:picChg>
      </pc:sldChg>
      <pc:sldChg chg="del">
        <pc:chgData name="(대학원생) 송상현 (도시환경공학과)" userId="70f2d841-58d8-4d83-bb54-db1f3fe2fa38" providerId="ADAL" clId="{8E07BAEA-41DD-4076-AB94-7257E961E5E4}" dt="2023-04-17T04:03:15.915" v="7317" actId="47"/>
        <pc:sldMkLst>
          <pc:docMk/>
          <pc:sldMk cId="964348934" sldId="700"/>
        </pc:sldMkLst>
      </pc:sldChg>
      <pc:sldChg chg="addSp delSp modSp add del mod ord modNotesTx">
        <pc:chgData name="(대학원생) 송상현 (도시환경공학과)" userId="70f2d841-58d8-4d83-bb54-db1f3fe2fa38" providerId="ADAL" clId="{8E07BAEA-41DD-4076-AB94-7257E961E5E4}" dt="2023-04-17T04:18:19.826" v="7565" actId="20577"/>
        <pc:sldMkLst>
          <pc:docMk/>
          <pc:sldMk cId="3719802985" sldId="701"/>
        </pc:sldMkLst>
        <pc:spChg chg="mod">
          <ac:chgData name="(대학원생) 송상현 (도시환경공학과)" userId="70f2d841-58d8-4d83-bb54-db1f3fe2fa38" providerId="ADAL" clId="{8E07BAEA-41DD-4076-AB94-7257E961E5E4}" dt="2023-04-17T04:17:06.797" v="7534" actId="20577"/>
          <ac:spMkLst>
            <pc:docMk/>
            <pc:sldMk cId="3719802985" sldId="701"/>
            <ac:spMk id="4" creationId="{25711E08-42B9-E874-ABE3-74C268B34221}"/>
          </ac:spMkLst>
        </pc:spChg>
        <pc:spChg chg="add del mod">
          <ac:chgData name="(대학원생) 송상현 (도시환경공학과)" userId="70f2d841-58d8-4d83-bb54-db1f3fe2fa38" providerId="ADAL" clId="{8E07BAEA-41DD-4076-AB94-7257E961E5E4}" dt="2023-04-17T04:16:38.440" v="7511" actId="478"/>
          <ac:spMkLst>
            <pc:docMk/>
            <pc:sldMk cId="3719802985" sldId="701"/>
            <ac:spMk id="8" creationId="{3743BBBA-2156-1DA2-D9F5-0CE5555F927A}"/>
          </ac:spMkLst>
        </pc:spChg>
        <pc:picChg chg="del">
          <ac:chgData name="(대학원생) 송상현 (도시환경공학과)" userId="70f2d841-58d8-4d83-bb54-db1f3fe2fa38" providerId="ADAL" clId="{8E07BAEA-41DD-4076-AB94-7257E961E5E4}" dt="2023-04-17T04:02:46.924" v="7306" actId="478"/>
          <ac:picMkLst>
            <pc:docMk/>
            <pc:sldMk cId="3719802985" sldId="701"/>
            <ac:picMk id="22" creationId="{42EC6B35-1752-0238-E93F-CF23CBE92F40}"/>
          </ac:picMkLst>
        </pc:picChg>
        <pc:picChg chg="del">
          <ac:chgData name="(대학원생) 송상현 (도시환경공학과)" userId="70f2d841-58d8-4d83-bb54-db1f3fe2fa38" providerId="ADAL" clId="{8E07BAEA-41DD-4076-AB94-7257E961E5E4}" dt="2023-04-17T04:02:46.924" v="7306" actId="478"/>
          <ac:picMkLst>
            <pc:docMk/>
            <pc:sldMk cId="3719802985" sldId="701"/>
            <ac:picMk id="23" creationId="{4CA7B03B-D36F-47C5-5143-2B189F2D38A5}"/>
          </ac:picMkLst>
        </pc:picChg>
        <pc:picChg chg="del">
          <ac:chgData name="(대학원생) 송상현 (도시환경공학과)" userId="70f2d841-58d8-4d83-bb54-db1f3fe2fa38" providerId="ADAL" clId="{8E07BAEA-41DD-4076-AB94-7257E961E5E4}" dt="2023-04-17T04:02:46.924" v="7306" actId="478"/>
          <ac:picMkLst>
            <pc:docMk/>
            <pc:sldMk cId="3719802985" sldId="701"/>
            <ac:picMk id="24" creationId="{17A66CE4-58E6-E0FC-D6F6-B2C7BFEE066D}"/>
          </ac:picMkLst>
        </pc:picChg>
      </pc:sldChg>
      <pc:sldChg chg="delSp modSp mod ord modNotesTx">
        <pc:chgData name="(대학원생) 송상현 (도시환경공학과)" userId="70f2d841-58d8-4d83-bb54-db1f3fe2fa38" providerId="ADAL" clId="{8E07BAEA-41DD-4076-AB94-7257E961E5E4}" dt="2023-04-17T04:18:11.547" v="7563" actId="20577"/>
        <pc:sldMkLst>
          <pc:docMk/>
          <pc:sldMk cId="4132780280" sldId="704"/>
        </pc:sldMkLst>
        <pc:spChg chg="mod">
          <ac:chgData name="(대학원생) 송상현 (도시환경공학과)" userId="70f2d841-58d8-4d83-bb54-db1f3fe2fa38" providerId="ADAL" clId="{8E07BAEA-41DD-4076-AB94-7257E961E5E4}" dt="2023-04-17T04:18:10.026" v="7562"/>
          <ac:spMkLst>
            <pc:docMk/>
            <pc:sldMk cId="4132780280" sldId="704"/>
            <ac:spMk id="4" creationId="{25711E08-42B9-E874-ABE3-74C268B34221}"/>
          </ac:spMkLst>
        </pc:spChg>
        <pc:picChg chg="del">
          <ac:chgData name="(대학원생) 송상현 (도시환경공학과)" userId="70f2d841-58d8-4d83-bb54-db1f3fe2fa38" providerId="ADAL" clId="{8E07BAEA-41DD-4076-AB94-7257E961E5E4}" dt="2023-04-17T04:03:07.363" v="7316" actId="478"/>
          <ac:picMkLst>
            <pc:docMk/>
            <pc:sldMk cId="4132780280" sldId="704"/>
            <ac:picMk id="23" creationId="{3585174A-2F35-8557-D376-A6EFD809C2EF}"/>
          </ac:picMkLst>
        </pc:picChg>
        <pc:picChg chg="del">
          <ac:chgData name="(대학원생) 송상현 (도시환경공학과)" userId="70f2d841-58d8-4d83-bb54-db1f3fe2fa38" providerId="ADAL" clId="{8E07BAEA-41DD-4076-AB94-7257E961E5E4}" dt="2023-04-17T04:03:07.363" v="7316" actId="478"/>
          <ac:picMkLst>
            <pc:docMk/>
            <pc:sldMk cId="4132780280" sldId="704"/>
            <ac:picMk id="25" creationId="{CBB58842-913A-F944-8F13-2DDBCFCCCCE7}"/>
          </ac:picMkLst>
        </pc:picChg>
        <pc:picChg chg="del">
          <ac:chgData name="(대학원생) 송상현 (도시환경공학과)" userId="70f2d841-58d8-4d83-bb54-db1f3fe2fa38" providerId="ADAL" clId="{8E07BAEA-41DD-4076-AB94-7257E961E5E4}" dt="2023-04-17T04:03:07.363" v="7316" actId="478"/>
          <ac:picMkLst>
            <pc:docMk/>
            <pc:sldMk cId="4132780280" sldId="704"/>
            <ac:picMk id="26" creationId="{BFD4B393-3827-7777-F5DB-4DC00AFFA12B}"/>
          </ac:picMkLst>
        </pc:picChg>
      </pc:sldChg>
      <pc:sldChg chg="del">
        <pc:chgData name="(대학원생) 송상현 (도시환경공학과)" userId="70f2d841-58d8-4d83-bb54-db1f3fe2fa38" providerId="ADAL" clId="{8E07BAEA-41DD-4076-AB94-7257E961E5E4}" dt="2023-04-17T04:03:15.915" v="7317" actId="47"/>
        <pc:sldMkLst>
          <pc:docMk/>
          <pc:sldMk cId="1973671486" sldId="708"/>
        </pc:sldMkLst>
      </pc:sldChg>
      <pc:sldChg chg="del">
        <pc:chgData name="(대학원생) 송상현 (도시환경공학과)" userId="70f2d841-58d8-4d83-bb54-db1f3fe2fa38" providerId="ADAL" clId="{8E07BAEA-41DD-4076-AB94-7257E961E5E4}" dt="2023-04-17T04:03:15.915" v="7317" actId="47"/>
        <pc:sldMkLst>
          <pc:docMk/>
          <pc:sldMk cId="2380551392" sldId="710"/>
        </pc:sldMkLst>
      </pc:sldChg>
      <pc:sldChg chg="del">
        <pc:chgData name="(대학원생) 송상현 (도시환경공학과)" userId="70f2d841-58d8-4d83-bb54-db1f3fe2fa38" providerId="ADAL" clId="{8E07BAEA-41DD-4076-AB94-7257E961E5E4}" dt="2023-04-17T04:03:15.915" v="7317" actId="47"/>
        <pc:sldMkLst>
          <pc:docMk/>
          <pc:sldMk cId="950642671" sldId="711"/>
        </pc:sldMkLst>
      </pc:sldChg>
      <pc:sldChg chg="del">
        <pc:chgData name="(대학원생) 송상현 (도시환경공학과)" userId="70f2d841-58d8-4d83-bb54-db1f3fe2fa38" providerId="ADAL" clId="{8E07BAEA-41DD-4076-AB94-7257E961E5E4}" dt="2023-04-14T06:28:08.621" v="0" actId="47"/>
        <pc:sldMkLst>
          <pc:docMk/>
          <pc:sldMk cId="2847656583" sldId="713"/>
        </pc:sldMkLst>
      </pc:sldChg>
      <pc:sldChg chg="addSp modSp del ord">
        <pc:chgData name="(대학원생) 송상현 (도시환경공학과)" userId="70f2d841-58d8-4d83-bb54-db1f3fe2fa38" providerId="ADAL" clId="{8E07BAEA-41DD-4076-AB94-7257E961E5E4}" dt="2023-04-17T03:32:53.891" v="7257" actId="47"/>
        <pc:sldMkLst>
          <pc:docMk/>
          <pc:sldMk cId="2833918869" sldId="715"/>
        </pc:sldMkLst>
        <pc:picChg chg="add mod">
          <ac:chgData name="(대학원생) 송상현 (도시환경공학과)" userId="70f2d841-58d8-4d83-bb54-db1f3fe2fa38" providerId="ADAL" clId="{8E07BAEA-41DD-4076-AB94-7257E961E5E4}" dt="2023-04-14T07:08:22.918" v="207" actId="1036"/>
          <ac:picMkLst>
            <pc:docMk/>
            <pc:sldMk cId="2833918869" sldId="715"/>
            <ac:picMk id="13" creationId="{1CF0362E-AACE-189E-BEAA-37A87B5DE062}"/>
          </ac:picMkLst>
        </pc:picChg>
      </pc:sldChg>
      <pc:sldChg chg="addSp delSp modSp del mod">
        <pc:chgData name="(대학원생) 송상현 (도시환경공학과)" userId="70f2d841-58d8-4d83-bb54-db1f3fe2fa38" providerId="ADAL" clId="{8E07BAEA-41DD-4076-AB94-7257E961E5E4}" dt="2023-04-17T02:54:05.869" v="7183" actId="47"/>
        <pc:sldMkLst>
          <pc:docMk/>
          <pc:sldMk cId="1620688880" sldId="716"/>
        </pc:sldMkLst>
        <pc:spChg chg="add del">
          <ac:chgData name="(대학원생) 송상현 (도시환경공학과)" userId="70f2d841-58d8-4d83-bb54-db1f3fe2fa38" providerId="ADAL" clId="{8E07BAEA-41DD-4076-AB94-7257E961E5E4}" dt="2023-04-17T00:30:50.206" v="4331" actId="22"/>
          <ac:spMkLst>
            <pc:docMk/>
            <pc:sldMk cId="1620688880" sldId="716"/>
            <ac:spMk id="4" creationId="{D16A29D6-4188-01E7-8EF1-F1BEE2B12641}"/>
          </ac:spMkLst>
        </pc:spChg>
        <pc:spChg chg="add mod">
          <ac:chgData name="(대학원생) 송상현 (도시환경공학과)" userId="70f2d841-58d8-4d83-bb54-db1f3fe2fa38" providerId="ADAL" clId="{8E07BAEA-41DD-4076-AB94-7257E961E5E4}" dt="2023-04-17T01:57:22.725" v="6173" actId="1036"/>
          <ac:spMkLst>
            <pc:docMk/>
            <pc:sldMk cId="1620688880" sldId="716"/>
            <ac:spMk id="6" creationId="{21028088-13C5-5F34-CABD-E00C2CF1A571}"/>
          </ac:spMkLst>
        </pc:spChg>
        <pc:spChg chg="add mod">
          <ac:chgData name="(대학원생) 송상현 (도시환경공학과)" userId="70f2d841-58d8-4d83-bb54-db1f3fe2fa38" providerId="ADAL" clId="{8E07BAEA-41DD-4076-AB94-7257E961E5E4}" dt="2023-04-17T02:45:32.323" v="6955" actId="14100"/>
          <ac:spMkLst>
            <pc:docMk/>
            <pc:sldMk cId="1620688880" sldId="716"/>
            <ac:spMk id="7" creationId="{87D637EC-BE67-D19F-D49D-222DE66CF3B6}"/>
          </ac:spMkLst>
        </pc:spChg>
        <pc:spChg chg="add mod">
          <ac:chgData name="(대학원생) 송상현 (도시환경공학과)" userId="70f2d841-58d8-4d83-bb54-db1f3fe2fa38" providerId="ADAL" clId="{8E07BAEA-41DD-4076-AB94-7257E961E5E4}" dt="2023-04-17T02:37:03.774" v="6764" actId="1035"/>
          <ac:spMkLst>
            <pc:docMk/>
            <pc:sldMk cId="1620688880" sldId="716"/>
            <ac:spMk id="8" creationId="{4F124A95-174D-5BD1-D552-8A45597D7233}"/>
          </ac:spMkLst>
        </pc:spChg>
        <pc:spChg chg="add mod">
          <ac:chgData name="(대학원생) 송상현 (도시환경공학과)" userId="70f2d841-58d8-4d83-bb54-db1f3fe2fa38" providerId="ADAL" clId="{8E07BAEA-41DD-4076-AB94-7257E961E5E4}" dt="2023-04-17T02:37:00.554" v="6749" actId="1035"/>
          <ac:spMkLst>
            <pc:docMk/>
            <pc:sldMk cId="1620688880" sldId="716"/>
            <ac:spMk id="9" creationId="{BF7E38B4-F9B6-DB51-D5D8-A37E111CA6D8}"/>
          </ac:spMkLst>
        </pc:spChg>
        <pc:spChg chg="mod">
          <ac:chgData name="(대학원생) 송상현 (도시환경공학과)" userId="70f2d841-58d8-4d83-bb54-db1f3fe2fa38" providerId="ADAL" clId="{8E07BAEA-41DD-4076-AB94-7257E961E5E4}" dt="2023-04-14T06:56:47.793" v="59" actId="14100"/>
          <ac:spMkLst>
            <pc:docMk/>
            <pc:sldMk cId="1620688880" sldId="716"/>
            <ac:spMk id="10" creationId="{29925F93-ED78-BAC5-3E31-FB2839486E5E}"/>
          </ac:spMkLst>
        </pc:spChg>
        <pc:spChg chg="add mod">
          <ac:chgData name="(대학원생) 송상현 (도시환경공학과)" userId="70f2d841-58d8-4d83-bb54-db1f3fe2fa38" providerId="ADAL" clId="{8E07BAEA-41DD-4076-AB94-7257E961E5E4}" dt="2023-04-17T02:45:38.099" v="6957" actId="14100"/>
          <ac:spMkLst>
            <pc:docMk/>
            <pc:sldMk cId="1620688880" sldId="716"/>
            <ac:spMk id="10" creationId="{7D333EAF-FA60-CFDF-6F97-F2806944B1C3}"/>
          </ac:spMkLst>
        </pc:spChg>
        <pc:spChg chg="del mod">
          <ac:chgData name="(대학원생) 송상현 (도시환경공학과)" userId="70f2d841-58d8-4d83-bb54-db1f3fe2fa38" providerId="ADAL" clId="{8E07BAEA-41DD-4076-AB94-7257E961E5E4}" dt="2023-04-17T01:59:37.945" v="6189" actId="478"/>
          <ac:spMkLst>
            <pc:docMk/>
            <pc:sldMk cId="1620688880" sldId="716"/>
            <ac:spMk id="12" creationId="{6A26A8CF-09C8-C187-99D6-566699D4BA92}"/>
          </ac:spMkLst>
        </pc:spChg>
        <pc:spChg chg="del">
          <ac:chgData name="(대학원생) 송상현 (도시환경공학과)" userId="70f2d841-58d8-4d83-bb54-db1f3fe2fa38" providerId="ADAL" clId="{8E07BAEA-41DD-4076-AB94-7257E961E5E4}" dt="2023-04-17T01:59:37.945" v="6189" actId="478"/>
          <ac:spMkLst>
            <pc:docMk/>
            <pc:sldMk cId="1620688880" sldId="716"/>
            <ac:spMk id="13" creationId="{0B42B24D-E5F4-B53D-92E4-0DF94793D08A}"/>
          </ac:spMkLst>
        </pc:spChg>
        <pc:spChg chg="del">
          <ac:chgData name="(대학원생) 송상현 (도시환경공학과)" userId="70f2d841-58d8-4d83-bb54-db1f3fe2fa38" providerId="ADAL" clId="{8E07BAEA-41DD-4076-AB94-7257E961E5E4}" dt="2023-04-17T01:59:37.945" v="6189" actId="478"/>
          <ac:spMkLst>
            <pc:docMk/>
            <pc:sldMk cId="1620688880" sldId="716"/>
            <ac:spMk id="14" creationId="{4555F7FA-E53D-B18C-D418-9389C5EDCACD}"/>
          </ac:spMkLst>
        </pc:spChg>
        <pc:spChg chg="del">
          <ac:chgData name="(대학원생) 송상현 (도시환경공학과)" userId="70f2d841-58d8-4d83-bb54-db1f3fe2fa38" providerId="ADAL" clId="{8E07BAEA-41DD-4076-AB94-7257E961E5E4}" dt="2023-04-17T01:59:37.945" v="6189" actId="478"/>
          <ac:spMkLst>
            <pc:docMk/>
            <pc:sldMk cId="1620688880" sldId="716"/>
            <ac:spMk id="15" creationId="{ED333AC2-5F2C-48A6-3749-A4F7C0EAC204}"/>
          </ac:spMkLst>
        </pc:spChg>
        <pc:spChg chg="add mod">
          <ac:chgData name="(대학원생) 송상현 (도시환경공학과)" userId="70f2d841-58d8-4d83-bb54-db1f3fe2fa38" providerId="ADAL" clId="{8E07BAEA-41DD-4076-AB94-7257E961E5E4}" dt="2023-04-17T02:45:34.547" v="6956" actId="14100"/>
          <ac:spMkLst>
            <pc:docMk/>
            <pc:sldMk cId="1620688880" sldId="716"/>
            <ac:spMk id="18" creationId="{FAAC7035-830E-FE9B-A2CB-DFA9EC9DFFE4}"/>
          </ac:spMkLst>
        </pc:spChg>
        <pc:spChg chg="add mod">
          <ac:chgData name="(대학원생) 송상현 (도시환경공학과)" userId="70f2d841-58d8-4d83-bb54-db1f3fe2fa38" providerId="ADAL" clId="{8E07BAEA-41DD-4076-AB94-7257E961E5E4}" dt="2023-04-17T01:59:38.103" v="6190"/>
          <ac:spMkLst>
            <pc:docMk/>
            <pc:sldMk cId="1620688880" sldId="716"/>
            <ac:spMk id="19" creationId="{96867342-6212-9F7C-ED75-F425D25D50B1}"/>
          </ac:spMkLst>
        </pc:spChg>
        <pc:spChg chg="mod">
          <ac:chgData name="(대학원생) 송상현 (도시환경공학과)" userId="70f2d841-58d8-4d83-bb54-db1f3fe2fa38" providerId="ADAL" clId="{8E07BAEA-41DD-4076-AB94-7257E961E5E4}" dt="2023-04-14T07:02:58.318" v="190" actId="1035"/>
          <ac:spMkLst>
            <pc:docMk/>
            <pc:sldMk cId="1620688880" sldId="716"/>
            <ac:spMk id="22" creationId="{F54BFDD4-9BF6-F112-C4F0-462ADCAD939E}"/>
          </ac:spMkLst>
        </pc:spChg>
        <pc:spChg chg="mod">
          <ac:chgData name="(대학원생) 송상현 (도시환경공학과)" userId="70f2d841-58d8-4d83-bb54-db1f3fe2fa38" providerId="ADAL" clId="{8E07BAEA-41DD-4076-AB94-7257E961E5E4}" dt="2023-04-14T06:57:10.862" v="67" actId="1035"/>
          <ac:spMkLst>
            <pc:docMk/>
            <pc:sldMk cId="1620688880" sldId="716"/>
            <ac:spMk id="27" creationId="{2BB6931F-55AB-F91E-A78F-82E520FD8F16}"/>
          </ac:spMkLst>
        </pc:spChg>
        <pc:spChg chg="mod topLvl">
          <ac:chgData name="(대학원생) 송상현 (도시환경공학과)" userId="70f2d841-58d8-4d83-bb54-db1f3fe2fa38" providerId="ADAL" clId="{8E07BAEA-41DD-4076-AB94-7257E961E5E4}" dt="2023-04-17T02:38:17.212" v="6799" actId="1076"/>
          <ac:spMkLst>
            <pc:docMk/>
            <pc:sldMk cId="1620688880" sldId="716"/>
            <ac:spMk id="27" creationId="{AE9D10DC-CE67-1825-1E30-797B0B745C98}"/>
          </ac:spMkLst>
        </pc:spChg>
        <pc:spChg chg="mod">
          <ac:chgData name="(대학원생) 송상현 (도시환경공학과)" userId="70f2d841-58d8-4d83-bb54-db1f3fe2fa38" providerId="ADAL" clId="{8E07BAEA-41DD-4076-AB94-7257E961E5E4}" dt="2023-04-14T07:02:58.318" v="190" actId="1035"/>
          <ac:spMkLst>
            <pc:docMk/>
            <pc:sldMk cId="1620688880" sldId="716"/>
            <ac:spMk id="34" creationId="{756ADDB9-4521-37DF-AC5A-E3DB99BF4641}"/>
          </ac:spMkLst>
        </pc:spChg>
        <pc:spChg chg="mod">
          <ac:chgData name="(대학원생) 송상현 (도시환경공학과)" userId="70f2d841-58d8-4d83-bb54-db1f3fe2fa38" providerId="ADAL" clId="{8E07BAEA-41DD-4076-AB94-7257E961E5E4}" dt="2023-04-14T07:02:58.318" v="190" actId="1035"/>
          <ac:spMkLst>
            <pc:docMk/>
            <pc:sldMk cId="1620688880" sldId="716"/>
            <ac:spMk id="37" creationId="{0E1700DB-7476-87A4-F540-D99FD96DE89A}"/>
          </ac:spMkLst>
        </pc:spChg>
        <pc:spChg chg="del mod">
          <ac:chgData name="(대학원생) 송상현 (도시환경공학과)" userId="70f2d841-58d8-4d83-bb54-db1f3fe2fa38" providerId="ADAL" clId="{8E07BAEA-41DD-4076-AB94-7257E961E5E4}" dt="2023-04-17T02:02:45.748" v="6263" actId="478"/>
          <ac:spMkLst>
            <pc:docMk/>
            <pc:sldMk cId="1620688880" sldId="716"/>
            <ac:spMk id="40" creationId="{36B8E982-F3BB-23CD-E857-CAF16A2DE2D8}"/>
          </ac:spMkLst>
        </pc:spChg>
        <pc:spChg chg="mod">
          <ac:chgData name="(대학원생) 송상현 (도시환경공학과)" userId="70f2d841-58d8-4d83-bb54-db1f3fe2fa38" providerId="ADAL" clId="{8E07BAEA-41DD-4076-AB94-7257E961E5E4}" dt="2023-04-14T07:03:03.744" v="191"/>
          <ac:spMkLst>
            <pc:docMk/>
            <pc:sldMk cId="1620688880" sldId="716"/>
            <ac:spMk id="41" creationId="{88945806-A31F-556A-F1FA-6B5D736BB472}"/>
          </ac:spMkLst>
        </pc:spChg>
        <pc:spChg chg="add del mod">
          <ac:chgData name="(대학원생) 송상현 (도시환경공학과)" userId="70f2d841-58d8-4d83-bb54-db1f3fe2fa38" providerId="ADAL" clId="{8E07BAEA-41DD-4076-AB94-7257E961E5E4}" dt="2023-04-17T01:56:39.408" v="6146" actId="478"/>
          <ac:spMkLst>
            <pc:docMk/>
            <pc:sldMk cId="1620688880" sldId="716"/>
            <ac:spMk id="43" creationId="{5884DE86-A020-A30E-747F-E733B324B7F9}"/>
          </ac:spMkLst>
        </pc:spChg>
        <pc:spChg chg="mod">
          <ac:chgData name="(대학원생) 송상현 (도시환경공학과)" userId="70f2d841-58d8-4d83-bb54-db1f3fe2fa38" providerId="ADAL" clId="{8E07BAEA-41DD-4076-AB94-7257E961E5E4}" dt="2023-04-17T02:38:29.557" v="6800" actId="1076"/>
          <ac:spMkLst>
            <pc:docMk/>
            <pc:sldMk cId="1620688880" sldId="716"/>
            <ac:spMk id="45" creationId="{1C1DB93B-E4A2-1894-AB99-F5D392D40D05}"/>
          </ac:spMkLst>
        </pc:spChg>
        <pc:spChg chg="mod">
          <ac:chgData name="(대학원생) 송상현 (도시환경공학과)" userId="70f2d841-58d8-4d83-bb54-db1f3fe2fa38" providerId="ADAL" clId="{8E07BAEA-41DD-4076-AB94-7257E961E5E4}" dt="2023-04-17T02:03:02.403" v="6323" actId="165"/>
          <ac:spMkLst>
            <pc:docMk/>
            <pc:sldMk cId="1620688880" sldId="716"/>
            <ac:spMk id="48" creationId="{85087DD7-55F3-1C13-6338-E1F2F25265A2}"/>
          </ac:spMkLst>
        </pc:spChg>
        <pc:spChg chg="mod">
          <ac:chgData name="(대학원생) 송상현 (도시환경공학과)" userId="70f2d841-58d8-4d83-bb54-db1f3fe2fa38" providerId="ADAL" clId="{8E07BAEA-41DD-4076-AB94-7257E961E5E4}" dt="2023-04-17T02:03:02.403" v="6323" actId="165"/>
          <ac:spMkLst>
            <pc:docMk/>
            <pc:sldMk cId="1620688880" sldId="716"/>
            <ac:spMk id="49" creationId="{A7D9611A-8718-857A-64A9-E0FE1E4C5F1B}"/>
          </ac:spMkLst>
        </pc:spChg>
        <pc:spChg chg="mod">
          <ac:chgData name="(대학원생) 송상현 (도시환경공학과)" userId="70f2d841-58d8-4d83-bb54-db1f3fe2fa38" providerId="ADAL" clId="{8E07BAEA-41DD-4076-AB94-7257E961E5E4}" dt="2023-04-17T02:03:02.403" v="6323" actId="165"/>
          <ac:spMkLst>
            <pc:docMk/>
            <pc:sldMk cId="1620688880" sldId="716"/>
            <ac:spMk id="50" creationId="{BB65ABD0-E1D0-86BA-2C36-A5BCFF94FADE}"/>
          </ac:spMkLst>
        </pc:spChg>
        <pc:spChg chg="mod">
          <ac:chgData name="(대학원생) 송상현 (도시환경공학과)" userId="70f2d841-58d8-4d83-bb54-db1f3fe2fa38" providerId="ADAL" clId="{8E07BAEA-41DD-4076-AB94-7257E961E5E4}" dt="2023-04-17T02:03:02.403" v="6323" actId="165"/>
          <ac:spMkLst>
            <pc:docMk/>
            <pc:sldMk cId="1620688880" sldId="716"/>
            <ac:spMk id="51" creationId="{A4BB9561-F29F-9972-BB25-8E475A14168B}"/>
          </ac:spMkLst>
        </pc:spChg>
        <pc:spChg chg="mod">
          <ac:chgData name="(대학원생) 송상현 (도시환경공학과)" userId="70f2d841-58d8-4d83-bb54-db1f3fe2fa38" providerId="ADAL" clId="{8E07BAEA-41DD-4076-AB94-7257E961E5E4}" dt="2023-04-17T02:00:31.183" v="6199" actId="1076"/>
          <ac:spMkLst>
            <pc:docMk/>
            <pc:sldMk cId="1620688880" sldId="716"/>
            <ac:spMk id="54" creationId="{34BF66BF-5150-01EC-8762-F7768522E0A7}"/>
          </ac:spMkLst>
        </pc:spChg>
        <pc:spChg chg="add del mod topLvl">
          <ac:chgData name="(대학원생) 송상현 (도시환경공학과)" userId="70f2d841-58d8-4d83-bb54-db1f3fe2fa38" providerId="ADAL" clId="{8E07BAEA-41DD-4076-AB94-7257E961E5E4}" dt="2023-04-17T02:03:16.320" v="6373" actId="478"/>
          <ac:spMkLst>
            <pc:docMk/>
            <pc:sldMk cId="1620688880" sldId="716"/>
            <ac:spMk id="55" creationId="{2DB98DC7-C83C-C438-0CF2-46C48120EDCB}"/>
          </ac:spMkLst>
        </pc:spChg>
        <pc:spChg chg="add mod">
          <ac:chgData name="(대학원생) 송상현 (도시환경공학과)" userId="70f2d841-58d8-4d83-bb54-db1f3fe2fa38" providerId="ADAL" clId="{8E07BAEA-41DD-4076-AB94-7257E961E5E4}" dt="2023-04-17T02:50:13.453" v="7094" actId="1076"/>
          <ac:spMkLst>
            <pc:docMk/>
            <pc:sldMk cId="1620688880" sldId="716"/>
            <ac:spMk id="64" creationId="{DB6BA176-8961-D9F8-32C0-47BDCC9A79E9}"/>
          </ac:spMkLst>
        </pc:spChg>
        <pc:spChg chg="mod">
          <ac:chgData name="(대학원생) 송상현 (도시환경공학과)" userId="70f2d841-58d8-4d83-bb54-db1f3fe2fa38" providerId="ADAL" clId="{8E07BAEA-41DD-4076-AB94-7257E961E5E4}" dt="2023-04-17T02:43:12.395" v="6873"/>
          <ac:spMkLst>
            <pc:docMk/>
            <pc:sldMk cId="1620688880" sldId="716"/>
            <ac:spMk id="68" creationId="{F3B6A4F4-94A7-6116-9254-340E58009FB3}"/>
          </ac:spMkLst>
        </pc:spChg>
        <pc:spChg chg="mod">
          <ac:chgData name="(대학원생) 송상현 (도시환경공학과)" userId="70f2d841-58d8-4d83-bb54-db1f3fe2fa38" providerId="ADAL" clId="{8E07BAEA-41DD-4076-AB94-7257E961E5E4}" dt="2023-04-17T02:50:57.992" v="7102"/>
          <ac:spMkLst>
            <pc:docMk/>
            <pc:sldMk cId="1620688880" sldId="716"/>
            <ac:spMk id="73" creationId="{81BC6D6D-6629-D49E-1E49-4F866BB7A4F0}"/>
          </ac:spMkLst>
        </pc:spChg>
        <pc:grpChg chg="del">
          <ac:chgData name="(대학원생) 송상현 (도시환경공학과)" userId="70f2d841-58d8-4d83-bb54-db1f3fe2fa38" providerId="ADAL" clId="{8E07BAEA-41DD-4076-AB94-7257E961E5E4}" dt="2023-04-14T06:56:21.140" v="52" actId="478"/>
          <ac:grpSpMkLst>
            <pc:docMk/>
            <pc:sldMk cId="1620688880" sldId="716"/>
            <ac:grpSpMk id="3" creationId="{24D87FC5-1014-8CA9-D720-B3733D9EA2EC}"/>
          </ac:grpSpMkLst>
        </pc:grpChg>
        <pc:grpChg chg="add del mod">
          <ac:chgData name="(대학원생) 송상현 (도시환경공학과)" userId="70f2d841-58d8-4d83-bb54-db1f3fe2fa38" providerId="ADAL" clId="{8E07BAEA-41DD-4076-AB94-7257E961E5E4}" dt="2023-04-14T06:57:21.652" v="72" actId="21"/>
          <ac:grpSpMkLst>
            <pc:docMk/>
            <pc:sldMk cId="1620688880" sldId="716"/>
            <ac:grpSpMk id="4" creationId="{54572215-7646-7860-7925-C0F1841BAD9A}"/>
          </ac:grpSpMkLst>
        </pc:grpChg>
        <pc:grpChg chg="add mod">
          <ac:chgData name="(대학원생) 송상현 (도시환경공학과)" userId="70f2d841-58d8-4d83-bb54-db1f3fe2fa38" providerId="ADAL" clId="{8E07BAEA-41DD-4076-AB94-7257E961E5E4}" dt="2023-04-14T06:59:43.945" v="92" actId="164"/>
          <ac:grpSpMkLst>
            <pc:docMk/>
            <pc:sldMk cId="1620688880" sldId="716"/>
            <ac:grpSpMk id="11" creationId="{0240CD22-6C97-39B0-AA33-5650EC7AF043}"/>
          </ac:grpSpMkLst>
        </pc:grpChg>
        <pc:grpChg chg="del">
          <ac:chgData name="(대학원생) 송상현 (도시환경공학과)" userId="70f2d841-58d8-4d83-bb54-db1f3fe2fa38" providerId="ADAL" clId="{8E07BAEA-41DD-4076-AB94-7257E961E5E4}" dt="2023-04-14T07:07:13.189" v="197" actId="478"/>
          <ac:grpSpMkLst>
            <pc:docMk/>
            <pc:sldMk cId="1620688880" sldId="716"/>
            <ac:grpSpMk id="18" creationId="{1C5EBF72-2A10-C3F5-FCA8-FF542F68EB8D}"/>
          </ac:grpSpMkLst>
        </pc:grpChg>
        <pc:grpChg chg="add del mod topLvl">
          <ac:chgData name="(대학원생) 송상현 (도시환경공학과)" userId="70f2d841-58d8-4d83-bb54-db1f3fe2fa38" providerId="ADAL" clId="{8E07BAEA-41DD-4076-AB94-7257E961E5E4}" dt="2023-04-17T02:27:29.455" v="6533" actId="165"/>
          <ac:grpSpMkLst>
            <pc:docMk/>
            <pc:sldMk cId="1620688880" sldId="716"/>
            <ac:grpSpMk id="21" creationId="{7DFACC80-3D6C-5698-AABE-1124564E1C54}"/>
          </ac:grpSpMkLst>
        </pc:grpChg>
        <pc:grpChg chg="add del mod">
          <ac:chgData name="(대학원생) 송상현 (도시환경공학과)" userId="70f2d841-58d8-4d83-bb54-db1f3fe2fa38" providerId="ADAL" clId="{8E07BAEA-41DD-4076-AB94-7257E961E5E4}" dt="2023-04-14T06:57:23.064" v="74" actId="21"/>
          <ac:grpSpMkLst>
            <pc:docMk/>
            <pc:sldMk cId="1620688880" sldId="716"/>
            <ac:grpSpMk id="23" creationId="{075727F3-FB06-390C-6BCD-D3C9B0E30D16}"/>
          </ac:grpSpMkLst>
        </pc:grpChg>
        <pc:grpChg chg="mod topLvl">
          <ac:chgData name="(대학원생) 송상현 (도시환경공학과)" userId="70f2d841-58d8-4d83-bb54-db1f3fe2fa38" providerId="ADAL" clId="{8E07BAEA-41DD-4076-AB94-7257E961E5E4}" dt="2023-04-17T02:42:36.820" v="6866" actId="14100"/>
          <ac:grpSpMkLst>
            <pc:docMk/>
            <pc:sldMk cId="1620688880" sldId="716"/>
            <ac:grpSpMk id="23" creationId="{9DD37515-3AA9-8C83-A4D7-BA1CA49317D5}"/>
          </ac:grpSpMkLst>
        </pc:grpChg>
        <pc:grpChg chg="del mod">
          <ac:chgData name="(대학원생) 송상현 (도시환경공학과)" userId="70f2d841-58d8-4d83-bb54-db1f3fe2fa38" providerId="ADAL" clId="{8E07BAEA-41DD-4076-AB94-7257E961E5E4}" dt="2023-04-17T02:02:45.748" v="6263" actId="478"/>
          <ac:grpSpMkLst>
            <pc:docMk/>
            <pc:sldMk cId="1620688880" sldId="716"/>
            <ac:grpSpMk id="24" creationId="{0E5892EC-AC57-D0D4-4D62-6A42747FBB53}"/>
          </ac:grpSpMkLst>
        </pc:grpChg>
        <pc:grpChg chg="del mod topLvl">
          <ac:chgData name="(대학원생) 송상현 (도시환경공학과)" userId="70f2d841-58d8-4d83-bb54-db1f3fe2fa38" providerId="ADAL" clId="{8E07BAEA-41DD-4076-AB94-7257E961E5E4}" dt="2023-04-17T02:27:57.712" v="6571" actId="478"/>
          <ac:grpSpMkLst>
            <pc:docMk/>
            <pc:sldMk cId="1620688880" sldId="716"/>
            <ac:grpSpMk id="25" creationId="{08E5CF0E-FA05-DE97-3236-82F0E50649C6}"/>
          </ac:grpSpMkLst>
        </pc:grpChg>
        <pc:grpChg chg="del">
          <ac:chgData name="(대학원생) 송상현 (도시환경공학과)" userId="70f2d841-58d8-4d83-bb54-db1f3fe2fa38" providerId="ADAL" clId="{8E07BAEA-41DD-4076-AB94-7257E961E5E4}" dt="2023-04-17T01:58:40.041" v="6179" actId="478"/>
          <ac:grpSpMkLst>
            <pc:docMk/>
            <pc:sldMk cId="1620688880" sldId="716"/>
            <ac:grpSpMk id="28" creationId="{C7A91F2E-D365-8FB1-64F0-8BC7CA101CFC}"/>
          </ac:grpSpMkLst>
        </pc:grpChg>
        <pc:grpChg chg="add mod">
          <ac:chgData name="(대학원생) 송상현 (도시환경공학과)" userId="70f2d841-58d8-4d83-bb54-db1f3fe2fa38" providerId="ADAL" clId="{8E07BAEA-41DD-4076-AB94-7257E961E5E4}" dt="2023-04-14T06:59:43.945" v="92" actId="164"/>
          <ac:grpSpMkLst>
            <pc:docMk/>
            <pc:sldMk cId="1620688880" sldId="716"/>
            <ac:grpSpMk id="32" creationId="{7AB1864B-114D-E6FC-CA5C-49F694D586D0}"/>
          </ac:grpSpMkLst>
        </pc:grpChg>
        <pc:grpChg chg="add mod">
          <ac:chgData name="(대학원생) 송상현 (도시환경공학과)" userId="70f2d841-58d8-4d83-bb54-db1f3fe2fa38" providerId="ADAL" clId="{8E07BAEA-41DD-4076-AB94-7257E961E5E4}" dt="2023-04-14T06:59:43.945" v="92" actId="164"/>
          <ac:grpSpMkLst>
            <pc:docMk/>
            <pc:sldMk cId="1620688880" sldId="716"/>
            <ac:grpSpMk id="35" creationId="{2915773D-EAA9-9341-2985-5090FB18AC22}"/>
          </ac:grpSpMkLst>
        </pc:grpChg>
        <pc:grpChg chg="add del mod">
          <ac:chgData name="(대학원생) 송상현 (도시환경공학과)" userId="70f2d841-58d8-4d83-bb54-db1f3fe2fa38" providerId="ADAL" clId="{8E07BAEA-41DD-4076-AB94-7257E961E5E4}" dt="2023-04-17T01:56:36.280" v="6145" actId="478"/>
          <ac:grpSpMkLst>
            <pc:docMk/>
            <pc:sldMk cId="1620688880" sldId="716"/>
            <ac:grpSpMk id="38" creationId="{91D20EF3-5B25-15DC-0F31-EC6DE623317D}"/>
          </ac:grpSpMkLst>
        </pc:grpChg>
        <pc:grpChg chg="add del mod">
          <ac:chgData name="(대학원생) 송상현 (도시환경공학과)" userId="70f2d841-58d8-4d83-bb54-db1f3fe2fa38" providerId="ADAL" clId="{8E07BAEA-41DD-4076-AB94-7257E961E5E4}" dt="2023-04-14T07:03:04.580" v="192"/>
          <ac:grpSpMkLst>
            <pc:docMk/>
            <pc:sldMk cId="1620688880" sldId="716"/>
            <ac:grpSpMk id="39" creationId="{F2570DD9-46A9-896F-A58F-6EA3C614E994}"/>
          </ac:grpSpMkLst>
        </pc:grpChg>
        <pc:grpChg chg="add del mod topLvl">
          <ac:chgData name="(대학원생) 송상현 (도시환경공학과)" userId="70f2d841-58d8-4d83-bb54-db1f3fe2fa38" providerId="ADAL" clId="{8E07BAEA-41DD-4076-AB94-7257E961E5E4}" dt="2023-04-17T02:30:45.226" v="6629" actId="478"/>
          <ac:grpSpMkLst>
            <pc:docMk/>
            <pc:sldMk cId="1620688880" sldId="716"/>
            <ac:grpSpMk id="46" creationId="{659CC9F6-0A91-04A4-951A-7FD65F3F01A1}"/>
          </ac:grpSpMkLst>
        </pc:grpChg>
        <pc:grpChg chg="add del mod">
          <ac:chgData name="(대학원생) 송상현 (도시환경공학과)" userId="70f2d841-58d8-4d83-bb54-db1f3fe2fa38" providerId="ADAL" clId="{8E07BAEA-41DD-4076-AB94-7257E961E5E4}" dt="2023-04-17T02:00:32.809" v="6200" actId="478"/>
          <ac:grpSpMkLst>
            <pc:docMk/>
            <pc:sldMk cId="1620688880" sldId="716"/>
            <ac:grpSpMk id="52" creationId="{0C50CD00-9581-B3A1-BB14-18F24EA01F10}"/>
          </ac:grpSpMkLst>
        </pc:grpChg>
        <pc:grpChg chg="add del mod">
          <ac:chgData name="(대학원생) 송상현 (도시환경공학과)" userId="70f2d841-58d8-4d83-bb54-db1f3fe2fa38" providerId="ADAL" clId="{8E07BAEA-41DD-4076-AB94-7257E961E5E4}" dt="2023-04-17T02:02:12.578" v="6241" actId="165"/>
          <ac:grpSpMkLst>
            <pc:docMk/>
            <pc:sldMk cId="1620688880" sldId="716"/>
            <ac:grpSpMk id="57" creationId="{C812F0E1-627F-5BC9-7CF6-334E359CE1B6}"/>
          </ac:grpSpMkLst>
        </pc:grpChg>
        <pc:grpChg chg="add del mod">
          <ac:chgData name="(대학원생) 송상현 (도시환경공학과)" userId="70f2d841-58d8-4d83-bb54-db1f3fe2fa38" providerId="ADAL" clId="{8E07BAEA-41DD-4076-AB94-7257E961E5E4}" dt="2023-04-17T02:03:02.403" v="6323" actId="165"/>
          <ac:grpSpMkLst>
            <pc:docMk/>
            <pc:sldMk cId="1620688880" sldId="716"/>
            <ac:grpSpMk id="58" creationId="{7E45CEFA-5E79-7EAA-624F-0F527CC2D25C}"/>
          </ac:grpSpMkLst>
        </pc:grpChg>
        <pc:grpChg chg="add mod">
          <ac:chgData name="(대학원생) 송상현 (도시환경공학과)" userId="70f2d841-58d8-4d83-bb54-db1f3fe2fa38" providerId="ADAL" clId="{8E07BAEA-41DD-4076-AB94-7257E961E5E4}" dt="2023-04-17T02:42:38.861" v="6867" actId="1076"/>
          <ac:grpSpMkLst>
            <pc:docMk/>
            <pc:sldMk cId="1620688880" sldId="716"/>
            <ac:grpSpMk id="63" creationId="{1736EA31-99F7-A037-4B2B-CEDB3B9482D1}"/>
          </ac:grpSpMkLst>
        </pc:grpChg>
        <pc:grpChg chg="add mod">
          <ac:chgData name="(대학원생) 송상현 (도시환경공학과)" userId="70f2d841-58d8-4d83-bb54-db1f3fe2fa38" providerId="ADAL" clId="{8E07BAEA-41DD-4076-AB94-7257E961E5E4}" dt="2023-04-17T02:50:13.453" v="7094" actId="1076"/>
          <ac:grpSpMkLst>
            <pc:docMk/>
            <pc:sldMk cId="1620688880" sldId="716"/>
            <ac:grpSpMk id="65" creationId="{A98C035B-E837-9BB8-B8AC-3703C3614E98}"/>
          </ac:grpSpMkLst>
        </pc:grpChg>
        <pc:grpChg chg="add del mod">
          <ac:chgData name="(대학원생) 송상현 (도시환경공학과)" userId="70f2d841-58d8-4d83-bb54-db1f3fe2fa38" providerId="ADAL" clId="{8E07BAEA-41DD-4076-AB94-7257E961E5E4}" dt="2023-04-17T02:44:06.271" v="6881" actId="478"/>
          <ac:grpSpMkLst>
            <pc:docMk/>
            <pc:sldMk cId="1620688880" sldId="716"/>
            <ac:grpSpMk id="66" creationId="{9CA9EE44-920B-B600-FAD0-AE6167D6FEE8}"/>
          </ac:grpSpMkLst>
        </pc:grpChg>
        <pc:grpChg chg="add del mod">
          <ac:chgData name="(대학원생) 송상현 (도시환경공학과)" userId="70f2d841-58d8-4d83-bb54-db1f3fe2fa38" providerId="ADAL" clId="{8E07BAEA-41DD-4076-AB94-7257E961E5E4}" dt="2023-04-17T02:51:03.587" v="7106" actId="21"/>
          <ac:grpSpMkLst>
            <pc:docMk/>
            <pc:sldMk cId="1620688880" sldId="716"/>
            <ac:grpSpMk id="71" creationId="{12FB1EE2-AA10-CDD7-0116-7A483B0EA5D2}"/>
          </ac:grpSpMkLst>
        </pc:grpChg>
        <pc:picChg chg="add mod">
          <ac:chgData name="(대학원생) 송상현 (도시환경공학과)" userId="70f2d841-58d8-4d83-bb54-db1f3fe2fa38" providerId="ADAL" clId="{8E07BAEA-41DD-4076-AB94-7257E961E5E4}" dt="2023-04-17T01:57:22.725" v="6173" actId="1036"/>
          <ac:picMkLst>
            <pc:docMk/>
            <pc:sldMk cId="1620688880" sldId="716"/>
            <ac:picMk id="5" creationId="{A88FCAC4-BE6B-B8E1-F37E-92B9F048D579}"/>
          </ac:picMkLst>
        </pc:picChg>
        <pc:picChg chg="mod">
          <ac:chgData name="(대학원생) 송상현 (도시환경공학과)" userId="70f2d841-58d8-4d83-bb54-db1f3fe2fa38" providerId="ADAL" clId="{8E07BAEA-41DD-4076-AB94-7257E961E5E4}" dt="2023-04-14T06:56:21.996" v="53"/>
          <ac:picMkLst>
            <pc:docMk/>
            <pc:sldMk cId="1620688880" sldId="716"/>
            <ac:picMk id="9" creationId="{91AD559D-0949-4E07-881F-3AA59FCC6C62}"/>
          </ac:picMkLst>
        </pc:picChg>
        <pc:picChg chg="mod">
          <ac:chgData name="(대학원생) 송상현 (도시환경공학과)" userId="70f2d841-58d8-4d83-bb54-db1f3fe2fa38" providerId="ADAL" clId="{8E07BAEA-41DD-4076-AB94-7257E961E5E4}" dt="2023-04-14T07:00:12.824" v="95" actId="1076"/>
          <ac:picMkLst>
            <pc:docMk/>
            <pc:sldMk cId="1620688880" sldId="716"/>
            <ac:picMk id="16" creationId="{3A10F186-7559-1EE1-F118-20ECFF82F9D4}"/>
          </ac:picMkLst>
        </pc:picChg>
        <pc:picChg chg="mod">
          <ac:chgData name="(대학원생) 송상현 (도시환경공학과)" userId="70f2d841-58d8-4d83-bb54-db1f3fe2fa38" providerId="ADAL" clId="{8E07BAEA-41DD-4076-AB94-7257E961E5E4}" dt="2023-04-14T06:56:21.996" v="53"/>
          <ac:picMkLst>
            <pc:docMk/>
            <pc:sldMk cId="1620688880" sldId="716"/>
            <ac:picMk id="25" creationId="{542F23B5-D284-5A0C-85DA-B8016858A0E7}"/>
          </ac:picMkLst>
        </pc:picChg>
        <pc:picChg chg="del mod topLvl">
          <ac:chgData name="(대학원생) 송상현 (도시환경공학과)" userId="70f2d841-58d8-4d83-bb54-db1f3fe2fa38" providerId="ADAL" clId="{8E07BAEA-41DD-4076-AB94-7257E961E5E4}" dt="2023-04-17T02:27:57.712" v="6571" actId="478"/>
          <ac:picMkLst>
            <pc:docMk/>
            <pc:sldMk cId="1620688880" sldId="716"/>
            <ac:picMk id="26" creationId="{85686BFC-D8D5-2427-B267-DDEFA5FD7517}"/>
          </ac:picMkLst>
        </pc:picChg>
        <pc:picChg chg="mod">
          <ac:chgData name="(대학원생) 송상현 (도시환경공학과)" userId="70f2d841-58d8-4d83-bb54-db1f3fe2fa38" providerId="ADAL" clId="{8E07BAEA-41DD-4076-AB94-7257E961E5E4}" dt="2023-04-14T06:57:22.032" v="73"/>
          <ac:picMkLst>
            <pc:docMk/>
            <pc:sldMk cId="1620688880" sldId="716"/>
            <ac:picMk id="33" creationId="{E0647D47-2629-170F-1D23-C35CCBB4DA0A}"/>
          </ac:picMkLst>
        </pc:picChg>
        <pc:picChg chg="mod">
          <ac:chgData name="(대학원생) 송상현 (도시환경공학과)" userId="70f2d841-58d8-4d83-bb54-db1f3fe2fa38" providerId="ADAL" clId="{8E07BAEA-41DD-4076-AB94-7257E961E5E4}" dt="2023-04-17T00:16:31.634" v="3909" actId="1076"/>
          <ac:picMkLst>
            <pc:docMk/>
            <pc:sldMk cId="1620688880" sldId="716"/>
            <ac:picMk id="36" creationId="{0F3DD61C-953F-B939-6E1E-DF8E7B55D0C7}"/>
          </ac:picMkLst>
        </pc:picChg>
        <pc:picChg chg="del mod">
          <ac:chgData name="(대학원생) 송상현 (도시환경공학과)" userId="70f2d841-58d8-4d83-bb54-db1f3fe2fa38" providerId="ADAL" clId="{8E07BAEA-41DD-4076-AB94-7257E961E5E4}" dt="2023-04-17T02:02:45.748" v="6263" actId="478"/>
          <ac:picMkLst>
            <pc:docMk/>
            <pc:sldMk cId="1620688880" sldId="716"/>
            <ac:picMk id="39" creationId="{5CB7B920-6EC5-9BB7-095E-8D7FA3D50607}"/>
          </ac:picMkLst>
        </pc:picChg>
        <pc:picChg chg="mod">
          <ac:chgData name="(대학원생) 송상현 (도시환경공학과)" userId="70f2d841-58d8-4d83-bb54-db1f3fe2fa38" providerId="ADAL" clId="{8E07BAEA-41DD-4076-AB94-7257E961E5E4}" dt="2023-04-14T07:03:03.744" v="191"/>
          <ac:picMkLst>
            <pc:docMk/>
            <pc:sldMk cId="1620688880" sldId="716"/>
            <ac:picMk id="40" creationId="{D5AD3DD2-4E4C-86CE-AA56-858BA8E7D59A}"/>
          </ac:picMkLst>
        </pc:picChg>
        <pc:picChg chg="mod modCrop">
          <ac:chgData name="(대학원생) 송상현 (도시환경공학과)" userId="70f2d841-58d8-4d83-bb54-db1f3fe2fa38" providerId="ADAL" clId="{8E07BAEA-41DD-4076-AB94-7257E961E5E4}" dt="2023-04-17T02:30:42.716" v="6628" actId="732"/>
          <ac:picMkLst>
            <pc:docMk/>
            <pc:sldMk cId="1620688880" sldId="716"/>
            <ac:picMk id="41" creationId="{171C50D3-AFEC-6510-7571-96E16DE800D0}"/>
          </ac:picMkLst>
        </pc:picChg>
        <pc:picChg chg="add del mod">
          <ac:chgData name="(대학원생) 송상현 (도시환경공학과)" userId="70f2d841-58d8-4d83-bb54-db1f3fe2fa38" providerId="ADAL" clId="{8E07BAEA-41DD-4076-AB94-7257E961E5E4}" dt="2023-04-17T01:56:39.408" v="6146" actId="478"/>
          <ac:picMkLst>
            <pc:docMk/>
            <pc:sldMk cId="1620688880" sldId="716"/>
            <ac:picMk id="42" creationId="{92E82C8A-E992-6F0E-E92A-1513D8309FD4}"/>
          </ac:picMkLst>
        </pc:picChg>
        <pc:picChg chg="add mod">
          <ac:chgData name="(대학원생) 송상현 (도시환경공학과)" userId="70f2d841-58d8-4d83-bb54-db1f3fe2fa38" providerId="ADAL" clId="{8E07BAEA-41DD-4076-AB94-7257E961E5E4}" dt="2023-04-14T07:08:25.859" v="208"/>
          <ac:picMkLst>
            <pc:docMk/>
            <pc:sldMk cId="1620688880" sldId="716"/>
            <ac:picMk id="44" creationId="{8B67D3B5-DAF2-01CF-2C09-E0FC125D4755}"/>
          </ac:picMkLst>
        </pc:picChg>
        <pc:picChg chg="mod">
          <ac:chgData name="(대학원생) 송상현 (도시환경공학과)" userId="70f2d841-58d8-4d83-bb54-db1f3fe2fa38" providerId="ADAL" clId="{8E07BAEA-41DD-4076-AB94-7257E961E5E4}" dt="2023-04-17T02:03:02.403" v="6323" actId="165"/>
          <ac:picMkLst>
            <pc:docMk/>
            <pc:sldMk cId="1620688880" sldId="716"/>
            <ac:picMk id="47" creationId="{E418F6F2-B12C-7D65-A72B-B42772C6D96B}"/>
          </ac:picMkLst>
        </pc:picChg>
        <pc:picChg chg="mod">
          <ac:chgData name="(대학원생) 송상현 (도시환경공학과)" userId="70f2d841-58d8-4d83-bb54-db1f3fe2fa38" providerId="ADAL" clId="{8E07BAEA-41DD-4076-AB94-7257E961E5E4}" dt="2023-04-17T01:59:58.085" v="6191"/>
          <ac:picMkLst>
            <pc:docMk/>
            <pc:sldMk cId="1620688880" sldId="716"/>
            <ac:picMk id="53" creationId="{35671402-09D7-D189-3981-9B686D0461EB}"/>
          </ac:picMkLst>
        </pc:picChg>
        <pc:picChg chg="add del">
          <ac:chgData name="(대학원생) 송상현 (도시환경공학과)" userId="70f2d841-58d8-4d83-bb54-db1f3fe2fa38" providerId="ADAL" clId="{8E07BAEA-41DD-4076-AB94-7257E961E5E4}" dt="2023-04-17T02:01:40.828" v="6231" actId="478"/>
          <ac:picMkLst>
            <pc:docMk/>
            <pc:sldMk cId="1620688880" sldId="716"/>
            <ac:picMk id="56" creationId="{765DE2B5-27BD-2D87-37D1-79C03ECEF2AE}"/>
          </ac:picMkLst>
        </pc:picChg>
        <pc:picChg chg="add mod">
          <ac:chgData name="(대학원생) 송상현 (도시환경공학과)" userId="70f2d841-58d8-4d83-bb54-db1f3fe2fa38" providerId="ADAL" clId="{8E07BAEA-41DD-4076-AB94-7257E961E5E4}" dt="2023-04-17T02:50:13.453" v="7094" actId="1076"/>
          <ac:picMkLst>
            <pc:docMk/>
            <pc:sldMk cId="1620688880" sldId="716"/>
            <ac:picMk id="60" creationId="{8FBFA443-38FF-2FD9-D9B2-D8A163636721}"/>
          </ac:picMkLst>
        </pc:picChg>
        <pc:picChg chg="add mod modCrop">
          <ac:chgData name="(대학원생) 송상현 (도시환경공학과)" userId="70f2d841-58d8-4d83-bb54-db1f3fe2fa38" providerId="ADAL" clId="{8E07BAEA-41DD-4076-AB94-7257E961E5E4}" dt="2023-04-17T02:38:00.108" v="6796" actId="18131"/>
          <ac:picMkLst>
            <pc:docMk/>
            <pc:sldMk cId="1620688880" sldId="716"/>
            <ac:picMk id="62" creationId="{106BF728-FAB3-8E61-55E2-DE2DC169651B}"/>
          </ac:picMkLst>
        </pc:picChg>
        <pc:picChg chg="mod">
          <ac:chgData name="(대학원생) 송상현 (도시환경공학과)" userId="70f2d841-58d8-4d83-bb54-db1f3fe2fa38" providerId="ADAL" clId="{8E07BAEA-41DD-4076-AB94-7257E961E5E4}" dt="2023-04-17T02:43:12.395" v="6873"/>
          <ac:picMkLst>
            <pc:docMk/>
            <pc:sldMk cId="1620688880" sldId="716"/>
            <ac:picMk id="67" creationId="{F1BA75A3-1BDE-1BAE-EF05-450B3345035C}"/>
          </ac:picMkLst>
        </pc:picChg>
        <pc:picChg chg="add mod">
          <ac:chgData name="(대학원생) 송상현 (도시환경공학과)" userId="70f2d841-58d8-4d83-bb54-db1f3fe2fa38" providerId="ADAL" clId="{8E07BAEA-41DD-4076-AB94-7257E961E5E4}" dt="2023-04-17T02:50:13.453" v="7094" actId="1076"/>
          <ac:picMkLst>
            <pc:docMk/>
            <pc:sldMk cId="1620688880" sldId="716"/>
            <ac:picMk id="69" creationId="{246413B0-CA1A-DFD3-CFF3-0213BE989FA9}"/>
          </ac:picMkLst>
        </pc:picChg>
        <pc:picChg chg="add mod">
          <ac:chgData name="(대학원생) 송상현 (도시환경공학과)" userId="70f2d841-58d8-4d83-bb54-db1f3fe2fa38" providerId="ADAL" clId="{8E07BAEA-41DD-4076-AB94-7257E961E5E4}" dt="2023-04-17T02:50:13.453" v="7094" actId="1076"/>
          <ac:picMkLst>
            <pc:docMk/>
            <pc:sldMk cId="1620688880" sldId="716"/>
            <ac:picMk id="70" creationId="{FDB5A320-DD74-41E3-C7B6-01F0E714B002}"/>
          </ac:picMkLst>
        </pc:picChg>
        <pc:picChg chg="mod">
          <ac:chgData name="(대학원생) 송상현 (도시환경공학과)" userId="70f2d841-58d8-4d83-bb54-db1f3fe2fa38" providerId="ADAL" clId="{8E07BAEA-41DD-4076-AB94-7257E961E5E4}" dt="2023-04-17T02:50:57.992" v="7102"/>
          <ac:picMkLst>
            <pc:docMk/>
            <pc:sldMk cId="1620688880" sldId="716"/>
            <ac:picMk id="72" creationId="{7367D1D7-19F8-B3CC-1CA2-2579D8842A00}"/>
          </ac:picMkLst>
        </pc:picChg>
      </pc:sldChg>
      <pc:sldChg chg="del">
        <pc:chgData name="(대학원생) 송상현 (도시환경공학과)" userId="70f2d841-58d8-4d83-bb54-db1f3fe2fa38" providerId="ADAL" clId="{8E07BAEA-41DD-4076-AB94-7257E961E5E4}" dt="2023-04-17T04:03:15.915" v="7317" actId="47"/>
        <pc:sldMkLst>
          <pc:docMk/>
          <pc:sldMk cId="214349694" sldId="719"/>
        </pc:sldMkLst>
      </pc:sldChg>
      <pc:sldChg chg="addSp delSp modSp add del mod ord modNotesTx">
        <pc:chgData name="(대학원생) 송상현 (도시환경공학과)" userId="70f2d841-58d8-4d83-bb54-db1f3fe2fa38" providerId="ADAL" clId="{8E07BAEA-41DD-4076-AB94-7257E961E5E4}" dt="2023-04-17T04:18:17.024" v="7564" actId="20577"/>
        <pc:sldMkLst>
          <pc:docMk/>
          <pc:sldMk cId="3669675008" sldId="720"/>
        </pc:sldMkLst>
        <pc:spChg chg="del mod">
          <ac:chgData name="(대학원생) 송상현 (도시환경공학과)" userId="70f2d841-58d8-4d83-bb54-db1f3fe2fa38" providerId="ADAL" clId="{8E07BAEA-41DD-4076-AB94-7257E961E5E4}" dt="2023-04-17T04:17:32.930" v="7547" actId="478"/>
          <ac:spMkLst>
            <pc:docMk/>
            <pc:sldMk cId="3669675008" sldId="720"/>
            <ac:spMk id="4" creationId="{25711E08-42B9-E874-ABE3-74C268B34221}"/>
          </ac:spMkLst>
        </pc:spChg>
        <pc:spChg chg="add del mod">
          <ac:chgData name="(대학원생) 송상현 (도시환경공학과)" userId="70f2d841-58d8-4d83-bb54-db1f3fe2fa38" providerId="ADAL" clId="{8E07BAEA-41DD-4076-AB94-7257E961E5E4}" dt="2023-04-17T04:17:11.672" v="7536"/>
          <ac:spMkLst>
            <pc:docMk/>
            <pc:sldMk cId="3669675008" sldId="720"/>
            <ac:spMk id="7" creationId="{F7C704B7-B66A-9F16-3528-0528029B490E}"/>
          </ac:spMkLst>
        </pc:spChg>
        <pc:spChg chg="add del mod">
          <ac:chgData name="(대학원생) 송상현 (도시환경공학과)" userId="70f2d841-58d8-4d83-bb54-db1f3fe2fa38" providerId="ADAL" clId="{8E07BAEA-41DD-4076-AB94-7257E961E5E4}" dt="2023-04-17T04:17:13.999" v="7538"/>
          <ac:spMkLst>
            <pc:docMk/>
            <pc:sldMk cId="3669675008" sldId="720"/>
            <ac:spMk id="8" creationId="{91C7ECE8-5163-F010-405F-61134B0A41EF}"/>
          </ac:spMkLst>
        </pc:spChg>
        <pc:spChg chg="add del mod">
          <ac:chgData name="(대학원생) 송상현 (도시환경공학과)" userId="70f2d841-58d8-4d83-bb54-db1f3fe2fa38" providerId="ADAL" clId="{8E07BAEA-41DD-4076-AB94-7257E961E5E4}" dt="2023-04-17T04:17:16.018" v="7542"/>
          <ac:spMkLst>
            <pc:docMk/>
            <pc:sldMk cId="3669675008" sldId="720"/>
            <ac:spMk id="9" creationId="{398396F4-20FB-275C-7A82-A09EDFED0667}"/>
          </ac:spMkLst>
        </pc:spChg>
        <pc:spChg chg="add del">
          <ac:chgData name="(대학원생) 송상현 (도시환경공학과)" userId="70f2d841-58d8-4d83-bb54-db1f3fe2fa38" providerId="ADAL" clId="{8E07BAEA-41DD-4076-AB94-7257E961E5E4}" dt="2023-04-17T04:17:20.251" v="7544" actId="22"/>
          <ac:spMkLst>
            <pc:docMk/>
            <pc:sldMk cId="3669675008" sldId="720"/>
            <ac:spMk id="20" creationId="{E75F2604-C6A7-5F26-0B22-0988E26C37C0}"/>
          </ac:spMkLst>
        </pc:spChg>
        <pc:spChg chg="add mod">
          <ac:chgData name="(대학원생) 송상현 (도시환경공학과)" userId="70f2d841-58d8-4d83-bb54-db1f3fe2fa38" providerId="ADAL" clId="{8E07BAEA-41DD-4076-AB94-7257E961E5E4}" dt="2023-04-17T04:17:33.174" v="7548"/>
          <ac:spMkLst>
            <pc:docMk/>
            <pc:sldMk cId="3669675008" sldId="720"/>
            <ac:spMk id="21" creationId="{14BDD695-46C1-2D20-331B-67DFBE7EF17F}"/>
          </ac:spMkLst>
        </pc:spChg>
        <pc:grpChg chg="mod">
          <ac:chgData name="(대학원생) 송상현 (도시환경공학과)" userId="70f2d841-58d8-4d83-bb54-db1f3fe2fa38" providerId="ADAL" clId="{8E07BAEA-41DD-4076-AB94-7257E961E5E4}" dt="2023-04-17T01:29:08.361" v="5803" actId="1076"/>
          <ac:grpSpMkLst>
            <pc:docMk/>
            <pc:sldMk cId="3669675008" sldId="720"/>
            <ac:grpSpMk id="25" creationId="{1EB5145D-42BE-644C-96A5-25C100D2FA0E}"/>
          </ac:grpSpMkLst>
        </pc:grpChg>
        <pc:picChg chg="add del mod">
          <ac:chgData name="(대학원생) 송상현 (도시환경공학과)" userId="70f2d841-58d8-4d83-bb54-db1f3fe2fa38" providerId="ADAL" clId="{8E07BAEA-41DD-4076-AB94-7257E961E5E4}" dt="2023-04-17T04:02:55.992" v="7311"/>
          <ac:picMkLst>
            <pc:docMk/>
            <pc:sldMk cId="3669675008" sldId="720"/>
            <ac:picMk id="6" creationId="{DBF4C06B-5479-A69B-0D4F-0B41A1680DCB}"/>
          </ac:picMkLst>
        </pc:picChg>
        <pc:picChg chg="del">
          <ac:chgData name="(대학원생) 송상현 (도시환경공학과)" userId="70f2d841-58d8-4d83-bb54-db1f3fe2fa38" providerId="ADAL" clId="{8E07BAEA-41DD-4076-AB94-7257E961E5E4}" dt="2023-04-17T04:02:49.282" v="7307" actId="478"/>
          <ac:picMkLst>
            <pc:docMk/>
            <pc:sldMk cId="3669675008" sldId="720"/>
            <ac:picMk id="23" creationId="{83D72568-25F2-AB97-46BC-B103D79E68EC}"/>
          </ac:picMkLst>
        </pc:picChg>
        <pc:picChg chg="del">
          <ac:chgData name="(대학원생) 송상현 (도시환경공학과)" userId="70f2d841-58d8-4d83-bb54-db1f3fe2fa38" providerId="ADAL" clId="{8E07BAEA-41DD-4076-AB94-7257E961E5E4}" dt="2023-04-17T04:02:49.282" v="7307" actId="478"/>
          <ac:picMkLst>
            <pc:docMk/>
            <pc:sldMk cId="3669675008" sldId="720"/>
            <ac:picMk id="32" creationId="{409CA51A-494E-7DB1-40A9-A28AD95364B1}"/>
          </ac:picMkLst>
        </pc:picChg>
        <pc:picChg chg="del">
          <ac:chgData name="(대학원생) 송상현 (도시환경공학과)" userId="70f2d841-58d8-4d83-bb54-db1f3fe2fa38" providerId="ADAL" clId="{8E07BAEA-41DD-4076-AB94-7257E961E5E4}" dt="2023-04-17T04:02:49.282" v="7307" actId="478"/>
          <ac:picMkLst>
            <pc:docMk/>
            <pc:sldMk cId="3669675008" sldId="720"/>
            <ac:picMk id="33" creationId="{22D1847F-3612-C65A-B417-EF98436B99D2}"/>
          </ac:picMkLst>
        </pc:picChg>
      </pc:sldChg>
      <pc:sldChg chg="addSp delSp modSp mod ord">
        <pc:chgData name="(대학원생) 송상현 (도시환경공학과)" userId="70f2d841-58d8-4d83-bb54-db1f3fe2fa38" providerId="ADAL" clId="{8E07BAEA-41DD-4076-AB94-7257E961E5E4}" dt="2023-04-17T04:17:52.724" v="7555" actId="478"/>
        <pc:sldMkLst>
          <pc:docMk/>
          <pc:sldMk cId="3294987127" sldId="721"/>
        </pc:sldMkLst>
        <pc:spChg chg="del mod">
          <ac:chgData name="(대학원생) 송상현 (도시환경공학과)" userId="70f2d841-58d8-4d83-bb54-db1f3fe2fa38" providerId="ADAL" clId="{8E07BAEA-41DD-4076-AB94-7257E961E5E4}" dt="2023-04-17T04:17:52.724" v="7555" actId="478"/>
          <ac:spMkLst>
            <pc:docMk/>
            <pc:sldMk cId="3294987127" sldId="721"/>
            <ac:spMk id="3" creationId="{AF05EFE3-8DE1-4E68-0AD9-F36E2C89FD31}"/>
          </ac:spMkLst>
        </pc:spChg>
        <pc:spChg chg="del">
          <ac:chgData name="(대학원생) 송상현 (도시환경공학과)" userId="70f2d841-58d8-4d83-bb54-db1f3fe2fa38" providerId="ADAL" clId="{8E07BAEA-41DD-4076-AB94-7257E961E5E4}" dt="2023-04-17T04:17:36.411" v="7549" actId="478"/>
          <ac:spMkLst>
            <pc:docMk/>
            <pc:sldMk cId="3294987127" sldId="721"/>
            <ac:spMk id="4" creationId="{25711E08-42B9-E874-ABE3-74C268B34221}"/>
          </ac:spMkLst>
        </pc:spChg>
        <pc:spChg chg="add mod">
          <ac:chgData name="(대학원생) 송상현 (도시환경공학과)" userId="70f2d841-58d8-4d83-bb54-db1f3fe2fa38" providerId="ADAL" clId="{8E07BAEA-41DD-4076-AB94-7257E961E5E4}" dt="2023-04-17T04:17:36.534" v="7550"/>
          <ac:spMkLst>
            <pc:docMk/>
            <pc:sldMk cId="3294987127" sldId="721"/>
            <ac:spMk id="5" creationId="{70F4EF92-7C04-2713-5F02-8177847F65E8}"/>
          </ac:spMkLst>
        </pc:spChg>
        <pc:spChg chg="add mod">
          <ac:chgData name="(대학원생) 송상현 (도시환경공학과)" userId="70f2d841-58d8-4d83-bb54-db1f3fe2fa38" providerId="ADAL" clId="{8E07BAEA-41DD-4076-AB94-7257E961E5E4}" dt="2023-04-17T04:17:50.257" v="7554"/>
          <ac:spMkLst>
            <pc:docMk/>
            <pc:sldMk cId="3294987127" sldId="721"/>
            <ac:spMk id="6" creationId="{6DADAB2D-2FC1-7C72-D3ED-9499BCB38538}"/>
          </ac:spMkLst>
        </pc:spChg>
        <pc:picChg chg="del">
          <ac:chgData name="(대학원생) 송상현 (도시환경공학과)" userId="70f2d841-58d8-4d83-bb54-db1f3fe2fa38" providerId="ADAL" clId="{8E07BAEA-41DD-4076-AB94-7257E961E5E4}" dt="2023-04-17T04:02:59.122" v="7312" actId="478"/>
          <ac:picMkLst>
            <pc:docMk/>
            <pc:sldMk cId="3294987127" sldId="721"/>
            <ac:picMk id="111" creationId="{44B10CA7-3317-29D6-F216-FA3884C93543}"/>
          </ac:picMkLst>
        </pc:picChg>
        <pc:picChg chg="del">
          <ac:chgData name="(대학원생) 송상현 (도시환경공학과)" userId="70f2d841-58d8-4d83-bb54-db1f3fe2fa38" providerId="ADAL" clId="{8E07BAEA-41DD-4076-AB94-7257E961E5E4}" dt="2023-04-17T04:02:59.122" v="7312" actId="478"/>
          <ac:picMkLst>
            <pc:docMk/>
            <pc:sldMk cId="3294987127" sldId="721"/>
            <ac:picMk id="112" creationId="{D49A31C8-4567-CF5A-930C-8F902C7B4D32}"/>
          </ac:picMkLst>
        </pc:picChg>
        <pc:picChg chg="del">
          <ac:chgData name="(대학원생) 송상현 (도시환경공학과)" userId="70f2d841-58d8-4d83-bb54-db1f3fe2fa38" providerId="ADAL" clId="{8E07BAEA-41DD-4076-AB94-7257E961E5E4}" dt="2023-04-17T04:03:00.002" v="7313" actId="478"/>
          <ac:picMkLst>
            <pc:docMk/>
            <pc:sldMk cId="3294987127" sldId="721"/>
            <ac:picMk id="113" creationId="{2AC422E5-0422-2701-80EA-8CB0FA9BAE1C}"/>
          </ac:picMkLst>
        </pc:picChg>
      </pc:sldChg>
      <pc:sldChg chg="delSp modSp add del mod ord modNotesTx">
        <pc:chgData name="(대학원생) 송상현 (도시환경공학과)" userId="70f2d841-58d8-4d83-bb54-db1f3fe2fa38" providerId="ADAL" clId="{8E07BAEA-41DD-4076-AB94-7257E961E5E4}" dt="2023-04-17T04:18:02.713" v="7559" actId="20577"/>
        <pc:sldMkLst>
          <pc:docMk/>
          <pc:sldMk cId="1871890645" sldId="722"/>
        </pc:sldMkLst>
        <pc:spChg chg="mod">
          <ac:chgData name="(대학원생) 송상현 (도시환경공학과)" userId="70f2d841-58d8-4d83-bb54-db1f3fe2fa38" providerId="ADAL" clId="{8E07BAEA-41DD-4076-AB94-7257E961E5E4}" dt="2023-04-17T04:18:00.858" v="7558"/>
          <ac:spMkLst>
            <pc:docMk/>
            <pc:sldMk cId="1871890645" sldId="722"/>
            <ac:spMk id="4" creationId="{25711E08-42B9-E874-ABE3-74C268B34221}"/>
          </ac:spMkLst>
        </pc:spChg>
        <pc:picChg chg="del">
          <ac:chgData name="(대학원생) 송상현 (도시환경공학과)" userId="70f2d841-58d8-4d83-bb54-db1f3fe2fa38" providerId="ADAL" clId="{8E07BAEA-41DD-4076-AB94-7257E961E5E4}" dt="2023-04-17T04:03:02.261" v="7314" actId="478"/>
          <ac:picMkLst>
            <pc:docMk/>
            <pc:sldMk cId="1871890645" sldId="722"/>
            <ac:picMk id="23" creationId="{D85E9F11-ED31-80BB-FB94-048A0DAC4F29}"/>
          </ac:picMkLst>
        </pc:picChg>
        <pc:picChg chg="del">
          <ac:chgData name="(대학원생) 송상현 (도시환경공학과)" userId="70f2d841-58d8-4d83-bb54-db1f3fe2fa38" providerId="ADAL" clId="{8E07BAEA-41DD-4076-AB94-7257E961E5E4}" dt="2023-04-17T04:03:02.261" v="7314" actId="478"/>
          <ac:picMkLst>
            <pc:docMk/>
            <pc:sldMk cId="1871890645" sldId="722"/>
            <ac:picMk id="24" creationId="{6C357A8F-BAE7-77B9-E595-90EA4A4130DA}"/>
          </ac:picMkLst>
        </pc:picChg>
        <pc:picChg chg="del">
          <ac:chgData name="(대학원생) 송상현 (도시환경공학과)" userId="70f2d841-58d8-4d83-bb54-db1f3fe2fa38" providerId="ADAL" clId="{8E07BAEA-41DD-4076-AB94-7257E961E5E4}" dt="2023-04-17T04:03:02.261" v="7314" actId="478"/>
          <ac:picMkLst>
            <pc:docMk/>
            <pc:sldMk cId="1871890645" sldId="722"/>
            <ac:picMk id="25" creationId="{921CE31E-0F2E-1814-0CDE-469D6ED99578}"/>
          </ac:picMkLst>
        </pc:picChg>
      </pc:sldChg>
      <pc:sldChg chg="delSp modSp mod ord modNotesTx">
        <pc:chgData name="(대학원생) 송상현 (도시환경공학과)" userId="70f2d841-58d8-4d83-bb54-db1f3fe2fa38" providerId="ADAL" clId="{8E07BAEA-41DD-4076-AB94-7257E961E5E4}" dt="2023-04-17T04:18:07.146" v="7561" actId="20577"/>
        <pc:sldMkLst>
          <pc:docMk/>
          <pc:sldMk cId="2513375564" sldId="723"/>
        </pc:sldMkLst>
        <pc:spChg chg="mod">
          <ac:chgData name="(대학원생) 송상현 (도시환경공학과)" userId="70f2d841-58d8-4d83-bb54-db1f3fe2fa38" providerId="ADAL" clId="{8E07BAEA-41DD-4076-AB94-7257E961E5E4}" dt="2023-04-17T04:18:05.679" v="7560"/>
          <ac:spMkLst>
            <pc:docMk/>
            <pc:sldMk cId="2513375564" sldId="723"/>
            <ac:spMk id="4" creationId="{25711E08-42B9-E874-ABE3-74C268B34221}"/>
          </ac:spMkLst>
        </pc:spChg>
        <pc:picChg chg="del">
          <ac:chgData name="(대학원생) 송상현 (도시환경공학과)" userId="70f2d841-58d8-4d83-bb54-db1f3fe2fa38" providerId="ADAL" clId="{8E07BAEA-41DD-4076-AB94-7257E961E5E4}" dt="2023-04-17T04:03:04.668" v="7315" actId="478"/>
          <ac:picMkLst>
            <pc:docMk/>
            <pc:sldMk cId="2513375564" sldId="723"/>
            <ac:picMk id="13" creationId="{F22D3B34-9920-31F0-F9D7-679C684D2E4F}"/>
          </ac:picMkLst>
        </pc:picChg>
        <pc:picChg chg="del">
          <ac:chgData name="(대학원생) 송상현 (도시환경공학과)" userId="70f2d841-58d8-4d83-bb54-db1f3fe2fa38" providerId="ADAL" clId="{8E07BAEA-41DD-4076-AB94-7257E961E5E4}" dt="2023-04-17T04:03:04.668" v="7315" actId="478"/>
          <ac:picMkLst>
            <pc:docMk/>
            <pc:sldMk cId="2513375564" sldId="723"/>
            <ac:picMk id="14" creationId="{1AD7CDBE-7C9E-F854-1B9B-D2CC2217DEF1}"/>
          </ac:picMkLst>
        </pc:picChg>
        <pc:picChg chg="del">
          <ac:chgData name="(대학원생) 송상현 (도시환경공학과)" userId="70f2d841-58d8-4d83-bb54-db1f3fe2fa38" providerId="ADAL" clId="{8E07BAEA-41DD-4076-AB94-7257E961E5E4}" dt="2023-04-17T04:03:04.668" v="7315" actId="478"/>
          <ac:picMkLst>
            <pc:docMk/>
            <pc:sldMk cId="2513375564" sldId="723"/>
            <ac:picMk id="15" creationId="{37609783-F038-A7AB-FE7B-D0C5E0067766}"/>
          </ac:picMkLst>
        </pc:picChg>
      </pc:sldChg>
      <pc:sldChg chg="addSp delSp modSp mod">
        <pc:chgData name="(대학원생) 송상현 (도시환경공학과)" userId="70f2d841-58d8-4d83-bb54-db1f3fe2fa38" providerId="ADAL" clId="{8E07BAEA-41DD-4076-AB94-7257E961E5E4}" dt="2023-04-17T04:06:17.634" v="7400" actId="1076"/>
        <pc:sldMkLst>
          <pc:docMk/>
          <pc:sldMk cId="4185220951" sldId="724"/>
        </pc:sldMkLst>
        <pc:spChg chg="add mod">
          <ac:chgData name="(대학원생) 송상현 (도시환경공학과)" userId="70f2d841-58d8-4d83-bb54-db1f3fe2fa38" providerId="ADAL" clId="{8E07BAEA-41DD-4076-AB94-7257E961E5E4}" dt="2023-04-17T04:06:14.221" v="7399" actId="1035"/>
          <ac:spMkLst>
            <pc:docMk/>
            <pc:sldMk cId="4185220951" sldId="724"/>
            <ac:spMk id="6" creationId="{62B4FB99-28DC-16D7-B4FE-F8165F45339A}"/>
          </ac:spMkLst>
        </pc:spChg>
        <pc:spChg chg="del">
          <ac:chgData name="(대학원생) 송상현 (도시환경공학과)" userId="70f2d841-58d8-4d83-bb54-db1f3fe2fa38" providerId="ADAL" clId="{8E07BAEA-41DD-4076-AB94-7257E961E5E4}" dt="2023-04-17T00:36:53.485" v="4414" actId="478"/>
          <ac:spMkLst>
            <pc:docMk/>
            <pc:sldMk cId="4185220951" sldId="724"/>
            <ac:spMk id="8" creationId="{969ED2C9-4FFD-C074-826A-2625BD8818E6}"/>
          </ac:spMkLst>
        </pc:spChg>
        <pc:spChg chg="del">
          <ac:chgData name="(대학원생) 송상현 (도시환경공학과)" userId="70f2d841-58d8-4d83-bb54-db1f3fe2fa38" providerId="ADAL" clId="{8E07BAEA-41DD-4076-AB94-7257E961E5E4}" dt="2023-04-17T00:36:53.485" v="4414" actId="478"/>
          <ac:spMkLst>
            <pc:docMk/>
            <pc:sldMk cId="4185220951" sldId="724"/>
            <ac:spMk id="9" creationId="{2F6FDDE8-0867-6759-0107-B169DA256F98}"/>
          </ac:spMkLst>
        </pc:spChg>
        <pc:spChg chg="del">
          <ac:chgData name="(대학원생) 송상현 (도시환경공학과)" userId="70f2d841-58d8-4d83-bb54-db1f3fe2fa38" providerId="ADAL" clId="{8E07BAEA-41DD-4076-AB94-7257E961E5E4}" dt="2023-04-17T04:03:45.453" v="7320" actId="478"/>
          <ac:spMkLst>
            <pc:docMk/>
            <pc:sldMk cId="4185220951" sldId="724"/>
            <ac:spMk id="41" creationId="{31604287-894C-DBA1-BCC8-2B674E77A447}"/>
          </ac:spMkLst>
        </pc:spChg>
        <pc:grpChg chg="add mod">
          <ac:chgData name="(대학원생) 송상현 (도시환경공학과)" userId="70f2d841-58d8-4d83-bb54-db1f3fe2fa38" providerId="ADAL" clId="{8E07BAEA-41DD-4076-AB94-7257E961E5E4}" dt="2023-04-17T04:06:17.634" v="7400" actId="1076"/>
          <ac:grpSpMkLst>
            <pc:docMk/>
            <pc:sldMk cId="4185220951" sldId="724"/>
            <ac:grpSpMk id="10" creationId="{CAF1D99D-6BE9-931A-F5A2-01E0A3C0D4B9}"/>
          </ac:grpSpMkLst>
        </pc:grpChg>
        <pc:picChg chg="add mod">
          <ac:chgData name="(대학원생) 송상현 (도시환경공학과)" userId="70f2d841-58d8-4d83-bb54-db1f3fe2fa38" providerId="ADAL" clId="{8E07BAEA-41DD-4076-AB94-7257E961E5E4}" dt="2023-04-17T04:01:57.288" v="7292"/>
          <ac:picMkLst>
            <pc:docMk/>
            <pc:sldMk cId="4185220951" sldId="724"/>
            <ac:picMk id="5" creationId="{BFF615C2-5E74-3F20-7BB3-3CBFAAB85C9A}"/>
          </ac:picMkLst>
        </pc:picChg>
        <pc:picChg chg="add mod">
          <ac:chgData name="(대학원생) 송상현 (도시환경공학과)" userId="70f2d841-58d8-4d83-bb54-db1f3fe2fa38" providerId="ADAL" clId="{8E07BAEA-41DD-4076-AB94-7257E961E5E4}" dt="2023-04-17T04:06:03.211" v="7393" actId="1076"/>
          <ac:picMkLst>
            <pc:docMk/>
            <pc:sldMk cId="4185220951" sldId="724"/>
            <ac:picMk id="7" creationId="{67EBF568-C45F-574E-05CA-29BFB3D18347}"/>
          </ac:picMkLst>
        </pc:picChg>
        <pc:picChg chg="del">
          <ac:chgData name="(대학원생) 송상현 (도시환경공학과)" userId="70f2d841-58d8-4d83-bb54-db1f3fe2fa38" providerId="ADAL" clId="{8E07BAEA-41DD-4076-AB94-7257E961E5E4}" dt="2023-04-17T04:03:45.453" v="7320" actId="478"/>
          <ac:picMkLst>
            <pc:docMk/>
            <pc:sldMk cId="4185220951" sldId="724"/>
            <ac:picMk id="34" creationId="{FB4A1DD2-BF24-09C0-9480-FDDD41D303F3}"/>
          </ac:picMkLst>
        </pc:picChg>
        <pc:picChg chg="del">
          <ac:chgData name="(대학원생) 송상현 (도시환경공학과)" userId="70f2d841-58d8-4d83-bb54-db1f3fe2fa38" providerId="ADAL" clId="{8E07BAEA-41DD-4076-AB94-7257E961E5E4}" dt="2023-04-17T04:01:56.722" v="7291" actId="478"/>
          <ac:picMkLst>
            <pc:docMk/>
            <pc:sldMk cId="4185220951" sldId="724"/>
            <ac:picMk id="50" creationId="{557CDF03-6F49-0A51-E2EB-F7A95F668929}"/>
          </ac:picMkLst>
        </pc:picChg>
        <pc:picChg chg="del">
          <ac:chgData name="(대학원생) 송상현 (도시환경공학과)" userId="70f2d841-58d8-4d83-bb54-db1f3fe2fa38" providerId="ADAL" clId="{8E07BAEA-41DD-4076-AB94-7257E961E5E4}" dt="2023-04-17T04:01:56.722" v="7291" actId="478"/>
          <ac:picMkLst>
            <pc:docMk/>
            <pc:sldMk cId="4185220951" sldId="724"/>
            <ac:picMk id="51" creationId="{FC615319-757C-B911-972E-2AE44701FDF9}"/>
          </ac:picMkLst>
        </pc:picChg>
        <pc:picChg chg="del">
          <ac:chgData name="(대학원생) 송상현 (도시환경공학과)" userId="70f2d841-58d8-4d83-bb54-db1f3fe2fa38" providerId="ADAL" clId="{8E07BAEA-41DD-4076-AB94-7257E961E5E4}" dt="2023-04-17T04:01:56.722" v="7291" actId="478"/>
          <ac:picMkLst>
            <pc:docMk/>
            <pc:sldMk cId="4185220951" sldId="724"/>
            <ac:picMk id="52" creationId="{432DFDFF-9324-5721-9919-BB4A2BE07469}"/>
          </ac:picMkLst>
        </pc:picChg>
      </pc:sldChg>
      <pc:sldChg chg="addSp delSp modSp mod">
        <pc:chgData name="(대학원생) 송상현 (도시환경공학과)" userId="70f2d841-58d8-4d83-bb54-db1f3fe2fa38" providerId="ADAL" clId="{8E07BAEA-41DD-4076-AB94-7257E961E5E4}" dt="2023-04-17T04:02:30.011" v="7303" actId="20577"/>
        <pc:sldMkLst>
          <pc:docMk/>
          <pc:sldMk cId="3727942581" sldId="725"/>
        </pc:sldMkLst>
        <pc:spChg chg="mod">
          <ac:chgData name="(대학원생) 송상현 (도시환경공학과)" userId="70f2d841-58d8-4d83-bb54-db1f3fe2fa38" providerId="ADAL" clId="{8E07BAEA-41DD-4076-AB94-7257E961E5E4}" dt="2023-04-17T04:02:30.011" v="7303" actId="20577"/>
          <ac:spMkLst>
            <pc:docMk/>
            <pc:sldMk cId="3727942581" sldId="725"/>
            <ac:spMk id="5" creationId="{2EF1A261-84A7-AFE3-0DA8-1D4464AE80F0}"/>
          </ac:spMkLst>
        </pc:spChg>
        <pc:spChg chg="add del mod">
          <ac:chgData name="(대학원생) 송상현 (도시환경공학과)" userId="70f2d841-58d8-4d83-bb54-db1f3fe2fa38" providerId="ADAL" clId="{8E07BAEA-41DD-4076-AB94-7257E961E5E4}" dt="2023-04-17T04:02:22.496" v="7300" actId="478"/>
          <ac:spMkLst>
            <pc:docMk/>
            <pc:sldMk cId="3727942581" sldId="725"/>
            <ac:spMk id="7" creationId="{4546AEA9-1213-EDBF-E1E5-E68E6DE64197}"/>
          </ac:spMkLst>
        </pc:spChg>
        <pc:picChg chg="add mod">
          <ac:chgData name="(대학원생) 송상현 (도시환경공학과)" userId="70f2d841-58d8-4d83-bb54-db1f3fe2fa38" providerId="ADAL" clId="{8E07BAEA-41DD-4076-AB94-7257E961E5E4}" dt="2023-04-17T04:02:01.976" v="7294"/>
          <ac:picMkLst>
            <pc:docMk/>
            <pc:sldMk cId="3727942581" sldId="725"/>
            <ac:picMk id="11" creationId="{2E855D66-8403-2712-1BFE-07A6F93078FF}"/>
          </ac:picMkLst>
        </pc:picChg>
        <pc:picChg chg="del">
          <ac:chgData name="(대학원생) 송상현 (도시환경공학과)" userId="70f2d841-58d8-4d83-bb54-db1f3fe2fa38" providerId="ADAL" clId="{8E07BAEA-41DD-4076-AB94-7257E961E5E4}" dt="2023-04-17T04:02:01.744" v="7293" actId="478"/>
          <ac:picMkLst>
            <pc:docMk/>
            <pc:sldMk cId="3727942581" sldId="725"/>
            <ac:picMk id="24" creationId="{7D0C401C-6479-DE1C-7E4A-3FFF72842C7D}"/>
          </ac:picMkLst>
        </pc:picChg>
        <pc:picChg chg="del">
          <ac:chgData name="(대학원생) 송상현 (도시환경공학과)" userId="70f2d841-58d8-4d83-bb54-db1f3fe2fa38" providerId="ADAL" clId="{8E07BAEA-41DD-4076-AB94-7257E961E5E4}" dt="2023-04-17T04:02:01.744" v="7293" actId="478"/>
          <ac:picMkLst>
            <pc:docMk/>
            <pc:sldMk cId="3727942581" sldId="725"/>
            <ac:picMk id="25" creationId="{B91D98E7-6007-6EF3-C864-06D25F18745E}"/>
          </ac:picMkLst>
        </pc:picChg>
        <pc:picChg chg="del">
          <ac:chgData name="(대학원생) 송상현 (도시환경공학과)" userId="70f2d841-58d8-4d83-bb54-db1f3fe2fa38" providerId="ADAL" clId="{8E07BAEA-41DD-4076-AB94-7257E961E5E4}" dt="2023-04-17T04:02:01.744" v="7293" actId="478"/>
          <ac:picMkLst>
            <pc:docMk/>
            <pc:sldMk cId="3727942581" sldId="725"/>
            <ac:picMk id="26" creationId="{48C71CCA-95F4-AB19-41E5-FEC839103A9A}"/>
          </ac:picMkLst>
        </pc:picChg>
      </pc:sldChg>
      <pc:sldChg chg="addSp delSp modSp mod">
        <pc:chgData name="(대학원생) 송상현 (도시환경공학과)" userId="70f2d841-58d8-4d83-bb54-db1f3fe2fa38" providerId="ADAL" clId="{8E07BAEA-41DD-4076-AB94-7257E961E5E4}" dt="2023-04-17T04:16:16.232" v="7507" actId="20577"/>
        <pc:sldMkLst>
          <pc:docMk/>
          <pc:sldMk cId="3995509716" sldId="726"/>
        </pc:sldMkLst>
        <pc:spChg chg="mod">
          <ac:chgData name="(대학원생) 송상현 (도시환경공학과)" userId="70f2d841-58d8-4d83-bb54-db1f3fe2fa38" providerId="ADAL" clId="{8E07BAEA-41DD-4076-AB94-7257E961E5E4}" dt="2023-04-17T04:16:16.232" v="7507" actId="20577"/>
          <ac:spMkLst>
            <pc:docMk/>
            <pc:sldMk cId="3995509716" sldId="726"/>
            <ac:spMk id="8" creationId="{DCC47E6A-050D-FC85-C2FD-63BB3C8CA79B}"/>
          </ac:spMkLst>
        </pc:spChg>
        <pc:picChg chg="add mod">
          <ac:chgData name="(대학원생) 송상현 (도시환경공학과)" userId="70f2d841-58d8-4d83-bb54-db1f3fe2fa38" providerId="ADAL" clId="{8E07BAEA-41DD-4076-AB94-7257E961E5E4}" dt="2023-04-17T04:02:43.098" v="7305"/>
          <ac:picMkLst>
            <pc:docMk/>
            <pc:sldMk cId="3995509716" sldId="726"/>
            <ac:picMk id="9" creationId="{7C887C1A-1CFA-B788-B515-E65CD7661CE3}"/>
          </ac:picMkLst>
        </pc:picChg>
        <pc:picChg chg="del">
          <ac:chgData name="(대학원생) 송상현 (도시환경공학과)" userId="70f2d841-58d8-4d83-bb54-db1f3fe2fa38" providerId="ADAL" clId="{8E07BAEA-41DD-4076-AB94-7257E961E5E4}" dt="2023-04-17T04:02:42.921" v="7304" actId="478"/>
          <ac:picMkLst>
            <pc:docMk/>
            <pc:sldMk cId="3995509716" sldId="726"/>
            <ac:picMk id="10" creationId="{540E430A-1D43-1BA8-F1E9-564A34826002}"/>
          </ac:picMkLst>
        </pc:picChg>
        <pc:picChg chg="del">
          <ac:chgData name="(대학원생) 송상현 (도시환경공학과)" userId="70f2d841-58d8-4d83-bb54-db1f3fe2fa38" providerId="ADAL" clId="{8E07BAEA-41DD-4076-AB94-7257E961E5E4}" dt="2023-04-17T04:02:42.921" v="7304" actId="478"/>
          <ac:picMkLst>
            <pc:docMk/>
            <pc:sldMk cId="3995509716" sldId="726"/>
            <ac:picMk id="11" creationId="{3294A4E4-D955-F414-4872-D2A565C25E93}"/>
          </ac:picMkLst>
        </pc:picChg>
        <pc:picChg chg="del">
          <ac:chgData name="(대학원생) 송상현 (도시환경공학과)" userId="70f2d841-58d8-4d83-bb54-db1f3fe2fa38" providerId="ADAL" clId="{8E07BAEA-41DD-4076-AB94-7257E961E5E4}" dt="2023-04-17T04:02:42.921" v="7304" actId="478"/>
          <ac:picMkLst>
            <pc:docMk/>
            <pc:sldMk cId="3995509716" sldId="726"/>
            <ac:picMk id="12" creationId="{51F621B8-6DB4-1D6D-6451-8A8C98D04F81}"/>
          </ac:picMkLst>
        </pc:picChg>
      </pc:sldChg>
      <pc:sldChg chg="addSp delSp del mod ord">
        <pc:chgData name="(대학원생) 송상현 (도시환경공학과)" userId="70f2d841-58d8-4d83-bb54-db1f3fe2fa38" providerId="ADAL" clId="{8E07BAEA-41DD-4076-AB94-7257E961E5E4}" dt="2023-04-17T02:54:05.869" v="7183" actId="47"/>
        <pc:sldMkLst>
          <pc:docMk/>
          <pc:sldMk cId="2478170526" sldId="727"/>
        </pc:sldMkLst>
        <pc:grpChg chg="add del">
          <ac:chgData name="(대학원생) 송상현 (도시환경공학과)" userId="70f2d841-58d8-4d83-bb54-db1f3fe2fa38" providerId="ADAL" clId="{8E07BAEA-41DD-4076-AB94-7257E961E5E4}" dt="2023-04-17T01:59:26.779" v="6187" actId="478"/>
          <ac:grpSpMkLst>
            <pc:docMk/>
            <pc:sldMk cId="2478170526" sldId="727"/>
            <ac:grpSpMk id="17" creationId="{080ED548-96DC-FFDF-9EA8-C3303284D6A8}"/>
          </ac:grpSpMkLst>
        </pc:grpChg>
        <pc:grpChg chg="add del">
          <ac:chgData name="(대학원생) 송상현 (도시환경공학과)" userId="70f2d841-58d8-4d83-bb54-db1f3fe2fa38" providerId="ADAL" clId="{8E07BAEA-41DD-4076-AB94-7257E961E5E4}" dt="2023-04-17T01:59:27.055" v="6188" actId="478"/>
          <ac:grpSpMkLst>
            <pc:docMk/>
            <pc:sldMk cId="2478170526" sldId="727"/>
            <ac:grpSpMk id="20" creationId="{7D09D176-C9DD-2046-8ECB-6C5A5F91D879}"/>
          </ac:grpSpMkLst>
        </pc:grpChg>
        <pc:grpChg chg="add del">
          <ac:chgData name="(대학원생) 송상현 (도시환경공학과)" userId="70f2d841-58d8-4d83-bb54-db1f3fe2fa38" providerId="ADAL" clId="{8E07BAEA-41DD-4076-AB94-7257E961E5E4}" dt="2023-04-17T01:59:26.475" v="6186" actId="478"/>
          <ac:grpSpMkLst>
            <pc:docMk/>
            <pc:sldMk cId="2478170526" sldId="727"/>
            <ac:grpSpMk id="49" creationId="{597A0465-C46D-8ACE-C52E-8DBCA11124E6}"/>
          </ac:grpSpMkLst>
        </pc:grpChg>
        <pc:picChg chg="add del">
          <ac:chgData name="(대학원생) 송상현 (도시환경공학과)" userId="70f2d841-58d8-4d83-bb54-db1f3fe2fa38" providerId="ADAL" clId="{8E07BAEA-41DD-4076-AB94-7257E961E5E4}" dt="2023-04-17T01:59:26.037" v="6185" actId="478"/>
          <ac:picMkLst>
            <pc:docMk/>
            <pc:sldMk cId="2478170526" sldId="727"/>
            <ac:picMk id="50" creationId="{A76228D9-B4FD-3A8E-84AB-32E20FAAE99F}"/>
          </ac:picMkLst>
        </pc:picChg>
        <pc:picChg chg="add del">
          <ac:chgData name="(대학원생) 송상현 (도시환경공학과)" userId="70f2d841-58d8-4d83-bb54-db1f3fe2fa38" providerId="ADAL" clId="{8E07BAEA-41DD-4076-AB94-7257E961E5E4}" dt="2023-04-17T01:59:26.037" v="6185" actId="478"/>
          <ac:picMkLst>
            <pc:docMk/>
            <pc:sldMk cId="2478170526" sldId="727"/>
            <ac:picMk id="51" creationId="{2AC2DA08-2E50-64BA-496F-D6F4C0F0794D}"/>
          </ac:picMkLst>
        </pc:picChg>
        <pc:picChg chg="add del">
          <ac:chgData name="(대학원생) 송상현 (도시환경공학과)" userId="70f2d841-58d8-4d83-bb54-db1f3fe2fa38" providerId="ADAL" clId="{8E07BAEA-41DD-4076-AB94-7257E961E5E4}" dt="2023-04-17T01:59:26.037" v="6185" actId="478"/>
          <ac:picMkLst>
            <pc:docMk/>
            <pc:sldMk cId="2478170526" sldId="727"/>
            <ac:picMk id="52" creationId="{0163B028-9226-DE8E-8D88-75F8DC78B0E4}"/>
          </ac:picMkLst>
        </pc:picChg>
      </pc:sldChg>
      <pc:sldChg chg="addSp delSp modSp add del mod">
        <pc:chgData name="(대학원생) 송상현 (도시환경공학과)" userId="70f2d841-58d8-4d83-bb54-db1f3fe2fa38" providerId="ADAL" clId="{8E07BAEA-41DD-4076-AB94-7257E961E5E4}" dt="2023-04-17T01:58:46.182" v="6180" actId="47"/>
        <pc:sldMkLst>
          <pc:docMk/>
          <pc:sldMk cId="200655961" sldId="728"/>
        </pc:sldMkLst>
        <pc:spChg chg="add del mod">
          <ac:chgData name="(대학원생) 송상현 (도시환경공학과)" userId="70f2d841-58d8-4d83-bb54-db1f3fe2fa38" providerId="ADAL" clId="{8E07BAEA-41DD-4076-AB94-7257E961E5E4}" dt="2023-04-17T01:57:29.869" v="6176" actId="478"/>
          <ac:spMkLst>
            <pc:docMk/>
            <pc:sldMk cId="200655961" sldId="728"/>
            <ac:spMk id="7" creationId="{4663CAAF-0802-567B-EA3D-4C7C76623CDB}"/>
          </ac:spMkLst>
        </pc:spChg>
        <pc:spChg chg="add del mod">
          <ac:chgData name="(대학원생) 송상현 (도시환경공학과)" userId="70f2d841-58d8-4d83-bb54-db1f3fe2fa38" providerId="ADAL" clId="{8E07BAEA-41DD-4076-AB94-7257E961E5E4}" dt="2023-04-17T01:57:28" v="6175"/>
          <ac:spMkLst>
            <pc:docMk/>
            <pc:sldMk cId="200655961" sldId="728"/>
            <ac:spMk id="9" creationId="{4C99AF86-D19C-1A65-F68D-F08B1F6769E7}"/>
          </ac:spMkLst>
        </pc:spChg>
        <pc:spChg chg="add mod">
          <ac:chgData name="(대학원생) 송상현 (도시환경공학과)" userId="70f2d841-58d8-4d83-bb54-db1f3fe2fa38" providerId="ADAL" clId="{8E07BAEA-41DD-4076-AB94-7257E961E5E4}" dt="2023-04-17T01:57:30.111" v="6177"/>
          <ac:spMkLst>
            <pc:docMk/>
            <pc:sldMk cId="200655961" sldId="728"/>
            <ac:spMk id="18" creationId="{061C66E2-53AB-ECCF-F9F6-03FAACFD62F5}"/>
          </ac:spMkLst>
        </pc:spChg>
        <pc:spChg chg="mod">
          <ac:chgData name="(대학원생) 송상현 (도시환경공학과)" userId="70f2d841-58d8-4d83-bb54-db1f3fe2fa38" providerId="ADAL" clId="{8E07BAEA-41DD-4076-AB94-7257E961E5E4}" dt="2023-04-17T01:57:30.896" v="6178" actId="1076"/>
          <ac:spMkLst>
            <pc:docMk/>
            <pc:sldMk cId="200655961" sldId="728"/>
            <ac:spMk id="20" creationId="{63257FBC-74DC-B2EC-44F7-3390821F3475}"/>
          </ac:spMkLst>
        </pc:spChg>
        <pc:spChg chg="mod">
          <ac:chgData name="(대학원생) 송상현 (도시환경공학과)" userId="70f2d841-58d8-4d83-bb54-db1f3fe2fa38" providerId="ADAL" clId="{8E07BAEA-41DD-4076-AB94-7257E961E5E4}" dt="2023-04-14T07:10:40.793" v="264" actId="14100"/>
          <ac:spMkLst>
            <pc:docMk/>
            <pc:sldMk cId="200655961" sldId="728"/>
            <ac:spMk id="22" creationId="{F54BFDD4-9BF6-F112-C4F0-462ADCAD939E}"/>
          </ac:spMkLst>
        </pc:spChg>
        <pc:spChg chg="mod">
          <ac:chgData name="(대학원생) 송상현 (도시환경공학과)" userId="70f2d841-58d8-4d83-bb54-db1f3fe2fa38" providerId="ADAL" clId="{8E07BAEA-41DD-4076-AB94-7257E961E5E4}" dt="2023-04-14T07:09:29.680" v="256" actId="1036"/>
          <ac:spMkLst>
            <pc:docMk/>
            <pc:sldMk cId="200655961" sldId="728"/>
            <ac:spMk id="34" creationId="{756ADDB9-4521-37DF-AC5A-E3DB99BF4641}"/>
          </ac:spMkLst>
        </pc:spChg>
        <pc:spChg chg="mod">
          <ac:chgData name="(대학원생) 송상현 (도시환경공학과)" userId="70f2d841-58d8-4d83-bb54-db1f3fe2fa38" providerId="ADAL" clId="{8E07BAEA-41DD-4076-AB94-7257E961E5E4}" dt="2023-04-14T07:09:29.680" v="256" actId="1036"/>
          <ac:spMkLst>
            <pc:docMk/>
            <pc:sldMk cId="200655961" sldId="728"/>
            <ac:spMk id="37" creationId="{0E1700DB-7476-87A4-F540-D99FD96DE89A}"/>
          </ac:spMkLst>
        </pc:spChg>
        <pc:spChg chg="mod">
          <ac:chgData name="(대학원생) 송상현 (도시환경공학과)" userId="70f2d841-58d8-4d83-bb54-db1f3fe2fa38" providerId="ADAL" clId="{8E07BAEA-41DD-4076-AB94-7257E961E5E4}" dt="2023-04-14T07:22:13.738" v="381" actId="403"/>
          <ac:spMkLst>
            <pc:docMk/>
            <pc:sldMk cId="200655961" sldId="728"/>
            <ac:spMk id="43" creationId="{5884DE86-A020-A30E-747F-E733B324B7F9}"/>
          </ac:spMkLst>
        </pc:spChg>
        <pc:grpChg chg="add mod">
          <ac:chgData name="(대학원생) 송상현 (도시환경공학과)" userId="70f2d841-58d8-4d83-bb54-db1f3fe2fa38" providerId="ADAL" clId="{8E07BAEA-41DD-4076-AB94-7257E961E5E4}" dt="2023-04-14T07:11:35.037" v="333" actId="164"/>
          <ac:grpSpMkLst>
            <pc:docMk/>
            <pc:sldMk cId="200655961" sldId="728"/>
            <ac:grpSpMk id="3" creationId="{86B56A31-89F5-CD9E-38E8-B08FC7C2A8D9}"/>
          </ac:grpSpMkLst>
        </pc:grpChg>
        <pc:grpChg chg="add mod">
          <ac:chgData name="(대학원생) 송상현 (도시환경공학과)" userId="70f2d841-58d8-4d83-bb54-db1f3fe2fa38" providerId="ADAL" clId="{8E07BAEA-41DD-4076-AB94-7257E961E5E4}" dt="2023-04-14T07:22:17.177" v="383" actId="1076"/>
          <ac:grpSpMkLst>
            <pc:docMk/>
            <pc:sldMk cId="200655961" sldId="728"/>
            <ac:grpSpMk id="4" creationId="{BFA694E3-25AA-9387-4ACD-B91C8B3A1051}"/>
          </ac:grpSpMkLst>
        </pc:grpChg>
        <pc:grpChg chg="mod">
          <ac:chgData name="(대학원생) 송상현 (도시환경공학과)" userId="70f2d841-58d8-4d83-bb54-db1f3fe2fa38" providerId="ADAL" clId="{8E07BAEA-41DD-4076-AB94-7257E961E5E4}" dt="2023-04-14T07:11:35.037" v="333" actId="164"/>
          <ac:grpSpMkLst>
            <pc:docMk/>
            <pc:sldMk cId="200655961" sldId="728"/>
            <ac:grpSpMk id="38" creationId="{91D20EF3-5B25-15DC-0F31-EC6DE623317D}"/>
          </ac:grpSpMkLst>
        </pc:grpChg>
        <pc:picChg chg="add del mod">
          <ac:chgData name="(대학원생) 송상현 (도시환경공학과)" userId="70f2d841-58d8-4d83-bb54-db1f3fe2fa38" providerId="ADAL" clId="{8E07BAEA-41DD-4076-AB94-7257E961E5E4}" dt="2023-04-14T07:13:17.027" v="340" actId="478"/>
          <ac:picMkLst>
            <pc:docMk/>
            <pc:sldMk cId="200655961" sldId="728"/>
            <ac:picMk id="5" creationId="{46C6E210-F22A-B9E7-1634-071D27485B23}"/>
          </ac:picMkLst>
        </pc:picChg>
        <pc:picChg chg="add del mod">
          <ac:chgData name="(대학원생) 송상현 (도시환경공학과)" userId="70f2d841-58d8-4d83-bb54-db1f3fe2fa38" providerId="ADAL" clId="{8E07BAEA-41DD-4076-AB94-7257E961E5E4}" dt="2023-04-17T01:57:29.869" v="6176" actId="478"/>
          <ac:picMkLst>
            <pc:docMk/>
            <pc:sldMk cId="200655961" sldId="728"/>
            <ac:picMk id="5" creationId="{D267E5A9-7730-B2C8-F9A5-57F69B8F1BA8}"/>
          </ac:picMkLst>
        </pc:picChg>
        <pc:picChg chg="add mod">
          <ac:chgData name="(대학원생) 송상현 (도시환경공학과)" userId="70f2d841-58d8-4d83-bb54-db1f3fe2fa38" providerId="ADAL" clId="{8E07BAEA-41DD-4076-AB94-7257E961E5E4}" dt="2023-04-14T07:21:27.056" v="379" actId="1037"/>
          <ac:picMkLst>
            <pc:docMk/>
            <pc:sldMk cId="200655961" sldId="728"/>
            <ac:picMk id="6" creationId="{07249140-1CC8-6423-DDFB-6A0B04C92544}"/>
          </ac:picMkLst>
        </pc:picChg>
        <pc:picChg chg="add del mod">
          <ac:chgData name="(대학원생) 송상현 (도시환경공학과)" userId="70f2d841-58d8-4d83-bb54-db1f3fe2fa38" providerId="ADAL" clId="{8E07BAEA-41DD-4076-AB94-7257E961E5E4}" dt="2023-04-17T01:57:28" v="6175"/>
          <ac:picMkLst>
            <pc:docMk/>
            <pc:sldMk cId="200655961" sldId="728"/>
            <ac:picMk id="8" creationId="{CA6B409A-A244-3C88-2DDF-77264163E6CC}"/>
          </ac:picMkLst>
        </pc:picChg>
        <pc:picChg chg="add mod">
          <ac:chgData name="(대학원생) 송상현 (도시환경공학과)" userId="70f2d841-58d8-4d83-bb54-db1f3fe2fa38" providerId="ADAL" clId="{8E07BAEA-41DD-4076-AB94-7257E961E5E4}" dt="2023-04-17T01:57:30.111" v="6177"/>
          <ac:picMkLst>
            <pc:docMk/>
            <pc:sldMk cId="200655961" sldId="728"/>
            <ac:picMk id="10" creationId="{840C0025-F84C-27DC-2730-0109984D3F23}"/>
          </ac:picMkLst>
        </pc:picChg>
        <pc:picChg chg="mod">
          <ac:chgData name="(대학원생) 송상현 (도시환경공학과)" userId="70f2d841-58d8-4d83-bb54-db1f3fe2fa38" providerId="ADAL" clId="{8E07BAEA-41DD-4076-AB94-7257E961E5E4}" dt="2023-04-14T07:09:41.341" v="258" actId="1076"/>
          <ac:picMkLst>
            <pc:docMk/>
            <pc:sldMk cId="200655961" sldId="728"/>
            <ac:picMk id="16" creationId="{3A10F186-7559-1EE1-F118-20ECFF82F9D4}"/>
          </ac:picMkLst>
        </pc:picChg>
        <pc:picChg chg="mod">
          <ac:chgData name="(대학원생) 송상현 (도시환경공학과)" userId="70f2d841-58d8-4d83-bb54-db1f3fe2fa38" providerId="ADAL" clId="{8E07BAEA-41DD-4076-AB94-7257E961E5E4}" dt="2023-04-14T07:10:30.540" v="262" actId="1038"/>
          <ac:picMkLst>
            <pc:docMk/>
            <pc:sldMk cId="200655961" sldId="728"/>
            <ac:picMk id="33" creationId="{E0647D47-2629-170F-1D23-C35CCBB4DA0A}"/>
          </ac:picMkLst>
        </pc:picChg>
        <pc:picChg chg="mod modCrop">
          <ac:chgData name="(대학원생) 송상현 (도시환경공학과)" userId="70f2d841-58d8-4d83-bb54-db1f3fe2fa38" providerId="ADAL" clId="{8E07BAEA-41DD-4076-AB94-7257E961E5E4}" dt="2023-04-14T07:13:02.714" v="337" actId="732"/>
          <ac:picMkLst>
            <pc:docMk/>
            <pc:sldMk cId="200655961" sldId="728"/>
            <ac:picMk id="36" creationId="{0F3DD61C-953F-B939-6E1E-DF8E7B55D0C7}"/>
          </ac:picMkLst>
        </pc:picChg>
        <pc:picChg chg="mod">
          <ac:chgData name="(대학원생) 송상현 (도시환경공학과)" userId="70f2d841-58d8-4d83-bb54-db1f3fe2fa38" providerId="ADAL" clId="{8E07BAEA-41DD-4076-AB94-7257E961E5E4}" dt="2023-04-14T07:11:26.773" v="332" actId="164"/>
          <ac:picMkLst>
            <pc:docMk/>
            <pc:sldMk cId="200655961" sldId="728"/>
            <ac:picMk id="42" creationId="{92E82C8A-E992-6F0E-E92A-1513D8309FD4}"/>
          </ac:picMkLst>
        </pc:picChg>
      </pc:sldChg>
      <pc:sldChg chg="addSp delSp modSp new mod ord">
        <pc:chgData name="(대학원생) 송상현 (도시환경공학과)" userId="70f2d841-58d8-4d83-bb54-db1f3fe2fa38" providerId="ADAL" clId="{8E07BAEA-41DD-4076-AB94-7257E961E5E4}" dt="2023-04-17T04:40:01.513" v="7710" actId="14100"/>
        <pc:sldMkLst>
          <pc:docMk/>
          <pc:sldMk cId="1188168928" sldId="729"/>
        </pc:sldMkLst>
        <pc:spChg chg="mod">
          <ac:chgData name="(대학원생) 송상현 (도시환경공학과)" userId="70f2d841-58d8-4d83-bb54-db1f3fe2fa38" providerId="ADAL" clId="{8E07BAEA-41DD-4076-AB94-7257E961E5E4}" dt="2023-04-15T02:42:23.937" v="528" actId="255"/>
          <ac:spMkLst>
            <pc:docMk/>
            <pc:sldMk cId="1188168928" sldId="729"/>
            <ac:spMk id="3" creationId="{1699B0FF-F529-9760-36C6-B07AD6D9A82C}"/>
          </ac:spMkLst>
        </pc:spChg>
        <pc:spChg chg="add mod">
          <ac:chgData name="(대학원생) 송상현 (도시환경공학과)" userId="70f2d841-58d8-4d83-bb54-db1f3fe2fa38" providerId="ADAL" clId="{8E07BAEA-41DD-4076-AB94-7257E961E5E4}" dt="2023-04-15T02:41:51.724" v="523" actId="1036"/>
          <ac:spMkLst>
            <pc:docMk/>
            <pc:sldMk cId="1188168928" sldId="729"/>
            <ac:spMk id="4" creationId="{8F59FD31-C14B-AA79-2662-F711063224EB}"/>
          </ac:spMkLst>
        </pc:spChg>
        <pc:spChg chg="add del mod">
          <ac:chgData name="(대학원생) 송상현 (도시환경공학과)" userId="70f2d841-58d8-4d83-bb54-db1f3fe2fa38" providerId="ADAL" clId="{8E07BAEA-41DD-4076-AB94-7257E961E5E4}" dt="2023-04-15T02:33:07.304" v="446" actId="478"/>
          <ac:spMkLst>
            <pc:docMk/>
            <pc:sldMk cId="1188168928" sldId="729"/>
            <ac:spMk id="5" creationId="{05C916EB-B47D-B142-A562-411131EB7E54}"/>
          </ac:spMkLst>
        </pc:spChg>
        <pc:spChg chg="mod">
          <ac:chgData name="(대학원생) 송상현 (도시환경공학과)" userId="70f2d841-58d8-4d83-bb54-db1f3fe2fa38" providerId="ADAL" clId="{8E07BAEA-41DD-4076-AB94-7257E961E5E4}" dt="2023-04-15T02:33:53.557" v="453" actId="2085"/>
          <ac:spMkLst>
            <pc:docMk/>
            <pc:sldMk cId="1188168928" sldId="729"/>
            <ac:spMk id="7" creationId="{E8749B58-2427-0FF8-04E4-5CD58996F6CD}"/>
          </ac:spMkLst>
        </pc:spChg>
        <pc:spChg chg="mod">
          <ac:chgData name="(대학원생) 송상현 (도시환경공학과)" userId="70f2d841-58d8-4d83-bb54-db1f3fe2fa38" providerId="ADAL" clId="{8E07BAEA-41DD-4076-AB94-7257E961E5E4}" dt="2023-04-15T02:33:33.031" v="451"/>
          <ac:spMkLst>
            <pc:docMk/>
            <pc:sldMk cId="1188168928" sldId="729"/>
            <ac:spMk id="9" creationId="{A938A197-7603-C0A9-F0EB-6D45531D0A01}"/>
          </ac:spMkLst>
        </pc:spChg>
        <pc:spChg chg="add del mod">
          <ac:chgData name="(대학원생) 송상현 (도시환경공학과)" userId="70f2d841-58d8-4d83-bb54-db1f3fe2fa38" providerId="ADAL" clId="{8E07BAEA-41DD-4076-AB94-7257E961E5E4}" dt="2023-04-15T02:45:32.884" v="549" actId="478"/>
          <ac:spMkLst>
            <pc:docMk/>
            <pc:sldMk cId="1188168928" sldId="729"/>
            <ac:spMk id="12" creationId="{A7297CCF-9441-C808-0ED9-8740EAB1CE5F}"/>
          </ac:spMkLst>
        </pc:spChg>
        <pc:spChg chg="add mod">
          <ac:chgData name="(대학원생) 송상현 (도시환경공학과)" userId="70f2d841-58d8-4d83-bb54-db1f3fe2fa38" providerId="ADAL" clId="{8E07BAEA-41DD-4076-AB94-7257E961E5E4}" dt="2023-04-15T02:42:12.544" v="527" actId="113"/>
          <ac:spMkLst>
            <pc:docMk/>
            <pc:sldMk cId="1188168928" sldId="729"/>
            <ac:spMk id="13" creationId="{41D314FD-A83E-2943-4DA6-2A55C0757147}"/>
          </ac:spMkLst>
        </pc:spChg>
        <pc:spChg chg="add del mod">
          <ac:chgData name="(대학원생) 송상현 (도시환경공학과)" userId="70f2d841-58d8-4d83-bb54-db1f3fe2fa38" providerId="ADAL" clId="{8E07BAEA-41DD-4076-AB94-7257E961E5E4}" dt="2023-04-15T02:50:42.680" v="735" actId="478"/>
          <ac:spMkLst>
            <pc:docMk/>
            <pc:sldMk cId="1188168928" sldId="729"/>
            <ac:spMk id="14" creationId="{AE48DCE8-F349-1D34-15EA-3D5FD6D3C4F9}"/>
          </ac:spMkLst>
        </pc:spChg>
        <pc:spChg chg="mod">
          <ac:chgData name="(대학원생) 송상현 (도시환경공학과)" userId="70f2d841-58d8-4d83-bb54-db1f3fe2fa38" providerId="ADAL" clId="{8E07BAEA-41DD-4076-AB94-7257E961E5E4}" dt="2023-04-17T00:04:41.375" v="3509" actId="1037"/>
          <ac:spMkLst>
            <pc:docMk/>
            <pc:sldMk cId="1188168928" sldId="729"/>
            <ac:spMk id="14" creationId="{EDEB8A72-FE00-09B5-8F9D-9C8BC943A433}"/>
          </ac:spMkLst>
        </pc:spChg>
        <pc:spChg chg="add del mod">
          <ac:chgData name="(대학원생) 송상현 (도시환경공학과)" userId="70f2d841-58d8-4d83-bb54-db1f3fe2fa38" providerId="ADAL" clId="{8E07BAEA-41DD-4076-AB94-7257E961E5E4}" dt="2023-04-17T00:59:54.074" v="4926" actId="478"/>
          <ac:spMkLst>
            <pc:docMk/>
            <pc:sldMk cId="1188168928" sldId="729"/>
            <ac:spMk id="16" creationId="{2608B0D8-E4C5-FFFF-1D94-0965CBC8EC3D}"/>
          </ac:spMkLst>
        </pc:spChg>
        <pc:spChg chg="mod">
          <ac:chgData name="(대학원생) 송상현 (도시환경공학과)" userId="70f2d841-58d8-4d83-bb54-db1f3fe2fa38" providerId="ADAL" clId="{8E07BAEA-41DD-4076-AB94-7257E961E5E4}" dt="2023-04-17T00:06:36.374" v="3635" actId="1037"/>
          <ac:spMkLst>
            <pc:docMk/>
            <pc:sldMk cId="1188168928" sldId="729"/>
            <ac:spMk id="17" creationId="{09A3204E-4E19-1649-822D-76FB2F593AE6}"/>
          </ac:spMkLst>
        </pc:spChg>
        <pc:spChg chg="add del mod">
          <ac:chgData name="(대학원생) 송상현 (도시환경공학과)" userId="70f2d841-58d8-4d83-bb54-db1f3fe2fa38" providerId="ADAL" clId="{8E07BAEA-41DD-4076-AB94-7257E961E5E4}" dt="2023-04-17T00:59:54.074" v="4926" actId="478"/>
          <ac:spMkLst>
            <pc:docMk/>
            <pc:sldMk cId="1188168928" sldId="729"/>
            <ac:spMk id="18" creationId="{AAA4A880-A56C-84CC-1A36-F0E718EB1A51}"/>
          </ac:spMkLst>
        </pc:spChg>
        <pc:spChg chg="add mod">
          <ac:chgData name="(대학원생) 송상현 (도시환경공학과)" userId="70f2d841-58d8-4d83-bb54-db1f3fe2fa38" providerId="ADAL" clId="{8E07BAEA-41DD-4076-AB94-7257E961E5E4}" dt="2023-04-17T04:39:08.071" v="7693" actId="14100"/>
          <ac:spMkLst>
            <pc:docMk/>
            <pc:sldMk cId="1188168928" sldId="729"/>
            <ac:spMk id="19" creationId="{B87AB0D8-9C58-675F-5E94-EED80B3FF636}"/>
          </ac:spMkLst>
        </pc:spChg>
        <pc:spChg chg="add del mod">
          <ac:chgData name="(대학원생) 송상현 (도시환경공학과)" userId="70f2d841-58d8-4d83-bb54-db1f3fe2fa38" providerId="ADAL" clId="{8E07BAEA-41DD-4076-AB94-7257E961E5E4}" dt="2023-04-15T03:06:23.246" v="1011" actId="478"/>
          <ac:spMkLst>
            <pc:docMk/>
            <pc:sldMk cId="1188168928" sldId="729"/>
            <ac:spMk id="20" creationId="{110E1E7F-B171-E1CD-6B8A-1F62C5F4705A}"/>
          </ac:spMkLst>
        </pc:spChg>
        <pc:spChg chg="mod">
          <ac:chgData name="(대학원생) 송상현 (도시환경공학과)" userId="70f2d841-58d8-4d83-bb54-db1f3fe2fa38" providerId="ADAL" clId="{8E07BAEA-41DD-4076-AB94-7257E961E5E4}" dt="2023-04-17T04:37:19.370" v="7618" actId="1038"/>
          <ac:spMkLst>
            <pc:docMk/>
            <pc:sldMk cId="1188168928" sldId="729"/>
            <ac:spMk id="20" creationId="{BB061EA1-5B9E-DCA2-F342-C42F3D508ED9}"/>
          </ac:spMkLst>
        </pc:spChg>
        <pc:spChg chg="add del mod">
          <ac:chgData name="(대학원생) 송상현 (도시환경공학과)" userId="70f2d841-58d8-4d83-bb54-db1f3fe2fa38" providerId="ADAL" clId="{8E07BAEA-41DD-4076-AB94-7257E961E5E4}" dt="2023-04-15T03:09:17.486" v="1042" actId="478"/>
          <ac:spMkLst>
            <pc:docMk/>
            <pc:sldMk cId="1188168928" sldId="729"/>
            <ac:spMk id="21" creationId="{3E5A0855-9A87-ABCD-B809-D4A2F4D82707}"/>
          </ac:spMkLst>
        </pc:spChg>
        <pc:spChg chg="mod">
          <ac:chgData name="(대학원생) 송상현 (도시환경공학과)" userId="70f2d841-58d8-4d83-bb54-db1f3fe2fa38" providerId="ADAL" clId="{8E07BAEA-41DD-4076-AB94-7257E961E5E4}" dt="2023-04-17T04:37:19.370" v="7618" actId="1038"/>
          <ac:spMkLst>
            <pc:docMk/>
            <pc:sldMk cId="1188168928" sldId="729"/>
            <ac:spMk id="21" creationId="{B1760422-DF47-EE95-F64D-BE0FE45D1B7E}"/>
          </ac:spMkLst>
        </pc:spChg>
        <pc:spChg chg="add mod">
          <ac:chgData name="(대학원생) 송상현 (도시환경공학과)" userId="70f2d841-58d8-4d83-bb54-db1f3fe2fa38" providerId="ADAL" clId="{8E07BAEA-41DD-4076-AB94-7257E961E5E4}" dt="2023-04-17T04:39:20.867" v="7707" actId="1035"/>
          <ac:spMkLst>
            <pc:docMk/>
            <pc:sldMk cId="1188168928" sldId="729"/>
            <ac:spMk id="22" creationId="{0C8F4115-58CF-3061-861E-C083D52548C9}"/>
          </ac:spMkLst>
        </pc:spChg>
        <pc:spChg chg="add mod">
          <ac:chgData name="(대학원생) 송상현 (도시환경공학과)" userId="70f2d841-58d8-4d83-bb54-db1f3fe2fa38" providerId="ADAL" clId="{8E07BAEA-41DD-4076-AB94-7257E961E5E4}" dt="2023-04-15T03:11:29.016" v="1128" actId="1076"/>
          <ac:spMkLst>
            <pc:docMk/>
            <pc:sldMk cId="1188168928" sldId="729"/>
            <ac:spMk id="23" creationId="{A5148E81-0ECE-1B05-0DE2-F97BD9493E6C}"/>
          </ac:spMkLst>
        </pc:spChg>
        <pc:spChg chg="mod">
          <ac:chgData name="(대학원생) 송상현 (도시환경공학과)" userId="70f2d841-58d8-4d83-bb54-db1f3fe2fa38" providerId="ADAL" clId="{8E07BAEA-41DD-4076-AB94-7257E961E5E4}" dt="2023-04-17T04:37:05.790" v="7601" actId="14100"/>
          <ac:spMkLst>
            <pc:docMk/>
            <pc:sldMk cId="1188168928" sldId="729"/>
            <ac:spMk id="24" creationId="{BF1B10D1-D675-F235-7DDB-35297A27CB3E}"/>
          </ac:spMkLst>
        </pc:spChg>
        <pc:spChg chg="mod">
          <ac:chgData name="(대학원생) 송상현 (도시환경공학과)" userId="70f2d841-58d8-4d83-bb54-db1f3fe2fa38" providerId="ADAL" clId="{8E07BAEA-41DD-4076-AB94-7257E961E5E4}" dt="2023-04-17T04:37:15.070" v="7606" actId="1038"/>
          <ac:spMkLst>
            <pc:docMk/>
            <pc:sldMk cId="1188168928" sldId="729"/>
            <ac:spMk id="25" creationId="{EF196F83-B699-D684-480A-D5657DF6FD18}"/>
          </ac:spMkLst>
        </pc:spChg>
        <pc:spChg chg="mod">
          <ac:chgData name="(대학원생) 송상현 (도시환경공학과)" userId="70f2d841-58d8-4d83-bb54-db1f3fe2fa38" providerId="ADAL" clId="{8E07BAEA-41DD-4076-AB94-7257E961E5E4}" dt="2023-04-17T04:36:56.630" v="7599" actId="14100"/>
          <ac:spMkLst>
            <pc:docMk/>
            <pc:sldMk cId="1188168928" sldId="729"/>
            <ac:spMk id="26" creationId="{C78BBB2D-171D-527C-A5ED-07D06A2CAB17}"/>
          </ac:spMkLst>
        </pc:spChg>
        <pc:spChg chg="mod">
          <ac:chgData name="(대학원생) 송상현 (도시환경공학과)" userId="70f2d841-58d8-4d83-bb54-db1f3fe2fa38" providerId="ADAL" clId="{8E07BAEA-41DD-4076-AB94-7257E961E5E4}" dt="2023-04-17T04:37:00.631" v="7600" actId="14100"/>
          <ac:spMkLst>
            <pc:docMk/>
            <pc:sldMk cId="1188168928" sldId="729"/>
            <ac:spMk id="27" creationId="{6F534344-40A4-1A0F-7001-2ABC6EF88155}"/>
          </ac:spMkLst>
        </pc:spChg>
        <pc:spChg chg="mod">
          <ac:chgData name="(대학원생) 송상현 (도시환경공학과)" userId="70f2d841-58d8-4d83-bb54-db1f3fe2fa38" providerId="ADAL" clId="{8E07BAEA-41DD-4076-AB94-7257E961E5E4}" dt="2023-04-16T23:44:00.057" v="2899" actId="255"/>
          <ac:spMkLst>
            <pc:docMk/>
            <pc:sldMk cId="1188168928" sldId="729"/>
            <ac:spMk id="28" creationId="{09A18C47-BF61-E741-00F1-CFEF49E20A8C}"/>
          </ac:spMkLst>
        </pc:spChg>
        <pc:spChg chg="mod">
          <ac:chgData name="(대학원생) 송상현 (도시환경공학과)" userId="70f2d841-58d8-4d83-bb54-db1f3fe2fa38" providerId="ADAL" clId="{8E07BAEA-41DD-4076-AB94-7257E961E5E4}" dt="2023-04-15T03:02:24.353" v="948" actId="1036"/>
          <ac:spMkLst>
            <pc:docMk/>
            <pc:sldMk cId="1188168928" sldId="729"/>
            <ac:spMk id="29" creationId="{014B746A-4F9C-0B39-3EAE-F8D27DD2F7B3}"/>
          </ac:spMkLst>
        </pc:spChg>
        <pc:spChg chg="mod">
          <ac:chgData name="(대학원생) 송상현 (도시환경공학과)" userId="70f2d841-58d8-4d83-bb54-db1f3fe2fa38" providerId="ADAL" clId="{8E07BAEA-41DD-4076-AB94-7257E961E5E4}" dt="2023-04-16T23:45:43.884" v="2934" actId="14100"/>
          <ac:spMkLst>
            <pc:docMk/>
            <pc:sldMk cId="1188168928" sldId="729"/>
            <ac:spMk id="29" creationId="{F4E20763-3820-E65F-E8A0-EF37AACAF496}"/>
          </ac:spMkLst>
        </pc:spChg>
        <pc:spChg chg="mod">
          <ac:chgData name="(대학원생) 송상현 (도시환경공학과)" userId="70f2d841-58d8-4d83-bb54-db1f3fe2fa38" providerId="ADAL" clId="{8E07BAEA-41DD-4076-AB94-7257E961E5E4}" dt="2023-04-15T03:02:24.353" v="948" actId="1036"/>
          <ac:spMkLst>
            <pc:docMk/>
            <pc:sldMk cId="1188168928" sldId="729"/>
            <ac:spMk id="31" creationId="{D0F3B2C2-E369-B3AB-2BCA-C469395AD803}"/>
          </ac:spMkLst>
        </pc:spChg>
        <pc:spChg chg="mod">
          <ac:chgData name="(대학원생) 송상현 (도시환경공학과)" userId="70f2d841-58d8-4d83-bb54-db1f3fe2fa38" providerId="ADAL" clId="{8E07BAEA-41DD-4076-AB94-7257E961E5E4}" dt="2023-04-15T03:02:24.353" v="948" actId="1036"/>
          <ac:spMkLst>
            <pc:docMk/>
            <pc:sldMk cId="1188168928" sldId="729"/>
            <ac:spMk id="33" creationId="{CC0A8C45-B124-764F-BBA8-8EA508471C23}"/>
          </ac:spMkLst>
        </pc:spChg>
        <pc:spChg chg="add mod">
          <ac:chgData name="(대학원생) 송상현 (도시환경공학과)" userId="70f2d841-58d8-4d83-bb54-db1f3fe2fa38" providerId="ADAL" clId="{8E07BAEA-41DD-4076-AB94-7257E961E5E4}" dt="2023-04-17T04:40:01.513" v="7710" actId="14100"/>
          <ac:spMkLst>
            <pc:docMk/>
            <pc:sldMk cId="1188168928" sldId="729"/>
            <ac:spMk id="35" creationId="{7163D8A0-B293-CC31-0F57-FFD0D758326F}"/>
          </ac:spMkLst>
        </pc:spChg>
        <pc:spChg chg="mod">
          <ac:chgData name="(대학원생) 송상현 (도시환경공학과)" userId="70f2d841-58d8-4d83-bb54-db1f3fe2fa38" providerId="ADAL" clId="{8E07BAEA-41DD-4076-AB94-7257E961E5E4}" dt="2023-04-15T03:02:05.529" v="901" actId="404"/>
          <ac:spMkLst>
            <pc:docMk/>
            <pc:sldMk cId="1188168928" sldId="729"/>
            <ac:spMk id="40" creationId="{8665024E-BB5E-A865-6EF6-D0257B8E28F0}"/>
          </ac:spMkLst>
        </pc:spChg>
        <pc:spChg chg="mod">
          <ac:chgData name="(대학원생) 송상현 (도시환경공학과)" userId="70f2d841-58d8-4d83-bb54-db1f3fe2fa38" providerId="ADAL" clId="{8E07BAEA-41DD-4076-AB94-7257E961E5E4}" dt="2023-04-15T03:02:05.529" v="901" actId="404"/>
          <ac:spMkLst>
            <pc:docMk/>
            <pc:sldMk cId="1188168928" sldId="729"/>
            <ac:spMk id="41" creationId="{89B17881-761E-53A3-A969-9FC2C129C584}"/>
          </ac:spMkLst>
        </pc:spChg>
        <pc:spChg chg="mod">
          <ac:chgData name="(대학원생) 송상현 (도시환경공학과)" userId="70f2d841-58d8-4d83-bb54-db1f3fe2fa38" providerId="ADAL" clId="{8E07BAEA-41DD-4076-AB94-7257E961E5E4}" dt="2023-04-15T03:02:05.529" v="901" actId="404"/>
          <ac:spMkLst>
            <pc:docMk/>
            <pc:sldMk cId="1188168928" sldId="729"/>
            <ac:spMk id="42" creationId="{7D6494E9-FB9E-C29F-132D-75C307DBC3F1}"/>
          </ac:spMkLst>
        </pc:spChg>
        <pc:spChg chg="mod">
          <ac:chgData name="(대학원생) 송상현 (도시환경공학과)" userId="70f2d841-58d8-4d83-bb54-db1f3fe2fa38" providerId="ADAL" clId="{8E07BAEA-41DD-4076-AB94-7257E961E5E4}" dt="2023-04-15T03:02:05.529" v="901" actId="404"/>
          <ac:spMkLst>
            <pc:docMk/>
            <pc:sldMk cId="1188168928" sldId="729"/>
            <ac:spMk id="43" creationId="{27B7CD59-7D4C-6061-C234-9CC467CD81B7}"/>
          </ac:spMkLst>
        </pc:spChg>
        <pc:spChg chg="mod">
          <ac:chgData name="(대학원생) 송상현 (도시환경공학과)" userId="70f2d841-58d8-4d83-bb54-db1f3fe2fa38" providerId="ADAL" clId="{8E07BAEA-41DD-4076-AB94-7257E961E5E4}" dt="2023-04-15T03:10:48.873" v="1119" actId="1035"/>
          <ac:spMkLst>
            <pc:docMk/>
            <pc:sldMk cId="1188168928" sldId="729"/>
            <ac:spMk id="49" creationId="{99E97D9D-DC95-B96F-365E-A78C9F7ED5E2}"/>
          </ac:spMkLst>
        </pc:spChg>
        <pc:spChg chg="mod">
          <ac:chgData name="(대학원생) 송상현 (도시환경공학과)" userId="70f2d841-58d8-4d83-bb54-db1f3fe2fa38" providerId="ADAL" clId="{8E07BAEA-41DD-4076-AB94-7257E961E5E4}" dt="2023-04-15T03:10:48.873" v="1119" actId="1035"/>
          <ac:spMkLst>
            <pc:docMk/>
            <pc:sldMk cId="1188168928" sldId="729"/>
            <ac:spMk id="50" creationId="{1C7A2CD7-FBCA-DF5E-F634-07179F340746}"/>
          </ac:spMkLst>
        </pc:spChg>
        <pc:spChg chg="mod">
          <ac:chgData name="(대학원생) 송상현 (도시환경공학과)" userId="70f2d841-58d8-4d83-bb54-db1f3fe2fa38" providerId="ADAL" clId="{8E07BAEA-41DD-4076-AB94-7257E961E5E4}" dt="2023-04-15T03:10:42.183" v="1087" actId="1035"/>
          <ac:spMkLst>
            <pc:docMk/>
            <pc:sldMk cId="1188168928" sldId="729"/>
            <ac:spMk id="51" creationId="{DFD5D6A5-743F-BA28-C8AC-1A404796947C}"/>
          </ac:spMkLst>
        </pc:spChg>
        <pc:spChg chg="mod">
          <ac:chgData name="(대학원생) 송상현 (도시환경공학과)" userId="70f2d841-58d8-4d83-bb54-db1f3fe2fa38" providerId="ADAL" clId="{8E07BAEA-41DD-4076-AB94-7257E961E5E4}" dt="2023-04-15T03:10:42.183" v="1087" actId="1035"/>
          <ac:spMkLst>
            <pc:docMk/>
            <pc:sldMk cId="1188168928" sldId="729"/>
            <ac:spMk id="52" creationId="{0588DDAB-4B6D-FD1E-B32E-4701467187DA}"/>
          </ac:spMkLst>
        </pc:spChg>
        <pc:spChg chg="mod">
          <ac:chgData name="(대학원생) 송상현 (도시환경공학과)" userId="70f2d841-58d8-4d83-bb54-db1f3fe2fa38" providerId="ADAL" clId="{8E07BAEA-41DD-4076-AB94-7257E961E5E4}" dt="2023-04-15T03:10:28.556" v="1070" actId="1038"/>
          <ac:spMkLst>
            <pc:docMk/>
            <pc:sldMk cId="1188168928" sldId="729"/>
            <ac:spMk id="53" creationId="{E8C69D90-FD38-BC77-53DA-8E3467A68DF8}"/>
          </ac:spMkLst>
        </pc:spChg>
        <pc:spChg chg="mod">
          <ac:chgData name="(대학원생) 송상현 (도시환경공학과)" userId="70f2d841-58d8-4d83-bb54-db1f3fe2fa38" providerId="ADAL" clId="{8E07BAEA-41DD-4076-AB94-7257E961E5E4}" dt="2023-04-15T03:05:49.132" v="1005" actId="403"/>
          <ac:spMkLst>
            <pc:docMk/>
            <pc:sldMk cId="1188168928" sldId="729"/>
            <ac:spMk id="54" creationId="{C8E5A2D1-970D-85C7-CB49-A53AA2193F7E}"/>
          </ac:spMkLst>
        </pc:spChg>
        <pc:spChg chg="add mod">
          <ac:chgData name="(대학원생) 송상현 (도시환경공학과)" userId="70f2d841-58d8-4d83-bb54-db1f3fe2fa38" providerId="ADAL" clId="{8E07BAEA-41DD-4076-AB94-7257E961E5E4}" dt="2023-04-17T04:38:48.657" v="7681" actId="164"/>
          <ac:spMkLst>
            <pc:docMk/>
            <pc:sldMk cId="1188168928" sldId="729"/>
            <ac:spMk id="55" creationId="{6FCF14BF-F4DA-010B-EE41-5375109F60DA}"/>
          </ac:spMkLst>
        </pc:spChg>
        <pc:spChg chg="add mod">
          <ac:chgData name="(대학원생) 송상현 (도시환경공학과)" userId="70f2d841-58d8-4d83-bb54-db1f3fe2fa38" providerId="ADAL" clId="{8E07BAEA-41DD-4076-AB94-7257E961E5E4}" dt="2023-04-17T04:38:58.792" v="7692" actId="14100"/>
          <ac:spMkLst>
            <pc:docMk/>
            <pc:sldMk cId="1188168928" sldId="729"/>
            <ac:spMk id="56" creationId="{7901B539-85D9-6B28-49C6-A32CCC91D461}"/>
          </ac:spMkLst>
        </pc:spChg>
        <pc:spChg chg="add mod">
          <ac:chgData name="(대학원생) 송상현 (도시환경공학과)" userId="70f2d841-58d8-4d83-bb54-db1f3fe2fa38" providerId="ADAL" clId="{8E07BAEA-41DD-4076-AB94-7257E961E5E4}" dt="2023-04-17T04:37:45.247" v="7640" actId="14100"/>
          <ac:spMkLst>
            <pc:docMk/>
            <pc:sldMk cId="1188168928" sldId="729"/>
            <ac:spMk id="57" creationId="{673DE2B1-C6A0-AD39-99EA-78A1BB7EBC55}"/>
          </ac:spMkLst>
        </pc:spChg>
        <pc:spChg chg="add del mod">
          <ac:chgData name="(대학원생) 송상현 (도시환경공학과)" userId="70f2d841-58d8-4d83-bb54-db1f3fe2fa38" providerId="ADAL" clId="{8E07BAEA-41DD-4076-AB94-7257E961E5E4}" dt="2023-04-15T03:11:13.605" v="1124"/>
          <ac:spMkLst>
            <pc:docMk/>
            <pc:sldMk cId="1188168928" sldId="729"/>
            <ac:spMk id="58" creationId="{4FB88F80-3233-AF1B-6E13-A2F45B3F2BC4}"/>
          </ac:spMkLst>
        </pc:spChg>
        <pc:spChg chg="add mod">
          <ac:chgData name="(대학원생) 송상현 (도시환경공학과)" userId="70f2d841-58d8-4d83-bb54-db1f3fe2fa38" providerId="ADAL" clId="{8E07BAEA-41DD-4076-AB94-7257E961E5E4}" dt="2023-04-17T04:38:55.178" v="7691" actId="1036"/>
          <ac:spMkLst>
            <pc:docMk/>
            <pc:sldMk cId="1188168928" sldId="729"/>
            <ac:spMk id="59" creationId="{195A8A5C-B8D3-DF96-DFB5-BD040D9C96B9}"/>
          </ac:spMkLst>
        </pc:spChg>
        <pc:spChg chg="add del mod">
          <ac:chgData name="(대학원생) 송상현 (도시환경공학과)" userId="70f2d841-58d8-4d83-bb54-db1f3fe2fa38" providerId="ADAL" clId="{8E07BAEA-41DD-4076-AB94-7257E961E5E4}" dt="2023-04-15T03:14:35.627" v="1222" actId="478"/>
          <ac:spMkLst>
            <pc:docMk/>
            <pc:sldMk cId="1188168928" sldId="729"/>
            <ac:spMk id="60" creationId="{E841FBC8-CD05-B041-AA07-C68DB48C3353}"/>
          </ac:spMkLst>
        </pc:spChg>
        <pc:spChg chg="add mod">
          <ac:chgData name="(대학원생) 송상현 (도시환경공학과)" userId="70f2d841-58d8-4d83-bb54-db1f3fe2fa38" providerId="ADAL" clId="{8E07BAEA-41DD-4076-AB94-7257E961E5E4}" dt="2023-04-17T04:38:55.178" v="7691" actId="1036"/>
          <ac:spMkLst>
            <pc:docMk/>
            <pc:sldMk cId="1188168928" sldId="729"/>
            <ac:spMk id="61" creationId="{97BA0960-9F82-6912-EA0A-C68822BEB3D5}"/>
          </ac:spMkLst>
        </pc:spChg>
        <pc:spChg chg="add mod">
          <ac:chgData name="(대학원생) 송상현 (도시환경공학과)" userId="70f2d841-58d8-4d83-bb54-db1f3fe2fa38" providerId="ADAL" clId="{8E07BAEA-41DD-4076-AB94-7257E961E5E4}" dt="2023-04-17T04:38:04.189" v="7650" actId="1038"/>
          <ac:spMkLst>
            <pc:docMk/>
            <pc:sldMk cId="1188168928" sldId="729"/>
            <ac:spMk id="65" creationId="{C83F12DF-9619-2FD4-67A3-02CC7A90672A}"/>
          </ac:spMkLst>
        </pc:spChg>
        <pc:spChg chg="mod topLvl">
          <ac:chgData name="(대학원생) 송상현 (도시환경공학과)" userId="70f2d841-58d8-4d83-bb54-db1f3fe2fa38" providerId="ADAL" clId="{8E07BAEA-41DD-4076-AB94-7257E961E5E4}" dt="2023-04-17T02:47:25.960" v="7003" actId="20577"/>
          <ac:spMkLst>
            <pc:docMk/>
            <pc:sldMk cId="1188168928" sldId="729"/>
            <ac:spMk id="68" creationId="{065EF0CF-FB25-DF93-8A0F-762A0B3D9E04}"/>
          </ac:spMkLst>
        </pc:spChg>
        <pc:spChg chg="mod topLvl">
          <ac:chgData name="(대학원생) 송상현 (도시환경공학과)" userId="70f2d841-58d8-4d83-bb54-db1f3fe2fa38" providerId="ADAL" clId="{8E07BAEA-41DD-4076-AB94-7257E961E5E4}" dt="2023-04-17T00:08:43.517" v="3686" actId="404"/>
          <ac:spMkLst>
            <pc:docMk/>
            <pc:sldMk cId="1188168928" sldId="729"/>
            <ac:spMk id="71" creationId="{F16766FE-D077-1838-ED6E-41903C9B7226}"/>
          </ac:spMkLst>
        </pc:spChg>
        <pc:spChg chg="mod topLvl">
          <ac:chgData name="(대학원생) 송상현 (도시환경공학과)" userId="70f2d841-58d8-4d83-bb54-db1f3fe2fa38" providerId="ADAL" clId="{8E07BAEA-41DD-4076-AB94-7257E961E5E4}" dt="2023-04-17T02:47:35.570" v="7021" actId="20577"/>
          <ac:spMkLst>
            <pc:docMk/>
            <pc:sldMk cId="1188168928" sldId="729"/>
            <ac:spMk id="72" creationId="{CB981046-C443-3912-8D0F-E4C9EC6F79C8}"/>
          </ac:spMkLst>
        </pc:spChg>
        <pc:spChg chg="mod ord topLvl">
          <ac:chgData name="(대학원생) 송상현 (도시환경공학과)" userId="70f2d841-58d8-4d83-bb54-db1f3fe2fa38" providerId="ADAL" clId="{8E07BAEA-41DD-4076-AB94-7257E961E5E4}" dt="2023-04-17T00:09:30.214" v="3723" actId="1038"/>
          <ac:spMkLst>
            <pc:docMk/>
            <pc:sldMk cId="1188168928" sldId="729"/>
            <ac:spMk id="74" creationId="{0FD587EB-6661-D806-5CE3-105DF41DAC70}"/>
          </ac:spMkLst>
        </pc:spChg>
        <pc:spChg chg="mod topLvl">
          <ac:chgData name="(대학원생) 송상현 (도시환경공학과)" userId="70f2d841-58d8-4d83-bb54-db1f3fe2fa38" providerId="ADAL" clId="{8E07BAEA-41DD-4076-AB94-7257E961E5E4}" dt="2023-04-17T00:09:19.343" v="3704" actId="1035"/>
          <ac:spMkLst>
            <pc:docMk/>
            <pc:sldMk cId="1188168928" sldId="729"/>
            <ac:spMk id="75" creationId="{37A4D4B4-F018-41B2-A62F-AC11CF96ABD8}"/>
          </ac:spMkLst>
        </pc:spChg>
        <pc:spChg chg="mod topLvl">
          <ac:chgData name="(대학원생) 송상현 (도시환경공학과)" userId="70f2d841-58d8-4d83-bb54-db1f3fe2fa38" providerId="ADAL" clId="{8E07BAEA-41DD-4076-AB94-7257E961E5E4}" dt="2023-04-17T03:56:13.217" v="7265" actId="12"/>
          <ac:spMkLst>
            <pc:docMk/>
            <pc:sldMk cId="1188168928" sldId="729"/>
            <ac:spMk id="76" creationId="{8F8EED5A-1FBB-4D27-436C-79609ABD0FA4}"/>
          </ac:spMkLst>
        </pc:spChg>
        <pc:spChg chg="mod topLvl">
          <ac:chgData name="(대학원생) 송상현 (도시환경공학과)" userId="70f2d841-58d8-4d83-bb54-db1f3fe2fa38" providerId="ADAL" clId="{8E07BAEA-41DD-4076-AB94-7257E961E5E4}" dt="2023-04-17T00:11:30.200" v="3775" actId="1036"/>
          <ac:spMkLst>
            <pc:docMk/>
            <pc:sldMk cId="1188168928" sldId="729"/>
            <ac:spMk id="79" creationId="{D905F796-F3D6-2D8B-F048-C6FD8E29CFF4}"/>
          </ac:spMkLst>
        </pc:spChg>
        <pc:spChg chg="mod topLvl">
          <ac:chgData name="(대학원생) 송상현 (도시환경공학과)" userId="70f2d841-58d8-4d83-bb54-db1f3fe2fa38" providerId="ADAL" clId="{8E07BAEA-41DD-4076-AB94-7257E961E5E4}" dt="2023-04-17T00:11:30.200" v="3775" actId="1036"/>
          <ac:spMkLst>
            <pc:docMk/>
            <pc:sldMk cId="1188168928" sldId="729"/>
            <ac:spMk id="80" creationId="{310789E0-A8DC-AC25-AA77-19D363AB616E}"/>
          </ac:spMkLst>
        </pc:spChg>
        <pc:spChg chg="mod topLvl">
          <ac:chgData name="(대학원생) 송상현 (도시환경공학과)" userId="70f2d841-58d8-4d83-bb54-db1f3fe2fa38" providerId="ADAL" clId="{8E07BAEA-41DD-4076-AB94-7257E961E5E4}" dt="2023-04-17T02:06:47.259" v="6499" actId="14100"/>
          <ac:spMkLst>
            <pc:docMk/>
            <pc:sldMk cId="1188168928" sldId="729"/>
            <ac:spMk id="81" creationId="{97893B66-A318-D206-57F4-8B97377C5CFD}"/>
          </ac:spMkLst>
        </pc:spChg>
        <pc:spChg chg="mod topLvl">
          <ac:chgData name="(대학원생) 송상현 (도시환경공학과)" userId="70f2d841-58d8-4d83-bb54-db1f3fe2fa38" providerId="ADAL" clId="{8E07BAEA-41DD-4076-AB94-7257E961E5E4}" dt="2023-04-17T02:04:37.575" v="6416" actId="1037"/>
          <ac:spMkLst>
            <pc:docMk/>
            <pc:sldMk cId="1188168928" sldId="729"/>
            <ac:spMk id="82" creationId="{21969876-182E-717D-F163-FD3D171D9900}"/>
          </ac:spMkLst>
        </pc:spChg>
        <pc:spChg chg="mod topLvl">
          <ac:chgData name="(대학원생) 송상현 (도시환경공학과)" userId="70f2d841-58d8-4d83-bb54-db1f3fe2fa38" providerId="ADAL" clId="{8E07BAEA-41DD-4076-AB94-7257E961E5E4}" dt="2023-04-17T02:04:37.575" v="6416" actId="1037"/>
          <ac:spMkLst>
            <pc:docMk/>
            <pc:sldMk cId="1188168928" sldId="729"/>
            <ac:spMk id="83" creationId="{895E5DA1-D3C6-3E67-4FDE-A63E513AC1D9}"/>
          </ac:spMkLst>
        </pc:spChg>
        <pc:spChg chg="mod topLvl">
          <ac:chgData name="(대학원생) 송상현 (도시환경공학과)" userId="70f2d841-58d8-4d83-bb54-db1f3fe2fa38" providerId="ADAL" clId="{8E07BAEA-41DD-4076-AB94-7257E961E5E4}" dt="2023-04-17T00:05:56.841" v="3606" actId="164"/>
          <ac:spMkLst>
            <pc:docMk/>
            <pc:sldMk cId="1188168928" sldId="729"/>
            <ac:spMk id="84" creationId="{67408C85-50AB-D039-7BA6-9941754C4E9B}"/>
          </ac:spMkLst>
        </pc:spChg>
        <pc:spChg chg="mod topLvl">
          <ac:chgData name="(대학원생) 송상현 (도시환경공학과)" userId="70f2d841-58d8-4d83-bb54-db1f3fe2fa38" providerId="ADAL" clId="{8E07BAEA-41DD-4076-AB94-7257E961E5E4}" dt="2023-04-17T00:08:27.309" v="3681" actId="404"/>
          <ac:spMkLst>
            <pc:docMk/>
            <pc:sldMk cId="1188168928" sldId="729"/>
            <ac:spMk id="85" creationId="{7509E8B0-E72E-4C00-B62D-98278C2D8994}"/>
          </ac:spMkLst>
        </pc:spChg>
        <pc:spChg chg="mod topLvl">
          <ac:chgData name="(대학원생) 송상현 (도시환경공학과)" userId="70f2d841-58d8-4d83-bb54-db1f3fe2fa38" providerId="ADAL" clId="{8E07BAEA-41DD-4076-AB94-7257E961E5E4}" dt="2023-04-17T02:06:39.486" v="6498" actId="1037"/>
          <ac:spMkLst>
            <pc:docMk/>
            <pc:sldMk cId="1188168928" sldId="729"/>
            <ac:spMk id="86" creationId="{61687466-4D2F-919B-7E7E-E647F651A74D}"/>
          </ac:spMkLst>
        </pc:spChg>
        <pc:spChg chg="mod">
          <ac:chgData name="(대학원생) 송상현 (도시환경공학과)" userId="70f2d841-58d8-4d83-bb54-db1f3fe2fa38" providerId="ADAL" clId="{8E07BAEA-41DD-4076-AB94-7257E961E5E4}" dt="2023-04-16T23:58:49.287" v="3273" actId="165"/>
          <ac:spMkLst>
            <pc:docMk/>
            <pc:sldMk cId="1188168928" sldId="729"/>
            <ac:spMk id="92" creationId="{870E1F01-3EED-46BD-FD89-9612445BF893}"/>
          </ac:spMkLst>
        </pc:spChg>
        <pc:spChg chg="mod">
          <ac:chgData name="(대학원생) 송상현 (도시환경공학과)" userId="70f2d841-58d8-4d83-bb54-db1f3fe2fa38" providerId="ADAL" clId="{8E07BAEA-41DD-4076-AB94-7257E961E5E4}" dt="2023-04-17T00:08:32.413" v="3683" actId="404"/>
          <ac:spMkLst>
            <pc:docMk/>
            <pc:sldMk cId="1188168928" sldId="729"/>
            <ac:spMk id="93" creationId="{7CCF829E-BDC6-B712-FD37-4944099ADC4D}"/>
          </ac:spMkLst>
        </pc:spChg>
        <pc:spChg chg="mod">
          <ac:chgData name="(대학원생) 송상현 (도시환경공학과)" userId="70f2d841-58d8-4d83-bb54-db1f3fe2fa38" providerId="ADAL" clId="{8E07BAEA-41DD-4076-AB94-7257E961E5E4}" dt="2023-04-16T23:58:49.287" v="3273" actId="165"/>
          <ac:spMkLst>
            <pc:docMk/>
            <pc:sldMk cId="1188168928" sldId="729"/>
            <ac:spMk id="94" creationId="{6D1CA5BA-320A-92E5-AD7F-A526F104F3D6}"/>
          </ac:spMkLst>
        </pc:spChg>
        <pc:spChg chg="mod">
          <ac:chgData name="(대학원생) 송상현 (도시환경공학과)" userId="70f2d841-58d8-4d83-bb54-db1f3fe2fa38" providerId="ADAL" clId="{8E07BAEA-41DD-4076-AB94-7257E961E5E4}" dt="2023-04-17T00:08:34.591" v="3684" actId="404"/>
          <ac:spMkLst>
            <pc:docMk/>
            <pc:sldMk cId="1188168928" sldId="729"/>
            <ac:spMk id="95" creationId="{64D353FE-7989-5615-FE0D-B28B535B356E}"/>
          </ac:spMkLst>
        </pc:spChg>
        <pc:spChg chg="mod">
          <ac:chgData name="(대학원생) 송상현 (도시환경공학과)" userId="70f2d841-58d8-4d83-bb54-db1f3fe2fa38" providerId="ADAL" clId="{8E07BAEA-41DD-4076-AB94-7257E961E5E4}" dt="2023-04-16T23:58:49.287" v="3273" actId="165"/>
          <ac:spMkLst>
            <pc:docMk/>
            <pc:sldMk cId="1188168928" sldId="729"/>
            <ac:spMk id="96" creationId="{C5EA1DF1-52E8-503E-F163-064B5F5BA6D5}"/>
          </ac:spMkLst>
        </pc:spChg>
        <pc:spChg chg="mod">
          <ac:chgData name="(대학원생) 송상현 (도시환경공학과)" userId="70f2d841-58d8-4d83-bb54-db1f3fe2fa38" providerId="ADAL" clId="{8E07BAEA-41DD-4076-AB94-7257E961E5E4}" dt="2023-04-17T00:08:23.341" v="3678" actId="404"/>
          <ac:spMkLst>
            <pc:docMk/>
            <pc:sldMk cId="1188168928" sldId="729"/>
            <ac:spMk id="97" creationId="{1DDDC622-5B0C-2140-CB4C-F474DCFA8636}"/>
          </ac:spMkLst>
        </pc:spChg>
        <pc:spChg chg="mod">
          <ac:chgData name="(대학원생) 송상현 (도시환경공학과)" userId="70f2d841-58d8-4d83-bb54-db1f3fe2fa38" providerId="ADAL" clId="{8E07BAEA-41DD-4076-AB94-7257E961E5E4}" dt="2023-04-16T23:58:49.287" v="3273" actId="165"/>
          <ac:spMkLst>
            <pc:docMk/>
            <pc:sldMk cId="1188168928" sldId="729"/>
            <ac:spMk id="98" creationId="{41F651AE-BCFB-B96B-E120-AA0F757C738F}"/>
          </ac:spMkLst>
        </pc:spChg>
        <pc:spChg chg="mod">
          <ac:chgData name="(대학원생) 송상현 (도시환경공학과)" userId="70f2d841-58d8-4d83-bb54-db1f3fe2fa38" providerId="ADAL" clId="{8E07BAEA-41DD-4076-AB94-7257E961E5E4}" dt="2023-04-17T00:08:30.286" v="3682" actId="404"/>
          <ac:spMkLst>
            <pc:docMk/>
            <pc:sldMk cId="1188168928" sldId="729"/>
            <ac:spMk id="99" creationId="{CB7EE941-A9D7-FF32-1711-405ADDEEA055}"/>
          </ac:spMkLst>
        </pc:spChg>
        <pc:spChg chg="mod">
          <ac:chgData name="(대학원생) 송상현 (도시환경공학과)" userId="70f2d841-58d8-4d83-bb54-db1f3fe2fa38" providerId="ADAL" clId="{8E07BAEA-41DD-4076-AB94-7257E961E5E4}" dt="2023-04-16T23:58:49.287" v="3273" actId="165"/>
          <ac:spMkLst>
            <pc:docMk/>
            <pc:sldMk cId="1188168928" sldId="729"/>
            <ac:spMk id="100" creationId="{4CA277B6-3DFD-A8F0-790A-BDA966A471B5}"/>
          </ac:spMkLst>
        </pc:spChg>
        <pc:spChg chg="mod">
          <ac:chgData name="(대학원생) 송상현 (도시환경공학과)" userId="70f2d841-58d8-4d83-bb54-db1f3fe2fa38" providerId="ADAL" clId="{8E07BAEA-41DD-4076-AB94-7257E961E5E4}" dt="2023-04-17T00:08:20.989" v="3677" actId="404"/>
          <ac:spMkLst>
            <pc:docMk/>
            <pc:sldMk cId="1188168928" sldId="729"/>
            <ac:spMk id="101" creationId="{9948553E-8AB7-6675-C2CA-F388F1E9A9DF}"/>
          </ac:spMkLst>
        </pc:spChg>
        <pc:spChg chg="mod">
          <ac:chgData name="(대학원생) 송상현 (도시환경공학과)" userId="70f2d841-58d8-4d83-bb54-db1f3fe2fa38" providerId="ADAL" clId="{8E07BAEA-41DD-4076-AB94-7257E961E5E4}" dt="2023-04-17T00:09:25.297" v="3718" actId="1035"/>
          <ac:spMkLst>
            <pc:docMk/>
            <pc:sldMk cId="1188168928" sldId="729"/>
            <ac:spMk id="103" creationId="{6B3138F2-718A-03D3-7C1A-3920EC83FDBB}"/>
          </ac:spMkLst>
        </pc:spChg>
        <pc:spChg chg="add mod">
          <ac:chgData name="(대학원생) 송상현 (도시환경공학과)" userId="70f2d841-58d8-4d83-bb54-db1f3fe2fa38" providerId="ADAL" clId="{8E07BAEA-41DD-4076-AB94-7257E961E5E4}" dt="2023-04-17T04:37:37.005" v="7639" actId="1038"/>
          <ac:spMkLst>
            <pc:docMk/>
            <pc:sldMk cId="1188168928" sldId="729"/>
            <ac:spMk id="105" creationId="{CA763B5A-CCC5-00FC-56AE-A9BA023FB284}"/>
          </ac:spMkLst>
        </pc:spChg>
        <pc:spChg chg="add mod">
          <ac:chgData name="(대학원생) 송상현 (도시환경공학과)" userId="70f2d841-58d8-4d83-bb54-db1f3fe2fa38" providerId="ADAL" clId="{8E07BAEA-41DD-4076-AB94-7257E961E5E4}" dt="2023-04-17T04:37:37.005" v="7639" actId="1038"/>
          <ac:spMkLst>
            <pc:docMk/>
            <pc:sldMk cId="1188168928" sldId="729"/>
            <ac:spMk id="106" creationId="{275EC941-D891-3801-973A-B3A75523514A}"/>
          </ac:spMkLst>
        </pc:spChg>
        <pc:spChg chg="add mod">
          <ac:chgData name="(대학원생) 송상현 (도시환경공학과)" userId="70f2d841-58d8-4d83-bb54-db1f3fe2fa38" providerId="ADAL" clId="{8E07BAEA-41DD-4076-AB94-7257E961E5E4}" dt="2023-04-17T04:37:37.005" v="7639" actId="1038"/>
          <ac:spMkLst>
            <pc:docMk/>
            <pc:sldMk cId="1188168928" sldId="729"/>
            <ac:spMk id="107" creationId="{38717E8C-5C42-D1DE-EEBC-25551CDFE10D}"/>
          </ac:spMkLst>
        </pc:spChg>
        <pc:spChg chg="add del">
          <ac:chgData name="(대학원생) 송상현 (도시환경공학과)" userId="70f2d841-58d8-4d83-bb54-db1f3fe2fa38" providerId="ADAL" clId="{8E07BAEA-41DD-4076-AB94-7257E961E5E4}" dt="2023-04-17T00:04:56.133" v="3512" actId="22"/>
          <ac:spMkLst>
            <pc:docMk/>
            <pc:sldMk cId="1188168928" sldId="729"/>
            <ac:spMk id="110" creationId="{C19D417A-76DB-3070-BE3B-407C5FBB13E0}"/>
          </ac:spMkLst>
        </pc:spChg>
        <pc:spChg chg="add mod">
          <ac:chgData name="(대학원생) 송상현 (도시환경공학과)" userId="70f2d841-58d8-4d83-bb54-db1f3fe2fa38" providerId="ADAL" clId="{8E07BAEA-41DD-4076-AB94-7257E961E5E4}" dt="2023-04-17T04:37:30.267" v="7624" actId="1036"/>
          <ac:spMkLst>
            <pc:docMk/>
            <pc:sldMk cId="1188168928" sldId="729"/>
            <ac:spMk id="111" creationId="{D44504A7-EB4E-F4DD-FDCB-BF92EAFF572F}"/>
          </ac:spMkLst>
        </pc:spChg>
        <pc:spChg chg="add del mod">
          <ac:chgData name="(대학원생) 송상현 (도시환경공학과)" userId="70f2d841-58d8-4d83-bb54-db1f3fe2fa38" providerId="ADAL" clId="{8E07BAEA-41DD-4076-AB94-7257E961E5E4}" dt="2023-04-17T00:53:31.237" v="4834" actId="478"/>
          <ac:spMkLst>
            <pc:docMk/>
            <pc:sldMk cId="1188168928" sldId="729"/>
            <ac:spMk id="114" creationId="{7DD69370-6DFD-C31A-474A-D473E75EC0D3}"/>
          </ac:spMkLst>
        </pc:spChg>
        <pc:spChg chg="add mod">
          <ac:chgData name="(대학원생) 송상현 (도시환경공학과)" userId="70f2d841-58d8-4d83-bb54-db1f3fe2fa38" providerId="ADAL" clId="{8E07BAEA-41DD-4076-AB94-7257E961E5E4}" dt="2023-04-17T01:01:08.719" v="4952" actId="113"/>
          <ac:spMkLst>
            <pc:docMk/>
            <pc:sldMk cId="1188168928" sldId="729"/>
            <ac:spMk id="115" creationId="{312EFE0F-E27A-F351-7CD8-6A7CE6FFACF6}"/>
          </ac:spMkLst>
        </pc:spChg>
        <pc:spChg chg="add mod">
          <ac:chgData name="(대학원생) 송상현 (도시환경공학과)" userId="70f2d841-58d8-4d83-bb54-db1f3fe2fa38" providerId="ADAL" clId="{8E07BAEA-41DD-4076-AB94-7257E961E5E4}" dt="2023-04-17T04:33:03.845" v="7589" actId="207"/>
          <ac:spMkLst>
            <pc:docMk/>
            <pc:sldMk cId="1188168928" sldId="729"/>
            <ac:spMk id="116" creationId="{510CFECB-48E5-B844-932E-B60FFD5532DD}"/>
          </ac:spMkLst>
        </pc:spChg>
        <pc:spChg chg="del mod topLvl">
          <ac:chgData name="(대학원생) 송상현 (도시환경공학과)" userId="70f2d841-58d8-4d83-bb54-db1f3fe2fa38" providerId="ADAL" clId="{8E07BAEA-41DD-4076-AB94-7257E961E5E4}" dt="2023-04-17T01:38:33.869" v="6054" actId="21"/>
          <ac:spMkLst>
            <pc:docMk/>
            <pc:sldMk cId="1188168928" sldId="729"/>
            <ac:spMk id="119" creationId="{16BFEBE2-B670-B91B-6AF5-C4872366B01A}"/>
          </ac:spMkLst>
        </pc:spChg>
        <pc:spChg chg="del mod">
          <ac:chgData name="(대학원생) 송상현 (도시환경공학과)" userId="70f2d841-58d8-4d83-bb54-db1f3fe2fa38" providerId="ADAL" clId="{8E07BAEA-41DD-4076-AB94-7257E961E5E4}" dt="2023-04-17T01:29:31.292" v="5809" actId="478"/>
          <ac:spMkLst>
            <pc:docMk/>
            <pc:sldMk cId="1188168928" sldId="729"/>
            <ac:spMk id="121" creationId="{A939ECD7-DC34-67D6-AB09-D62FE6B9D287}"/>
          </ac:spMkLst>
        </pc:spChg>
        <pc:spChg chg="add del mod">
          <ac:chgData name="(대학원생) 송상현 (도시환경공학과)" userId="70f2d841-58d8-4d83-bb54-db1f3fe2fa38" providerId="ADAL" clId="{8E07BAEA-41DD-4076-AB94-7257E961E5E4}" dt="2023-04-17T01:32:21.551" v="5889" actId="478"/>
          <ac:spMkLst>
            <pc:docMk/>
            <pc:sldMk cId="1188168928" sldId="729"/>
            <ac:spMk id="122" creationId="{406E43D3-1499-AD56-D7BE-728033AFA209}"/>
          </ac:spMkLst>
        </pc:spChg>
        <pc:spChg chg="add mod">
          <ac:chgData name="(대학원생) 송상현 (도시환경공학과)" userId="70f2d841-58d8-4d83-bb54-db1f3fe2fa38" providerId="ADAL" clId="{8E07BAEA-41DD-4076-AB94-7257E961E5E4}" dt="2023-04-17T01:36:45.055" v="6014" actId="164"/>
          <ac:spMkLst>
            <pc:docMk/>
            <pc:sldMk cId="1188168928" sldId="729"/>
            <ac:spMk id="123" creationId="{C1CB7B48-05F9-2F1A-E4E2-10F6802D7EA9}"/>
          </ac:spMkLst>
        </pc:spChg>
        <pc:spChg chg="add mod">
          <ac:chgData name="(대학원생) 송상현 (도시환경공학과)" userId="70f2d841-58d8-4d83-bb54-db1f3fe2fa38" providerId="ADAL" clId="{8E07BAEA-41DD-4076-AB94-7257E961E5E4}" dt="2023-04-17T01:36:45.055" v="6014" actId="164"/>
          <ac:spMkLst>
            <pc:docMk/>
            <pc:sldMk cId="1188168928" sldId="729"/>
            <ac:spMk id="124" creationId="{C9A2084A-C0E1-5629-73E2-EA005BB6A5B8}"/>
          </ac:spMkLst>
        </pc:spChg>
        <pc:spChg chg="add mod">
          <ac:chgData name="(대학원생) 송상현 (도시환경공학과)" userId="70f2d841-58d8-4d83-bb54-db1f3fe2fa38" providerId="ADAL" clId="{8E07BAEA-41DD-4076-AB94-7257E961E5E4}" dt="2023-04-17T01:33:08.548" v="5942" actId="571"/>
          <ac:spMkLst>
            <pc:docMk/>
            <pc:sldMk cId="1188168928" sldId="729"/>
            <ac:spMk id="125" creationId="{B224745C-EAAD-B157-F061-2D6226A272AB}"/>
          </ac:spMkLst>
        </pc:spChg>
        <pc:spChg chg="add mod">
          <ac:chgData name="(대학원생) 송상현 (도시환경공학과)" userId="70f2d841-58d8-4d83-bb54-db1f3fe2fa38" providerId="ADAL" clId="{8E07BAEA-41DD-4076-AB94-7257E961E5E4}" dt="2023-04-17T01:33:08.548" v="5942" actId="571"/>
          <ac:spMkLst>
            <pc:docMk/>
            <pc:sldMk cId="1188168928" sldId="729"/>
            <ac:spMk id="126" creationId="{42092C40-55DE-E418-6B48-FB47A06E1160}"/>
          </ac:spMkLst>
        </pc:spChg>
        <pc:spChg chg="mod">
          <ac:chgData name="(대학원생) 송상현 (도시환경공학과)" userId="70f2d841-58d8-4d83-bb54-db1f3fe2fa38" providerId="ADAL" clId="{8E07BAEA-41DD-4076-AB94-7257E961E5E4}" dt="2023-04-17T01:38:04.819" v="6027" actId="571"/>
          <ac:spMkLst>
            <pc:docMk/>
            <pc:sldMk cId="1188168928" sldId="729"/>
            <ac:spMk id="130" creationId="{9C3C3A6E-CE61-DA7E-B1D8-364FCA65BE9B}"/>
          </ac:spMkLst>
        </pc:spChg>
        <pc:spChg chg="mod">
          <ac:chgData name="(대학원생) 송상현 (도시환경공학과)" userId="70f2d841-58d8-4d83-bb54-db1f3fe2fa38" providerId="ADAL" clId="{8E07BAEA-41DD-4076-AB94-7257E961E5E4}" dt="2023-04-17T01:38:04.819" v="6027" actId="571"/>
          <ac:spMkLst>
            <pc:docMk/>
            <pc:sldMk cId="1188168928" sldId="729"/>
            <ac:spMk id="131" creationId="{68FD4534-A18B-C3EF-6DCE-B438E11A60BE}"/>
          </ac:spMkLst>
        </pc:spChg>
        <pc:spChg chg="mod">
          <ac:chgData name="(대학원생) 송상현 (도시환경공학과)" userId="70f2d841-58d8-4d83-bb54-db1f3fe2fa38" providerId="ADAL" clId="{8E07BAEA-41DD-4076-AB94-7257E961E5E4}" dt="2023-04-17T01:38:05.245" v="6029"/>
          <ac:spMkLst>
            <pc:docMk/>
            <pc:sldMk cId="1188168928" sldId="729"/>
            <ac:spMk id="133" creationId="{E9FDE84B-DFCD-1431-81E8-37BDECF25FE5}"/>
          </ac:spMkLst>
        </pc:spChg>
        <pc:spChg chg="mod">
          <ac:chgData name="(대학원생) 송상현 (도시환경공학과)" userId="70f2d841-58d8-4d83-bb54-db1f3fe2fa38" providerId="ADAL" clId="{8E07BAEA-41DD-4076-AB94-7257E961E5E4}" dt="2023-04-17T01:38:05.245" v="6029"/>
          <ac:spMkLst>
            <pc:docMk/>
            <pc:sldMk cId="1188168928" sldId="729"/>
            <ac:spMk id="134" creationId="{0E2934DA-BB84-8CB4-466A-89F3120B4528}"/>
          </ac:spMkLst>
        </pc:spChg>
        <pc:spChg chg="mod">
          <ac:chgData name="(대학원생) 송상현 (도시환경공학과)" userId="70f2d841-58d8-4d83-bb54-db1f3fe2fa38" providerId="ADAL" clId="{8E07BAEA-41DD-4076-AB94-7257E961E5E4}" dt="2023-04-17T01:38:13.004" v="6031"/>
          <ac:spMkLst>
            <pc:docMk/>
            <pc:sldMk cId="1188168928" sldId="729"/>
            <ac:spMk id="136" creationId="{52AF655D-F737-D367-2A0E-112748C56CD1}"/>
          </ac:spMkLst>
        </pc:spChg>
        <pc:spChg chg="mod">
          <ac:chgData name="(대학원생) 송상현 (도시환경공학과)" userId="70f2d841-58d8-4d83-bb54-db1f3fe2fa38" providerId="ADAL" clId="{8E07BAEA-41DD-4076-AB94-7257E961E5E4}" dt="2023-04-17T01:38:29.235" v="6052" actId="1038"/>
          <ac:spMkLst>
            <pc:docMk/>
            <pc:sldMk cId="1188168928" sldId="729"/>
            <ac:spMk id="137" creationId="{A55931C6-A3F3-F5A0-D8F5-77336F0C935B}"/>
          </ac:spMkLst>
        </pc:spChg>
        <pc:spChg chg="add mod">
          <ac:chgData name="(대학원생) 송상현 (도시환경공학과)" userId="70f2d841-58d8-4d83-bb54-db1f3fe2fa38" providerId="ADAL" clId="{8E07BAEA-41DD-4076-AB94-7257E961E5E4}" dt="2023-04-17T04:38:18.216" v="7654" actId="164"/>
          <ac:spMkLst>
            <pc:docMk/>
            <pc:sldMk cId="1188168928" sldId="729"/>
            <ac:spMk id="138" creationId="{DF2D4B7A-045C-D802-5B66-6EEAE98E9152}"/>
          </ac:spMkLst>
        </pc:spChg>
        <pc:grpChg chg="add del mod">
          <ac:chgData name="(대학원생) 송상현 (도시환경공학과)" userId="70f2d841-58d8-4d83-bb54-db1f3fe2fa38" providerId="ADAL" clId="{8E07BAEA-41DD-4076-AB94-7257E961E5E4}" dt="2023-04-15T02:38:36.758" v="471" actId="478"/>
          <ac:grpSpMkLst>
            <pc:docMk/>
            <pc:sldMk cId="1188168928" sldId="729"/>
            <ac:grpSpMk id="6" creationId="{59213895-99C8-4DF2-61B7-0B23F49997D9}"/>
          </ac:grpSpMkLst>
        </pc:grpChg>
        <pc:grpChg chg="add mod">
          <ac:chgData name="(대학원생) 송상현 (도시환경공학과)" userId="70f2d841-58d8-4d83-bb54-db1f3fe2fa38" providerId="ADAL" clId="{8E07BAEA-41DD-4076-AB94-7257E961E5E4}" dt="2023-04-17T01:41:25.268" v="6090" actId="1076"/>
          <ac:grpSpMkLst>
            <pc:docMk/>
            <pc:sldMk cId="1188168928" sldId="729"/>
            <ac:grpSpMk id="8" creationId="{F2815CE6-76EF-ACE2-C919-056B98B7972A}"/>
          </ac:grpSpMkLst>
        </pc:grpChg>
        <pc:grpChg chg="mod">
          <ac:chgData name="(대학원생) 송상현 (도시환경공학과)" userId="70f2d841-58d8-4d83-bb54-db1f3fe2fa38" providerId="ADAL" clId="{8E07BAEA-41DD-4076-AB94-7257E961E5E4}" dt="2023-04-16T23:43:42.085" v="2887"/>
          <ac:grpSpMkLst>
            <pc:docMk/>
            <pc:sldMk cId="1188168928" sldId="729"/>
            <ac:grpSpMk id="9" creationId="{1F7A26C9-F6E8-0CCA-0EF6-374A8591A2E2}"/>
          </ac:grpSpMkLst>
        </pc:grpChg>
        <pc:grpChg chg="mod">
          <ac:chgData name="(대학원생) 송상현 (도시환경공학과)" userId="70f2d841-58d8-4d83-bb54-db1f3fe2fa38" providerId="ADAL" clId="{8E07BAEA-41DD-4076-AB94-7257E961E5E4}" dt="2023-04-16T23:43:42.085" v="2887"/>
          <ac:grpSpMkLst>
            <pc:docMk/>
            <pc:sldMk cId="1188168928" sldId="729"/>
            <ac:grpSpMk id="11" creationId="{58963BDD-B397-9D9C-F522-9EC616AEDEB8}"/>
          </ac:grpSpMkLst>
        </pc:grpChg>
        <pc:grpChg chg="mod">
          <ac:chgData name="(대학원생) 송상현 (도시환경공학과)" userId="70f2d841-58d8-4d83-bb54-db1f3fe2fa38" providerId="ADAL" clId="{8E07BAEA-41DD-4076-AB94-7257E961E5E4}" dt="2023-04-16T23:43:42.085" v="2887"/>
          <ac:grpSpMkLst>
            <pc:docMk/>
            <pc:sldMk cId="1188168928" sldId="729"/>
            <ac:grpSpMk id="12" creationId="{10D69F93-691B-E12B-B377-0E14A76FAFA1}"/>
          </ac:grpSpMkLst>
        </pc:grpChg>
        <pc:grpChg chg="add del mod">
          <ac:chgData name="(대학원생) 송상현 (도시환경공학과)" userId="70f2d841-58d8-4d83-bb54-db1f3fe2fa38" providerId="ADAL" clId="{8E07BAEA-41DD-4076-AB94-7257E961E5E4}" dt="2023-04-15T03:07:16.994" v="1014" actId="478"/>
          <ac:grpSpMkLst>
            <pc:docMk/>
            <pc:sldMk cId="1188168928" sldId="729"/>
            <ac:grpSpMk id="24" creationId="{2902317E-A563-A7B9-5E11-4AF05F9FAD75}"/>
          </ac:grpSpMkLst>
        </pc:grpChg>
        <pc:grpChg chg="mod">
          <ac:chgData name="(대학원생) 송상현 (도시환경공학과)" userId="70f2d841-58d8-4d83-bb54-db1f3fe2fa38" providerId="ADAL" clId="{8E07BAEA-41DD-4076-AB94-7257E961E5E4}" dt="2023-04-15T02:57:37.878" v="851"/>
          <ac:grpSpMkLst>
            <pc:docMk/>
            <pc:sldMk cId="1188168928" sldId="729"/>
            <ac:grpSpMk id="25" creationId="{4504F0FA-366F-B5BB-58D1-F467D2FB57E6}"/>
          </ac:grpSpMkLst>
        </pc:grpChg>
        <pc:grpChg chg="mod">
          <ac:chgData name="(대학원생) 송상현 (도시환경공학과)" userId="70f2d841-58d8-4d83-bb54-db1f3fe2fa38" providerId="ADAL" clId="{8E07BAEA-41DD-4076-AB94-7257E961E5E4}" dt="2023-04-15T02:57:37.878" v="851"/>
          <ac:grpSpMkLst>
            <pc:docMk/>
            <pc:sldMk cId="1188168928" sldId="729"/>
            <ac:grpSpMk id="26" creationId="{FAF4719F-E370-ADA3-FD87-57B43DEC83BD}"/>
          </ac:grpSpMkLst>
        </pc:grpChg>
        <pc:grpChg chg="mod">
          <ac:chgData name="(대학원생) 송상현 (도시환경공학과)" userId="70f2d841-58d8-4d83-bb54-db1f3fe2fa38" providerId="ADAL" clId="{8E07BAEA-41DD-4076-AB94-7257E961E5E4}" dt="2023-04-15T02:57:37.878" v="851"/>
          <ac:grpSpMkLst>
            <pc:docMk/>
            <pc:sldMk cId="1188168928" sldId="729"/>
            <ac:grpSpMk id="27" creationId="{44E669BC-CDA7-9A39-A549-0657B4ED61D4}"/>
          </ac:grpSpMkLst>
        </pc:grpChg>
        <pc:grpChg chg="add mod">
          <ac:chgData name="(대학원생) 송상현 (도시환경공학과)" userId="70f2d841-58d8-4d83-bb54-db1f3fe2fa38" providerId="ADAL" clId="{8E07BAEA-41DD-4076-AB94-7257E961E5E4}" dt="2023-04-17T00:05:56.841" v="3606" actId="164"/>
          <ac:grpSpMkLst>
            <pc:docMk/>
            <pc:sldMk cId="1188168928" sldId="729"/>
            <ac:grpSpMk id="32" creationId="{D7AB9BA3-A4AC-6EDF-FAD9-F4DC4465335C}"/>
          </ac:grpSpMkLst>
        </pc:grpChg>
        <pc:grpChg chg="add del mod">
          <ac:chgData name="(대학원생) 송상현 (도시환경공학과)" userId="70f2d841-58d8-4d83-bb54-db1f3fe2fa38" providerId="ADAL" clId="{8E07BAEA-41DD-4076-AB94-7257E961E5E4}" dt="2023-04-15T03:07:16.994" v="1014" actId="478"/>
          <ac:grpSpMkLst>
            <pc:docMk/>
            <pc:sldMk cId="1188168928" sldId="729"/>
            <ac:grpSpMk id="36" creationId="{EFCDA5A4-F0F3-5A02-8CF2-9B385B51D9D7}"/>
          </ac:grpSpMkLst>
        </pc:grpChg>
        <pc:grpChg chg="add mod">
          <ac:chgData name="(대학원생) 송상현 (도시환경공학과)" userId="70f2d841-58d8-4d83-bb54-db1f3fe2fa38" providerId="ADAL" clId="{8E07BAEA-41DD-4076-AB94-7257E961E5E4}" dt="2023-04-17T04:38:48.657" v="7681" actId="164"/>
          <ac:grpSpMkLst>
            <pc:docMk/>
            <pc:sldMk cId="1188168928" sldId="729"/>
            <ac:grpSpMk id="45" creationId="{69DFB2B5-139D-C923-3EC2-EFDD51808081}"/>
          </ac:grpSpMkLst>
        </pc:grpChg>
        <pc:grpChg chg="mod">
          <ac:chgData name="(대학원생) 송상현 (도시환경공학과)" userId="70f2d841-58d8-4d83-bb54-db1f3fe2fa38" providerId="ADAL" clId="{8E07BAEA-41DD-4076-AB94-7257E961E5E4}" dt="2023-04-15T03:05:28.876" v="1001"/>
          <ac:grpSpMkLst>
            <pc:docMk/>
            <pc:sldMk cId="1188168928" sldId="729"/>
            <ac:grpSpMk id="46" creationId="{4796906C-8A43-691F-D9C7-68BA44D00066}"/>
          </ac:grpSpMkLst>
        </pc:grpChg>
        <pc:grpChg chg="mod">
          <ac:chgData name="(대학원생) 송상현 (도시환경공학과)" userId="70f2d841-58d8-4d83-bb54-db1f3fe2fa38" providerId="ADAL" clId="{8E07BAEA-41DD-4076-AB94-7257E961E5E4}" dt="2023-04-15T03:05:28.876" v="1001"/>
          <ac:grpSpMkLst>
            <pc:docMk/>
            <pc:sldMk cId="1188168928" sldId="729"/>
            <ac:grpSpMk id="47" creationId="{DE4C8224-7ACB-79C6-0747-4C68AD14ABA2}"/>
          </ac:grpSpMkLst>
        </pc:grpChg>
        <pc:grpChg chg="mod">
          <ac:chgData name="(대학원생) 송상현 (도시환경공학과)" userId="70f2d841-58d8-4d83-bb54-db1f3fe2fa38" providerId="ADAL" clId="{8E07BAEA-41DD-4076-AB94-7257E961E5E4}" dt="2023-04-15T03:05:28.876" v="1001"/>
          <ac:grpSpMkLst>
            <pc:docMk/>
            <pc:sldMk cId="1188168928" sldId="729"/>
            <ac:grpSpMk id="48" creationId="{0D70AF4B-D575-BF95-90E0-6FF3D88704FF}"/>
          </ac:grpSpMkLst>
        </pc:grpChg>
        <pc:grpChg chg="add del mod">
          <ac:chgData name="(대학원생) 송상현 (도시환경공학과)" userId="70f2d841-58d8-4d83-bb54-db1f3fe2fa38" providerId="ADAL" clId="{8E07BAEA-41DD-4076-AB94-7257E961E5E4}" dt="2023-04-16T23:57:59.659" v="3267" actId="165"/>
          <ac:grpSpMkLst>
            <pc:docMk/>
            <pc:sldMk cId="1188168928" sldId="729"/>
            <ac:grpSpMk id="66" creationId="{47E71363-F15D-DEEC-CB76-208614F4EE39}"/>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69" creationId="{E52AFA04-522C-3454-D37E-80C8709E2172}"/>
          </ac:grpSpMkLst>
        </pc:grpChg>
        <pc:grpChg chg="del mod topLvl">
          <ac:chgData name="(대학원생) 송상현 (도시환경공학과)" userId="70f2d841-58d8-4d83-bb54-db1f3fe2fa38" providerId="ADAL" clId="{8E07BAEA-41DD-4076-AB94-7257E961E5E4}" dt="2023-04-16T23:58:49.287" v="3273" actId="165"/>
          <ac:grpSpMkLst>
            <pc:docMk/>
            <pc:sldMk cId="1188168928" sldId="729"/>
            <ac:grpSpMk id="78" creationId="{2A83B76F-A89B-94EF-7763-BE59B0655B3F}"/>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87" creationId="{ED041EFC-355E-16DF-491A-9CB87EC48312}"/>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88" creationId="{709161C2-1D37-1926-2F77-CC1F58A7AD49}"/>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89" creationId="{5EFF4A1B-D7AF-FEDE-D9C6-7B2BC78E3C44}"/>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90" creationId="{8E2DA6E8-C4DE-450F-D17A-D433926EA22D}"/>
          </ac:grpSpMkLst>
        </pc:grpChg>
        <pc:grpChg chg="mod topLvl">
          <ac:chgData name="(대학원생) 송상현 (도시환경공학과)" userId="70f2d841-58d8-4d83-bb54-db1f3fe2fa38" providerId="ADAL" clId="{8E07BAEA-41DD-4076-AB94-7257E961E5E4}" dt="2023-04-17T00:05:56.841" v="3606" actId="164"/>
          <ac:grpSpMkLst>
            <pc:docMk/>
            <pc:sldMk cId="1188168928" sldId="729"/>
            <ac:grpSpMk id="91" creationId="{003FCC70-4B84-1105-1055-7C5E241B0C1F}"/>
          </ac:grpSpMkLst>
        </pc:grpChg>
        <pc:grpChg chg="add mod">
          <ac:chgData name="(대학원생) 송상현 (도시환경공학과)" userId="70f2d841-58d8-4d83-bb54-db1f3fe2fa38" providerId="ADAL" clId="{8E07BAEA-41DD-4076-AB94-7257E961E5E4}" dt="2023-04-17T00:09:44.108" v="3731" actId="1036"/>
          <ac:grpSpMkLst>
            <pc:docMk/>
            <pc:sldMk cId="1188168928" sldId="729"/>
            <ac:grpSpMk id="112" creationId="{1FD2163E-CB1A-7C38-7591-7772FF0C17E4}"/>
          </ac:grpSpMkLst>
        </pc:grpChg>
        <pc:grpChg chg="add del mod">
          <ac:chgData name="(대학원생) 송상현 (도시환경공학과)" userId="70f2d841-58d8-4d83-bb54-db1f3fe2fa38" providerId="ADAL" clId="{8E07BAEA-41DD-4076-AB94-7257E961E5E4}" dt="2023-04-17T01:38:01.147" v="6026" actId="165"/>
          <ac:grpSpMkLst>
            <pc:docMk/>
            <pc:sldMk cId="1188168928" sldId="729"/>
            <ac:grpSpMk id="117" creationId="{A90016CB-DB1E-D783-EBFB-EB62E08E33A5}"/>
          </ac:grpSpMkLst>
        </pc:grpChg>
        <pc:grpChg chg="del mod">
          <ac:chgData name="(대학원생) 송상현 (도시환경공학과)" userId="70f2d841-58d8-4d83-bb54-db1f3fe2fa38" providerId="ADAL" clId="{8E07BAEA-41DD-4076-AB94-7257E961E5E4}" dt="2023-04-17T01:29:31.292" v="5809" actId="478"/>
          <ac:grpSpMkLst>
            <pc:docMk/>
            <pc:sldMk cId="1188168928" sldId="729"/>
            <ac:grpSpMk id="118" creationId="{9F943926-4889-A274-3155-AEA5C68389C7}"/>
          </ac:grpSpMkLst>
        </pc:grpChg>
        <pc:grpChg chg="add del mod">
          <ac:chgData name="(대학원생) 송상현 (도시환경공학과)" userId="70f2d841-58d8-4d83-bb54-db1f3fe2fa38" providerId="ADAL" clId="{8E07BAEA-41DD-4076-AB94-7257E961E5E4}" dt="2023-04-17T01:38:45.569" v="6058" actId="478"/>
          <ac:grpSpMkLst>
            <pc:docMk/>
            <pc:sldMk cId="1188168928" sldId="729"/>
            <ac:grpSpMk id="128" creationId="{3EEA21AC-1FFA-49C8-52DB-788E7108B4E3}"/>
          </ac:grpSpMkLst>
        </pc:grpChg>
        <pc:grpChg chg="add del mod">
          <ac:chgData name="(대학원생) 송상현 (도시환경공학과)" userId="70f2d841-58d8-4d83-bb54-db1f3fe2fa38" providerId="ADAL" clId="{8E07BAEA-41DD-4076-AB94-7257E961E5E4}" dt="2023-04-17T01:38:04.923" v="6028" actId="21"/>
          <ac:grpSpMkLst>
            <pc:docMk/>
            <pc:sldMk cId="1188168928" sldId="729"/>
            <ac:grpSpMk id="129" creationId="{84EA1BD4-2A76-03C6-9825-87FF26D774B6}"/>
          </ac:grpSpMkLst>
        </pc:grpChg>
        <pc:grpChg chg="add del mod">
          <ac:chgData name="(대학원생) 송상현 (도시환경공학과)" userId="70f2d841-58d8-4d83-bb54-db1f3fe2fa38" providerId="ADAL" clId="{8E07BAEA-41DD-4076-AB94-7257E961E5E4}" dt="2023-04-17T01:38:05.798" v="6030"/>
          <ac:grpSpMkLst>
            <pc:docMk/>
            <pc:sldMk cId="1188168928" sldId="729"/>
            <ac:grpSpMk id="132" creationId="{B67A3F34-ECE3-EC86-2C5F-CAA65B94E91F}"/>
          </ac:grpSpMkLst>
        </pc:grpChg>
        <pc:grpChg chg="add mod">
          <ac:chgData name="(대학원생) 송상현 (도시환경공학과)" userId="70f2d841-58d8-4d83-bb54-db1f3fe2fa38" providerId="ADAL" clId="{8E07BAEA-41DD-4076-AB94-7257E961E5E4}" dt="2023-04-17T04:38:18.216" v="7654" actId="164"/>
          <ac:grpSpMkLst>
            <pc:docMk/>
            <pc:sldMk cId="1188168928" sldId="729"/>
            <ac:grpSpMk id="135" creationId="{D6C892DE-F75B-8EC8-0765-7D2E1A7AB12B}"/>
          </ac:grpSpMkLst>
        </pc:grpChg>
        <pc:grpChg chg="add mod">
          <ac:chgData name="(대학원생) 송상현 (도시환경공학과)" userId="70f2d841-58d8-4d83-bb54-db1f3fe2fa38" providerId="ADAL" clId="{8E07BAEA-41DD-4076-AB94-7257E961E5E4}" dt="2023-04-17T04:39:24.479" v="7708" actId="1076"/>
          <ac:grpSpMkLst>
            <pc:docMk/>
            <pc:sldMk cId="1188168928" sldId="729"/>
            <ac:grpSpMk id="141" creationId="{01D5715D-A28A-1946-2D62-CB7592131BC7}"/>
          </ac:grpSpMkLst>
        </pc:grpChg>
        <pc:grpChg chg="add mod">
          <ac:chgData name="(대학원생) 송상현 (도시환경공학과)" userId="70f2d841-58d8-4d83-bb54-db1f3fe2fa38" providerId="ADAL" clId="{8E07BAEA-41DD-4076-AB94-7257E961E5E4}" dt="2023-04-17T04:38:48.657" v="7681" actId="164"/>
          <ac:grpSpMkLst>
            <pc:docMk/>
            <pc:sldMk cId="1188168928" sldId="729"/>
            <ac:grpSpMk id="142" creationId="{3C3D5E8C-424C-9A27-8194-1627A3FF40BA}"/>
          </ac:grpSpMkLst>
        </pc:grpChg>
        <pc:graphicFrameChg chg="add del mod modGraphic">
          <ac:chgData name="(대학원생) 송상현 (도시환경공학과)" userId="70f2d841-58d8-4d83-bb54-db1f3fe2fa38" providerId="ADAL" clId="{8E07BAEA-41DD-4076-AB94-7257E961E5E4}" dt="2023-04-15T03:29:19.923" v="1858" actId="478"/>
          <ac:graphicFrameMkLst>
            <pc:docMk/>
            <pc:sldMk cId="1188168928" sldId="729"/>
            <ac:graphicFrameMk id="62" creationId="{9A4E10A7-4460-28A5-3613-85C1EA265688}"/>
          </ac:graphicFrameMkLst>
        </pc:graphicFrameChg>
        <pc:graphicFrameChg chg="add del mod">
          <ac:chgData name="(대학원생) 송상현 (도시환경공학과)" userId="70f2d841-58d8-4d83-bb54-db1f3fe2fa38" providerId="ADAL" clId="{8E07BAEA-41DD-4076-AB94-7257E961E5E4}" dt="2023-04-15T03:17:38.090" v="1284"/>
          <ac:graphicFrameMkLst>
            <pc:docMk/>
            <pc:sldMk cId="1188168928" sldId="729"/>
            <ac:graphicFrameMk id="63" creationId="{86549493-4A87-60A4-B14D-28C41F28405B}"/>
          </ac:graphicFrameMkLst>
        </pc:graphicFrameChg>
        <pc:graphicFrameChg chg="add mod modGraphic">
          <ac:chgData name="(대학원생) 송상현 (도시환경공학과)" userId="70f2d841-58d8-4d83-bb54-db1f3fe2fa38" providerId="ADAL" clId="{8E07BAEA-41DD-4076-AB94-7257E961E5E4}" dt="2023-04-17T04:38:08.246" v="7651" actId="14100"/>
          <ac:graphicFrameMkLst>
            <pc:docMk/>
            <pc:sldMk cId="1188168928" sldId="729"/>
            <ac:graphicFrameMk id="64" creationId="{A712C237-CAFE-1A1D-7F21-05E50A7C4593}"/>
          </ac:graphicFrameMkLst>
        </pc:graphicFrameChg>
        <pc:picChg chg="mod">
          <ac:chgData name="(대학원생) 송상현 (도시환경공학과)" userId="70f2d841-58d8-4d83-bb54-db1f3fe2fa38" providerId="ADAL" clId="{8E07BAEA-41DD-4076-AB94-7257E961E5E4}" dt="2023-04-15T02:33:33.031" v="451"/>
          <ac:picMkLst>
            <pc:docMk/>
            <pc:sldMk cId="1188168928" sldId="729"/>
            <ac:picMk id="8" creationId="{3F22EF37-132E-8BC9-488F-E411CB0AA896}"/>
          </ac:picMkLst>
        </pc:picChg>
        <pc:picChg chg="add mod">
          <ac:chgData name="(대학원생) 송상현 (도시환경공학과)" userId="70f2d841-58d8-4d83-bb54-db1f3fe2fa38" providerId="ADAL" clId="{8E07BAEA-41DD-4076-AB94-7257E961E5E4}" dt="2023-04-15T02:52:08.183" v="774" actId="1037"/>
          <ac:picMkLst>
            <pc:docMk/>
            <pc:sldMk cId="1188168928" sldId="729"/>
            <ac:picMk id="10" creationId="{0F11C445-540A-4863-C774-C177C7C561A2}"/>
          </ac:picMkLst>
        </pc:picChg>
        <pc:picChg chg="add del mod">
          <ac:chgData name="(대학원생) 송상현 (도시환경공학과)" userId="70f2d841-58d8-4d83-bb54-db1f3fe2fa38" providerId="ADAL" clId="{8E07BAEA-41DD-4076-AB94-7257E961E5E4}" dt="2023-04-15T02:45:04.770" v="538" actId="21"/>
          <ac:picMkLst>
            <pc:docMk/>
            <pc:sldMk cId="1188168928" sldId="729"/>
            <ac:picMk id="11" creationId="{AC9D95C2-425D-B823-EA76-D1ACD7D8ACFB}"/>
          </ac:picMkLst>
        </pc:picChg>
        <pc:picChg chg="add mod">
          <ac:chgData name="(대학원생) 송상현 (도시환경공학과)" userId="70f2d841-58d8-4d83-bb54-db1f3fe2fa38" providerId="ADAL" clId="{8E07BAEA-41DD-4076-AB94-7257E961E5E4}" dt="2023-04-15T02:52:05.965" v="773" actId="1035"/>
          <ac:picMkLst>
            <pc:docMk/>
            <pc:sldMk cId="1188168928" sldId="729"/>
            <ac:picMk id="15" creationId="{902C1282-855E-0B37-387F-F43DA345D782}"/>
          </ac:picMkLst>
        </pc:picChg>
        <pc:picChg chg="mod">
          <ac:chgData name="(대학원생) 송상현 (도시환경공학과)" userId="70f2d841-58d8-4d83-bb54-db1f3fe2fa38" providerId="ADAL" clId="{8E07BAEA-41DD-4076-AB94-7257E961E5E4}" dt="2023-04-15T02:57:37.878" v="851"/>
          <ac:picMkLst>
            <pc:docMk/>
            <pc:sldMk cId="1188168928" sldId="729"/>
            <ac:picMk id="28" creationId="{BA8F7367-82F5-0ABF-14FB-2AA331E12C02}"/>
          </ac:picMkLst>
        </pc:picChg>
        <pc:picChg chg="mod">
          <ac:chgData name="(대학원생) 송상현 (도시환경공학과)" userId="70f2d841-58d8-4d83-bb54-db1f3fe2fa38" providerId="ADAL" clId="{8E07BAEA-41DD-4076-AB94-7257E961E5E4}" dt="2023-04-15T02:57:37.878" v="851"/>
          <ac:picMkLst>
            <pc:docMk/>
            <pc:sldMk cId="1188168928" sldId="729"/>
            <ac:picMk id="30" creationId="{8C2AD016-A80B-A92C-2B31-A9B260800E5C}"/>
          </ac:picMkLst>
        </pc:picChg>
        <pc:picChg chg="mod">
          <ac:chgData name="(대학원생) 송상현 (도시환경공학과)" userId="70f2d841-58d8-4d83-bb54-db1f3fe2fa38" providerId="ADAL" clId="{8E07BAEA-41DD-4076-AB94-7257E961E5E4}" dt="2023-04-15T02:57:37.878" v="851"/>
          <ac:picMkLst>
            <pc:docMk/>
            <pc:sldMk cId="1188168928" sldId="729"/>
            <ac:picMk id="32" creationId="{9EE372AF-0181-B4A3-A869-84CEB30D36FF}"/>
          </ac:picMkLst>
        </pc:picChg>
        <pc:picChg chg="mod">
          <ac:chgData name="(대학원생) 송상현 (도시환경공학과)" userId="70f2d841-58d8-4d83-bb54-db1f3fe2fa38" providerId="ADAL" clId="{8E07BAEA-41DD-4076-AB94-7257E961E5E4}" dt="2023-04-15T03:01:45.064" v="894"/>
          <ac:picMkLst>
            <pc:docMk/>
            <pc:sldMk cId="1188168928" sldId="729"/>
            <ac:picMk id="37" creationId="{01591CF1-A2BE-6BE7-9DD6-263AB2F3946B}"/>
          </ac:picMkLst>
        </pc:picChg>
        <pc:picChg chg="mod">
          <ac:chgData name="(대학원생) 송상현 (도시환경공학과)" userId="70f2d841-58d8-4d83-bb54-db1f3fe2fa38" providerId="ADAL" clId="{8E07BAEA-41DD-4076-AB94-7257E961E5E4}" dt="2023-04-15T03:01:45.064" v="894"/>
          <ac:picMkLst>
            <pc:docMk/>
            <pc:sldMk cId="1188168928" sldId="729"/>
            <ac:picMk id="38" creationId="{9C2150B7-0A9F-2A48-4386-CD8DE7527EF2}"/>
          </ac:picMkLst>
        </pc:picChg>
        <pc:picChg chg="mod">
          <ac:chgData name="(대학원생) 송상현 (도시환경공학과)" userId="70f2d841-58d8-4d83-bb54-db1f3fe2fa38" providerId="ADAL" clId="{8E07BAEA-41DD-4076-AB94-7257E961E5E4}" dt="2023-04-15T03:01:45.064" v="894"/>
          <ac:picMkLst>
            <pc:docMk/>
            <pc:sldMk cId="1188168928" sldId="729"/>
            <ac:picMk id="39" creationId="{8AAAE96F-F931-C099-0A67-EE468539465A}"/>
          </ac:picMkLst>
        </pc:picChg>
        <pc:picChg chg="add mod">
          <ac:chgData name="(대학원생) 송상현 (도시환경공학과)" userId="70f2d841-58d8-4d83-bb54-db1f3fe2fa38" providerId="ADAL" clId="{8E07BAEA-41DD-4076-AB94-7257E961E5E4}" dt="2023-04-17T04:38:51.324" v="7686" actId="1036"/>
          <ac:picMkLst>
            <pc:docMk/>
            <pc:sldMk cId="1188168928" sldId="729"/>
            <ac:picMk id="44" creationId="{4A11C76F-3B1C-5374-5489-6C8C26DBFFB3}"/>
          </ac:picMkLst>
        </pc:picChg>
        <pc:picChg chg="mod topLvl">
          <ac:chgData name="(대학원생) 송상현 (도시환경공학과)" userId="70f2d841-58d8-4d83-bb54-db1f3fe2fa38" providerId="ADAL" clId="{8E07BAEA-41DD-4076-AB94-7257E961E5E4}" dt="2023-04-17T00:05:56.841" v="3606" actId="164"/>
          <ac:picMkLst>
            <pc:docMk/>
            <pc:sldMk cId="1188168928" sldId="729"/>
            <ac:picMk id="77" creationId="{ADC82326-384B-B84A-041B-635539C57CF5}"/>
          </ac:picMkLst>
        </pc:picChg>
        <pc:picChg chg="mod">
          <ac:chgData name="(대학원생) 송상현 (도시환경공학과)" userId="70f2d841-58d8-4d83-bb54-db1f3fe2fa38" providerId="ADAL" clId="{8E07BAEA-41DD-4076-AB94-7257E961E5E4}" dt="2023-04-17T00:09:25.297" v="3718" actId="1035"/>
          <ac:picMkLst>
            <pc:docMk/>
            <pc:sldMk cId="1188168928" sldId="729"/>
            <ac:picMk id="102" creationId="{E14F4B6B-037E-4C51-A1EB-0D98F6E9100F}"/>
          </ac:picMkLst>
        </pc:picChg>
        <pc:picChg chg="del mod topLvl modCrop">
          <ac:chgData name="(대학원생) 송상현 (도시환경공학과)" userId="70f2d841-58d8-4d83-bb54-db1f3fe2fa38" providerId="ADAL" clId="{8E07BAEA-41DD-4076-AB94-7257E961E5E4}" dt="2023-04-17T01:38:42.552" v="6057" actId="478"/>
          <ac:picMkLst>
            <pc:docMk/>
            <pc:sldMk cId="1188168928" sldId="729"/>
            <ac:picMk id="120" creationId="{8A0140DB-231B-389F-D9E2-516840BFF316}"/>
          </ac:picMkLst>
        </pc:picChg>
        <pc:picChg chg="add mod modCrop">
          <ac:chgData name="(대학원생) 송상현 (도시환경공학과)" userId="70f2d841-58d8-4d83-bb54-db1f3fe2fa38" providerId="ADAL" clId="{8E07BAEA-41DD-4076-AB94-7257E961E5E4}" dt="2023-04-17T04:38:18.216" v="7654" actId="164"/>
          <ac:picMkLst>
            <pc:docMk/>
            <pc:sldMk cId="1188168928" sldId="729"/>
            <ac:picMk id="127" creationId="{F2470C88-1815-7EF2-DF8D-F44D4DCCBF9B}"/>
          </ac:picMkLst>
        </pc:picChg>
        <pc:cxnChg chg="add mod">
          <ac:chgData name="(대학원생) 송상현 (도시환경공학과)" userId="70f2d841-58d8-4d83-bb54-db1f3fe2fa38" providerId="ADAL" clId="{8E07BAEA-41DD-4076-AB94-7257E961E5E4}" dt="2023-04-17T02:06:39.486" v="6498" actId="1037"/>
          <ac:cxnSpMkLst>
            <pc:docMk/>
            <pc:sldMk cId="1188168928" sldId="729"/>
            <ac:cxnSpMk id="38" creationId="{1DA4DC37-4D4C-C18A-6DC4-CEB33DD509B1}"/>
          </ac:cxnSpMkLst>
        </pc:cxnChg>
        <pc:cxnChg chg="del mod topLvl">
          <ac:chgData name="(대학원생) 송상현 (도시환경공학과)" userId="70f2d841-58d8-4d83-bb54-db1f3fe2fa38" providerId="ADAL" clId="{8E07BAEA-41DD-4076-AB94-7257E961E5E4}" dt="2023-04-17T00:00:33.027" v="3347" actId="478"/>
          <ac:cxnSpMkLst>
            <pc:docMk/>
            <pc:sldMk cId="1188168928" sldId="729"/>
            <ac:cxnSpMk id="67" creationId="{91E0B1DD-DCBF-011C-ADEA-812BDECFA797}"/>
          </ac:cxnSpMkLst>
        </pc:cxnChg>
        <pc:cxnChg chg="mod topLvl">
          <ac:chgData name="(대학원생) 송상현 (도시환경공학과)" userId="70f2d841-58d8-4d83-bb54-db1f3fe2fa38" providerId="ADAL" clId="{8E07BAEA-41DD-4076-AB94-7257E961E5E4}" dt="2023-04-17T00:09:25.297" v="3718" actId="1035"/>
          <ac:cxnSpMkLst>
            <pc:docMk/>
            <pc:sldMk cId="1188168928" sldId="729"/>
            <ac:cxnSpMk id="70" creationId="{0A34CDCB-5C81-4E80-32EB-1E219AE38E3B}"/>
          </ac:cxnSpMkLst>
        </pc:cxnChg>
        <pc:cxnChg chg="mod topLvl">
          <ac:chgData name="(대학원생) 송상현 (도시환경공학과)" userId="70f2d841-58d8-4d83-bb54-db1f3fe2fa38" providerId="ADAL" clId="{8E07BAEA-41DD-4076-AB94-7257E961E5E4}" dt="2023-04-17T00:09:19.343" v="3704" actId="1035"/>
          <ac:cxnSpMkLst>
            <pc:docMk/>
            <pc:sldMk cId="1188168928" sldId="729"/>
            <ac:cxnSpMk id="73" creationId="{A4A731B3-C7ED-6C78-5055-F0332468B869}"/>
          </ac:cxnSpMkLst>
        </pc:cxnChg>
      </pc:sldChg>
      <pc:sldChg chg="delSp add del mod">
        <pc:chgData name="(대학원생) 송상현 (도시환경공학과)" userId="70f2d841-58d8-4d83-bb54-db1f3fe2fa38" providerId="ADAL" clId="{8E07BAEA-41DD-4076-AB94-7257E961E5E4}" dt="2023-04-15T03:38:36.938" v="2631" actId="47"/>
        <pc:sldMkLst>
          <pc:docMk/>
          <pc:sldMk cId="2114810057" sldId="730"/>
        </pc:sldMkLst>
        <pc:grpChg chg="del">
          <ac:chgData name="(대학원생) 송상현 (도시환경공학과)" userId="70f2d841-58d8-4d83-bb54-db1f3fe2fa38" providerId="ADAL" clId="{8E07BAEA-41DD-4076-AB94-7257E961E5E4}" dt="2023-04-15T03:29:30.908" v="1860" actId="21"/>
          <ac:grpSpMkLst>
            <pc:docMk/>
            <pc:sldMk cId="2114810057" sldId="730"/>
            <ac:grpSpMk id="24" creationId="{2902317E-A563-A7B9-5E11-4AF05F9FAD75}"/>
          </ac:grpSpMkLst>
        </pc:grpChg>
        <pc:grpChg chg="del">
          <ac:chgData name="(대학원생) 송상현 (도시환경공학과)" userId="70f2d841-58d8-4d83-bb54-db1f3fe2fa38" providerId="ADAL" clId="{8E07BAEA-41DD-4076-AB94-7257E961E5E4}" dt="2023-04-15T03:29:30.908" v="1860" actId="21"/>
          <ac:grpSpMkLst>
            <pc:docMk/>
            <pc:sldMk cId="2114810057" sldId="730"/>
            <ac:grpSpMk id="36" creationId="{EFCDA5A4-F0F3-5A02-8CF2-9B385B51D9D7}"/>
          </ac:grpSpMkLst>
        </pc:grpChg>
      </pc:sldChg>
      <pc:sldChg chg="addSp delSp modSp add mod ord">
        <pc:chgData name="(대학원생) 송상현 (도시환경공학과)" userId="70f2d841-58d8-4d83-bb54-db1f3fe2fa38" providerId="ADAL" clId="{8E07BAEA-41DD-4076-AB94-7257E961E5E4}" dt="2023-04-17T04:42:38.804" v="8067" actId="20577"/>
        <pc:sldMkLst>
          <pc:docMk/>
          <pc:sldMk cId="2703760013" sldId="731"/>
        </pc:sldMkLst>
        <pc:spChg chg="mod">
          <ac:chgData name="(대학원생) 송상현 (도시환경공학과)" userId="70f2d841-58d8-4d83-bb54-db1f3fe2fa38" providerId="ADAL" clId="{8E07BAEA-41DD-4076-AB94-7257E961E5E4}" dt="2023-04-17T00:28:16.369" v="4261" actId="207"/>
          <ac:spMkLst>
            <pc:docMk/>
            <pc:sldMk cId="2703760013" sldId="731"/>
            <ac:spMk id="11" creationId="{BC3A4CFF-D280-CEB4-7956-0C305B9AC587}"/>
          </ac:spMkLst>
        </pc:spChg>
        <pc:spChg chg="mod">
          <ac:chgData name="(대학원생) 송상현 (도시환경공학과)" userId="70f2d841-58d8-4d83-bb54-db1f3fe2fa38" providerId="ADAL" clId="{8E07BAEA-41DD-4076-AB94-7257E961E5E4}" dt="2023-04-17T00:35:32.971" v="4412" actId="14100"/>
          <ac:spMkLst>
            <pc:docMk/>
            <pc:sldMk cId="2703760013" sldId="731"/>
            <ac:spMk id="14" creationId="{7966B658-9E66-15C6-A4AA-F32161333B96}"/>
          </ac:spMkLst>
        </pc:spChg>
        <pc:spChg chg="del mod">
          <ac:chgData name="(대학원생) 송상현 (도시환경공학과)" userId="70f2d841-58d8-4d83-bb54-db1f3fe2fa38" providerId="ADAL" clId="{8E07BAEA-41DD-4076-AB94-7257E961E5E4}" dt="2023-04-17T01:01:28.187" v="4954" actId="478"/>
          <ac:spMkLst>
            <pc:docMk/>
            <pc:sldMk cId="2703760013" sldId="731"/>
            <ac:spMk id="16" creationId="{2608B0D8-E4C5-FFFF-1D94-0965CBC8EC3D}"/>
          </ac:spMkLst>
        </pc:spChg>
        <pc:spChg chg="del mod">
          <ac:chgData name="(대학원생) 송상현 (도시환경공학과)" userId="70f2d841-58d8-4d83-bb54-db1f3fe2fa38" providerId="ADAL" clId="{8E07BAEA-41DD-4076-AB94-7257E961E5E4}" dt="2023-04-17T01:01:28.187" v="4954" actId="478"/>
          <ac:spMkLst>
            <pc:docMk/>
            <pc:sldMk cId="2703760013" sldId="731"/>
            <ac:spMk id="18" creationId="{AAA4A880-A56C-84CC-1A36-F0E718EB1A51}"/>
          </ac:spMkLst>
        </pc:spChg>
        <pc:spChg chg="del mod">
          <ac:chgData name="(대학원생) 송상현 (도시환경공학과)" userId="70f2d841-58d8-4d83-bb54-db1f3fe2fa38" providerId="ADAL" clId="{8E07BAEA-41DD-4076-AB94-7257E961E5E4}" dt="2023-04-17T01:27:23.546" v="5793" actId="478"/>
          <ac:spMkLst>
            <pc:docMk/>
            <pc:sldMk cId="2703760013" sldId="731"/>
            <ac:spMk id="19" creationId="{B87AB0D8-9C58-675F-5E94-EED80B3FF636}"/>
          </ac:spMkLst>
        </pc:spChg>
        <pc:spChg chg="mod">
          <ac:chgData name="(대학원생) 송상현 (도시환경공학과)" userId="70f2d841-58d8-4d83-bb54-db1f3fe2fa38" providerId="ADAL" clId="{8E07BAEA-41DD-4076-AB94-7257E961E5E4}" dt="2023-04-17T00:28:10.468" v="4259" actId="207"/>
          <ac:spMkLst>
            <pc:docMk/>
            <pc:sldMk cId="2703760013" sldId="731"/>
            <ac:spMk id="20" creationId="{370221B1-117C-BC11-EFAF-C5F9B7542070}"/>
          </ac:spMkLst>
        </pc:spChg>
        <pc:spChg chg="add del mod">
          <ac:chgData name="(대학원생) 송상현 (도시환경공학과)" userId="70f2d841-58d8-4d83-bb54-db1f3fe2fa38" providerId="ADAL" clId="{8E07BAEA-41DD-4076-AB94-7257E961E5E4}" dt="2023-04-17T01:25:07.099" v="5750" actId="14100"/>
          <ac:spMkLst>
            <pc:docMk/>
            <pc:sldMk cId="2703760013" sldId="731"/>
            <ac:spMk id="22" creationId="{0C8F4115-58CF-3061-861E-C083D52548C9}"/>
          </ac:spMkLst>
        </pc:spChg>
        <pc:spChg chg="mod">
          <ac:chgData name="(대학원생) 송상현 (도시환경공학과)" userId="70f2d841-58d8-4d83-bb54-db1f3fe2fa38" providerId="ADAL" clId="{8E07BAEA-41DD-4076-AB94-7257E961E5E4}" dt="2023-04-15T03:30:38.374" v="1885" actId="20577"/>
          <ac:spMkLst>
            <pc:docMk/>
            <pc:sldMk cId="2703760013" sldId="731"/>
            <ac:spMk id="23" creationId="{A5148E81-0ECE-1B05-0DE2-F97BD9493E6C}"/>
          </ac:spMkLst>
        </pc:spChg>
        <pc:spChg chg="del mod topLvl">
          <ac:chgData name="(대학원생) 송상현 (도시환경공학과)" userId="70f2d841-58d8-4d83-bb54-db1f3fe2fa38" providerId="ADAL" clId="{8E07BAEA-41DD-4076-AB94-7257E961E5E4}" dt="2023-04-17T01:14:37.538" v="5492" actId="478"/>
          <ac:spMkLst>
            <pc:docMk/>
            <pc:sldMk cId="2703760013" sldId="731"/>
            <ac:spMk id="27" creationId="{95CA3A01-C27E-EBAF-1526-9D2F38463BB9}"/>
          </ac:spMkLst>
        </pc:spChg>
        <pc:spChg chg="mod topLvl">
          <ac:chgData name="(대학원생) 송상현 (도시환경공학과)" userId="70f2d841-58d8-4d83-bb54-db1f3fe2fa38" providerId="ADAL" clId="{8E07BAEA-41DD-4076-AB94-7257E961E5E4}" dt="2023-04-17T01:20:06.428" v="5575" actId="1036"/>
          <ac:spMkLst>
            <pc:docMk/>
            <pc:sldMk cId="2703760013" sldId="731"/>
            <ac:spMk id="28" creationId="{02C66730-4666-A8CC-EE18-B4CC5F9E7BCD}"/>
          </ac:spMkLst>
        </pc:spChg>
        <pc:spChg chg="mod topLvl">
          <ac:chgData name="(대학원생) 송상현 (도시환경공학과)" userId="70f2d841-58d8-4d83-bb54-db1f3fe2fa38" providerId="ADAL" clId="{8E07BAEA-41DD-4076-AB94-7257E961E5E4}" dt="2023-04-17T01:20:06.428" v="5575" actId="1036"/>
          <ac:spMkLst>
            <pc:docMk/>
            <pc:sldMk cId="2703760013" sldId="731"/>
            <ac:spMk id="29" creationId="{9D935FC0-C532-ED6F-81C2-EFC5BF4D7C5D}"/>
          </ac:spMkLst>
        </pc:spChg>
        <pc:spChg chg="del mod topLvl">
          <ac:chgData name="(대학원생) 송상현 (도시환경공학과)" userId="70f2d841-58d8-4d83-bb54-db1f3fe2fa38" providerId="ADAL" clId="{8E07BAEA-41DD-4076-AB94-7257E961E5E4}" dt="2023-04-17T00:27:31.526" v="4248" actId="21"/>
          <ac:spMkLst>
            <pc:docMk/>
            <pc:sldMk cId="2703760013" sldId="731"/>
            <ac:spMk id="30" creationId="{A313C613-793C-F3CE-FE8F-62A9B36458A0}"/>
          </ac:spMkLst>
        </pc:spChg>
        <pc:spChg chg="add mod">
          <ac:chgData name="(대학원생) 송상현 (도시환경공학과)" userId="70f2d841-58d8-4d83-bb54-db1f3fe2fa38" providerId="ADAL" clId="{8E07BAEA-41DD-4076-AB94-7257E961E5E4}" dt="2023-04-17T04:35:45.254" v="7598" actId="14100"/>
          <ac:spMkLst>
            <pc:docMk/>
            <pc:sldMk cId="2703760013" sldId="731"/>
            <ac:spMk id="33" creationId="{BB74FB15-5AF5-8B42-6BAE-07601E1133CF}"/>
          </ac:spMkLst>
        </pc:spChg>
        <pc:spChg chg="add mod">
          <ac:chgData name="(대학원생) 송상현 (도시환경공학과)" userId="70f2d841-58d8-4d83-bb54-db1f3fe2fa38" providerId="ADAL" clId="{8E07BAEA-41DD-4076-AB94-7257E961E5E4}" dt="2023-04-17T01:22:03.104" v="5685" actId="1035"/>
          <ac:spMkLst>
            <pc:docMk/>
            <pc:sldMk cId="2703760013" sldId="731"/>
            <ac:spMk id="34" creationId="{D5442AEF-C195-A9E0-B968-0287B43867F5}"/>
          </ac:spMkLst>
        </pc:spChg>
        <pc:spChg chg="add del">
          <ac:chgData name="(대학원생) 송상현 (도시환경공학과)" userId="70f2d841-58d8-4d83-bb54-db1f3fe2fa38" providerId="ADAL" clId="{8E07BAEA-41DD-4076-AB94-7257E961E5E4}" dt="2023-04-15T03:32:42.810" v="1930" actId="478"/>
          <ac:spMkLst>
            <pc:docMk/>
            <pc:sldMk cId="2703760013" sldId="731"/>
            <ac:spMk id="35" creationId="{7163D8A0-B293-CC31-0F57-FFD0D758326F}"/>
          </ac:spMkLst>
        </pc:spChg>
        <pc:spChg chg="add mod">
          <ac:chgData name="(대학원생) 송상현 (도시환경공학과)" userId="70f2d841-58d8-4d83-bb54-db1f3fe2fa38" providerId="ADAL" clId="{8E07BAEA-41DD-4076-AB94-7257E961E5E4}" dt="2023-04-17T04:42:38.804" v="8067" actId="20577"/>
          <ac:spMkLst>
            <pc:docMk/>
            <pc:sldMk cId="2703760013" sldId="731"/>
            <ac:spMk id="36" creationId="{10B69DA7-D5B7-0F73-9D7F-55C3018845DD}"/>
          </ac:spMkLst>
        </pc:spChg>
        <pc:spChg chg="add mod">
          <ac:chgData name="(대학원생) 송상현 (도시환경공학과)" userId="70f2d841-58d8-4d83-bb54-db1f3fe2fa38" providerId="ADAL" clId="{8E07BAEA-41DD-4076-AB94-7257E961E5E4}" dt="2023-04-17T01:22:19.271" v="5697" actId="1035"/>
          <ac:spMkLst>
            <pc:docMk/>
            <pc:sldMk cId="2703760013" sldId="731"/>
            <ac:spMk id="37" creationId="{A5E0898E-3793-D03B-4B98-C1BC54D5E74C}"/>
          </ac:spMkLst>
        </pc:spChg>
        <pc:spChg chg="add del mod">
          <ac:chgData name="(대학원생) 송상현 (도시환경공학과)" userId="70f2d841-58d8-4d83-bb54-db1f3fe2fa38" providerId="ADAL" clId="{8E07BAEA-41DD-4076-AB94-7257E961E5E4}" dt="2023-04-15T03:34:11.299" v="2121"/>
          <ac:spMkLst>
            <pc:docMk/>
            <pc:sldMk cId="2703760013" sldId="731"/>
            <ac:spMk id="38" creationId="{8362822E-81D1-C837-7439-7F7CE8BDEDE7}"/>
          </ac:spMkLst>
        </pc:spChg>
        <pc:spChg chg="add mod">
          <ac:chgData name="(대학원생) 송상현 (도시환경공학과)" userId="70f2d841-58d8-4d83-bb54-db1f3fe2fa38" providerId="ADAL" clId="{8E07BAEA-41DD-4076-AB94-7257E961E5E4}" dt="2023-04-15T03:34:16.955" v="2123" actId="571"/>
          <ac:spMkLst>
            <pc:docMk/>
            <pc:sldMk cId="2703760013" sldId="731"/>
            <ac:spMk id="39" creationId="{19CB68CE-8CB3-AFA2-B4C0-417C6ADA2ED3}"/>
          </ac:spMkLst>
        </pc:spChg>
        <pc:spChg chg="add mod">
          <ac:chgData name="(대학원생) 송상현 (도시환경공학과)" userId="70f2d841-58d8-4d83-bb54-db1f3fe2fa38" providerId="ADAL" clId="{8E07BAEA-41DD-4076-AB94-7257E961E5E4}" dt="2023-04-17T01:54:45.131" v="6134" actId="1036"/>
          <ac:spMkLst>
            <pc:docMk/>
            <pc:sldMk cId="2703760013" sldId="731"/>
            <ac:spMk id="40" creationId="{A35ECA61-0D6B-DAD9-5EB8-454B5341DE17}"/>
          </ac:spMkLst>
        </pc:spChg>
        <pc:spChg chg="add mod topLvl">
          <ac:chgData name="(대학원생) 송상현 (도시환경공학과)" userId="70f2d841-58d8-4d83-bb54-db1f3fe2fa38" providerId="ADAL" clId="{8E07BAEA-41DD-4076-AB94-7257E961E5E4}" dt="2023-04-17T01:20:12.974" v="5580" actId="1036"/>
          <ac:spMkLst>
            <pc:docMk/>
            <pc:sldMk cId="2703760013" sldId="731"/>
            <ac:spMk id="41" creationId="{E82C2DE9-BFA4-86FF-384F-095D5769E5AF}"/>
          </ac:spMkLst>
        </pc:spChg>
        <pc:spChg chg="add mod ord topLvl">
          <ac:chgData name="(대학원생) 송상현 (도시환경공학과)" userId="70f2d841-58d8-4d83-bb54-db1f3fe2fa38" providerId="ADAL" clId="{8E07BAEA-41DD-4076-AB94-7257E961E5E4}" dt="2023-04-17T01:20:12.974" v="5580" actId="1036"/>
          <ac:spMkLst>
            <pc:docMk/>
            <pc:sldMk cId="2703760013" sldId="731"/>
            <ac:spMk id="42" creationId="{FDAE3CDB-1342-1EB2-ED22-94289F29C6F2}"/>
          </ac:spMkLst>
        </pc:spChg>
        <pc:spChg chg="mod">
          <ac:chgData name="(대학원생) 송상현 (도시환경공학과)" userId="70f2d841-58d8-4d83-bb54-db1f3fe2fa38" providerId="ADAL" clId="{8E07BAEA-41DD-4076-AB94-7257E961E5E4}" dt="2023-04-16T23:43:39.833" v="2885"/>
          <ac:spMkLst>
            <pc:docMk/>
            <pc:sldMk cId="2703760013" sldId="731"/>
            <ac:spMk id="45" creationId="{EEE8A414-0974-6C21-5D25-DB6A825355CF}"/>
          </ac:spMkLst>
        </pc:spChg>
        <pc:spChg chg="mod">
          <ac:chgData name="(대학원생) 송상현 (도시환경공학과)" userId="70f2d841-58d8-4d83-bb54-db1f3fe2fa38" providerId="ADAL" clId="{8E07BAEA-41DD-4076-AB94-7257E961E5E4}" dt="2023-04-16T23:43:39.833" v="2885"/>
          <ac:spMkLst>
            <pc:docMk/>
            <pc:sldMk cId="2703760013" sldId="731"/>
            <ac:spMk id="46" creationId="{3FAEB6E1-DDE5-650F-77BA-685C08DB3B8E}"/>
          </ac:spMkLst>
        </pc:spChg>
        <pc:spChg chg="mod">
          <ac:chgData name="(대학원생) 송상현 (도시환경공학과)" userId="70f2d841-58d8-4d83-bb54-db1f3fe2fa38" providerId="ADAL" clId="{8E07BAEA-41DD-4076-AB94-7257E961E5E4}" dt="2023-04-16T23:43:39.833" v="2885"/>
          <ac:spMkLst>
            <pc:docMk/>
            <pc:sldMk cId="2703760013" sldId="731"/>
            <ac:spMk id="47" creationId="{0AAD2F7A-12AC-AA9A-EC05-CDFA421783E1}"/>
          </ac:spMkLst>
        </pc:spChg>
        <pc:spChg chg="mod">
          <ac:chgData name="(대학원생) 송상현 (도시환경공학과)" userId="70f2d841-58d8-4d83-bb54-db1f3fe2fa38" providerId="ADAL" clId="{8E07BAEA-41DD-4076-AB94-7257E961E5E4}" dt="2023-04-16T23:43:39.833" v="2885"/>
          <ac:spMkLst>
            <pc:docMk/>
            <pc:sldMk cId="2703760013" sldId="731"/>
            <ac:spMk id="48" creationId="{9C2036AD-0201-3682-56B9-80EAD428FB87}"/>
          </ac:spMkLst>
        </pc:spChg>
        <pc:spChg chg="mod">
          <ac:chgData name="(대학원생) 송상현 (도시환경공학과)" userId="70f2d841-58d8-4d83-bb54-db1f3fe2fa38" providerId="ADAL" clId="{8E07BAEA-41DD-4076-AB94-7257E961E5E4}" dt="2023-04-16T23:43:39.833" v="2885"/>
          <ac:spMkLst>
            <pc:docMk/>
            <pc:sldMk cId="2703760013" sldId="731"/>
            <ac:spMk id="49" creationId="{33A9ED3E-BE8E-2009-261B-FF7A0DA60892}"/>
          </ac:spMkLst>
        </pc:spChg>
        <pc:spChg chg="mod">
          <ac:chgData name="(대학원생) 송상현 (도시환경공학과)" userId="70f2d841-58d8-4d83-bb54-db1f3fe2fa38" providerId="ADAL" clId="{8E07BAEA-41DD-4076-AB94-7257E961E5E4}" dt="2023-04-16T23:43:39.833" v="2885"/>
          <ac:spMkLst>
            <pc:docMk/>
            <pc:sldMk cId="2703760013" sldId="731"/>
            <ac:spMk id="50" creationId="{91F3ED4E-F0B2-DB24-0C8A-2C49B883CB32}"/>
          </ac:spMkLst>
        </pc:spChg>
        <pc:spChg chg="mod">
          <ac:chgData name="(대학원생) 송상현 (도시환경공학과)" userId="70f2d841-58d8-4d83-bb54-db1f3fe2fa38" providerId="ADAL" clId="{8E07BAEA-41DD-4076-AB94-7257E961E5E4}" dt="2023-04-16T23:43:39.833" v="2885"/>
          <ac:spMkLst>
            <pc:docMk/>
            <pc:sldMk cId="2703760013" sldId="731"/>
            <ac:spMk id="51" creationId="{0E3B0A3C-14A3-DA05-2C27-398A129AB344}"/>
          </ac:spMkLst>
        </pc:spChg>
        <pc:spChg chg="mod">
          <ac:chgData name="(대학원생) 송상현 (도시환경공학과)" userId="70f2d841-58d8-4d83-bb54-db1f3fe2fa38" providerId="ADAL" clId="{8E07BAEA-41DD-4076-AB94-7257E961E5E4}" dt="2023-04-16T23:43:39.833" v="2885"/>
          <ac:spMkLst>
            <pc:docMk/>
            <pc:sldMk cId="2703760013" sldId="731"/>
            <ac:spMk id="52" creationId="{5CB37541-356A-C3BD-4E6E-37B815903EF5}"/>
          </ac:spMkLst>
        </pc:spChg>
        <pc:spChg chg="mod">
          <ac:chgData name="(대학원생) 송상현 (도시환경공학과)" userId="70f2d841-58d8-4d83-bb54-db1f3fe2fa38" providerId="ADAL" clId="{8E07BAEA-41DD-4076-AB94-7257E961E5E4}" dt="2023-04-16T23:43:39.833" v="2885"/>
          <ac:spMkLst>
            <pc:docMk/>
            <pc:sldMk cId="2703760013" sldId="731"/>
            <ac:spMk id="53" creationId="{11E5EF91-5D9F-06D9-0472-4C7B67A1D701}"/>
          </ac:spMkLst>
        </pc:spChg>
        <pc:spChg chg="mod">
          <ac:chgData name="(대학원생) 송상현 (도시환경공학과)" userId="70f2d841-58d8-4d83-bb54-db1f3fe2fa38" providerId="ADAL" clId="{8E07BAEA-41DD-4076-AB94-7257E961E5E4}" dt="2023-04-16T23:43:39.833" v="2885"/>
          <ac:spMkLst>
            <pc:docMk/>
            <pc:sldMk cId="2703760013" sldId="731"/>
            <ac:spMk id="54" creationId="{209F0FD0-672A-2D1F-A706-0853ABD43255}"/>
          </ac:spMkLst>
        </pc:spChg>
        <pc:spChg chg="del">
          <ac:chgData name="(대학원생) 송상현 (도시환경공학과)" userId="70f2d841-58d8-4d83-bb54-db1f3fe2fa38" providerId="ADAL" clId="{8E07BAEA-41DD-4076-AB94-7257E961E5E4}" dt="2023-04-15T03:30:52.312" v="1888" actId="478"/>
          <ac:spMkLst>
            <pc:docMk/>
            <pc:sldMk cId="2703760013" sldId="731"/>
            <ac:spMk id="55" creationId="{6FCF14BF-F4DA-010B-EE41-5375109F60DA}"/>
          </ac:spMkLst>
        </pc:spChg>
        <pc:spChg chg="del">
          <ac:chgData name="(대학원생) 송상현 (도시환경공학과)" userId="70f2d841-58d8-4d83-bb54-db1f3fe2fa38" providerId="ADAL" clId="{8E07BAEA-41DD-4076-AB94-7257E961E5E4}" dt="2023-04-15T03:30:55.745" v="1890" actId="478"/>
          <ac:spMkLst>
            <pc:docMk/>
            <pc:sldMk cId="2703760013" sldId="731"/>
            <ac:spMk id="56" creationId="{7901B539-85D9-6B28-49C6-A32CCC91D461}"/>
          </ac:spMkLst>
        </pc:spChg>
        <pc:spChg chg="del mod">
          <ac:chgData name="(대학원생) 송상현 (도시환경공학과)" userId="70f2d841-58d8-4d83-bb54-db1f3fe2fa38" providerId="ADAL" clId="{8E07BAEA-41DD-4076-AB94-7257E961E5E4}" dt="2023-04-17T01:27:41.713" v="5795" actId="478"/>
          <ac:spMkLst>
            <pc:docMk/>
            <pc:sldMk cId="2703760013" sldId="731"/>
            <ac:spMk id="57" creationId="{673DE2B1-C6A0-AD39-99EA-78A1BB7EBC55}"/>
          </ac:spMkLst>
        </pc:spChg>
        <pc:spChg chg="add mod">
          <ac:chgData name="(대학원생) 송상현 (도시환경공학과)" userId="70f2d841-58d8-4d83-bb54-db1f3fe2fa38" providerId="ADAL" clId="{8E07BAEA-41DD-4076-AB94-7257E961E5E4}" dt="2023-04-17T01:15:54.829" v="5510" actId="1036"/>
          <ac:spMkLst>
            <pc:docMk/>
            <pc:sldMk cId="2703760013" sldId="731"/>
            <ac:spMk id="58" creationId="{F86FA74B-164B-3EE7-2302-7B3EB5DD22F8}"/>
          </ac:spMkLst>
        </pc:spChg>
        <pc:spChg chg="del">
          <ac:chgData name="(대학원생) 송상현 (도시환경공학과)" userId="70f2d841-58d8-4d83-bb54-db1f3fe2fa38" providerId="ADAL" clId="{8E07BAEA-41DD-4076-AB94-7257E961E5E4}" dt="2023-04-15T03:30:52.312" v="1888" actId="478"/>
          <ac:spMkLst>
            <pc:docMk/>
            <pc:sldMk cId="2703760013" sldId="731"/>
            <ac:spMk id="59" creationId="{195A8A5C-B8D3-DF96-DFB5-BD040D9C96B9}"/>
          </ac:spMkLst>
        </pc:spChg>
        <pc:spChg chg="add mod">
          <ac:chgData name="(대학원생) 송상현 (도시환경공학과)" userId="70f2d841-58d8-4d83-bb54-db1f3fe2fa38" providerId="ADAL" clId="{8E07BAEA-41DD-4076-AB94-7257E961E5E4}" dt="2023-04-17T00:22:50.900" v="4020" actId="404"/>
          <ac:spMkLst>
            <pc:docMk/>
            <pc:sldMk cId="2703760013" sldId="731"/>
            <ac:spMk id="59" creationId="{E6B367C7-54A2-7609-76E3-8E3C4F7340ED}"/>
          </ac:spMkLst>
        </pc:spChg>
        <pc:spChg chg="add mod">
          <ac:chgData name="(대학원생) 송상현 (도시환경공학과)" userId="70f2d841-58d8-4d83-bb54-db1f3fe2fa38" providerId="ADAL" clId="{8E07BAEA-41DD-4076-AB94-7257E961E5E4}" dt="2023-04-17T01:15:58.959" v="5512" actId="1036"/>
          <ac:spMkLst>
            <pc:docMk/>
            <pc:sldMk cId="2703760013" sldId="731"/>
            <ac:spMk id="60" creationId="{363FE6D2-40CD-9A8B-67FE-C70CD3CC3E2C}"/>
          </ac:spMkLst>
        </pc:spChg>
        <pc:spChg chg="add del">
          <ac:chgData name="(대학원생) 송상현 (도시환경공학과)" userId="70f2d841-58d8-4d83-bb54-db1f3fe2fa38" providerId="ADAL" clId="{8E07BAEA-41DD-4076-AB94-7257E961E5E4}" dt="2023-04-17T00:21:24.770" v="3981" actId="11529"/>
          <ac:spMkLst>
            <pc:docMk/>
            <pc:sldMk cId="2703760013" sldId="731"/>
            <ac:spMk id="61" creationId="{9111E629-1A9E-4CB8-769E-0EF3E1E2F37E}"/>
          </ac:spMkLst>
        </pc:spChg>
        <pc:spChg chg="del">
          <ac:chgData name="(대학원생) 송상현 (도시환경공학과)" userId="70f2d841-58d8-4d83-bb54-db1f3fe2fa38" providerId="ADAL" clId="{8E07BAEA-41DD-4076-AB94-7257E961E5E4}" dt="2023-04-15T03:30:52.312" v="1888" actId="478"/>
          <ac:spMkLst>
            <pc:docMk/>
            <pc:sldMk cId="2703760013" sldId="731"/>
            <ac:spMk id="61" creationId="{97BA0960-9F82-6912-EA0A-C68822BEB3D5}"/>
          </ac:spMkLst>
        </pc:spChg>
        <pc:spChg chg="add mod">
          <ac:chgData name="(대학원생) 송상현 (도시환경공학과)" userId="70f2d841-58d8-4d83-bb54-db1f3fe2fa38" providerId="ADAL" clId="{8E07BAEA-41DD-4076-AB94-7257E961E5E4}" dt="2023-04-17T00:22:50.900" v="4020" actId="404"/>
          <ac:spMkLst>
            <pc:docMk/>
            <pc:sldMk cId="2703760013" sldId="731"/>
            <ac:spMk id="64" creationId="{7D6D29E8-E6AE-E9D7-FA4A-13757E5A9F79}"/>
          </ac:spMkLst>
        </pc:spChg>
        <pc:spChg chg="del">
          <ac:chgData name="(대학원생) 송상현 (도시환경공학과)" userId="70f2d841-58d8-4d83-bb54-db1f3fe2fa38" providerId="ADAL" clId="{8E07BAEA-41DD-4076-AB94-7257E961E5E4}" dt="2023-04-15T03:30:54.104" v="1889" actId="478"/>
          <ac:spMkLst>
            <pc:docMk/>
            <pc:sldMk cId="2703760013" sldId="731"/>
            <ac:spMk id="65" creationId="{C83F12DF-9619-2FD4-67A3-02CC7A90672A}"/>
          </ac:spMkLst>
        </pc:spChg>
        <pc:spChg chg="add del mod">
          <ac:chgData name="(대학원생) 송상현 (도시환경공학과)" userId="70f2d841-58d8-4d83-bb54-db1f3fe2fa38" providerId="ADAL" clId="{8E07BAEA-41DD-4076-AB94-7257E961E5E4}" dt="2023-04-17T00:21:57.568" v="3991"/>
          <ac:spMkLst>
            <pc:docMk/>
            <pc:sldMk cId="2703760013" sldId="731"/>
            <ac:spMk id="65" creationId="{CE4E1BB8-88E5-1695-736E-138A2F2B440F}"/>
          </ac:spMkLst>
        </pc:spChg>
        <pc:spChg chg="add mod">
          <ac:chgData name="(대학원생) 송상현 (도시환경공학과)" userId="70f2d841-58d8-4d83-bb54-db1f3fe2fa38" providerId="ADAL" clId="{8E07BAEA-41DD-4076-AB94-7257E961E5E4}" dt="2023-04-17T01:22:08.134" v="5688" actId="1036"/>
          <ac:spMkLst>
            <pc:docMk/>
            <pc:sldMk cId="2703760013" sldId="731"/>
            <ac:spMk id="66" creationId="{94DBD8F0-B765-BC19-BFDA-261404B0257A}"/>
          </ac:spMkLst>
        </pc:spChg>
        <pc:spChg chg="add mod">
          <ac:chgData name="(대학원생) 송상현 (도시환경공학과)" userId="70f2d841-58d8-4d83-bb54-db1f3fe2fa38" providerId="ADAL" clId="{8E07BAEA-41DD-4076-AB94-7257E961E5E4}" dt="2023-04-17T00:22:50.900" v="4020" actId="404"/>
          <ac:spMkLst>
            <pc:docMk/>
            <pc:sldMk cId="2703760013" sldId="731"/>
            <ac:spMk id="67" creationId="{6B563FD5-B053-E43D-0823-E31C0A5397D9}"/>
          </ac:spMkLst>
        </pc:spChg>
        <pc:spChg chg="add mod">
          <ac:chgData name="(대학원생) 송상현 (도시환경공학과)" userId="70f2d841-58d8-4d83-bb54-db1f3fe2fa38" providerId="ADAL" clId="{8E07BAEA-41DD-4076-AB94-7257E961E5E4}" dt="2023-04-17T00:22:50.900" v="4020" actId="404"/>
          <ac:spMkLst>
            <pc:docMk/>
            <pc:sldMk cId="2703760013" sldId="731"/>
            <ac:spMk id="68" creationId="{615B8D2E-664A-0BF3-9642-FB9A002D2720}"/>
          </ac:spMkLst>
        </pc:spChg>
        <pc:spChg chg="add mod topLvl">
          <ac:chgData name="(대학원생) 송상현 (도시환경공학과)" userId="70f2d841-58d8-4d83-bb54-db1f3fe2fa38" providerId="ADAL" clId="{8E07BAEA-41DD-4076-AB94-7257E961E5E4}" dt="2023-04-17T02:29:07.527" v="6586" actId="478"/>
          <ac:spMkLst>
            <pc:docMk/>
            <pc:sldMk cId="2703760013" sldId="731"/>
            <ac:spMk id="71" creationId="{A05C5F7C-07A9-9A7A-54D9-3157F2DBC237}"/>
          </ac:spMkLst>
        </pc:spChg>
        <pc:spChg chg="add mod">
          <ac:chgData name="(대학원생) 송상현 (도시환경공학과)" userId="70f2d841-58d8-4d83-bb54-db1f3fe2fa38" providerId="ADAL" clId="{8E07BAEA-41DD-4076-AB94-7257E961E5E4}" dt="2023-04-17T01:20:06.428" v="5575" actId="1036"/>
          <ac:spMkLst>
            <pc:docMk/>
            <pc:sldMk cId="2703760013" sldId="731"/>
            <ac:spMk id="73" creationId="{65870466-804B-F1C4-274F-E726FE414B94}"/>
          </ac:spMkLst>
        </pc:spChg>
        <pc:spChg chg="mod">
          <ac:chgData name="(대학원생) 송상현 (도시환경공학과)" userId="70f2d841-58d8-4d83-bb54-db1f3fe2fa38" providerId="ADAL" clId="{8E07BAEA-41DD-4076-AB94-7257E961E5E4}" dt="2023-04-17T00:32:38.510" v="4384"/>
          <ac:spMkLst>
            <pc:docMk/>
            <pc:sldMk cId="2703760013" sldId="731"/>
            <ac:spMk id="77" creationId="{D0B336C0-F957-B0D3-F666-33BDEC503332}"/>
          </ac:spMkLst>
        </pc:spChg>
        <pc:spChg chg="add mod">
          <ac:chgData name="(대학원생) 송상현 (도시환경공학과)" userId="70f2d841-58d8-4d83-bb54-db1f3fe2fa38" providerId="ADAL" clId="{8E07BAEA-41DD-4076-AB94-7257E961E5E4}" dt="2023-04-17T01:21:46.225" v="5668" actId="1035"/>
          <ac:spMkLst>
            <pc:docMk/>
            <pc:sldMk cId="2703760013" sldId="731"/>
            <ac:spMk id="79" creationId="{D61A45B8-2315-0D7A-F515-91DBA50BBDB8}"/>
          </ac:spMkLst>
        </pc:spChg>
        <pc:spChg chg="add mod">
          <ac:chgData name="(대학원생) 송상현 (도시환경공학과)" userId="70f2d841-58d8-4d83-bb54-db1f3fe2fa38" providerId="ADAL" clId="{8E07BAEA-41DD-4076-AB94-7257E961E5E4}" dt="2023-04-17T01:01:28.442" v="4955"/>
          <ac:spMkLst>
            <pc:docMk/>
            <pc:sldMk cId="2703760013" sldId="731"/>
            <ac:spMk id="80" creationId="{6B10205E-2D2B-0461-B9AC-4AE7EB3BA3E4}"/>
          </ac:spMkLst>
        </pc:spChg>
        <pc:spChg chg="add mod">
          <ac:chgData name="(대학원생) 송상현 (도시환경공학과)" userId="70f2d841-58d8-4d83-bb54-db1f3fe2fa38" providerId="ADAL" clId="{8E07BAEA-41DD-4076-AB94-7257E961E5E4}" dt="2023-04-17T04:33:07.757" v="7590" actId="207"/>
          <ac:spMkLst>
            <pc:docMk/>
            <pc:sldMk cId="2703760013" sldId="731"/>
            <ac:spMk id="81" creationId="{BAC65F68-50B1-43A3-C347-F046BD500C75}"/>
          </ac:spMkLst>
        </pc:spChg>
        <pc:spChg chg="add del mod">
          <ac:chgData name="(대학원생) 송상현 (도시환경공학과)" userId="70f2d841-58d8-4d83-bb54-db1f3fe2fa38" providerId="ADAL" clId="{8E07BAEA-41DD-4076-AB94-7257E961E5E4}" dt="2023-04-17T01:26:00.415" v="5764" actId="478"/>
          <ac:spMkLst>
            <pc:docMk/>
            <pc:sldMk cId="2703760013" sldId="731"/>
            <ac:spMk id="82" creationId="{026D586E-0835-6BC9-8B9E-C94A11F3EAEE}"/>
          </ac:spMkLst>
        </pc:spChg>
        <pc:spChg chg="add mod">
          <ac:chgData name="(대학원생) 송상현 (도시환경공학과)" userId="70f2d841-58d8-4d83-bb54-db1f3fe2fa38" providerId="ADAL" clId="{8E07BAEA-41DD-4076-AB94-7257E961E5E4}" dt="2023-04-17T04:35:31.998" v="7597" actId="14100"/>
          <ac:spMkLst>
            <pc:docMk/>
            <pc:sldMk cId="2703760013" sldId="731"/>
            <ac:spMk id="83" creationId="{90FE6CC0-4274-6211-DAB8-3EBB3C02AB49}"/>
          </ac:spMkLst>
        </pc:spChg>
        <pc:grpChg chg="add mod ord">
          <ac:chgData name="(대학원생) 송상현 (도시환경공학과)" userId="70f2d841-58d8-4d83-bb54-db1f3fe2fa38" providerId="ADAL" clId="{8E07BAEA-41DD-4076-AB94-7257E961E5E4}" dt="2023-04-17T01:21:46.225" v="5668" actId="1035"/>
          <ac:grpSpMkLst>
            <pc:docMk/>
            <pc:sldMk cId="2703760013" sldId="731"/>
            <ac:grpSpMk id="5" creationId="{D4FE908C-0458-AE21-8A23-39C747292D2E}"/>
          </ac:grpSpMkLst>
        </pc:grpChg>
        <pc:grpChg chg="mod">
          <ac:chgData name="(대학원생) 송상현 (도시환경공학과)" userId="70f2d841-58d8-4d83-bb54-db1f3fe2fa38" providerId="ADAL" clId="{8E07BAEA-41DD-4076-AB94-7257E961E5E4}" dt="2023-04-15T03:29:31.687" v="1861"/>
          <ac:grpSpMkLst>
            <pc:docMk/>
            <pc:sldMk cId="2703760013" sldId="731"/>
            <ac:grpSpMk id="6" creationId="{7205FEFC-E578-2CA8-B99D-F5CE3A1A35B8}"/>
          </ac:grpSpMkLst>
        </pc:grpChg>
        <pc:grpChg chg="mod">
          <ac:chgData name="(대학원생) 송상현 (도시환경공학과)" userId="70f2d841-58d8-4d83-bb54-db1f3fe2fa38" providerId="ADAL" clId="{8E07BAEA-41DD-4076-AB94-7257E961E5E4}" dt="2023-04-15T03:29:31.687" v="1861"/>
          <ac:grpSpMkLst>
            <pc:docMk/>
            <pc:sldMk cId="2703760013" sldId="731"/>
            <ac:grpSpMk id="7" creationId="{251DD1A7-3858-B5C1-356B-C2B6679E9B17}"/>
          </ac:grpSpMkLst>
        </pc:grpChg>
        <pc:grpChg chg="mod">
          <ac:chgData name="(대학원생) 송상현 (도시환경공학과)" userId="70f2d841-58d8-4d83-bb54-db1f3fe2fa38" providerId="ADAL" clId="{8E07BAEA-41DD-4076-AB94-7257E961E5E4}" dt="2023-04-15T03:29:31.687" v="1861"/>
          <ac:grpSpMkLst>
            <pc:docMk/>
            <pc:sldMk cId="2703760013" sldId="731"/>
            <ac:grpSpMk id="8" creationId="{D7CAEBBD-98CF-D70B-C5C0-D531310A0D11}"/>
          </ac:grpSpMkLst>
        </pc:grpChg>
        <pc:grpChg chg="add del mod topLvl">
          <ac:chgData name="(대학원생) 송상현 (도시환경공학과)" userId="70f2d841-58d8-4d83-bb54-db1f3fe2fa38" providerId="ADAL" clId="{8E07BAEA-41DD-4076-AB94-7257E961E5E4}" dt="2023-04-17T00:14:32.410" v="3866" actId="165"/>
          <ac:grpSpMkLst>
            <pc:docMk/>
            <pc:sldMk cId="2703760013" sldId="731"/>
            <ac:grpSpMk id="21" creationId="{F8B33C2E-C2D6-E36E-75F5-3CBD41985BEA}"/>
          </ac:grpSpMkLst>
        </pc:grpChg>
        <pc:grpChg chg="add del mod">
          <ac:chgData name="(대학원생) 송상현 (도시환경공학과)" userId="70f2d841-58d8-4d83-bb54-db1f3fe2fa38" providerId="ADAL" clId="{8E07BAEA-41DD-4076-AB94-7257E961E5E4}" dt="2023-04-16T23:43:40.267" v="2886"/>
          <ac:grpSpMkLst>
            <pc:docMk/>
            <pc:sldMk cId="2703760013" sldId="731"/>
            <ac:grpSpMk id="35" creationId="{1B0EE5C6-4519-DA3B-C479-ACD8748EBEFF}"/>
          </ac:grpSpMkLst>
        </pc:grpChg>
        <pc:grpChg chg="mod">
          <ac:chgData name="(대학원생) 송상현 (도시환경공학과)" userId="70f2d841-58d8-4d83-bb54-db1f3fe2fa38" providerId="ADAL" clId="{8E07BAEA-41DD-4076-AB94-7257E961E5E4}" dt="2023-04-16T23:43:39.833" v="2885"/>
          <ac:grpSpMkLst>
            <pc:docMk/>
            <pc:sldMk cId="2703760013" sldId="731"/>
            <ac:grpSpMk id="38" creationId="{D61916E5-52A8-A5E5-6112-611CF4CF638E}"/>
          </ac:grpSpMkLst>
        </pc:grpChg>
        <pc:grpChg chg="mod">
          <ac:chgData name="(대학원생) 송상현 (도시환경공학과)" userId="70f2d841-58d8-4d83-bb54-db1f3fe2fa38" providerId="ADAL" clId="{8E07BAEA-41DD-4076-AB94-7257E961E5E4}" dt="2023-04-16T23:43:39.833" v="2885"/>
          <ac:grpSpMkLst>
            <pc:docMk/>
            <pc:sldMk cId="2703760013" sldId="731"/>
            <ac:grpSpMk id="39" creationId="{3632C527-9BB8-7B1D-83F1-97F6F53FAC5E}"/>
          </ac:grpSpMkLst>
        </pc:grpChg>
        <pc:grpChg chg="add del mod">
          <ac:chgData name="(대학원생) 송상현 (도시환경공학과)" userId="70f2d841-58d8-4d83-bb54-db1f3fe2fa38" providerId="ADAL" clId="{8E07BAEA-41DD-4076-AB94-7257E961E5E4}" dt="2023-04-17T00:14:26.751" v="3865" actId="165"/>
          <ac:grpSpMkLst>
            <pc:docMk/>
            <pc:sldMk cId="2703760013" sldId="731"/>
            <ac:grpSpMk id="43" creationId="{1BCCF772-1005-A854-9084-5019B8380341}"/>
          </ac:grpSpMkLst>
        </pc:grpChg>
        <pc:grpChg chg="mod">
          <ac:chgData name="(대학원생) 송상현 (도시환경공학과)" userId="70f2d841-58d8-4d83-bb54-db1f3fe2fa38" providerId="ADAL" clId="{8E07BAEA-41DD-4076-AB94-7257E961E5E4}" dt="2023-04-16T23:43:39.833" v="2885"/>
          <ac:grpSpMkLst>
            <pc:docMk/>
            <pc:sldMk cId="2703760013" sldId="731"/>
            <ac:grpSpMk id="44" creationId="{B0A04954-D68E-E4A2-B04C-D61F418C2EE9}"/>
          </ac:grpSpMkLst>
        </pc:grpChg>
        <pc:grpChg chg="del">
          <ac:chgData name="(대학원생) 송상현 (도시환경공학과)" userId="70f2d841-58d8-4d83-bb54-db1f3fe2fa38" providerId="ADAL" clId="{8E07BAEA-41DD-4076-AB94-7257E961E5E4}" dt="2023-04-15T03:30:52.312" v="1888" actId="478"/>
          <ac:grpSpMkLst>
            <pc:docMk/>
            <pc:sldMk cId="2703760013" sldId="731"/>
            <ac:grpSpMk id="45" creationId="{69DFB2B5-139D-C923-3EC2-EFDD51808081}"/>
          </ac:grpSpMkLst>
        </pc:grpChg>
        <pc:grpChg chg="add mod ord">
          <ac:chgData name="(대학원생) 송상현 (도시환경공학과)" userId="70f2d841-58d8-4d83-bb54-db1f3fe2fa38" providerId="ADAL" clId="{8E07BAEA-41DD-4076-AB94-7257E961E5E4}" dt="2023-04-17T00:29:39.700" v="4288" actId="1038"/>
          <ac:grpSpMkLst>
            <pc:docMk/>
            <pc:sldMk cId="2703760013" sldId="731"/>
            <ac:grpSpMk id="62" creationId="{4901ADD7-0B75-0948-A828-2B967939C053}"/>
          </ac:grpSpMkLst>
        </pc:grpChg>
        <pc:grpChg chg="add mod ord">
          <ac:chgData name="(대학원생) 송상현 (도시환경공학과)" userId="70f2d841-58d8-4d83-bb54-db1f3fe2fa38" providerId="ADAL" clId="{8E07BAEA-41DD-4076-AB94-7257E961E5E4}" dt="2023-04-17T00:29:43.286" v="4293" actId="1038"/>
          <ac:grpSpMkLst>
            <pc:docMk/>
            <pc:sldMk cId="2703760013" sldId="731"/>
            <ac:grpSpMk id="63" creationId="{E688C66F-C0FD-949D-7F00-7B2E6467E67C}"/>
          </ac:grpSpMkLst>
        </pc:grpChg>
        <pc:grpChg chg="add mod">
          <ac:chgData name="(대학원생) 송상현 (도시환경공학과)" userId="70f2d841-58d8-4d83-bb54-db1f3fe2fa38" providerId="ADAL" clId="{8E07BAEA-41DD-4076-AB94-7257E961E5E4}" dt="2023-04-17T01:55:12.350" v="6143" actId="14100"/>
          <ac:grpSpMkLst>
            <pc:docMk/>
            <pc:sldMk cId="2703760013" sldId="731"/>
            <ac:grpSpMk id="69" creationId="{3001A54C-C2C7-C06A-E1E9-DBCB818B8F33}"/>
          </ac:grpSpMkLst>
        </pc:grpChg>
        <pc:grpChg chg="add del mod">
          <ac:chgData name="(대학원생) 송상현 (도시환경공학과)" userId="70f2d841-58d8-4d83-bb54-db1f3fe2fa38" providerId="ADAL" clId="{8E07BAEA-41DD-4076-AB94-7257E961E5E4}" dt="2023-04-17T02:29:07.527" v="6586" actId="478"/>
          <ac:grpSpMkLst>
            <pc:docMk/>
            <pc:sldMk cId="2703760013" sldId="731"/>
            <ac:grpSpMk id="72" creationId="{2DB51B5B-1113-57A4-481D-F3DBA712A1EC}"/>
          </ac:grpSpMkLst>
        </pc:grpChg>
        <pc:grpChg chg="add del mod">
          <ac:chgData name="(대학원생) 송상현 (도시환경공학과)" userId="70f2d841-58d8-4d83-bb54-db1f3fe2fa38" providerId="ADAL" clId="{8E07BAEA-41DD-4076-AB94-7257E961E5E4}" dt="2023-04-17T01:24:22.677" v="5728" actId="1076"/>
          <ac:grpSpMkLst>
            <pc:docMk/>
            <pc:sldMk cId="2703760013" sldId="731"/>
            <ac:grpSpMk id="74" creationId="{54CFECF2-CE84-952C-5AC1-B82A29B1C0E3}"/>
          </ac:grpSpMkLst>
        </pc:grpChg>
        <pc:grpChg chg="add del mod">
          <ac:chgData name="(대학원생) 송상현 (도시환경공학과)" userId="70f2d841-58d8-4d83-bb54-db1f3fe2fa38" providerId="ADAL" clId="{8E07BAEA-41DD-4076-AB94-7257E961E5E4}" dt="2023-04-17T00:33:17.695" v="4391" actId="478"/>
          <ac:grpSpMkLst>
            <pc:docMk/>
            <pc:sldMk cId="2703760013" sldId="731"/>
            <ac:grpSpMk id="75" creationId="{D2B9A5A0-190D-7D87-52AA-56C95EC878B3}"/>
          </ac:grpSpMkLst>
        </pc:grpChg>
        <pc:graphicFrameChg chg="del">
          <ac:chgData name="(대학원생) 송상현 (도시환경공학과)" userId="70f2d841-58d8-4d83-bb54-db1f3fe2fa38" providerId="ADAL" clId="{8E07BAEA-41DD-4076-AB94-7257E961E5E4}" dt="2023-04-15T03:30:52.312" v="1888" actId="478"/>
          <ac:graphicFrameMkLst>
            <pc:docMk/>
            <pc:sldMk cId="2703760013" sldId="731"/>
            <ac:graphicFrameMk id="64" creationId="{A712C237-CAFE-1A1D-7F21-05E50A7C4593}"/>
          </ac:graphicFrameMkLst>
        </pc:graphicFrameChg>
        <pc:picChg chg="mod modCrop">
          <ac:chgData name="(대학원생) 송상현 (도시환경공학과)" userId="70f2d841-58d8-4d83-bb54-db1f3fe2fa38" providerId="ADAL" clId="{8E07BAEA-41DD-4076-AB94-7257E961E5E4}" dt="2023-04-17T00:19:38.809" v="3960" actId="732"/>
          <ac:picMkLst>
            <pc:docMk/>
            <pc:sldMk cId="2703760013" sldId="731"/>
            <ac:picMk id="9" creationId="{5D86592A-5332-1108-058F-F5C9E051CBEF}"/>
          </ac:picMkLst>
        </pc:picChg>
        <pc:picChg chg="mod modCrop">
          <ac:chgData name="(대학원생) 송상현 (도시환경공학과)" userId="70f2d841-58d8-4d83-bb54-db1f3fe2fa38" providerId="ADAL" clId="{8E07BAEA-41DD-4076-AB94-7257E961E5E4}" dt="2023-04-17T00:18:56.106" v="3944" actId="732"/>
          <ac:picMkLst>
            <pc:docMk/>
            <pc:sldMk cId="2703760013" sldId="731"/>
            <ac:picMk id="12" creationId="{520F959D-3D4F-981C-3083-A0B5D6099064}"/>
          </ac:picMkLst>
        </pc:picChg>
        <pc:picChg chg="mod modCrop">
          <ac:chgData name="(대학원생) 송상현 (도시환경공학과)" userId="70f2d841-58d8-4d83-bb54-db1f3fe2fa38" providerId="ADAL" clId="{8E07BAEA-41DD-4076-AB94-7257E961E5E4}" dt="2023-04-17T00:19:06.353" v="3945" actId="732"/>
          <ac:picMkLst>
            <pc:docMk/>
            <pc:sldMk cId="2703760013" sldId="731"/>
            <ac:picMk id="17" creationId="{0A91786F-4B76-9438-C495-AA60BCF5593A}"/>
          </ac:picMkLst>
        </pc:picChg>
        <pc:picChg chg="mod ord topLvl modCrop">
          <ac:chgData name="(대학원생) 송상현 (도시환경공학과)" userId="70f2d841-58d8-4d83-bb54-db1f3fe2fa38" providerId="ADAL" clId="{8E07BAEA-41DD-4076-AB94-7257E961E5E4}" dt="2023-04-17T01:24:20.045" v="5726" actId="1076"/>
          <ac:picMkLst>
            <pc:docMk/>
            <pc:sldMk cId="2703760013" sldId="731"/>
            <ac:picMk id="24" creationId="{3685FB57-197C-8D03-3A38-3EB73295D1B2}"/>
          </ac:picMkLst>
        </pc:picChg>
        <pc:picChg chg="mod topLvl modCrop">
          <ac:chgData name="(대학원생) 송상현 (도시환경공학과)" userId="70f2d841-58d8-4d83-bb54-db1f3fe2fa38" providerId="ADAL" clId="{8E07BAEA-41DD-4076-AB94-7257E961E5E4}" dt="2023-04-17T01:19:32.840" v="5565" actId="732"/>
          <ac:picMkLst>
            <pc:docMk/>
            <pc:sldMk cId="2703760013" sldId="731"/>
            <ac:picMk id="25" creationId="{34947BC5-58CA-CF12-40B2-D61DB54D6639}"/>
          </ac:picMkLst>
        </pc:picChg>
        <pc:picChg chg="mod topLvl modCrop">
          <ac:chgData name="(대학원생) 송상현 (도시환경공학과)" userId="70f2d841-58d8-4d83-bb54-db1f3fe2fa38" providerId="ADAL" clId="{8E07BAEA-41DD-4076-AB94-7257E961E5E4}" dt="2023-04-17T01:19:37.672" v="5566" actId="732"/>
          <ac:picMkLst>
            <pc:docMk/>
            <pc:sldMk cId="2703760013" sldId="731"/>
            <ac:picMk id="26" creationId="{2E56A77E-C4A1-D971-CD6D-7BDC28BB0D61}"/>
          </ac:picMkLst>
        </pc:picChg>
        <pc:picChg chg="add mod">
          <ac:chgData name="(대학원생) 송상현 (도시환경공학과)" userId="70f2d841-58d8-4d83-bb54-db1f3fe2fa38" providerId="ADAL" clId="{8E07BAEA-41DD-4076-AB94-7257E961E5E4}" dt="2023-04-15T03:37:31.735" v="2516" actId="164"/>
          <ac:picMkLst>
            <pc:docMk/>
            <pc:sldMk cId="2703760013" sldId="731"/>
            <ac:picMk id="31" creationId="{5714AA19-6BC0-28C7-D1D2-7A9DB071B016}"/>
          </ac:picMkLst>
        </pc:picChg>
        <pc:picChg chg="add mod">
          <ac:chgData name="(대학원생) 송상현 (도시환경공학과)" userId="70f2d841-58d8-4d83-bb54-db1f3fe2fa38" providerId="ADAL" clId="{8E07BAEA-41DD-4076-AB94-7257E961E5E4}" dt="2023-04-15T03:37:29.495" v="2515" actId="164"/>
          <ac:picMkLst>
            <pc:docMk/>
            <pc:sldMk cId="2703760013" sldId="731"/>
            <ac:picMk id="32" creationId="{BFC34634-004F-8BB1-A3A4-CE71737CE937}"/>
          </ac:picMkLst>
        </pc:picChg>
        <pc:picChg chg="del">
          <ac:chgData name="(대학원생) 송상현 (도시환경공학과)" userId="70f2d841-58d8-4d83-bb54-db1f3fe2fa38" providerId="ADAL" clId="{8E07BAEA-41DD-4076-AB94-7257E961E5E4}" dt="2023-04-15T03:30:52.312" v="1888" actId="478"/>
          <ac:picMkLst>
            <pc:docMk/>
            <pc:sldMk cId="2703760013" sldId="731"/>
            <ac:picMk id="44" creationId="{4A11C76F-3B1C-5374-5489-6C8C26DBFFB3}"/>
          </ac:picMkLst>
        </pc:picChg>
        <pc:picChg chg="add mod modCrop">
          <ac:chgData name="(대학원생) 송상현 (도시환경공학과)" userId="70f2d841-58d8-4d83-bb54-db1f3fe2fa38" providerId="ADAL" clId="{8E07BAEA-41DD-4076-AB94-7257E961E5E4}" dt="2023-04-17T00:22:43.777" v="4018" actId="164"/>
          <ac:picMkLst>
            <pc:docMk/>
            <pc:sldMk cId="2703760013" sldId="731"/>
            <ac:picMk id="56" creationId="{89440118-B927-34A9-B36D-3BFF05E6BBF8}"/>
          </ac:picMkLst>
        </pc:picChg>
        <pc:picChg chg="add del mod topLvl">
          <ac:chgData name="(대학원생) 송상현 (도시환경공학과)" userId="70f2d841-58d8-4d83-bb54-db1f3fe2fa38" providerId="ADAL" clId="{8E07BAEA-41DD-4076-AB94-7257E961E5E4}" dt="2023-04-17T02:29:07.527" v="6586" actId="478"/>
          <ac:picMkLst>
            <pc:docMk/>
            <pc:sldMk cId="2703760013" sldId="731"/>
            <ac:picMk id="70" creationId="{148A99DD-D376-521C-F4AF-D241A17D6F39}"/>
          </ac:picMkLst>
        </pc:picChg>
        <pc:picChg chg="mod">
          <ac:chgData name="(대학원생) 송상현 (도시환경공학과)" userId="70f2d841-58d8-4d83-bb54-db1f3fe2fa38" providerId="ADAL" clId="{8E07BAEA-41DD-4076-AB94-7257E961E5E4}" dt="2023-04-17T00:32:38.510" v="4384"/>
          <ac:picMkLst>
            <pc:docMk/>
            <pc:sldMk cId="2703760013" sldId="731"/>
            <ac:picMk id="76" creationId="{F3982D91-F1E1-FC21-0FB6-66B2A010023D}"/>
          </ac:picMkLst>
        </pc:picChg>
        <pc:picChg chg="add mod modCrop">
          <ac:chgData name="(대학원생) 송상현 (도시환경공학과)" userId="70f2d841-58d8-4d83-bb54-db1f3fe2fa38" providerId="ADAL" clId="{8E07BAEA-41DD-4076-AB94-7257E961E5E4}" dt="2023-04-17T02:30:05.302" v="6625" actId="732"/>
          <ac:picMkLst>
            <pc:docMk/>
            <pc:sldMk cId="2703760013" sldId="731"/>
            <ac:picMk id="85" creationId="{6E461DC9-77EC-28A7-3297-89A0087C598C}"/>
          </ac:picMkLst>
        </pc:picChg>
      </pc:sldChg>
      <pc:sldChg chg="add del">
        <pc:chgData name="(대학원생) 송상현 (도시환경공학과)" userId="70f2d841-58d8-4d83-bb54-db1f3fe2fa38" providerId="ADAL" clId="{8E07BAEA-41DD-4076-AB94-7257E961E5E4}" dt="2023-04-17T00:17:53.679" v="3911"/>
        <pc:sldMkLst>
          <pc:docMk/>
          <pc:sldMk cId="624906797" sldId="732"/>
        </pc:sldMkLst>
      </pc:sldChg>
      <pc:sldChg chg="addSp delSp modSp add mod modNotesTx">
        <pc:chgData name="(대학원생) 송상현 (도시환경공학과)" userId="70f2d841-58d8-4d83-bb54-db1f3fe2fa38" providerId="ADAL" clId="{8E07BAEA-41DD-4076-AB94-7257E961E5E4}" dt="2023-04-17T04:01:33.335" v="7282"/>
        <pc:sldMkLst>
          <pc:docMk/>
          <pc:sldMk cId="2341660831" sldId="732"/>
        </pc:sldMkLst>
        <pc:spChg chg="del">
          <ac:chgData name="(대학원생) 송상현 (도시환경공학과)" userId="70f2d841-58d8-4d83-bb54-db1f3fe2fa38" providerId="ADAL" clId="{8E07BAEA-41DD-4076-AB94-7257E961E5E4}" dt="2023-04-17T01:47:05.101" v="6095" actId="478"/>
          <ac:spMkLst>
            <pc:docMk/>
            <pc:sldMk cId="2341660831" sldId="732"/>
            <ac:spMk id="3" creationId="{AF05EFE3-8DE1-4E68-0AD9-F36E2C89FD31}"/>
          </ac:spMkLst>
        </pc:spChg>
        <pc:spChg chg="del">
          <ac:chgData name="(대학원생) 송상현 (도시환경공학과)" userId="70f2d841-58d8-4d83-bb54-db1f3fe2fa38" providerId="ADAL" clId="{8E07BAEA-41DD-4076-AB94-7257E961E5E4}" dt="2023-04-17T01:47:05.101" v="6095" actId="478"/>
          <ac:spMkLst>
            <pc:docMk/>
            <pc:sldMk cId="2341660831" sldId="732"/>
            <ac:spMk id="5" creationId="{DB4D9209-6371-67D8-C55B-E66EB815B35A}"/>
          </ac:spMkLst>
        </pc:spChg>
        <pc:spChg chg="add del mod">
          <ac:chgData name="(대학원생) 송상현 (도시환경공학과)" userId="70f2d841-58d8-4d83-bb54-db1f3fe2fa38" providerId="ADAL" clId="{8E07BAEA-41DD-4076-AB94-7257E961E5E4}" dt="2023-04-17T01:47:06.638" v="6096" actId="478"/>
          <ac:spMkLst>
            <pc:docMk/>
            <pc:sldMk cId="2341660831" sldId="732"/>
            <ac:spMk id="24" creationId="{C495A40A-31C0-57DB-DEEA-3BC2A894139C}"/>
          </ac:spMkLst>
        </pc:spChg>
        <pc:spChg chg="add mod">
          <ac:chgData name="(대학원생) 송상현 (도시환경공학과)" userId="70f2d841-58d8-4d83-bb54-db1f3fe2fa38" providerId="ADAL" clId="{8E07BAEA-41DD-4076-AB94-7257E961E5E4}" dt="2023-04-17T01:47:12.713" v="6113" actId="20577"/>
          <ac:spMkLst>
            <pc:docMk/>
            <pc:sldMk cId="2341660831" sldId="732"/>
            <ac:spMk id="25" creationId="{7B82B55D-F614-5E9C-6BBB-C205EF122099}"/>
          </ac:spMkLst>
        </pc:spChg>
        <pc:spChg chg="add mod">
          <ac:chgData name="(대학원생) 송상현 (도시환경공학과)" userId="70f2d841-58d8-4d83-bb54-db1f3fe2fa38" providerId="ADAL" clId="{8E07BAEA-41DD-4076-AB94-7257E961E5E4}" dt="2023-04-17T01:47:06.939" v="6097"/>
          <ac:spMkLst>
            <pc:docMk/>
            <pc:sldMk cId="2341660831" sldId="732"/>
            <ac:spMk id="26" creationId="{60AF0699-3FD5-12FB-DAAF-55DC3B6EDC4D}"/>
          </ac:spMkLst>
        </pc:spChg>
        <pc:picChg chg="del">
          <ac:chgData name="(대학원생) 송상현 (도시환경공학과)" userId="70f2d841-58d8-4d83-bb54-db1f3fe2fa38" providerId="ADAL" clId="{8E07BAEA-41DD-4076-AB94-7257E961E5E4}" dt="2023-04-17T01:48:53.702" v="6121" actId="478"/>
          <ac:picMkLst>
            <pc:docMk/>
            <pc:sldMk cId="2341660831" sldId="732"/>
            <ac:picMk id="13" creationId="{1CF0362E-AACE-189E-BEAA-37A87B5DE062}"/>
          </ac:picMkLst>
        </pc:picChg>
        <pc:picChg chg="add mod">
          <ac:chgData name="(대학원생) 송상현 (도시환경공학과)" userId="70f2d841-58d8-4d83-bb54-db1f3fe2fa38" providerId="ADAL" clId="{8E07BAEA-41DD-4076-AB94-7257E961E5E4}" dt="2023-04-17T04:01:33.335" v="7282"/>
          <ac:picMkLst>
            <pc:docMk/>
            <pc:sldMk cId="2341660831" sldId="732"/>
            <ac:picMk id="27" creationId="{C66C8A41-ADB6-902C-200F-AF3D03A94619}"/>
          </ac:picMkLst>
        </pc:picChg>
      </pc:sldChg>
      <pc:sldChg chg="addSp modSp new del mod">
        <pc:chgData name="(대학원생) 송상현 (도시환경공학과)" userId="70f2d841-58d8-4d83-bb54-db1f3fe2fa38" providerId="ADAL" clId="{8E07BAEA-41DD-4076-AB94-7257E961E5E4}" dt="2023-04-17T02:36:46.273" v="6732" actId="47"/>
        <pc:sldMkLst>
          <pc:docMk/>
          <pc:sldMk cId="1147138316" sldId="733"/>
        </pc:sldMkLst>
        <pc:spChg chg="mod">
          <ac:chgData name="(대학원생) 송상현 (도시환경공학과)" userId="70f2d841-58d8-4d83-bb54-db1f3fe2fa38" providerId="ADAL" clId="{8E07BAEA-41DD-4076-AB94-7257E961E5E4}" dt="2023-04-17T02:07:29.611" v="6515" actId="1076"/>
          <ac:spMkLst>
            <pc:docMk/>
            <pc:sldMk cId="1147138316" sldId="733"/>
            <ac:spMk id="5" creationId="{D568233C-1A6D-83F1-3E64-6DA74108ECD3}"/>
          </ac:spMkLst>
        </pc:spChg>
        <pc:spChg chg="mod">
          <ac:chgData name="(대학원생) 송상현 (도시환경공학과)" userId="70f2d841-58d8-4d83-bb54-db1f3fe2fa38" providerId="ADAL" clId="{8E07BAEA-41DD-4076-AB94-7257E961E5E4}" dt="2023-04-17T02:05:07.620" v="6418"/>
          <ac:spMkLst>
            <pc:docMk/>
            <pc:sldMk cId="1147138316" sldId="733"/>
            <ac:spMk id="8" creationId="{EA1135B3-313C-D80C-AD0E-1D832C2A5ACA}"/>
          </ac:spMkLst>
        </pc:spChg>
        <pc:spChg chg="mod">
          <ac:chgData name="(대학원생) 송상현 (도시환경공학과)" userId="70f2d841-58d8-4d83-bb54-db1f3fe2fa38" providerId="ADAL" clId="{8E07BAEA-41DD-4076-AB94-7257E961E5E4}" dt="2023-04-17T02:07:23.815" v="6514" actId="20577"/>
          <ac:spMkLst>
            <pc:docMk/>
            <pc:sldMk cId="1147138316" sldId="733"/>
            <ac:spMk id="9" creationId="{414C687B-49B0-F828-2042-F143D8D0B243}"/>
          </ac:spMkLst>
        </pc:spChg>
        <pc:spChg chg="mod">
          <ac:chgData name="(대학원생) 송상현 (도시환경공학과)" userId="70f2d841-58d8-4d83-bb54-db1f3fe2fa38" providerId="ADAL" clId="{8E07BAEA-41DD-4076-AB94-7257E961E5E4}" dt="2023-04-17T02:05:57.719" v="6469" actId="14100"/>
          <ac:spMkLst>
            <pc:docMk/>
            <pc:sldMk cId="1147138316" sldId="733"/>
            <ac:spMk id="11" creationId="{5092B722-1A3F-59B2-A34D-C7BB39C68434}"/>
          </ac:spMkLst>
        </pc:spChg>
        <pc:spChg chg="mod">
          <ac:chgData name="(대학원생) 송상현 (도시환경공학과)" userId="70f2d841-58d8-4d83-bb54-db1f3fe2fa38" providerId="ADAL" clId="{8E07BAEA-41DD-4076-AB94-7257E961E5E4}" dt="2023-04-17T02:07:08.285" v="6501" actId="207"/>
          <ac:spMkLst>
            <pc:docMk/>
            <pc:sldMk cId="1147138316" sldId="733"/>
            <ac:spMk id="12" creationId="{8C4981E4-91C0-87CF-6851-75E165ED4BF1}"/>
          </ac:spMkLst>
        </pc:spChg>
        <pc:spChg chg="mod">
          <ac:chgData name="(대학원생) 송상현 (도시환경공학과)" userId="70f2d841-58d8-4d83-bb54-db1f3fe2fa38" providerId="ADAL" clId="{8E07BAEA-41DD-4076-AB94-7257E961E5E4}" dt="2023-04-17T02:05:07.620" v="6418"/>
          <ac:spMkLst>
            <pc:docMk/>
            <pc:sldMk cId="1147138316" sldId="733"/>
            <ac:spMk id="19" creationId="{9FB08B91-E095-3097-34A7-AA679AB12C91}"/>
          </ac:spMkLst>
        </pc:spChg>
        <pc:spChg chg="mod">
          <ac:chgData name="(대학원생) 송상현 (도시환경공학과)" userId="70f2d841-58d8-4d83-bb54-db1f3fe2fa38" providerId="ADAL" clId="{8E07BAEA-41DD-4076-AB94-7257E961E5E4}" dt="2023-04-17T02:05:07.620" v="6418"/>
          <ac:spMkLst>
            <pc:docMk/>
            <pc:sldMk cId="1147138316" sldId="733"/>
            <ac:spMk id="20" creationId="{F50A75C6-8F22-DE77-14BB-9D20F06B0B23}"/>
          </ac:spMkLst>
        </pc:spChg>
        <pc:spChg chg="mod">
          <ac:chgData name="(대학원생) 송상현 (도시환경공학과)" userId="70f2d841-58d8-4d83-bb54-db1f3fe2fa38" providerId="ADAL" clId="{8E07BAEA-41DD-4076-AB94-7257E961E5E4}" dt="2023-04-17T02:06:11.037" v="6474" actId="1038"/>
          <ac:spMkLst>
            <pc:docMk/>
            <pc:sldMk cId="1147138316" sldId="733"/>
            <ac:spMk id="21" creationId="{06F559B3-9364-F58F-2EAB-CFE68B850FFA}"/>
          </ac:spMkLst>
        </pc:spChg>
        <pc:spChg chg="mod">
          <ac:chgData name="(대학원생) 송상현 (도시환경공학과)" userId="70f2d841-58d8-4d83-bb54-db1f3fe2fa38" providerId="ADAL" clId="{8E07BAEA-41DD-4076-AB94-7257E961E5E4}" dt="2023-04-17T02:05:07.620" v="6418"/>
          <ac:spMkLst>
            <pc:docMk/>
            <pc:sldMk cId="1147138316" sldId="733"/>
            <ac:spMk id="23" creationId="{EED529C5-2A8A-DC49-3C09-32ED9637B9D7}"/>
          </ac:spMkLst>
        </pc:spChg>
        <pc:spChg chg="mod">
          <ac:chgData name="(대학원생) 송상현 (도시환경공학과)" userId="70f2d841-58d8-4d83-bb54-db1f3fe2fa38" providerId="ADAL" clId="{8E07BAEA-41DD-4076-AB94-7257E961E5E4}" dt="2023-04-17T02:05:07.620" v="6418"/>
          <ac:spMkLst>
            <pc:docMk/>
            <pc:sldMk cId="1147138316" sldId="733"/>
            <ac:spMk id="24" creationId="{D8FDF9A0-D02C-1DE5-4BC6-D61342ED438A}"/>
          </ac:spMkLst>
        </pc:spChg>
        <pc:spChg chg="mod">
          <ac:chgData name="(대학원생) 송상현 (도시환경공학과)" userId="70f2d841-58d8-4d83-bb54-db1f3fe2fa38" providerId="ADAL" clId="{8E07BAEA-41DD-4076-AB94-7257E961E5E4}" dt="2023-04-17T02:06:14.578" v="6478" actId="1038"/>
          <ac:spMkLst>
            <pc:docMk/>
            <pc:sldMk cId="1147138316" sldId="733"/>
            <ac:spMk id="25" creationId="{4F06660E-036E-9C7F-624C-7393ABD032D6}"/>
          </ac:spMkLst>
        </pc:spChg>
        <pc:spChg chg="mod">
          <ac:chgData name="(대학원생) 송상현 (도시환경공학과)" userId="70f2d841-58d8-4d83-bb54-db1f3fe2fa38" providerId="ADAL" clId="{8E07BAEA-41DD-4076-AB94-7257E961E5E4}" dt="2023-04-17T02:05:07.620" v="6418"/>
          <ac:spMkLst>
            <pc:docMk/>
            <pc:sldMk cId="1147138316" sldId="733"/>
            <ac:spMk id="27" creationId="{4C0B4ADF-72CD-D976-75F2-9BF2475CD044}"/>
          </ac:spMkLst>
        </pc:spChg>
        <pc:spChg chg="mod">
          <ac:chgData name="(대학원생) 송상현 (도시환경공학과)" userId="70f2d841-58d8-4d83-bb54-db1f3fe2fa38" providerId="ADAL" clId="{8E07BAEA-41DD-4076-AB94-7257E961E5E4}" dt="2023-04-17T02:06:25.405" v="6487" actId="1038"/>
          <ac:spMkLst>
            <pc:docMk/>
            <pc:sldMk cId="1147138316" sldId="733"/>
            <ac:spMk id="28" creationId="{928C69D2-3282-5C95-BCB5-2349807D765F}"/>
          </ac:spMkLst>
        </pc:spChg>
        <pc:spChg chg="mod">
          <ac:chgData name="(대학원생) 송상현 (도시환경공학과)" userId="70f2d841-58d8-4d83-bb54-db1f3fe2fa38" providerId="ADAL" clId="{8E07BAEA-41DD-4076-AB94-7257E961E5E4}" dt="2023-04-17T02:06:22.825" v="6479" actId="1076"/>
          <ac:spMkLst>
            <pc:docMk/>
            <pc:sldMk cId="1147138316" sldId="733"/>
            <ac:spMk id="29" creationId="{1A7952B8-8F05-FDC4-32EE-1323B196EE0B}"/>
          </ac:spMkLst>
        </pc:spChg>
        <pc:spChg chg="mod">
          <ac:chgData name="(대학원생) 송상현 (도시환경공학과)" userId="70f2d841-58d8-4d83-bb54-db1f3fe2fa38" providerId="ADAL" clId="{8E07BAEA-41DD-4076-AB94-7257E961E5E4}" dt="2023-04-17T02:05:07.620" v="6418"/>
          <ac:spMkLst>
            <pc:docMk/>
            <pc:sldMk cId="1147138316" sldId="733"/>
            <ac:spMk id="30" creationId="{6CBDB411-8A74-EA43-C2A2-5AD0496F1541}"/>
          </ac:spMkLst>
        </pc:spChg>
        <pc:spChg chg="mod">
          <ac:chgData name="(대학원생) 송상현 (도시환경공학과)" userId="70f2d841-58d8-4d83-bb54-db1f3fe2fa38" providerId="ADAL" clId="{8E07BAEA-41DD-4076-AB94-7257E961E5E4}" dt="2023-04-17T02:05:07.620" v="6418"/>
          <ac:spMkLst>
            <pc:docMk/>
            <pc:sldMk cId="1147138316" sldId="733"/>
            <ac:spMk id="31" creationId="{5E3A53F6-238C-4B46-9547-A624AE4C717D}"/>
          </ac:spMkLst>
        </pc:spChg>
        <pc:spChg chg="mod">
          <ac:chgData name="(대학원생) 송상현 (도시환경공학과)" userId="70f2d841-58d8-4d83-bb54-db1f3fe2fa38" providerId="ADAL" clId="{8E07BAEA-41DD-4076-AB94-7257E961E5E4}" dt="2023-04-17T02:05:07.620" v="6418"/>
          <ac:spMkLst>
            <pc:docMk/>
            <pc:sldMk cId="1147138316" sldId="733"/>
            <ac:spMk id="32" creationId="{671DC22F-87CF-0FCA-6A4B-C5A39B3712EB}"/>
          </ac:spMkLst>
        </pc:spChg>
        <pc:spChg chg="mod">
          <ac:chgData name="(대학원생) 송상현 (도시환경공학과)" userId="70f2d841-58d8-4d83-bb54-db1f3fe2fa38" providerId="ADAL" clId="{8E07BAEA-41DD-4076-AB94-7257E961E5E4}" dt="2023-04-17T02:05:07.620" v="6418"/>
          <ac:spMkLst>
            <pc:docMk/>
            <pc:sldMk cId="1147138316" sldId="733"/>
            <ac:spMk id="33" creationId="{37A31BEE-AC48-5459-0E47-FE98AB114554}"/>
          </ac:spMkLst>
        </pc:spChg>
        <pc:spChg chg="mod">
          <ac:chgData name="(대학원생) 송상현 (도시환경공학과)" userId="70f2d841-58d8-4d83-bb54-db1f3fe2fa38" providerId="ADAL" clId="{8E07BAEA-41DD-4076-AB94-7257E961E5E4}" dt="2023-04-17T02:05:07.620" v="6418"/>
          <ac:spMkLst>
            <pc:docMk/>
            <pc:sldMk cId="1147138316" sldId="733"/>
            <ac:spMk id="34" creationId="{27C38568-7F50-BAC4-2F18-CFA071669483}"/>
          </ac:spMkLst>
        </pc:spChg>
        <pc:spChg chg="mod">
          <ac:chgData name="(대학원생) 송상현 (도시환경공학과)" userId="70f2d841-58d8-4d83-bb54-db1f3fe2fa38" providerId="ADAL" clId="{8E07BAEA-41DD-4076-AB94-7257E961E5E4}" dt="2023-04-17T02:05:07.620" v="6418"/>
          <ac:spMkLst>
            <pc:docMk/>
            <pc:sldMk cId="1147138316" sldId="733"/>
            <ac:spMk id="35" creationId="{2CA80C87-0C8C-5D21-B810-28C0F3D927B9}"/>
          </ac:spMkLst>
        </pc:spChg>
        <pc:spChg chg="mod">
          <ac:chgData name="(대학원생) 송상현 (도시환경공학과)" userId="70f2d841-58d8-4d83-bb54-db1f3fe2fa38" providerId="ADAL" clId="{8E07BAEA-41DD-4076-AB94-7257E961E5E4}" dt="2023-04-17T02:05:07.620" v="6418"/>
          <ac:spMkLst>
            <pc:docMk/>
            <pc:sldMk cId="1147138316" sldId="733"/>
            <ac:spMk id="36" creationId="{94F64AF6-F0E2-247B-AB58-7378A494D57C}"/>
          </ac:spMkLst>
        </pc:spChg>
        <pc:spChg chg="mod">
          <ac:chgData name="(대학원생) 송상현 (도시환경공학과)" userId="70f2d841-58d8-4d83-bb54-db1f3fe2fa38" providerId="ADAL" clId="{8E07BAEA-41DD-4076-AB94-7257E961E5E4}" dt="2023-04-17T02:05:07.620" v="6418"/>
          <ac:spMkLst>
            <pc:docMk/>
            <pc:sldMk cId="1147138316" sldId="733"/>
            <ac:spMk id="37" creationId="{BFF2F59A-0487-E061-4E8F-2582102111D4}"/>
          </ac:spMkLst>
        </pc:spChg>
        <pc:spChg chg="mod">
          <ac:chgData name="(대학원생) 송상현 (도시환경공학과)" userId="70f2d841-58d8-4d83-bb54-db1f3fe2fa38" providerId="ADAL" clId="{8E07BAEA-41DD-4076-AB94-7257E961E5E4}" dt="2023-04-17T02:05:07.620" v="6418"/>
          <ac:spMkLst>
            <pc:docMk/>
            <pc:sldMk cId="1147138316" sldId="733"/>
            <ac:spMk id="38" creationId="{5C9BD512-D005-6FB8-BA1C-6F9C1DA271D2}"/>
          </ac:spMkLst>
        </pc:spChg>
        <pc:spChg chg="mod">
          <ac:chgData name="(대학원생) 송상현 (도시환경공학과)" userId="70f2d841-58d8-4d83-bb54-db1f3fe2fa38" providerId="ADAL" clId="{8E07BAEA-41DD-4076-AB94-7257E961E5E4}" dt="2023-04-17T02:05:07.620" v="6418"/>
          <ac:spMkLst>
            <pc:docMk/>
            <pc:sldMk cId="1147138316" sldId="733"/>
            <ac:spMk id="39" creationId="{B7B1B4BD-1F0E-2557-F916-194B909D6D55}"/>
          </ac:spMkLst>
        </pc:spChg>
        <pc:spChg chg="mod">
          <ac:chgData name="(대학원생) 송상현 (도시환경공학과)" userId="70f2d841-58d8-4d83-bb54-db1f3fe2fa38" providerId="ADAL" clId="{8E07BAEA-41DD-4076-AB94-7257E961E5E4}" dt="2023-04-17T02:05:07.620" v="6418"/>
          <ac:spMkLst>
            <pc:docMk/>
            <pc:sldMk cId="1147138316" sldId="733"/>
            <ac:spMk id="41" creationId="{E0F85E59-3719-DD45-9C14-09D33E04E478}"/>
          </ac:spMkLst>
        </pc:spChg>
        <pc:grpChg chg="add mod">
          <ac:chgData name="(대학원생) 송상현 (도시환경공학과)" userId="70f2d841-58d8-4d83-bb54-db1f3fe2fa38" providerId="ADAL" clId="{8E07BAEA-41DD-4076-AB94-7257E961E5E4}" dt="2023-04-17T02:05:10.025" v="6419" actId="1076"/>
          <ac:grpSpMkLst>
            <pc:docMk/>
            <pc:sldMk cId="1147138316" sldId="733"/>
            <ac:grpSpMk id="4" creationId="{87754F2C-24D7-05DD-645B-4B1331AA769A}"/>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6" creationId="{02235BAB-9F43-F216-5261-0E2DC03ED296}"/>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14" creationId="{5A8D5B3A-BEDE-40D7-D680-E49D8A22E2C8}"/>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15" creationId="{94CF0AEA-A558-E157-8181-9DB34E961945}"/>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16" creationId="{BAC66DD2-F96D-E417-50AF-6E63D5C21C91}"/>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17" creationId="{EEFE25A2-26B3-4CD4-0F4D-0AC50CA774CE}"/>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18" creationId="{1A75D90E-5FC2-CB81-2ECA-F0B4E14C539C}"/>
          </ac:grpSpMkLst>
        </pc:grpChg>
        <pc:grpChg chg="mod">
          <ac:chgData name="(대학원생) 송상현 (도시환경공학과)" userId="70f2d841-58d8-4d83-bb54-db1f3fe2fa38" providerId="ADAL" clId="{8E07BAEA-41DD-4076-AB94-7257E961E5E4}" dt="2023-04-17T02:05:07.620" v="6418"/>
          <ac:grpSpMkLst>
            <pc:docMk/>
            <pc:sldMk cId="1147138316" sldId="733"/>
            <ac:grpSpMk id="22" creationId="{5C6B2713-1406-530B-5B6B-50BDFE748A6D}"/>
          </ac:grpSpMkLst>
        </pc:grpChg>
        <pc:picChg chg="mod">
          <ac:chgData name="(대학원생) 송상현 (도시환경공학과)" userId="70f2d841-58d8-4d83-bb54-db1f3fe2fa38" providerId="ADAL" clId="{8E07BAEA-41DD-4076-AB94-7257E961E5E4}" dt="2023-04-17T02:05:07.620" v="6418"/>
          <ac:picMkLst>
            <pc:docMk/>
            <pc:sldMk cId="1147138316" sldId="733"/>
            <ac:picMk id="13" creationId="{6DF75EB0-CD96-528A-B5E8-C5BAC699C362}"/>
          </ac:picMkLst>
        </pc:picChg>
        <pc:picChg chg="mod">
          <ac:chgData name="(대학원생) 송상현 (도시환경공학과)" userId="70f2d841-58d8-4d83-bb54-db1f3fe2fa38" providerId="ADAL" clId="{8E07BAEA-41DD-4076-AB94-7257E961E5E4}" dt="2023-04-17T02:05:07.620" v="6418"/>
          <ac:picMkLst>
            <pc:docMk/>
            <pc:sldMk cId="1147138316" sldId="733"/>
            <ac:picMk id="40" creationId="{E2E2E91D-F0B9-A5DC-9233-F58563DA368D}"/>
          </ac:picMkLst>
        </pc:picChg>
        <pc:cxnChg chg="mod">
          <ac:chgData name="(대학원생) 송상현 (도시환경공학과)" userId="70f2d841-58d8-4d83-bb54-db1f3fe2fa38" providerId="ADAL" clId="{8E07BAEA-41DD-4076-AB94-7257E961E5E4}" dt="2023-04-17T02:05:57.719" v="6469" actId="14100"/>
          <ac:cxnSpMkLst>
            <pc:docMk/>
            <pc:sldMk cId="1147138316" sldId="733"/>
            <ac:cxnSpMk id="7" creationId="{9DE40331-32CC-1E20-F1F2-9254714A4A26}"/>
          </ac:cxnSpMkLst>
        </pc:cxnChg>
        <pc:cxnChg chg="mod">
          <ac:chgData name="(대학원생) 송상현 (도시환경공학과)" userId="70f2d841-58d8-4d83-bb54-db1f3fe2fa38" providerId="ADAL" clId="{8E07BAEA-41DD-4076-AB94-7257E961E5E4}" dt="2023-04-17T02:05:57.719" v="6469" actId="14100"/>
          <ac:cxnSpMkLst>
            <pc:docMk/>
            <pc:sldMk cId="1147138316" sldId="733"/>
            <ac:cxnSpMk id="10" creationId="{3569CA4F-FDC5-444D-D600-8C1AE8BA6FF2}"/>
          </ac:cxnSpMkLst>
        </pc:cxnChg>
        <pc:cxnChg chg="mod">
          <ac:chgData name="(대학원생) 송상현 (도시환경공학과)" userId="70f2d841-58d8-4d83-bb54-db1f3fe2fa38" providerId="ADAL" clId="{8E07BAEA-41DD-4076-AB94-7257E961E5E4}" dt="2023-04-17T02:06:14.578" v="6478" actId="1038"/>
          <ac:cxnSpMkLst>
            <pc:docMk/>
            <pc:sldMk cId="1147138316" sldId="733"/>
            <ac:cxnSpMk id="26" creationId="{A57CC29F-C3E7-1526-6B38-980BC49709AD}"/>
          </ac:cxnSpMkLst>
        </pc:cxnChg>
      </pc:sldChg>
      <pc:sldChg chg="addSp delSp modSp add del mod modNotesTx">
        <pc:chgData name="(대학원생) 송상현 (도시환경공학과)" userId="70f2d841-58d8-4d83-bb54-db1f3fe2fa38" providerId="ADAL" clId="{8E07BAEA-41DD-4076-AB94-7257E961E5E4}" dt="2023-04-17T04:57:21.039" v="8135" actId="20577"/>
        <pc:sldMkLst>
          <pc:docMk/>
          <pc:sldMk cId="3898286819" sldId="733"/>
        </pc:sldMkLst>
        <pc:spChg chg="add del mod">
          <ac:chgData name="(대학원생) 송상현 (도시환경공학과)" userId="70f2d841-58d8-4d83-bb54-db1f3fe2fa38" providerId="ADAL" clId="{8E07BAEA-41DD-4076-AB94-7257E961E5E4}" dt="2023-04-17T02:51:23.220" v="7113" actId="21"/>
          <ac:spMkLst>
            <pc:docMk/>
            <pc:sldMk cId="3898286819" sldId="733"/>
            <ac:spMk id="5" creationId="{82FE5D9A-23FD-54C9-B7D9-12B75E194EB9}"/>
          </ac:spMkLst>
        </pc:spChg>
        <pc:spChg chg="add mod">
          <ac:chgData name="(대학원생) 송상현 (도시환경공학과)" userId="70f2d841-58d8-4d83-bb54-db1f3fe2fa38" providerId="ADAL" clId="{8E07BAEA-41DD-4076-AB94-7257E961E5E4}" dt="2023-04-17T02:48:49.496" v="7068" actId="1037"/>
          <ac:spMkLst>
            <pc:docMk/>
            <pc:sldMk cId="3898286819" sldId="733"/>
            <ac:spMk id="6" creationId="{D980BB40-5773-6A0E-BCB5-4FD91F7E60E4}"/>
          </ac:spMkLst>
        </pc:spChg>
        <pc:spChg chg="add mod">
          <ac:chgData name="(대학원생) 송상현 (도시환경공학과)" userId="70f2d841-58d8-4d83-bb54-db1f3fe2fa38" providerId="ADAL" clId="{8E07BAEA-41DD-4076-AB94-7257E961E5E4}" dt="2023-04-17T02:48:49.496" v="7068" actId="1037"/>
          <ac:spMkLst>
            <pc:docMk/>
            <pc:sldMk cId="3898286819" sldId="733"/>
            <ac:spMk id="7" creationId="{E00E2EA3-DF3D-BE8E-CB1D-30633028D93C}"/>
          </ac:spMkLst>
        </pc:spChg>
        <pc:spChg chg="add del mod">
          <ac:chgData name="(대학원생) 송상현 (도시환경공학과)" userId="70f2d841-58d8-4d83-bb54-db1f3fe2fa38" providerId="ADAL" clId="{8E07BAEA-41DD-4076-AB94-7257E961E5E4}" dt="2023-04-17T02:51:23.220" v="7113" actId="21"/>
          <ac:spMkLst>
            <pc:docMk/>
            <pc:sldMk cId="3898286819" sldId="733"/>
            <ac:spMk id="16" creationId="{DBEFF9B6-94EB-E30C-D3CA-50C3BABB4F27}"/>
          </ac:spMkLst>
        </pc:spChg>
        <pc:spChg chg="add mod">
          <ac:chgData name="(대학원생) 송상현 (도시환경공학과)" userId="70f2d841-58d8-4d83-bb54-db1f3fe2fa38" providerId="ADAL" clId="{8E07BAEA-41DD-4076-AB94-7257E961E5E4}" dt="2023-04-17T04:57:21.039" v="8135" actId="20577"/>
          <ac:spMkLst>
            <pc:docMk/>
            <pc:sldMk cId="3898286819" sldId="733"/>
            <ac:spMk id="18" creationId="{FFD80714-0EA6-EE63-C390-45C5C65AF456}"/>
          </ac:spMkLst>
        </pc:spChg>
        <pc:spChg chg="del">
          <ac:chgData name="(대학원생) 송상현 (도시환경공학과)" userId="70f2d841-58d8-4d83-bb54-db1f3fe2fa38" providerId="ADAL" clId="{8E07BAEA-41DD-4076-AB94-7257E961E5E4}" dt="2023-04-17T02:48:28.099" v="7023" actId="478"/>
          <ac:spMkLst>
            <pc:docMk/>
            <pc:sldMk cId="3898286819" sldId="733"/>
            <ac:spMk id="19" creationId="{B87AB0D8-9C58-675F-5E94-EED80B3FF636}"/>
          </ac:spMkLst>
        </pc:spChg>
        <pc:spChg chg="del">
          <ac:chgData name="(대학원생) 송상현 (도시환경공학과)" userId="70f2d841-58d8-4d83-bb54-db1f3fe2fa38" providerId="ADAL" clId="{8E07BAEA-41DD-4076-AB94-7257E961E5E4}" dt="2023-04-17T02:48:28.099" v="7023" actId="478"/>
          <ac:spMkLst>
            <pc:docMk/>
            <pc:sldMk cId="3898286819" sldId="733"/>
            <ac:spMk id="22" creationId="{0C8F4115-58CF-3061-861E-C083D52548C9}"/>
          </ac:spMkLst>
        </pc:spChg>
        <pc:spChg chg="del">
          <ac:chgData name="(대학원생) 송상현 (도시환경공학과)" userId="70f2d841-58d8-4d83-bb54-db1f3fe2fa38" providerId="ADAL" clId="{8E07BAEA-41DD-4076-AB94-7257E961E5E4}" dt="2023-04-17T02:48:28.099" v="7023" actId="478"/>
          <ac:spMkLst>
            <pc:docMk/>
            <pc:sldMk cId="3898286819" sldId="733"/>
            <ac:spMk id="23" creationId="{A5148E81-0ECE-1B05-0DE2-F97BD9493E6C}"/>
          </ac:spMkLst>
        </pc:spChg>
        <pc:spChg chg="add mod">
          <ac:chgData name="(대학원생) 송상현 (도시환경공학과)" userId="70f2d841-58d8-4d83-bb54-db1f3fe2fa38" providerId="ADAL" clId="{8E07BAEA-41DD-4076-AB94-7257E961E5E4}" dt="2023-04-17T02:48:49.496" v="7068" actId="1037"/>
          <ac:spMkLst>
            <pc:docMk/>
            <pc:sldMk cId="3898286819" sldId="733"/>
            <ac:spMk id="30" creationId="{B46A60AE-AB55-0D6C-2A6D-9C23B6F424A9}"/>
          </ac:spMkLst>
        </pc:spChg>
        <pc:spChg chg="mod">
          <ac:chgData name="(대학원생) 송상현 (도시환경공학과)" userId="70f2d841-58d8-4d83-bb54-db1f3fe2fa38" providerId="ADAL" clId="{8E07BAEA-41DD-4076-AB94-7257E961E5E4}" dt="2023-04-17T02:53:26.095" v="7173" actId="404"/>
          <ac:spMkLst>
            <pc:docMk/>
            <pc:sldMk cId="3898286819" sldId="733"/>
            <ac:spMk id="34" creationId="{C39AA796-4D36-20A8-580D-B8EF59F6BADF}"/>
          </ac:spMkLst>
        </pc:spChg>
        <pc:spChg chg="del">
          <ac:chgData name="(대학원생) 송상현 (도시환경공학과)" userId="70f2d841-58d8-4d83-bb54-db1f3fe2fa38" providerId="ADAL" clId="{8E07BAEA-41DD-4076-AB94-7257E961E5E4}" dt="2023-04-17T02:48:28.099" v="7023" actId="478"/>
          <ac:spMkLst>
            <pc:docMk/>
            <pc:sldMk cId="3898286819" sldId="733"/>
            <ac:spMk id="35" creationId="{7163D8A0-B293-CC31-0F57-FFD0D758326F}"/>
          </ac:spMkLst>
        </pc:spChg>
        <pc:spChg chg="mod">
          <ac:chgData name="(대학원생) 송상현 (도시환경공학과)" userId="70f2d841-58d8-4d83-bb54-db1f3fe2fa38" providerId="ADAL" clId="{8E07BAEA-41DD-4076-AB94-7257E961E5E4}" dt="2023-04-17T02:53:20.456" v="7168" actId="403"/>
          <ac:spMkLst>
            <pc:docMk/>
            <pc:sldMk cId="3898286819" sldId="733"/>
            <ac:spMk id="37" creationId="{B3430B81-5206-1713-CC35-022203429FF0}"/>
          </ac:spMkLst>
        </pc:spChg>
        <pc:spChg chg="mod">
          <ac:chgData name="(대학원생) 송상현 (도시환경공학과)" userId="70f2d841-58d8-4d83-bb54-db1f3fe2fa38" providerId="ADAL" clId="{8E07BAEA-41DD-4076-AB94-7257E961E5E4}" dt="2023-04-17T02:48:40.301" v="7025"/>
          <ac:spMkLst>
            <pc:docMk/>
            <pc:sldMk cId="3898286819" sldId="733"/>
            <ac:spMk id="42" creationId="{F269CE12-0A4B-2293-2E7A-A1E4350082AC}"/>
          </ac:spMkLst>
        </pc:spChg>
        <pc:spChg chg="del">
          <ac:chgData name="(대학원생) 송상현 (도시환경공학과)" userId="70f2d841-58d8-4d83-bb54-db1f3fe2fa38" providerId="ADAL" clId="{8E07BAEA-41DD-4076-AB94-7257E961E5E4}" dt="2023-04-17T02:48:28.099" v="7023" actId="478"/>
          <ac:spMkLst>
            <pc:docMk/>
            <pc:sldMk cId="3898286819" sldId="733"/>
            <ac:spMk id="55" creationId="{6FCF14BF-F4DA-010B-EE41-5375109F60DA}"/>
          </ac:spMkLst>
        </pc:spChg>
        <pc:spChg chg="del">
          <ac:chgData name="(대학원생) 송상현 (도시환경공학과)" userId="70f2d841-58d8-4d83-bb54-db1f3fe2fa38" providerId="ADAL" clId="{8E07BAEA-41DD-4076-AB94-7257E961E5E4}" dt="2023-04-17T02:48:28.099" v="7023" actId="478"/>
          <ac:spMkLst>
            <pc:docMk/>
            <pc:sldMk cId="3898286819" sldId="733"/>
            <ac:spMk id="56" creationId="{7901B539-85D9-6B28-49C6-A32CCC91D461}"/>
          </ac:spMkLst>
        </pc:spChg>
        <pc:spChg chg="del">
          <ac:chgData name="(대학원생) 송상현 (도시환경공학과)" userId="70f2d841-58d8-4d83-bb54-db1f3fe2fa38" providerId="ADAL" clId="{8E07BAEA-41DD-4076-AB94-7257E961E5E4}" dt="2023-04-17T02:48:32.889" v="7024" actId="478"/>
          <ac:spMkLst>
            <pc:docMk/>
            <pc:sldMk cId="3898286819" sldId="733"/>
            <ac:spMk id="57" creationId="{673DE2B1-C6A0-AD39-99EA-78A1BB7EBC55}"/>
          </ac:spMkLst>
        </pc:spChg>
        <pc:spChg chg="del">
          <ac:chgData name="(대학원생) 송상현 (도시환경공학과)" userId="70f2d841-58d8-4d83-bb54-db1f3fe2fa38" providerId="ADAL" clId="{8E07BAEA-41DD-4076-AB94-7257E961E5E4}" dt="2023-04-17T02:48:28.099" v="7023" actId="478"/>
          <ac:spMkLst>
            <pc:docMk/>
            <pc:sldMk cId="3898286819" sldId="733"/>
            <ac:spMk id="59" creationId="{195A8A5C-B8D3-DF96-DFB5-BD040D9C96B9}"/>
          </ac:spMkLst>
        </pc:spChg>
        <pc:spChg chg="mod topLvl">
          <ac:chgData name="(대학원생) 송상현 (도시환경공학과)" userId="70f2d841-58d8-4d83-bb54-db1f3fe2fa38" providerId="ADAL" clId="{8E07BAEA-41DD-4076-AB94-7257E961E5E4}" dt="2023-04-17T04:43:38.801" v="8077" actId="1076"/>
          <ac:spMkLst>
            <pc:docMk/>
            <pc:sldMk cId="3898286819" sldId="733"/>
            <ac:spMk id="60" creationId="{DA19ACBF-89A6-64B9-675B-A0F908813D3D}"/>
          </ac:spMkLst>
        </pc:spChg>
        <pc:spChg chg="del">
          <ac:chgData name="(대학원생) 송상현 (도시환경공학과)" userId="70f2d841-58d8-4d83-bb54-db1f3fe2fa38" providerId="ADAL" clId="{8E07BAEA-41DD-4076-AB94-7257E961E5E4}" dt="2023-04-17T02:48:28.099" v="7023" actId="478"/>
          <ac:spMkLst>
            <pc:docMk/>
            <pc:sldMk cId="3898286819" sldId="733"/>
            <ac:spMk id="61" creationId="{97BA0960-9F82-6912-EA0A-C68822BEB3D5}"/>
          </ac:spMkLst>
        </pc:spChg>
        <pc:spChg chg="del">
          <ac:chgData name="(대학원생) 송상현 (도시환경공학과)" userId="70f2d841-58d8-4d83-bb54-db1f3fe2fa38" providerId="ADAL" clId="{8E07BAEA-41DD-4076-AB94-7257E961E5E4}" dt="2023-04-17T02:48:28.099" v="7023" actId="478"/>
          <ac:spMkLst>
            <pc:docMk/>
            <pc:sldMk cId="3898286819" sldId="733"/>
            <ac:spMk id="65" creationId="{C83F12DF-9619-2FD4-67A3-02CC7A90672A}"/>
          </ac:spMkLst>
        </pc:spChg>
        <pc:spChg chg="mod">
          <ac:chgData name="(대학원생) 송상현 (도시환경공학과)" userId="70f2d841-58d8-4d83-bb54-db1f3fe2fa38" providerId="ADAL" clId="{8E07BAEA-41DD-4076-AB94-7257E961E5E4}" dt="2023-04-17T02:55:30.481" v="7210" actId="115"/>
          <ac:spMkLst>
            <pc:docMk/>
            <pc:sldMk cId="3898286819" sldId="733"/>
            <ac:spMk id="78" creationId="{6678F080-5911-F486-B1D6-4E122F7E00FB}"/>
          </ac:spMkLst>
        </pc:spChg>
        <pc:spChg chg="add mod">
          <ac:chgData name="(대학원생) 송상현 (도시환경공학과)" userId="70f2d841-58d8-4d83-bb54-db1f3fe2fa38" providerId="ADAL" clId="{8E07BAEA-41DD-4076-AB94-7257E961E5E4}" dt="2023-04-17T04:43:18.018" v="8069" actId="14100"/>
          <ac:spMkLst>
            <pc:docMk/>
            <pc:sldMk cId="3898286819" sldId="733"/>
            <ac:spMk id="104" creationId="{F95461E0-02CE-CD54-FD59-D64D7CE531CA}"/>
          </ac:spMkLst>
        </pc:spChg>
        <pc:spChg chg="del">
          <ac:chgData name="(대학원생) 송상현 (도시환경공학과)" userId="70f2d841-58d8-4d83-bb54-db1f3fe2fa38" providerId="ADAL" clId="{8E07BAEA-41DD-4076-AB94-7257E961E5E4}" dt="2023-04-17T02:48:32.889" v="7024" actId="478"/>
          <ac:spMkLst>
            <pc:docMk/>
            <pc:sldMk cId="3898286819" sldId="733"/>
            <ac:spMk id="105" creationId="{CA763B5A-CCC5-00FC-56AE-A9BA023FB284}"/>
          </ac:spMkLst>
        </pc:spChg>
        <pc:spChg chg="del">
          <ac:chgData name="(대학원생) 송상현 (도시환경공학과)" userId="70f2d841-58d8-4d83-bb54-db1f3fe2fa38" providerId="ADAL" clId="{8E07BAEA-41DD-4076-AB94-7257E961E5E4}" dt="2023-04-17T02:48:32.889" v="7024" actId="478"/>
          <ac:spMkLst>
            <pc:docMk/>
            <pc:sldMk cId="3898286819" sldId="733"/>
            <ac:spMk id="106" creationId="{275EC941-D891-3801-973A-B3A75523514A}"/>
          </ac:spMkLst>
        </pc:spChg>
        <pc:spChg chg="del">
          <ac:chgData name="(대학원생) 송상현 (도시환경공학과)" userId="70f2d841-58d8-4d83-bb54-db1f3fe2fa38" providerId="ADAL" clId="{8E07BAEA-41DD-4076-AB94-7257E961E5E4}" dt="2023-04-17T02:48:32.889" v="7024" actId="478"/>
          <ac:spMkLst>
            <pc:docMk/>
            <pc:sldMk cId="3898286819" sldId="733"/>
            <ac:spMk id="107" creationId="{38717E8C-5C42-D1DE-EEBC-25551CDFE10D}"/>
          </ac:spMkLst>
        </pc:spChg>
        <pc:spChg chg="add mod">
          <ac:chgData name="(대학원생) 송상현 (도시환경공학과)" userId="70f2d841-58d8-4d83-bb54-db1f3fe2fa38" providerId="ADAL" clId="{8E07BAEA-41DD-4076-AB94-7257E961E5E4}" dt="2023-04-17T02:51:23.525" v="7114"/>
          <ac:spMkLst>
            <pc:docMk/>
            <pc:sldMk cId="3898286819" sldId="733"/>
            <ac:spMk id="108" creationId="{3F598F84-2129-1BF5-8A57-AFA523FD6C17}"/>
          </ac:spMkLst>
        </pc:spChg>
        <pc:spChg chg="del">
          <ac:chgData name="(대학원생) 송상현 (도시환경공학과)" userId="70f2d841-58d8-4d83-bb54-db1f3fe2fa38" providerId="ADAL" clId="{8E07BAEA-41DD-4076-AB94-7257E961E5E4}" dt="2023-04-17T02:48:32.889" v="7024" actId="478"/>
          <ac:spMkLst>
            <pc:docMk/>
            <pc:sldMk cId="3898286819" sldId="733"/>
            <ac:spMk id="111" creationId="{D44504A7-EB4E-F4DD-FDCB-BF92EAFF572F}"/>
          </ac:spMkLst>
        </pc:spChg>
        <pc:spChg chg="mod">
          <ac:chgData name="(대학원생) 송상현 (도시환경공학과)" userId="70f2d841-58d8-4d83-bb54-db1f3fe2fa38" providerId="ADAL" clId="{8E07BAEA-41DD-4076-AB94-7257E961E5E4}" dt="2023-04-17T02:52:35.092" v="7158"/>
          <ac:spMkLst>
            <pc:docMk/>
            <pc:sldMk cId="3898286819" sldId="733"/>
            <ac:spMk id="114" creationId="{EB118B39-00B6-1EE5-7D89-0201CEB6AE4F}"/>
          </ac:spMkLst>
        </pc:spChg>
        <pc:spChg chg="mod">
          <ac:chgData name="(대학원생) 송상현 (도시환경공학과)" userId="70f2d841-58d8-4d83-bb54-db1f3fe2fa38" providerId="ADAL" clId="{8E07BAEA-41DD-4076-AB94-7257E961E5E4}" dt="2023-04-17T04:32:48.379" v="7586" actId="1036"/>
          <ac:spMkLst>
            <pc:docMk/>
            <pc:sldMk cId="3898286819" sldId="733"/>
            <ac:spMk id="115" creationId="{312EFE0F-E27A-F351-7CD8-6A7CE6FFACF6}"/>
          </ac:spMkLst>
        </pc:spChg>
        <pc:spChg chg="mod">
          <ac:chgData name="(대학원생) 송상현 (도시환경공학과)" userId="70f2d841-58d8-4d83-bb54-db1f3fe2fa38" providerId="ADAL" clId="{8E07BAEA-41DD-4076-AB94-7257E961E5E4}" dt="2023-04-17T04:32:41.649" v="7578" actId="20577"/>
          <ac:spMkLst>
            <pc:docMk/>
            <pc:sldMk cId="3898286819" sldId="733"/>
            <ac:spMk id="116" creationId="{510CFECB-48E5-B844-932E-B60FFD5532DD}"/>
          </ac:spMkLst>
        </pc:spChg>
        <pc:spChg chg="mod">
          <ac:chgData name="(대학원생) 송상현 (도시환경공학과)" userId="70f2d841-58d8-4d83-bb54-db1f3fe2fa38" providerId="ADAL" clId="{8E07BAEA-41DD-4076-AB94-7257E961E5E4}" dt="2023-04-17T02:52:35.092" v="7158"/>
          <ac:spMkLst>
            <pc:docMk/>
            <pc:sldMk cId="3898286819" sldId="733"/>
            <ac:spMk id="117" creationId="{1B759A72-CB9D-8B79-3F3A-998ABDF13972}"/>
          </ac:spMkLst>
        </pc:spChg>
        <pc:spChg chg="mod">
          <ac:chgData name="(대학원생) 송상현 (도시환경공학과)" userId="70f2d841-58d8-4d83-bb54-db1f3fe2fa38" providerId="ADAL" clId="{8E07BAEA-41DD-4076-AB94-7257E961E5E4}" dt="2023-04-17T02:52:35.092" v="7158"/>
          <ac:spMkLst>
            <pc:docMk/>
            <pc:sldMk cId="3898286819" sldId="733"/>
            <ac:spMk id="118" creationId="{19426F40-FF52-CCD6-DA73-308744C350F5}"/>
          </ac:spMkLst>
        </pc:spChg>
        <pc:spChg chg="mod">
          <ac:chgData name="(대학원생) 송상현 (도시환경공학과)" userId="70f2d841-58d8-4d83-bb54-db1f3fe2fa38" providerId="ADAL" clId="{8E07BAEA-41DD-4076-AB94-7257E961E5E4}" dt="2023-04-17T02:52:35.092" v="7158"/>
          <ac:spMkLst>
            <pc:docMk/>
            <pc:sldMk cId="3898286819" sldId="733"/>
            <ac:spMk id="120" creationId="{5F466EF2-35C9-32B3-5C4A-46E3564B241F}"/>
          </ac:spMkLst>
        </pc:spChg>
        <pc:spChg chg="mod">
          <ac:chgData name="(대학원생) 송상현 (도시환경공학과)" userId="70f2d841-58d8-4d83-bb54-db1f3fe2fa38" providerId="ADAL" clId="{8E07BAEA-41DD-4076-AB94-7257E961E5E4}" dt="2023-04-17T02:52:35.092" v="7158"/>
          <ac:spMkLst>
            <pc:docMk/>
            <pc:sldMk cId="3898286819" sldId="733"/>
            <ac:spMk id="121" creationId="{A4D7FA41-324D-9556-2AAA-882A1759E7E4}"/>
          </ac:spMkLst>
        </pc:spChg>
        <pc:spChg chg="add mod">
          <ac:chgData name="(대학원생) 송상현 (도시환경공학과)" userId="70f2d841-58d8-4d83-bb54-db1f3fe2fa38" providerId="ADAL" clId="{8E07BAEA-41DD-4076-AB94-7257E961E5E4}" dt="2023-04-17T04:43:28.452" v="8075" actId="1038"/>
          <ac:spMkLst>
            <pc:docMk/>
            <pc:sldMk cId="3898286819" sldId="733"/>
            <ac:spMk id="122" creationId="{51519528-676D-2B0E-838A-D259436B3C25}"/>
          </ac:spMkLst>
        </pc:spChg>
        <pc:spChg chg="del">
          <ac:chgData name="(대학원생) 송상현 (도시환경공학과)" userId="70f2d841-58d8-4d83-bb54-db1f3fe2fa38" providerId="ADAL" clId="{8E07BAEA-41DD-4076-AB94-7257E961E5E4}" dt="2023-04-17T02:48:28.099" v="7023" actId="478"/>
          <ac:spMkLst>
            <pc:docMk/>
            <pc:sldMk cId="3898286819" sldId="733"/>
            <ac:spMk id="138" creationId="{DF2D4B7A-045C-D802-5B66-6EEAE98E9152}"/>
          </ac:spMkLst>
        </pc:spChg>
        <pc:grpChg chg="del">
          <ac:chgData name="(대학원생) 송상현 (도시환경공학과)" userId="70f2d841-58d8-4d83-bb54-db1f3fe2fa38" providerId="ADAL" clId="{8E07BAEA-41DD-4076-AB94-7257E961E5E4}" dt="2023-04-17T02:48:32.889" v="7024" actId="478"/>
          <ac:grpSpMkLst>
            <pc:docMk/>
            <pc:sldMk cId="3898286819" sldId="733"/>
            <ac:grpSpMk id="8" creationId="{F2815CE6-76EF-ACE2-C919-056B98B7972A}"/>
          </ac:grpSpMkLst>
        </pc:grpChg>
        <pc:grpChg chg="add mod">
          <ac:chgData name="(대학원생) 송상현 (도시환경공학과)" userId="70f2d841-58d8-4d83-bb54-db1f3fe2fa38" providerId="ADAL" clId="{8E07BAEA-41DD-4076-AB94-7257E961E5E4}" dt="2023-04-17T02:48:56.848" v="7082" actId="1038"/>
          <ac:grpSpMkLst>
            <pc:docMk/>
            <pc:sldMk cId="3898286819" sldId="733"/>
            <ac:grpSpMk id="31" creationId="{9B8F1DFA-B180-9006-6AD0-ED3A21E18FCA}"/>
          </ac:grpSpMkLst>
        </pc:grpChg>
        <pc:grpChg chg="add mod">
          <ac:chgData name="(대학원생) 송상현 (도시환경공학과)" userId="70f2d841-58d8-4d83-bb54-db1f3fe2fa38" providerId="ADAL" clId="{8E07BAEA-41DD-4076-AB94-7257E961E5E4}" dt="2023-04-17T03:56:52.440" v="7276" actId="1037"/>
          <ac:grpSpMkLst>
            <pc:docMk/>
            <pc:sldMk cId="3898286819" sldId="733"/>
            <ac:grpSpMk id="36" creationId="{6F838C40-02D3-A0C7-C965-C3D9191D50B7}"/>
          </ac:grpSpMkLst>
        </pc:grpChg>
        <pc:grpChg chg="add del mod">
          <ac:chgData name="(대학원생) 송상현 (도시환경공학과)" userId="70f2d841-58d8-4d83-bb54-db1f3fe2fa38" providerId="ADAL" clId="{8E07BAEA-41DD-4076-AB94-7257E961E5E4}" dt="2023-04-17T02:50:20.586" v="7095" actId="478"/>
          <ac:grpSpMkLst>
            <pc:docMk/>
            <pc:sldMk cId="3898286819" sldId="733"/>
            <ac:grpSpMk id="40" creationId="{9737CA22-405B-30EE-8946-DD2DB76AF4B6}"/>
          </ac:grpSpMkLst>
        </pc:grpChg>
        <pc:grpChg chg="add del mod">
          <ac:chgData name="(대학원생) 송상현 (도시환경공학과)" userId="70f2d841-58d8-4d83-bb54-db1f3fe2fa38" providerId="ADAL" clId="{8E07BAEA-41DD-4076-AB94-7257E961E5E4}" dt="2023-04-17T02:52:07.208" v="7152" actId="165"/>
          <ac:grpSpMkLst>
            <pc:docMk/>
            <pc:sldMk cId="3898286819" sldId="733"/>
            <ac:grpSpMk id="43" creationId="{7F609C12-2B27-0ADF-132C-724EDD953BFA}"/>
          </ac:grpSpMkLst>
        </pc:grpChg>
        <pc:grpChg chg="del">
          <ac:chgData name="(대학원생) 송상현 (도시환경공학과)" userId="70f2d841-58d8-4d83-bb54-db1f3fe2fa38" providerId="ADAL" clId="{8E07BAEA-41DD-4076-AB94-7257E961E5E4}" dt="2023-04-17T02:48:28.099" v="7023" actId="478"/>
          <ac:grpSpMkLst>
            <pc:docMk/>
            <pc:sldMk cId="3898286819" sldId="733"/>
            <ac:grpSpMk id="45" creationId="{69DFB2B5-139D-C923-3EC2-EFDD51808081}"/>
          </ac:grpSpMkLst>
        </pc:grpChg>
        <pc:grpChg chg="add mod">
          <ac:chgData name="(대학원생) 송상현 (도시환경공학과)" userId="70f2d841-58d8-4d83-bb54-db1f3fe2fa38" providerId="ADAL" clId="{8E07BAEA-41DD-4076-AB94-7257E961E5E4}" dt="2023-04-17T04:43:28.452" v="8075" actId="1038"/>
          <ac:grpSpMkLst>
            <pc:docMk/>
            <pc:sldMk cId="3898286819" sldId="733"/>
            <ac:grpSpMk id="66" creationId="{93AD5DDC-8C3A-7EDA-F19D-F2EC20C8C4B5}"/>
          </ac:grpSpMkLst>
        </pc:grpChg>
        <pc:grpChg chg="add del mod">
          <ac:chgData name="(대학원생) 송상현 (도시환경공학과)" userId="70f2d841-58d8-4d83-bb54-db1f3fe2fa38" providerId="ADAL" clId="{8E07BAEA-41DD-4076-AB94-7257E961E5E4}" dt="2023-04-17T02:53:08.112" v="7162" actId="478"/>
          <ac:grpSpMkLst>
            <pc:docMk/>
            <pc:sldMk cId="3898286819" sldId="733"/>
            <ac:grpSpMk id="109" creationId="{304A471E-802C-E3F4-7510-9036E96E926F}"/>
          </ac:grpSpMkLst>
        </pc:grpChg>
        <pc:grpChg chg="del">
          <ac:chgData name="(대학원생) 송상현 (도시환경공학과)" userId="70f2d841-58d8-4d83-bb54-db1f3fe2fa38" providerId="ADAL" clId="{8E07BAEA-41DD-4076-AB94-7257E961E5E4}" dt="2023-04-17T02:48:32.889" v="7024" actId="478"/>
          <ac:grpSpMkLst>
            <pc:docMk/>
            <pc:sldMk cId="3898286819" sldId="733"/>
            <ac:grpSpMk id="112" creationId="{1FD2163E-CB1A-7C38-7591-7772FF0C17E4}"/>
          </ac:grpSpMkLst>
        </pc:grpChg>
        <pc:grpChg chg="add mod">
          <ac:chgData name="(대학원생) 송상현 (도시환경공학과)" userId="70f2d841-58d8-4d83-bb54-db1f3fe2fa38" providerId="ADAL" clId="{8E07BAEA-41DD-4076-AB94-7257E961E5E4}" dt="2023-04-17T04:43:32.970" v="8076" actId="1076"/>
          <ac:grpSpMkLst>
            <pc:docMk/>
            <pc:sldMk cId="3898286819" sldId="733"/>
            <ac:grpSpMk id="123" creationId="{0B805F27-F4DD-A395-E151-E8FF356A4857}"/>
          </ac:grpSpMkLst>
        </pc:grpChg>
        <pc:grpChg chg="del">
          <ac:chgData name="(대학원생) 송상현 (도시환경공학과)" userId="70f2d841-58d8-4d83-bb54-db1f3fe2fa38" providerId="ADAL" clId="{8E07BAEA-41DD-4076-AB94-7257E961E5E4}" dt="2023-04-17T02:48:28.099" v="7023" actId="478"/>
          <ac:grpSpMkLst>
            <pc:docMk/>
            <pc:sldMk cId="3898286819" sldId="733"/>
            <ac:grpSpMk id="135" creationId="{D6C892DE-F75B-8EC8-0765-7D2E1A7AB12B}"/>
          </ac:grpSpMkLst>
        </pc:grpChg>
        <pc:graphicFrameChg chg="del">
          <ac:chgData name="(대학원생) 송상현 (도시환경공학과)" userId="70f2d841-58d8-4d83-bb54-db1f3fe2fa38" providerId="ADAL" clId="{8E07BAEA-41DD-4076-AB94-7257E961E5E4}" dt="2023-04-17T02:48:28.099" v="7023" actId="478"/>
          <ac:graphicFrameMkLst>
            <pc:docMk/>
            <pc:sldMk cId="3898286819" sldId="733"/>
            <ac:graphicFrameMk id="64" creationId="{A712C237-CAFE-1A1D-7F21-05E50A7C4593}"/>
          </ac:graphicFrameMkLst>
        </pc:graphicFrameChg>
        <pc:picChg chg="mod">
          <ac:chgData name="(대학원생) 송상현 (도시환경공학과)" userId="70f2d841-58d8-4d83-bb54-db1f3fe2fa38" providerId="ADAL" clId="{8E07BAEA-41DD-4076-AB94-7257E961E5E4}" dt="2023-04-17T02:48:40.301" v="7025"/>
          <ac:picMkLst>
            <pc:docMk/>
            <pc:sldMk cId="3898286819" sldId="733"/>
            <ac:picMk id="33" creationId="{221EAEB8-7DF4-B337-748C-476D3C6FF345}"/>
          </ac:picMkLst>
        </pc:picChg>
        <pc:picChg chg="mod">
          <ac:chgData name="(대학원생) 송상현 (도시환경공학과)" userId="70f2d841-58d8-4d83-bb54-db1f3fe2fa38" providerId="ADAL" clId="{8E07BAEA-41DD-4076-AB94-7257E961E5E4}" dt="2023-04-17T02:48:40.301" v="7025"/>
          <ac:picMkLst>
            <pc:docMk/>
            <pc:sldMk cId="3898286819" sldId="733"/>
            <ac:picMk id="39" creationId="{0652A4EA-48AC-C82D-FED9-3F236EF04708}"/>
          </ac:picMkLst>
        </pc:picChg>
        <pc:picChg chg="mod">
          <ac:chgData name="(대학원생) 송상현 (도시환경공학과)" userId="70f2d841-58d8-4d83-bb54-db1f3fe2fa38" providerId="ADAL" clId="{8E07BAEA-41DD-4076-AB94-7257E961E5E4}" dt="2023-04-17T02:48:40.301" v="7025"/>
          <ac:picMkLst>
            <pc:docMk/>
            <pc:sldMk cId="3898286819" sldId="733"/>
            <ac:picMk id="41" creationId="{AB334442-DA45-B409-F91E-C240089D63B2}"/>
          </ac:picMkLst>
        </pc:picChg>
        <pc:picChg chg="del">
          <ac:chgData name="(대학원생) 송상현 (도시환경공학과)" userId="70f2d841-58d8-4d83-bb54-db1f3fe2fa38" providerId="ADAL" clId="{8E07BAEA-41DD-4076-AB94-7257E961E5E4}" dt="2023-04-17T02:48:28.099" v="7023" actId="478"/>
          <ac:picMkLst>
            <pc:docMk/>
            <pc:sldMk cId="3898286819" sldId="733"/>
            <ac:picMk id="44" creationId="{4A11C76F-3B1C-5374-5489-6C8C26DBFFB3}"/>
          </ac:picMkLst>
        </pc:picChg>
        <pc:picChg chg="mod topLvl">
          <ac:chgData name="(대학원생) 송상현 (도시환경공학과)" userId="70f2d841-58d8-4d83-bb54-db1f3fe2fa38" providerId="ADAL" clId="{8E07BAEA-41DD-4076-AB94-7257E961E5E4}" dt="2023-04-17T04:43:32.970" v="8076" actId="1076"/>
          <ac:picMkLst>
            <pc:docMk/>
            <pc:sldMk cId="3898286819" sldId="733"/>
            <ac:picMk id="58" creationId="{CCA9D874-5001-37BA-0A15-8F628528C8B8}"/>
          </ac:picMkLst>
        </pc:picChg>
        <pc:picChg chg="add mod">
          <ac:chgData name="(대학원생) 송상현 (도시환경공학과)" userId="70f2d841-58d8-4d83-bb54-db1f3fe2fa38" providerId="ADAL" clId="{8E07BAEA-41DD-4076-AB94-7257E961E5E4}" dt="2023-04-17T04:43:32.970" v="8076" actId="1076"/>
          <ac:picMkLst>
            <pc:docMk/>
            <pc:sldMk cId="3898286819" sldId="733"/>
            <ac:picMk id="62" creationId="{A671DBD4-00E5-6954-C1D5-9C9ACF1C5280}"/>
          </ac:picMkLst>
        </pc:picChg>
        <pc:picChg chg="add mod">
          <ac:chgData name="(대학원생) 송상현 (도시환경공학과)" userId="70f2d841-58d8-4d83-bb54-db1f3fe2fa38" providerId="ADAL" clId="{8E07BAEA-41DD-4076-AB94-7257E961E5E4}" dt="2023-04-17T04:43:32.970" v="8076" actId="1076"/>
          <ac:picMkLst>
            <pc:docMk/>
            <pc:sldMk cId="3898286819" sldId="733"/>
            <ac:picMk id="63" creationId="{5575E861-FF9D-D0FD-7BDC-F63CE8CD083E}"/>
          </ac:picMkLst>
        </pc:picChg>
        <pc:picChg chg="mod modCrop">
          <ac:chgData name="(대학원생) 송상현 (도시환경공학과)" userId="70f2d841-58d8-4d83-bb54-db1f3fe2fa38" providerId="ADAL" clId="{8E07BAEA-41DD-4076-AB94-7257E961E5E4}" dt="2023-04-17T02:54:27.383" v="7186" actId="732"/>
          <ac:picMkLst>
            <pc:docMk/>
            <pc:sldMk cId="3898286819" sldId="733"/>
            <ac:picMk id="67" creationId="{3C7225F9-8CDD-6FBB-21D3-F60CC7398483}"/>
          </ac:picMkLst>
        </pc:picChg>
        <pc:picChg chg="mod">
          <ac:chgData name="(대학원생) 송상현 (도시환경공학과)" userId="70f2d841-58d8-4d83-bb54-db1f3fe2fa38" providerId="ADAL" clId="{8E07BAEA-41DD-4076-AB94-7257E961E5E4}" dt="2023-04-17T02:52:35.092" v="7158"/>
          <ac:picMkLst>
            <pc:docMk/>
            <pc:sldMk cId="3898286819" sldId="733"/>
            <ac:picMk id="110" creationId="{F0BBEE01-D81C-EF08-DFE1-2A86047E4C47}"/>
          </ac:picMkLst>
        </pc:picChg>
        <pc:picChg chg="mod">
          <ac:chgData name="(대학원생) 송상현 (도시환경공학과)" userId="70f2d841-58d8-4d83-bb54-db1f3fe2fa38" providerId="ADAL" clId="{8E07BAEA-41DD-4076-AB94-7257E961E5E4}" dt="2023-04-17T02:52:35.092" v="7158"/>
          <ac:picMkLst>
            <pc:docMk/>
            <pc:sldMk cId="3898286819" sldId="733"/>
            <ac:picMk id="113" creationId="{CE6C3F91-44D8-BCFA-E467-77884B532E6E}"/>
          </ac:picMkLst>
        </pc:picChg>
        <pc:picChg chg="mod">
          <ac:chgData name="(대학원생) 송상현 (도시환경공학과)" userId="70f2d841-58d8-4d83-bb54-db1f3fe2fa38" providerId="ADAL" clId="{8E07BAEA-41DD-4076-AB94-7257E961E5E4}" dt="2023-04-17T02:52:35.092" v="7158"/>
          <ac:picMkLst>
            <pc:docMk/>
            <pc:sldMk cId="3898286819" sldId="733"/>
            <ac:picMk id="119" creationId="{8A39C198-9071-2A89-9186-188077A4BF00}"/>
          </ac:picMkLst>
        </pc:picChg>
        <pc:picChg chg="del">
          <ac:chgData name="(대학원생) 송상현 (도시환경공학과)" userId="70f2d841-58d8-4d83-bb54-db1f3fe2fa38" providerId="ADAL" clId="{8E07BAEA-41DD-4076-AB94-7257E961E5E4}" dt="2023-04-17T02:48:28.099" v="7023" actId="478"/>
          <ac:picMkLst>
            <pc:docMk/>
            <pc:sldMk cId="3898286819" sldId="733"/>
            <ac:picMk id="127" creationId="{F2470C88-1815-7EF2-DF8D-F44D4DCCBF9B}"/>
          </ac:picMkLst>
        </pc:picChg>
        <pc:cxnChg chg="mod">
          <ac:chgData name="(대학원생) 송상현 (도시환경공학과)" userId="70f2d841-58d8-4d83-bb54-db1f3fe2fa38" providerId="ADAL" clId="{8E07BAEA-41DD-4076-AB94-7257E961E5E4}" dt="2023-04-17T02:48:32.889" v="7024" actId="478"/>
          <ac:cxnSpMkLst>
            <pc:docMk/>
            <pc:sldMk cId="3898286819" sldId="733"/>
            <ac:cxnSpMk id="38" creationId="{1DA4DC37-4D4C-C18A-6DC4-CEB33DD509B1}"/>
          </ac:cxnSpMkLst>
        </pc:cxnChg>
        <pc:cxnChg chg="mod">
          <ac:chgData name="(대학원생) 송상현 (도시환경공학과)" userId="70f2d841-58d8-4d83-bb54-db1f3fe2fa38" providerId="ADAL" clId="{8E07BAEA-41DD-4076-AB94-7257E961E5E4}" dt="2023-04-17T02:48:32.889" v="7024" actId="478"/>
          <ac:cxnSpMkLst>
            <pc:docMk/>
            <pc:sldMk cId="3898286819" sldId="733"/>
            <ac:cxnSpMk id="70" creationId="{0A34CDCB-5C81-4E80-32EB-1E219AE38E3B}"/>
          </ac:cxnSpMkLst>
        </pc:cxnChg>
        <pc:cxnChg chg="mod">
          <ac:chgData name="(대학원생) 송상현 (도시환경공학과)" userId="70f2d841-58d8-4d83-bb54-db1f3fe2fa38" providerId="ADAL" clId="{8E07BAEA-41DD-4076-AB94-7257E961E5E4}" dt="2023-04-17T02:48:32.889" v="7024" actId="478"/>
          <ac:cxnSpMkLst>
            <pc:docMk/>
            <pc:sldMk cId="3898286819" sldId="733"/>
            <ac:cxnSpMk id="73" creationId="{A4A731B3-C7ED-6C78-5055-F0332468B869}"/>
          </ac:cxnSpMkLst>
        </pc:cxnChg>
      </pc:sldChg>
      <pc:sldChg chg="addSp delSp modSp add mod modNotes">
        <pc:chgData name="(대학원생) 송상현 (도시환경공학과)" userId="70f2d841-58d8-4d83-bb54-db1f3fe2fa38" providerId="ADAL" clId="{8E07BAEA-41DD-4076-AB94-7257E961E5E4}" dt="2023-04-17T05:03:54.815" v="8138"/>
        <pc:sldMkLst>
          <pc:docMk/>
          <pc:sldMk cId="2458514666" sldId="734"/>
        </pc:sldMkLst>
        <pc:spChg chg="add mod">
          <ac:chgData name="(대학원생) 송상현 (도시환경공학과)" userId="70f2d841-58d8-4d83-bb54-db1f3fe2fa38" providerId="ADAL" clId="{8E07BAEA-41DD-4076-AB94-7257E961E5E4}" dt="2023-04-17T04:48:11.348" v="8133" actId="207"/>
          <ac:spMkLst>
            <pc:docMk/>
            <pc:sldMk cId="2458514666" sldId="734"/>
            <ac:spMk id="8" creationId="{C90B3E79-D94E-4C99-7127-FA38C24475D6}"/>
          </ac:spMkLst>
        </pc:spChg>
        <pc:spChg chg="del">
          <ac:chgData name="(대학원생) 송상현 (도시환경공학과)" userId="70f2d841-58d8-4d83-bb54-db1f3fe2fa38" providerId="ADAL" clId="{8E07BAEA-41DD-4076-AB94-7257E961E5E4}" dt="2023-04-17T04:19:27.790" v="7567" actId="478"/>
          <ac:spMkLst>
            <pc:docMk/>
            <pc:sldMk cId="2458514666" sldId="734"/>
            <ac:spMk id="10" creationId="{BB05D972-654A-08E4-E15A-C1E05B895619}"/>
          </ac:spMkLst>
        </pc:spChg>
      </pc:sldChg>
      <pc:sldMasterChg chg="modSldLayout">
        <pc:chgData name="(대학원생) 송상현 (도시환경공학과)" userId="70f2d841-58d8-4d83-bb54-db1f3fe2fa38" providerId="ADAL" clId="{8E07BAEA-41DD-4076-AB94-7257E961E5E4}" dt="2023-04-15T02:40:10.525" v="477" actId="1076"/>
        <pc:sldMasterMkLst>
          <pc:docMk/>
          <pc:sldMasterMk cId="3430365243" sldId="2147483674"/>
        </pc:sldMasterMkLst>
        <pc:sldLayoutChg chg="modSp mod">
          <pc:chgData name="(대학원생) 송상현 (도시환경공학과)" userId="70f2d841-58d8-4d83-bb54-db1f3fe2fa38" providerId="ADAL" clId="{8E07BAEA-41DD-4076-AB94-7257E961E5E4}" dt="2023-04-15T02:30:11.197" v="385" actId="14100"/>
          <pc:sldLayoutMkLst>
            <pc:docMk/>
            <pc:sldMasterMk cId="3430365243" sldId="2147483674"/>
            <pc:sldLayoutMk cId="1523224102" sldId="2147483691"/>
          </pc:sldLayoutMkLst>
          <pc:picChg chg="mod">
            <ac:chgData name="(대학원생) 송상현 (도시환경공학과)" userId="70f2d841-58d8-4d83-bb54-db1f3fe2fa38" providerId="ADAL" clId="{8E07BAEA-41DD-4076-AB94-7257E961E5E4}" dt="2023-04-15T02:30:11.197" v="385" actId="14100"/>
            <ac:picMkLst>
              <pc:docMk/>
              <pc:sldMasterMk cId="3430365243" sldId="2147483674"/>
              <pc:sldLayoutMk cId="1523224102" sldId="2147483691"/>
              <ac:picMk id="21" creationId="{16DCCA21-2437-B75F-D287-FB401065D89E}"/>
            </ac:picMkLst>
          </pc:picChg>
        </pc:sldLayoutChg>
        <pc:sldLayoutChg chg="addSp delSp modSp mod">
          <pc:chgData name="(대학원생) 송상현 (도시환경공학과)" userId="70f2d841-58d8-4d83-bb54-db1f3fe2fa38" providerId="ADAL" clId="{8E07BAEA-41DD-4076-AB94-7257E961E5E4}" dt="2023-04-15T02:40:10.525" v="477" actId="1076"/>
          <pc:sldLayoutMkLst>
            <pc:docMk/>
            <pc:sldMasterMk cId="3430365243" sldId="2147483674"/>
            <pc:sldLayoutMk cId="4226148857" sldId="2147483692"/>
          </pc:sldLayoutMkLst>
          <pc:spChg chg="del topLvl">
            <ac:chgData name="(대학원생) 송상현 (도시환경공학과)" userId="70f2d841-58d8-4d83-bb54-db1f3fe2fa38" providerId="ADAL" clId="{8E07BAEA-41DD-4076-AB94-7257E961E5E4}" dt="2023-04-15T02:30:16.950" v="386" actId="478"/>
            <ac:spMkLst>
              <pc:docMk/>
              <pc:sldMasterMk cId="3430365243" sldId="2147483674"/>
              <pc:sldLayoutMk cId="4226148857" sldId="2147483692"/>
              <ac:spMk id="22" creationId="{C9C4DB60-B073-964D-45F2-9427D135E930}"/>
            </ac:spMkLst>
          </pc:spChg>
          <pc:spChg chg="mod">
            <ac:chgData name="(대학원생) 송상현 (도시환경공학과)" userId="70f2d841-58d8-4d83-bb54-db1f3fe2fa38" providerId="ADAL" clId="{8E07BAEA-41DD-4076-AB94-7257E961E5E4}" dt="2023-04-15T02:38:56.476" v="473" actId="14100"/>
            <ac:spMkLst>
              <pc:docMk/>
              <pc:sldMasterMk cId="3430365243" sldId="2147483674"/>
              <pc:sldLayoutMk cId="4226148857" sldId="2147483692"/>
              <ac:spMk id="25" creationId="{F06960A6-D7FE-C0AD-F109-33264417055D}"/>
            </ac:spMkLst>
          </pc:spChg>
          <pc:grpChg chg="del">
            <ac:chgData name="(대학원생) 송상현 (도시환경공학과)" userId="70f2d841-58d8-4d83-bb54-db1f3fe2fa38" providerId="ADAL" clId="{8E07BAEA-41DD-4076-AB94-7257E961E5E4}" dt="2023-04-15T02:30:16.950" v="386" actId="478"/>
            <ac:grpSpMkLst>
              <pc:docMk/>
              <pc:sldMasterMk cId="3430365243" sldId="2147483674"/>
              <pc:sldLayoutMk cId="4226148857" sldId="2147483692"/>
              <ac:grpSpMk id="20" creationId="{ACFFD6D1-68AD-0CAD-B945-2A89DAA36F17}"/>
            </ac:grpSpMkLst>
          </pc:grpChg>
          <pc:picChg chg="mod">
            <ac:chgData name="(대학원생) 송상현 (도시환경공학과)" userId="70f2d841-58d8-4d83-bb54-db1f3fe2fa38" providerId="ADAL" clId="{8E07BAEA-41DD-4076-AB94-7257E961E5E4}" dt="2023-04-15T02:40:10.525" v="477" actId="1076"/>
            <ac:picMkLst>
              <pc:docMk/>
              <pc:sldMasterMk cId="3430365243" sldId="2147483674"/>
              <pc:sldLayoutMk cId="4226148857" sldId="2147483692"/>
              <ac:picMk id="2" creationId="{2415F9B1-F54A-6789-2211-BF9CDE44E96A}"/>
            </ac:picMkLst>
          </pc:picChg>
          <pc:picChg chg="add mod">
            <ac:chgData name="(대학원생) 송상현 (도시환경공학과)" userId="70f2d841-58d8-4d83-bb54-db1f3fe2fa38" providerId="ADAL" clId="{8E07BAEA-41DD-4076-AB94-7257E961E5E4}" dt="2023-04-15T02:40:10.525" v="477" actId="1076"/>
            <ac:picMkLst>
              <pc:docMk/>
              <pc:sldMasterMk cId="3430365243" sldId="2147483674"/>
              <pc:sldLayoutMk cId="4226148857" sldId="2147483692"/>
              <ac:picMk id="3" creationId="{8A8ED3CF-F35B-6A52-F52B-58F5BE774BA0}"/>
            </ac:picMkLst>
          </pc:picChg>
          <pc:picChg chg="mod topLvl">
            <ac:chgData name="(대학원생) 송상현 (도시환경공학과)" userId="70f2d841-58d8-4d83-bb54-db1f3fe2fa38" providerId="ADAL" clId="{8E07BAEA-41DD-4076-AB94-7257E961E5E4}" dt="2023-04-15T02:30:22.484" v="387" actId="14100"/>
            <ac:picMkLst>
              <pc:docMk/>
              <pc:sldMasterMk cId="3430365243" sldId="2147483674"/>
              <pc:sldLayoutMk cId="4226148857" sldId="2147483692"/>
              <ac:picMk id="21" creationId="{16DCCA21-2437-B75F-D287-FB401065D89E}"/>
            </ac:picMkLst>
          </pc:picChg>
        </pc:sldLayoutChg>
      </pc:sldMasterChg>
    </pc:docChg>
  </pc:docChgLst>
  <pc:docChgLst>
    <pc:chgData name="(대학원생) 송상현 (도시환경공학과)" userId="70f2d841-58d8-4d83-bb54-db1f3fe2fa38" providerId="ADAL" clId="{D32080AF-B2EF-4F77-A0E8-BC92D4F03F27}"/>
    <pc:docChg chg="modSld">
      <pc:chgData name="(대학원생) 송상현 (도시환경공학과)" userId="70f2d841-58d8-4d83-bb54-db1f3fe2fa38" providerId="ADAL" clId="{D32080AF-B2EF-4F77-A0E8-BC92D4F03F27}" dt="2023-02-14T03:37:50.347" v="0" actId="164"/>
      <pc:docMkLst>
        <pc:docMk/>
      </pc:docMkLst>
      <pc:sldChg chg="addSp modSp">
        <pc:chgData name="(대학원생) 송상현 (도시환경공학과)" userId="70f2d841-58d8-4d83-bb54-db1f3fe2fa38" providerId="ADAL" clId="{D32080AF-B2EF-4F77-A0E8-BC92D4F03F27}" dt="2023-02-14T03:37:50.347" v="0" actId="164"/>
        <pc:sldMkLst>
          <pc:docMk/>
          <pc:sldMk cId="1905783596" sldId="675"/>
        </pc:sldMkLst>
        <pc:spChg chg="mod">
          <ac:chgData name="(대학원생) 송상현 (도시환경공학과)" userId="70f2d841-58d8-4d83-bb54-db1f3fe2fa38" providerId="ADAL" clId="{D32080AF-B2EF-4F77-A0E8-BC92D4F03F27}" dt="2023-02-14T03:37:50.347" v="0" actId="164"/>
          <ac:spMkLst>
            <pc:docMk/>
            <pc:sldMk cId="1905783596" sldId="675"/>
            <ac:spMk id="132" creationId="{733076E3-3BB4-9CB9-5EBC-840B354CF868}"/>
          </ac:spMkLst>
        </pc:spChg>
        <pc:spChg chg="mod">
          <ac:chgData name="(대학원생) 송상현 (도시환경공학과)" userId="70f2d841-58d8-4d83-bb54-db1f3fe2fa38" providerId="ADAL" clId="{D32080AF-B2EF-4F77-A0E8-BC92D4F03F27}" dt="2023-02-14T03:37:50.347" v="0" actId="164"/>
          <ac:spMkLst>
            <pc:docMk/>
            <pc:sldMk cId="1905783596" sldId="675"/>
            <ac:spMk id="135" creationId="{C7B3A34D-5C07-06E5-26AB-1A00CE310128}"/>
          </ac:spMkLst>
        </pc:spChg>
        <pc:spChg chg="mod">
          <ac:chgData name="(대학원생) 송상현 (도시환경공학과)" userId="70f2d841-58d8-4d83-bb54-db1f3fe2fa38" providerId="ADAL" clId="{D32080AF-B2EF-4F77-A0E8-BC92D4F03F27}" dt="2023-02-14T03:37:50.347" v="0" actId="164"/>
          <ac:spMkLst>
            <pc:docMk/>
            <pc:sldMk cId="1905783596" sldId="675"/>
            <ac:spMk id="136" creationId="{11C12DE6-0FEB-9794-4D3C-FA8F5C6453FE}"/>
          </ac:spMkLst>
        </pc:spChg>
        <pc:grpChg chg="add mod">
          <ac:chgData name="(대학원생) 송상현 (도시환경공학과)" userId="70f2d841-58d8-4d83-bb54-db1f3fe2fa38" providerId="ADAL" clId="{D32080AF-B2EF-4F77-A0E8-BC92D4F03F27}" dt="2023-02-14T03:37:50.347" v="0" actId="164"/>
          <ac:grpSpMkLst>
            <pc:docMk/>
            <pc:sldMk cId="1905783596" sldId="675"/>
            <ac:grpSpMk id="8" creationId="{7CBC2B28-A949-2F35-3A76-6E2AD4795B48}"/>
          </ac:grpSpMkLst>
        </pc:grpChg>
        <pc:grpChg chg="mod">
          <ac:chgData name="(대학원생) 송상현 (도시환경공학과)" userId="70f2d841-58d8-4d83-bb54-db1f3fe2fa38" providerId="ADAL" clId="{D32080AF-B2EF-4F77-A0E8-BC92D4F03F27}" dt="2023-02-14T03:37:50.347" v="0" actId="164"/>
          <ac:grpSpMkLst>
            <pc:docMk/>
            <pc:sldMk cId="1905783596" sldId="675"/>
            <ac:grpSpMk id="105" creationId="{8A684BC8-EB06-A5FE-98EC-86E6179F4C62}"/>
          </ac:grpSpMkLst>
        </pc:grpChg>
        <pc:grpChg chg="mod">
          <ac:chgData name="(대학원생) 송상현 (도시환경공학과)" userId="70f2d841-58d8-4d83-bb54-db1f3fe2fa38" providerId="ADAL" clId="{D32080AF-B2EF-4F77-A0E8-BC92D4F03F27}" dt="2023-02-14T03:37:50.347" v="0" actId="164"/>
          <ac:grpSpMkLst>
            <pc:docMk/>
            <pc:sldMk cId="1905783596" sldId="675"/>
            <ac:grpSpMk id="133" creationId="{26BD2A31-3FDF-A81E-8016-282932FF6D56}"/>
          </ac:grpSpMkLst>
        </pc:grpChg>
        <pc:grpChg chg="mod">
          <ac:chgData name="(대학원생) 송상현 (도시환경공학과)" userId="70f2d841-58d8-4d83-bb54-db1f3fe2fa38" providerId="ADAL" clId="{D32080AF-B2EF-4F77-A0E8-BC92D4F03F27}" dt="2023-02-14T03:37:50.347" v="0" actId="164"/>
          <ac:grpSpMkLst>
            <pc:docMk/>
            <pc:sldMk cId="1905783596" sldId="675"/>
            <ac:grpSpMk id="134" creationId="{2F0594CF-AE9D-4566-2900-5227B92D53AB}"/>
          </ac:grpSpMkLst>
        </pc:grpChg>
      </pc:sldChg>
    </pc:docChg>
  </pc:docChgLst>
  <pc:docChgLst>
    <pc:chgData name="(대학원생) 송상현 (도시환경공학과)" userId="70f2d841-58d8-4d83-bb54-db1f3fe2fa38" providerId="ADAL" clId="{5FF44575-4EF4-4F29-86C0-8BDB561D46DF}"/>
    <pc:docChg chg="undo custSel addSld delSld modSld addMainMaster delMainMaster modMainMaster">
      <pc:chgData name="(대학원생) 송상현 (도시환경공학과)" userId="70f2d841-58d8-4d83-bb54-db1f3fe2fa38" providerId="ADAL" clId="{5FF44575-4EF4-4F29-86C0-8BDB561D46DF}" dt="2022-10-25T11:37:47.146" v="844" actId="1035"/>
      <pc:docMkLst>
        <pc:docMk/>
      </pc:docMkLst>
      <pc:sldChg chg="addSp delSp modSp mod">
        <pc:chgData name="(대학원생) 송상현 (도시환경공학과)" userId="70f2d841-58d8-4d83-bb54-db1f3fe2fa38" providerId="ADAL" clId="{5FF44575-4EF4-4F29-86C0-8BDB561D46DF}" dt="2022-10-25T10:32:56.134" v="434" actId="1076"/>
        <pc:sldMkLst>
          <pc:docMk/>
          <pc:sldMk cId="3563639607" sldId="263"/>
        </pc:sldMkLst>
        <pc:spChg chg="mod">
          <ac:chgData name="(대학원생) 송상현 (도시환경공학과)" userId="70f2d841-58d8-4d83-bb54-db1f3fe2fa38" providerId="ADAL" clId="{5FF44575-4EF4-4F29-86C0-8BDB561D46DF}" dt="2022-10-25T10:10:48.006" v="193" actId="1036"/>
          <ac:spMkLst>
            <pc:docMk/>
            <pc:sldMk cId="3563639607" sldId="263"/>
            <ac:spMk id="7" creationId="{EA77D847-818F-C447-A998-A7FCC87268CF}"/>
          </ac:spMkLst>
        </pc:spChg>
        <pc:spChg chg="mod">
          <ac:chgData name="(대학원생) 송상현 (도시환경공학과)" userId="70f2d841-58d8-4d83-bb54-db1f3fe2fa38" providerId="ADAL" clId="{5FF44575-4EF4-4F29-86C0-8BDB561D46DF}" dt="2022-10-25T10:10:41.688" v="174" actId="1076"/>
          <ac:spMkLst>
            <pc:docMk/>
            <pc:sldMk cId="3563639607" sldId="263"/>
            <ac:spMk id="14" creationId="{A4865DE7-F409-4309-BA1F-3990764ED3DA}"/>
          </ac:spMkLst>
        </pc:spChg>
        <pc:spChg chg="mod">
          <ac:chgData name="(대학원생) 송상현 (도시환경공학과)" userId="70f2d841-58d8-4d83-bb54-db1f3fe2fa38" providerId="ADAL" clId="{5FF44575-4EF4-4F29-86C0-8BDB561D46DF}" dt="2022-10-25T10:10:48.006" v="193" actId="1036"/>
          <ac:spMkLst>
            <pc:docMk/>
            <pc:sldMk cId="3563639607" sldId="263"/>
            <ac:spMk id="15" creationId="{FE0BC36F-4A7E-4A9E-B061-88BA25D402E5}"/>
          </ac:spMkLst>
        </pc:spChg>
        <pc:picChg chg="add mod">
          <ac:chgData name="(대학원생) 송상현 (도시환경공학과)" userId="70f2d841-58d8-4d83-bb54-db1f3fe2fa38" providerId="ADAL" clId="{5FF44575-4EF4-4F29-86C0-8BDB561D46DF}" dt="2022-10-25T10:32:44.503" v="433" actId="1076"/>
          <ac:picMkLst>
            <pc:docMk/>
            <pc:sldMk cId="3563639607" sldId="263"/>
            <ac:picMk id="2" creationId="{F82CFF8A-DD3C-46C0-8C8B-E501F435C167}"/>
          </ac:picMkLst>
        </pc:picChg>
        <pc:picChg chg="del">
          <ac:chgData name="(대학원생) 송상현 (도시환경공학과)" userId="70f2d841-58d8-4d83-bb54-db1f3fe2fa38" providerId="ADAL" clId="{5FF44575-4EF4-4F29-86C0-8BDB561D46DF}" dt="2022-10-25T10:09:34.764" v="151" actId="478"/>
          <ac:picMkLst>
            <pc:docMk/>
            <pc:sldMk cId="3563639607" sldId="263"/>
            <ac:picMk id="8" creationId="{F937C9BF-AA6B-4616-93F2-B3CBD985BEA8}"/>
          </ac:picMkLst>
        </pc:picChg>
        <pc:picChg chg="mod">
          <ac:chgData name="(대학원생) 송상현 (도시환경공학과)" userId="70f2d841-58d8-4d83-bb54-db1f3fe2fa38" providerId="ADAL" clId="{5FF44575-4EF4-4F29-86C0-8BDB561D46DF}" dt="2022-10-25T10:32:56.134" v="434" actId="1076"/>
          <ac:picMkLst>
            <pc:docMk/>
            <pc:sldMk cId="3563639607" sldId="263"/>
            <ac:picMk id="9" creationId="{C9372DA3-57EA-B8F3-D19E-3A38838C2D50}"/>
          </ac:picMkLst>
        </pc:picChg>
        <pc:picChg chg="del mod">
          <ac:chgData name="(대학원생) 송상현 (도시환경공학과)" userId="70f2d841-58d8-4d83-bb54-db1f3fe2fa38" providerId="ADAL" clId="{5FF44575-4EF4-4F29-86C0-8BDB561D46DF}" dt="2022-10-25T10:32:16.711" v="426" actId="478"/>
          <ac:picMkLst>
            <pc:docMk/>
            <pc:sldMk cId="3563639607" sldId="263"/>
            <ac:picMk id="11" creationId="{B2B7E4E9-4C37-4DF0-99E4-461BBC16435F}"/>
          </ac:picMkLst>
        </pc:picChg>
        <pc:picChg chg="del">
          <ac:chgData name="(대학원생) 송상현 (도시환경공학과)" userId="70f2d841-58d8-4d83-bb54-db1f3fe2fa38" providerId="ADAL" clId="{5FF44575-4EF4-4F29-86C0-8BDB561D46DF}" dt="2022-10-25T10:32:16.711" v="426" actId="478"/>
          <ac:picMkLst>
            <pc:docMk/>
            <pc:sldMk cId="3563639607" sldId="263"/>
            <ac:picMk id="5122" creationId="{032E53FE-3380-D744-801F-4D519C6C4A43}"/>
          </ac:picMkLst>
        </pc:picChg>
      </pc:sldChg>
      <pc:sldChg chg="modSp mod">
        <pc:chgData name="(대학원생) 송상현 (도시환경공학과)" userId="70f2d841-58d8-4d83-bb54-db1f3fe2fa38" providerId="ADAL" clId="{5FF44575-4EF4-4F29-86C0-8BDB561D46DF}" dt="2022-10-25T11:37:47.146" v="844" actId="1035"/>
        <pc:sldMkLst>
          <pc:docMk/>
          <pc:sldMk cId="4227941374" sldId="377"/>
        </pc:sldMkLst>
        <pc:spChg chg="mod">
          <ac:chgData name="(대학원생) 송상현 (도시환경공학과)" userId="70f2d841-58d8-4d83-bb54-db1f3fe2fa38" providerId="ADAL" clId="{5FF44575-4EF4-4F29-86C0-8BDB561D46DF}" dt="2022-10-25T10:18:19.997" v="270" actId="2711"/>
          <ac:spMkLst>
            <pc:docMk/>
            <pc:sldMk cId="4227941374" sldId="377"/>
            <ac:spMk id="4" creationId="{4A7BECCD-4923-8342-84DA-E5C1B1088C32}"/>
          </ac:spMkLst>
        </pc:spChg>
        <pc:spChg chg="mod">
          <ac:chgData name="(대학원생) 송상현 (도시환경공학과)" userId="70f2d841-58d8-4d83-bb54-db1f3fe2fa38" providerId="ADAL" clId="{5FF44575-4EF4-4F29-86C0-8BDB561D46DF}" dt="2022-10-25T11:37:47.146" v="844" actId="1035"/>
          <ac:spMkLst>
            <pc:docMk/>
            <pc:sldMk cId="4227941374" sldId="377"/>
            <ac:spMk id="28" creationId="{DFE3E1A9-7062-0927-3DDB-32601F5AD31B}"/>
          </ac:spMkLst>
        </pc:spChg>
        <pc:spChg chg="mod">
          <ac:chgData name="(대학원생) 송상현 (도시환경공학과)" userId="70f2d841-58d8-4d83-bb54-db1f3fe2fa38" providerId="ADAL" clId="{5FF44575-4EF4-4F29-86C0-8BDB561D46DF}" dt="2022-10-25T11:37:47.146" v="844" actId="1035"/>
          <ac:spMkLst>
            <pc:docMk/>
            <pc:sldMk cId="4227941374" sldId="377"/>
            <ac:spMk id="30" creationId="{DC8045C7-AAC5-F370-2C6B-F7C2576EEB3D}"/>
          </ac:spMkLst>
        </pc:spChg>
        <pc:spChg chg="mod">
          <ac:chgData name="(대학원생) 송상현 (도시환경공학과)" userId="70f2d841-58d8-4d83-bb54-db1f3fe2fa38" providerId="ADAL" clId="{5FF44575-4EF4-4F29-86C0-8BDB561D46DF}" dt="2022-10-25T11:37:47.146" v="844" actId="1035"/>
          <ac:spMkLst>
            <pc:docMk/>
            <pc:sldMk cId="4227941374" sldId="377"/>
            <ac:spMk id="32" creationId="{7EC0E4BA-CB45-7071-A4DC-68DF195242B1}"/>
          </ac:spMkLst>
        </pc:spChg>
      </pc:sldChg>
      <pc:sldChg chg="addSp delSp modSp mod">
        <pc:chgData name="(대학원생) 송상현 (도시환경공학과)" userId="70f2d841-58d8-4d83-bb54-db1f3fe2fa38" providerId="ADAL" clId="{5FF44575-4EF4-4F29-86C0-8BDB561D46DF}" dt="2022-10-25T10:41:10.700" v="536" actId="1076"/>
        <pc:sldMkLst>
          <pc:docMk/>
          <pc:sldMk cId="181271020" sldId="433"/>
        </pc:sldMkLst>
        <pc:spChg chg="mod">
          <ac:chgData name="(대학원생) 송상현 (도시환경공학과)" userId="70f2d841-58d8-4d83-bb54-db1f3fe2fa38" providerId="ADAL" clId="{5FF44575-4EF4-4F29-86C0-8BDB561D46DF}" dt="2022-10-25T10:30:49.983" v="377" actId="14100"/>
          <ac:spMkLst>
            <pc:docMk/>
            <pc:sldMk cId="181271020" sldId="433"/>
            <ac:spMk id="3" creationId="{695484E3-A749-470F-B4C8-80671439A663}"/>
          </ac:spMkLst>
        </pc:spChg>
        <pc:spChg chg="mod">
          <ac:chgData name="(대학원생) 송상현 (도시환경공학과)" userId="70f2d841-58d8-4d83-bb54-db1f3fe2fa38" providerId="ADAL" clId="{5FF44575-4EF4-4F29-86C0-8BDB561D46DF}" dt="2022-10-25T10:30:44.342" v="376" actId="2710"/>
          <ac:spMkLst>
            <pc:docMk/>
            <pc:sldMk cId="181271020" sldId="433"/>
            <ac:spMk id="4" creationId="{4A7BECCD-4923-8342-84DA-E5C1B1088C32}"/>
          </ac:spMkLst>
        </pc:spChg>
        <pc:spChg chg="del mod topLvl">
          <ac:chgData name="(대학원생) 송상현 (도시환경공학과)" userId="70f2d841-58d8-4d83-bb54-db1f3fe2fa38" providerId="ADAL" clId="{5FF44575-4EF4-4F29-86C0-8BDB561D46DF}" dt="2022-10-25T10:28:07.553" v="343" actId="478"/>
          <ac:spMkLst>
            <pc:docMk/>
            <pc:sldMk cId="181271020" sldId="433"/>
            <ac:spMk id="5" creationId="{B0E9E562-339B-4F09-2B7C-846A664CD564}"/>
          </ac:spMkLst>
        </pc:spChg>
        <pc:spChg chg="del mod">
          <ac:chgData name="(대학원생) 송상현 (도시환경공학과)" userId="70f2d841-58d8-4d83-bb54-db1f3fe2fa38" providerId="ADAL" clId="{5FF44575-4EF4-4F29-86C0-8BDB561D46DF}" dt="2022-10-25T10:19:12.452" v="282" actId="478"/>
          <ac:spMkLst>
            <pc:docMk/>
            <pc:sldMk cId="181271020" sldId="433"/>
            <ac:spMk id="6" creationId="{59CEBDB3-3F0A-FE82-79E1-3E7D0EFD661D}"/>
          </ac:spMkLst>
        </pc:spChg>
        <pc:spChg chg="del mod topLvl">
          <ac:chgData name="(대학원생) 송상현 (도시환경공학과)" userId="70f2d841-58d8-4d83-bb54-db1f3fe2fa38" providerId="ADAL" clId="{5FF44575-4EF4-4F29-86C0-8BDB561D46DF}" dt="2022-10-25T10:19:15.375" v="284" actId="478"/>
          <ac:spMkLst>
            <pc:docMk/>
            <pc:sldMk cId="181271020" sldId="433"/>
            <ac:spMk id="7" creationId="{23647B97-445A-FB39-01FB-D8CF42602782}"/>
          </ac:spMkLst>
        </pc:spChg>
        <pc:spChg chg="add del mod">
          <ac:chgData name="(대학원생) 송상현 (도시환경공학과)" userId="70f2d841-58d8-4d83-bb54-db1f3fe2fa38" providerId="ADAL" clId="{5FF44575-4EF4-4F29-86C0-8BDB561D46DF}" dt="2022-10-25T10:28:10.176" v="344" actId="478"/>
          <ac:spMkLst>
            <pc:docMk/>
            <pc:sldMk cId="181271020" sldId="433"/>
            <ac:spMk id="8" creationId="{D46B8D98-7F52-47A6-561C-82583D67F6CF}"/>
          </ac:spMkLst>
        </pc:spChg>
        <pc:spChg chg="mod topLvl">
          <ac:chgData name="(대학원생) 송상현 (도시환경공학과)" userId="70f2d841-58d8-4d83-bb54-db1f3fe2fa38" providerId="ADAL" clId="{5FF44575-4EF4-4F29-86C0-8BDB561D46DF}" dt="2022-10-25T10:20:19.768" v="337" actId="1037"/>
          <ac:spMkLst>
            <pc:docMk/>
            <pc:sldMk cId="181271020" sldId="433"/>
            <ac:spMk id="29" creationId="{1A5B6988-C6AC-CCF0-C901-6ECAC79A2547}"/>
          </ac:spMkLst>
        </pc:spChg>
        <pc:spChg chg="mod">
          <ac:chgData name="(대학원생) 송상현 (도시환경공학과)" userId="70f2d841-58d8-4d83-bb54-db1f3fe2fa38" providerId="ADAL" clId="{5FF44575-4EF4-4F29-86C0-8BDB561D46DF}" dt="2022-10-25T10:21:43.770" v="341" actId="1076"/>
          <ac:spMkLst>
            <pc:docMk/>
            <pc:sldMk cId="181271020" sldId="433"/>
            <ac:spMk id="30" creationId="{A55D689B-7034-F82A-57DF-A73C2C99DE27}"/>
          </ac:spMkLst>
        </pc:spChg>
        <pc:spChg chg="del mod">
          <ac:chgData name="(대학원생) 송상현 (도시환경공학과)" userId="70f2d841-58d8-4d83-bb54-db1f3fe2fa38" providerId="ADAL" clId="{5FF44575-4EF4-4F29-86C0-8BDB561D46DF}" dt="2022-10-25T10:18:58.412" v="278" actId="478"/>
          <ac:spMkLst>
            <pc:docMk/>
            <pc:sldMk cId="181271020" sldId="433"/>
            <ac:spMk id="31" creationId="{70FF1D5F-DAB4-375D-0315-2F1C2E9DA791}"/>
          </ac:spMkLst>
        </pc:spChg>
        <pc:spChg chg="del mod ord">
          <ac:chgData name="(대학원생) 송상현 (도시환경공학과)" userId="70f2d841-58d8-4d83-bb54-db1f3fe2fa38" providerId="ADAL" clId="{5FF44575-4EF4-4F29-86C0-8BDB561D46DF}" dt="2022-10-25T10:19:37.532" v="294" actId="21"/>
          <ac:spMkLst>
            <pc:docMk/>
            <pc:sldMk cId="181271020" sldId="433"/>
            <ac:spMk id="32" creationId="{2558EFE5-5D94-4CCA-AABD-82CACCA0485F}"/>
          </ac:spMkLst>
        </pc:spChg>
        <pc:spChg chg="mod">
          <ac:chgData name="(대학원생) 송상현 (도시환경공학과)" userId="70f2d841-58d8-4d83-bb54-db1f3fe2fa38" providerId="ADAL" clId="{5FF44575-4EF4-4F29-86C0-8BDB561D46DF}" dt="2022-10-25T10:20:16.498" v="332" actId="1037"/>
          <ac:spMkLst>
            <pc:docMk/>
            <pc:sldMk cId="181271020" sldId="433"/>
            <ac:spMk id="33" creationId="{11D595EE-6E72-A20A-3C22-B6C2CB2ED29E}"/>
          </ac:spMkLst>
        </pc:spChg>
        <pc:spChg chg="mod">
          <ac:chgData name="(대학원생) 송상현 (도시환경공학과)" userId="70f2d841-58d8-4d83-bb54-db1f3fe2fa38" providerId="ADAL" clId="{5FF44575-4EF4-4F29-86C0-8BDB561D46DF}" dt="2022-10-25T10:31:13.258" v="388" actId="1035"/>
          <ac:spMkLst>
            <pc:docMk/>
            <pc:sldMk cId="181271020" sldId="433"/>
            <ac:spMk id="86" creationId="{B0BD8943-C1C6-F038-401D-6F7B1479690D}"/>
          </ac:spMkLst>
        </pc:spChg>
        <pc:spChg chg="mod">
          <ac:chgData name="(대학원생) 송상현 (도시환경공학과)" userId="70f2d841-58d8-4d83-bb54-db1f3fe2fa38" providerId="ADAL" clId="{5FF44575-4EF4-4F29-86C0-8BDB561D46DF}" dt="2022-10-25T10:30:59.694" v="382" actId="1035"/>
          <ac:spMkLst>
            <pc:docMk/>
            <pc:sldMk cId="181271020" sldId="433"/>
            <ac:spMk id="87" creationId="{D5462D95-9C99-A65D-7C01-8652F74B652C}"/>
          </ac:spMkLst>
        </pc:spChg>
        <pc:spChg chg="mod">
          <ac:chgData name="(대학원생) 송상현 (도시환경공학과)" userId="70f2d841-58d8-4d83-bb54-db1f3fe2fa38" providerId="ADAL" clId="{5FF44575-4EF4-4F29-86C0-8BDB561D46DF}" dt="2022-10-25T10:30:59.694" v="382" actId="1035"/>
          <ac:spMkLst>
            <pc:docMk/>
            <pc:sldMk cId="181271020" sldId="433"/>
            <ac:spMk id="88" creationId="{9CF221DE-3D56-E951-21CF-A11950ECBC40}"/>
          </ac:spMkLst>
        </pc:spChg>
        <pc:grpChg chg="add del mod">
          <ac:chgData name="(대학원생) 송상현 (도시환경공학과)" userId="70f2d841-58d8-4d83-bb54-db1f3fe2fa38" providerId="ADAL" clId="{5FF44575-4EF4-4F29-86C0-8BDB561D46DF}" dt="2022-10-25T10:19:15.375" v="284" actId="478"/>
          <ac:grpSpMkLst>
            <pc:docMk/>
            <pc:sldMk cId="181271020" sldId="433"/>
            <ac:grpSpMk id="2" creationId="{742D7DB2-D7FC-8C23-CDD1-45E10CC47395}"/>
          </ac:grpSpMkLst>
        </pc:grpChg>
        <pc:grpChg chg="add mod">
          <ac:chgData name="(대학원생) 송상현 (도시환경공학과)" userId="70f2d841-58d8-4d83-bb54-db1f3fe2fa38" providerId="ADAL" clId="{5FF44575-4EF4-4F29-86C0-8BDB561D46DF}" dt="2022-10-25T10:39:27.195" v="516" actId="164"/>
          <ac:grpSpMkLst>
            <pc:docMk/>
            <pc:sldMk cId="181271020" sldId="433"/>
            <ac:grpSpMk id="19" creationId="{9F930B30-FBAC-B124-FF9C-C790E67970B5}"/>
          </ac:grpSpMkLst>
        </pc:grpChg>
        <pc:grpChg chg="del">
          <ac:chgData name="(대학원생) 송상현 (도시환경공학과)" userId="70f2d841-58d8-4d83-bb54-db1f3fe2fa38" providerId="ADAL" clId="{5FF44575-4EF4-4F29-86C0-8BDB561D46DF}" dt="2022-10-25T10:18:51.074" v="275" actId="165"/>
          <ac:grpSpMkLst>
            <pc:docMk/>
            <pc:sldMk cId="181271020" sldId="433"/>
            <ac:grpSpMk id="25" creationId="{39F7524D-137C-986D-C88B-FFA2BB4EC374}"/>
          </ac:grpSpMkLst>
        </pc:grpChg>
        <pc:grpChg chg="del mod topLvl">
          <ac:chgData name="(대학원생) 송상현 (도시환경공학과)" userId="70f2d841-58d8-4d83-bb54-db1f3fe2fa38" providerId="ADAL" clId="{5FF44575-4EF4-4F29-86C0-8BDB561D46DF}" dt="2022-10-25T10:28:05.780" v="342" actId="478"/>
          <ac:grpSpMkLst>
            <pc:docMk/>
            <pc:sldMk cId="181271020" sldId="433"/>
            <ac:grpSpMk id="26" creationId="{98755F0E-3770-2CFA-C34F-05E031F7CB3A}"/>
          </ac:grpSpMkLst>
        </pc:grpChg>
        <pc:grpChg chg="mod">
          <ac:chgData name="(대학원생) 송상현 (도시환경공학과)" userId="70f2d841-58d8-4d83-bb54-db1f3fe2fa38" providerId="ADAL" clId="{5FF44575-4EF4-4F29-86C0-8BDB561D46DF}" dt="2022-10-25T10:41:10.700" v="536" actId="1076"/>
          <ac:grpSpMkLst>
            <pc:docMk/>
            <pc:sldMk cId="181271020" sldId="433"/>
            <ac:grpSpMk id="85" creationId="{A1EECB59-8A70-9018-EDDD-9D5732C7E5CD}"/>
          </ac:grpSpMkLst>
        </pc:grpChg>
        <pc:picChg chg="add mod modCrop">
          <ac:chgData name="(대학원생) 송상현 (도시환경공학과)" userId="70f2d841-58d8-4d83-bb54-db1f3fe2fa38" providerId="ADAL" clId="{5FF44575-4EF4-4F29-86C0-8BDB561D46DF}" dt="2022-10-25T10:33:47.407" v="436" actId="1076"/>
          <ac:picMkLst>
            <pc:docMk/>
            <pc:sldMk cId="181271020" sldId="433"/>
            <ac:picMk id="10" creationId="{6EB0310F-9090-A1A7-870A-3B21DC11FDD8}"/>
          </ac:picMkLst>
        </pc:picChg>
        <pc:picChg chg="add del mod">
          <ac:chgData name="(대학원생) 송상현 (도시환경공학과)" userId="70f2d841-58d8-4d83-bb54-db1f3fe2fa38" providerId="ADAL" clId="{5FF44575-4EF4-4F29-86C0-8BDB561D46DF}" dt="2022-10-25T10:31:41.978" v="423" actId="478"/>
          <ac:picMkLst>
            <pc:docMk/>
            <pc:sldMk cId="181271020" sldId="433"/>
            <ac:picMk id="11" creationId="{976F5E5B-593D-368C-55EC-23C2890FCFBE}"/>
          </ac:picMkLst>
        </pc:picChg>
        <pc:picChg chg="add del mod">
          <ac:chgData name="(대학원생) 송상현 (도시환경공학과)" userId="70f2d841-58d8-4d83-bb54-db1f3fe2fa38" providerId="ADAL" clId="{5FF44575-4EF4-4F29-86C0-8BDB561D46DF}" dt="2022-10-25T10:31:39.104" v="420"/>
          <ac:picMkLst>
            <pc:docMk/>
            <pc:sldMk cId="181271020" sldId="433"/>
            <ac:picMk id="12" creationId="{BF271296-92C3-1968-0D1F-6257C69D2388}"/>
          </ac:picMkLst>
        </pc:picChg>
        <pc:picChg chg="add del mod">
          <ac:chgData name="(대학원생) 송상현 (도시환경공학과)" userId="70f2d841-58d8-4d83-bb54-db1f3fe2fa38" providerId="ADAL" clId="{5FF44575-4EF4-4F29-86C0-8BDB561D46DF}" dt="2022-10-25T10:39:00.123" v="509" actId="478"/>
          <ac:picMkLst>
            <pc:docMk/>
            <pc:sldMk cId="181271020" sldId="433"/>
            <ac:picMk id="13" creationId="{D551F2F5-D787-9C87-9334-082C2637605C}"/>
          </ac:picMkLst>
        </pc:picChg>
        <pc:picChg chg="add del mod">
          <ac:chgData name="(대학원생) 송상현 (도시환경공학과)" userId="70f2d841-58d8-4d83-bb54-db1f3fe2fa38" providerId="ADAL" clId="{5FF44575-4EF4-4F29-86C0-8BDB561D46DF}" dt="2022-10-25T10:40:24.344" v="521" actId="478"/>
          <ac:picMkLst>
            <pc:docMk/>
            <pc:sldMk cId="181271020" sldId="433"/>
            <ac:picMk id="14" creationId="{D22002BD-C2F5-FA11-CAD1-72DA4D8AF90A}"/>
          </ac:picMkLst>
        </pc:picChg>
        <pc:picChg chg="add del mod">
          <ac:chgData name="(대학원생) 송상현 (도시환경공학과)" userId="70f2d841-58d8-4d83-bb54-db1f3fe2fa38" providerId="ADAL" clId="{5FF44575-4EF4-4F29-86C0-8BDB561D46DF}" dt="2022-10-25T10:40:24.344" v="521" actId="478"/>
          <ac:picMkLst>
            <pc:docMk/>
            <pc:sldMk cId="181271020" sldId="433"/>
            <ac:picMk id="15" creationId="{8413AE78-9670-B939-EFB1-172A0292C747}"/>
          </ac:picMkLst>
        </pc:picChg>
        <pc:picChg chg="add del mod">
          <ac:chgData name="(대학원생) 송상현 (도시환경공학과)" userId="70f2d841-58d8-4d83-bb54-db1f3fe2fa38" providerId="ADAL" clId="{5FF44575-4EF4-4F29-86C0-8BDB561D46DF}" dt="2022-10-25T10:40:24.344" v="521" actId="478"/>
          <ac:picMkLst>
            <pc:docMk/>
            <pc:sldMk cId="181271020" sldId="433"/>
            <ac:picMk id="16" creationId="{5B4845EE-6DC2-B779-2BFC-685AED11379A}"/>
          </ac:picMkLst>
        </pc:picChg>
        <pc:picChg chg="del mod">
          <ac:chgData name="(대학원생) 송상현 (도시환경공학과)" userId="70f2d841-58d8-4d83-bb54-db1f3fe2fa38" providerId="ADAL" clId="{5FF44575-4EF4-4F29-86C0-8BDB561D46DF}" dt="2022-10-25T10:29:37.321" v="363" actId="21"/>
          <ac:picMkLst>
            <pc:docMk/>
            <pc:sldMk cId="181271020" sldId="433"/>
            <ac:picMk id="17" creationId="{41E97A75-75ED-1E58-335E-30C34A1C4D98}"/>
          </ac:picMkLst>
        </pc:picChg>
        <pc:picChg chg="add del mod">
          <ac:chgData name="(대학원생) 송상현 (도시환경공학과)" userId="70f2d841-58d8-4d83-bb54-db1f3fe2fa38" providerId="ADAL" clId="{5FF44575-4EF4-4F29-86C0-8BDB561D46DF}" dt="2022-10-25T10:41:01.825" v="534" actId="1076"/>
          <ac:picMkLst>
            <pc:docMk/>
            <pc:sldMk cId="181271020" sldId="433"/>
            <ac:picMk id="18" creationId="{2BA6505F-844B-3C12-4632-13084DCFF41A}"/>
          </ac:picMkLst>
        </pc:picChg>
        <pc:picChg chg="add del mod">
          <ac:chgData name="(대학원생) 송상현 (도시환경공학과)" userId="70f2d841-58d8-4d83-bb54-db1f3fe2fa38" providerId="ADAL" clId="{5FF44575-4EF4-4F29-86C0-8BDB561D46DF}" dt="2022-10-25T10:40:30.258" v="524"/>
          <ac:picMkLst>
            <pc:docMk/>
            <pc:sldMk cId="181271020" sldId="433"/>
            <ac:picMk id="20" creationId="{98A220AB-3FC1-09DE-4F96-EE8AFC6EC181}"/>
          </ac:picMkLst>
        </pc:picChg>
        <pc:picChg chg="add mod">
          <ac:chgData name="(대학원생) 송상현 (도시환경공학과)" userId="70f2d841-58d8-4d83-bb54-db1f3fe2fa38" providerId="ADAL" clId="{5FF44575-4EF4-4F29-86C0-8BDB561D46DF}" dt="2022-10-25T10:41:01.825" v="534" actId="1076"/>
          <ac:picMkLst>
            <pc:docMk/>
            <pc:sldMk cId="181271020" sldId="433"/>
            <ac:picMk id="21" creationId="{08FEDA44-1E00-70D2-B459-368F0045E5E3}"/>
          </ac:picMkLst>
        </pc:picChg>
        <pc:picChg chg="add del mod">
          <ac:chgData name="(대학원생) 송상현 (도시환경공학과)" userId="70f2d841-58d8-4d83-bb54-db1f3fe2fa38" providerId="ADAL" clId="{5FF44575-4EF4-4F29-86C0-8BDB561D46DF}" dt="2022-10-25T10:40:48.124" v="531"/>
          <ac:picMkLst>
            <pc:docMk/>
            <pc:sldMk cId="181271020" sldId="433"/>
            <ac:picMk id="22" creationId="{64D70D51-5622-E369-DC7B-9D35524382AB}"/>
          </ac:picMkLst>
        </pc:picChg>
        <pc:picChg chg="add mod">
          <ac:chgData name="(대학원생) 송상현 (도시환경공학과)" userId="70f2d841-58d8-4d83-bb54-db1f3fe2fa38" providerId="ADAL" clId="{5FF44575-4EF4-4F29-86C0-8BDB561D46DF}" dt="2022-10-25T10:41:01.825" v="534" actId="1076"/>
          <ac:picMkLst>
            <pc:docMk/>
            <pc:sldMk cId="181271020" sldId="433"/>
            <ac:picMk id="23" creationId="{B37DA6A5-9804-EEE9-F253-81E3EAA4F755}"/>
          </ac:picMkLst>
        </pc:picChg>
        <pc:picChg chg="add mod">
          <ac:chgData name="(대학원생) 송상현 (도시환경공학과)" userId="70f2d841-58d8-4d83-bb54-db1f3fe2fa38" providerId="ADAL" clId="{5FF44575-4EF4-4F29-86C0-8BDB561D46DF}" dt="2022-10-25T10:41:01.825" v="534" actId="1076"/>
          <ac:picMkLst>
            <pc:docMk/>
            <pc:sldMk cId="181271020" sldId="433"/>
            <ac:picMk id="24" creationId="{052FB9FA-9B28-E433-8CD1-8D776D931692}"/>
          </ac:picMkLst>
        </pc:picChg>
        <pc:picChg chg="del mod">
          <ac:chgData name="(대학원생) 송상현 (도시환경공학과)" userId="70f2d841-58d8-4d83-bb54-db1f3fe2fa38" providerId="ADAL" clId="{5FF44575-4EF4-4F29-86C0-8BDB561D46DF}" dt="2022-10-25T10:29:58.397" v="371" actId="478"/>
          <ac:picMkLst>
            <pc:docMk/>
            <pc:sldMk cId="181271020" sldId="433"/>
            <ac:picMk id="34" creationId="{14EC41C5-3323-DC4D-ABDF-DCE5D87CA66E}"/>
          </ac:picMkLst>
        </pc:picChg>
        <pc:picChg chg="add del">
          <ac:chgData name="(대학원생) 송상현 (도시환경공학과)" userId="70f2d841-58d8-4d83-bb54-db1f3fe2fa38" providerId="ADAL" clId="{5FF44575-4EF4-4F29-86C0-8BDB561D46DF}" dt="2022-10-25T10:33:52.994" v="438" actId="478"/>
          <ac:picMkLst>
            <pc:docMk/>
            <pc:sldMk cId="181271020" sldId="433"/>
            <ac:picMk id="2050" creationId="{7F3C68E5-9A9B-1E1F-8482-E5F58A2AF6C5}"/>
          </ac:picMkLst>
        </pc:picChg>
        <pc:picChg chg="add del">
          <ac:chgData name="(대학원생) 송상현 (도시환경공학과)" userId="70f2d841-58d8-4d83-bb54-db1f3fe2fa38" providerId="ADAL" clId="{5FF44575-4EF4-4F29-86C0-8BDB561D46DF}" dt="2022-10-25T10:34:08.793" v="440" actId="478"/>
          <ac:picMkLst>
            <pc:docMk/>
            <pc:sldMk cId="181271020" sldId="433"/>
            <ac:picMk id="2052" creationId="{BACE8367-430D-D69D-DF40-696D89992109}"/>
          </ac:picMkLst>
        </pc:picChg>
        <pc:picChg chg="add del">
          <ac:chgData name="(대학원생) 송상현 (도시환경공학과)" userId="70f2d841-58d8-4d83-bb54-db1f3fe2fa38" providerId="ADAL" clId="{5FF44575-4EF4-4F29-86C0-8BDB561D46DF}" dt="2022-10-25T10:34:16.792" v="442" actId="478"/>
          <ac:picMkLst>
            <pc:docMk/>
            <pc:sldMk cId="181271020" sldId="433"/>
            <ac:picMk id="2054" creationId="{80C5C28A-5FED-605C-4CB8-C05B5BDA5B64}"/>
          </ac:picMkLst>
        </pc:picChg>
        <pc:picChg chg="add del mod">
          <ac:chgData name="(대학원생) 송상현 (도시환경공학과)" userId="70f2d841-58d8-4d83-bb54-db1f3fe2fa38" providerId="ADAL" clId="{5FF44575-4EF4-4F29-86C0-8BDB561D46DF}" dt="2022-10-25T10:40:24.344" v="521" actId="478"/>
          <ac:picMkLst>
            <pc:docMk/>
            <pc:sldMk cId="181271020" sldId="433"/>
            <ac:picMk id="2056" creationId="{83A25518-BA00-96CF-345C-EB86AA2ABBEF}"/>
          </ac:picMkLst>
        </pc:picChg>
      </pc:sldChg>
      <pc:sldChg chg="modSp mod">
        <pc:chgData name="(대학원생) 송상현 (도시환경공학과)" userId="70f2d841-58d8-4d83-bb54-db1f3fe2fa38" providerId="ADAL" clId="{5FF44575-4EF4-4F29-86C0-8BDB561D46DF}" dt="2022-10-25T10:18:24.381" v="271" actId="2711"/>
        <pc:sldMkLst>
          <pc:docMk/>
          <pc:sldMk cId="481752128" sldId="496"/>
        </pc:sldMkLst>
        <pc:spChg chg="mod">
          <ac:chgData name="(대학원생) 송상현 (도시환경공학과)" userId="70f2d841-58d8-4d83-bb54-db1f3fe2fa38" providerId="ADAL" clId="{5FF44575-4EF4-4F29-86C0-8BDB561D46DF}" dt="2022-10-25T10:18:24.381" v="271" actId="2711"/>
          <ac:spMkLst>
            <pc:docMk/>
            <pc:sldMk cId="481752128" sldId="496"/>
            <ac:spMk id="4" creationId="{4A7BECCD-4923-8342-84DA-E5C1B1088C32}"/>
          </ac:spMkLst>
        </pc:spChg>
      </pc:sldChg>
      <pc:sldChg chg="modSp mod">
        <pc:chgData name="(대학원생) 송상현 (도시환경공학과)" userId="70f2d841-58d8-4d83-bb54-db1f3fe2fa38" providerId="ADAL" clId="{5FF44575-4EF4-4F29-86C0-8BDB561D46DF}" dt="2022-10-25T11:37:18.052" v="828" actId="1076"/>
        <pc:sldMkLst>
          <pc:docMk/>
          <pc:sldMk cId="234258610" sldId="506"/>
        </pc:sldMkLst>
        <pc:spChg chg="mod">
          <ac:chgData name="(대학원생) 송상현 (도시환경공학과)" userId="70f2d841-58d8-4d83-bb54-db1f3fe2fa38" providerId="ADAL" clId="{5FF44575-4EF4-4F29-86C0-8BDB561D46DF}" dt="2022-10-25T10:18:28.697" v="272" actId="2711"/>
          <ac:spMkLst>
            <pc:docMk/>
            <pc:sldMk cId="234258610" sldId="506"/>
            <ac:spMk id="4" creationId="{4A7BECCD-4923-8342-84DA-E5C1B1088C32}"/>
          </ac:spMkLst>
        </pc:spChg>
        <pc:spChg chg="mod">
          <ac:chgData name="(대학원생) 송상현 (도시환경공학과)" userId="70f2d841-58d8-4d83-bb54-db1f3fe2fa38" providerId="ADAL" clId="{5FF44575-4EF4-4F29-86C0-8BDB561D46DF}" dt="2022-10-25T11:37:18.052" v="828" actId="1076"/>
          <ac:spMkLst>
            <pc:docMk/>
            <pc:sldMk cId="234258610" sldId="506"/>
            <ac:spMk id="7" creationId="{0A068E0B-8481-92A3-9E50-0213ABD3EDFC}"/>
          </ac:spMkLst>
        </pc:spChg>
      </pc:sldChg>
      <pc:sldChg chg="del">
        <pc:chgData name="(대학원생) 송상현 (도시환경공학과)" userId="70f2d841-58d8-4d83-bb54-db1f3fe2fa38" providerId="ADAL" clId="{5FF44575-4EF4-4F29-86C0-8BDB561D46DF}" dt="2022-10-25T10:12:03.174" v="204" actId="47"/>
        <pc:sldMkLst>
          <pc:docMk/>
          <pc:sldMk cId="3213250549" sldId="524"/>
        </pc:sldMkLst>
      </pc:sldChg>
      <pc:sldChg chg="addSp delSp modSp mod">
        <pc:chgData name="(대학원생) 송상현 (도시환경공학과)" userId="70f2d841-58d8-4d83-bb54-db1f3fe2fa38" providerId="ADAL" clId="{5FF44575-4EF4-4F29-86C0-8BDB561D46DF}" dt="2022-10-25T10:51:57.556" v="633" actId="1076"/>
        <pc:sldMkLst>
          <pc:docMk/>
          <pc:sldMk cId="2966637141" sldId="538"/>
        </pc:sldMkLst>
        <pc:spChg chg="mod">
          <ac:chgData name="(대학원생) 송상현 (도시환경공학과)" userId="70f2d841-58d8-4d83-bb54-db1f3fe2fa38" providerId="ADAL" clId="{5FF44575-4EF4-4F29-86C0-8BDB561D46DF}" dt="2022-10-25T10:51:57.556" v="633" actId="1076"/>
          <ac:spMkLst>
            <pc:docMk/>
            <pc:sldMk cId="2966637141" sldId="538"/>
            <ac:spMk id="4" creationId="{34B306D4-5EDE-D55E-3F7D-94FF6E2AA40B}"/>
          </ac:spMkLst>
        </pc:spChg>
        <pc:spChg chg="mod topLvl">
          <ac:chgData name="(대학원생) 송상현 (도시환경공학과)" userId="70f2d841-58d8-4d83-bb54-db1f3fe2fa38" providerId="ADAL" clId="{5FF44575-4EF4-4F29-86C0-8BDB561D46DF}" dt="2022-10-25T10:51:57.556" v="633" actId="1076"/>
          <ac:spMkLst>
            <pc:docMk/>
            <pc:sldMk cId="2966637141" sldId="538"/>
            <ac:spMk id="8" creationId="{8D92A833-FEA3-95B1-3F1F-558C33D0846E}"/>
          </ac:spMkLst>
        </pc:spChg>
        <pc:spChg chg="del mod topLvl">
          <ac:chgData name="(대학원생) 송상현 (도시환경공학과)" userId="70f2d841-58d8-4d83-bb54-db1f3fe2fa38" providerId="ADAL" clId="{5FF44575-4EF4-4F29-86C0-8BDB561D46DF}" dt="2022-10-25T10:51:02.443" v="607" actId="478"/>
          <ac:spMkLst>
            <pc:docMk/>
            <pc:sldMk cId="2966637141" sldId="538"/>
            <ac:spMk id="9" creationId="{16E43A0B-11E6-4A58-B1A5-695018BD2AD6}"/>
          </ac:spMkLst>
        </pc:spChg>
        <pc:spChg chg="mod topLvl">
          <ac:chgData name="(대학원생) 송상현 (도시환경공학과)" userId="70f2d841-58d8-4d83-bb54-db1f3fe2fa38" providerId="ADAL" clId="{5FF44575-4EF4-4F29-86C0-8BDB561D46DF}" dt="2022-10-25T10:51:57.556" v="633" actId="1076"/>
          <ac:spMkLst>
            <pc:docMk/>
            <pc:sldMk cId="2966637141" sldId="538"/>
            <ac:spMk id="10" creationId="{1A57ADD7-D459-93AF-8965-38A998F5DA21}"/>
          </ac:spMkLst>
        </pc:spChg>
        <pc:spChg chg="mod topLvl">
          <ac:chgData name="(대학원생) 송상현 (도시환경공학과)" userId="70f2d841-58d8-4d83-bb54-db1f3fe2fa38" providerId="ADAL" clId="{5FF44575-4EF4-4F29-86C0-8BDB561D46DF}" dt="2022-10-25T10:51:57.556" v="633" actId="1076"/>
          <ac:spMkLst>
            <pc:docMk/>
            <pc:sldMk cId="2966637141" sldId="538"/>
            <ac:spMk id="13" creationId="{0246EA14-0043-72AC-DC10-D232F9170A5E}"/>
          </ac:spMkLst>
        </pc:spChg>
        <pc:spChg chg="del mod topLvl">
          <ac:chgData name="(대학원생) 송상현 (도시환경공학과)" userId="70f2d841-58d8-4d83-bb54-db1f3fe2fa38" providerId="ADAL" clId="{5FF44575-4EF4-4F29-86C0-8BDB561D46DF}" dt="2022-10-25T10:51:48.331" v="632" actId="478"/>
          <ac:spMkLst>
            <pc:docMk/>
            <pc:sldMk cId="2966637141" sldId="538"/>
            <ac:spMk id="15" creationId="{52D9EEAD-647F-4BD8-99E8-A353A4730418}"/>
          </ac:spMkLst>
        </pc:spChg>
        <pc:spChg chg="del mod topLvl">
          <ac:chgData name="(대학원생) 송상현 (도시환경공학과)" userId="70f2d841-58d8-4d83-bb54-db1f3fe2fa38" providerId="ADAL" clId="{5FF44575-4EF4-4F29-86C0-8BDB561D46DF}" dt="2022-10-25T10:51:48.331" v="632" actId="478"/>
          <ac:spMkLst>
            <pc:docMk/>
            <pc:sldMk cId="2966637141" sldId="538"/>
            <ac:spMk id="16" creationId="{383A7260-D50A-9DCD-50B3-D3AF9E8860F3}"/>
          </ac:spMkLst>
        </pc:spChg>
        <pc:spChg chg="mod topLvl">
          <ac:chgData name="(대학원생) 송상현 (도시환경공학과)" userId="70f2d841-58d8-4d83-bb54-db1f3fe2fa38" providerId="ADAL" clId="{5FF44575-4EF4-4F29-86C0-8BDB561D46DF}" dt="2022-10-25T10:51:57.556" v="633" actId="1076"/>
          <ac:spMkLst>
            <pc:docMk/>
            <pc:sldMk cId="2966637141" sldId="538"/>
            <ac:spMk id="17" creationId="{10E7E80F-018F-829A-0E98-DE8BB9FABAA6}"/>
          </ac:spMkLst>
        </pc:spChg>
        <pc:spChg chg="del mod topLvl">
          <ac:chgData name="(대학원생) 송상현 (도시환경공학과)" userId="70f2d841-58d8-4d83-bb54-db1f3fe2fa38" providerId="ADAL" clId="{5FF44575-4EF4-4F29-86C0-8BDB561D46DF}" dt="2022-10-25T10:51:02.443" v="607" actId="478"/>
          <ac:spMkLst>
            <pc:docMk/>
            <pc:sldMk cId="2966637141" sldId="538"/>
            <ac:spMk id="18" creationId="{930B54B2-B22E-11D5-BF02-0929BA0E43A9}"/>
          </ac:spMkLst>
        </pc:spChg>
        <pc:spChg chg="mod">
          <ac:chgData name="(대학원생) 송상현 (도시환경공학과)" userId="70f2d841-58d8-4d83-bb54-db1f3fe2fa38" providerId="ADAL" clId="{5FF44575-4EF4-4F29-86C0-8BDB561D46DF}" dt="2022-10-25T10:51:57.556" v="633" actId="1076"/>
          <ac:spMkLst>
            <pc:docMk/>
            <pc:sldMk cId="2966637141" sldId="538"/>
            <ac:spMk id="61" creationId="{F01A9492-77AF-3FEB-D063-F02733ECC53B}"/>
          </ac:spMkLst>
        </pc:spChg>
        <pc:spChg chg="add mod">
          <ac:chgData name="(대학원생) 송상현 (도시환경공학과)" userId="70f2d841-58d8-4d83-bb54-db1f3fe2fa38" providerId="ADAL" clId="{5FF44575-4EF4-4F29-86C0-8BDB561D46DF}" dt="2022-10-25T10:51:57.556" v="633" actId="1076"/>
          <ac:spMkLst>
            <pc:docMk/>
            <pc:sldMk cId="2966637141" sldId="538"/>
            <ac:spMk id="63" creationId="{C75494C1-176E-72F7-2832-290E515A5608}"/>
          </ac:spMkLst>
        </pc:spChg>
        <pc:spChg chg="add mod">
          <ac:chgData name="(대학원생) 송상현 (도시환경공학과)" userId="70f2d841-58d8-4d83-bb54-db1f3fe2fa38" providerId="ADAL" clId="{5FF44575-4EF4-4F29-86C0-8BDB561D46DF}" dt="2022-10-25T10:51:57.556" v="633" actId="1076"/>
          <ac:spMkLst>
            <pc:docMk/>
            <pc:sldMk cId="2966637141" sldId="538"/>
            <ac:spMk id="64" creationId="{C4F95476-C2B4-B6BE-5C5C-8CA482F43A2B}"/>
          </ac:spMkLst>
        </pc:spChg>
        <pc:grpChg chg="del mod">
          <ac:chgData name="(대학원생) 송상현 (도시환경공학과)" userId="70f2d841-58d8-4d83-bb54-db1f3fe2fa38" providerId="ADAL" clId="{5FF44575-4EF4-4F29-86C0-8BDB561D46DF}" dt="2022-10-25T10:47:39.902" v="554" actId="165"/>
          <ac:grpSpMkLst>
            <pc:docMk/>
            <pc:sldMk cId="2966637141" sldId="538"/>
            <ac:grpSpMk id="6" creationId="{E2DA0755-0ED3-B3DF-E3D3-2DFD039B74EC}"/>
          </ac:grpSpMkLst>
        </pc:grpChg>
        <pc:grpChg chg="del mod topLvl">
          <ac:chgData name="(대학원생) 송상현 (도시환경공학과)" userId="70f2d841-58d8-4d83-bb54-db1f3fe2fa38" providerId="ADAL" clId="{5FF44575-4EF4-4F29-86C0-8BDB561D46DF}" dt="2022-10-25T10:47:45.538" v="557" actId="165"/>
          <ac:grpSpMkLst>
            <pc:docMk/>
            <pc:sldMk cId="2966637141" sldId="538"/>
            <ac:grpSpMk id="7" creationId="{C467868F-0B15-6B95-D87B-1E605472DE89}"/>
          </ac:grpSpMkLst>
        </pc:grpChg>
        <pc:grpChg chg="del mod topLvl">
          <ac:chgData name="(대학원생) 송상현 (도시환경공학과)" userId="70f2d841-58d8-4d83-bb54-db1f3fe2fa38" providerId="ADAL" clId="{5FF44575-4EF4-4F29-86C0-8BDB561D46DF}" dt="2022-10-25T10:47:48.889" v="558" actId="165"/>
          <ac:grpSpMkLst>
            <pc:docMk/>
            <pc:sldMk cId="2966637141" sldId="538"/>
            <ac:grpSpMk id="12" creationId="{D93D8B2F-1D1A-E5E9-C6F1-5C8CAA6E1565}"/>
          </ac:grpSpMkLst>
        </pc:grpChg>
        <pc:grpChg chg="add del mod">
          <ac:chgData name="(대학원생) 송상현 (도시환경공학과)" userId="70f2d841-58d8-4d83-bb54-db1f3fe2fa38" providerId="ADAL" clId="{5FF44575-4EF4-4F29-86C0-8BDB561D46DF}" dt="2022-10-25T10:50:31.007" v="599" actId="165"/>
          <ac:grpSpMkLst>
            <pc:docMk/>
            <pc:sldMk cId="2966637141" sldId="538"/>
            <ac:grpSpMk id="19" creationId="{A64517D2-B7F6-EA8F-A67C-609A9CEB0465}"/>
          </ac:grpSpMkLst>
        </pc:grpChg>
        <pc:grpChg chg="add del mod">
          <ac:chgData name="(대학원생) 송상현 (도시환경공학과)" userId="70f2d841-58d8-4d83-bb54-db1f3fe2fa38" providerId="ADAL" clId="{5FF44575-4EF4-4F29-86C0-8BDB561D46DF}" dt="2022-10-25T10:50:37.035" v="601" actId="165"/>
          <ac:grpSpMkLst>
            <pc:docMk/>
            <pc:sldMk cId="2966637141" sldId="538"/>
            <ac:grpSpMk id="30" creationId="{A6DFBA3A-057C-CF8F-924B-39640657E1A7}"/>
          </ac:grpSpMkLst>
        </pc:grpChg>
        <pc:grpChg chg="add del mod">
          <ac:chgData name="(대학원생) 송상현 (도시환경공학과)" userId="70f2d841-58d8-4d83-bb54-db1f3fe2fa38" providerId="ADAL" clId="{5FF44575-4EF4-4F29-86C0-8BDB561D46DF}" dt="2022-10-25T10:50:34.566" v="600" actId="165"/>
          <ac:grpSpMkLst>
            <pc:docMk/>
            <pc:sldMk cId="2966637141" sldId="538"/>
            <ac:grpSpMk id="62" creationId="{E1B9F064-87F7-3EE9-FB2F-06DB18B53586}"/>
          </ac:grpSpMkLst>
        </pc:grpChg>
        <pc:picChg chg="add mod ord">
          <ac:chgData name="(대학원생) 송상현 (도시환경공학과)" userId="70f2d841-58d8-4d83-bb54-db1f3fe2fa38" providerId="ADAL" clId="{5FF44575-4EF4-4F29-86C0-8BDB561D46DF}" dt="2022-10-25T10:51:57.556" v="633" actId="1076"/>
          <ac:picMkLst>
            <pc:docMk/>
            <pc:sldMk cId="2966637141" sldId="538"/>
            <ac:picMk id="11" creationId="{5FF24F8A-9F5E-EA7B-F962-1622D75AEBB3}"/>
          </ac:picMkLst>
        </pc:picChg>
      </pc:sldChg>
      <pc:sldChg chg="addSp delSp modSp mod">
        <pc:chgData name="(대학원생) 송상현 (도시환경공학과)" userId="70f2d841-58d8-4d83-bb54-db1f3fe2fa38" providerId="ADAL" clId="{5FF44575-4EF4-4F29-86C0-8BDB561D46DF}" dt="2022-10-25T11:33:08.459" v="823" actId="14100"/>
        <pc:sldMkLst>
          <pc:docMk/>
          <pc:sldMk cId="2962783558" sldId="546"/>
        </pc:sldMkLst>
        <pc:spChg chg="mod">
          <ac:chgData name="(대학원생) 송상현 (도시환경공학과)" userId="70f2d841-58d8-4d83-bb54-db1f3fe2fa38" providerId="ADAL" clId="{5FF44575-4EF4-4F29-86C0-8BDB561D46DF}" dt="2022-10-25T11:33:08.459" v="823" actId="14100"/>
          <ac:spMkLst>
            <pc:docMk/>
            <pc:sldMk cId="2962783558" sldId="546"/>
            <ac:spMk id="13" creationId="{5495692C-2FB4-0D4C-AE9D-B8B67FB64A3D}"/>
          </ac:spMkLst>
        </pc:spChg>
        <pc:grpChg chg="mod">
          <ac:chgData name="(대학원생) 송상현 (도시환경공학과)" userId="70f2d841-58d8-4d83-bb54-db1f3fe2fa38" providerId="ADAL" clId="{5FF44575-4EF4-4F29-86C0-8BDB561D46DF}" dt="2022-10-25T11:32:59.640" v="822" actId="1076"/>
          <ac:grpSpMkLst>
            <pc:docMk/>
            <pc:sldMk cId="2962783558" sldId="546"/>
            <ac:grpSpMk id="8" creationId="{51CAEA33-3149-3146-76BE-7E1AAE45C089}"/>
          </ac:grpSpMkLst>
        </pc:grpChg>
        <pc:picChg chg="mod modCrop">
          <ac:chgData name="(대학원생) 송상현 (도시환경공학과)" userId="70f2d841-58d8-4d83-bb54-db1f3fe2fa38" providerId="ADAL" clId="{5FF44575-4EF4-4F29-86C0-8BDB561D46DF}" dt="2022-10-25T11:32:56.368" v="821" actId="1076"/>
          <ac:picMkLst>
            <pc:docMk/>
            <pc:sldMk cId="2962783558" sldId="546"/>
            <ac:picMk id="2" creationId="{A253E783-DEA1-4E14-69D7-B5C8810AC176}"/>
          </ac:picMkLst>
        </pc:picChg>
        <pc:picChg chg="add del mod modCrop">
          <ac:chgData name="(대학원생) 송상현 (도시환경공학과)" userId="70f2d841-58d8-4d83-bb54-db1f3fe2fa38" providerId="ADAL" clId="{5FF44575-4EF4-4F29-86C0-8BDB561D46DF}" dt="2022-10-25T11:32:46.326" v="818" actId="478"/>
          <ac:picMkLst>
            <pc:docMk/>
            <pc:sldMk cId="2962783558" sldId="546"/>
            <ac:picMk id="7" creationId="{8388A22B-26C5-54CF-8D44-707BF649BC0A}"/>
          </ac:picMkLst>
        </pc:picChg>
      </pc:sldChg>
      <pc:sldChg chg="modSp mod">
        <pc:chgData name="(대학원생) 송상현 (도시환경공학과)" userId="70f2d841-58d8-4d83-bb54-db1f3fe2fa38" providerId="ADAL" clId="{5FF44575-4EF4-4F29-86C0-8BDB561D46DF}" dt="2022-10-25T10:42:19.717" v="538" actId="947"/>
        <pc:sldMkLst>
          <pc:docMk/>
          <pc:sldMk cId="4062846996" sldId="552"/>
        </pc:sldMkLst>
        <pc:spChg chg="mod">
          <ac:chgData name="(대학원생) 송상현 (도시환경공학과)" userId="70f2d841-58d8-4d83-bb54-db1f3fe2fa38" providerId="ADAL" clId="{5FF44575-4EF4-4F29-86C0-8BDB561D46DF}" dt="2022-10-25T10:42:19.717" v="538" actId="947"/>
          <ac:spMkLst>
            <pc:docMk/>
            <pc:sldMk cId="4062846996" sldId="552"/>
            <ac:spMk id="3" creationId="{C4BAE261-6FE8-40B6-B081-60F4027FBFEE}"/>
          </ac:spMkLst>
        </pc:spChg>
        <pc:spChg chg="mod">
          <ac:chgData name="(대학원생) 송상현 (도시환경공학과)" userId="70f2d841-58d8-4d83-bb54-db1f3fe2fa38" providerId="ADAL" clId="{5FF44575-4EF4-4F29-86C0-8BDB561D46DF}" dt="2022-10-25T10:11:12.632" v="196" actId="1076"/>
          <ac:spMkLst>
            <pc:docMk/>
            <pc:sldMk cId="4062846996" sldId="552"/>
            <ac:spMk id="4" creationId="{D4D89863-C703-CC72-6530-BB410813CBE4}"/>
          </ac:spMkLst>
        </pc:spChg>
        <pc:spChg chg="mod">
          <ac:chgData name="(대학원생) 송상현 (도시환경공학과)" userId="70f2d841-58d8-4d83-bb54-db1f3fe2fa38" providerId="ADAL" clId="{5FF44575-4EF4-4F29-86C0-8BDB561D46DF}" dt="2022-10-25T10:11:18.763" v="198" actId="207"/>
          <ac:spMkLst>
            <pc:docMk/>
            <pc:sldMk cId="4062846996" sldId="552"/>
            <ac:spMk id="7" creationId="{29E7297D-A675-A5F7-07A1-DB6B3A45297C}"/>
          </ac:spMkLst>
        </pc:spChg>
        <pc:graphicFrameChg chg="mod">
          <ac:chgData name="(대학원생) 송상현 (도시환경공학과)" userId="70f2d841-58d8-4d83-bb54-db1f3fe2fa38" providerId="ADAL" clId="{5FF44575-4EF4-4F29-86C0-8BDB561D46DF}" dt="2022-10-25T10:11:12.632" v="196" actId="1076"/>
          <ac:graphicFrameMkLst>
            <pc:docMk/>
            <pc:sldMk cId="4062846996" sldId="552"/>
            <ac:graphicFrameMk id="2" creationId="{A28E1D27-E0B0-F25E-F0F9-CA5DD0BACAFF}"/>
          </ac:graphicFrameMkLst>
        </pc:graphicFrameChg>
      </pc:sldChg>
      <pc:sldChg chg="modSp mod">
        <pc:chgData name="(대학원생) 송상현 (도시환경공학과)" userId="70f2d841-58d8-4d83-bb54-db1f3fe2fa38" providerId="ADAL" clId="{5FF44575-4EF4-4F29-86C0-8BDB561D46DF}" dt="2022-10-25T10:46:24.060" v="539" actId="2711"/>
        <pc:sldMkLst>
          <pc:docMk/>
          <pc:sldMk cId="1597627006" sldId="640"/>
        </pc:sldMkLst>
        <pc:spChg chg="mod">
          <ac:chgData name="(대학원생) 송상현 (도시환경공학과)" userId="70f2d841-58d8-4d83-bb54-db1f3fe2fa38" providerId="ADAL" clId="{5FF44575-4EF4-4F29-86C0-8BDB561D46DF}" dt="2022-10-25T10:46:24.060" v="539" actId="2711"/>
          <ac:spMkLst>
            <pc:docMk/>
            <pc:sldMk cId="1597627006" sldId="640"/>
            <ac:spMk id="24" creationId="{5AE0A8A0-F9C5-3EA9-A4E4-7DEC31ACFB2F}"/>
          </ac:spMkLst>
        </pc:spChg>
        <pc:spChg chg="mod">
          <ac:chgData name="(대학원생) 송상현 (도시환경공학과)" userId="70f2d841-58d8-4d83-bb54-db1f3fe2fa38" providerId="ADAL" clId="{5FF44575-4EF4-4F29-86C0-8BDB561D46DF}" dt="2022-10-25T10:46:24.060" v="539" actId="2711"/>
          <ac:spMkLst>
            <pc:docMk/>
            <pc:sldMk cId="1597627006" sldId="640"/>
            <ac:spMk id="32" creationId="{81E1C5E4-6205-4237-0D13-8F653D97068B}"/>
          </ac:spMkLst>
        </pc:spChg>
        <pc:spChg chg="mod">
          <ac:chgData name="(대학원생) 송상현 (도시환경공학과)" userId="70f2d841-58d8-4d83-bb54-db1f3fe2fa38" providerId="ADAL" clId="{5FF44575-4EF4-4F29-86C0-8BDB561D46DF}" dt="2022-10-25T10:46:24.060" v="539" actId="2711"/>
          <ac:spMkLst>
            <pc:docMk/>
            <pc:sldMk cId="1597627006" sldId="640"/>
            <ac:spMk id="40" creationId="{DE617E83-FA6D-EDD0-E2BD-DC89E979427E}"/>
          </ac:spMkLst>
        </pc:spChg>
        <pc:spChg chg="mod">
          <ac:chgData name="(대학원생) 송상현 (도시환경공학과)" userId="70f2d841-58d8-4d83-bb54-db1f3fe2fa38" providerId="ADAL" clId="{5FF44575-4EF4-4F29-86C0-8BDB561D46DF}" dt="2022-10-25T10:46:24.060" v="539" actId="2711"/>
          <ac:spMkLst>
            <pc:docMk/>
            <pc:sldMk cId="1597627006" sldId="640"/>
            <ac:spMk id="42" creationId="{29A99F47-29EC-E957-D4D3-B4B614ED9BCD}"/>
          </ac:spMkLst>
        </pc:spChg>
        <pc:spChg chg="mod">
          <ac:chgData name="(대학원생) 송상현 (도시환경공학과)" userId="70f2d841-58d8-4d83-bb54-db1f3fe2fa38" providerId="ADAL" clId="{5FF44575-4EF4-4F29-86C0-8BDB561D46DF}" dt="2022-10-25T10:46:24.060" v="539" actId="2711"/>
          <ac:spMkLst>
            <pc:docMk/>
            <pc:sldMk cId="1597627006" sldId="640"/>
            <ac:spMk id="54" creationId="{6DB86D16-D0ED-D141-5BA7-F49A24E30B7F}"/>
          </ac:spMkLst>
        </pc:spChg>
      </pc:sldChg>
      <pc:sldChg chg="modSp mod modNotesTx">
        <pc:chgData name="(대학원생) 송상현 (도시환경공학과)" userId="70f2d841-58d8-4d83-bb54-db1f3fe2fa38" providerId="ADAL" clId="{5FF44575-4EF4-4F29-86C0-8BDB561D46DF}" dt="2022-10-25T11:36:26.466" v="826" actId="20577"/>
        <pc:sldMkLst>
          <pc:docMk/>
          <pc:sldMk cId="811262716" sldId="645"/>
        </pc:sldMkLst>
        <pc:spChg chg="mod">
          <ac:chgData name="(대학원생) 송상현 (도시환경공학과)" userId="70f2d841-58d8-4d83-bb54-db1f3fe2fa38" providerId="ADAL" clId="{5FF44575-4EF4-4F29-86C0-8BDB561D46DF}" dt="2022-10-25T11:36:10.917" v="825" actId="20578"/>
          <ac:spMkLst>
            <pc:docMk/>
            <pc:sldMk cId="811262716" sldId="645"/>
            <ac:spMk id="14" creationId="{C7048273-CCF5-9130-3397-0A828CA12DAC}"/>
          </ac:spMkLst>
        </pc:spChg>
        <pc:spChg chg="mod">
          <ac:chgData name="(대학원생) 송상현 (도시환경공학과)" userId="70f2d841-58d8-4d83-bb54-db1f3fe2fa38" providerId="ADAL" clId="{5FF44575-4EF4-4F29-86C0-8BDB561D46DF}" dt="2022-10-25T10:11:04.623" v="195" actId="1076"/>
          <ac:spMkLst>
            <pc:docMk/>
            <pc:sldMk cId="811262716" sldId="645"/>
            <ac:spMk id="41" creationId="{6F018BEF-3840-DB5C-89AB-1B1B46FF8892}"/>
          </ac:spMkLst>
        </pc:spChg>
      </pc:sldChg>
      <pc:sldChg chg="modSp mod">
        <pc:chgData name="(대학원생) 송상현 (도시환경공학과)" userId="70f2d841-58d8-4d83-bb54-db1f3fe2fa38" providerId="ADAL" clId="{5FF44575-4EF4-4F29-86C0-8BDB561D46DF}" dt="2022-10-25T10:15:32.963" v="267" actId="20577"/>
        <pc:sldMkLst>
          <pc:docMk/>
          <pc:sldMk cId="2229888388" sldId="647"/>
        </pc:sldMkLst>
        <pc:spChg chg="mod">
          <ac:chgData name="(대학원생) 송상현 (도시환경공학과)" userId="70f2d841-58d8-4d83-bb54-db1f3fe2fa38" providerId="ADAL" clId="{5FF44575-4EF4-4F29-86C0-8BDB561D46DF}" dt="2022-10-25T10:15:32.963" v="267" actId="20577"/>
          <ac:spMkLst>
            <pc:docMk/>
            <pc:sldMk cId="2229888388" sldId="647"/>
            <ac:spMk id="28" creationId="{67D8F94D-5532-0618-627A-2B3FE8179609}"/>
          </ac:spMkLst>
        </pc:spChg>
      </pc:sldChg>
      <pc:sldChg chg="modSp mod">
        <pc:chgData name="(대학원생) 송상현 (도시환경공학과)" userId="70f2d841-58d8-4d83-bb54-db1f3fe2fa38" providerId="ADAL" clId="{5FF44575-4EF4-4F29-86C0-8BDB561D46DF}" dt="2022-10-25T10:55:30.037" v="735" actId="20577"/>
        <pc:sldMkLst>
          <pc:docMk/>
          <pc:sldMk cId="2337746878" sldId="648"/>
        </pc:sldMkLst>
        <pc:spChg chg="mod">
          <ac:chgData name="(대학원생) 송상현 (도시환경공학과)" userId="70f2d841-58d8-4d83-bb54-db1f3fe2fa38" providerId="ADAL" clId="{5FF44575-4EF4-4F29-86C0-8BDB561D46DF}" dt="2022-10-25T10:55:05.278" v="730" actId="1036"/>
          <ac:spMkLst>
            <pc:docMk/>
            <pc:sldMk cId="2337746878" sldId="648"/>
            <ac:spMk id="62" creationId="{A7FA8F87-E558-F210-5A81-D21FC00498C8}"/>
          </ac:spMkLst>
        </pc:spChg>
        <pc:spChg chg="mod">
          <ac:chgData name="(대학원생) 송상현 (도시환경공학과)" userId="70f2d841-58d8-4d83-bb54-db1f3fe2fa38" providerId="ADAL" clId="{5FF44575-4EF4-4F29-86C0-8BDB561D46DF}" dt="2022-10-25T10:55:05.278" v="730" actId="1036"/>
          <ac:spMkLst>
            <pc:docMk/>
            <pc:sldMk cId="2337746878" sldId="648"/>
            <ac:spMk id="256" creationId="{A0F2E191-B3EB-76A6-CFE9-2E2800BD307A}"/>
          </ac:spMkLst>
        </pc:spChg>
        <pc:spChg chg="mod">
          <ac:chgData name="(대학원생) 송상현 (도시환경공학과)" userId="70f2d841-58d8-4d83-bb54-db1f3fe2fa38" providerId="ADAL" clId="{5FF44575-4EF4-4F29-86C0-8BDB561D46DF}" dt="2022-10-25T10:55:30.037" v="735" actId="20577"/>
          <ac:spMkLst>
            <pc:docMk/>
            <pc:sldMk cId="2337746878" sldId="648"/>
            <ac:spMk id="257" creationId="{C1A74EEA-7259-6AA7-A728-CBFBB9D7F284}"/>
          </ac:spMkLst>
        </pc:spChg>
        <pc:spChg chg="mod">
          <ac:chgData name="(대학원생) 송상현 (도시환경공학과)" userId="70f2d841-58d8-4d83-bb54-db1f3fe2fa38" providerId="ADAL" clId="{5FF44575-4EF4-4F29-86C0-8BDB561D46DF}" dt="2022-10-25T10:55:23.507" v="733" actId="113"/>
          <ac:spMkLst>
            <pc:docMk/>
            <pc:sldMk cId="2337746878" sldId="648"/>
            <ac:spMk id="258" creationId="{6B5F62EA-B4D3-2379-CA38-6B7422C9FF6B}"/>
          </ac:spMkLst>
        </pc:spChg>
        <pc:spChg chg="mod">
          <ac:chgData name="(대학원생) 송상현 (도시환경공학과)" userId="70f2d841-58d8-4d83-bb54-db1f3fe2fa38" providerId="ADAL" clId="{5FF44575-4EF4-4F29-86C0-8BDB561D46DF}" dt="2022-10-25T10:53:37.828" v="708" actId="1037"/>
          <ac:spMkLst>
            <pc:docMk/>
            <pc:sldMk cId="2337746878" sldId="648"/>
            <ac:spMk id="260" creationId="{BD5446F4-BE28-B166-AEBF-3D9F9BD04F7B}"/>
          </ac:spMkLst>
        </pc:spChg>
        <pc:spChg chg="mod">
          <ac:chgData name="(대학원생) 송상현 (도시환경공학과)" userId="70f2d841-58d8-4d83-bb54-db1f3fe2fa38" providerId="ADAL" clId="{5FF44575-4EF4-4F29-86C0-8BDB561D46DF}" dt="2022-10-25T10:53:37.828" v="708" actId="1037"/>
          <ac:spMkLst>
            <pc:docMk/>
            <pc:sldMk cId="2337746878" sldId="648"/>
            <ac:spMk id="262" creationId="{71F0588B-BF07-B723-6ADE-BADFE18734E5}"/>
          </ac:spMkLst>
        </pc:spChg>
      </pc:sldChg>
      <pc:sldChg chg="addSp delSp modSp mod">
        <pc:chgData name="(대학원생) 송상현 (도시환경공학과)" userId="70f2d841-58d8-4d83-bb54-db1f3fe2fa38" providerId="ADAL" clId="{5FF44575-4EF4-4F29-86C0-8BDB561D46DF}" dt="2022-10-25T11:28:05.640" v="797" actId="1076"/>
        <pc:sldMkLst>
          <pc:docMk/>
          <pc:sldMk cId="3166560693" sldId="649"/>
        </pc:sldMkLst>
        <pc:spChg chg="mod">
          <ac:chgData name="(대학원생) 송상현 (도시환경공학과)" userId="70f2d841-58d8-4d83-bb54-db1f3fe2fa38" providerId="ADAL" clId="{5FF44575-4EF4-4F29-86C0-8BDB561D46DF}" dt="2022-10-25T11:24:29.249" v="755"/>
          <ac:spMkLst>
            <pc:docMk/>
            <pc:sldMk cId="3166560693" sldId="649"/>
            <ac:spMk id="5" creationId="{460010FC-DE3B-4A8E-A4C0-41C5BA427643}"/>
          </ac:spMkLst>
        </pc:spChg>
        <pc:picChg chg="add del">
          <ac:chgData name="(대학원생) 송상현 (도시환경공학과)" userId="70f2d841-58d8-4d83-bb54-db1f3fe2fa38" providerId="ADAL" clId="{5FF44575-4EF4-4F29-86C0-8BDB561D46DF}" dt="2022-10-25T11:07:45.371" v="738" actId="22"/>
          <ac:picMkLst>
            <pc:docMk/>
            <pc:sldMk cId="3166560693" sldId="649"/>
            <ac:picMk id="3" creationId="{6B51B554-2E68-49F2-2058-EA19928499C3}"/>
          </ac:picMkLst>
        </pc:picChg>
        <pc:picChg chg="add del mod">
          <ac:chgData name="(대학원생) 송상현 (도시환경공학과)" userId="70f2d841-58d8-4d83-bb54-db1f3fe2fa38" providerId="ADAL" clId="{5FF44575-4EF4-4F29-86C0-8BDB561D46DF}" dt="2022-10-25T11:27:14.921" v="790" actId="478"/>
          <ac:picMkLst>
            <pc:docMk/>
            <pc:sldMk cId="3166560693" sldId="649"/>
            <ac:picMk id="6" creationId="{595446E7-488B-95E6-F836-6000AD8748B6}"/>
          </ac:picMkLst>
        </pc:picChg>
        <pc:picChg chg="del">
          <ac:chgData name="(대학원생) 송상현 (도시환경공학과)" userId="70f2d841-58d8-4d83-bb54-db1f3fe2fa38" providerId="ADAL" clId="{5FF44575-4EF4-4F29-86C0-8BDB561D46DF}" dt="2022-10-25T11:07:43.671" v="736" actId="478"/>
          <ac:picMkLst>
            <pc:docMk/>
            <pc:sldMk cId="3166560693" sldId="649"/>
            <ac:picMk id="7" creationId="{C0510010-2308-53E5-9F74-CE4D965BA7B0}"/>
          </ac:picMkLst>
        </pc:picChg>
        <pc:picChg chg="add del">
          <ac:chgData name="(대학원생) 송상현 (도시환경공학과)" userId="70f2d841-58d8-4d83-bb54-db1f3fe2fa38" providerId="ADAL" clId="{5FF44575-4EF4-4F29-86C0-8BDB561D46DF}" dt="2022-10-25T11:24:39.291" v="758" actId="22"/>
          <ac:picMkLst>
            <pc:docMk/>
            <pc:sldMk cId="3166560693" sldId="649"/>
            <ac:picMk id="9" creationId="{BD68D79B-03F5-73AA-8FA5-C772CD724729}"/>
          </ac:picMkLst>
        </pc:picChg>
        <pc:picChg chg="del">
          <ac:chgData name="(대학원생) 송상현 (도시환경공학과)" userId="70f2d841-58d8-4d83-bb54-db1f3fe2fa38" providerId="ADAL" clId="{5FF44575-4EF4-4F29-86C0-8BDB561D46DF}" dt="2022-10-25T11:07:43.671" v="736" actId="478"/>
          <ac:picMkLst>
            <pc:docMk/>
            <pc:sldMk cId="3166560693" sldId="649"/>
            <ac:picMk id="11" creationId="{E5BDA561-0E48-05CA-51E7-651A5C0B7DB4}"/>
          </ac:picMkLst>
        </pc:picChg>
        <pc:picChg chg="add del">
          <ac:chgData name="(대학원생) 송상현 (도시환경공학과)" userId="70f2d841-58d8-4d83-bb54-db1f3fe2fa38" providerId="ADAL" clId="{5FF44575-4EF4-4F29-86C0-8BDB561D46DF}" dt="2022-10-25T11:24:40.490" v="760" actId="22"/>
          <ac:picMkLst>
            <pc:docMk/>
            <pc:sldMk cId="3166560693" sldId="649"/>
            <ac:picMk id="13" creationId="{40C25230-9D87-46DF-FF08-005B619EE9B5}"/>
          </ac:picMkLst>
        </pc:picChg>
        <pc:picChg chg="add del">
          <ac:chgData name="(대학원생) 송상현 (도시환경공학과)" userId="70f2d841-58d8-4d83-bb54-db1f3fe2fa38" providerId="ADAL" clId="{5FF44575-4EF4-4F29-86C0-8BDB561D46DF}" dt="2022-10-25T11:24:41.426" v="762" actId="22"/>
          <ac:picMkLst>
            <pc:docMk/>
            <pc:sldMk cId="3166560693" sldId="649"/>
            <ac:picMk id="15" creationId="{08F0E927-FF57-1686-5E49-D1860B967D59}"/>
          </ac:picMkLst>
        </pc:picChg>
        <pc:picChg chg="add del">
          <ac:chgData name="(대학원생) 송상현 (도시환경공학과)" userId="70f2d841-58d8-4d83-bb54-db1f3fe2fa38" providerId="ADAL" clId="{5FF44575-4EF4-4F29-86C0-8BDB561D46DF}" dt="2022-10-25T11:24:42.447" v="764" actId="22"/>
          <ac:picMkLst>
            <pc:docMk/>
            <pc:sldMk cId="3166560693" sldId="649"/>
            <ac:picMk id="17" creationId="{B984E87B-C7E1-4306-D335-BFB51731D4F3}"/>
          </ac:picMkLst>
        </pc:picChg>
        <pc:picChg chg="add del">
          <ac:chgData name="(대학원생) 송상현 (도시환경공학과)" userId="70f2d841-58d8-4d83-bb54-db1f3fe2fa38" providerId="ADAL" clId="{5FF44575-4EF4-4F29-86C0-8BDB561D46DF}" dt="2022-10-25T11:24:44.408" v="766" actId="22"/>
          <ac:picMkLst>
            <pc:docMk/>
            <pc:sldMk cId="3166560693" sldId="649"/>
            <ac:picMk id="19" creationId="{35E41504-1557-E7D8-7087-AED8268A1E2B}"/>
          </ac:picMkLst>
        </pc:picChg>
        <pc:picChg chg="add del">
          <ac:chgData name="(대학원생) 송상현 (도시환경공학과)" userId="70f2d841-58d8-4d83-bb54-db1f3fe2fa38" providerId="ADAL" clId="{5FF44575-4EF4-4F29-86C0-8BDB561D46DF}" dt="2022-10-25T11:24:45.667" v="768" actId="22"/>
          <ac:picMkLst>
            <pc:docMk/>
            <pc:sldMk cId="3166560693" sldId="649"/>
            <ac:picMk id="21" creationId="{0303DFE4-3727-B4E0-081C-C322A3C915BE}"/>
          </ac:picMkLst>
        </pc:picChg>
        <pc:picChg chg="add del">
          <ac:chgData name="(대학원생) 송상현 (도시환경공학과)" userId="70f2d841-58d8-4d83-bb54-db1f3fe2fa38" providerId="ADAL" clId="{5FF44575-4EF4-4F29-86C0-8BDB561D46DF}" dt="2022-10-25T11:24:46.651" v="770" actId="22"/>
          <ac:picMkLst>
            <pc:docMk/>
            <pc:sldMk cId="3166560693" sldId="649"/>
            <ac:picMk id="23" creationId="{08F86B67-B614-59EC-F2F5-AD848813C259}"/>
          </ac:picMkLst>
        </pc:picChg>
        <pc:picChg chg="add del">
          <ac:chgData name="(대학원생) 송상현 (도시환경공학과)" userId="70f2d841-58d8-4d83-bb54-db1f3fe2fa38" providerId="ADAL" clId="{5FF44575-4EF4-4F29-86C0-8BDB561D46DF}" dt="2022-10-25T11:24:48.280" v="772" actId="22"/>
          <ac:picMkLst>
            <pc:docMk/>
            <pc:sldMk cId="3166560693" sldId="649"/>
            <ac:picMk id="25" creationId="{A739FAE3-8F44-140D-2848-7489B67BB039}"/>
          </ac:picMkLst>
        </pc:picChg>
        <pc:picChg chg="add del">
          <ac:chgData name="(대학원생) 송상현 (도시환경공학과)" userId="70f2d841-58d8-4d83-bb54-db1f3fe2fa38" providerId="ADAL" clId="{5FF44575-4EF4-4F29-86C0-8BDB561D46DF}" dt="2022-10-25T11:24:49.693" v="774" actId="22"/>
          <ac:picMkLst>
            <pc:docMk/>
            <pc:sldMk cId="3166560693" sldId="649"/>
            <ac:picMk id="27" creationId="{F5051F2C-F4D1-9F04-7778-0E8EF237FB70}"/>
          </ac:picMkLst>
        </pc:picChg>
        <pc:picChg chg="add del">
          <ac:chgData name="(대학원생) 송상현 (도시환경공학과)" userId="70f2d841-58d8-4d83-bb54-db1f3fe2fa38" providerId="ADAL" clId="{5FF44575-4EF4-4F29-86C0-8BDB561D46DF}" dt="2022-10-25T11:24:51.265" v="776" actId="22"/>
          <ac:picMkLst>
            <pc:docMk/>
            <pc:sldMk cId="3166560693" sldId="649"/>
            <ac:picMk id="29" creationId="{B4E5231B-6214-2433-EF45-F06D6B28C1DA}"/>
          </ac:picMkLst>
        </pc:picChg>
        <pc:picChg chg="add del">
          <ac:chgData name="(대학원생) 송상현 (도시환경공학과)" userId="70f2d841-58d8-4d83-bb54-db1f3fe2fa38" providerId="ADAL" clId="{5FF44575-4EF4-4F29-86C0-8BDB561D46DF}" dt="2022-10-25T11:24:52.527" v="778" actId="22"/>
          <ac:picMkLst>
            <pc:docMk/>
            <pc:sldMk cId="3166560693" sldId="649"/>
            <ac:picMk id="31" creationId="{21FCF09F-7B70-870C-4B94-FE6D30745CE7}"/>
          </ac:picMkLst>
        </pc:picChg>
        <pc:picChg chg="add del">
          <ac:chgData name="(대학원생) 송상현 (도시환경공학과)" userId="70f2d841-58d8-4d83-bb54-db1f3fe2fa38" providerId="ADAL" clId="{5FF44575-4EF4-4F29-86C0-8BDB561D46DF}" dt="2022-10-25T11:24:53.587" v="780" actId="22"/>
          <ac:picMkLst>
            <pc:docMk/>
            <pc:sldMk cId="3166560693" sldId="649"/>
            <ac:picMk id="33" creationId="{37A4BA94-0D26-DA82-F0CD-61D94B4CFDF0}"/>
          </ac:picMkLst>
        </pc:picChg>
        <pc:picChg chg="add del">
          <ac:chgData name="(대학원생) 송상현 (도시환경공학과)" userId="70f2d841-58d8-4d83-bb54-db1f3fe2fa38" providerId="ADAL" clId="{5FF44575-4EF4-4F29-86C0-8BDB561D46DF}" dt="2022-10-25T11:24:56.172" v="782" actId="22"/>
          <ac:picMkLst>
            <pc:docMk/>
            <pc:sldMk cId="3166560693" sldId="649"/>
            <ac:picMk id="35" creationId="{FA7CFD3A-967B-D2D2-37F1-A0A410A8F217}"/>
          </ac:picMkLst>
        </pc:picChg>
        <pc:picChg chg="add del mod">
          <ac:chgData name="(대학원생) 송상현 (도시환경공학과)" userId="70f2d841-58d8-4d83-bb54-db1f3fe2fa38" providerId="ADAL" clId="{5FF44575-4EF4-4F29-86C0-8BDB561D46DF}" dt="2022-10-25T11:27:14.921" v="790" actId="478"/>
          <ac:picMkLst>
            <pc:docMk/>
            <pc:sldMk cId="3166560693" sldId="649"/>
            <ac:picMk id="37" creationId="{8D3B5BE1-F1CE-21A2-D312-2F85531C1738}"/>
          </ac:picMkLst>
        </pc:picChg>
        <pc:picChg chg="add mod">
          <ac:chgData name="(대학원생) 송상현 (도시환경공학과)" userId="70f2d841-58d8-4d83-bb54-db1f3fe2fa38" providerId="ADAL" clId="{5FF44575-4EF4-4F29-86C0-8BDB561D46DF}" dt="2022-10-25T11:27:43.688" v="796" actId="1076"/>
          <ac:picMkLst>
            <pc:docMk/>
            <pc:sldMk cId="3166560693" sldId="649"/>
            <ac:picMk id="40" creationId="{90CF1585-14CC-0C4B-026B-8B2D441C0134}"/>
          </ac:picMkLst>
        </pc:picChg>
        <pc:picChg chg="add mod">
          <ac:chgData name="(대학원생) 송상현 (도시환경공학과)" userId="70f2d841-58d8-4d83-bb54-db1f3fe2fa38" providerId="ADAL" clId="{5FF44575-4EF4-4F29-86C0-8BDB561D46DF}" dt="2022-10-25T11:28:05.640" v="797" actId="1076"/>
          <ac:picMkLst>
            <pc:docMk/>
            <pc:sldMk cId="3166560693" sldId="649"/>
            <ac:picMk id="42" creationId="{B6901113-1963-D164-BF35-50BEFB000D9A}"/>
          </ac:picMkLst>
        </pc:picChg>
      </pc:sldChg>
      <pc:sldChg chg="new del">
        <pc:chgData name="(대학원생) 송상현 (도시환경공학과)" userId="70f2d841-58d8-4d83-bb54-db1f3fe2fa38" providerId="ADAL" clId="{5FF44575-4EF4-4F29-86C0-8BDB561D46DF}" dt="2022-10-25T10:12:13.048" v="207" actId="47"/>
        <pc:sldMkLst>
          <pc:docMk/>
          <pc:sldMk cId="1063927573" sldId="650"/>
        </pc:sldMkLst>
      </pc:sldChg>
      <pc:sldChg chg="new del">
        <pc:chgData name="(대학원생) 송상현 (도시환경공학과)" userId="70f2d841-58d8-4d83-bb54-db1f3fe2fa38" providerId="ADAL" clId="{5FF44575-4EF4-4F29-86C0-8BDB561D46DF}" dt="2022-10-25T10:14:21.682" v="265" actId="47"/>
        <pc:sldMkLst>
          <pc:docMk/>
          <pc:sldMk cId="939726749" sldId="651"/>
        </pc:sldMkLst>
      </pc:sldChg>
      <pc:sldChg chg="new del">
        <pc:chgData name="(대학원생) 송상현 (도시환경공학과)" userId="70f2d841-58d8-4d83-bb54-db1f3fe2fa38" providerId="ADAL" clId="{5FF44575-4EF4-4F29-86C0-8BDB561D46DF}" dt="2022-10-25T10:14:20.475" v="264" actId="47"/>
        <pc:sldMkLst>
          <pc:docMk/>
          <pc:sldMk cId="2832963377" sldId="652"/>
        </pc:sldMkLst>
      </pc:sldChg>
      <pc:sldChg chg="addSp delSp modSp new mod">
        <pc:chgData name="(대학원생) 송상현 (도시환경공학과)" userId="70f2d841-58d8-4d83-bb54-db1f3fe2fa38" providerId="ADAL" clId="{5FF44575-4EF4-4F29-86C0-8BDB561D46DF}" dt="2022-10-25T10:35:35.222" v="461" actId="21"/>
        <pc:sldMkLst>
          <pc:docMk/>
          <pc:sldMk cId="215060973" sldId="653"/>
        </pc:sldMkLst>
        <pc:picChg chg="add del mod modCrop">
          <ac:chgData name="(대학원생) 송상현 (도시환경공학과)" userId="70f2d841-58d8-4d83-bb54-db1f3fe2fa38" providerId="ADAL" clId="{5FF44575-4EF4-4F29-86C0-8BDB561D46DF}" dt="2022-10-25T10:35:35.222" v="461" actId="21"/>
          <ac:picMkLst>
            <pc:docMk/>
            <pc:sldMk cId="215060973" sldId="653"/>
            <ac:picMk id="2" creationId="{31262162-54BC-2536-C209-FB2FE1619BBD}"/>
          </ac:picMkLst>
        </pc:picChg>
      </pc:sldChg>
      <pc:sldMasterChg chg="addSldLayout delSldLayout modSldLayout sldLayoutOrd">
        <pc:chgData name="(대학원생) 송상현 (도시환경공학과)" userId="70f2d841-58d8-4d83-bb54-db1f3fe2fa38" providerId="ADAL" clId="{5FF44575-4EF4-4F29-86C0-8BDB561D46DF}" dt="2022-10-25T10:32:40.417" v="431"/>
        <pc:sldMasterMkLst>
          <pc:docMk/>
          <pc:sldMasterMk cId="3254738202" sldId="2147483660"/>
        </pc:sldMasterMkLst>
        <pc:sldLayoutChg chg="addSp delSp modSp mod">
          <pc:chgData name="(대학원생) 송상현 (도시환경공학과)" userId="70f2d841-58d8-4d83-bb54-db1f3fe2fa38" providerId="ADAL" clId="{5FF44575-4EF4-4F29-86C0-8BDB561D46DF}" dt="2022-10-25T10:32:40.417" v="431"/>
          <pc:sldLayoutMkLst>
            <pc:docMk/>
            <pc:sldMasterMk cId="3254738202" sldId="2147483660"/>
            <pc:sldLayoutMk cId="2904441165" sldId="2147483661"/>
          </pc:sldLayoutMkLst>
          <pc:spChg chg="add del">
            <ac:chgData name="(대학원생) 송상현 (도시환경공학과)" userId="70f2d841-58d8-4d83-bb54-db1f3fe2fa38" providerId="ADAL" clId="{5FF44575-4EF4-4F29-86C0-8BDB561D46DF}" dt="2022-10-25T10:02:04.023" v="80" actId="478"/>
            <ac:spMkLst>
              <pc:docMk/>
              <pc:sldMasterMk cId="3254738202" sldId="2147483660"/>
              <pc:sldLayoutMk cId="2904441165" sldId="2147483661"/>
              <ac:spMk id="2" creationId="{00000000-0000-0000-0000-000000000000}"/>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3" creationId="{DE27AACA-EA2A-6099-187C-4C81ABD96608}"/>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4" creationId="{EDAB0BC8-C40E-57FC-672C-22743E1F3A2F}"/>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8" creationId="{64D62557-D6D7-433C-7C30-7770F6AD4A92}"/>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12" creationId="{C36125F6-1771-28C1-17AF-D0A4DDD91EE9}"/>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16" creationId="{9AE734C0-4155-99BF-FDB7-4EA43BD1972E}"/>
            </ac:spMkLst>
          </pc:spChg>
          <pc:spChg chg="add del mod">
            <ac:chgData name="(대학원생) 송상현 (도시환경공학과)" userId="70f2d841-58d8-4d83-bb54-db1f3fe2fa38" providerId="ADAL" clId="{5FF44575-4EF4-4F29-86C0-8BDB561D46DF}" dt="2022-10-25T09:59:46.313" v="58"/>
            <ac:spMkLst>
              <pc:docMk/>
              <pc:sldMasterMk cId="3254738202" sldId="2147483660"/>
              <pc:sldLayoutMk cId="2904441165" sldId="2147483661"/>
              <ac:spMk id="17" creationId="{42FC7B35-2E6D-8EC0-3601-F0F7985F6E1A}"/>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21" creationId="{668216B5-6463-2706-42E5-3EBEEBE605BC}"/>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22" creationId="{D4DACA01-4006-AC0E-1DD6-000CC6C4DEBD}"/>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23" creationId="{5215BB3F-C1FB-1936-7896-8348545E2800}"/>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27" creationId="{B27C6789-D763-CD1B-3098-38D87EFE796E}"/>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32" creationId="{E472CFF1-0CF8-0FEA-BDA2-E710104CDA92}"/>
            </ac:spMkLst>
          </pc:spChg>
          <pc:spChg chg="add mod">
            <ac:chgData name="(대학원생) 송상현 (도시환경공학과)" userId="70f2d841-58d8-4d83-bb54-db1f3fe2fa38" providerId="ADAL" clId="{5FF44575-4EF4-4F29-86C0-8BDB561D46DF}" dt="2022-10-25T10:02:04.257" v="81"/>
            <ac:spMkLst>
              <pc:docMk/>
              <pc:sldMasterMk cId="3254738202" sldId="2147483660"/>
              <pc:sldLayoutMk cId="2904441165" sldId="2147483661"/>
              <ac:spMk id="33" creationId="{C4AF4F15-CFBE-2ED7-0FBD-D5E5CC137A57}"/>
            </ac:spMkLst>
          </pc:spChg>
          <pc:grpChg chg="add del mod">
            <ac:chgData name="(대학원생) 송상현 (도시환경공학과)" userId="70f2d841-58d8-4d83-bb54-db1f3fe2fa38" providerId="ADAL" clId="{5FF44575-4EF4-4F29-86C0-8BDB561D46DF}" dt="2022-10-25T09:59:46.313" v="58"/>
            <ac:grpSpMkLst>
              <pc:docMk/>
              <pc:sldMasterMk cId="3254738202" sldId="2147483660"/>
              <pc:sldLayoutMk cId="2904441165" sldId="2147483661"/>
              <ac:grpSpMk id="9" creationId="{D1B36048-4F18-A9F3-09F4-DC9CAA9FD80C}"/>
            </ac:grpSpMkLst>
          </pc:grpChg>
          <pc:grpChg chg="add mod">
            <ac:chgData name="(대학원생) 송상현 (도시환경공학과)" userId="70f2d841-58d8-4d83-bb54-db1f3fe2fa38" providerId="ADAL" clId="{5FF44575-4EF4-4F29-86C0-8BDB561D46DF}" dt="2022-10-25T10:02:04.257" v="81"/>
            <ac:grpSpMkLst>
              <pc:docMk/>
              <pc:sldMasterMk cId="3254738202" sldId="2147483660"/>
              <pc:sldLayoutMk cId="2904441165" sldId="2147483661"/>
              <ac:grpSpMk id="24" creationId="{4BDF5A84-78AA-D6C4-2EB2-47C892B87F73}"/>
            </ac:grpSpMkLst>
          </pc:grpChg>
          <pc:picChg chg="add del">
            <ac:chgData name="(대학원생) 송상현 (도시환경공학과)" userId="70f2d841-58d8-4d83-bb54-db1f3fe2fa38" providerId="ADAL" clId="{5FF44575-4EF4-4F29-86C0-8BDB561D46DF}" dt="2022-10-25T10:02:04.023" v="80" actId="478"/>
            <ac:picMkLst>
              <pc:docMk/>
              <pc:sldMasterMk cId="3254738202" sldId="2147483660"/>
              <pc:sldLayoutMk cId="2904441165" sldId="2147483661"/>
              <ac:picMk id="5" creationId="{00000000-0000-0000-0000-000000000000}"/>
            </ac:picMkLst>
          </pc:picChg>
          <pc:picChg chg="add del">
            <ac:chgData name="(대학원생) 송상현 (도시환경공학과)" userId="70f2d841-58d8-4d83-bb54-db1f3fe2fa38" providerId="ADAL" clId="{5FF44575-4EF4-4F29-86C0-8BDB561D46DF}" dt="2022-10-25T10:02:04.023" v="80" actId="478"/>
            <ac:picMkLst>
              <pc:docMk/>
              <pc:sldMasterMk cId="3254738202" sldId="2147483660"/>
              <pc:sldLayoutMk cId="2904441165" sldId="2147483661"/>
              <ac:picMk id="6" creationId="{00000000-0000-0000-0000-000000000000}"/>
            </ac:picMkLst>
          </pc:picChg>
          <pc:picChg chg="add del mod">
            <ac:chgData name="(대학원생) 송상현 (도시환경공학과)" userId="70f2d841-58d8-4d83-bb54-db1f3fe2fa38" providerId="ADAL" clId="{5FF44575-4EF4-4F29-86C0-8BDB561D46DF}" dt="2022-10-25T10:02:04.023" v="80" actId="478"/>
            <ac:picMkLst>
              <pc:docMk/>
              <pc:sldMasterMk cId="3254738202" sldId="2147483660"/>
              <pc:sldLayoutMk cId="2904441165" sldId="2147483661"/>
              <ac:picMk id="7" creationId="{00000000-0000-0000-0000-000000000000}"/>
            </ac:picMkLst>
          </pc:picChg>
          <pc:picChg chg="mod">
            <ac:chgData name="(대학원생) 송상현 (도시환경공학과)" userId="70f2d841-58d8-4d83-bb54-db1f3fe2fa38" providerId="ADAL" clId="{5FF44575-4EF4-4F29-86C0-8BDB561D46DF}" dt="2022-10-25T09:59:35.255" v="53"/>
            <ac:picMkLst>
              <pc:docMk/>
              <pc:sldMasterMk cId="3254738202" sldId="2147483660"/>
              <pc:sldLayoutMk cId="2904441165" sldId="2147483661"/>
              <ac:picMk id="10" creationId="{4DFFC9D9-87C5-AC16-D23E-4751F7E8D6B7}"/>
            </ac:picMkLst>
          </pc:picChg>
          <pc:picChg chg="mod">
            <ac:chgData name="(대학원생) 송상현 (도시환경공학과)" userId="70f2d841-58d8-4d83-bb54-db1f3fe2fa38" providerId="ADAL" clId="{5FF44575-4EF4-4F29-86C0-8BDB561D46DF}" dt="2022-10-25T09:59:35.255" v="53"/>
            <ac:picMkLst>
              <pc:docMk/>
              <pc:sldMasterMk cId="3254738202" sldId="2147483660"/>
              <pc:sldLayoutMk cId="2904441165" sldId="2147483661"/>
              <ac:picMk id="11" creationId="{148B76B4-3DA7-83D6-E723-5F0E99A1FFAB}"/>
            </ac:picMkLst>
          </pc:picChg>
          <pc:picChg chg="add del mod">
            <ac:chgData name="(대학원생) 송상현 (도시환경공학과)" userId="70f2d841-58d8-4d83-bb54-db1f3fe2fa38" providerId="ADAL" clId="{5FF44575-4EF4-4F29-86C0-8BDB561D46DF}" dt="2022-10-25T09:59:46.313" v="58"/>
            <ac:picMkLst>
              <pc:docMk/>
              <pc:sldMasterMk cId="3254738202" sldId="2147483660"/>
              <pc:sldLayoutMk cId="2904441165" sldId="2147483661"/>
              <ac:picMk id="13" creationId="{011309E2-F216-9642-20E1-5898DF436A67}"/>
            </ac:picMkLst>
          </pc:picChg>
          <pc:picChg chg="add del mod">
            <ac:chgData name="(대학원생) 송상현 (도시환경공학과)" userId="70f2d841-58d8-4d83-bb54-db1f3fe2fa38" providerId="ADAL" clId="{5FF44575-4EF4-4F29-86C0-8BDB561D46DF}" dt="2022-10-25T09:59:46.313" v="58"/>
            <ac:picMkLst>
              <pc:docMk/>
              <pc:sldMasterMk cId="3254738202" sldId="2147483660"/>
              <pc:sldLayoutMk cId="2904441165" sldId="2147483661"/>
              <ac:picMk id="14" creationId="{BB0F818B-F280-EB66-FE54-0AD417F72526}"/>
            </ac:picMkLst>
          </pc:picChg>
          <pc:picChg chg="add del mod">
            <ac:chgData name="(대학원생) 송상현 (도시환경공학과)" userId="70f2d841-58d8-4d83-bb54-db1f3fe2fa38" providerId="ADAL" clId="{5FF44575-4EF4-4F29-86C0-8BDB561D46DF}" dt="2022-10-25T09:59:46.313" v="58"/>
            <ac:picMkLst>
              <pc:docMk/>
              <pc:sldMasterMk cId="3254738202" sldId="2147483660"/>
              <pc:sldLayoutMk cId="2904441165" sldId="2147483661"/>
              <ac:picMk id="15" creationId="{7B4D77AE-1F20-81EB-37A4-6B2619C7162D}"/>
            </ac:picMkLst>
          </pc:picChg>
          <pc:picChg chg="add del mod">
            <ac:chgData name="(대학원생) 송상현 (도시환경공학과)" userId="70f2d841-58d8-4d83-bb54-db1f3fe2fa38" providerId="ADAL" clId="{5FF44575-4EF4-4F29-86C0-8BDB561D46DF}" dt="2022-10-25T09:59:45.720" v="56"/>
            <ac:picMkLst>
              <pc:docMk/>
              <pc:sldMasterMk cId="3254738202" sldId="2147483660"/>
              <pc:sldLayoutMk cId="2904441165" sldId="2147483661"/>
              <ac:picMk id="18" creationId="{A445E943-736B-FF09-9AF7-F122B1B1718A}"/>
            </ac:picMkLst>
          </pc:picChg>
          <pc:picChg chg="add del mod">
            <ac:chgData name="(대학원생) 송상현 (도시환경공학과)" userId="70f2d841-58d8-4d83-bb54-db1f3fe2fa38" providerId="ADAL" clId="{5FF44575-4EF4-4F29-86C0-8BDB561D46DF}" dt="2022-10-25T10:01:49.580" v="79" actId="478"/>
            <ac:picMkLst>
              <pc:docMk/>
              <pc:sldMasterMk cId="3254738202" sldId="2147483660"/>
              <pc:sldLayoutMk cId="2904441165" sldId="2147483661"/>
              <ac:picMk id="20" creationId="{DA620B9A-2350-E80D-9A78-C8BB54B892B7}"/>
            </ac:picMkLst>
          </pc:picChg>
          <pc:picChg chg="mod">
            <ac:chgData name="(대학원생) 송상현 (도시환경공학과)" userId="70f2d841-58d8-4d83-bb54-db1f3fe2fa38" providerId="ADAL" clId="{5FF44575-4EF4-4F29-86C0-8BDB561D46DF}" dt="2022-10-25T10:02:04.257" v="81"/>
            <ac:picMkLst>
              <pc:docMk/>
              <pc:sldMasterMk cId="3254738202" sldId="2147483660"/>
              <pc:sldLayoutMk cId="2904441165" sldId="2147483661"/>
              <ac:picMk id="25" creationId="{C751BCD9-7286-A337-201C-504F50485A6A}"/>
            </ac:picMkLst>
          </pc:picChg>
          <pc:picChg chg="mod">
            <ac:chgData name="(대학원생) 송상현 (도시환경공학과)" userId="70f2d841-58d8-4d83-bb54-db1f3fe2fa38" providerId="ADAL" clId="{5FF44575-4EF4-4F29-86C0-8BDB561D46DF}" dt="2022-10-25T10:02:04.257" v="81"/>
            <ac:picMkLst>
              <pc:docMk/>
              <pc:sldMasterMk cId="3254738202" sldId="2147483660"/>
              <pc:sldLayoutMk cId="2904441165" sldId="2147483661"/>
              <ac:picMk id="26" creationId="{D83CFAC3-B5F6-9774-9EF6-A9865928DED1}"/>
            </ac:picMkLst>
          </pc:picChg>
          <pc:picChg chg="add del mod">
            <ac:chgData name="(대학원생) 송상현 (도시환경공학과)" userId="70f2d841-58d8-4d83-bb54-db1f3fe2fa38" providerId="ADAL" clId="{5FF44575-4EF4-4F29-86C0-8BDB561D46DF}" dt="2022-10-25T10:04:26.862" v="100" actId="478"/>
            <ac:picMkLst>
              <pc:docMk/>
              <pc:sldMasterMk cId="3254738202" sldId="2147483660"/>
              <pc:sldLayoutMk cId="2904441165" sldId="2147483661"/>
              <ac:picMk id="28" creationId="{E30E507B-A832-FC8D-6C0C-2A0E74B9DEAB}"/>
            </ac:picMkLst>
          </pc:picChg>
          <pc:picChg chg="add del mod">
            <ac:chgData name="(대학원생) 송상현 (도시환경공학과)" userId="70f2d841-58d8-4d83-bb54-db1f3fe2fa38" providerId="ADAL" clId="{5FF44575-4EF4-4F29-86C0-8BDB561D46DF}" dt="2022-10-25T10:04:34.022" v="102" actId="478"/>
            <ac:picMkLst>
              <pc:docMk/>
              <pc:sldMasterMk cId="3254738202" sldId="2147483660"/>
              <pc:sldLayoutMk cId="2904441165" sldId="2147483661"/>
              <ac:picMk id="29" creationId="{66DFBCE2-9863-2904-95E4-5E86CA2CAAE6}"/>
            </ac:picMkLst>
          </pc:picChg>
          <pc:picChg chg="add del mod">
            <ac:chgData name="(대학원생) 송상현 (도시환경공학과)" userId="70f2d841-58d8-4d83-bb54-db1f3fe2fa38" providerId="ADAL" clId="{5FF44575-4EF4-4F29-86C0-8BDB561D46DF}" dt="2022-10-25T10:06:49.362" v="117" actId="478"/>
            <ac:picMkLst>
              <pc:docMk/>
              <pc:sldMasterMk cId="3254738202" sldId="2147483660"/>
              <pc:sldLayoutMk cId="2904441165" sldId="2147483661"/>
              <ac:picMk id="30" creationId="{3F03187F-7337-9282-B312-E8E41688150C}"/>
            </ac:picMkLst>
          </pc:picChg>
          <pc:picChg chg="add mod">
            <ac:chgData name="(대학원생) 송상현 (도시환경공학과)" userId="70f2d841-58d8-4d83-bb54-db1f3fe2fa38" providerId="ADAL" clId="{5FF44575-4EF4-4F29-86C0-8BDB561D46DF}" dt="2022-10-25T10:07:19.587" v="125" actId="1076"/>
            <ac:picMkLst>
              <pc:docMk/>
              <pc:sldMasterMk cId="3254738202" sldId="2147483660"/>
              <pc:sldLayoutMk cId="2904441165" sldId="2147483661"/>
              <ac:picMk id="31" creationId="{1DD3ACAD-F86D-5B74-38AF-1CF90DD5D126}"/>
            </ac:picMkLst>
          </pc:picChg>
          <pc:picChg chg="add del mod">
            <ac:chgData name="(대학원생) 송상현 (도시환경공학과)" userId="70f2d841-58d8-4d83-bb54-db1f3fe2fa38" providerId="ADAL" clId="{5FF44575-4EF4-4F29-86C0-8BDB561D46DF}" dt="2022-10-25T10:32:35.070" v="427" actId="21"/>
            <ac:picMkLst>
              <pc:docMk/>
              <pc:sldMasterMk cId="3254738202" sldId="2147483660"/>
              <pc:sldLayoutMk cId="2904441165" sldId="2147483661"/>
              <ac:picMk id="35" creationId="{1AB8EDE6-A683-99E1-215E-3E0B3E502A91}"/>
            </ac:picMkLst>
          </pc:picChg>
          <pc:picChg chg="add del mod">
            <ac:chgData name="(대학원생) 송상현 (도시환경공학과)" userId="70f2d841-58d8-4d83-bb54-db1f3fe2fa38" providerId="ADAL" clId="{5FF44575-4EF4-4F29-86C0-8BDB561D46DF}" dt="2022-10-25T10:05:59.747" v="109" actId="478"/>
            <ac:picMkLst>
              <pc:docMk/>
              <pc:sldMasterMk cId="3254738202" sldId="2147483660"/>
              <pc:sldLayoutMk cId="2904441165" sldId="2147483661"/>
              <ac:picMk id="36" creationId="{B02FC379-F081-37D9-DF01-848063C9D153}"/>
            </ac:picMkLst>
          </pc:picChg>
          <pc:picChg chg="add del mod">
            <ac:chgData name="(대학원생) 송상현 (도시환경공학과)" userId="70f2d841-58d8-4d83-bb54-db1f3fe2fa38" providerId="ADAL" clId="{5FF44575-4EF4-4F29-86C0-8BDB561D46DF}" dt="2022-10-25T10:06:34.378" v="116" actId="478"/>
            <ac:picMkLst>
              <pc:docMk/>
              <pc:sldMasterMk cId="3254738202" sldId="2147483660"/>
              <pc:sldLayoutMk cId="2904441165" sldId="2147483661"/>
              <ac:picMk id="37" creationId="{67A4C1D2-C1A8-8DDA-1358-EB8B3D5593A2}"/>
            </ac:picMkLst>
          </pc:picChg>
          <pc:picChg chg="add mod">
            <ac:chgData name="(대학원생) 송상현 (도시환경공학과)" userId="70f2d841-58d8-4d83-bb54-db1f3fe2fa38" providerId="ADAL" clId="{5FF44575-4EF4-4F29-86C0-8BDB561D46DF}" dt="2022-10-25T10:07:13.094" v="124" actId="1076"/>
            <ac:picMkLst>
              <pc:docMk/>
              <pc:sldMasterMk cId="3254738202" sldId="2147483660"/>
              <pc:sldLayoutMk cId="2904441165" sldId="2147483661"/>
              <ac:picMk id="38" creationId="{2CE130B5-8F9E-9A08-D099-97888DE89DFE}"/>
            </ac:picMkLst>
          </pc:picChg>
          <pc:picChg chg="add del mod">
            <ac:chgData name="(대학원생) 송상현 (도시환경공학과)" userId="70f2d841-58d8-4d83-bb54-db1f3fe2fa38" providerId="ADAL" clId="{5FF44575-4EF4-4F29-86C0-8BDB561D46DF}" dt="2022-10-25T10:32:38.743" v="429"/>
            <ac:picMkLst>
              <pc:docMk/>
              <pc:sldMasterMk cId="3254738202" sldId="2147483660"/>
              <pc:sldLayoutMk cId="2904441165" sldId="2147483661"/>
              <ac:picMk id="39" creationId="{DA81C6FB-F64B-0486-3C44-F8287741769A}"/>
            </ac:picMkLst>
          </pc:picChg>
          <pc:picChg chg="add del mod">
            <ac:chgData name="(대학원생) 송상현 (도시환경공학과)" userId="70f2d841-58d8-4d83-bb54-db1f3fe2fa38" providerId="ADAL" clId="{5FF44575-4EF4-4F29-86C0-8BDB561D46DF}" dt="2022-10-25T10:32:40.417" v="431"/>
            <ac:picMkLst>
              <pc:docMk/>
              <pc:sldMasterMk cId="3254738202" sldId="2147483660"/>
              <pc:sldLayoutMk cId="2904441165" sldId="2147483661"/>
              <ac:picMk id="40" creationId="{8526F550-624F-E7DF-B134-247E83669170}"/>
            </ac:picMkLst>
          </pc:picChg>
          <pc:picChg chg="add del mod">
            <ac:chgData name="(대학원생) 송상현 (도시환경공학과)" userId="70f2d841-58d8-4d83-bb54-db1f3fe2fa38" providerId="ADAL" clId="{5FF44575-4EF4-4F29-86C0-8BDB561D46DF}" dt="2022-10-25T10:03:27.895" v="89" actId="478"/>
            <ac:picMkLst>
              <pc:docMk/>
              <pc:sldMasterMk cId="3254738202" sldId="2147483660"/>
              <pc:sldLayoutMk cId="2904441165" sldId="2147483661"/>
              <ac:picMk id="1026" creationId="{01074688-EB17-17CB-9B28-DFCF07FEF9DF}"/>
            </ac:picMkLst>
          </pc:picChg>
        </pc:sldLayoutChg>
        <pc:sldLayoutChg chg="addSp delSp modSp mod">
          <pc:chgData name="(대학원생) 송상현 (도시환경공학과)" userId="70f2d841-58d8-4d83-bb54-db1f3fe2fa38" providerId="ADAL" clId="{5FF44575-4EF4-4F29-86C0-8BDB561D46DF}" dt="2022-10-25T10:05:14.961" v="106"/>
          <pc:sldLayoutMkLst>
            <pc:docMk/>
            <pc:sldMasterMk cId="3254738202" sldId="2147483660"/>
            <pc:sldLayoutMk cId="3933913857" sldId="2147483662"/>
          </pc:sldLayoutMkLst>
          <pc:spChg chg="add del mod">
            <ac:chgData name="(대학원생) 송상현 (도시환경공학과)" userId="70f2d841-58d8-4d83-bb54-db1f3fe2fa38" providerId="ADAL" clId="{5FF44575-4EF4-4F29-86C0-8BDB561D46DF}" dt="2022-10-25T09:59:58.126" v="70"/>
            <ac:spMkLst>
              <pc:docMk/>
              <pc:sldMasterMk cId="3254738202" sldId="2147483660"/>
              <pc:sldLayoutMk cId="3933913857" sldId="2147483662"/>
              <ac:spMk id="6" creationId="{9D655D40-1BFF-4041-1EFF-D416263B0D8E}"/>
            </ac:spMkLst>
          </pc:spChg>
          <pc:spChg chg="add del mod">
            <ac:chgData name="(대학원생) 송상현 (도시환경공학과)" userId="70f2d841-58d8-4d83-bb54-db1f3fe2fa38" providerId="ADAL" clId="{5FF44575-4EF4-4F29-86C0-8BDB561D46DF}" dt="2022-10-25T09:59:57.495" v="69"/>
            <ac:spMkLst>
              <pc:docMk/>
              <pc:sldMasterMk cId="3254738202" sldId="2147483660"/>
              <pc:sldLayoutMk cId="3933913857" sldId="2147483662"/>
              <ac:spMk id="7" creationId="{77624672-DC61-2770-5722-F1E18F77B8EC}"/>
            </ac:spMkLst>
          </pc:spChg>
          <pc:spChg chg="add del mod">
            <ac:chgData name="(대학원생) 송상현 (도시환경공학과)" userId="70f2d841-58d8-4d83-bb54-db1f3fe2fa38" providerId="ADAL" clId="{5FF44575-4EF4-4F29-86C0-8BDB561D46DF}" dt="2022-10-25T09:59:56.635" v="68"/>
            <ac:spMkLst>
              <pc:docMk/>
              <pc:sldMasterMk cId="3254738202" sldId="2147483660"/>
              <pc:sldLayoutMk cId="3933913857" sldId="2147483662"/>
              <ac:spMk id="10" creationId="{1CB1D708-D966-D2B5-1ACC-660300EFD145}"/>
            </ac:spMkLst>
          </pc:spChg>
          <pc:spChg chg="add mod">
            <ac:chgData name="(대학원생) 송상현 (도시환경공학과)" userId="70f2d841-58d8-4d83-bb54-db1f3fe2fa38" providerId="ADAL" clId="{5FF44575-4EF4-4F29-86C0-8BDB561D46DF}" dt="2022-10-25T10:05:14.961" v="106"/>
            <ac:spMkLst>
              <pc:docMk/>
              <pc:sldMasterMk cId="3254738202" sldId="2147483660"/>
              <pc:sldLayoutMk cId="3933913857" sldId="2147483662"/>
              <ac:spMk id="14" creationId="{1EC765B6-6F05-7290-6131-2457B6FBDDD6}"/>
            </ac:spMkLst>
          </pc:spChg>
          <pc:spChg chg="add mod">
            <ac:chgData name="(대학원생) 송상현 (도시환경공학과)" userId="70f2d841-58d8-4d83-bb54-db1f3fe2fa38" providerId="ADAL" clId="{5FF44575-4EF4-4F29-86C0-8BDB561D46DF}" dt="2022-10-25T10:05:14.961" v="106"/>
            <ac:spMkLst>
              <pc:docMk/>
              <pc:sldMasterMk cId="3254738202" sldId="2147483660"/>
              <pc:sldLayoutMk cId="3933913857" sldId="2147483662"/>
              <ac:spMk id="15" creationId="{26AD1700-6A71-B075-DCBE-765EE06FEEF0}"/>
            </ac:spMkLst>
          </pc:spChg>
          <pc:spChg chg="add mod">
            <ac:chgData name="(대학원생) 송상현 (도시환경공학과)" userId="70f2d841-58d8-4d83-bb54-db1f3fe2fa38" providerId="ADAL" clId="{5FF44575-4EF4-4F29-86C0-8BDB561D46DF}" dt="2022-10-25T10:05:14.961" v="106"/>
            <ac:spMkLst>
              <pc:docMk/>
              <pc:sldMasterMk cId="3254738202" sldId="2147483660"/>
              <pc:sldLayoutMk cId="3933913857" sldId="2147483662"/>
              <ac:spMk id="16" creationId="{7AB2DFEE-35A5-7FE1-0F64-89A8FFCFEA23}"/>
            </ac:spMkLst>
          </pc:spChg>
          <pc:grpChg chg="add del mod">
            <ac:chgData name="(대학원생) 송상현 (도시환경공학과)" userId="70f2d841-58d8-4d83-bb54-db1f3fe2fa38" providerId="ADAL" clId="{5FF44575-4EF4-4F29-86C0-8BDB561D46DF}" dt="2022-10-25T09:59:58.632" v="71"/>
            <ac:grpSpMkLst>
              <pc:docMk/>
              <pc:sldMasterMk cId="3254738202" sldId="2147483660"/>
              <pc:sldLayoutMk cId="3933913857" sldId="2147483662"/>
              <ac:grpSpMk id="3" creationId="{76B3B213-AB23-75A4-164B-271F1AEEA5A9}"/>
            </ac:grpSpMkLst>
          </pc:grpChg>
          <pc:grpChg chg="add mod">
            <ac:chgData name="(대학원생) 송상현 (도시환경공학과)" userId="70f2d841-58d8-4d83-bb54-db1f3fe2fa38" providerId="ADAL" clId="{5FF44575-4EF4-4F29-86C0-8BDB561D46DF}" dt="2022-10-25T10:05:07.134" v="105"/>
            <ac:grpSpMkLst>
              <pc:docMk/>
              <pc:sldMasterMk cId="3254738202" sldId="2147483660"/>
              <pc:sldLayoutMk cId="3933913857" sldId="2147483662"/>
              <ac:grpSpMk id="11" creationId="{E38E67A2-B63C-198F-588D-188C6308BCA3}"/>
            </ac:grpSpMkLst>
          </pc:grpChg>
          <pc:picChg chg="mod">
            <ac:chgData name="(대학원생) 송상현 (도시환경공학과)" userId="70f2d841-58d8-4d83-bb54-db1f3fe2fa38" providerId="ADAL" clId="{5FF44575-4EF4-4F29-86C0-8BDB561D46DF}" dt="2022-10-25T09:58:37.191" v="38"/>
            <ac:picMkLst>
              <pc:docMk/>
              <pc:sldMasterMk cId="3254738202" sldId="2147483660"/>
              <pc:sldLayoutMk cId="3933913857" sldId="2147483662"/>
              <ac:picMk id="4" creationId="{7DE5A823-2855-5CF0-B01C-60B3AEFFED2C}"/>
            </ac:picMkLst>
          </pc:picChg>
          <pc:picChg chg="mod">
            <ac:chgData name="(대학원생) 송상현 (도시환경공학과)" userId="70f2d841-58d8-4d83-bb54-db1f3fe2fa38" providerId="ADAL" clId="{5FF44575-4EF4-4F29-86C0-8BDB561D46DF}" dt="2022-10-25T09:58:37.191" v="38"/>
            <ac:picMkLst>
              <pc:docMk/>
              <pc:sldMasterMk cId="3254738202" sldId="2147483660"/>
              <pc:sldLayoutMk cId="3933913857" sldId="2147483662"/>
              <ac:picMk id="5" creationId="{A9FCBE63-669D-5F7F-F17F-71CF63FC615D}"/>
            </ac:picMkLst>
          </pc:picChg>
          <pc:picChg chg="add del">
            <ac:chgData name="(대학원생) 송상현 (도시환경공학과)" userId="70f2d841-58d8-4d83-bb54-db1f3fe2fa38" providerId="ADAL" clId="{5FF44575-4EF4-4F29-86C0-8BDB561D46DF}" dt="2022-10-25T10:05:04.293" v="104" actId="478"/>
            <ac:picMkLst>
              <pc:docMk/>
              <pc:sldMasterMk cId="3254738202" sldId="2147483660"/>
              <pc:sldLayoutMk cId="3933913857" sldId="2147483662"/>
              <ac:picMk id="8" creationId="{00000000-0000-0000-0000-000000000000}"/>
            </ac:picMkLst>
          </pc:picChg>
          <pc:picChg chg="add del mod">
            <ac:chgData name="(대학원생) 송상현 (도시환경공학과)" userId="70f2d841-58d8-4d83-bb54-db1f3fe2fa38" providerId="ADAL" clId="{5FF44575-4EF4-4F29-86C0-8BDB561D46DF}" dt="2022-10-25T09:58:53.595" v="42"/>
            <ac:picMkLst>
              <pc:docMk/>
              <pc:sldMasterMk cId="3254738202" sldId="2147483660"/>
              <pc:sldLayoutMk cId="3933913857" sldId="2147483662"/>
              <ac:picMk id="9" creationId="{FDD03CD6-D159-0266-05A6-5B9F20C936E4}"/>
            </ac:picMkLst>
          </pc:picChg>
          <pc:picChg chg="mod">
            <ac:chgData name="(대학원생) 송상현 (도시환경공학과)" userId="70f2d841-58d8-4d83-bb54-db1f3fe2fa38" providerId="ADAL" clId="{5FF44575-4EF4-4F29-86C0-8BDB561D46DF}" dt="2022-10-25T10:05:07.134" v="105"/>
            <ac:picMkLst>
              <pc:docMk/>
              <pc:sldMasterMk cId="3254738202" sldId="2147483660"/>
              <pc:sldLayoutMk cId="3933913857" sldId="2147483662"/>
              <ac:picMk id="12" creationId="{1E0F412F-F7FC-2834-D465-7296EF07BFA2}"/>
            </ac:picMkLst>
          </pc:picChg>
          <pc:picChg chg="mod">
            <ac:chgData name="(대학원생) 송상현 (도시환경공학과)" userId="70f2d841-58d8-4d83-bb54-db1f3fe2fa38" providerId="ADAL" clId="{5FF44575-4EF4-4F29-86C0-8BDB561D46DF}" dt="2022-10-25T10:05:07.134" v="105"/>
            <ac:picMkLst>
              <pc:docMk/>
              <pc:sldMasterMk cId="3254738202" sldId="2147483660"/>
              <pc:sldLayoutMk cId="3933913857" sldId="2147483662"/>
              <ac:picMk id="13" creationId="{7D2D553E-E0B3-1E9B-9A46-493E75141553}"/>
            </ac:picMkLst>
          </pc:picChg>
        </pc:sldLayoutChg>
        <pc:sldLayoutChg chg="addSp delSp modSp mod">
          <pc:chgData name="(대학원생) 송상현 (도시환경공학과)" userId="70f2d841-58d8-4d83-bb54-db1f3fe2fa38" providerId="ADAL" clId="{5FF44575-4EF4-4F29-86C0-8BDB561D46DF}" dt="2022-10-25T10:08:51.330" v="148"/>
          <pc:sldLayoutMkLst>
            <pc:docMk/>
            <pc:sldMasterMk cId="3254738202" sldId="2147483660"/>
            <pc:sldLayoutMk cId="3473913453" sldId="2147483666"/>
          </pc:sldLayoutMkLst>
          <pc:spChg chg="del">
            <ac:chgData name="(대학원생) 송상현 (도시환경공학과)" userId="70f2d841-58d8-4d83-bb54-db1f3fe2fa38" providerId="ADAL" clId="{5FF44575-4EF4-4F29-86C0-8BDB561D46DF}" dt="2022-10-25T09:56:55.116" v="8" actId="478"/>
            <ac:spMkLst>
              <pc:docMk/>
              <pc:sldMasterMk cId="3254738202" sldId="2147483660"/>
              <pc:sldLayoutMk cId="3473913453" sldId="2147483666"/>
              <ac:spMk id="2" creationId="{00000000-0000-0000-0000-000000000000}"/>
            </ac:spMkLst>
          </pc:spChg>
          <pc:spChg chg="mod">
            <ac:chgData name="(대학원생) 송상현 (도시환경공학과)" userId="70f2d841-58d8-4d83-bb54-db1f3fe2fa38" providerId="ADAL" clId="{5FF44575-4EF4-4F29-86C0-8BDB561D46DF}" dt="2022-10-25T09:56:35.511" v="2"/>
            <ac:spMkLst>
              <pc:docMk/>
              <pc:sldMasterMk cId="3254738202" sldId="2147483660"/>
              <pc:sldLayoutMk cId="3473913453" sldId="2147483666"/>
              <ac:spMk id="10" creationId="{771925E0-2569-887C-566B-D9C99B4FC0D6}"/>
            </ac:spMkLst>
          </pc:spChg>
          <pc:spChg chg="add del mod">
            <ac:chgData name="(대학원생) 송상현 (도시환경공학과)" userId="70f2d841-58d8-4d83-bb54-db1f3fe2fa38" providerId="ADAL" clId="{5FF44575-4EF4-4F29-86C0-8BDB561D46DF}" dt="2022-10-25T09:56:36.953" v="3"/>
            <ac:spMkLst>
              <pc:docMk/>
              <pc:sldMasterMk cId="3254738202" sldId="2147483660"/>
              <pc:sldLayoutMk cId="3473913453" sldId="2147483666"/>
              <ac:spMk id="12" creationId="{4D01C1B8-FED9-219D-406E-E0758AF3A196}"/>
            </ac:spMkLst>
          </pc:spChg>
          <pc:spChg chg="add del mod">
            <ac:chgData name="(대학원생) 송상현 (도시환경공학과)" userId="70f2d841-58d8-4d83-bb54-db1f3fe2fa38" providerId="ADAL" clId="{5FF44575-4EF4-4F29-86C0-8BDB561D46DF}" dt="2022-10-25T09:56:36.953" v="3"/>
            <ac:spMkLst>
              <pc:docMk/>
              <pc:sldMasterMk cId="3254738202" sldId="2147483660"/>
              <pc:sldLayoutMk cId="3473913453" sldId="2147483666"/>
              <ac:spMk id="13" creationId="{840719E8-937C-0090-0C93-B05707964301}"/>
            </ac:spMkLst>
          </pc:spChg>
          <pc:spChg chg="mod">
            <ac:chgData name="(대학원생) 송상현 (도시환경공학과)" userId="70f2d841-58d8-4d83-bb54-db1f3fe2fa38" providerId="ADAL" clId="{5FF44575-4EF4-4F29-86C0-8BDB561D46DF}" dt="2022-10-25T09:56:44.446" v="4"/>
            <ac:spMkLst>
              <pc:docMk/>
              <pc:sldMasterMk cId="3254738202" sldId="2147483660"/>
              <pc:sldLayoutMk cId="3473913453" sldId="2147483666"/>
              <ac:spMk id="16" creationId="{597C9ED2-F1FB-A3EC-E594-320419DD826A}"/>
            </ac:spMkLst>
          </pc:spChg>
          <pc:spChg chg="add del mod">
            <ac:chgData name="(대학원생) 송상현 (도시환경공학과)" userId="70f2d841-58d8-4d83-bb54-db1f3fe2fa38" providerId="ADAL" clId="{5FF44575-4EF4-4F29-86C0-8BDB561D46DF}" dt="2022-10-25T09:56:47.014" v="5"/>
            <ac:spMkLst>
              <pc:docMk/>
              <pc:sldMasterMk cId="3254738202" sldId="2147483660"/>
              <pc:sldLayoutMk cId="3473913453" sldId="2147483666"/>
              <ac:spMk id="18" creationId="{EC27B2A2-07F0-013B-A64D-D481FC3AAC52}"/>
            </ac:spMkLst>
          </pc:spChg>
          <pc:spChg chg="add del mod">
            <ac:chgData name="(대학원생) 송상현 (도시환경공학과)" userId="70f2d841-58d8-4d83-bb54-db1f3fe2fa38" providerId="ADAL" clId="{5FF44575-4EF4-4F29-86C0-8BDB561D46DF}" dt="2022-10-25T09:56:47.014" v="5"/>
            <ac:spMkLst>
              <pc:docMk/>
              <pc:sldMasterMk cId="3254738202" sldId="2147483660"/>
              <pc:sldLayoutMk cId="3473913453" sldId="2147483666"/>
              <ac:spMk id="19" creationId="{AB4FF68B-CB07-7DB5-4795-E3EA7F2CB1C1}"/>
            </ac:spMkLst>
          </pc:spChg>
          <pc:spChg chg="mod">
            <ac:chgData name="(대학원생) 송상현 (도시환경공학과)" userId="70f2d841-58d8-4d83-bb54-db1f3fe2fa38" providerId="ADAL" clId="{5FF44575-4EF4-4F29-86C0-8BDB561D46DF}" dt="2022-10-25T09:56:55.954" v="9"/>
            <ac:spMkLst>
              <pc:docMk/>
              <pc:sldMasterMk cId="3254738202" sldId="2147483660"/>
              <pc:sldLayoutMk cId="3473913453" sldId="2147483666"/>
              <ac:spMk id="22" creationId="{C9C4DB60-B073-964D-45F2-9427D135E930}"/>
            </ac:spMkLst>
          </pc:spChg>
          <pc:spChg chg="add del mod">
            <ac:chgData name="(대학원생) 송상현 (도시환경공학과)" userId="70f2d841-58d8-4d83-bb54-db1f3fe2fa38" providerId="ADAL" clId="{5FF44575-4EF4-4F29-86C0-8BDB561D46DF}" dt="2022-10-25T09:58:15.160" v="35" actId="20577"/>
            <ac:spMkLst>
              <pc:docMk/>
              <pc:sldMasterMk cId="3254738202" sldId="2147483660"/>
              <pc:sldLayoutMk cId="3473913453" sldId="2147483666"/>
              <ac:spMk id="24" creationId="{DDBC544C-CFD7-9601-2F9C-010C19730B4E}"/>
            </ac:spMkLst>
          </pc:spChg>
          <pc:spChg chg="add mod">
            <ac:chgData name="(대학원생) 송상현 (도시환경공학과)" userId="70f2d841-58d8-4d83-bb54-db1f3fe2fa38" providerId="ADAL" clId="{5FF44575-4EF4-4F29-86C0-8BDB561D46DF}" dt="2022-10-25T10:00:01.551" v="73" actId="20577"/>
            <ac:spMkLst>
              <pc:docMk/>
              <pc:sldMasterMk cId="3254738202" sldId="2147483660"/>
              <pc:sldLayoutMk cId="3473913453" sldId="2147483666"/>
              <ac:spMk id="25" creationId="{F06960A6-D7FE-C0AD-F109-33264417055D}"/>
            </ac:spMkLst>
          </pc:spChg>
          <pc:spChg chg="add del mod">
            <ac:chgData name="(대학원생) 송상현 (도시환경공학과)" userId="70f2d841-58d8-4d83-bb54-db1f3fe2fa38" providerId="ADAL" clId="{5FF44575-4EF4-4F29-86C0-8BDB561D46DF}" dt="2022-10-25T09:58:06.146" v="27" actId="478"/>
            <ac:spMkLst>
              <pc:docMk/>
              <pc:sldMasterMk cId="3254738202" sldId="2147483660"/>
              <pc:sldLayoutMk cId="3473913453" sldId="2147483666"/>
              <ac:spMk id="26" creationId="{74534035-B5F4-72AF-E5C6-54565EDBCA3C}"/>
            </ac:spMkLst>
          </pc:spChg>
          <pc:grpChg chg="add del mod">
            <ac:chgData name="(대학원생) 송상현 (도시환경공학과)" userId="70f2d841-58d8-4d83-bb54-db1f3fe2fa38" providerId="ADAL" clId="{5FF44575-4EF4-4F29-86C0-8BDB561D46DF}" dt="2022-10-25T09:56:36.953" v="3"/>
            <ac:grpSpMkLst>
              <pc:docMk/>
              <pc:sldMasterMk cId="3254738202" sldId="2147483660"/>
              <pc:sldLayoutMk cId="3473913453" sldId="2147483666"/>
              <ac:grpSpMk id="8" creationId="{F30FCF6E-F24F-F78B-9D28-429CCC501F4F}"/>
            </ac:grpSpMkLst>
          </pc:grpChg>
          <pc:grpChg chg="add del mod">
            <ac:chgData name="(대학원생) 송상현 (도시환경공학과)" userId="70f2d841-58d8-4d83-bb54-db1f3fe2fa38" providerId="ADAL" clId="{5FF44575-4EF4-4F29-86C0-8BDB561D46DF}" dt="2022-10-25T09:56:47.014" v="5"/>
            <ac:grpSpMkLst>
              <pc:docMk/>
              <pc:sldMasterMk cId="3254738202" sldId="2147483660"/>
              <pc:sldLayoutMk cId="3473913453" sldId="2147483666"/>
              <ac:grpSpMk id="14" creationId="{2B095A7E-845B-B9BE-7502-AAECC8E927F5}"/>
            </ac:grpSpMkLst>
          </pc:grpChg>
          <pc:grpChg chg="add del mod">
            <ac:chgData name="(대학원생) 송상현 (도시환경공학과)" userId="70f2d841-58d8-4d83-bb54-db1f3fe2fa38" providerId="ADAL" clId="{5FF44575-4EF4-4F29-86C0-8BDB561D46DF}" dt="2022-10-25T09:58:02.352" v="25" actId="478"/>
            <ac:grpSpMkLst>
              <pc:docMk/>
              <pc:sldMasterMk cId="3254738202" sldId="2147483660"/>
              <pc:sldLayoutMk cId="3473913453" sldId="2147483666"/>
              <ac:grpSpMk id="20" creationId="{ACFFD6D1-68AD-0CAD-B945-2A89DAA36F17}"/>
            </ac:grpSpMkLst>
          </pc:grpChg>
          <pc:picChg chg="del mod">
            <ac:chgData name="(대학원생) 송상현 (도시환경공학과)" userId="70f2d841-58d8-4d83-bb54-db1f3fe2fa38" providerId="ADAL" clId="{5FF44575-4EF4-4F29-86C0-8BDB561D46DF}" dt="2022-10-25T09:56:54.017" v="7" actId="478"/>
            <ac:picMkLst>
              <pc:docMk/>
              <pc:sldMasterMk cId="3254738202" sldId="2147483660"/>
              <pc:sldLayoutMk cId="3473913453" sldId="2147483666"/>
              <ac:picMk id="6" creationId="{00000000-0000-0000-0000-000000000000}"/>
            </ac:picMkLst>
          </pc:picChg>
          <pc:picChg chg="del">
            <ac:chgData name="(대학원생) 송상현 (도시환경공학과)" userId="70f2d841-58d8-4d83-bb54-db1f3fe2fa38" providerId="ADAL" clId="{5FF44575-4EF4-4F29-86C0-8BDB561D46DF}" dt="2022-10-25T10:08:50.366" v="147" actId="478"/>
            <ac:picMkLst>
              <pc:docMk/>
              <pc:sldMasterMk cId="3254738202" sldId="2147483660"/>
              <pc:sldLayoutMk cId="3473913453" sldId="2147483666"/>
              <ac:picMk id="7" creationId="{7D4A63B7-97FC-5D8D-F0BD-28C1E5E61D43}"/>
            </ac:picMkLst>
          </pc:picChg>
          <pc:picChg chg="mod">
            <ac:chgData name="(대학원생) 송상현 (도시환경공학과)" userId="70f2d841-58d8-4d83-bb54-db1f3fe2fa38" providerId="ADAL" clId="{5FF44575-4EF4-4F29-86C0-8BDB561D46DF}" dt="2022-10-25T09:56:35.511" v="2"/>
            <ac:picMkLst>
              <pc:docMk/>
              <pc:sldMasterMk cId="3254738202" sldId="2147483660"/>
              <pc:sldLayoutMk cId="3473913453" sldId="2147483666"/>
              <ac:picMk id="9" creationId="{7E62A9C5-B45B-0D68-B1A1-161A824B16BC}"/>
            </ac:picMkLst>
          </pc:picChg>
          <pc:picChg chg="add del mod">
            <ac:chgData name="(대학원생) 송상현 (도시환경공학과)" userId="70f2d841-58d8-4d83-bb54-db1f3fe2fa38" providerId="ADAL" clId="{5FF44575-4EF4-4F29-86C0-8BDB561D46DF}" dt="2022-10-25T09:56:36.953" v="3"/>
            <ac:picMkLst>
              <pc:docMk/>
              <pc:sldMasterMk cId="3254738202" sldId="2147483660"/>
              <pc:sldLayoutMk cId="3473913453" sldId="2147483666"/>
              <ac:picMk id="11" creationId="{86E81DDD-2D89-4853-1925-E9B395C7AEA5}"/>
            </ac:picMkLst>
          </pc:picChg>
          <pc:picChg chg="mod">
            <ac:chgData name="(대학원생) 송상현 (도시환경공학과)" userId="70f2d841-58d8-4d83-bb54-db1f3fe2fa38" providerId="ADAL" clId="{5FF44575-4EF4-4F29-86C0-8BDB561D46DF}" dt="2022-10-25T09:56:44.446" v="4"/>
            <ac:picMkLst>
              <pc:docMk/>
              <pc:sldMasterMk cId="3254738202" sldId="2147483660"/>
              <pc:sldLayoutMk cId="3473913453" sldId="2147483666"/>
              <ac:picMk id="15" creationId="{9920B506-8D78-BF1E-2001-EA19687B516B}"/>
            </ac:picMkLst>
          </pc:picChg>
          <pc:picChg chg="add del mod">
            <ac:chgData name="(대학원생) 송상현 (도시환경공학과)" userId="70f2d841-58d8-4d83-bb54-db1f3fe2fa38" providerId="ADAL" clId="{5FF44575-4EF4-4F29-86C0-8BDB561D46DF}" dt="2022-10-25T09:56:47.014" v="5"/>
            <ac:picMkLst>
              <pc:docMk/>
              <pc:sldMasterMk cId="3254738202" sldId="2147483660"/>
              <pc:sldLayoutMk cId="3473913453" sldId="2147483666"/>
              <ac:picMk id="17" creationId="{B0EF18A4-41B3-EE1A-B402-AB6DF9CF864A}"/>
            </ac:picMkLst>
          </pc:picChg>
          <pc:picChg chg="mod">
            <ac:chgData name="(대학원생) 송상현 (도시환경공학과)" userId="70f2d841-58d8-4d83-bb54-db1f3fe2fa38" providerId="ADAL" clId="{5FF44575-4EF4-4F29-86C0-8BDB561D46DF}" dt="2022-10-25T09:56:55.954" v="9"/>
            <ac:picMkLst>
              <pc:docMk/>
              <pc:sldMasterMk cId="3254738202" sldId="2147483660"/>
              <pc:sldLayoutMk cId="3473913453" sldId="2147483666"/>
              <ac:picMk id="21" creationId="{16DCCA21-2437-B75F-D287-FB401065D89E}"/>
            </ac:picMkLst>
          </pc:picChg>
          <pc:picChg chg="add del mod">
            <ac:chgData name="(대학원생) 송상현 (도시환경공학과)" userId="70f2d841-58d8-4d83-bb54-db1f3fe2fa38" providerId="ADAL" clId="{5FF44575-4EF4-4F29-86C0-8BDB561D46DF}" dt="2022-10-25T10:08:48.826" v="146" actId="478"/>
            <ac:picMkLst>
              <pc:docMk/>
              <pc:sldMasterMk cId="3254738202" sldId="2147483660"/>
              <pc:sldLayoutMk cId="3473913453" sldId="2147483666"/>
              <ac:picMk id="23" creationId="{35F2CE8F-3ED8-5542-BA97-D32315941BCA}"/>
            </ac:picMkLst>
          </pc:picChg>
          <pc:picChg chg="add mod">
            <ac:chgData name="(대학원생) 송상현 (도시환경공학과)" userId="70f2d841-58d8-4d83-bb54-db1f3fe2fa38" providerId="ADAL" clId="{5FF44575-4EF4-4F29-86C0-8BDB561D46DF}" dt="2022-10-25T10:08:51.330" v="148"/>
            <ac:picMkLst>
              <pc:docMk/>
              <pc:sldMasterMk cId="3254738202" sldId="2147483660"/>
              <pc:sldLayoutMk cId="3473913453" sldId="2147483666"/>
              <ac:picMk id="27" creationId="{89C45EA3-7785-A9E8-6DC8-7417DCB5D671}"/>
            </ac:picMkLst>
          </pc:picChg>
        </pc:sldLayoutChg>
        <pc:sldLayoutChg chg="addSp delSp modSp">
          <pc:chgData name="(대학원생) 송상현 (도시환경공학과)" userId="70f2d841-58d8-4d83-bb54-db1f3fe2fa38" providerId="ADAL" clId="{5FF44575-4EF4-4F29-86C0-8BDB561D46DF}" dt="2022-10-25T10:08:06.065" v="132"/>
          <pc:sldLayoutMkLst>
            <pc:docMk/>
            <pc:sldMasterMk cId="3254738202" sldId="2147483660"/>
            <pc:sldLayoutMk cId="4072090307" sldId="2147483669"/>
          </pc:sldLayoutMkLst>
          <pc:spChg chg="add del mod">
            <ac:chgData name="(대학원생) 송상현 (도시환경공학과)" userId="70f2d841-58d8-4d83-bb54-db1f3fe2fa38" providerId="ADAL" clId="{5FF44575-4EF4-4F29-86C0-8BDB561D46DF}" dt="2022-10-25T10:08:01.528" v="128"/>
            <ac:spMkLst>
              <pc:docMk/>
              <pc:sldMasterMk cId="3254738202" sldId="2147483660"/>
              <pc:sldLayoutMk cId="4072090307" sldId="2147483669"/>
              <ac:spMk id="15" creationId="{22A6E24D-A1ED-D35A-0D20-8411445E449C}"/>
            </ac:spMkLst>
          </pc:spChg>
          <pc:spChg chg="add del mod">
            <ac:chgData name="(대학원생) 송상현 (도시환경공학과)" userId="70f2d841-58d8-4d83-bb54-db1f3fe2fa38" providerId="ADAL" clId="{5FF44575-4EF4-4F29-86C0-8BDB561D46DF}" dt="2022-10-25T10:08:03.127" v="130"/>
            <ac:spMkLst>
              <pc:docMk/>
              <pc:sldMasterMk cId="3254738202" sldId="2147483660"/>
              <pc:sldLayoutMk cId="4072090307" sldId="2147483669"/>
              <ac:spMk id="23" creationId="{DC1AF00E-69CF-69C1-5F2A-5848EA62AF04}"/>
            </ac:spMkLst>
          </pc:spChg>
          <pc:spChg chg="add del mod">
            <ac:chgData name="(대학원생) 송상현 (도시환경공학과)" userId="70f2d841-58d8-4d83-bb54-db1f3fe2fa38" providerId="ADAL" clId="{5FF44575-4EF4-4F29-86C0-8BDB561D46DF}" dt="2022-10-25T10:08:06.065" v="132"/>
            <ac:spMkLst>
              <pc:docMk/>
              <pc:sldMasterMk cId="3254738202" sldId="2147483660"/>
              <pc:sldLayoutMk cId="4072090307" sldId="2147483669"/>
              <ac:spMk id="31" creationId="{39E03DDA-E35A-0F30-A38C-06CA5F425672}"/>
            </ac:spMkLst>
          </pc:spChg>
          <pc:grpChg chg="add del mod">
            <ac:chgData name="(대학원생) 송상현 (도시환경공학과)" userId="70f2d841-58d8-4d83-bb54-db1f3fe2fa38" providerId="ADAL" clId="{5FF44575-4EF4-4F29-86C0-8BDB561D46DF}" dt="2022-10-25T10:08:01.528" v="128"/>
            <ac:grpSpMkLst>
              <pc:docMk/>
              <pc:sldMasterMk cId="3254738202" sldId="2147483660"/>
              <pc:sldLayoutMk cId="4072090307" sldId="2147483669"/>
              <ac:grpSpMk id="8" creationId="{B3361C38-E2A6-757E-0066-AF18679DA684}"/>
            </ac:grpSpMkLst>
          </pc:grpChg>
          <pc:grpChg chg="mod">
            <ac:chgData name="(대학원생) 송상현 (도시환경공학과)" userId="70f2d841-58d8-4d83-bb54-db1f3fe2fa38" providerId="ADAL" clId="{5FF44575-4EF4-4F29-86C0-8BDB561D46DF}" dt="2022-10-25T10:08:00.679" v="127"/>
            <ac:grpSpMkLst>
              <pc:docMk/>
              <pc:sldMasterMk cId="3254738202" sldId="2147483660"/>
              <pc:sldLayoutMk cId="4072090307" sldId="2147483669"/>
              <ac:grpSpMk id="9" creationId="{CAD70DF8-0BCB-3D31-24CE-962F5CC533AB}"/>
            </ac:grpSpMkLst>
          </pc:grpChg>
          <pc:grpChg chg="add del mod">
            <ac:chgData name="(대학원생) 송상현 (도시환경공학과)" userId="70f2d841-58d8-4d83-bb54-db1f3fe2fa38" providerId="ADAL" clId="{5FF44575-4EF4-4F29-86C0-8BDB561D46DF}" dt="2022-10-25T10:08:03.127" v="130"/>
            <ac:grpSpMkLst>
              <pc:docMk/>
              <pc:sldMasterMk cId="3254738202" sldId="2147483660"/>
              <pc:sldLayoutMk cId="4072090307" sldId="2147483669"/>
              <ac:grpSpMk id="16" creationId="{B1E0339E-648A-0C80-1248-7DB1B992C14D}"/>
            </ac:grpSpMkLst>
          </pc:grpChg>
          <pc:grpChg chg="mod">
            <ac:chgData name="(대학원생) 송상현 (도시환경공학과)" userId="70f2d841-58d8-4d83-bb54-db1f3fe2fa38" providerId="ADAL" clId="{5FF44575-4EF4-4F29-86C0-8BDB561D46DF}" dt="2022-10-25T10:08:02.557" v="129"/>
            <ac:grpSpMkLst>
              <pc:docMk/>
              <pc:sldMasterMk cId="3254738202" sldId="2147483660"/>
              <pc:sldLayoutMk cId="4072090307" sldId="2147483669"/>
              <ac:grpSpMk id="17" creationId="{69DFC65D-BF39-8E01-6D45-C39D38933056}"/>
            </ac:grpSpMkLst>
          </pc:grpChg>
          <pc:grpChg chg="add del mod">
            <ac:chgData name="(대학원생) 송상현 (도시환경공학과)" userId="70f2d841-58d8-4d83-bb54-db1f3fe2fa38" providerId="ADAL" clId="{5FF44575-4EF4-4F29-86C0-8BDB561D46DF}" dt="2022-10-25T10:08:06.065" v="132"/>
            <ac:grpSpMkLst>
              <pc:docMk/>
              <pc:sldMasterMk cId="3254738202" sldId="2147483660"/>
              <pc:sldLayoutMk cId="4072090307" sldId="2147483669"/>
              <ac:grpSpMk id="24" creationId="{7001727B-433F-8916-30E8-AF8B60C133BD}"/>
            </ac:grpSpMkLst>
          </pc:grpChg>
          <pc:grpChg chg="mod">
            <ac:chgData name="(대학원생) 송상현 (도시환경공학과)" userId="70f2d841-58d8-4d83-bb54-db1f3fe2fa38" providerId="ADAL" clId="{5FF44575-4EF4-4F29-86C0-8BDB561D46DF}" dt="2022-10-25T10:08:05.528" v="131"/>
            <ac:grpSpMkLst>
              <pc:docMk/>
              <pc:sldMasterMk cId="3254738202" sldId="2147483660"/>
              <pc:sldLayoutMk cId="4072090307" sldId="2147483669"/>
              <ac:grpSpMk id="25" creationId="{51335B26-F137-04B2-624B-19E34C09B49A}"/>
            </ac:grpSpMkLst>
          </pc:grpChg>
          <pc:picChg chg="mod">
            <ac:chgData name="(대학원생) 송상현 (도시환경공학과)" userId="70f2d841-58d8-4d83-bb54-db1f3fe2fa38" providerId="ADAL" clId="{5FF44575-4EF4-4F29-86C0-8BDB561D46DF}" dt="2022-10-25T10:08:00.679" v="127"/>
            <ac:picMkLst>
              <pc:docMk/>
              <pc:sldMasterMk cId="3254738202" sldId="2147483660"/>
              <pc:sldLayoutMk cId="4072090307" sldId="2147483669"/>
              <ac:picMk id="10" creationId="{CD0D647F-B5BB-F7CE-41B1-AA1FB9C2DF1F}"/>
            </ac:picMkLst>
          </pc:picChg>
          <pc:picChg chg="mod">
            <ac:chgData name="(대학원생) 송상현 (도시환경공학과)" userId="70f2d841-58d8-4d83-bb54-db1f3fe2fa38" providerId="ADAL" clId="{5FF44575-4EF4-4F29-86C0-8BDB561D46DF}" dt="2022-10-25T10:08:00.679" v="127"/>
            <ac:picMkLst>
              <pc:docMk/>
              <pc:sldMasterMk cId="3254738202" sldId="2147483660"/>
              <pc:sldLayoutMk cId="4072090307" sldId="2147483669"/>
              <ac:picMk id="11" creationId="{0E786147-3AD9-C68F-C3FA-9E5FB2DFAD60}"/>
            </ac:picMkLst>
          </pc:picChg>
          <pc:picChg chg="mod">
            <ac:chgData name="(대학원생) 송상현 (도시환경공학과)" userId="70f2d841-58d8-4d83-bb54-db1f3fe2fa38" providerId="ADAL" clId="{5FF44575-4EF4-4F29-86C0-8BDB561D46DF}" dt="2022-10-25T10:08:00.679" v="127"/>
            <ac:picMkLst>
              <pc:docMk/>
              <pc:sldMasterMk cId="3254738202" sldId="2147483660"/>
              <pc:sldLayoutMk cId="4072090307" sldId="2147483669"/>
              <ac:picMk id="12" creationId="{B2D448BB-022C-358D-8DEB-2C071EF39059}"/>
            </ac:picMkLst>
          </pc:picChg>
          <pc:picChg chg="mod">
            <ac:chgData name="(대학원생) 송상현 (도시환경공학과)" userId="70f2d841-58d8-4d83-bb54-db1f3fe2fa38" providerId="ADAL" clId="{5FF44575-4EF4-4F29-86C0-8BDB561D46DF}" dt="2022-10-25T10:08:00.679" v="127"/>
            <ac:picMkLst>
              <pc:docMk/>
              <pc:sldMasterMk cId="3254738202" sldId="2147483660"/>
              <pc:sldLayoutMk cId="4072090307" sldId="2147483669"/>
              <ac:picMk id="13" creationId="{93EDEDB8-EB7D-2C09-05CB-474C63867813}"/>
            </ac:picMkLst>
          </pc:picChg>
          <pc:picChg chg="mod">
            <ac:chgData name="(대학원생) 송상현 (도시환경공학과)" userId="70f2d841-58d8-4d83-bb54-db1f3fe2fa38" providerId="ADAL" clId="{5FF44575-4EF4-4F29-86C0-8BDB561D46DF}" dt="2022-10-25T10:08:00.679" v="127"/>
            <ac:picMkLst>
              <pc:docMk/>
              <pc:sldMasterMk cId="3254738202" sldId="2147483660"/>
              <pc:sldLayoutMk cId="4072090307" sldId="2147483669"/>
              <ac:picMk id="14" creationId="{2D038529-CB22-1CC8-C394-BACD2A241E09}"/>
            </ac:picMkLst>
          </pc:picChg>
          <pc:picChg chg="mod">
            <ac:chgData name="(대학원생) 송상현 (도시환경공학과)" userId="70f2d841-58d8-4d83-bb54-db1f3fe2fa38" providerId="ADAL" clId="{5FF44575-4EF4-4F29-86C0-8BDB561D46DF}" dt="2022-10-25T10:08:02.557" v="129"/>
            <ac:picMkLst>
              <pc:docMk/>
              <pc:sldMasterMk cId="3254738202" sldId="2147483660"/>
              <pc:sldLayoutMk cId="4072090307" sldId="2147483669"/>
              <ac:picMk id="18" creationId="{FA862E99-326A-A0D9-14A1-2E918CF36A9E}"/>
            </ac:picMkLst>
          </pc:picChg>
          <pc:picChg chg="mod">
            <ac:chgData name="(대학원생) 송상현 (도시환경공학과)" userId="70f2d841-58d8-4d83-bb54-db1f3fe2fa38" providerId="ADAL" clId="{5FF44575-4EF4-4F29-86C0-8BDB561D46DF}" dt="2022-10-25T10:08:02.557" v="129"/>
            <ac:picMkLst>
              <pc:docMk/>
              <pc:sldMasterMk cId="3254738202" sldId="2147483660"/>
              <pc:sldLayoutMk cId="4072090307" sldId="2147483669"/>
              <ac:picMk id="19" creationId="{6EB86164-A21E-4F43-A5F8-AA3C75D129C9}"/>
            </ac:picMkLst>
          </pc:picChg>
          <pc:picChg chg="mod">
            <ac:chgData name="(대학원생) 송상현 (도시환경공학과)" userId="70f2d841-58d8-4d83-bb54-db1f3fe2fa38" providerId="ADAL" clId="{5FF44575-4EF4-4F29-86C0-8BDB561D46DF}" dt="2022-10-25T10:08:02.557" v="129"/>
            <ac:picMkLst>
              <pc:docMk/>
              <pc:sldMasterMk cId="3254738202" sldId="2147483660"/>
              <pc:sldLayoutMk cId="4072090307" sldId="2147483669"/>
              <ac:picMk id="20" creationId="{46A34F50-01EF-5A5B-C962-7719CA18752F}"/>
            </ac:picMkLst>
          </pc:picChg>
          <pc:picChg chg="mod">
            <ac:chgData name="(대학원생) 송상현 (도시환경공학과)" userId="70f2d841-58d8-4d83-bb54-db1f3fe2fa38" providerId="ADAL" clId="{5FF44575-4EF4-4F29-86C0-8BDB561D46DF}" dt="2022-10-25T10:08:02.557" v="129"/>
            <ac:picMkLst>
              <pc:docMk/>
              <pc:sldMasterMk cId="3254738202" sldId="2147483660"/>
              <pc:sldLayoutMk cId="4072090307" sldId="2147483669"/>
              <ac:picMk id="21" creationId="{5F8F4D8D-C5A7-4AEC-48E9-F79928AC074A}"/>
            </ac:picMkLst>
          </pc:picChg>
          <pc:picChg chg="mod">
            <ac:chgData name="(대학원생) 송상현 (도시환경공학과)" userId="70f2d841-58d8-4d83-bb54-db1f3fe2fa38" providerId="ADAL" clId="{5FF44575-4EF4-4F29-86C0-8BDB561D46DF}" dt="2022-10-25T10:08:02.557" v="129"/>
            <ac:picMkLst>
              <pc:docMk/>
              <pc:sldMasterMk cId="3254738202" sldId="2147483660"/>
              <pc:sldLayoutMk cId="4072090307" sldId="2147483669"/>
              <ac:picMk id="22" creationId="{0B011ECA-EEE7-C5D2-4557-BEA3E9D87353}"/>
            </ac:picMkLst>
          </pc:picChg>
          <pc:picChg chg="mod">
            <ac:chgData name="(대학원생) 송상현 (도시환경공학과)" userId="70f2d841-58d8-4d83-bb54-db1f3fe2fa38" providerId="ADAL" clId="{5FF44575-4EF4-4F29-86C0-8BDB561D46DF}" dt="2022-10-25T10:08:05.528" v="131"/>
            <ac:picMkLst>
              <pc:docMk/>
              <pc:sldMasterMk cId="3254738202" sldId="2147483660"/>
              <pc:sldLayoutMk cId="4072090307" sldId="2147483669"/>
              <ac:picMk id="26" creationId="{F7D1FE2D-21B4-A896-860C-1684A25E26AE}"/>
            </ac:picMkLst>
          </pc:picChg>
          <pc:picChg chg="mod">
            <ac:chgData name="(대학원생) 송상현 (도시환경공학과)" userId="70f2d841-58d8-4d83-bb54-db1f3fe2fa38" providerId="ADAL" clId="{5FF44575-4EF4-4F29-86C0-8BDB561D46DF}" dt="2022-10-25T10:08:05.528" v="131"/>
            <ac:picMkLst>
              <pc:docMk/>
              <pc:sldMasterMk cId="3254738202" sldId="2147483660"/>
              <pc:sldLayoutMk cId="4072090307" sldId="2147483669"/>
              <ac:picMk id="27" creationId="{DD456604-2645-DD37-A806-6D0F68A6C7B3}"/>
            </ac:picMkLst>
          </pc:picChg>
          <pc:picChg chg="mod">
            <ac:chgData name="(대학원생) 송상현 (도시환경공학과)" userId="70f2d841-58d8-4d83-bb54-db1f3fe2fa38" providerId="ADAL" clId="{5FF44575-4EF4-4F29-86C0-8BDB561D46DF}" dt="2022-10-25T10:08:05.528" v="131"/>
            <ac:picMkLst>
              <pc:docMk/>
              <pc:sldMasterMk cId="3254738202" sldId="2147483660"/>
              <pc:sldLayoutMk cId="4072090307" sldId="2147483669"/>
              <ac:picMk id="28" creationId="{41E26016-78F8-9911-0FF7-4C3723C49133}"/>
            </ac:picMkLst>
          </pc:picChg>
          <pc:picChg chg="mod">
            <ac:chgData name="(대학원생) 송상현 (도시환경공학과)" userId="70f2d841-58d8-4d83-bb54-db1f3fe2fa38" providerId="ADAL" clId="{5FF44575-4EF4-4F29-86C0-8BDB561D46DF}" dt="2022-10-25T10:08:05.528" v="131"/>
            <ac:picMkLst>
              <pc:docMk/>
              <pc:sldMasterMk cId="3254738202" sldId="2147483660"/>
              <pc:sldLayoutMk cId="4072090307" sldId="2147483669"/>
              <ac:picMk id="29" creationId="{0DFAFB6A-8F84-3770-BBAA-9EA6ACDD28B8}"/>
            </ac:picMkLst>
          </pc:picChg>
          <pc:picChg chg="mod">
            <ac:chgData name="(대학원생) 송상현 (도시환경공학과)" userId="70f2d841-58d8-4d83-bb54-db1f3fe2fa38" providerId="ADAL" clId="{5FF44575-4EF4-4F29-86C0-8BDB561D46DF}" dt="2022-10-25T10:08:05.528" v="131"/>
            <ac:picMkLst>
              <pc:docMk/>
              <pc:sldMasterMk cId="3254738202" sldId="2147483660"/>
              <pc:sldLayoutMk cId="4072090307" sldId="2147483669"/>
              <ac:picMk id="30" creationId="{C23834E6-BA10-760F-5D45-0A360DD689BD}"/>
            </ac:picMkLst>
          </pc:picChg>
        </pc:sldLayoutChg>
        <pc:sldLayoutChg chg="addSp delSp modSp mod">
          <pc:chgData name="(대학원생) 송상현 (도시환경공학과)" userId="70f2d841-58d8-4d83-bb54-db1f3fe2fa38" providerId="ADAL" clId="{5FF44575-4EF4-4F29-86C0-8BDB561D46DF}" dt="2022-10-25T10:08:12.922" v="138"/>
          <pc:sldLayoutMkLst>
            <pc:docMk/>
            <pc:sldMasterMk cId="3430365243" sldId="2147483674"/>
            <pc:sldLayoutMk cId="1218607123" sldId="2147483670"/>
          </pc:sldLayoutMkLst>
          <pc:spChg chg="add del mod">
            <ac:chgData name="(대학원생) 송상현 (도시환경공학과)" userId="70f2d841-58d8-4d83-bb54-db1f3fe2fa38" providerId="ADAL" clId="{5FF44575-4EF4-4F29-86C0-8BDB561D46DF}" dt="2022-10-25T10:08:12.922" v="138"/>
            <ac:spMkLst>
              <pc:docMk/>
              <pc:sldMasterMk cId="3430365243" sldId="2147483674"/>
              <pc:sldLayoutMk cId="1218607123" sldId="2147483670"/>
              <ac:spMk id="10" creationId="{7D977BF4-305F-7261-38C3-84F7C1F1BDBC}"/>
            </ac:spMkLst>
          </pc:spChg>
          <pc:grpChg chg="add del mod">
            <ac:chgData name="(대학원생) 송상현 (도시환경공학과)" userId="70f2d841-58d8-4d83-bb54-db1f3fe2fa38" providerId="ADAL" clId="{5FF44575-4EF4-4F29-86C0-8BDB561D46DF}" dt="2022-10-25T10:08:12.922" v="138"/>
            <ac:grpSpMkLst>
              <pc:docMk/>
              <pc:sldMasterMk cId="3430365243" sldId="2147483674"/>
              <pc:sldLayoutMk cId="1218607123" sldId="2147483670"/>
              <ac:grpSpMk id="2" creationId="{27DD8C6A-F51C-14C4-45CF-9ECB09860245}"/>
            </ac:grpSpMkLst>
          </pc:grpChg>
          <pc:grpChg chg="mod">
            <ac:chgData name="(대학원생) 송상현 (도시환경공학과)" userId="70f2d841-58d8-4d83-bb54-db1f3fe2fa38" providerId="ADAL" clId="{5FF44575-4EF4-4F29-86C0-8BDB561D46DF}" dt="2022-10-25T10:08:12.366" v="137" actId="1076"/>
            <ac:grpSpMkLst>
              <pc:docMk/>
              <pc:sldMasterMk cId="3430365243" sldId="2147483674"/>
              <pc:sldLayoutMk cId="1218607123" sldId="2147483670"/>
              <ac:grpSpMk id="3" creationId="{EF670C55-69A1-1C61-B5E3-49720C2F0638}"/>
            </ac:grpSpMkLst>
          </pc:grpChg>
          <pc:picChg chg="mod">
            <ac:chgData name="(대학원생) 송상현 (도시환경공학과)" userId="70f2d841-58d8-4d83-bb54-db1f3fe2fa38" providerId="ADAL" clId="{5FF44575-4EF4-4F29-86C0-8BDB561D46DF}" dt="2022-10-25T10:08:12.366" v="137" actId="1076"/>
            <ac:picMkLst>
              <pc:docMk/>
              <pc:sldMasterMk cId="3430365243" sldId="2147483674"/>
              <pc:sldLayoutMk cId="1218607123" sldId="2147483670"/>
              <ac:picMk id="4" creationId="{3B475D78-85C5-8239-6211-A8E8D56BD056}"/>
            </ac:picMkLst>
          </pc:picChg>
          <pc:picChg chg="del">
            <ac:chgData name="(대학원생) 송상현 (도시환경공학과)" userId="70f2d841-58d8-4d83-bb54-db1f3fe2fa38" providerId="ADAL" clId="{5FF44575-4EF4-4F29-86C0-8BDB561D46DF}" dt="2022-10-25T10:07:55.668" v="126" actId="478"/>
            <ac:picMkLst>
              <pc:docMk/>
              <pc:sldMasterMk cId="3430365243" sldId="2147483674"/>
              <pc:sldLayoutMk cId="1218607123" sldId="2147483670"/>
              <ac:picMk id="5" creationId="{293B4CDB-9769-E03F-BB6F-9D1C19504552}"/>
            </ac:picMkLst>
          </pc:picChg>
          <pc:picChg chg="mod">
            <ac:chgData name="(대학원생) 송상현 (도시환경공학과)" userId="70f2d841-58d8-4d83-bb54-db1f3fe2fa38" providerId="ADAL" clId="{5FF44575-4EF4-4F29-86C0-8BDB561D46DF}" dt="2022-10-25T10:08:12.366" v="137" actId="1076"/>
            <ac:picMkLst>
              <pc:docMk/>
              <pc:sldMasterMk cId="3430365243" sldId="2147483674"/>
              <pc:sldLayoutMk cId="1218607123" sldId="2147483670"/>
              <ac:picMk id="6" creationId="{47ECAA43-8793-7373-CCBB-838F2F7FF176}"/>
            </ac:picMkLst>
          </pc:picChg>
          <pc:picChg chg="mod">
            <ac:chgData name="(대학원생) 송상현 (도시환경공학과)" userId="70f2d841-58d8-4d83-bb54-db1f3fe2fa38" providerId="ADAL" clId="{5FF44575-4EF4-4F29-86C0-8BDB561D46DF}" dt="2022-10-25T10:08:12.366" v="137" actId="1076"/>
            <ac:picMkLst>
              <pc:docMk/>
              <pc:sldMasterMk cId="3430365243" sldId="2147483674"/>
              <pc:sldLayoutMk cId="1218607123" sldId="2147483670"/>
              <ac:picMk id="7" creationId="{D04C5BAD-0AFC-7352-2D23-911C23024144}"/>
            </ac:picMkLst>
          </pc:picChg>
          <pc:picChg chg="mod">
            <ac:chgData name="(대학원생) 송상현 (도시환경공학과)" userId="70f2d841-58d8-4d83-bb54-db1f3fe2fa38" providerId="ADAL" clId="{5FF44575-4EF4-4F29-86C0-8BDB561D46DF}" dt="2022-10-25T10:08:12.366" v="137" actId="1076"/>
            <ac:picMkLst>
              <pc:docMk/>
              <pc:sldMasterMk cId="3430365243" sldId="2147483674"/>
              <pc:sldLayoutMk cId="1218607123" sldId="2147483670"/>
              <ac:picMk id="8" creationId="{74C6328A-48C2-B0F3-8DE9-BA696BA2BEC2}"/>
            </ac:picMkLst>
          </pc:picChg>
          <pc:picChg chg="mod">
            <ac:chgData name="(대학원생) 송상현 (도시환경공학과)" userId="70f2d841-58d8-4d83-bb54-db1f3fe2fa38" providerId="ADAL" clId="{5FF44575-4EF4-4F29-86C0-8BDB561D46DF}" dt="2022-10-25T10:08:12.366" v="137" actId="1076"/>
            <ac:picMkLst>
              <pc:docMk/>
              <pc:sldMasterMk cId="3430365243" sldId="2147483674"/>
              <pc:sldLayoutMk cId="1218607123" sldId="2147483670"/>
              <ac:picMk id="9" creationId="{755433F7-775B-4B57-0E5F-F77659E58934}"/>
            </ac:picMkLst>
          </pc:picChg>
        </pc:sldLayoutChg>
        <pc:sldLayoutChg chg="del">
          <pc:chgData name="(대학원생) 송상현 (도시환경공학과)" userId="70f2d841-58d8-4d83-bb54-db1f3fe2fa38" providerId="ADAL" clId="{5FF44575-4EF4-4F29-86C0-8BDB561D46DF}" dt="2022-10-25T10:11:47.009" v="201" actId="2696"/>
          <pc:sldLayoutMkLst>
            <pc:docMk/>
            <pc:sldMasterMk cId="3254738202" sldId="2147483660"/>
            <pc:sldLayoutMk cId="4089085181" sldId="2147483671"/>
          </pc:sldLayoutMkLst>
        </pc:sldLayoutChg>
        <pc:sldLayoutChg chg="addSp delSp modSp new mod ord">
          <pc:chgData name="(대학원생) 송상현 (도시환경공학과)" userId="70f2d841-58d8-4d83-bb54-db1f3fe2fa38" providerId="ADAL" clId="{5FF44575-4EF4-4F29-86C0-8BDB561D46DF}" dt="2022-10-25T10:14:03.506" v="261" actId="20577"/>
          <pc:sldLayoutMkLst>
            <pc:docMk/>
            <pc:sldMasterMk cId="3430365243" sldId="2147483674"/>
            <pc:sldLayoutMk cId="1179950886" sldId="2147483672"/>
          </pc:sldLayoutMkLst>
          <pc:spChg chg="del">
            <ac:chgData name="(대학원생) 송상현 (도시환경공학과)" userId="70f2d841-58d8-4d83-bb54-db1f3fe2fa38" providerId="ADAL" clId="{5FF44575-4EF4-4F29-86C0-8BDB561D46DF}" dt="2022-10-25T10:08:27.543" v="142" actId="478"/>
            <ac:spMkLst>
              <pc:docMk/>
              <pc:sldMasterMk cId="3430365243" sldId="2147483674"/>
              <pc:sldLayoutMk cId="1179950886" sldId="2147483672"/>
              <ac:spMk id="2" creationId="{183960F1-B671-E997-9562-AA9F4A17BEFA}"/>
            </ac:spMkLst>
          </pc:spChg>
          <pc:spChg chg="del">
            <ac:chgData name="(대학원생) 송상현 (도시환경공학과)" userId="70f2d841-58d8-4d83-bb54-db1f3fe2fa38" providerId="ADAL" clId="{5FF44575-4EF4-4F29-86C0-8BDB561D46DF}" dt="2022-10-25T10:08:27.543" v="142" actId="478"/>
            <ac:spMkLst>
              <pc:docMk/>
              <pc:sldMasterMk cId="3430365243" sldId="2147483674"/>
              <pc:sldLayoutMk cId="1179950886" sldId="2147483672"/>
              <ac:spMk id="3" creationId="{E952660C-DC15-D56C-C00C-F8997D497337}"/>
            </ac:spMkLst>
          </pc:spChg>
          <pc:spChg chg="del">
            <ac:chgData name="(대학원생) 송상현 (도시환경공학과)" userId="70f2d841-58d8-4d83-bb54-db1f3fe2fa38" providerId="ADAL" clId="{5FF44575-4EF4-4F29-86C0-8BDB561D46DF}" dt="2022-10-25T10:08:27.543" v="142" actId="478"/>
            <ac:spMkLst>
              <pc:docMk/>
              <pc:sldMasterMk cId="3430365243" sldId="2147483674"/>
              <pc:sldLayoutMk cId="1179950886" sldId="2147483672"/>
              <ac:spMk id="4" creationId="{C89FFF95-D206-EF48-530A-5A8687CF774E}"/>
            </ac:spMkLst>
          </pc:spChg>
          <pc:spChg chg="del">
            <ac:chgData name="(대학원생) 송상현 (도시환경공학과)" userId="70f2d841-58d8-4d83-bb54-db1f3fe2fa38" providerId="ADAL" clId="{5FF44575-4EF4-4F29-86C0-8BDB561D46DF}" dt="2022-10-25T10:08:27.543" v="142" actId="478"/>
            <ac:spMkLst>
              <pc:docMk/>
              <pc:sldMasterMk cId="3430365243" sldId="2147483674"/>
              <pc:sldLayoutMk cId="1179950886" sldId="2147483672"/>
              <ac:spMk id="5" creationId="{844CCD46-0FAB-4698-4587-2DE37ABEBA3B}"/>
            </ac:spMkLst>
          </pc:spChg>
          <pc:spChg chg="add del mod">
            <ac:chgData name="(대학원생) 송상현 (도시환경공학과)" userId="70f2d841-58d8-4d83-bb54-db1f3fe2fa38" providerId="ADAL" clId="{5FF44575-4EF4-4F29-86C0-8BDB561D46DF}" dt="2022-10-25T10:08:25.937" v="141"/>
            <ac:spMkLst>
              <pc:docMk/>
              <pc:sldMasterMk cId="3430365243" sldId="2147483674"/>
              <pc:sldLayoutMk cId="1179950886" sldId="2147483672"/>
              <ac:spMk id="13" creationId="{2D5D60EE-E314-299C-4392-F6C057256C2E}"/>
            </ac:spMkLst>
          </pc:spChg>
          <pc:spChg chg="add mod">
            <ac:chgData name="(대학원생) 송상현 (도시환경공학과)" userId="70f2d841-58d8-4d83-bb54-db1f3fe2fa38" providerId="ADAL" clId="{5FF44575-4EF4-4F29-86C0-8BDB561D46DF}" dt="2022-10-25T10:14:03.506" v="261" actId="20577"/>
            <ac:spMkLst>
              <pc:docMk/>
              <pc:sldMasterMk cId="3430365243" sldId="2147483674"/>
              <pc:sldLayoutMk cId="1179950886" sldId="2147483672"/>
              <ac:spMk id="21" creationId="{EAFAA643-6B9B-00F1-1CEE-2C5D0C3E6842}"/>
            </ac:spMkLst>
          </pc:spChg>
          <pc:grpChg chg="add del mod">
            <ac:chgData name="(대학원생) 송상현 (도시환경공학과)" userId="70f2d841-58d8-4d83-bb54-db1f3fe2fa38" providerId="ADAL" clId="{5FF44575-4EF4-4F29-86C0-8BDB561D46DF}" dt="2022-10-25T10:08:25.937" v="141"/>
            <ac:grpSpMkLst>
              <pc:docMk/>
              <pc:sldMasterMk cId="3430365243" sldId="2147483674"/>
              <pc:sldLayoutMk cId="1179950886" sldId="2147483672"/>
              <ac:grpSpMk id="6" creationId="{3E6F5880-E9F6-C828-B5BA-76426CCA2AC0}"/>
            </ac:grpSpMkLst>
          </pc:grpChg>
          <pc:grpChg chg="mod">
            <ac:chgData name="(대학원생) 송상현 (도시환경공학과)" userId="70f2d841-58d8-4d83-bb54-db1f3fe2fa38" providerId="ADAL" clId="{5FF44575-4EF4-4F29-86C0-8BDB561D46DF}" dt="2022-10-25T10:08:25.314" v="140"/>
            <ac:grpSpMkLst>
              <pc:docMk/>
              <pc:sldMasterMk cId="3430365243" sldId="2147483674"/>
              <pc:sldLayoutMk cId="1179950886" sldId="2147483672"/>
              <ac:grpSpMk id="7" creationId="{8BCA8754-93A5-967D-18D2-3D9AE12614BE}"/>
            </ac:grpSpMkLst>
          </pc:grpChg>
          <pc:grpChg chg="add del mod">
            <ac:chgData name="(대학원생) 송상현 (도시환경공학과)" userId="70f2d841-58d8-4d83-bb54-db1f3fe2fa38" providerId="ADAL" clId="{5FF44575-4EF4-4F29-86C0-8BDB561D46DF}" dt="2022-10-25T10:08:39" v="144" actId="478"/>
            <ac:grpSpMkLst>
              <pc:docMk/>
              <pc:sldMasterMk cId="3430365243" sldId="2147483674"/>
              <pc:sldLayoutMk cId="1179950886" sldId="2147483672"/>
              <ac:grpSpMk id="14" creationId="{0335C832-9B38-B37A-FF59-1F95A34CF18C}"/>
            </ac:grpSpMkLst>
          </pc:grpChg>
          <pc:grpChg chg="mod topLvl">
            <ac:chgData name="(대학원생) 송상현 (도시환경공학과)" userId="70f2d841-58d8-4d83-bb54-db1f3fe2fa38" providerId="ADAL" clId="{5FF44575-4EF4-4F29-86C0-8BDB561D46DF}" dt="2022-10-25T10:08:39" v="144" actId="478"/>
            <ac:grpSpMkLst>
              <pc:docMk/>
              <pc:sldMasterMk cId="3430365243" sldId="2147483674"/>
              <pc:sldLayoutMk cId="1179950886" sldId="2147483672"/>
              <ac:grpSpMk id="15" creationId="{12488254-16B9-C8D9-B4EF-3130583D4F0C}"/>
            </ac:grpSpMkLst>
          </pc:grpChg>
          <pc:picChg chg="mod">
            <ac:chgData name="(대학원생) 송상현 (도시환경공학과)" userId="70f2d841-58d8-4d83-bb54-db1f3fe2fa38" providerId="ADAL" clId="{5FF44575-4EF4-4F29-86C0-8BDB561D46DF}" dt="2022-10-25T10:08:25.314" v="140"/>
            <ac:picMkLst>
              <pc:docMk/>
              <pc:sldMasterMk cId="3430365243" sldId="2147483674"/>
              <pc:sldLayoutMk cId="1179950886" sldId="2147483672"/>
              <ac:picMk id="8" creationId="{5B78365F-4211-E2A3-8904-93651137FA4A}"/>
            </ac:picMkLst>
          </pc:picChg>
          <pc:picChg chg="mod">
            <ac:chgData name="(대학원생) 송상현 (도시환경공학과)" userId="70f2d841-58d8-4d83-bb54-db1f3fe2fa38" providerId="ADAL" clId="{5FF44575-4EF4-4F29-86C0-8BDB561D46DF}" dt="2022-10-25T10:08:25.314" v="140"/>
            <ac:picMkLst>
              <pc:docMk/>
              <pc:sldMasterMk cId="3430365243" sldId="2147483674"/>
              <pc:sldLayoutMk cId="1179950886" sldId="2147483672"/>
              <ac:picMk id="9" creationId="{15CA6C7D-E99F-5D05-11A9-1EE0382B4BD1}"/>
            </ac:picMkLst>
          </pc:picChg>
          <pc:picChg chg="mod">
            <ac:chgData name="(대학원생) 송상현 (도시환경공학과)" userId="70f2d841-58d8-4d83-bb54-db1f3fe2fa38" providerId="ADAL" clId="{5FF44575-4EF4-4F29-86C0-8BDB561D46DF}" dt="2022-10-25T10:08:25.314" v="140"/>
            <ac:picMkLst>
              <pc:docMk/>
              <pc:sldMasterMk cId="3430365243" sldId="2147483674"/>
              <pc:sldLayoutMk cId="1179950886" sldId="2147483672"/>
              <ac:picMk id="10" creationId="{EAA36887-4E49-D15C-514D-240202C76D97}"/>
            </ac:picMkLst>
          </pc:picChg>
          <pc:picChg chg="mod">
            <ac:chgData name="(대학원생) 송상현 (도시환경공학과)" userId="70f2d841-58d8-4d83-bb54-db1f3fe2fa38" providerId="ADAL" clId="{5FF44575-4EF4-4F29-86C0-8BDB561D46DF}" dt="2022-10-25T10:08:25.314" v="140"/>
            <ac:picMkLst>
              <pc:docMk/>
              <pc:sldMasterMk cId="3430365243" sldId="2147483674"/>
              <pc:sldLayoutMk cId="1179950886" sldId="2147483672"/>
              <ac:picMk id="11" creationId="{A63C968E-29A7-17D0-236D-8B728C3BF587}"/>
            </ac:picMkLst>
          </pc:picChg>
          <pc:picChg chg="mod">
            <ac:chgData name="(대학원생) 송상현 (도시환경공학과)" userId="70f2d841-58d8-4d83-bb54-db1f3fe2fa38" providerId="ADAL" clId="{5FF44575-4EF4-4F29-86C0-8BDB561D46DF}" dt="2022-10-25T10:08:25.314" v="140"/>
            <ac:picMkLst>
              <pc:docMk/>
              <pc:sldMasterMk cId="3430365243" sldId="2147483674"/>
              <pc:sldLayoutMk cId="1179950886" sldId="2147483672"/>
              <ac:picMk id="12" creationId="{F4C28A00-BB0F-6CF1-5F6C-9F4FE7922FB1}"/>
            </ac:picMkLst>
          </pc:picChg>
          <pc:picChg chg="del mod topLvl">
            <ac:chgData name="(대학원생) 송상현 (도시환경공학과)" userId="70f2d841-58d8-4d83-bb54-db1f3fe2fa38" providerId="ADAL" clId="{5FF44575-4EF4-4F29-86C0-8BDB561D46DF}" dt="2022-10-25T10:08:39" v="144" actId="478"/>
            <ac:picMkLst>
              <pc:docMk/>
              <pc:sldMasterMk cId="3430365243" sldId="2147483674"/>
              <pc:sldLayoutMk cId="1179950886" sldId="2147483672"/>
              <ac:picMk id="16" creationId="{072E4B25-7C3B-0AE7-C76E-AFCFD7F96EC1}"/>
            </ac:picMkLst>
          </pc:picChg>
          <pc:picChg chg="del mod">
            <ac:chgData name="(대학원생) 송상현 (도시환경공학과)" userId="70f2d841-58d8-4d83-bb54-db1f3fe2fa38" providerId="ADAL" clId="{5FF44575-4EF4-4F29-86C0-8BDB561D46DF}" dt="2022-10-25T10:08:39" v="144" actId="478"/>
            <ac:picMkLst>
              <pc:docMk/>
              <pc:sldMasterMk cId="3430365243" sldId="2147483674"/>
              <pc:sldLayoutMk cId="1179950886" sldId="2147483672"/>
              <ac:picMk id="17" creationId="{4B424A94-E644-E304-4871-EE9D05ACF8EF}"/>
            </ac:picMkLst>
          </pc:picChg>
          <pc:picChg chg="mod">
            <ac:chgData name="(대학원생) 송상현 (도시환경공학과)" userId="70f2d841-58d8-4d83-bb54-db1f3fe2fa38" providerId="ADAL" clId="{5FF44575-4EF4-4F29-86C0-8BDB561D46DF}" dt="2022-10-25T10:08:27.936" v="143"/>
            <ac:picMkLst>
              <pc:docMk/>
              <pc:sldMasterMk cId="3430365243" sldId="2147483674"/>
              <pc:sldLayoutMk cId="1179950886" sldId="2147483672"/>
              <ac:picMk id="18" creationId="{39642FF5-07E3-7441-9985-D459A23A7F72}"/>
            </ac:picMkLst>
          </pc:picChg>
          <pc:picChg chg="mod">
            <ac:chgData name="(대학원생) 송상현 (도시환경공학과)" userId="70f2d841-58d8-4d83-bb54-db1f3fe2fa38" providerId="ADAL" clId="{5FF44575-4EF4-4F29-86C0-8BDB561D46DF}" dt="2022-10-25T10:08:27.936" v="143"/>
            <ac:picMkLst>
              <pc:docMk/>
              <pc:sldMasterMk cId="3430365243" sldId="2147483674"/>
              <pc:sldLayoutMk cId="1179950886" sldId="2147483672"/>
              <ac:picMk id="19" creationId="{5F569DB4-B1C8-6420-57FF-25CE501DB481}"/>
            </ac:picMkLst>
          </pc:picChg>
          <pc:picChg chg="mod">
            <ac:chgData name="(대학원생) 송상현 (도시환경공학과)" userId="70f2d841-58d8-4d83-bb54-db1f3fe2fa38" providerId="ADAL" clId="{5FF44575-4EF4-4F29-86C0-8BDB561D46DF}" dt="2022-10-25T10:08:27.936" v="143"/>
            <ac:picMkLst>
              <pc:docMk/>
              <pc:sldMasterMk cId="3430365243" sldId="2147483674"/>
              <pc:sldLayoutMk cId="1179950886" sldId="2147483672"/>
              <ac:picMk id="20" creationId="{DFD3B45A-7B51-DF21-7A77-B0432C6B7786}"/>
            </ac:picMkLst>
          </pc:picChg>
          <pc:picChg chg="add mod">
            <ac:chgData name="(대학원생) 송상현 (도시환경공학과)" userId="70f2d841-58d8-4d83-bb54-db1f3fe2fa38" providerId="ADAL" clId="{5FF44575-4EF4-4F29-86C0-8BDB561D46DF}" dt="2022-10-25T10:08:39.172" v="145"/>
            <ac:picMkLst>
              <pc:docMk/>
              <pc:sldMasterMk cId="3430365243" sldId="2147483674"/>
              <pc:sldLayoutMk cId="1179950886" sldId="2147483672"/>
              <ac:picMk id="22" creationId="{D820D939-B06F-C836-7260-4640A965C17C}"/>
            </ac:picMkLst>
          </pc:picChg>
          <pc:picChg chg="add mod">
            <ac:chgData name="(대학원생) 송상현 (도시환경공학과)" userId="70f2d841-58d8-4d83-bb54-db1f3fe2fa38" providerId="ADAL" clId="{5FF44575-4EF4-4F29-86C0-8BDB561D46DF}" dt="2022-10-25T10:08:39.172" v="145"/>
            <ac:picMkLst>
              <pc:docMk/>
              <pc:sldMasterMk cId="3430365243" sldId="2147483674"/>
              <pc:sldLayoutMk cId="1179950886" sldId="2147483672"/>
              <ac:picMk id="23" creationId="{3BABC038-397C-AE86-0807-2142F62F78D6}"/>
            </ac:picMkLst>
          </pc:picChg>
        </pc:sldLayoutChg>
        <pc:sldLayoutChg chg="add del ord">
          <pc:chgData name="(대학원생) 송상현 (도시환경공학과)" userId="70f2d841-58d8-4d83-bb54-db1f3fe2fa38" providerId="ADAL" clId="{5FF44575-4EF4-4F29-86C0-8BDB561D46DF}" dt="2022-10-25T09:59:46.781" v="59" actId="20578"/>
          <pc:sldLayoutMkLst>
            <pc:docMk/>
            <pc:sldMasterMk cId="3254738202" sldId="2147483660"/>
            <pc:sldLayoutMk cId="2294897797" sldId="2147483672"/>
          </pc:sldLayoutMkLst>
        </pc:sldLayoutChg>
        <pc:sldLayoutChg chg="addSp delSp modSp mod">
          <pc:chgData name="(대학원생) 송상현 (도시환경공학과)" userId="70f2d841-58d8-4d83-bb54-db1f3fe2fa38" providerId="ADAL" clId="{5FF44575-4EF4-4F29-86C0-8BDB561D46DF}" dt="2022-10-25T10:13:52.106" v="232" actId="167"/>
          <pc:sldLayoutMkLst>
            <pc:docMk/>
            <pc:sldMasterMk cId="3254738202" sldId="2147483660"/>
            <pc:sldLayoutMk cId="1345214537" sldId="2147483673"/>
          </pc:sldLayoutMkLst>
          <pc:spChg chg="del">
            <ac:chgData name="(대학원생) 송상현 (도시환경공학과)" userId="70f2d841-58d8-4d83-bb54-db1f3fe2fa38" providerId="ADAL" clId="{5FF44575-4EF4-4F29-86C0-8BDB561D46DF}" dt="2022-10-25T10:13:39.915" v="228" actId="478"/>
            <ac:spMkLst>
              <pc:docMk/>
              <pc:sldMasterMk cId="3254738202" sldId="2147483660"/>
              <pc:sldLayoutMk cId="1345214537" sldId="2147483673"/>
              <ac:spMk id="21" creationId="{EAFAA643-6B9B-00F1-1CEE-2C5D0C3E6842}"/>
            </ac:spMkLst>
          </pc:spChg>
          <pc:grpChg chg="del">
            <ac:chgData name="(대학원생) 송상현 (도시환경공학과)" userId="70f2d841-58d8-4d83-bb54-db1f3fe2fa38" providerId="ADAL" clId="{5FF44575-4EF4-4F29-86C0-8BDB561D46DF}" dt="2022-10-25T10:13:37.614" v="227" actId="478"/>
            <ac:grpSpMkLst>
              <pc:docMk/>
              <pc:sldMasterMk cId="3254738202" sldId="2147483660"/>
              <pc:sldLayoutMk cId="1345214537" sldId="2147483673"/>
              <ac:grpSpMk id="15" creationId="{12488254-16B9-C8D9-B4EF-3130583D4F0C}"/>
            </ac:grpSpMkLst>
          </pc:grpChg>
          <pc:picChg chg="add mod ord">
            <ac:chgData name="(대학원생) 송상현 (도시환경공학과)" userId="70f2d841-58d8-4d83-bb54-db1f3fe2fa38" providerId="ADAL" clId="{5FF44575-4EF4-4F29-86C0-8BDB561D46DF}" dt="2022-10-25T10:13:52.106" v="232" actId="167"/>
            <ac:picMkLst>
              <pc:docMk/>
              <pc:sldMasterMk cId="3254738202" sldId="2147483660"/>
              <pc:sldLayoutMk cId="1345214537" sldId="2147483673"/>
              <ac:picMk id="3" creationId="{D156F132-F3B7-B7FA-4E18-1ED9BA6C8D74}"/>
            </ac:picMkLst>
          </pc:picChg>
        </pc:sldLayoutChg>
      </pc:sldMasterChg>
      <pc:sldMasterChg chg="new del mod addSldLayout delSldLayout">
        <pc:chgData name="(대학원생) 송상현 (도시환경공학과)" userId="70f2d841-58d8-4d83-bb54-db1f3fe2fa38" providerId="ADAL" clId="{5FF44575-4EF4-4F29-86C0-8BDB561D46DF}" dt="2022-10-25T10:11:41.887" v="200" actId="6938"/>
        <pc:sldMasterMkLst>
          <pc:docMk/>
          <pc:sldMasterMk cId="2341219533" sldId="2147483673"/>
        </pc:sldMasterMkLst>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533702554" sldId="2147483674"/>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1767914004" sldId="2147483675"/>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3335195811" sldId="2147483676"/>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214429861" sldId="2147483677"/>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161379492" sldId="2147483678"/>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2564057348" sldId="2147483679"/>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323933849" sldId="2147483680"/>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1514952094" sldId="2147483681"/>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1929016101" sldId="2147483682"/>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2019084690" sldId="2147483683"/>
          </pc:sldLayoutMkLst>
        </pc:sldLayoutChg>
        <pc:sldLayoutChg chg="new del replId">
          <pc:chgData name="(대학원생) 송상현 (도시환경공학과)" userId="70f2d841-58d8-4d83-bb54-db1f3fe2fa38" providerId="ADAL" clId="{5FF44575-4EF4-4F29-86C0-8BDB561D46DF}" dt="2022-10-25T10:11:41.887" v="200" actId="6938"/>
          <pc:sldLayoutMkLst>
            <pc:docMk/>
            <pc:sldMasterMk cId="2341219533" sldId="2147483673"/>
            <pc:sldLayoutMk cId="2518698129"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940844" cy="497897"/>
          </a:xfrm>
          <a:prstGeom prst="rect">
            <a:avLst/>
          </a:prstGeom>
        </p:spPr>
        <p:txBody>
          <a:bodyPr vert="horz" lIns="91434" tIns="45717" rIns="91434" bIns="45717" rtlCol="0"/>
          <a:lstStyle>
            <a:lvl1pPr algn="l">
              <a:defRPr sz="1200">
                <a:latin typeface="Pretendard Variable Medium" pitchFamily="2" charset="-127"/>
                <a:ea typeface="Pretendard Variable Medium" pitchFamily="2" charset="-127"/>
              </a:defRPr>
            </a:lvl1pPr>
          </a:lstStyle>
          <a:p>
            <a:endParaRPr lang="ko-KR" altLang="en-US"/>
          </a:p>
        </p:txBody>
      </p:sp>
      <p:sp>
        <p:nvSpPr>
          <p:cNvPr id="3" name="날짜 개체 틀 2"/>
          <p:cNvSpPr>
            <a:spLocks noGrp="1"/>
          </p:cNvSpPr>
          <p:nvPr>
            <p:ph type="dt" idx="1"/>
          </p:nvPr>
        </p:nvSpPr>
        <p:spPr>
          <a:xfrm>
            <a:off x="3844149" y="1"/>
            <a:ext cx="2940844" cy="497897"/>
          </a:xfrm>
          <a:prstGeom prst="rect">
            <a:avLst/>
          </a:prstGeom>
        </p:spPr>
        <p:txBody>
          <a:bodyPr vert="horz" lIns="91434" tIns="45717" rIns="91434" bIns="45717" rtlCol="0"/>
          <a:lstStyle>
            <a:lvl1pPr algn="r">
              <a:defRPr sz="1200">
                <a:latin typeface="Pretendard Variable Medium" pitchFamily="2" charset="-127"/>
                <a:ea typeface="Pretendard Variable Medium" pitchFamily="2" charset="-127"/>
              </a:defRPr>
            </a:lvl1pPr>
          </a:lstStyle>
          <a:p>
            <a:fld id="{BB8082EF-64B5-480A-9914-48552A3AEE8E}" type="datetimeFigureOut">
              <a:rPr lang="ko-KR" altLang="en-US" smtClean="0"/>
              <a:pPr/>
              <a:t>2023. 4. 21.</a:t>
            </a:fld>
            <a:endParaRPr lang="ko-KR" altLang="en-US"/>
          </a:p>
        </p:txBody>
      </p:sp>
      <p:sp>
        <p:nvSpPr>
          <p:cNvPr id="4" name="슬라이드 이미지 개체 틀 3"/>
          <p:cNvSpPr>
            <a:spLocks noGrp="1" noRot="1" noChangeAspect="1"/>
          </p:cNvSpPr>
          <p:nvPr>
            <p:ph type="sldImg" idx="2"/>
          </p:nvPr>
        </p:nvSpPr>
        <p:spPr>
          <a:xfrm>
            <a:off x="415925" y="1239838"/>
            <a:ext cx="5954713" cy="3349625"/>
          </a:xfrm>
          <a:prstGeom prst="rect">
            <a:avLst/>
          </a:prstGeom>
          <a:noFill/>
          <a:ln w="12700">
            <a:solidFill>
              <a:prstClr val="black"/>
            </a:solidFill>
          </a:ln>
        </p:spPr>
        <p:txBody>
          <a:bodyPr vert="horz" lIns="91434" tIns="45717" rIns="91434" bIns="45717" rtlCol="0" anchor="ctr"/>
          <a:lstStyle/>
          <a:p>
            <a:endParaRPr lang="ko-KR" altLang="en-US"/>
          </a:p>
        </p:txBody>
      </p:sp>
      <p:sp>
        <p:nvSpPr>
          <p:cNvPr id="5" name="슬라이드 노트 개체 틀 4"/>
          <p:cNvSpPr>
            <a:spLocks noGrp="1"/>
          </p:cNvSpPr>
          <p:nvPr>
            <p:ph type="body" sz="quarter" idx="3"/>
          </p:nvPr>
        </p:nvSpPr>
        <p:spPr>
          <a:xfrm>
            <a:off x="678657" y="4775666"/>
            <a:ext cx="5429250" cy="3907364"/>
          </a:xfrm>
          <a:prstGeom prst="rect">
            <a:avLst/>
          </a:prstGeom>
        </p:spPr>
        <p:txBody>
          <a:bodyPr vert="horz" lIns="91434" tIns="45717" rIns="91434" bIns="45717"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5568"/>
            <a:ext cx="2940844" cy="497895"/>
          </a:xfrm>
          <a:prstGeom prst="rect">
            <a:avLst/>
          </a:prstGeom>
        </p:spPr>
        <p:txBody>
          <a:bodyPr vert="horz" lIns="91434" tIns="45717" rIns="91434" bIns="45717" rtlCol="0" anchor="b"/>
          <a:lstStyle>
            <a:lvl1pPr algn="l">
              <a:defRPr sz="1200">
                <a:latin typeface="Pretendard Variable Medium" pitchFamily="2" charset="-127"/>
                <a:ea typeface="Pretendard Variable Medium" pitchFamily="2" charset="-127"/>
              </a:defRPr>
            </a:lvl1pPr>
          </a:lstStyle>
          <a:p>
            <a:endParaRPr lang="ko-KR" altLang="en-US"/>
          </a:p>
        </p:txBody>
      </p:sp>
      <p:sp>
        <p:nvSpPr>
          <p:cNvPr id="7" name="슬라이드 번호 개체 틀 6"/>
          <p:cNvSpPr>
            <a:spLocks noGrp="1"/>
          </p:cNvSpPr>
          <p:nvPr>
            <p:ph type="sldNum" sz="quarter" idx="5"/>
          </p:nvPr>
        </p:nvSpPr>
        <p:spPr>
          <a:xfrm>
            <a:off x="3844149" y="9425568"/>
            <a:ext cx="2940844" cy="497895"/>
          </a:xfrm>
          <a:prstGeom prst="rect">
            <a:avLst/>
          </a:prstGeom>
        </p:spPr>
        <p:txBody>
          <a:bodyPr vert="horz" lIns="91434" tIns="45717" rIns="91434" bIns="45717" rtlCol="0" anchor="b"/>
          <a:lstStyle>
            <a:lvl1pPr algn="r">
              <a:defRPr sz="1200">
                <a:latin typeface="Pretendard Variable Medium" pitchFamily="2" charset="-127"/>
                <a:ea typeface="Pretendard Variable Medium" pitchFamily="2" charset="-127"/>
              </a:defRPr>
            </a:lvl1pPr>
          </a:lstStyle>
          <a:p>
            <a:fld id="{110BC5FD-8558-45D6-85F4-B65407E708F6}" type="slidenum">
              <a:rPr lang="ko-KR" altLang="en-US" smtClean="0"/>
              <a:pPr/>
              <a:t>‹#›</a:t>
            </a:fld>
            <a:endParaRPr lang="ko-KR" altLang="en-US"/>
          </a:p>
        </p:txBody>
      </p:sp>
    </p:spTree>
    <p:extLst>
      <p:ext uri="{BB962C8B-B14F-4D97-AF65-F5344CB8AC3E}">
        <p14:creationId xmlns:p14="http://schemas.microsoft.com/office/powerpoint/2010/main" val="419638472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Pretendard Variable Medium" pitchFamily="2" charset="-127"/>
        <a:ea typeface="Pretendard Variable Medium" pitchFamily="2" charset="-127"/>
        <a:cs typeface="+mn-cs"/>
      </a:defRPr>
    </a:lvl1pPr>
    <a:lvl2pPr marL="457200" algn="l" defTabSz="914400" rtl="0" eaLnBrk="1" latinLnBrk="1" hangingPunct="1">
      <a:defRPr sz="1200" kern="1200">
        <a:solidFill>
          <a:schemeClr val="tx1"/>
        </a:solidFill>
        <a:latin typeface="Pretendard Variable Medium" pitchFamily="2" charset="-127"/>
        <a:ea typeface="Pretendard Variable Medium" pitchFamily="2" charset="-127"/>
        <a:cs typeface="+mn-cs"/>
      </a:defRPr>
    </a:lvl2pPr>
    <a:lvl3pPr marL="914400" algn="l" defTabSz="914400" rtl="0" eaLnBrk="1" latinLnBrk="1" hangingPunct="1">
      <a:defRPr sz="1200" kern="1200">
        <a:solidFill>
          <a:schemeClr val="tx1"/>
        </a:solidFill>
        <a:latin typeface="Pretendard Variable Medium" pitchFamily="2" charset="-127"/>
        <a:ea typeface="Pretendard Variable Medium" pitchFamily="2" charset="-127"/>
        <a:cs typeface="+mn-cs"/>
      </a:defRPr>
    </a:lvl3pPr>
    <a:lvl4pPr marL="1371600" algn="l" defTabSz="914400" rtl="0" eaLnBrk="1" latinLnBrk="1" hangingPunct="1">
      <a:defRPr sz="1200" kern="1200">
        <a:solidFill>
          <a:schemeClr val="tx1"/>
        </a:solidFill>
        <a:latin typeface="Pretendard Variable Medium" pitchFamily="2" charset="-127"/>
        <a:ea typeface="Pretendard Variable Medium" pitchFamily="2" charset="-127"/>
        <a:cs typeface="+mn-cs"/>
      </a:defRPr>
    </a:lvl4pPr>
    <a:lvl5pPr marL="1828800" algn="l" defTabSz="914400" rtl="0" eaLnBrk="1" latinLnBrk="1" hangingPunct="1">
      <a:defRPr sz="1200" kern="1200">
        <a:solidFill>
          <a:schemeClr val="tx1"/>
        </a:solidFill>
        <a:latin typeface="Pretendard Variable Medium" pitchFamily="2" charset="-127"/>
        <a:ea typeface="Pretendard Variable Medium" pitchFamily="2"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15925" y="1239838"/>
            <a:ext cx="5954713" cy="3349625"/>
          </a:xfrm>
        </p:spPr>
      </p:sp>
      <p:sp>
        <p:nvSpPr>
          <p:cNvPr id="3" name="슬라이드 노트 개체 틀 2"/>
          <p:cNvSpPr>
            <a:spLocks noGrp="1"/>
          </p:cNvSpPr>
          <p:nvPr>
            <p:ph type="body" idx="1"/>
          </p:nvPr>
        </p:nvSpPr>
        <p:spPr/>
        <p:txBody>
          <a:bodyPr/>
          <a:lstStyle/>
          <a:p>
            <a:r>
              <a:rPr lang="en-US" altLang="ko-KR" b="1"/>
              <a:t> </a:t>
            </a:r>
            <a:endParaRPr lang="ko-KR" altLang="ko-KR"/>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t>0</a:t>
            </a:fld>
            <a:endParaRPr lang="ko-KR" altLang="en-US"/>
          </a:p>
        </p:txBody>
      </p:sp>
    </p:spTree>
    <p:extLst>
      <p:ext uri="{BB962C8B-B14F-4D97-AF65-F5344CB8AC3E}">
        <p14:creationId xmlns:p14="http://schemas.microsoft.com/office/powerpoint/2010/main" val="107778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11</a:t>
            </a:fld>
            <a:endParaRPr lang="ko-KR" altLang="en-US"/>
          </a:p>
        </p:txBody>
      </p:sp>
    </p:spTree>
    <p:extLst>
      <p:ext uri="{BB962C8B-B14F-4D97-AF65-F5344CB8AC3E}">
        <p14:creationId xmlns:p14="http://schemas.microsoft.com/office/powerpoint/2010/main" val="238648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12</a:t>
            </a:fld>
            <a:endParaRPr lang="ko-KR" altLang="en-US"/>
          </a:p>
        </p:txBody>
      </p:sp>
    </p:spTree>
    <p:extLst>
      <p:ext uri="{BB962C8B-B14F-4D97-AF65-F5344CB8AC3E}">
        <p14:creationId xmlns:p14="http://schemas.microsoft.com/office/powerpoint/2010/main" val="149284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110BC5FD-8558-45D6-85F4-B65407E708F6}" type="slidenum">
              <a:rPr lang="ko-KR" altLang="en-US" smtClean="0"/>
              <a:pPr/>
              <a:t>13</a:t>
            </a:fld>
            <a:endParaRPr lang="ko-KR" altLang="en-US"/>
          </a:p>
        </p:txBody>
      </p:sp>
    </p:spTree>
    <p:extLst>
      <p:ext uri="{BB962C8B-B14F-4D97-AF65-F5344CB8AC3E}">
        <p14:creationId xmlns:p14="http://schemas.microsoft.com/office/powerpoint/2010/main" val="375704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R" dirty="0"/>
          </a:p>
        </p:txBody>
      </p:sp>
      <p:sp>
        <p:nvSpPr>
          <p:cNvPr id="4" name="Slide Number Placeholder 3"/>
          <p:cNvSpPr>
            <a:spLocks noGrp="1"/>
          </p:cNvSpPr>
          <p:nvPr>
            <p:ph type="sldNum" sz="quarter" idx="5"/>
          </p:nvPr>
        </p:nvSpPr>
        <p:spPr/>
        <p:txBody>
          <a:bodyPr/>
          <a:lstStyle/>
          <a:p>
            <a:fld id="{110BC5FD-8558-45D6-85F4-B65407E708F6}" type="slidenum">
              <a:rPr lang="ko-KR" altLang="en-US" smtClean="0"/>
              <a:pPr/>
              <a:t>14</a:t>
            </a:fld>
            <a:endParaRPr lang="ko-KR" altLang="en-US"/>
          </a:p>
        </p:txBody>
      </p:sp>
    </p:spTree>
    <p:extLst>
      <p:ext uri="{BB962C8B-B14F-4D97-AF65-F5344CB8AC3E}">
        <p14:creationId xmlns:p14="http://schemas.microsoft.com/office/powerpoint/2010/main" val="233991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39" indent="-171439">
              <a:buFont typeface="Arial" panose="020B0604020202020204" pitchFamily="34" charset="0"/>
              <a:buChar char="•"/>
            </a:pPr>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16</a:t>
            </a:fld>
            <a:endParaRPr lang="ko-KR" altLang="en-US"/>
          </a:p>
        </p:txBody>
      </p:sp>
    </p:spTree>
    <p:extLst>
      <p:ext uri="{BB962C8B-B14F-4D97-AF65-F5344CB8AC3E}">
        <p14:creationId xmlns:p14="http://schemas.microsoft.com/office/powerpoint/2010/main" val="1247043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17</a:t>
            </a:fld>
            <a:endParaRPr lang="ko-KR" altLang="en-US"/>
          </a:p>
        </p:txBody>
      </p:sp>
    </p:spTree>
    <p:extLst>
      <p:ext uri="{BB962C8B-B14F-4D97-AF65-F5344CB8AC3E}">
        <p14:creationId xmlns:p14="http://schemas.microsoft.com/office/powerpoint/2010/main" val="175053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39" indent="-171439">
              <a:buFont typeface="Arial" panose="020B0604020202020204" pitchFamily="34" charset="0"/>
              <a:buChar char="•"/>
            </a:pPr>
            <a:r>
              <a:rPr lang="en-US" altLang="ko-KR" dirty="0">
                <a:latin typeface="Arial" panose="020B0604020202020204" pitchFamily="34" charset="0"/>
                <a:cs typeface="Arial" panose="020B0604020202020204" pitchFamily="34" charset="0"/>
              </a:rPr>
              <a:t>atmospheric aerosol increases TOA reflectance</a:t>
            </a:r>
            <a:endParaRPr lang="en-US" altLang="ko-KR" b="0" i="0" dirty="0">
              <a:solidFill>
                <a:srgbClr val="222222"/>
              </a:solidFill>
              <a:effectLst/>
              <a:latin typeface="Arial" panose="020B0604020202020204" pitchFamily="34" charset="0"/>
            </a:endParaRPr>
          </a:p>
          <a:p>
            <a:pPr marL="628609" lvl="1" indent="-171439">
              <a:buFont typeface="Arial" panose="020B0604020202020204" pitchFamily="34" charset="0"/>
              <a:buChar char="•"/>
            </a:pPr>
            <a:r>
              <a:rPr lang="en-US" altLang="ko-KR" b="0" i="0" dirty="0">
                <a:solidFill>
                  <a:srgbClr val="222222"/>
                </a:solidFill>
                <a:effectLst/>
                <a:latin typeface="Arial" panose="020B0604020202020204" pitchFamily="34" charset="0"/>
              </a:rPr>
              <a:t>Seidel, F. C., &amp; Popp, C. (2011). Critical surface albedo and its implications to aerosol remote sensing. </a:t>
            </a:r>
            <a:r>
              <a:rPr lang="en-US" altLang="ko-KR" b="0" i="1" dirty="0">
                <a:solidFill>
                  <a:srgbClr val="222222"/>
                </a:solidFill>
                <a:effectLst/>
                <a:latin typeface="Arial" panose="020B0604020202020204" pitchFamily="34" charset="0"/>
              </a:rPr>
              <a:t>Atmospheric Measurement Techniques Discussions</a:t>
            </a:r>
            <a:r>
              <a:rPr lang="en-US" altLang="ko-KR" b="0" i="0" dirty="0">
                <a:solidFill>
                  <a:srgbClr val="222222"/>
                </a:solidFill>
                <a:effectLst/>
                <a:latin typeface="Arial" panose="020B0604020202020204" pitchFamily="34" charset="0"/>
              </a:rPr>
              <a:t>, </a:t>
            </a:r>
            <a:r>
              <a:rPr lang="en-US" altLang="ko-KR" b="0" i="1" dirty="0">
                <a:solidFill>
                  <a:srgbClr val="222222"/>
                </a:solidFill>
                <a:effectLst/>
                <a:latin typeface="Arial" panose="020B0604020202020204" pitchFamily="34" charset="0"/>
              </a:rPr>
              <a:t>4</a:t>
            </a:r>
            <a:r>
              <a:rPr lang="en-US" altLang="ko-KR" b="0" i="0" dirty="0">
                <a:solidFill>
                  <a:srgbClr val="222222"/>
                </a:solidFill>
                <a:effectLst/>
                <a:latin typeface="Arial" panose="020B0604020202020204" pitchFamily="34" charset="0"/>
              </a:rPr>
              <a:t>(6), 7725-7750. </a:t>
            </a:r>
          </a:p>
          <a:p>
            <a:pPr marL="628609" lvl="1" indent="-171439">
              <a:buFont typeface="Arial" panose="020B0604020202020204" pitchFamily="34" charset="0"/>
              <a:buChar char="•"/>
            </a:pPr>
            <a:endParaRPr lang="en-US" altLang="ko-KR" b="0" i="0" dirty="0">
              <a:solidFill>
                <a:srgbClr val="222222"/>
              </a:solidFill>
              <a:effectLst/>
              <a:latin typeface="Arial" panose="020B0604020202020204" pitchFamily="34" charset="0"/>
            </a:endParaRPr>
          </a:p>
          <a:p>
            <a:pPr marL="171439" indent="-171439">
              <a:buFont typeface="Arial" panose="020B0604020202020204" pitchFamily="34" charset="0"/>
              <a:buChar char="•"/>
            </a:pPr>
            <a:r>
              <a:rPr lang="en-US" altLang="ko-KR" b="0" i="0" dirty="0">
                <a:solidFill>
                  <a:srgbClr val="222222"/>
                </a:solidFill>
                <a:effectLst/>
                <a:latin typeface="Arial" panose="020B0604020202020204" pitchFamily="34" charset="0"/>
              </a:rPr>
              <a:t>BT, BTD, BTR</a:t>
            </a:r>
          </a:p>
          <a:p>
            <a:pPr marL="628609" lvl="1" indent="-171439">
              <a:buFont typeface="Arial" panose="020B0604020202020204" pitchFamily="34" charset="0"/>
              <a:buChar char="•"/>
            </a:pPr>
            <a:r>
              <a:rPr lang="en-US" altLang="ko-KR" b="0" i="0" dirty="0">
                <a:solidFill>
                  <a:srgbClr val="222222"/>
                </a:solidFill>
                <a:effectLst/>
                <a:latin typeface="Arial" panose="020B0604020202020204" pitchFamily="34" charset="0"/>
              </a:rPr>
              <a:t>Park, S. S., Kim, J., Lee, J., Lee, S., Kim, J. S., Chang, L. S., &amp; </a:t>
            </a:r>
            <a:r>
              <a:rPr lang="en-US" altLang="ko-KR" b="0" i="0" dirty="0" err="1">
                <a:solidFill>
                  <a:srgbClr val="222222"/>
                </a:solidFill>
                <a:effectLst/>
                <a:latin typeface="Arial" panose="020B0604020202020204" pitchFamily="34" charset="0"/>
              </a:rPr>
              <a:t>Ou</a:t>
            </a:r>
            <a:r>
              <a:rPr lang="en-US" altLang="ko-KR" b="0" i="0" dirty="0">
                <a:solidFill>
                  <a:srgbClr val="222222"/>
                </a:solidFill>
                <a:effectLst/>
                <a:latin typeface="Arial" panose="020B0604020202020204" pitchFamily="34" charset="0"/>
              </a:rPr>
              <a:t>, S. (2014). Combined dust detection algorithm by using MODIS infrared channels over East Asia. </a:t>
            </a:r>
            <a:r>
              <a:rPr lang="en-US" altLang="ko-KR" b="0" i="1" dirty="0">
                <a:solidFill>
                  <a:srgbClr val="222222"/>
                </a:solidFill>
                <a:effectLst/>
                <a:latin typeface="Arial" panose="020B0604020202020204" pitchFamily="34" charset="0"/>
              </a:rPr>
              <a:t>Remote sensing of environment</a:t>
            </a:r>
            <a:r>
              <a:rPr lang="en-US" altLang="ko-KR" b="0" i="0" dirty="0">
                <a:solidFill>
                  <a:srgbClr val="222222"/>
                </a:solidFill>
                <a:effectLst/>
                <a:latin typeface="Arial" panose="020B0604020202020204" pitchFamily="34" charset="0"/>
              </a:rPr>
              <a:t>, </a:t>
            </a:r>
            <a:r>
              <a:rPr lang="en-US" altLang="ko-KR" b="0" i="1" dirty="0">
                <a:solidFill>
                  <a:srgbClr val="222222"/>
                </a:solidFill>
                <a:effectLst/>
                <a:latin typeface="Arial" panose="020B0604020202020204" pitchFamily="34" charset="0"/>
              </a:rPr>
              <a:t>141</a:t>
            </a:r>
            <a:r>
              <a:rPr lang="en-US" altLang="ko-KR" b="0" i="0" dirty="0">
                <a:solidFill>
                  <a:srgbClr val="222222"/>
                </a:solidFill>
                <a:effectLst/>
                <a:latin typeface="Arial" panose="020B0604020202020204" pitchFamily="34" charset="0"/>
              </a:rPr>
              <a:t>, 24-39.</a:t>
            </a:r>
            <a:endParaRPr lang="ko-KR" altLang="en-US"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18</a:t>
            </a:fld>
            <a:endParaRPr lang="ko-KR" altLang="en-US"/>
          </a:p>
        </p:txBody>
      </p:sp>
    </p:spTree>
    <p:extLst>
      <p:ext uri="{BB962C8B-B14F-4D97-AF65-F5344CB8AC3E}">
        <p14:creationId xmlns:p14="http://schemas.microsoft.com/office/powerpoint/2010/main" val="375764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19</a:t>
            </a:fld>
            <a:endParaRPr lang="ko-KR" altLang="en-US"/>
          </a:p>
        </p:txBody>
      </p:sp>
    </p:spTree>
    <p:extLst>
      <p:ext uri="{BB962C8B-B14F-4D97-AF65-F5344CB8AC3E}">
        <p14:creationId xmlns:p14="http://schemas.microsoft.com/office/powerpoint/2010/main" val="1206424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20</a:t>
            </a:fld>
            <a:endParaRPr lang="ko-KR" altLang="en-US"/>
          </a:p>
        </p:txBody>
      </p:sp>
    </p:spTree>
    <p:extLst>
      <p:ext uri="{BB962C8B-B14F-4D97-AF65-F5344CB8AC3E}">
        <p14:creationId xmlns:p14="http://schemas.microsoft.com/office/powerpoint/2010/main" val="1116988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21</a:t>
            </a:fld>
            <a:endParaRPr lang="ko-KR" altLang="en-US"/>
          </a:p>
        </p:txBody>
      </p:sp>
    </p:spTree>
    <p:extLst>
      <p:ext uri="{BB962C8B-B14F-4D97-AF65-F5344CB8AC3E}">
        <p14:creationId xmlns:p14="http://schemas.microsoft.com/office/powerpoint/2010/main" val="259964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28585" indent="-228585">
              <a:buFont typeface="+mj-lt"/>
              <a:buAutoNum type="arabicPeriod"/>
            </a:pPr>
            <a:r>
              <a:rPr lang="en-US" altLang="ko-KR" dirty="0"/>
              <a:t>In East Asia, due to large-scale aerosol emissions from natural and artificial sources, it is essential to continuously monitor the atmospheric aerosols.</a:t>
            </a:r>
            <a:endParaRPr lang="ru-RU" altLang="ko-KR" dirty="0"/>
          </a:p>
          <a:p>
            <a:pPr marL="228585" indent="-228585">
              <a:buFont typeface="+mj-lt"/>
              <a:buAutoNum type="arabicPeriod"/>
            </a:pPr>
            <a:r>
              <a:rPr lang="en-US" altLang="ko-KR" dirty="0"/>
              <a:t>Geostationary satellite provides temporally continuous monitoring of aerosol over a specific area, however, the observation is only limited to the daytime.</a:t>
            </a:r>
          </a:p>
          <a:p>
            <a:pPr marL="228585" indent="-228585">
              <a:buFont typeface="+mj-lt"/>
              <a:buAutoNum type="arabicPeriod"/>
            </a:pPr>
            <a:r>
              <a:rPr lang="en-US" altLang="ko-KR" sz="1800" kern="100" dirty="0">
                <a:latin typeface="Pretendard Variable" pitchFamily="2" charset="-127"/>
                <a:ea typeface="맑은 고딕" panose="020B0503020000020004" pitchFamily="50" charset="-127"/>
                <a:cs typeface="Times New Roman" panose="02020603050405020304" pitchFamily="18" charset="0"/>
              </a:rPr>
              <a:t>In this study, developed machine learning-based models for estimating temporally continuous aerosol optical depth (AOD) over East Asia including nighttime using the geostationary satellite, GK-2A, and other data. </a:t>
            </a:r>
            <a:endParaRPr lang="en-US" altLang="ko-KR" sz="1800" kern="100" dirty="0">
              <a:latin typeface="맑은 고딕" panose="020B0503020000020004" pitchFamily="50" charset="-127"/>
              <a:ea typeface="맑은 고딕" panose="020B0503020000020004" pitchFamily="50" charset="-127"/>
              <a:cs typeface="Times New Roman" panose="02020603050405020304" pitchFamily="18" charset="0"/>
            </a:endParaRPr>
          </a:p>
          <a:p>
            <a:pPr marL="228585" indent="-228585">
              <a:buFont typeface="+mj-lt"/>
              <a:buAutoNum type="arabicPeriod"/>
            </a:pPr>
            <a:r>
              <a:rPr lang="en-US" altLang="ko-KR" sz="1800" kern="100" dirty="0">
                <a:latin typeface="Pretendard Variable" pitchFamily="2" charset="-127"/>
                <a:ea typeface="맑은 고딕" panose="020B0503020000020004" pitchFamily="50" charset="-127"/>
                <a:cs typeface="Times New Roman" panose="02020603050405020304" pitchFamily="18" charset="0"/>
              </a:rPr>
              <a:t>Using the model proposed in this study, it is possible to continuously monitor the diurnal variation of AOD in the local area, and the aerosol transport in East Asia, including nighttime. To our knowledge, it is the first attempt at hourly continuous aerosol monitoring including nighttime over East Asia from the geostationary satellite. </a:t>
            </a:r>
            <a:endParaRPr lang="ko-KR" altLang="ko-KR" sz="1800" kern="100" dirty="0">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a:t>
            </a:fld>
            <a:endParaRPr lang="ko-KR" altLang="en-US"/>
          </a:p>
        </p:txBody>
      </p:sp>
    </p:spTree>
    <p:extLst>
      <p:ext uri="{BB962C8B-B14F-4D97-AF65-F5344CB8AC3E}">
        <p14:creationId xmlns:p14="http://schemas.microsoft.com/office/powerpoint/2010/main" val="83574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4</a:t>
            </a:fld>
            <a:endParaRPr lang="ko-KR" altLang="en-US"/>
          </a:p>
        </p:txBody>
      </p:sp>
    </p:spTree>
    <p:extLst>
      <p:ext uri="{BB962C8B-B14F-4D97-AF65-F5344CB8AC3E}">
        <p14:creationId xmlns:p14="http://schemas.microsoft.com/office/powerpoint/2010/main" val="154850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228585" indent="-228585">
              <a:buFont typeface="+mj-lt"/>
              <a:buAutoNum type="arabicPeriod"/>
            </a:pPr>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5</a:t>
            </a:fld>
            <a:endParaRPr lang="ko-KR" altLang="en-US"/>
          </a:p>
        </p:txBody>
      </p:sp>
    </p:spTree>
    <p:extLst>
      <p:ext uri="{BB962C8B-B14F-4D97-AF65-F5344CB8AC3E}">
        <p14:creationId xmlns:p14="http://schemas.microsoft.com/office/powerpoint/2010/main" val="384730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39" indent="-171439" defTabSz="914340">
              <a:buFont typeface="Arial" panose="020B0604020202020204" pitchFamily="34" charset="0"/>
              <a:buChar char="•"/>
              <a:defRPr/>
            </a:pPr>
            <a:endParaRPr lang="en-US" altLang="ko-KR" dirty="0">
              <a:ln>
                <a:solidFill>
                  <a:schemeClr val="accent1">
                    <a:shade val="50000"/>
                    <a:alpha val="0"/>
                  </a:schemeClr>
                </a:solidFill>
              </a:ln>
              <a:latin typeface="+mn-ea"/>
            </a:endParaRPr>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6</a:t>
            </a:fld>
            <a:endParaRPr lang="ko-KR" altLang="en-US"/>
          </a:p>
        </p:txBody>
      </p:sp>
    </p:spTree>
    <p:extLst>
      <p:ext uri="{BB962C8B-B14F-4D97-AF65-F5344CB8AC3E}">
        <p14:creationId xmlns:p14="http://schemas.microsoft.com/office/powerpoint/2010/main" val="123516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39" indent="-171439">
              <a:buFont typeface="Arial" panose="020B0604020202020204" pitchFamily="34" charset="0"/>
              <a:buChar char="•"/>
            </a:pPr>
            <a:endParaRPr lang="ko-KR" altLang="en-US"/>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7</a:t>
            </a:fld>
            <a:endParaRPr lang="ko-KR" altLang="en-US"/>
          </a:p>
        </p:txBody>
      </p:sp>
    </p:spTree>
    <p:extLst>
      <p:ext uri="{BB962C8B-B14F-4D97-AF65-F5344CB8AC3E}">
        <p14:creationId xmlns:p14="http://schemas.microsoft.com/office/powerpoint/2010/main" val="17438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8</a:t>
            </a:fld>
            <a:endParaRPr lang="ko-KR" altLang="en-US"/>
          </a:p>
        </p:txBody>
      </p:sp>
    </p:spTree>
    <p:extLst>
      <p:ext uri="{BB962C8B-B14F-4D97-AF65-F5344CB8AC3E}">
        <p14:creationId xmlns:p14="http://schemas.microsoft.com/office/powerpoint/2010/main" val="141297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9</a:t>
            </a:fld>
            <a:endParaRPr lang="ko-KR" altLang="en-US"/>
          </a:p>
        </p:txBody>
      </p:sp>
    </p:spTree>
    <p:extLst>
      <p:ext uri="{BB962C8B-B14F-4D97-AF65-F5344CB8AC3E}">
        <p14:creationId xmlns:p14="http://schemas.microsoft.com/office/powerpoint/2010/main" val="4109104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110BC5FD-8558-45D6-85F4-B65407E708F6}" type="slidenum">
              <a:rPr lang="ko-KR" altLang="en-US" smtClean="0"/>
              <a:pPr/>
              <a:t>10</a:t>
            </a:fld>
            <a:endParaRPr lang="ko-KR" altLang="en-US"/>
          </a:p>
        </p:txBody>
      </p:sp>
    </p:spTree>
    <p:extLst>
      <p:ext uri="{BB962C8B-B14F-4D97-AF65-F5344CB8AC3E}">
        <p14:creationId xmlns:p14="http://schemas.microsoft.com/office/powerpoint/2010/main" val="18034342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제목">
    <p:spTree>
      <p:nvGrpSpPr>
        <p:cNvPr id="1" name=""/>
        <p:cNvGrpSpPr/>
        <p:nvPr/>
      </p:nvGrpSpPr>
      <p:grpSpPr>
        <a:xfrm>
          <a:off x="0" y="0"/>
          <a:ext cx="0" cy="0"/>
          <a:chOff x="0" y="0"/>
          <a:chExt cx="0" cy="0"/>
        </a:xfrm>
      </p:grpSpPr>
      <p:sp>
        <p:nvSpPr>
          <p:cNvPr id="21" name="Date Placeholder 3">
            <a:extLst>
              <a:ext uri="{FF2B5EF4-FFF2-40B4-BE49-F238E27FC236}">
                <a16:creationId xmlns:a16="http://schemas.microsoft.com/office/drawing/2014/main" id="{668216B5-6463-2706-42E5-3EBEEBE605BC}"/>
              </a:ext>
            </a:extLst>
          </p:cNvPr>
          <p:cNvSpPr>
            <a:spLocks noGrp="1"/>
          </p:cNvSpPr>
          <p:nvPr>
            <p:ph type="dt" sz="half" idx="10"/>
          </p:nvPr>
        </p:nvSpPr>
        <p:spPr>
          <a:xfrm>
            <a:off x="838200" y="6356352"/>
            <a:ext cx="2743200" cy="365125"/>
          </a:xfrm>
        </p:spPr>
        <p:txBody>
          <a:bodyPr/>
          <a:lstStyle>
            <a:lvl1pPr>
              <a:defRPr>
                <a:latin typeface="Arial" panose="020B0604020202020204" pitchFamily="34" charset="0"/>
                <a:cs typeface="Arial" panose="020B0604020202020204" pitchFamily="34" charset="0"/>
              </a:defRPr>
            </a:lvl1pPr>
          </a:lstStyle>
          <a:p>
            <a:fld id="{1B08E7DB-5B20-4BDC-8EA9-87C48305A153}" type="datetimeFigureOut">
              <a:rPr lang="ko-KR" altLang="en-US" smtClean="0"/>
              <a:pPr/>
              <a:t>2023. 4. 21.</a:t>
            </a:fld>
            <a:endParaRPr lang="ko-KR" altLang="en-US"/>
          </a:p>
        </p:txBody>
      </p:sp>
      <p:sp>
        <p:nvSpPr>
          <p:cNvPr id="22" name="Footer Placeholder 4">
            <a:extLst>
              <a:ext uri="{FF2B5EF4-FFF2-40B4-BE49-F238E27FC236}">
                <a16:creationId xmlns:a16="http://schemas.microsoft.com/office/drawing/2014/main" id="{D4DACA01-4006-AC0E-1DD6-000CC6C4DEBD}"/>
              </a:ext>
            </a:extLst>
          </p:cNvPr>
          <p:cNvSpPr>
            <a:spLocks noGrp="1"/>
          </p:cNvSpPr>
          <p:nvPr>
            <p:ph type="ftr" sz="quarter" idx="11"/>
          </p:nvPr>
        </p:nvSpPr>
        <p:spPr>
          <a:xfrm>
            <a:off x="4038600" y="6356352"/>
            <a:ext cx="4114800" cy="365125"/>
          </a:xfrm>
        </p:spPr>
        <p:txBody>
          <a:bodyPr/>
          <a:lstStyle>
            <a:lvl1pPr>
              <a:defRPr>
                <a:latin typeface="Arial" panose="020B0604020202020204" pitchFamily="34" charset="0"/>
                <a:cs typeface="Arial" panose="020B0604020202020204" pitchFamily="34" charset="0"/>
              </a:defRPr>
            </a:lvl1pPr>
          </a:lstStyle>
          <a:p>
            <a:endParaRPr lang="ko-KR" altLang="en-US"/>
          </a:p>
        </p:txBody>
      </p:sp>
      <p:sp>
        <p:nvSpPr>
          <p:cNvPr id="23" name="Slide Number Placeholder 5">
            <a:extLst>
              <a:ext uri="{FF2B5EF4-FFF2-40B4-BE49-F238E27FC236}">
                <a16:creationId xmlns:a16="http://schemas.microsoft.com/office/drawing/2014/main" id="{5215BB3F-C1FB-1936-7896-8348545E2800}"/>
              </a:ext>
            </a:extLst>
          </p:cNvPr>
          <p:cNvSpPr>
            <a:spLocks noGrp="1"/>
          </p:cNvSpPr>
          <p:nvPr>
            <p:ph type="sldNum" sz="quarter" idx="12"/>
          </p:nvPr>
        </p:nvSpPr>
        <p:spPr>
          <a:xfrm>
            <a:off x="8610600" y="6356352"/>
            <a:ext cx="2743200" cy="365125"/>
          </a:xfrm>
        </p:spPr>
        <p:txBody>
          <a:bodyPr/>
          <a:lstStyle>
            <a:lvl1pPr>
              <a:defRPr>
                <a:latin typeface="Arial" panose="020B0604020202020204" pitchFamily="34" charset="0"/>
                <a:cs typeface="Arial" panose="020B0604020202020204" pitchFamily="34" charset="0"/>
              </a:defRPr>
            </a:lvl1pPr>
          </a:lstStyle>
          <a:p>
            <a:fld id="{3963287E-ACBE-41D5-8D35-9E62F30795D5}" type="slidenum">
              <a:rPr lang="ko-KR" altLang="en-US" smtClean="0"/>
              <a:pPr/>
              <a:t>‹#›</a:t>
            </a:fld>
            <a:endParaRPr lang="ko-KR" altLang="en-US"/>
          </a:p>
        </p:txBody>
      </p:sp>
      <p:grpSp>
        <p:nvGrpSpPr>
          <p:cNvPr id="24" name="그룹 23">
            <a:extLst>
              <a:ext uri="{FF2B5EF4-FFF2-40B4-BE49-F238E27FC236}">
                <a16:creationId xmlns:a16="http://schemas.microsoft.com/office/drawing/2014/main" id="{4BDF5A84-78AA-D6C4-2EB2-47C892B87F73}"/>
              </a:ext>
            </a:extLst>
          </p:cNvPr>
          <p:cNvGrpSpPr/>
          <p:nvPr userDrawn="1"/>
        </p:nvGrpSpPr>
        <p:grpSpPr>
          <a:xfrm>
            <a:off x="0" y="0"/>
            <a:ext cx="12194112" cy="6872514"/>
            <a:chOff x="0" y="0"/>
            <a:chExt cx="9145584" cy="6872514"/>
          </a:xfrm>
        </p:grpSpPr>
        <p:pic>
          <p:nvPicPr>
            <p:cNvPr id="25" name="Picture 2" descr="Deep state of climate emergency | Science Features | Naked Scientists">
              <a:extLst>
                <a:ext uri="{FF2B5EF4-FFF2-40B4-BE49-F238E27FC236}">
                  <a16:creationId xmlns:a16="http://schemas.microsoft.com/office/drawing/2014/main" id="{C751BCD9-7286-A337-201C-504F50485A6A}"/>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33354"/>
            <a:stretch/>
          </p:blipFill>
          <p:spPr bwMode="auto">
            <a:xfrm>
              <a:off x="0" y="2809751"/>
              <a:ext cx="9145584" cy="40627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ep state of climate emergency | Science Features | Naked Scientists">
              <a:extLst>
                <a:ext uri="{FF2B5EF4-FFF2-40B4-BE49-F238E27FC236}">
                  <a16:creationId xmlns:a16="http://schemas.microsoft.com/office/drawing/2014/main" id="{D83CFAC3-B5F6-9774-9EF6-A9865928DED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86510"/>
            <a:stretch/>
          </p:blipFill>
          <p:spPr bwMode="auto">
            <a:xfrm>
              <a:off x="0" y="0"/>
              <a:ext cx="9144000" cy="34290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itle 1">
            <a:extLst>
              <a:ext uri="{FF2B5EF4-FFF2-40B4-BE49-F238E27FC236}">
                <a16:creationId xmlns:a16="http://schemas.microsoft.com/office/drawing/2014/main" id="{B27C6789-D763-CD1B-3098-38D87EFE796E}"/>
              </a:ext>
            </a:extLst>
          </p:cNvPr>
          <p:cNvSpPr>
            <a:spLocks noGrp="1"/>
          </p:cNvSpPr>
          <p:nvPr>
            <p:ph type="ctrTitle" hasCustomPrompt="1"/>
          </p:nvPr>
        </p:nvSpPr>
        <p:spPr>
          <a:xfrm>
            <a:off x="592668" y="1122364"/>
            <a:ext cx="9284305" cy="1845179"/>
          </a:xfrm>
        </p:spPr>
        <p:txBody>
          <a:bodyPr anchor="t">
            <a:normAutofit/>
          </a:bodyPr>
          <a:lstStyle>
            <a:lvl1pPr algn="l" latinLnBrk="0">
              <a:defRPr sz="4800" b="1">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GB"/>
              <a:t>Presentation T</a:t>
            </a:r>
            <a:r>
              <a:rPr lang="en-US" err="1"/>
              <a:t>itle</a:t>
            </a:r>
            <a:endParaRPr lang="en-US"/>
          </a:p>
        </p:txBody>
      </p:sp>
      <p:pic>
        <p:nvPicPr>
          <p:cNvPr id="31" name="그림 30">
            <a:extLst>
              <a:ext uri="{FF2B5EF4-FFF2-40B4-BE49-F238E27FC236}">
                <a16:creationId xmlns:a16="http://schemas.microsoft.com/office/drawing/2014/main" id="{1DD3ACAD-F86D-5B74-38AF-1CF90DD5D126}"/>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506272" y="6129932"/>
            <a:ext cx="630000" cy="630000"/>
          </a:xfrm>
          <a:prstGeom prst="rect">
            <a:avLst/>
          </a:prstGeom>
        </p:spPr>
      </p:pic>
      <p:sp>
        <p:nvSpPr>
          <p:cNvPr id="32" name="직사각형 31">
            <a:extLst>
              <a:ext uri="{FF2B5EF4-FFF2-40B4-BE49-F238E27FC236}">
                <a16:creationId xmlns:a16="http://schemas.microsoft.com/office/drawing/2014/main" id="{E472CFF1-0CF8-0FEA-BDA2-E710104CDA92}"/>
              </a:ext>
            </a:extLst>
          </p:cNvPr>
          <p:cNvSpPr/>
          <p:nvPr userDrawn="1"/>
        </p:nvSpPr>
        <p:spPr>
          <a:xfrm rot="16200000">
            <a:off x="3538543" y="274344"/>
            <a:ext cx="45719" cy="5636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Arial" panose="020B0604020202020204" pitchFamily="34" charset="0"/>
              <a:ea typeface="Pretendard Variable Medium" pitchFamily="2" charset="-127"/>
              <a:cs typeface="Arial" panose="020B0604020202020204" pitchFamily="34" charset="0"/>
            </a:endParaRPr>
          </a:p>
        </p:txBody>
      </p:sp>
      <p:sp>
        <p:nvSpPr>
          <p:cNvPr id="33" name="텍스트 개체 틀 30">
            <a:extLst>
              <a:ext uri="{FF2B5EF4-FFF2-40B4-BE49-F238E27FC236}">
                <a16:creationId xmlns:a16="http://schemas.microsoft.com/office/drawing/2014/main" id="{C4AF4F15-CFBE-2ED7-0FBD-D5E5CC137A57}"/>
              </a:ext>
            </a:extLst>
          </p:cNvPr>
          <p:cNvSpPr>
            <a:spLocks noGrp="1"/>
          </p:cNvSpPr>
          <p:nvPr>
            <p:ph type="body" sz="quarter" idx="13" hasCustomPrompt="1"/>
          </p:nvPr>
        </p:nvSpPr>
        <p:spPr>
          <a:xfrm>
            <a:off x="590555" y="3257800"/>
            <a:ext cx="9603316" cy="1369808"/>
          </a:xfrm>
        </p:spPr>
        <p:txBody>
          <a:bodyPr>
            <a:normAutofit/>
          </a:bodyPr>
          <a:lstStyle>
            <a:lvl1pPr marL="0" indent="0">
              <a:lnSpc>
                <a:spcPct val="100000"/>
              </a:lnSpc>
              <a:buNone/>
              <a:defRPr sz="1800" b="1">
                <a:solidFill>
                  <a:schemeClr val="bg1"/>
                </a:solidFill>
                <a:latin typeface="Arial" panose="020B0604020202020204" pitchFamily="34" charset="0"/>
                <a:ea typeface="Pretendard Variable Black" pitchFamily="2" charset="-127"/>
                <a:cs typeface="Arial" panose="020B0604020202020204" pitchFamily="34" charset="0"/>
              </a:defRPr>
            </a:lvl1pPr>
          </a:lstStyle>
          <a:p>
            <a:pPr lvl="0"/>
            <a:r>
              <a:rPr lang="en-GB" altLang="ko-KR"/>
              <a:t>Author</a:t>
            </a:r>
          </a:p>
          <a:p>
            <a:pPr lvl="0"/>
            <a:r>
              <a:rPr lang="en-GB" altLang="ko-KR"/>
              <a:t>Co-author, </a:t>
            </a:r>
            <a:r>
              <a:rPr lang="en-GB" altLang="ko-KR" err="1"/>
              <a:t>Jungho</a:t>
            </a:r>
            <a:r>
              <a:rPr lang="en-GB" altLang="ko-KR"/>
              <a:t> </a:t>
            </a:r>
            <a:r>
              <a:rPr lang="en-GB" altLang="ko-KR" err="1"/>
              <a:t>Im</a:t>
            </a:r>
            <a:endParaRPr lang="en-GB" altLang="ko-KR"/>
          </a:p>
          <a:p>
            <a:pPr lvl="0"/>
            <a:r>
              <a:rPr lang="en-GB" altLang="ko-KR" sz="900"/>
              <a:t>School of Urban and Environmental Engineering, Ulsan National Institute of </a:t>
            </a:r>
            <a:br>
              <a:rPr lang="en-GB" altLang="ko-KR" sz="900"/>
            </a:br>
            <a:r>
              <a:rPr lang="en-GB" altLang="ko-KR" sz="900"/>
              <a:t>Science and Technology, Ulsan, South Korea</a:t>
            </a:r>
            <a:endParaRPr lang="ko-KR" altLang="en-US"/>
          </a:p>
        </p:txBody>
      </p:sp>
      <p:pic>
        <p:nvPicPr>
          <p:cNvPr id="38" name="그림 37">
            <a:extLst>
              <a:ext uri="{FF2B5EF4-FFF2-40B4-BE49-F238E27FC236}">
                <a16:creationId xmlns:a16="http://schemas.microsoft.com/office/drawing/2014/main" id="{2CE130B5-8F9E-9A08-D099-97888DE89DFE}"/>
              </a:ext>
            </a:extLst>
          </p:cNvPr>
          <p:cNvPicPr>
            <a:picLocks/>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1312092" y="6129932"/>
            <a:ext cx="630000" cy="630000"/>
          </a:xfrm>
          <a:prstGeom prst="rect">
            <a:avLst/>
          </a:prstGeom>
        </p:spPr>
      </p:pic>
    </p:spTree>
    <p:extLst>
      <p:ext uri="{BB962C8B-B14F-4D97-AF65-F5344CB8AC3E}">
        <p14:creationId xmlns:p14="http://schemas.microsoft.com/office/powerpoint/2010/main" val="31697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목차">
    <p:spTree>
      <p:nvGrpSpPr>
        <p:cNvPr id="1" name=""/>
        <p:cNvGrpSpPr/>
        <p:nvPr/>
      </p:nvGrpSpPr>
      <p:grpSpPr>
        <a:xfrm>
          <a:off x="0" y="0"/>
          <a:ext cx="0" cy="0"/>
          <a:chOff x="0" y="0"/>
          <a:chExt cx="0" cy="0"/>
        </a:xfrm>
      </p:grpSpPr>
      <p:grpSp>
        <p:nvGrpSpPr>
          <p:cNvPr id="11" name="그룹 10">
            <a:extLst>
              <a:ext uri="{FF2B5EF4-FFF2-40B4-BE49-F238E27FC236}">
                <a16:creationId xmlns:a16="http://schemas.microsoft.com/office/drawing/2014/main" id="{E38E67A2-B63C-198F-588D-188C6308BCA3}"/>
              </a:ext>
            </a:extLst>
          </p:cNvPr>
          <p:cNvGrpSpPr/>
          <p:nvPr userDrawn="1"/>
        </p:nvGrpSpPr>
        <p:grpSpPr>
          <a:xfrm>
            <a:off x="0" y="6"/>
            <a:ext cx="12192000" cy="6857988"/>
            <a:chOff x="0" y="6"/>
            <a:chExt cx="9144000" cy="6857988"/>
          </a:xfrm>
        </p:grpSpPr>
        <p:pic>
          <p:nvPicPr>
            <p:cNvPr id="12" name="그림 11">
              <a:extLst>
                <a:ext uri="{FF2B5EF4-FFF2-40B4-BE49-F238E27FC236}">
                  <a16:creationId xmlns:a16="http://schemas.microsoft.com/office/drawing/2014/main" id="{1E0F412F-F7FC-2834-D465-7296EF07BFA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31575" b="7393"/>
            <a:stretch/>
          </p:blipFill>
          <p:spPr>
            <a:xfrm>
              <a:off x="6" y="2090063"/>
              <a:ext cx="9143993" cy="4767931"/>
            </a:xfrm>
            <a:prstGeom prst="rect">
              <a:avLst/>
            </a:prstGeom>
          </p:spPr>
        </p:pic>
        <p:pic>
          <p:nvPicPr>
            <p:cNvPr id="13" name="Picture 2" descr="Deep state of climate emergency | Science Features | Naked Scientists">
              <a:extLst>
                <a:ext uri="{FF2B5EF4-FFF2-40B4-BE49-F238E27FC236}">
                  <a16:creationId xmlns:a16="http://schemas.microsoft.com/office/drawing/2014/main" id="{7D2D553E-E0B3-1E9B-9A46-493E75141553}"/>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3333" b="62381"/>
            <a:stretch/>
          </p:blipFill>
          <p:spPr bwMode="auto">
            <a:xfrm>
              <a:off x="0" y="6"/>
              <a:ext cx="9144000" cy="209005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1EC765B6-6F05-7290-6131-2457B6FBDDD6}"/>
              </a:ext>
            </a:extLst>
          </p:cNvPr>
          <p:cNvSpPr txBox="1">
            <a:spLocks/>
          </p:cNvSpPr>
          <p:nvPr userDrawn="1"/>
        </p:nvSpPr>
        <p:spPr>
          <a:xfrm>
            <a:off x="1453848" y="1480143"/>
            <a:ext cx="9284305" cy="7032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a:solidFill>
                  <a:schemeClr val="bg1"/>
                </a:solidFill>
                <a:latin typeface="Pretendard Variable Black" pitchFamily="2" charset="-127"/>
                <a:ea typeface="Pretendard Variable Black" pitchFamily="2" charset="-127"/>
                <a:cs typeface="Pretendard Variable Black" pitchFamily="2" charset="-127"/>
              </a:defRPr>
            </a:lvl1pPr>
          </a:lstStyle>
          <a:p>
            <a:r>
              <a:rPr lang="en-US" sz="4000">
                <a:latin typeface="Arial" panose="020B0604020202020204" pitchFamily="34" charset="0"/>
                <a:cs typeface="Arial" panose="020B0604020202020204" pitchFamily="34" charset="0"/>
              </a:rPr>
              <a:t>Contents</a:t>
            </a:r>
          </a:p>
        </p:txBody>
      </p:sp>
      <p:sp>
        <p:nvSpPr>
          <p:cNvPr id="15" name="텍스트 개체 틀 16">
            <a:extLst>
              <a:ext uri="{FF2B5EF4-FFF2-40B4-BE49-F238E27FC236}">
                <a16:creationId xmlns:a16="http://schemas.microsoft.com/office/drawing/2014/main" id="{26AD1700-6A71-B075-DCBE-765EE06FEEF0}"/>
              </a:ext>
            </a:extLst>
          </p:cNvPr>
          <p:cNvSpPr>
            <a:spLocks noGrp="1"/>
          </p:cNvSpPr>
          <p:nvPr>
            <p:ph type="body" sz="quarter" idx="10" hasCustomPrompt="1"/>
          </p:nvPr>
        </p:nvSpPr>
        <p:spPr>
          <a:xfrm>
            <a:off x="1453847" y="2451221"/>
            <a:ext cx="9973733" cy="3721100"/>
          </a:xfrm>
        </p:spPr>
        <p:txBody>
          <a:bodyPr>
            <a:noAutofit/>
          </a:bodyPr>
          <a:lstStyle>
            <a:lvl1pPr marL="514350" indent="-514350">
              <a:lnSpc>
                <a:spcPct val="150000"/>
              </a:lnSpc>
              <a:buFont typeface="+mj-lt"/>
              <a:buAutoNum type="arabicPeriod"/>
              <a:defRPr sz="2400" b="1">
                <a:solidFill>
                  <a:schemeClr val="bg1"/>
                </a:solidFill>
                <a:latin typeface="Arial" panose="020B0604020202020204" pitchFamily="34" charset="0"/>
                <a:ea typeface="Pretendard Variable Black" pitchFamily="2" charset="-127"/>
                <a:cs typeface="Arial" panose="020B0604020202020204" pitchFamily="34" charset="0"/>
              </a:defRPr>
            </a:lvl1pPr>
            <a:lvl2pPr marL="914400" indent="-457200">
              <a:buFont typeface="+mj-lt"/>
              <a:buAutoNum type="arabicPeriod"/>
              <a:defRPr>
                <a:solidFill>
                  <a:schemeClr val="bg1"/>
                </a:solidFill>
                <a:latin typeface="Pretendard Variable Medium" pitchFamily="2" charset="-127"/>
                <a:ea typeface="Pretendard Variable Medium" pitchFamily="2" charset="-127"/>
                <a:cs typeface="Pretendard Variable Medium" pitchFamily="2" charset="-127"/>
              </a:defRPr>
            </a:lvl2pPr>
            <a:lvl3pPr marL="1371600" indent="-457200">
              <a:buFont typeface="+mj-lt"/>
              <a:buAutoNum type="arabicPeriod"/>
              <a:defRPr>
                <a:solidFill>
                  <a:schemeClr val="bg1"/>
                </a:solidFill>
                <a:latin typeface="Pretendard Variable Medium" pitchFamily="2" charset="-127"/>
                <a:ea typeface="Pretendard Variable Medium" pitchFamily="2" charset="-127"/>
                <a:cs typeface="Pretendard Variable Medium" pitchFamily="2" charset="-127"/>
              </a:defRPr>
            </a:lvl3pPr>
            <a:lvl4pPr marL="1714500" indent="-342900">
              <a:buFont typeface="+mj-lt"/>
              <a:buAutoNum type="arabicPeriod"/>
              <a:defRPr>
                <a:solidFill>
                  <a:schemeClr val="bg1"/>
                </a:solidFill>
                <a:latin typeface="Pretendard Variable Medium" pitchFamily="2" charset="-127"/>
                <a:ea typeface="Pretendard Variable Medium" pitchFamily="2" charset="-127"/>
                <a:cs typeface="Pretendard Variable Medium" pitchFamily="2" charset="-127"/>
              </a:defRPr>
            </a:lvl4pPr>
            <a:lvl5pPr marL="2171700" indent="-342900">
              <a:buFont typeface="+mj-lt"/>
              <a:buAutoNum type="arabicPeriod"/>
              <a:defRPr>
                <a:solidFill>
                  <a:schemeClr val="bg1"/>
                </a:solidFill>
                <a:latin typeface="Pretendard Variable Medium" pitchFamily="2" charset="-127"/>
                <a:ea typeface="Pretendard Variable Medium" pitchFamily="2" charset="-127"/>
                <a:cs typeface="Pretendard Variable Medium" pitchFamily="2" charset="-127"/>
              </a:defRPr>
            </a:lvl5pPr>
          </a:lstStyle>
          <a:p>
            <a:pPr lvl="0"/>
            <a:r>
              <a:rPr lang="en-GB" altLang="ko-KR"/>
              <a:t>Introduction</a:t>
            </a:r>
          </a:p>
          <a:p>
            <a:pPr lvl="0"/>
            <a:r>
              <a:rPr lang="en-GB" altLang="ko-KR"/>
              <a:t>Data</a:t>
            </a:r>
          </a:p>
          <a:p>
            <a:pPr lvl="0"/>
            <a:r>
              <a:rPr lang="en-GB" altLang="ko-KR"/>
              <a:t>Method</a:t>
            </a:r>
          </a:p>
          <a:p>
            <a:pPr lvl="0"/>
            <a:r>
              <a:rPr lang="en-GB" altLang="ko-KR"/>
              <a:t>Result</a:t>
            </a:r>
          </a:p>
          <a:p>
            <a:pPr lvl="0"/>
            <a:r>
              <a:rPr lang="en-GB" altLang="ko-KR"/>
              <a:t>Conclusion</a:t>
            </a:r>
            <a:endParaRPr lang="ko-KR" altLang="en-US"/>
          </a:p>
        </p:txBody>
      </p:sp>
      <p:sp>
        <p:nvSpPr>
          <p:cNvPr id="16" name="직사각형 15">
            <a:extLst>
              <a:ext uri="{FF2B5EF4-FFF2-40B4-BE49-F238E27FC236}">
                <a16:creationId xmlns:a16="http://schemas.microsoft.com/office/drawing/2014/main" id="{7AB2DFEE-35A5-7FE1-0F64-89A8FFCFEA23}"/>
              </a:ext>
            </a:extLst>
          </p:cNvPr>
          <p:cNvSpPr/>
          <p:nvPr userDrawn="1"/>
        </p:nvSpPr>
        <p:spPr>
          <a:xfrm rot="16200000">
            <a:off x="2943653" y="719098"/>
            <a:ext cx="45719" cy="278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Arial" panose="020B0604020202020204" pitchFamily="34" charset="0"/>
              <a:ea typeface="Pretendard Variable Medium" pitchFamily="2" charset="-127"/>
              <a:cs typeface="Arial" panose="020B0604020202020204" pitchFamily="34" charset="0"/>
            </a:endParaRPr>
          </a:p>
        </p:txBody>
      </p:sp>
      <p:pic>
        <p:nvPicPr>
          <p:cNvPr id="3" name="그림 2">
            <a:extLst>
              <a:ext uri="{FF2B5EF4-FFF2-40B4-BE49-F238E27FC236}">
                <a16:creationId xmlns:a16="http://schemas.microsoft.com/office/drawing/2014/main" id="{5807122C-5E5E-AF74-B887-3C2D0DA7A7FB}"/>
              </a:ext>
            </a:extLst>
          </p:cNvPr>
          <p:cNvPicPr>
            <a:picLocks/>
          </p:cNvPicPr>
          <p:nvPr userDrawn="1"/>
        </p:nvPicPr>
        <p:blipFill>
          <a:blip r:embed="rId6" cstate="print">
            <a:alphaModFix/>
            <a:extLst>
              <a:ext uri="{28A0092B-C50C-407E-A947-70E740481C1C}">
                <a14:useLocalDpi xmlns:a14="http://schemas.microsoft.com/office/drawing/2010/main" val="0"/>
              </a:ext>
            </a:extLst>
          </a:blip>
          <a:stretch>
            <a:fillRect/>
          </a:stretch>
        </p:blipFill>
        <p:spPr>
          <a:xfrm>
            <a:off x="11312092" y="6129932"/>
            <a:ext cx="630000" cy="630000"/>
          </a:xfrm>
          <a:prstGeom prst="rect">
            <a:avLst/>
          </a:prstGeom>
        </p:spPr>
      </p:pic>
    </p:spTree>
    <p:extLst>
      <p:ext uri="{BB962C8B-B14F-4D97-AF65-F5344CB8AC3E}">
        <p14:creationId xmlns:p14="http://schemas.microsoft.com/office/powerpoint/2010/main" val="158648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본문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BD7CFD-7591-C874-54C9-156398292439}"/>
              </a:ext>
            </a:extLst>
          </p:cNvPr>
          <p:cNvSpPr>
            <a:spLocks noGrp="1"/>
          </p:cNvSpPr>
          <p:nvPr>
            <p:ph type="sldNum" sz="quarter" idx="4"/>
          </p:nvPr>
        </p:nvSpPr>
        <p:spPr>
          <a:xfrm>
            <a:off x="16934" y="6394807"/>
            <a:ext cx="6347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A1370-F808-481E-A16B-D96609806D44}" type="slidenum">
              <a:rPr lang="ko-KR" altLang="en-US" smtClean="0"/>
              <a:pPr/>
              <a:t>‹#›</a:t>
            </a:fld>
            <a:endParaRPr lang="ko-KR" altLang="en-US"/>
          </a:p>
        </p:txBody>
      </p:sp>
      <p:grpSp>
        <p:nvGrpSpPr>
          <p:cNvPr id="20" name="그룹 19">
            <a:extLst>
              <a:ext uri="{FF2B5EF4-FFF2-40B4-BE49-F238E27FC236}">
                <a16:creationId xmlns:a16="http://schemas.microsoft.com/office/drawing/2014/main" id="{ACFFD6D1-68AD-0CAD-B945-2A89DAA36F17}"/>
              </a:ext>
            </a:extLst>
          </p:cNvPr>
          <p:cNvGrpSpPr/>
          <p:nvPr userDrawn="1"/>
        </p:nvGrpSpPr>
        <p:grpSpPr>
          <a:xfrm>
            <a:off x="10" y="-2860"/>
            <a:ext cx="12191991" cy="898841"/>
            <a:chOff x="7" y="1927540"/>
            <a:chExt cx="9143993" cy="898841"/>
          </a:xfrm>
        </p:grpSpPr>
        <p:pic>
          <p:nvPicPr>
            <p:cNvPr id="21" name="그림 20">
              <a:extLst>
                <a:ext uri="{FF2B5EF4-FFF2-40B4-BE49-F238E27FC236}">
                  <a16:creationId xmlns:a16="http://schemas.microsoft.com/office/drawing/2014/main" id="{16DCCA21-2437-B75F-D287-FB401065D89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31641" b="8570"/>
            <a:stretch/>
          </p:blipFill>
          <p:spPr>
            <a:xfrm>
              <a:off x="7" y="1930400"/>
              <a:ext cx="9143993" cy="895981"/>
            </a:xfrm>
            <a:prstGeom prst="rect">
              <a:avLst/>
            </a:prstGeom>
          </p:spPr>
        </p:pic>
        <p:sp>
          <p:nvSpPr>
            <p:cNvPr id="22" name="직사각형 21">
              <a:extLst>
                <a:ext uri="{FF2B5EF4-FFF2-40B4-BE49-F238E27FC236}">
                  <a16:creationId xmlns:a16="http://schemas.microsoft.com/office/drawing/2014/main" id="{C9C4DB60-B073-964D-45F2-9427D135E930}"/>
                </a:ext>
              </a:extLst>
            </p:cNvPr>
            <p:cNvSpPr/>
            <p:nvPr userDrawn="1"/>
          </p:nvSpPr>
          <p:spPr>
            <a:xfrm>
              <a:off x="393700" y="1927540"/>
              <a:ext cx="6270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Pretendard Variable Medium" pitchFamily="2" charset="-127"/>
                <a:ea typeface="Pretendard Variable Medium" pitchFamily="2" charset="-127"/>
              </a:endParaRPr>
            </a:p>
          </p:txBody>
        </p:sp>
      </p:grpSp>
      <p:sp>
        <p:nvSpPr>
          <p:cNvPr id="24" name="Title 1">
            <a:extLst>
              <a:ext uri="{FF2B5EF4-FFF2-40B4-BE49-F238E27FC236}">
                <a16:creationId xmlns:a16="http://schemas.microsoft.com/office/drawing/2014/main" id="{DDBC544C-CFD7-9601-2F9C-010C19730B4E}"/>
              </a:ext>
            </a:extLst>
          </p:cNvPr>
          <p:cNvSpPr txBox="1">
            <a:spLocks/>
          </p:cNvSpPr>
          <p:nvPr userDrawn="1"/>
        </p:nvSpPr>
        <p:spPr>
          <a:xfrm>
            <a:off x="744008" y="-84270"/>
            <a:ext cx="10515600" cy="590931"/>
          </a:xfrm>
          <a:prstGeom prst="rect">
            <a:avLst/>
          </a:prstGeom>
        </p:spPr>
        <p:txBody>
          <a:bodyPr vert="horz" lIns="91440" tIns="45720" rIns="91440" bIns="45720" rtlCol="0" anchor="ctr">
            <a:spAutoFit/>
          </a:bodyPr>
          <a:lstStyle>
            <a:lvl1pPr algn="l" defTabSz="914400" rtl="0" eaLnBrk="1" latinLnBrk="1" hangingPunct="1">
              <a:lnSpc>
                <a:spcPct val="90000"/>
              </a:lnSpc>
              <a:spcBef>
                <a:spcPct val="0"/>
              </a:spcBef>
              <a:buNone/>
              <a:defRPr sz="3600" b="1" kern="1200" baseline="0">
                <a:ln>
                  <a:solidFill>
                    <a:schemeClr val="accent1">
                      <a:alpha val="0"/>
                    </a:schemeClr>
                  </a:solidFill>
                </a:ln>
                <a:solidFill>
                  <a:schemeClr val="bg1"/>
                </a:solidFill>
                <a:latin typeface="Pretendard Variable Black" pitchFamily="2" charset="-127"/>
                <a:ea typeface="Pretendard Variable Black" pitchFamily="2" charset="-127"/>
                <a:cs typeface="Pretendard Variable Black" pitchFamily="2" charset="-127"/>
              </a:defRPr>
            </a:lvl1pPr>
          </a:lstStyle>
          <a:p>
            <a:pPr marL="0" indent="0">
              <a:buNone/>
            </a:pPr>
            <a:endParaRPr lang="en-US" sz="3600">
              <a:latin typeface="Pretendard Variable Medium" pitchFamily="2" charset="-127"/>
              <a:ea typeface="Pretendard Variable Medium" pitchFamily="2" charset="-127"/>
              <a:cs typeface="Pretendard Variable Medium" pitchFamily="2" charset="-127"/>
            </a:endParaRPr>
          </a:p>
        </p:txBody>
      </p:sp>
      <p:sp>
        <p:nvSpPr>
          <p:cNvPr id="25" name="제목 11">
            <a:extLst>
              <a:ext uri="{FF2B5EF4-FFF2-40B4-BE49-F238E27FC236}">
                <a16:creationId xmlns:a16="http://schemas.microsoft.com/office/drawing/2014/main" id="{F06960A6-D7FE-C0AD-F109-33264417055D}"/>
              </a:ext>
            </a:extLst>
          </p:cNvPr>
          <p:cNvSpPr>
            <a:spLocks noGrp="1"/>
          </p:cNvSpPr>
          <p:nvPr>
            <p:ph type="title" hasCustomPrompt="1"/>
          </p:nvPr>
        </p:nvSpPr>
        <p:spPr>
          <a:xfrm>
            <a:off x="742949" y="307401"/>
            <a:ext cx="10515600" cy="643192"/>
          </a:xfrm>
        </p:spPr>
        <p:txBody>
          <a:bodyPr>
            <a:normAutofit/>
          </a:bodyPr>
          <a:lstStyle>
            <a:lvl1pPr>
              <a:defRPr sz="3200" b="1">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a:t>Title</a:t>
            </a:r>
            <a:endParaRPr lang="ko-KR" altLang="en-US"/>
          </a:p>
        </p:txBody>
      </p:sp>
      <p:pic>
        <p:nvPicPr>
          <p:cNvPr id="2" name="그림 1">
            <a:extLst>
              <a:ext uri="{FF2B5EF4-FFF2-40B4-BE49-F238E27FC236}">
                <a16:creationId xmlns:a16="http://schemas.microsoft.com/office/drawing/2014/main" id="{2415F9B1-F54A-6789-2211-BF9CDE44E96A}"/>
              </a:ext>
            </a:extLst>
          </p:cNvPr>
          <p:cNvPicPr>
            <a:picLocks/>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11312092" y="6129932"/>
            <a:ext cx="630000" cy="630000"/>
          </a:xfrm>
          <a:prstGeom prst="rect">
            <a:avLst/>
          </a:prstGeom>
        </p:spPr>
      </p:pic>
    </p:spTree>
    <p:extLst>
      <p:ext uri="{BB962C8B-B14F-4D97-AF65-F5344CB8AC3E}">
        <p14:creationId xmlns:p14="http://schemas.microsoft.com/office/powerpoint/2010/main" val="152322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7BD7CFD-7591-C874-54C9-156398292439}"/>
              </a:ext>
            </a:extLst>
          </p:cNvPr>
          <p:cNvSpPr>
            <a:spLocks noGrp="1"/>
          </p:cNvSpPr>
          <p:nvPr>
            <p:ph type="sldNum" sz="quarter" idx="4"/>
          </p:nvPr>
        </p:nvSpPr>
        <p:spPr>
          <a:xfrm>
            <a:off x="16934" y="6394807"/>
            <a:ext cx="6347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A1370-F808-481E-A16B-D96609806D44}" type="slidenum">
              <a:rPr lang="ko-KR" altLang="en-US" smtClean="0"/>
              <a:pPr/>
              <a:t>‹#›</a:t>
            </a:fld>
            <a:endParaRPr lang="ko-KR" altLang="en-US"/>
          </a:p>
        </p:txBody>
      </p:sp>
      <p:pic>
        <p:nvPicPr>
          <p:cNvPr id="21" name="그림 20">
            <a:extLst>
              <a:ext uri="{FF2B5EF4-FFF2-40B4-BE49-F238E27FC236}">
                <a16:creationId xmlns:a16="http://schemas.microsoft.com/office/drawing/2014/main" id="{16DCCA21-2437-B75F-D287-FB401065D89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31641" b="8570"/>
          <a:stretch/>
        </p:blipFill>
        <p:spPr>
          <a:xfrm>
            <a:off x="10" y="0"/>
            <a:ext cx="12191991" cy="1156625"/>
          </a:xfrm>
          <a:prstGeom prst="rect">
            <a:avLst/>
          </a:prstGeom>
        </p:spPr>
      </p:pic>
      <p:sp>
        <p:nvSpPr>
          <p:cNvPr id="24" name="Title 1">
            <a:extLst>
              <a:ext uri="{FF2B5EF4-FFF2-40B4-BE49-F238E27FC236}">
                <a16:creationId xmlns:a16="http://schemas.microsoft.com/office/drawing/2014/main" id="{DDBC544C-CFD7-9601-2F9C-010C19730B4E}"/>
              </a:ext>
            </a:extLst>
          </p:cNvPr>
          <p:cNvSpPr txBox="1">
            <a:spLocks/>
          </p:cNvSpPr>
          <p:nvPr userDrawn="1"/>
        </p:nvSpPr>
        <p:spPr>
          <a:xfrm>
            <a:off x="744008" y="-84270"/>
            <a:ext cx="10515600" cy="590931"/>
          </a:xfrm>
          <a:prstGeom prst="rect">
            <a:avLst/>
          </a:prstGeom>
        </p:spPr>
        <p:txBody>
          <a:bodyPr vert="horz" lIns="91440" tIns="45720" rIns="91440" bIns="45720" rtlCol="0" anchor="ctr">
            <a:spAutoFit/>
          </a:bodyPr>
          <a:lstStyle>
            <a:lvl1pPr algn="l" defTabSz="914400" rtl="0" eaLnBrk="1" latinLnBrk="1" hangingPunct="1">
              <a:lnSpc>
                <a:spcPct val="90000"/>
              </a:lnSpc>
              <a:spcBef>
                <a:spcPct val="0"/>
              </a:spcBef>
              <a:buNone/>
              <a:defRPr sz="3600" b="1" kern="1200" baseline="0">
                <a:ln>
                  <a:solidFill>
                    <a:schemeClr val="accent1">
                      <a:alpha val="0"/>
                    </a:schemeClr>
                  </a:solidFill>
                </a:ln>
                <a:solidFill>
                  <a:schemeClr val="bg1"/>
                </a:solidFill>
                <a:latin typeface="Pretendard Variable Black" pitchFamily="2" charset="-127"/>
                <a:ea typeface="Pretendard Variable Black" pitchFamily="2" charset="-127"/>
                <a:cs typeface="Pretendard Variable Black" pitchFamily="2" charset="-127"/>
              </a:defRPr>
            </a:lvl1pPr>
          </a:lstStyle>
          <a:p>
            <a:pPr marL="0" indent="0">
              <a:buNone/>
            </a:pPr>
            <a:endParaRPr lang="en-US" sz="3600">
              <a:latin typeface="Pretendard Variable Medium" pitchFamily="2" charset="-127"/>
              <a:ea typeface="Pretendard Variable Medium" pitchFamily="2" charset="-127"/>
              <a:cs typeface="Pretendard Variable Medium" pitchFamily="2" charset="-127"/>
            </a:endParaRPr>
          </a:p>
        </p:txBody>
      </p:sp>
      <p:sp>
        <p:nvSpPr>
          <p:cNvPr id="25" name="제목 11">
            <a:extLst>
              <a:ext uri="{FF2B5EF4-FFF2-40B4-BE49-F238E27FC236}">
                <a16:creationId xmlns:a16="http://schemas.microsoft.com/office/drawing/2014/main" id="{F06960A6-D7FE-C0AD-F109-33264417055D}"/>
              </a:ext>
            </a:extLst>
          </p:cNvPr>
          <p:cNvSpPr>
            <a:spLocks noGrp="1"/>
          </p:cNvSpPr>
          <p:nvPr>
            <p:ph type="title" hasCustomPrompt="1"/>
          </p:nvPr>
        </p:nvSpPr>
        <p:spPr>
          <a:xfrm>
            <a:off x="2809812" y="307401"/>
            <a:ext cx="6381874" cy="643192"/>
          </a:xfrm>
        </p:spPr>
        <p:txBody>
          <a:bodyPr>
            <a:normAutofit/>
          </a:bodyPr>
          <a:lstStyle>
            <a:lvl1pPr>
              <a:defRPr sz="3200" b="1">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a:t>Title</a:t>
            </a:r>
            <a:endParaRPr lang="ko-KR" altLang="en-US"/>
          </a:p>
        </p:txBody>
      </p:sp>
    </p:spTree>
    <p:extLst>
      <p:ext uri="{BB962C8B-B14F-4D97-AF65-F5344CB8AC3E}">
        <p14:creationId xmlns:p14="http://schemas.microsoft.com/office/powerpoint/2010/main" val="422614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어두운 본문">
    <p:spTree>
      <p:nvGrpSpPr>
        <p:cNvPr id="1" name=""/>
        <p:cNvGrpSpPr/>
        <p:nvPr/>
      </p:nvGrpSpPr>
      <p:grpSpPr>
        <a:xfrm>
          <a:off x="0" y="0"/>
          <a:ext cx="0" cy="0"/>
          <a:chOff x="0" y="0"/>
          <a:chExt cx="0" cy="0"/>
        </a:xfrm>
      </p:grpSpPr>
      <p:grpSp>
        <p:nvGrpSpPr>
          <p:cNvPr id="20" name="그룹 19">
            <a:extLst>
              <a:ext uri="{FF2B5EF4-FFF2-40B4-BE49-F238E27FC236}">
                <a16:creationId xmlns:a16="http://schemas.microsoft.com/office/drawing/2014/main" id="{ACFFD6D1-68AD-0CAD-B945-2A89DAA36F17}"/>
              </a:ext>
            </a:extLst>
          </p:cNvPr>
          <p:cNvGrpSpPr/>
          <p:nvPr userDrawn="1"/>
        </p:nvGrpSpPr>
        <p:grpSpPr>
          <a:xfrm>
            <a:off x="10" y="-2860"/>
            <a:ext cx="12191991" cy="641437"/>
            <a:chOff x="7" y="1927540"/>
            <a:chExt cx="9143993" cy="641437"/>
          </a:xfrm>
        </p:grpSpPr>
        <p:pic>
          <p:nvPicPr>
            <p:cNvPr id="21" name="그림 20">
              <a:extLst>
                <a:ext uri="{FF2B5EF4-FFF2-40B4-BE49-F238E27FC236}">
                  <a16:creationId xmlns:a16="http://schemas.microsoft.com/office/drawing/2014/main" id="{16DCCA21-2437-B75F-D287-FB401065D89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31641" b="25746"/>
            <a:stretch/>
          </p:blipFill>
          <p:spPr>
            <a:xfrm>
              <a:off x="7" y="1930401"/>
              <a:ext cx="9143993" cy="638576"/>
            </a:xfrm>
            <a:prstGeom prst="rect">
              <a:avLst/>
            </a:prstGeom>
          </p:spPr>
        </p:pic>
        <p:sp>
          <p:nvSpPr>
            <p:cNvPr id="22" name="직사각형 21">
              <a:extLst>
                <a:ext uri="{FF2B5EF4-FFF2-40B4-BE49-F238E27FC236}">
                  <a16:creationId xmlns:a16="http://schemas.microsoft.com/office/drawing/2014/main" id="{C9C4DB60-B073-964D-45F2-9427D135E930}"/>
                </a:ext>
              </a:extLst>
            </p:cNvPr>
            <p:cNvSpPr/>
            <p:nvPr userDrawn="1"/>
          </p:nvSpPr>
          <p:spPr>
            <a:xfrm>
              <a:off x="393700" y="1927540"/>
              <a:ext cx="6270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Pretendard Variable Medium" pitchFamily="2" charset="-127"/>
                <a:ea typeface="Pretendard Variable Medium" pitchFamily="2" charset="-127"/>
              </a:endParaRPr>
            </a:p>
          </p:txBody>
        </p:sp>
      </p:grpSp>
      <p:sp>
        <p:nvSpPr>
          <p:cNvPr id="24" name="Title 1">
            <a:extLst>
              <a:ext uri="{FF2B5EF4-FFF2-40B4-BE49-F238E27FC236}">
                <a16:creationId xmlns:a16="http://schemas.microsoft.com/office/drawing/2014/main" id="{DDBC544C-CFD7-9601-2F9C-010C19730B4E}"/>
              </a:ext>
            </a:extLst>
          </p:cNvPr>
          <p:cNvSpPr txBox="1">
            <a:spLocks/>
          </p:cNvSpPr>
          <p:nvPr userDrawn="1"/>
        </p:nvSpPr>
        <p:spPr>
          <a:xfrm>
            <a:off x="744008" y="-84270"/>
            <a:ext cx="10515600" cy="590931"/>
          </a:xfrm>
          <a:prstGeom prst="rect">
            <a:avLst/>
          </a:prstGeom>
        </p:spPr>
        <p:txBody>
          <a:bodyPr vert="horz" lIns="91440" tIns="45720" rIns="91440" bIns="45720" rtlCol="0" anchor="ctr">
            <a:spAutoFit/>
          </a:bodyPr>
          <a:lstStyle>
            <a:lvl1pPr algn="l" defTabSz="914400" rtl="0" eaLnBrk="1" latinLnBrk="1" hangingPunct="1">
              <a:lnSpc>
                <a:spcPct val="90000"/>
              </a:lnSpc>
              <a:spcBef>
                <a:spcPct val="0"/>
              </a:spcBef>
              <a:buNone/>
              <a:defRPr sz="3600" b="1" kern="1200" baseline="0">
                <a:ln>
                  <a:solidFill>
                    <a:schemeClr val="accent1">
                      <a:alpha val="0"/>
                    </a:schemeClr>
                  </a:solidFill>
                </a:ln>
                <a:solidFill>
                  <a:schemeClr val="bg1"/>
                </a:solidFill>
                <a:latin typeface="Pretendard Variable Black" pitchFamily="2" charset="-127"/>
                <a:ea typeface="Pretendard Variable Black" pitchFamily="2" charset="-127"/>
                <a:cs typeface="Pretendard Variable Black" pitchFamily="2" charset="-127"/>
              </a:defRPr>
            </a:lvl1pPr>
          </a:lstStyle>
          <a:p>
            <a:pPr marL="0" indent="0">
              <a:buNone/>
            </a:pPr>
            <a:endParaRPr lang="en-US" sz="3600">
              <a:latin typeface="Pretendard Variable Medium" pitchFamily="2" charset="-127"/>
              <a:ea typeface="Pretendard Variable Medium" pitchFamily="2" charset="-127"/>
              <a:cs typeface="Pretendard Variable Medium" pitchFamily="2" charset="-127"/>
            </a:endParaRPr>
          </a:p>
        </p:txBody>
      </p:sp>
      <p:sp>
        <p:nvSpPr>
          <p:cNvPr id="25" name="제목 11">
            <a:extLst>
              <a:ext uri="{FF2B5EF4-FFF2-40B4-BE49-F238E27FC236}">
                <a16:creationId xmlns:a16="http://schemas.microsoft.com/office/drawing/2014/main" id="{F06960A6-D7FE-C0AD-F109-33264417055D}"/>
              </a:ext>
            </a:extLst>
          </p:cNvPr>
          <p:cNvSpPr>
            <a:spLocks noGrp="1"/>
          </p:cNvSpPr>
          <p:nvPr>
            <p:ph type="title" hasCustomPrompt="1"/>
          </p:nvPr>
        </p:nvSpPr>
        <p:spPr>
          <a:xfrm>
            <a:off x="742949" y="88326"/>
            <a:ext cx="10515600" cy="643192"/>
          </a:xfrm>
        </p:spPr>
        <p:txBody>
          <a:bodyPr>
            <a:normAutofit/>
          </a:bodyPr>
          <a:lstStyle>
            <a:lvl1pPr>
              <a:defRPr sz="3200" b="1">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a:t>Title</a:t>
            </a:r>
            <a:endParaRPr lang="ko-KR" altLang="en-US"/>
          </a:p>
        </p:txBody>
      </p:sp>
      <p:sp>
        <p:nvSpPr>
          <p:cNvPr id="11" name="직사각형 10">
            <a:extLst>
              <a:ext uri="{FF2B5EF4-FFF2-40B4-BE49-F238E27FC236}">
                <a16:creationId xmlns:a16="http://schemas.microsoft.com/office/drawing/2014/main" id="{5E8A80B4-BD78-E573-4080-4BE05702CD10}"/>
              </a:ext>
            </a:extLst>
          </p:cNvPr>
          <p:cNvSpPr/>
          <p:nvPr userDrawn="1"/>
        </p:nvSpPr>
        <p:spPr>
          <a:xfrm>
            <a:off x="10" y="670558"/>
            <a:ext cx="12191980" cy="6187442"/>
          </a:xfrm>
          <a:prstGeom prst="rect">
            <a:avLst/>
          </a:prstGeom>
          <a:solidFill>
            <a:srgbClr val="26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Slide Number Placeholder 5">
            <a:extLst>
              <a:ext uri="{FF2B5EF4-FFF2-40B4-BE49-F238E27FC236}">
                <a16:creationId xmlns:a16="http://schemas.microsoft.com/office/drawing/2014/main" id="{8F7796B1-5771-52AB-A471-6E333DE5C327}"/>
              </a:ext>
            </a:extLst>
          </p:cNvPr>
          <p:cNvSpPr>
            <a:spLocks noGrp="1"/>
          </p:cNvSpPr>
          <p:nvPr>
            <p:ph type="sldNum" sz="quarter" idx="4"/>
          </p:nvPr>
        </p:nvSpPr>
        <p:spPr>
          <a:xfrm>
            <a:off x="16934" y="6394807"/>
            <a:ext cx="6347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A1370-F808-481E-A16B-D96609806D44}" type="slidenum">
              <a:rPr lang="ko-KR" altLang="en-US" smtClean="0"/>
              <a:pPr/>
              <a:t>‹#›</a:t>
            </a:fld>
            <a:endParaRPr lang="ko-KR" altLang="en-US"/>
          </a:p>
        </p:txBody>
      </p:sp>
      <p:pic>
        <p:nvPicPr>
          <p:cNvPr id="13" name="그림 12">
            <a:extLst>
              <a:ext uri="{FF2B5EF4-FFF2-40B4-BE49-F238E27FC236}">
                <a16:creationId xmlns:a16="http://schemas.microsoft.com/office/drawing/2014/main" id="{82165CA5-CE80-70AF-2C9A-0ADC9A0D6BCD}"/>
              </a:ext>
            </a:extLst>
          </p:cNvPr>
          <p:cNvPicPr>
            <a:picLocks/>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11312092" y="6129932"/>
            <a:ext cx="630000" cy="630000"/>
          </a:xfrm>
          <a:prstGeom prst="rect">
            <a:avLst/>
          </a:prstGeom>
        </p:spPr>
      </p:pic>
    </p:spTree>
    <p:extLst>
      <p:ext uri="{BB962C8B-B14F-4D97-AF65-F5344CB8AC3E}">
        <p14:creationId xmlns:p14="http://schemas.microsoft.com/office/powerpoint/2010/main" val="348012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중간">
    <p:spTree>
      <p:nvGrpSpPr>
        <p:cNvPr id="1" name=""/>
        <p:cNvGrpSpPr/>
        <p:nvPr/>
      </p:nvGrpSpPr>
      <p:grpSpPr>
        <a:xfrm>
          <a:off x="0" y="0"/>
          <a:ext cx="0" cy="0"/>
          <a:chOff x="0" y="0"/>
          <a:chExt cx="0" cy="0"/>
        </a:xfrm>
      </p:grpSpPr>
      <p:grpSp>
        <p:nvGrpSpPr>
          <p:cNvPr id="15" name="그룹 14">
            <a:extLst>
              <a:ext uri="{FF2B5EF4-FFF2-40B4-BE49-F238E27FC236}">
                <a16:creationId xmlns:a16="http://schemas.microsoft.com/office/drawing/2014/main" id="{12488254-16B9-C8D9-B4EF-3130583D4F0C}"/>
              </a:ext>
            </a:extLst>
          </p:cNvPr>
          <p:cNvGrpSpPr/>
          <p:nvPr userDrawn="1"/>
        </p:nvGrpSpPr>
        <p:grpSpPr>
          <a:xfrm>
            <a:off x="0" y="7"/>
            <a:ext cx="12192000" cy="6867513"/>
            <a:chOff x="0" y="6"/>
            <a:chExt cx="9144000" cy="6867513"/>
          </a:xfrm>
        </p:grpSpPr>
        <p:pic>
          <p:nvPicPr>
            <p:cNvPr id="18" name="그림 17">
              <a:extLst>
                <a:ext uri="{FF2B5EF4-FFF2-40B4-BE49-F238E27FC236}">
                  <a16:creationId xmlns:a16="http://schemas.microsoft.com/office/drawing/2014/main" id="{39642FF5-07E3-7441-9985-D459A23A7F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487"/>
            <a:stretch/>
          </p:blipFill>
          <p:spPr>
            <a:xfrm>
              <a:off x="6" y="6352267"/>
              <a:ext cx="9143993" cy="515252"/>
            </a:xfrm>
            <a:prstGeom prst="rect">
              <a:avLst/>
            </a:prstGeom>
          </p:spPr>
        </p:pic>
        <p:pic>
          <p:nvPicPr>
            <p:cNvPr id="19" name="그림 18">
              <a:extLst>
                <a:ext uri="{FF2B5EF4-FFF2-40B4-BE49-F238E27FC236}">
                  <a16:creationId xmlns:a16="http://schemas.microsoft.com/office/drawing/2014/main" id="{5F569DB4-B1C8-6420-57FF-25CE501DB48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t="31575" b="7393"/>
            <a:stretch/>
          </p:blipFill>
          <p:spPr>
            <a:xfrm>
              <a:off x="6" y="2090063"/>
              <a:ext cx="9143993" cy="4767931"/>
            </a:xfrm>
            <a:prstGeom prst="rect">
              <a:avLst/>
            </a:prstGeom>
          </p:spPr>
        </p:pic>
        <p:pic>
          <p:nvPicPr>
            <p:cNvPr id="20" name="Picture 2" descr="Deep state of climate emergency | Science Features | Naked Scientists">
              <a:extLst>
                <a:ext uri="{FF2B5EF4-FFF2-40B4-BE49-F238E27FC236}">
                  <a16:creationId xmlns:a16="http://schemas.microsoft.com/office/drawing/2014/main" id="{DFD3B45A-7B51-DF21-7A77-B0432C6B7786}"/>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3333" b="62381"/>
            <a:stretch/>
          </p:blipFill>
          <p:spPr bwMode="auto">
            <a:xfrm>
              <a:off x="0" y="6"/>
              <a:ext cx="9144000" cy="20900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그림 1">
            <a:extLst>
              <a:ext uri="{FF2B5EF4-FFF2-40B4-BE49-F238E27FC236}">
                <a16:creationId xmlns:a16="http://schemas.microsoft.com/office/drawing/2014/main" id="{6CEE16C0-49BA-7851-2D86-F573D1EDCDF8}"/>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10506272" y="6129932"/>
            <a:ext cx="630000" cy="630000"/>
          </a:xfrm>
          <a:prstGeom prst="rect">
            <a:avLst/>
          </a:prstGeom>
        </p:spPr>
      </p:pic>
      <p:pic>
        <p:nvPicPr>
          <p:cNvPr id="3" name="그림 2">
            <a:extLst>
              <a:ext uri="{FF2B5EF4-FFF2-40B4-BE49-F238E27FC236}">
                <a16:creationId xmlns:a16="http://schemas.microsoft.com/office/drawing/2014/main" id="{31FD22CF-16A3-9D13-B865-DAD21CA8E5CB}"/>
              </a:ext>
            </a:extLst>
          </p:cNvPr>
          <p:cNvPicPr>
            <a:picLocks/>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1312092" y="6129932"/>
            <a:ext cx="630000" cy="630000"/>
          </a:xfrm>
          <a:prstGeom prst="rect">
            <a:avLst/>
          </a:prstGeom>
        </p:spPr>
      </p:pic>
    </p:spTree>
    <p:extLst>
      <p:ext uri="{BB962C8B-B14F-4D97-AF65-F5344CB8AC3E}">
        <p14:creationId xmlns:p14="http://schemas.microsoft.com/office/powerpoint/2010/main" val="39040963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A1370-F808-481E-A16B-D96609806D44}" type="slidenum">
              <a:rPr lang="ko-KR" altLang="en-US" smtClean="0"/>
              <a:pPr/>
              <a:t>‹#›</a:t>
            </a:fld>
            <a:endParaRPr lang="ko-KR" altLang="en-US"/>
          </a:p>
        </p:txBody>
      </p:sp>
    </p:spTree>
    <p:extLst>
      <p:ext uri="{BB962C8B-B14F-4D97-AF65-F5344CB8AC3E}">
        <p14:creationId xmlns:p14="http://schemas.microsoft.com/office/powerpoint/2010/main" val="34303652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91" r:id="rId3"/>
    <p:sldLayoutId id="2147483692" r:id="rId4"/>
    <p:sldLayoutId id="2147483689" r:id="rId5"/>
    <p:sldLayoutId id="2147483690" r:id="rId6"/>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17.png"/><Relationship Id="rId4" Type="http://schemas.openxmlformats.org/officeDocument/2006/relationships/slide" Target="slide4.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29.png"/><Relationship Id="rId10" Type="http://schemas.openxmlformats.org/officeDocument/2006/relationships/slide" Target="slide12.xml"/><Relationship Id="rId4" Type="http://schemas.openxmlformats.org/officeDocument/2006/relationships/image" Target="../media/image28.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18.png"/><Relationship Id="rId3" Type="http://schemas.openxmlformats.org/officeDocument/2006/relationships/image" Target="../media/image24.gif"/><Relationship Id="rId7" Type="http://schemas.openxmlformats.org/officeDocument/2006/relationships/image" Target="../media/image40.gif"/><Relationship Id="rId12"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gif"/><Relationship Id="rId11" Type="http://schemas.openxmlformats.org/officeDocument/2006/relationships/image" Target="../media/image31.gif"/><Relationship Id="rId5" Type="http://schemas.openxmlformats.org/officeDocument/2006/relationships/image" Target="../media/image25.gif"/><Relationship Id="rId1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0.gif"/><Relationship Id="rId9" Type="http://schemas.openxmlformats.org/officeDocument/2006/relationships/slide" Target="slide4.xml"/><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slide" Target="slide4.xml"/><Relationship Id="rId10" Type="http://schemas.openxmlformats.org/officeDocument/2006/relationships/image" Target="../media/image19.png"/><Relationship Id="rId4" Type="http://schemas.openxmlformats.org/officeDocument/2006/relationships/image" Target="../media/image26.png"/><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slide" Target="slide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slide" Target="slide1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jpeg"/><Relationship Id="rId7" Type="http://schemas.openxmlformats.org/officeDocument/2006/relationships/slide" Target="slide4.xml"/><Relationship Id="rId12"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slide" Target="slide17.xml"/><Relationship Id="rId5" Type="http://schemas.openxmlformats.org/officeDocument/2006/relationships/image" Target="../media/image45.png"/><Relationship Id="rId10" Type="http://schemas.openxmlformats.org/officeDocument/2006/relationships/image" Target="../media/image18.png"/><Relationship Id="rId4" Type="http://schemas.openxmlformats.org/officeDocument/2006/relationships/image" Target="../media/image44.png"/><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8.xml"/><Relationship Id="rId3" Type="http://schemas.openxmlformats.org/officeDocument/2006/relationships/image" Target="../media/image36.png"/><Relationship Id="rId7" Type="http://schemas.openxmlformats.org/officeDocument/2006/relationships/image" Target="../media/image48.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slide" Target="slide16.xml"/><Relationship Id="rId5" Type="http://schemas.openxmlformats.org/officeDocument/2006/relationships/image" Target="../media/image34.png"/><Relationship Id="rId10" Type="http://schemas.openxmlformats.org/officeDocument/2006/relationships/image" Target="../media/image17.png"/><Relationship Id="rId4" Type="http://schemas.openxmlformats.org/officeDocument/2006/relationships/image" Target="../media/image47.jpeg"/><Relationship Id="rId9" Type="http://schemas.openxmlformats.org/officeDocument/2006/relationships/slide" Target="slide4.xml"/><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33.png"/><Relationship Id="rId10" Type="http://schemas.openxmlformats.org/officeDocument/2006/relationships/slide" Target="slide19.xml"/><Relationship Id="rId4" Type="http://schemas.openxmlformats.org/officeDocument/2006/relationships/image" Target="../media/image2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9.jpe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slide" Target="slide20.xml"/><Relationship Id="rId4" Type="http://schemas.openxmlformats.org/officeDocument/2006/relationships/image" Target="../media/image50.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51.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53.png"/><Relationship Id="rId10" Type="http://schemas.openxmlformats.org/officeDocument/2006/relationships/slide" Target="slide21.xml"/><Relationship Id="rId4" Type="http://schemas.openxmlformats.org/officeDocument/2006/relationships/image" Target="../media/image52.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4.png"/><Relationship Id="rId7"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slide" Target="slide4.xml"/><Relationship Id="rId10" Type="http://schemas.openxmlformats.org/officeDocument/2006/relationships/image" Target="../media/image19.png"/><Relationship Id="rId4" Type="http://schemas.openxmlformats.org/officeDocument/2006/relationships/image" Target="../media/image55.png"/><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slide" Target="slide21.xml"/><Relationship Id="rId5" Type="http://schemas.openxmlformats.org/officeDocument/2006/relationships/image" Target="../media/image58.png"/><Relationship Id="rId10" Type="http://schemas.openxmlformats.org/officeDocument/2006/relationships/image" Target="../media/image17.png"/><Relationship Id="rId4" Type="http://schemas.openxmlformats.org/officeDocument/2006/relationships/image" Target="../media/image57.png"/><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8.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19.png"/><Relationship Id="rId5" Type="http://schemas.openxmlformats.org/officeDocument/2006/relationships/slide" Target="slide11.xml"/><Relationship Id="rId10" Type="http://schemas.openxmlformats.org/officeDocument/2006/relationships/image" Target="../media/image18.png"/><Relationship Id="rId4" Type="http://schemas.openxmlformats.org/officeDocument/2006/relationships/slide" Target="slide9.xml"/><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3.png"/><Relationship Id="rId17" Type="http://schemas.openxmlformats.org/officeDocument/2006/relationships/image" Target="../media/image19.png"/><Relationship Id="rId2" Type="http://schemas.openxmlformats.org/officeDocument/2006/relationships/slide" Target="slide6.xml"/><Relationship Id="rId16"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image" Target="../media/image21.wmf"/><Relationship Id="rId11" Type="http://schemas.openxmlformats.org/officeDocument/2006/relationships/image" Target="../media/image16.png"/><Relationship Id="rId5" Type="http://schemas.openxmlformats.org/officeDocument/2006/relationships/slide" Target="slide9.xml"/><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image" Target="../media/image23.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0.png"/><Relationship Id="rId18" Type="http://schemas.openxmlformats.org/officeDocument/2006/relationships/image" Target="../media/image2.png"/><Relationship Id="rId3" Type="http://schemas.openxmlformats.org/officeDocument/2006/relationships/image" Target="../media/image10.gif"/><Relationship Id="rId21" Type="http://schemas.openxmlformats.org/officeDocument/2006/relationships/slide" Target="slide6.xml"/><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8.png"/><Relationship Id="rId5" Type="http://schemas.openxmlformats.org/officeDocument/2006/relationships/image" Target="../media/image25.gif"/><Relationship Id="rId15" Type="http://schemas.openxmlformats.org/officeDocument/2006/relationships/image" Target="../media/image9.png"/><Relationship Id="rId10" Type="http://schemas.openxmlformats.org/officeDocument/2006/relationships/image" Target="../media/image27.png"/><Relationship Id="rId19" Type="http://schemas.openxmlformats.org/officeDocument/2006/relationships/slide" Target="slide4.xml"/><Relationship Id="rId4" Type="http://schemas.openxmlformats.org/officeDocument/2006/relationships/image" Target="../media/image24.gif"/><Relationship Id="rId9" Type="http://schemas.openxmlformats.org/officeDocument/2006/relationships/slide" Target="slide14.xml"/><Relationship Id="rId14" Type="http://schemas.openxmlformats.org/officeDocument/2006/relationships/image" Target="../media/image31.gif"/><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18.png"/><Relationship Id="rId5" Type="http://schemas.openxmlformats.org/officeDocument/2006/relationships/image" Target="../media/image34.png"/><Relationship Id="rId10" Type="http://schemas.openxmlformats.org/officeDocument/2006/relationships/slide" Target="slide5.xml"/><Relationship Id="rId4" Type="http://schemas.openxmlformats.org/officeDocument/2006/relationships/image" Target="../media/image3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37.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slide" Target="slide8.xml"/><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17.png"/><Relationship Id="rId4" Type="http://schemas.openxmlformats.org/officeDocument/2006/relationships/slide" Target="slide4.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1.w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19.png"/><Relationship Id="rId5" Type="http://schemas.microsoft.com/office/2007/relationships/hdphoto" Target="../media/hdphoto3.wdp"/><Relationship Id="rId10" Type="http://schemas.openxmlformats.org/officeDocument/2006/relationships/slide" Target="slide10.xml"/><Relationship Id="rId4" Type="http://schemas.openxmlformats.org/officeDocument/2006/relationships/image" Target="../media/image22.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제목 1">
            <a:extLst>
              <a:ext uri="{FF2B5EF4-FFF2-40B4-BE49-F238E27FC236}">
                <a16:creationId xmlns:a16="http://schemas.microsoft.com/office/drawing/2014/main" id="{A4865DE7-F409-4309-BA1F-3990764ED3DA}"/>
              </a:ext>
            </a:extLst>
          </p:cNvPr>
          <p:cNvSpPr>
            <a:spLocks noGrp="1"/>
          </p:cNvSpPr>
          <p:nvPr>
            <p:ph type="ctrTitle"/>
          </p:nvPr>
        </p:nvSpPr>
        <p:spPr>
          <a:xfrm>
            <a:off x="714231" y="2017485"/>
            <a:ext cx="8995826" cy="1054751"/>
          </a:xfrm>
        </p:spPr>
        <p:txBody>
          <a:bodyPr>
            <a:noAutofit/>
          </a:bodyPr>
          <a:lstStyle/>
          <a:p>
            <a:pPr>
              <a:lnSpc>
                <a:spcPct val="100000"/>
              </a:lnSpc>
            </a:pPr>
            <a:r>
              <a:rPr lang="en-US" altLang="ko-KR" sz="2800">
                <a:latin typeface="Arial" panose="020B0604020202020204" pitchFamily="34" charset="0"/>
                <a:ea typeface="나눔바른고딕" panose="020B0603020101020101" pitchFamily="50" charset="-127"/>
                <a:cs typeface="Arial" panose="020B0604020202020204" pitchFamily="34" charset="0"/>
              </a:rPr>
              <a:t>Estimation of geostationary satellite-based hourly daytime and nighttime AOD using machine learning </a:t>
            </a:r>
            <a:br>
              <a:rPr lang="en-US" altLang="ko-KR" sz="2800">
                <a:latin typeface="Arial" panose="020B0604020202020204" pitchFamily="34" charset="0"/>
                <a:ea typeface="나눔바른고딕" panose="020B0603020101020101" pitchFamily="50" charset="-127"/>
                <a:cs typeface="Arial" panose="020B0604020202020204" pitchFamily="34" charset="0"/>
              </a:rPr>
            </a:br>
            <a:endParaRPr lang="en-US" altLang="ko-KR" sz="2800" spc="-150">
              <a:latin typeface="+mj-ea"/>
              <a:ea typeface="+mj-ea"/>
              <a:cs typeface="Pretendard Variable Medium" panose="02000003000000020004" pitchFamily="2" charset="-127"/>
            </a:endParaRPr>
          </a:p>
        </p:txBody>
      </p:sp>
      <p:sp>
        <p:nvSpPr>
          <p:cNvPr id="15" name="텍스트 개체 틀 51">
            <a:extLst>
              <a:ext uri="{FF2B5EF4-FFF2-40B4-BE49-F238E27FC236}">
                <a16:creationId xmlns:a16="http://schemas.microsoft.com/office/drawing/2014/main" id="{FE0BC36F-4A7E-4A9E-B061-88BA25D402E5}"/>
              </a:ext>
            </a:extLst>
          </p:cNvPr>
          <p:cNvSpPr txBox="1">
            <a:spLocks/>
          </p:cNvSpPr>
          <p:nvPr/>
        </p:nvSpPr>
        <p:spPr>
          <a:xfrm>
            <a:off x="714231" y="3223114"/>
            <a:ext cx="4910916" cy="313928"/>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ko-KR" err="1">
                <a:effectLst/>
                <a:ea typeface="나눔바른고딕" panose="020B0603020101020101" pitchFamily="50" charset="-127"/>
              </a:rPr>
              <a:t>Sanghyeon</a:t>
            </a:r>
            <a:r>
              <a:rPr lang="en-US" altLang="ko-KR">
                <a:effectLst/>
                <a:ea typeface="나눔바른고딕" panose="020B0603020101020101" pitchFamily="50" charset="-127"/>
              </a:rPr>
              <a:t> Song,</a:t>
            </a:r>
            <a:r>
              <a:rPr lang="ko-KR" altLang="en-US">
                <a:effectLst/>
                <a:ea typeface="나눔바른고딕" panose="020B0603020101020101" pitchFamily="50" charset="-127"/>
              </a:rPr>
              <a:t> </a:t>
            </a:r>
            <a:r>
              <a:rPr lang="en-US" altLang="ko-KR" b="0" err="1">
                <a:effectLst/>
                <a:ea typeface="나눔바른고딕" panose="020B0603020101020101" pitchFamily="50" charset="-127"/>
              </a:rPr>
              <a:t>Yoojin</a:t>
            </a:r>
            <a:r>
              <a:rPr lang="en-US" altLang="ko-KR" b="0">
                <a:effectLst/>
                <a:ea typeface="나눔바른고딕" panose="020B0603020101020101" pitchFamily="50" charset="-127"/>
              </a:rPr>
              <a:t> Kang, </a:t>
            </a:r>
            <a:r>
              <a:rPr lang="en-US" altLang="ko-KR" b="0" err="1">
                <a:effectLst/>
                <a:ea typeface="나눔바른고딕" panose="020B0603020101020101" pitchFamily="50" charset="-127"/>
              </a:rPr>
              <a:t>Jungho</a:t>
            </a:r>
            <a:r>
              <a:rPr lang="en-US" altLang="ko-KR" b="0">
                <a:effectLst/>
                <a:ea typeface="나눔바른고딕" panose="020B0603020101020101" pitchFamily="50" charset="-127"/>
              </a:rPr>
              <a:t> </a:t>
            </a:r>
            <a:r>
              <a:rPr lang="en-US" altLang="ko-KR" b="0" err="1">
                <a:effectLst/>
                <a:ea typeface="나눔바른고딕" panose="020B0603020101020101" pitchFamily="50" charset="-127"/>
              </a:rPr>
              <a:t>Im</a:t>
            </a:r>
            <a:endParaRPr lang="ko-KR" altLang="en-US" b="0" baseline="30000">
              <a:effectLst/>
              <a:ea typeface="나눔바른고딕" panose="020B0603020101020101" pitchFamily="50" charset="-127"/>
            </a:endParaRPr>
          </a:p>
          <a:p>
            <a:pPr algn="l"/>
            <a:endParaRPr lang="ko-KR" altLang="en-US" spc="-150">
              <a:effectLst/>
              <a:latin typeface="+mj-ea"/>
              <a:ea typeface="+mj-ea"/>
              <a:cs typeface="Pretendard Variable Medium" panose="02000003000000020004" pitchFamily="2" charset="-127"/>
            </a:endParaRPr>
          </a:p>
        </p:txBody>
      </p:sp>
      <p:pic>
        <p:nvPicPr>
          <p:cNvPr id="2" name="그림 1" descr="운송, 위성이(가) 표시된 사진&#10;&#10;자동 생성된 설명">
            <a:extLst>
              <a:ext uri="{FF2B5EF4-FFF2-40B4-BE49-F238E27FC236}">
                <a16:creationId xmlns:a16="http://schemas.microsoft.com/office/drawing/2014/main" id="{F82CFF8A-DD3C-46C0-8C8B-E501F435C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96502">
            <a:off x="8291348" y="2548185"/>
            <a:ext cx="3217216" cy="1654660"/>
          </a:xfrm>
          <a:prstGeom prst="rect">
            <a:avLst/>
          </a:prstGeom>
        </p:spPr>
      </p:pic>
      <p:sp>
        <p:nvSpPr>
          <p:cNvPr id="3" name="TextBox 2">
            <a:extLst>
              <a:ext uri="{FF2B5EF4-FFF2-40B4-BE49-F238E27FC236}">
                <a16:creationId xmlns:a16="http://schemas.microsoft.com/office/drawing/2014/main" id="{749E4ABB-7FCE-F27F-CDC5-453358E60C5F}"/>
              </a:ext>
            </a:extLst>
          </p:cNvPr>
          <p:cNvSpPr txBox="1"/>
          <p:nvPr/>
        </p:nvSpPr>
        <p:spPr>
          <a:xfrm>
            <a:off x="714231" y="3700190"/>
            <a:ext cx="5546638" cy="461665"/>
          </a:xfrm>
          <a:prstGeom prst="rect">
            <a:avLst/>
          </a:prstGeom>
          <a:noFill/>
        </p:spPr>
        <p:txBody>
          <a:bodyPr wrap="square">
            <a:spAutoFit/>
          </a:bodyPr>
          <a:lstStyle/>
          <a:p>
            <a:pPr lvl="0"/>
            <a:r>
              <a:rPr lang="en-GB" altLang="ko-KR" sz="1200">
                <a:solidFill>
                  <a:schemeClr val="bg1"/>
                </a:solidFill>
                <a:latin typeface="Arial" panose="020B0604020202020204" pitchFamily="34" charset="0"/>
                <a:ea typeface="Pretendard Variable" pitchFamily="2" charset="-127"/>
                <a:cs typeface="Arial" panose="020B0604020202020204" pitchFamily="34" charset="0"/>
              </a:rPr>
              <a:t>Department of Urban and Environmental Engineering, </a:t>
            </a:r>
            <a:br>
              <a:rPr lang="en-GB" altLang="ko-KR" sz="1200">
                <a:solidFill>
                  <a:schemeClr val="bg1"/>
                </a:solidFill>
                <a:latin typeface="Arial" panose="020B0604020202020204" pitchFamily="34" charset="0"/>
                <a:ea typeface="Pretendard Variable" pitchFamily="2" charset="-127"/>
                <a:cs typeface="Arial" panose="020B0604020202020204" pitchFamily="34" charset="0"/>
              </a:rPr>
            </a:br>
            <a:r>
              <a:rPr lang="en-GB" altLang="ko-KR" sz="1200">
                <a:solidFill>
                  <a:schemeClr val="bg1"/>
                </a:solidFill>
                <a:latin typeface="Arial" panose="020B0604020202020204" pitchFamily="34" charset="0"/>
                <a:ea typeface="Pretendard Variable" pitchFamily="2" charset="-127"/>
                <a:cs typeface="Arial" panose="020B0604020202020204" pitchFamily="34" charset="0"/>
              </a:rPr>
              <a:t>Ulsan National Institute of Science and Technology, Ulsan, South Korea</a:t>
            </a:r>
            <a:endParaRPr lang="ko-KR" altLang="en-US" sz="1200">
              <a:solidFill>
                <a:schemeClr val="bg1"/>
              </a:solidFill>
              <a:latin typeface="Arial" panose="020B0604020202020204" pitchFamily="34" charset="0"/>
              <a:ea typeface="Pretendard Variable" pitchFamily="2" charset="-127"/>
              <a:cs typeface="Arial" panose="020B0604020202020204" pitchFamily="34" charset="0"/>
            </a:endParaRPr>
          </a:p>
        </p:txBody>
      </p:sp>
      <p:sp>
        <p:nvSpPr>
          <p:cNvPr id="8" name="TextBox 7">
            <a:extLst>
              <a:ext uri="{FF2B5EF4-FFF2-40B4-BE49-F238E27FC236}">
                <a16:creationId xmlns:a16="http://schemas.microsoft.com/office/drawing/2014/main" id="{C5D709A5-E261-CB56-09DF-0EC0BCE1E78C}"/>
              </a:ext>
            </a:extLst>
          </p:cNvPr>
          <p:cNvSpPr txBox="1"/>
          <p:nvPr/>
        </p:nvSpPr>
        <p:spPr>
          <a:xfrm>
            <a:off x="714231" y="909959"/>
            <a:ext cx="5546638" cy="338554"/>
          </a:xfrm>
          <a:prstGeom prst="rect">
            <a:avLst/>
          </a:prstGeom>
          <a:noFill/>
        </p:spPr>
        <p:txBody>
          <a:bodyPr wrap="square">
            <a:spAutoFit/>
          </a:bodyPr>
          <a:lstStyle/>
          <a:p>
            <a:pPr lvl="0"/>
            <a:r>
              <a:rPr lang="en-GB" altLang="ko-KR" sz="1600" b="1">
                <a:solidFill>
                  <a:schemeClr val="bg1"/>
                </a:solidFill>
                <a:latin typeface="Arial" panose="020B0604020202020204" pitchFamily="34" charset="0"/>
                <a:ea typeface="Pretendard Variable" pitchFamily="2" charset="-127"/>
                <a:cs typeface="Arial" panose="020B0604020202020204" pitchFamily="34" charset="0"/>
              </a:rPr>
              <a:t>24 April 2023</a:t>
            </a:r>
            <a:endParaRPr lang="ko-KR" altLang="en-US" sz="1600" b="1">
              <a:solidFill>
                <a:schemeClr val="bg1"/>
              </a:solidFill>
              <a:latin typeface="Arial" panose="020B0604020202020204" pitchFamily="34" charset="0"/>
              <a:ea typeface="Pretendard Variable" pitchFamily="2" charset="-127"/>
              <a:cs typeface="Arial" panose="020B0604020202020204" pitchFamily="34" charset="0"/>
            </a:endParaRPr>
          </a:p>
        </p:txBody>
      </p:sp>
      <p:pic>
        <p:nvPicPr>
          <p:cNvPr id="21" name="Picture 4">
            <a:extLst>
              <a:ext uri="{FF2B5EF4-FFF2-40B4-BE49-F238E27FC236}">
                <a16:creationId xmlns:a16="http://schemas.microsoft.com/office/drawing/2014/main" id="{5CE0936C-D97A-124A-82DE-3A697E016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31" y="5226241"/>
            <a:ext cx="1083034" cy="14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39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9</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Dataset split and validation</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3. Method</a:t>
            </a:r>
            <a:endParaRPr lang="ko-KR" altLang="en-US">
              <a:ea typeface="+mn-ea"/>
            </a:endParaRPr>
          </a:p>
        </p:txBody>
      </p:sp>
      <p:sp>
        <p:nvSpPr>
          <p:cNvPr id="6" name="Rectangle 3">
            <a:extLst>
              <a:ext uri="{FF2B5EF4-FFF2-40B4-BE49-F238E27FC236}">
                <a16:creationId xmlns:a16="http://schemas.microsoft.com/office/drawing/2014/main" id="{21297930-8D5B-0F1B-501B-276A80B54E93}"/>
              </a:ext>
            </a:extLst>
          </p:cNvPr>
          <p:cNvSpPr/>
          <p:nvPr/>
        </p:nvSpPr>
        <p:spPr>
          <a:xfrm>
            <a:off x="193934" y="1008543"/>
            <a:ext cx="3110867"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Dataset split</a:t>
            </a:r>
          </a:p>
        </p:txBody>
      </p:sp>
      <p:grpSp>
        <p:nvGrpSpPr>
          <p:cNvPr id="9" name="그룹 8">
            <a:extLst>
              <a:ext uri="{FF2B5EF4-FFF2-40B4-BE49-F238E27FC236}">
                <a16:creationId xmlns:a16="http://schemas.microsoft.com/office/drawing/2014/main" id="{BF0EEEC8-FB40-11EF-542C-DFB3D9C7447A}"/>
              </a:ext>
            </a:extLst>
          </p:cNvPr>
          <p:cNvGrpSpPr/>
          <p:nvPr/>
        </p:nvGrpSpPr>
        <p:grpSpPr>
          <a:xfrm>
            <a:off x="3837642" y="975794"/>
            <a:ext cx="5151159" cy="432859"/>
            <a:chOff x="3462334" y="1244328"/>
            <a:chExt cx="5151159" cy="432859"/>
          </a:xfrm>
        </p:grpSpPr>
        <p:sp>
          <p:nvSpPr>
            <p:cNvPr id="18" name="TextBox 17">
              <a:extLst>
                <a:ext uri="{FF2B5EF4-FFF2-40B4-BE49-F238E27FC236}">
                  <a16:creationId xmlns:a16="http://schemas.microsoft.com/office/drawing/2014/main" id="{8A5D8746-0E1D-2890-949F-C827C0BB475A}"/>
                </a:ext>
              </a:extLst>
            </p:cNvPr>
            <p:cNvSpPr txBox="1"/>
            <p:nvPr/>
          </p:nvSpPr>
          <p:spPr>
            <a:xfrm>
              <a:off x="3462334" y="1338938"/>
              <a:ext cx="861793" cy="307777"/>
            </a:xfrm>
            <a:prstGeom prst="rect">
              <a:avLst/>
            </a:prstGeom>
            <a:noFill/>
          </p:spPr>
          <p:txBody>
            <a:bodyPr wrap="square">
              <a:spAutoFit/>
            </a:bodyPr>
            <a:lstStyle/>
            <a:p>
              <a:r>
                <a:rPr lang="en-US" altLang="ko-KR" sz="1400" b="1">
                  <a:solidFill>
                    <a:prstClr val="black"/>
                  </a:solidFill>
                  <a:latin typeface="Arial" panose="020B0604020202020204" pitchFamily="34" charset="0"/>
                  <a:cs typeface="Arial" panose="020B0604020202020204" pitchFamily="34" charset="0"/>
                </a:rPr>
                <a:t>DOY</a:t>
              </a:r>
              <a:endParaRPr lang="en-KR" sz="1400">
                <a:latin typeface="Arial" panose="020B0604020202020204" pitchFamily="34" charset="0"/>
                <a:cs typeface="Arial" panose="020B0604020202020204" pitchFamily="34" charset="0"/>
              </a:endParaRPr>
            </a:p>
          </p:txBody>
        </p:sp>
        <p:grpSp>
          <p:nvGrpSpPr>
            <p:cNvPr id="21" name="그룹 20">
              <a:extLst>
                <a:ext uri="{FF2B5EF4-FFF2-40B4-BE49-F238E27FC236}">
                  <a16:creationId xmlns:a16="http://schemas.microsoft.com/office/drawing/2014/main" id="{1833C5CE-A09C-DAFE-71B3-FA05D4F6F45F}"/>
                </a:ext>
              </a:extLst>
            </p:cNvPr>
            <p:cNvGrpSpPr/>
            <p:nvPr/>
          </p:nvGrpSpPr>
          <p:grpSpPr>
            <a:xfrm>
              <a:off x="4136356" y="1244328"/>
              <a:ext cx="4477137" cy="432859"/>
              <a:chOff x="4136356" y="1244328"/>
              <a:chExt cx="4477137" cy="432859"/>
            </a:xfrm>
          </p:grpSpPr>
          <p:sp>
            <p:nvSpPr>
              <p:cNvPr id="22" name="직사각형 21">
                <a:extLst>
                  <a:ext uri="{FF2B5EF4-FFF2-40B4-BE49-F238E27FC236}">
                    <a16:creationId xmlns:a16="http://schemas.microsoft.com/office/drawing/2014/main" id="{C1945FC4-CCBD-B308-63E7-3432A4ACDCC4}"/>
                  </a:ext>
                </a:extLst>
              </p:cNvPr>
              <p:cNvSpPr/>
              <p:nvPr/>
            </p:nvSpPr>
            <p:spPr>
              <a:xfrm>
                <a:off x="5657075" y="1314663"/>
                <a:ext cx="360000" cy="3600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5</a:t>
                </a:r>
                <a:endParaRPr lang="ko-KR" altLang="en-US">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642699D6-AEFF-30CE-FD04-E2E24153FCB2}"/>
                  </a:ext>
                </a:extLst>
              </p:cNvPr>
              <p:cNvSpPr/>
              <p:nvPr/>
            </p:nvSpPr>
            <p:spPr>
              <a:xfrm>
                <a:off x="4893895" y="1313310"/>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3</a:t>
                </a:r>
                <a:endParaRPr lang="ko-KR" altLang="en-US">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8253444A-0CFD-AE3C-4883-115DDAD1DDD4}"/>
                  </a:ext>
                </a:extLst>
              </p:cNvPr>
              <p:cNvSpPr/>
              <p:nvPr/>
            </p:nvSpPr>
            <p:spPr>
              <a:xfrm>
                <a:off x="5275485" y="1313310"/>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4</a:t>
                </a:r>
                <a:endParaRPr lang="ko-KR" altLang="en-US">
                  <a:latin typeface="Arial" panose="020B0604020202020204" pitchFamily="34" charset="0"/>
                  <a:cs typeface="Arial" panose="020B0604020202020204" pitchFamily="34" charset="0"/>
                </a:endParaRPr>
              </a:p>
            </p:txBody>
          </p:sp>
          <p:sp>
            <p:nvSpPr>
              <p:cNvPr id="25" name="직사각형 24">
                <a:extLst>
                  <a:ext uri="{FF2B5EF4-FFF2-40B4-BE49-F238E27FC236}">
                    <a16:creationId xmlns:a16="http://schemas.microsoft.com/office/drawing/2014/main" id="{7DE3D5A1-6E1B-91AA-40AC-E1CBFCA0EED7}"/>
                  </a:ext>
                </a:extLst>
              </p:cNvPr>
              <p:cNvSpPr/>
              <p:nvPr/>
            </p:nvSpPr>
            <p:spPr>
              <a:xfrm>
                <a:off x="6801845" y="1312827"/>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8</a:t>
                </a:r>
                <a:endParaRPr lang="ko-KR" altLang="en-US">
                  <a:latin typeface="Arial" panose="020B0604020202020204" pitchFamily="34" charset="0"/>
                  <a:cs typeface="Arial" panose="020B0604020202020204" pitchFamily="34" charset="0"/>
                </a:endParaRPr>
              </a:p>
            </p:txBody>
          </p:sp>
          <p:sp>
            <p:nvSpPr>
              <p:cNvPr id="26" name="직사각형 25">
                <a:extLst>
                  <a:ext uri="{FF2B5EF4-FFF2-40B4-BE49-F238E27FC236}">
                    <a16:creationId xmlns:a16="http://schemas.microsoft.com/office/drawing/2014/main" id="{B3849420-9F8A-3415-2A38-2AC9047289B5}"/>
                  </a:ext>
                </a:extLst>
              </p:cNvPr>
              <p:cNvSpPr/>
              <p:nvPr/>
            </p:nvSpPr>
            <p:spPr>
              <a:xfrm>
                <a:off x="6038665" y="1316093"/>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6</a:t>
                </a:r>
                <a:endParaRPr lang="ko-KR" altLang="en-US">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4AC9E5C1-2B8A-DDAA-A59A-5CEAFC91886C}"/>
                  </a:ext>
                </a:extLst>
              </p:cNvPr>
              <p:cNvSpPr/>
              <p:nvPr/>
            </p:nvSpPr>
            <p:spPr>
              <a:xfrm>
                <a:off x="6420255" y="1316093"/>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7</a:t>
                </a:r>
                <a:endParaRPr lang="ko-KR" altLang="en-US">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F79A84DD-DC13-7B86-573E-C25D0F6460B4}"/>
                  </a:ext>
                </a:extLst>
              </p:cNvPr>
              <p:cNvSpPr/>
              <p:nvPr/>
            </p:nvSpPr>
            <p:spPr>
              <a:xfrm>
                <a:off x="7941440" y="1314663"/>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0A6DA55D-3E4F-F99E-8995-5868EED27089}"/>
                  </a:ext>
                </a:extLst>
              </p:cNvPr>
              <p:cNvSpPr/>
              <p:nvPr/>
            </p:nvSpPr>
            <p:spPr>
              <a:xfrm>
                <a:off x="7178260" y="1313310"/>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9</a:t>
                </a:r>
                <a:endParaRPr lang="ko-KR" altLang="en-US">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B8750A1E-139C-AF6B-44E6-B5FF954804F2}"/>
                  </a:ext>
                </a:extLst>
              </p:cNvPr>
              <p:cNvSpPr/>
              <p:nvPr/>
            </p:nvSpPr>
            <p:spPr>
              <a:xfrm>
                <a:off x="7559850" y="1313310"/>
                <a:ext cx="360000" cy="3600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rgbClr val="FB7979"/>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63CFE71-06B3-BB71-1D07-A2581A4D76DB}"/>
                  </a:ext>
                </a:extLst>
              </p:cNvPr>
              <p:cNvSpPr txBox="1"/>
              <p:nvPr/>
            </p:nvSpPr>
            <p:spPr>
              <a:xfrm>
                <a:off x="8342030" y="1244328"/>
                <a:ext cx="271463" cy="369332"/>
              </a:xfrm>
              <a:prstGeom prst="rect">
                <a:avLst/>
              </a:prstGeom>
              <a:noFill/>
            </p:spPr>
            <p:txBody>
              <a:bodyPr wrap="square">
                <a:spAutoFit/>
              </a:bodyPr>
              <a:lstStyle/>
              <a:p>
                <a:pPr algn="ctr"/>
                <a:r>
                  <a:rPr lang="en-US" altLang="ko-KR">
                    <a:latin typeface="Arial" panose="020B0604020202020204" pitchFamily="34" charset="0"/>
                    <a:cs typeface="Arial" panose="020B0604020202020204" pitchFamily="34" charset="0"/>
                  </a:rPr>
                  <a:t>…</a:t>
                </a:r>
                <a:endParaRPr lang="ko-KR" altLang="en-US">
                  <a:latin typeface="Arial" panose="020B0604020202020204" pitchFamily="34" charset="0"/>
                  <a:cs typeface="Arial" panose="020B0604020202020204" pitchFamily="34" charset="0"/>
                </a:endParaRPr>
              </a:p>
            </p:txBody>
          </p:sp>
          <p:sp>
            <p:nvSpPr>
              <p:cNvPr id="33" name="직사각형 32">
                <a:extLst>
                  <a:ext uri="{FF2B5EF4-FFF2-40B4-BE49-F238E27FC236}">
                    <a16:creationId xmlns:a16="http://schemas.microsoft.com/office/drawing/2014/main" id="{1D4302A3-C736-9CEE-65F3-4EB071915A44}"/>
                  </a:ext>
                </a:extLst>
              </p:cNvPr>
              <p:cNvSpPr/>
              <p:nvPr/>
            </p:nvSpPr>
            <p:spPr>
              <a:xfrm>
                <a:off x="4136356" y="1317187"/>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1</a:t>
                </a:r>
                <a:endParaRPr lang="ko-KR" altLang="en-US">
                  <a:latin typeface="Arial" panose="020B0604020202020204" pitchFamily="34" charset="0"/>
                  <a:cs typeface="Arial" panose="020B0604020202020204" pitchFamily="34" charset="0"/>
                </a:endParaRPr>
              </a:p>
            </p:txBody>
          </p:sp>
          <p:sp>
            <p:nvSpPr>
              <p:cNvPr id="35" name="직사각형 34">
                <a:extLst>
                  <a:ext uri="{FF2B5EF4-FFF2-40B4-BE49-F238E27FC236}">
                    <a16:creationId xmlns:a16="http://schemas.microsoft.com/office/drawing/2014/main" id="{F3AB2F58-D2A6-09AC-E6EF-AAB50783AF97}"/>
                  </a:ext>
                </a:extLst>
              </p:cNvPr>
              <p:cNvSpPr/>
              <p:nvPr/>
            </p:nvSpPr>
            <p:spPr>
              <a:xfrm>
                <a:off x="4517946" y="1317187"/>
                <a:ext cx="360000"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a:latin typeface="Arial" panose="020B0604020202020204" pitchFamily="34" charset="0"/>
                    <a:cs typeface="Arial" panose="020B0604020202020204" pitchFamily="34" charset="0"/>
                  </a:rPr>
                  <a:t>2</a:t>
                </a:r>
                <a:endParaRPr lang="ko-KR" altLang="en-US">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E1196F46-027B-C84A-939D-E720B555EF78}"/>
                  </a:ext>
                </a:extLst>
              </p:cNvPr>
              <p:cNvSpPr txBox="1"/>
              <p:nvPr/>
            </p:nvSpPr>
            <p:spPr>
              <a:xfrm>
                <a:off x="7456004" y="1325623"/>
                <a:ext cx="548640" cy="338554"/>
              </a:xfrm>
              <a:prstGeom prst="rect">
                <a:avLst/>
              </a:prstGeom>
              <a:noFill/>
            </p:spPr>
            <p:txBody>
              <a:bodyPr wrap="square">
                <a:spAutoFit/>
              </a:bodyPr>
              <a:lstStyle/>
              <a:p>
                <a:pPr algn="ctr"/>
                <a:r>
                  <a:rPr lang="en-US" altLang="ko-KR" sz="1600">
                    <a:solidFill>
                      <a:schemeClr val="bg1"/>
                    </a:solidFill>
                    <a:latin typeface="Arial" panose="020B0604020202020204" pitchFamily="34" charset="0"/>
                    <a:cs typeface="Arial" panose="020B0604020202020204" pitchFamily="34" charset="0"/>
                  </a:rPr>
                  <a:t>10</a:t>
                </a:r>
                <a:endParaRPr lang="ko-KR" altLang="en-US" sz="1600">
                  <a:solidFill>
                    <a:schemeClr val="bg1"/>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B90C2D26-ED90-A3E1-B02E-44F8337945CB}"/>
                  </a:ext>
                </a:extLst>
              </p:cNvPr>
              <p:cNvSpPr txBox="1"/>
              <p:nvPr/>
            </p:nvSpPr>
            <p:spPr>
              <a:xfrm>
                <a:off x="7885220" y="1323550"/>
                <a:ext cx="472440" cy="338554"/>
              </a:xfrm>
              <a:prstGeom prst="rect">
                <a:avLst/>
              </a:prstGeom>
              <a:noFill/>
            </p:spPr>
            <p:txBody>
              <a:bodyPr wrap="square">
                <a:spAutoFit/>
              </a:bodyPr>
              <a:lstStyle/>
              <a:p>
                <a:pPr algn="ctr"/>
                <a:r>
                  <a:rPr lang="en-US" altLang="ko-KR" sz="1600">
                    <a:solidFill>
                      <a:schemeClr val="bg1"/>
                    </a:solidFill>
                    <a:latin typeface="Arial" panose="020B0604020202020204" pitchFamily="34" charset="0"/>
                    <a:cs typeface="Arial" panose="020B0604020202020204" pitchFamily="34" charset="0"/>
                  </a:rPr>
                  <a:t>11</a:t>
                </a:r>
                <a:endParaRPr lang="ko-KR" altLang="en-US" sz="1600">
                  <a:solidFill>
                    <a:schemeClr val="bg1"/>
                  </a:solidFill>
                  <a:latin typeface="Arial" panose="020B0604020202020204" pitchFamily="34" charset="0"/>
                  <a:cs typeface="Arial" panose="020B0604020202020204" pitchFamily="34" charset="0"/>
                </a:endParaRPr>
              </a:p>
            </p:txBody>
          </p:sp>
        </p:grpSp>
      </p:grpSp>
      <p:grpSp>
        <p:nvGrpSpPr>
          <p:cNvPr id="38" name="그룹 37">
            <a:extLst>
              <a:ext uri="{FF2B5EF4-FFF2-40B4-BE49-F238E27FC236}">
                <a16:creationId xmlns:a16="http://schemas.microsoft.com/office/drawing/2014/main" id="{CA254854-4CDC-4A6A-2E6E-102EAD893A8E}"/>
              </a:ext>
            </a:extLst>
          </p:cNvPr>
          <p:cNvGrpSpPr/>
          <p:nvPr/>
        </p:nvGrpSpPr>
        <p:grpSpPr>
          <a:xfrm>
            <a:off x="3089329" y="1619059"/>
            <a:ext cx="6210364" cy="3081787"/>
            <a:chOff x="4653834" y="2270745"/>
            <a:chExt cx="6210364" cy="3081787"/>
          </a:xfrm>
        </p:grpSpPr>
        <p:grpSp>
          <p:nvGrpSpPr>
            <p:cNvPr id="14" name="그룹 13">
              <a:extLst>
                <a:ext uri="{FF2B5EF4-FFF2-40B4-BE49-F238E27FC236}">
                  <a16:creationId xmlns:a16="http://schemas.microsoft.com/office/drawing/2014/main" id="{7C7064D5-BE73-D317-6771-633995674E7B}"/>
                </a:ext>
              </a:extLst>
            </p:cNvPr>
            <p:cNvGrpSpPr/>
            <p:nvPr/>
          </p:nvGrpSpPr>
          <p:grpSpPr>
            <a:xfrm>
              <a:off x="9515568" y="2550639"/>
              <a:ext cx="900000" cy="2316344"/>
              <a:chOff x="7876123" y="3867877"/>
              <a:chExt cx="900000" cy="360000"/>
            </a:xfrm>
            <a:solidFill>
              <a:srgbClr val="70AD47"/>
            </a:solidFill>
          </p:grpSpPr>
          <p:sp>
            <p:nvSpPr>
              <p:cNvPr id="90" name="직사각형 259">
                <a:extLst>
                  <a:ext uri="{FF2B5EF4-FFF2-40B4-BE49-F238E27FC236}">
                    <a16:creationId xmlns:a16="http://schemas.microsoft.com/office/drawing/2014/main" id="{794A8095-5FD6-0C8A-CAD8-FBE942AC1EC2}"/>
                  </a:ext>
                </a:extLst>
              </p:cNvPr>
              <p:cNvSpPr/>
              <p:nvPr/>
            </p:nvSpPr>
            <p:spPr>
              <a:xfrm>
                <a:off x="7876123" y="3867877"/>
                <a:ext cx="900000" cy="360000"/>
              </a:xfrm>
              <a:prstGeom prst="roundRect">
                <a:avLst>
                  <a:gd name="adj" fmla="val 119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634C284C-E413-074A-5421-37EA5CAC71F9}"/>
                  </a:ext>
                </a:extLst>
              </p:cNvPr>
              <p:cNvSpPr txBox="1"/>
              <p:nvPr/>
            </p:nvSpPr>
            <p:spPr>
              <a:xfrm>
                <a:off x="7876125" y="4028070"/>
                <a:ext cx="899998" cy="39463"/>
              </a:xfrm>
              <a:prstGeom prst="rect">
                <a:avLst/>
              </a:prstGeom>
              <a:grpFill/>
            </p:spPr>
            <p:txBody>
              <a:bodyPr wrap="square" rtlCol="0" anchor="ctr">
                <a:spAutoFit/>
              </a:bodyPr>
              <a:lstStyle/>
              <a:p>
                <a:pPr algn="ctr"/>
                <a:r>
                  <a:rPr lang="en-US" altLang="ko-KR" sz="1050" b="1">
                    <a:solidFill>
                      <a:schemeClr val="bg1"/>
                    </a:solidFill>
                    <a:latin typeface="Arial" panose="020B0604020202020204" pitchFamily="34" charset="0"/>
                    <a:cs typeface="Arial" panose="020B0604020202020204" pitchFamily="34" charset="0"/>
                  </a:rPr>
                  <a:t>Test days</a:t>
                </a:r>
                <a:endParaRPr lang="ko-KR" altLang="en-US" sz="1050" b="1">
                  <a:solidFill>
                    <a:schemeClr val="bg1"/>
                  </a:solidFill>
                  <a:latin typeface="Arial" panose="020B0604020202020204" pitchFamily="34" charset="0"/>
                  <a:cs typeface="Arial" panose="020B0604020202020204" pitchFamily="34" charset="0"/>
                </a:endParaRPr>
              </a:p>
            </p:txBody>
          </p:sp>
        </p:grpSp>
        <p:grpSp>
          <p:nvGrpSpPr>
            <p:cNvPr id="13" name="그룹 12">
              <a:extLst>
                <a:ext uri="{FF2B5EF4-FFF2-40B4-BE49-F238E27FC236}">
                  <a16:creationId xmlns:a16="http://schemas.microsoft.com/office/drawing/2014/main" id="{CA06CA80-C3BC-BE1B-5AF5-A8D5F45BCD0B}"/>
                </a:ext>
              </a:extLst>
            </p:cNvPr>
            <p:cNvGrpSpPr/>
            <p:nvPr/>
          </p:nvGrpSpPr>
          <p:grpSpPr>
            <a:xfrm>
              <a:off x="5924437" y="2552600"/>
              <a:ext cx="3463592" cy="2316344"/>
              <a:chOff x="3965383" y="3867877"/>
              <a:chExt cx="3463592" cy="360000"/>
            </a:xfrm>
          </p:grpSpPr>
          <p:sp>
            <p:nvSpPr>
              <p:cNvPr id="89" name="직사각형 258">
                <a:extLst>
                  <a:ext uri="{FF2B5EF4-FFF2-40B4-BE49-F238E27FC236}">
                    <a16:creationId xmlns:a16="http://schemas.microsoft.com/office/drawing/2014/main" id="{EFF031EB-2CE4-3D7B-616B-286D71632540}"/>
                  </a:ext>
                </a:extLst>
              </p:cNvPr>
              <p:cNvSpPr/>
              <p:nvPr/>
            </p:nvSpPr>
            <p:spPr>
              <a:xfrm>
                <a:off x="3965383" y="3867877"/>
                <a:ext cx="3463592" cy="360000"/>
              </a:xfrm>
              <a:prstGeom prst="roundRect">
                <a:avLst>
                  <a:gd name="adj" fmla="val 558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52B2A4CF-50BA-8C04-ABBA-D1AB99DAD4A8}"/>
                  </a:ext>
                </a:extLst>
              </p:cNvPr>
              <p:cNvSpPr txBox="1"/>
              <p:nvPr/>
            </p:nvSpPr>
            <p:spPr>
              <a:xfrm>
                <a:off x="5279159" y="4028070"/>
                <a:ext cx="836040" cy="39463"/>
              </a:xfrm>
              <a:prstGeom prst="rect">
                <a:avLst/>
              </a:prstGeom>
              <a:noFill/>
            </p:spPr>
            <p:txBody>
              <a:bodyPr wrap="square" rtlCol="0" anchor="ctr">
                <a:spAutoFit/>
              </a:bodyPr>
              <a:lstStyle/>
              <a:p>
                <a:pPr algn="ctr"/>
                <a:r>
                  <a:rPr lang="en-US" altLang="ko-KR" sz="1050" b="1">
                    <a:solidFill>
                      <a:schemeClr val="bg1"/>
                    </a:solidFill>
                    <a:latin typeface="Arial" panose="020B0604020202020204" pitchFamily="34" charset="0"/>
                    <a:cs typeface="Arial" panose="020B0604020202020204" pitchFamily="34" charset="0"/>
                  </a:rPr>
                  <a:t>Training</a:t>
                </a:r>
                <a:endParaRPr lang="ko-KR" altLang="en-US" sz="1050" b="1">
                  <a:solidFill>
                    <a:schemeClr val="bg1"/>
                  </a:solidFill>
                  <a:latin typeface="Arial" panose="020B0604020202020204" pitchFamily="34" charset="0"/>
                  <a:cs typeface="Arial" panose="020B0604020202020204" pitchFamily="34" charset="0"/>
                </a:endParaRPr>
              </a:p>
            </p:txBody>
          </p:sp>
        </p:grpSp>
        <p:grpSp>
          <p:nvGrpSpPr>
            <p:cNvPr id="11" name="그룹 10">
              <a:extLst>
                <a:ext uri="{FF2B5EF4-FFF2-40B4-BE49-F238E27FC236}">
                  <a16:creationId xmlns:a16="http://schemas.microsoft.com/office/drawing/2014/main" id="{B721D2D1-03F1-1191-E3A3-C88231EFA3E3}"/>
                </a:ext>
              </a:extLst>
            </p:cNvPr>
            <p:cNvGrpSpPr/>
            <p:nvPr/>
          </p:nvGrpSpPr>
          <p:grpSpPr>
            <a:xfrm>
              <a:off x="5924437" y="4992532"/>
              <a:ext cx="4491131" cy="360000"/>
              <a:chOff x="6395323" y="3868279"/>
              <a:chExt cx="4159630" cy="360000"/>
            </a:xfrm>
            <a:solidFill>
              <a:srgbClr val="FB7979"/>
            </a:solidFill>
          </p:grpSpPr>
          <p:sp>
            <p:nvSpPr>
              <p:cNvPr id="81" name="직사각형 258">
                <a:extLst>
                  <a:ext uri="{FF2B5EF4-FFF2-40B4-BE49-F238E27FC236}">
                    <a16:creationId xmlns:a16="http://schemas.microsoft.com/office/drawing/2014/main" id="{94D8E343-EDA9-C433-D8C2-8A7A6B1CA2C3}"/>
                  </a:ext>
                </a:extLst>
              </p:cNvPr>
              <p:cNvSpPr/>
              <p:nvPr/>
            </p:nvSpPr>
            <p:spPr>
              <a:xfrm>
                <a:off x="6395323" y="3868279"/>
                <a:ext cx="4159630" cy="360000"/>
              </a:xfrm>
              <a:prstGeom prst="roundRect">
                <a:avLst>
                  <a:gd name="adj" fmla="val 301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6"/>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CAE9DDA3-1647-7936-D7DB-A2CAF6B670AC}"/>
                  </a:ext>
                </a:extLst>
              </p:cNvPr>
              <p:cNvSpPr txBox="1"/>
              <p:nvPr/>
            </p:nvSpPr>
            <p:spPr>
              <a:xfrm>
                <a:off x="7925883" y="3917474"/>
                <a:ext cx="1110712" cy="261610"/>
              </a:xfrm>
              <a:prstGeom prst="rect">
                <a:avLst/>
              </a:prstGeom>
              <a:grpFill/>
            </p:spPr>
            <p:txBody>
              <a:bodyPr wrap="square" rtlCol="0">
                <a:spAutoFit/>
              </a:bodyPr>
              <a:lstStyle/>
              <a:p>
                <a:pPr algn="ctr"/>
                <a:r>
                  <a:rPr lang="en-US" altLang="ko-KR" sz="1050" b="1">
                    <a:solidFill>
                      <a:schemeClr val="bg1"/>
                    </a:solidFill>
                    <a:latin typeface="Arial" panose="020B0604020202020204" pitchFamily="34" charset="0"/>
                    <a:cs typeface="Arial" panose="020B0604020202020204" pitchFamily="34" charset="0"/>
                  </a:rPr>
                  <a:t>Test station</a:t>
                </a:r>
                <a:endParaRPr lang="ko-KR" altLang="en-US" sz="1050" b="1">
                  <a:solidFill>
                    <a:schemeClr val="bg1"/>
                  </a:solidFill>
                  <a:latin typeface="Arial" panose="020B0604020202020204" pitchFamily="34" charset="0"/>
                  <a:cs typeface="Arial" panose="020B0604020202020204" pitchFamily="34" charset="0"/>
                </a:endParaRPr>
              </a:p>
            </p:txBody>
          </p:sp>
        </p:grpSp>
        <p:sp>
          <p:nvSpPr>
            <p:cNvPr id="97" name="TextBox 96">
              <a:extLst>
                <a:ext uri="{FF2B5EF4-FFF2-40B4-BE49-F238E27FC236}">
                  <a16:creationId xmlns:a16="http://schemas.microsoft.com/office/drawing/2014/main" id="{A19462B2-57C4-41B5-3FBD-0AC6728F9AE9}"/>
                </a:ext>
              </a:extLst>
            </p:cNvPr>
            <p:cNvSpPr txBox="1"/>
            <p:nvPr/>
          </p:nvSpPr>
          <p:spPr>
            <a:xfrm>
              <a:off x="6424096" y="2270745"/>
              <a:ext cx="2305758" cy="276999"/>
            </a:xfrm>
            <a:prstGeom prst="rect">
              <a:avLst/>
            </a:prstGeom>
            <a:noFill/>
          </p:spPr>
          <p:txBody>
            <a:bodyPr wrap="square">
              <a:spAutoFit/>
            </a:bodyPr>
            <a:lstStyle/>
            <a:p>
              <a:pPr algn="ctr"/>
              <a:r>
                <a:rPr lang="en-US" altLang="ko-KR" sz="1200" b="1">
                  <a:solidFill>
                    <a:schemeClr val="accent5">
                      <a:lumMod val="75000"/>
                    </a:schemeClr>
                  </a:solidFill>
                  <a:latin typeface="Arial" panose="020B0604020202020204" pitchFamily="34" charset="0"/>
                  <a:cs typeface="Arial" panose="020B0604020202020204" pitchFamily="34" charset="0"/>
                </a:rPr>
                <a:t>DOY: not multiple of 5</a:t>
              </a:r>
            </a:p>
          </p:txBody>
        </p:sp>
        <p:sp>
          <p:nvSpPr>
            <p:cNvPr id="99" name="TextBox 98">
              <a:extLst>
                <a:ext uri="{FF2B5EF4-FFF2-40B4-BE49-F238E27FC236}">
                  <a16:creationId xmlns:a16="http://schemas.microsoft.com/office/drawing/2014/main" id="{9C667FF5-5323-76C3-0F5D-477B0A8F3532}"/>
                </a:ext>
              </a:extLst>
            </p:cNvPr>
            <p:cNvSpPr txBox="1"/>
            <p:nvPr/>
          </p:nvSpPr>
          <p:spPr>
            <a:xfrm>
              <a:off x="9066938" y="2270745"/>
              <a:ext cx="1797260" cy="276999"/>
            </a:xfrm>
            <a:prstGeom prst="rect">
              <a:avLst/>
            </a:prstGeom>
            <a:noFill/>
          </p:spPr>
          <p:txBody>
            <a:bodyPr wrap="square">
              <a:spAutoFit/>
            </a:bodyPr>
            <a:lstStyle/>
            <a:p>
              <a:pPr algn="ctr"/>
              <a:r>
                <a:rPr lang="en-US" altLang="ko-KR" sz="1200" b="1">
                  <a:solidFill>
                    <a:srgbClr val="70AD47"/>
                  </a:solidFill>
                  <a:latin typeface="Arial" panose="020B0604020202020204" pitchFamily="34" charset="0"/>
                  <a:cs typeface="Arial" panose="020B0604020202020204" pitchFamily="34" charset="0"/>
                </a:rPr>
                <a:t>DOY :multiple of 5</a:t>
              </a:r>
            </a:p>
          </p:txBody>
        </p:sp>
        <p:sp>
          <p:nvSpPr>
            <p:cNvPr id="15" name="TextBox 14">
              <a:extLst>
                <a:ext uri="{FF2B5EF4-FFF2-40B4-BE49-F238E27FC236}">
                  <a16:creationId xmlns:a16="http://schemas.microsoft.com/office/drawing/2014/main" id="{D1579933-77D4-7679-85FC-B1E8B15977B2}"/>
                </a:ext>
              </a:extLst>
            </p:cNvPr>
            <p:cNvSpPr txBox="1"/>
            <p:nvPr/>
          </p:nvSpPr>
          <p:spPr>
            <a:xfrm>
              <a:off x="4653834" y="3569828"/>
              <a:ext cx="1102935" cy="276999"/>
            </a:xfrm>
            <a:prstGeom prst="rect">
              <a:avLst/>
            </a:prstGeom>
            <a:noFill/>
          </p:spPr>
          <p:txBody>
            <a:bodyPr wrap="square">
              <a:spAutoFit/>
            </a:bodyPr>
            <a:lstStyle/>
            <a:p>
              <a:pPr algn="r"/>
              <a:r>
                <a:rPr lang="en-US" altLang="ko-KR" sz="1200" b="1">
                  <a:solidFill>
                    <a:schemeClr val="accent5">
                      <a:lumMod val="75000"/>
                    </a:schemeClr>
                  </a:solidFill>
                  <a:latin typeface="Arial" panose="020B0604020202020204" pitchFamily="34" charset="0"/>
                  <a:cs typeface="Arial" panose="020B0604020202020204" pitchFamily="34" charset="0"/>
                </a:rPr>
                <a:t>43 stations</a:t>
              </a:r>
            </a:p>
          </p:txBody>
        </p:sp>
        <p:sp>
          <p:nvSpPr>
            <p:cNvPr id="16" name="TextBox 15">
              <a:extLst>
                <a:ext uri="{FF2B5EF4-FFF2-40B4-BE49-F238E27FC236}">
                  <a16:creationId xmlns:a16="http://schemas.microsoft.com/office/drawing/2014/main" id="{6F31D265-23E0-C594-1FC6-CF798C5D46F0}"/>
                </a:ext>
              </a:extLst>
            </p:cNvPr>
            <p:cNvSpPr txBox="1"/>
            <p:nvPr/>
          </p:nvSpPr>
          <p:spPr>
            <a:xfrm>
              <a:off x="4749085" y="5034032"/>
              <a:ext cx="1007685" cy="276999"/>
            </a:xfrm>
            <a:prstGeom prst="rect">
              <a:avLst/>
            </a:prstGeom>
            <a:noFill/>
          </p:spPr>
          <p:txBody>
            <a:bodyPr wrap="square">
              <a:spAutoFit/>
            </a:bodyPr>
            <a:lstStyle/>
            <a:p>
              <a:pPr algn="r"/>
              <a:r>
                <a:rPr lang="en-US" altLang="ko-KR" sz="1200" b="1">
                  <a:solidFill>
                    <a:srgbClr val="FB7979"/>
                  </a:solidFill>
                  <a:latin typeface="Arial" panose="020B0604020202020204" pitchFamily="34" charset="0"/>
                  <a:cs typeface="Arial" panose="020B0604020202020204" pitchFamily="34" charset="0"/>
                </a:rPr>
                <a:t>1 station</a:t>
              </a:r>
            </a:p>
          </p:txBody>
        </p:sp>
      </p:grpSp>
      <p:grpSp>
        <p:nvGrpSpPr>
          <p:cNvPr id="40" name="그룹 39">
            <a:extLst>
              <a:ext uri="{FF2B5EF4-FFF2-40B4-BE49-F238E27FC236}">
                <a16:creationId xmlns:a16="http://schemas.microsoft.com/office/drawing/2014/main" id="{0A042506-74F5-8FE7-85A2-125A42BABD7C}"/>
              </a:ext>
            </a:extLst>
          </p:cNvPr>
          <p:cNvGrpSpPr/>
          <p:nvPr/>
        </p:nvGrpSpPr>
        <p:grpSpPr>
          <a:xfrm>
            <a:off x="9575633" y="4128118"/>
            <a:ext cx="2492155" cy="715293"/>
            <a:chOff x="8633004" y="6079624"/>
            <a:chExt cx="2492155" cy="715293"/>
          </a:xfrm>
        </p:grpSpPr>
        <p:sp>
          <p:nvSpPr>
            <p:cNvPr id="100" name="TextBox 99">
              <a:extLst>
                <a:ext uri="{FF2B5EF4-FFF2-40B4-BE49-F238E27FC236}">
                  <a16:creationId xmlns:a16="http://schemas.microsoft.com/office/drawing/2014/main" id="{F052AB83-03CC-DBF6-E5EE-18E50D8F82C3}"/>
                </a:ext>
              </a:extLst>
            </p:cNvPr>
            <p:cNvSpPr txBox="1"/>
            <p:nvPr/>
          </p:nvSpPr>
          <p:spPr>
            <a:xfrm>
              <a:off x="9259759" y="6079624"/>
              <a:ext cx="1865400" cy="246221"/>
            </a:xfrm>
            <a:prstGeom prst="rect">
              <a:avLst/>
            </a:prstGeom>
            <a:noFill/>
          </p:spPr>
          <p:txBody>
            <a:bodyPr wrap="square">
              <a:spAutoFit/>
            </a:bodyPr>
            <a:lstStyle/>
            <a:p>
              <a:r>
                <a:rPr lang="en-US" altLang="ko-KR" sz="1000" i="1">
                  <a:latin typeface="Arial" panose="020B0604020202020204" pitchFamily="34" charset="0"/>
                  <a:cs typeface="Arial" panose="020B0604020202020204" pitchFamily="34" charset="0"/>
                </a:rPr>
                <a:t>Dataset used during training</a:t>
              </a:r>
            </a:p>
          </p:txBody>
        </p:sp>
        <p:sp>
          <p:nvSpPr>
            <p:cNvPr id="101" name="TextBox 100">
              <a:extLst>
                <a:ext uri="{FF2B5EF4-FFF2-40B4-BE49-F238E27FC236}">
                  <a16:creationId xmlns:a16="http://schemas.microsoft.com/office/drawing/2014/main" id="{757F24F7-270F-0730-4733-703E779EA07C}"/>
                </a:ext>
              </a:extLst>
            </p:cNvPr>
            <p:cNvSpPr txBox="1"/>
            <p:nvPr/>
          </p:nvSpPr>
          <p:spPr>
            <a:xfrm>
              <a:off x="9259758" y="6394807"/>
              <a:ext cx="1865400" cy="400110"/>
            </a:xfrm>
            <a:prstGeom prst="rect">
              <a:avLst/>
            </a:prstGeom>
            <a:noFill/>
          </p:spPr>
          <p:txBody>
            <a:bodyPr wrap="square">
              <a:spAutoFit/>
            </a:bodyPr>
            <a:lstStyle/>
            <a:p>
              <a:r>
                <a:rPr lang="en-US" altLang="ko-KR" sz="1000" i="1">
                  <a:latin typeface="Arial" panose="020B0604020202020204" pitchFamily="34" charset="0"/>
                  <a:cs typeface="Arial" panose="020B0604020202020204" pitchFamily="34" charset="0"/>
                </a:rPr>
                <a:t>Dataset </a:t>
              </a:r>
              <a:r>
                <a:rPr lang="en-US" altLang="ko-KR" sz="1000" b="1" i="1">
                  <a:latin typeface="Arial" panose="020B0604020202020204" pitchFamily="34" charset="0"/>
                  <a:cs typeface="Arial" panose="020B0604020202020204" pitchFamily="34" charset="0"/>
                </a:rPr>
                <a:t>not used</a:t>
              </a:r>
              <a:r>
                <a:rPr lang="en-US" altLang="ko-KR" sz="1000" i="1">
                  <a:latin typeface="Arial" panose="020B0604020202020204" pitchFamily="34" charset="0"/>
                  <a:cs typeface="Arial" panose="020B0604020202020204" pitchFamily="34" charset="0"/>
                </a:rPr>
                <a:t> for training</a:t>
              </a:r>
            </a:p>
            <a:p>
              <a:r>
                <a:rPr lang="en-US" altLang="ko-KR" sz="1000" i="1">
                  <a:latin typeface="Arial" panose="020B0604020202020204" pitchFamily="34" charset="0"/>
                  <a:cs typeface="Arial" panose="020B0604020202020204" pitchFamily="34" charset="0"/>
                </a:rPr>
                <a:t>(unseen data)</a:t>
              </a:r>
            </a:p>
          </p:txBody>
        </p:sp>
        <p:sp>
          <p:nvSpPr>
            <p:cNvPr id="19" name="직사각형 18">
              <a:extLst>
                <a:ext uri="{FF2B5EF4-FFF2-40B4-BE49-F238E27FC236}">
                  <a16:creationId xmlns:a16="http://schemas.microsoft.com/office/drawing/2014/main" id="{349F2134-FC88-A803-02A3-FE8F233C8476}"/>
                </a:ext>
              </a:extLst>
            </p:cNvPr>
            <p:cNvSpPr/>
            <p:nvPr/>
          </p:nvSpPr>
          <p:spPr>
            <a:xfrm>
              <a:off x="8946381" y="6091533"/>
              <a:ext cx="234312" cy="2343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DB6312D1-9AC1-A434-7CFB-75A1AD8353AD}"/>
                </a:ext>
              </a:extLst>
            </p:cNvPr>
            <p:cNvSpPr/>
            <p:nvPr/>
          </p:nvSpPr>
          <p:spPr>
            <a:xfrm>
              <a:off x="8946381" y="6477706"/>
              <a:ext cx="234312" cy="2343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0D154DC2-4C8D-4F35-75A5-74589FB3D10C}"/>
                </a:ext>
              </a:extLst>
            </p:cNvPr>
            <p:cNvSpPr/>
            <p:nvPr/>
          </p:nvSpPr>
          <p:spPr>
            <a:xfrm>
              <a:off x="8633004" y="6477706"/>
              <a:ext cx="234312" cy="234312"/>
            </a:xfrm>
            <a:prstGeom prst="rect">
              <a:avLst/>
            </a:prstGeom>
            <a:solidFill>
              <a:srgbClr val="FB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B7979"/>
                </a:solidFill>
                <a:latin typeface="Arial" panose="020B0604020202020204" pitchFamily="34" charset="0"/>
                <a:cs typeface="Arial" panose="020B0604020202020204" pitchFamily="34" charset="0"/>
              </a:endParaRPr>
            </a:p>
          </p:txBody>
        </p:sp>
      </p:grpSp>
      <p:grpSp>
        <p:nvGrpSpPr>
          <p:cNvPr id="39" name="그룹 38">
            <a:extLst>
              <a:ext uri="{FF2B5EF4-FFF2-40B4-BE49-F238E27FC236}">
                <a16:creationId xmlns:a16="http://schemas.microsoft.com/office/drawing/2014/main" id="{DDE00651-6254-8B83-F5D3-2669F0373921}"/>
              </a:ext>
            </a:extLst>
          </p:cNvPr>
          <p:cNvGrpSpPr/>
          <p:nvPr/>
        </p:nvGrpSpPr>
        <p:grpSpPr>
          <a:xfrm>
            <a:off x="179231" y="1906935"/>
            <a:ext cx="2685783" cy="2543695"/>
            <a:chOff x="799984" y="2051442"/>
            <a:chExt cx="3403600" cy="3223537"/>
          </a:xfrm>
        </p:grpSpPr>
        <p:pic>
          <p:nvPicPr>
            <p:cNvPr id="36" name="그림 35" descr="지도이(가) 표시된 사진&#10;&#10;자동 생성된 설명">
              <a:extLst>
                <a:ext uri="{FF2B5EF4-FFF2-40B4-BE49-F238E27FC236}">
                  <a16:creationId xmlns:a16="http://schemas.microsoft.com/office/drawing/2014/main" id="{EA82AB82-5CBC-BC35-14B6-B4D64C0DEB9E}"/>
                </a:ext>
              </a:extLst>
            </p:cNvPr>
            <p:cNvPicPr>
              <a:picLocks noChangeAspect="1"/>
            </p:cNvPicPr>
            <p:nvPr/>
          </p:nvPicPr>
          <p:blipFill rotWithShape="1">
            <a:blip r:embed="rId3">
              <a:extLst>
                <a:ext uri="{28A0092B-C50C-407E-A947-70E740481C1C}">
                  <a14:useLocalDpi xmlns:a14="http://schemas.microsoft.com/office/drawing/2010/main" val="0"/>
                </a:ext>
              </a:extLst>
            </a:blip>
            <a:srcRect l="6540" t="4171" r="13446" b="10655"/>
            <a:stretch/>
          </p:blipFill>
          <p:spPr>
            <a:xfrm>
              <a:off x="799984" y="2557179"/>
              <a:ext cx="3403600" cy="2717800"/>
            </a:xfrm>
            <a:prstGeom prst="rect">
              <a:avLst/>
            </a:prstGeom>
          </p:spPr>
        </p:pic>
        <p:sp>
          <p:nvSpPr>
            <p:cNvPr id="37" name="TextBox 36">
              <a:extLst>
                <a:ext uri="{FF2B5EF4-FFF2-40B4-BE49-F238E27FC236}">
                  <a16:creationId xmlns:a16="http://schemas.microsoft.com/office/drawing/2014/main" id="{9BFADC58-590A-CFC7-F945-D71B06234BC9}"/>
                </a:ext>
              </a:extLst>
            </p:cNvPr>
            <p:cNvSpPr txBox="1"/>
            <p:nvPr/>
          </p:nvSpPr>
          <p:spPr>
            <a:xfrm>
              <a:off x="916839" y="2051442"/>
              <a:ext cx="3169890" cy="307777"/>
            </a:xfrm>
            <a:prstGeom prst="rect">
              <a:avLst/>
            </a:prstGeom>
            <a:noFill/>
          </p:spPr>
          <p:txBody>
            <a:bodyPr wrap="square">
              <a:spAutoFit/>
            </a:bodyPr>
            <a:lstStyle/>
            <a:p>
              <a:pPr algn="ctr"/>
              <a:r>
                <a:rPr lang="en-US" altLang="ko-KR" sz="1400" b="1">
                  <a:solidFill>
                    <a:prstClr val="black"/>
                  </a:solidFill>
                  <a:latin typeface="Arial" panose="020B0604020202020204" pitchFamily="34" charset="0"/>
                  <a:cs typeface="Arial" panose="020B0604020202020204" pitchFamily="34" charset="0"/>
                </a:rPr>
                <a:t>Training and Test stations</a:t>
              </a:r>
              <a:endParaRPr lang="en-KR" sz="1400">
                <a:latin typeface="Arial" panose="020B0604020202020204" pitchFamily="34" charset="0"/>
                <a:cs typeface="Arial" panose="020B0604020202020204" pitchFamily="34" charset="0"/>
              </a:endParaRPr>
            </a:p>
          </p:txBody>
        </p:sp>
      </p:grpSp>
      <p:sp>
        <p:nvSpPr>
          <p:cNvPr id="41" name="Rectangle 3">
            <a:extLst>
              <a:ext uri="{FF2B5EF4-FFF2-40B4-BE49-F238E27FC236}">
                <a16:creationId xmlns:a16="http://schemas.microsoft.com/office/drawing/2014/main" id="{561A8FE6-FEDA-AF41-3384-5A4D66881319}"/>
              </a:ext>
            </a:extLst>
          </p:cNvPr>
          <p:cNvSpPr/>
          <p:nvPr/>
        </p:nvSpPr>
        <p:spPr>
          <a:xfrm>
            <a:off x="637406" y="4930576"/>
            <a:ext cx="10713346" cy="1077218"/>
          </a:xfrm>
          <a:prstGeom prst="rect">
            <a:avLst/>
          </a:prstGeom>
        </p:spPr>
        <p:txBody>
          <a:bodyPr wrap="square">
            <a:spAutoFit/>
          </a:bodyPr>
          <a:lstStyle/>
          <a:p>
            <a:pPr marL="285750" indent="-285750" algn="just">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1 AERONET station was leaved out for a </a:t>
            </a:r>
            <a:r>
              <a:rPr lang="en-US" altLang="ko-KR" sz="1600" b="1" dirty="0">
                <a:solidFill>
                  <a:srgbClr val="FB7979"/>
                </a:solidFill>
                <a:latin typeface="Arial" panose="020B0604020202020204" pitchFamily="34" charset="0"/>
                <a:ea typeface="Arial"/>
                <a:cs typeface="Arial" panose="020B0604020202020204" pitchFamily="34" charset="0"/>
                <a:sym typeface="Arial"/>
              </a:rPr>
              <a:t>spatial test</a:t>
            </a:r>
          </a:p>
          <a:p>
            <a:pPr algn="just">
              <a:buClr>
                <a:srgbClr val="000000"/>
              </a:buClr>
              <a:buSzPct val="100000"/>
            </a:pPr>
            <a:r>
              <a:rPr lang="en-US" altLang="ko-KR" sz="800" dirty="0">
                <a:solidFill>
                  <a:schemeClr val="bg2">
                    <a:lumMod val="10000"/>
                  </a:schemeClr>
                </a:solidFill>
                <a:latin typeface="Arial" panose="020B0604020202020204" pitchFamily="34" charset="0"/>
                <a:ea typeface="Arial"/>
                <a:cs typeface="Arial" panose="020B0604020202020204" pitchFamily="34" charset="0"/>
                <a:sym typeface="Arial"/>
              </a:rPr>
              <a:t>         </a:t>
            </a:r>
          </a:p>
          <a:p>
            <a:pPr marL="285750" indent="-285750" algn="just">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Among the remaining AERONET stations, the data with DOY of multiple of 5 was leaved out for a </a:t>
            </a:r>
            <a:r>
              <a:rPr lang="en-US" altLang="ko-KR" sz="1600" b="1" dirty="0">
                <a:solidFill>
                  <a:srgbClr val="70AD47"/>
                </a:solidFill>
                <a:latin typeface="Arial" panose="020B0604020202020204" pitchFamily="34" charset="0"/>
                <a:ea typeface="Arial"/>
                <a:cs typeface="Arial" panose="020B0604020202020204" pitchFamily="34" charset="0"/>
                <a:sym typeface="Arial"/>
              </a:rPr>
              <a:t>temporal test</a:t>
            </a:r>
          </a:p>
          <a:p>
            <a:pPr marL="285750" indent="-285750" algn="just">
              <a:buClr>
                <a:srgbClr val="000000"/>
              </a:buClr>
              <a:buSzPct val="100000"/>
              <a:buFont typeface="Arial" panose="020B0604020202020204" pitchFamily="34" charset="0"/>
              <a:buChar char="•"/>
            </a:pPr>
            <a:endParaRPr lang="en-US" altLang="ko-KR" sz="800" b="1" dirty="0">
              <a:solidFill>
                <a:srgbClr val="70AD47"/>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The remaining datasets were used for</a:t>
            </a:r>
            <a:r>
              <a:rPr lang="ko-KR" altLang="en-US" sz="1600" dirty="0">
                <a:latin typeface="Arial" panose="020B0604020202020204" pitchFamily="34" charset="0"/>
                <a:ea typeface="Arial"/>
                <a:cs typeface="Arial" panose="020B0604020202020204" pitchFamily="34" charset="0"/>
                <a:sym typeface="Arial"/>
              </a:rPr>
              <a:t> </a:t>
            </a:r>
            <a:r>
              <a:rPr lang="en-US" altLang="ko-KR" sz="1600" dirty="0">
                <a:latin typeface="Arial" panose="020B0604020202020204" pitchFamily="34" charset="0"/>
                <a:ea typeface="Arial"/>
                <a:cs typeface="Arial" panose="020B0604020202020204" pitchFamily="34" charset="0"/>
                <a:sym typeface="Arial"/>
              </a:rPr>
              <a:t>training</a:t>
            </a:r>
            <a:r>
              <a:rPr lang="ko-KR" altLang="en-US" sz="1600" dirty="0">
                <a:latin typeface="Arial" panose="020B0604020202020204" pitchFamily="34" charset="0"/>
                <a:ea typeface="Arial"/>
                <a:cs typeface="Arial" panose="020B0604020202020204" pitchFamily="34" charset="0"/>
                <a:sym typeface="Arial"/>
              </a:rPr>
              <a:t> </a:t>
            </a:r>
            <a:r>
              <a:rPr lang="en-US" altLang="ko-KR" sz="1600" dirty="0">
                <a:latin typeface="Arial" panose="020B0604020202020204" pitchFamily="34" charset="0"/>
                <a:ea typeface="Arial"/>
                <a:cs typeface="Arial" panose="020B0604020202020204" pitchFamily="34" charset="0"/>
                <a:sym typeface="Arial"/>
              </a:rPr>
              <a:t>the</a:t>
            </a:r>
            <a:r>
              <a:rPr lang="ko-KR" altLang="en-US" sz="1600" dirty="0">
                <a:latin typeface="Arial" panose="020B0604020202020204" pitchFamily="34" charset="0"/>
                <a:ea typeface="Arial"/>
                <a:cs typeface="Arial" panose="020B0604020202020204" pitchFamily="34" charset="0"/>
                <a:sym typeface="Arial"/>
              </a:rPr>
              <a:t> </a:t>
            </a:r>
            <a:r>
              <a:rPr lang="en-US" altLang="ko-KR" sz="1600" dirty="0">
                <a:latin typeface="Arial" panose="020B0604020202020204" pitchFamily="34" charset="0"/>
                <a:ea typeface="Arial"/>
                <a:cs typeface="Arial" panose="020B0604020202020204" pitchFamily="34" charset="0"/>
                <a:sym typeface="Arial"/>
              </a:rPr>
              <a:t>model and conducting 10-fold cross validation. </a:t>
            </a:r>
            <a:endPar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p:txBody>
      </p:sp>
      <p:sp>
        <p:nvSpPr>
          <p:cNvPr id="42" name="TextBox 41">
            <a:extLst>
              <a:ext uri="{FF2B5EF4-FFF2-40B4-BE49-F238E27FC236}">
                <a16:creationId xmlns:a16="http://schemas.microsoft.com/office/drawing/2014/main" id="{61E7AF24-0647-421C-640A-0869E053997E}"/>
              </a:ext>
            </a:extLst>
          </p:cNvPr>
          <p:cNvSpPr txBox="1"/>
          <p:nvPr/>
        </p:nvSpPr>
        <p:spPr>
          <a:xfrm>
            <a:off x="1737417" y="3928376"/>
            <a:ext cx="1005848" cy="461665"/>
          </a:xfrm>
          <a:prstGeom prst="rect">
            <a:avLst/>
          </a:prstGeom>
          <a:noFill/>
        </p:spPr>
        <p:txBody>
          <a:bodyPr wrap="square">
            <a:spAutoFit/>
          </a:bodyPr>
          <a:lstStyle/>
          <a:p>
            <a:pPr algn="r"/>
            <a:r>
              <a:rPr lang="en-US" altLang="ko-KR" sz="1200" b="1">
                <a:solidFill>
                  <a:schemeClr val="accent5">
                    <a:lumMod val="75000"/>
                  </a:schemeClr>
                </a:solidFill>
                <a:latin typeface="Arial" panose="020B0604020202020204" pitchFamily="34" charset="0"/>
                <a:cs typeface="Arial" panose="020B0604020202020204" pitchFamily="34" charset="0"/>
              </a:rPr>
              <a:t>43 stations</a:t>
            </a:r>
          </a:p>
          <a:p>
            <a:pPr algn="r"/>
            <a:r>
              <a:rPr lang="en-US" altLang="ko-KR" sz="1200" b="1">
                <a:solidFill>
                  <a:srgbClr val="FB7979"/>
                </a:solidFill>
                <a:latin typeface="Arial" panose="020B0604020202020204" pitchFamily="34" charset="0"/>
                <a:cs typeface="Arial" panose="020B0604020202020204" pitchFamily="34" charset="0"/>
              </a:rPr>
              <a:t>1 station</a:t>
            </a:r>
          </a:p>
        </p:txBody>
      </p:sp>
      <p:sp>
        <p:nvSpPr>
          <p:cNvPr id="44" name="Rectangle 3">
            <a:extLst>
              <a:ext uri="{FF2B5EF4-FFF2-40B4-BE49-F238E27FC236}">
                <a16:creationId xmlns:a16="http://schemas.microsoft.com/office/drawing/2014/main" id="{83E918B4-045A-3CBA-A169-7ED559D2C420}"/>
              </a:ext>
            </a:extLst>
          </p:cNvPr>
          <p:cNvSpPr/>
          <p:nvPr/>
        </p:nvSpPr>
        <p:spPr>
          <a:xfrm>
            <a:off x="9660343" y="1878389"/>
            <a:ext cx="2362078" cy="276999"/>
          </a:xfrm>
          <a:prstGeom prst="rect">
            <a:avLst/>
          </a:prstGeom>
        </p:spPr>
        <p:txBody>
          <a:bodyPr wrap="square">
            <a:spAutoFit/>
          </a:bodyPr>
          <a:lstStyle/>
          <a:p>
            <a:pPr algn="just">
              <a:buClr>
                <a:srgbClr val="000000"/>
              </a:buClr>
              <a:buSzPct val="100000"/>
            </a:pPr>
            <a:r>
              <a:rPr lang="en-US" altLang="ko-KR" sz="1200" b="1">
                <a:solidFill>
                  <a:schemeClr val="accent5">
                    <a:lumMod val="75000"/>
                  </a:schemeClr>
                </a:solidFill>
                <a:latin typeface="Arial" panose="020B0604020202020204" pitchFamily="34" charset="0"/>
                <a:ea typeface="Arial"/>
                <a:cs typeface="Arial" panose="020B0604020202020204" pitchFamily="34" charset="0"/>
                <a:sym typeface="Arial"/>
              </a:rPr>
              <a:t>10</a:t>
            </a:r>
            <a:r>
              <a:rPr lang="en-CA" altLang="ko-KR" sz="1200" b="1">
                <a:solidFill>
                  <a:schemeClr val="accent5">
                    <a:lumMod val="75000"/>
                  </a:schemeClr>
                </a:solidFill>
                <a:latin typeface="Arial" panose="020B0604020202020204" pitchFamily="34" charset="0"/>
                <a:ea typeface="Arial"/>
                <a:cs typeface="Arial" panose="020B0604020202020204" pitchFamily="34" charset="0"/>
                <a:sym typeface="Arial"/>
              </a:rPr>
              <a:t>-fold Cross Validation</a:t>
            </a:r>
          </a:p>
        </p:txBody>
      </p:sp>
      <p:grpSp>
        <p:nvGrpSpPr>
          <p:cNvPr id="72" name="그룹 71">
            <a:extLst>
              <a:ext uri="{FF2B5EF4-FFF2-40B4-BE49-F238E27FC236}">
                <a16:creationId xmlns:a16="http://schemas.microsoft.com/office/drawing/2014/main" id="{F989E57C-D2AC-E92D-04D1-D2E45608388D}"/>
              </a:ext>
            </a:extLst>
          </p:cNvPr>
          <p:cNvGrpSpPr/>
          <p:nvPr/>
        </p:nvGrpSpPr>
        <p:grpSpPr>
          <a:xfrm>
            <a:off x="9313195" y="2190095"/>
            <a:ext cx="2807168" cy="1194373"/>
            <a:chOff x="9205332" y="2099847"/>
            <a:chExt cx="2950860" cy="1194373"/>
          </a:xfrm>
        </p:grpSpPr>
        <p:sp>
          <p:nvSpPr>
            <p:cNvPr id="66" name="직사각형 258">
              <a:extLst>
                <a:ext uri="{FF2B5EF4-FFF2-40B4-BE49-F238E27FC236}">
                  <a16:creationId xmlns:a16="http://schemas.microsoft.com/office/drawing/2014/main" id="{9343DBE6-8678-7254-B997-73FF70D7FD4B}"/>
                </a:ext>
              </a:extLst>
            </p:cNvPr>
            <p:cNvSpPr/>
            <p:nvPr/>
          </p:nvSpPr>
          <p:spPr>
            <a:xfrm>
              <a:off x="9581442" y="2198770"/>
              <a:ext cx="1794125" cy="186478"/>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cs typeface="Arial" panose="020B0604020202020204" pitchFamily="34" charset="0"/>
              </a:endParaRPr>
            </a:p>
          </p:txBody>
        </p:sp>
        <p:sp>
          <p:nvSpPr>
            <p:cNvPr id="67" name="직사각형 259">
              <a:extLst>
                <a:ext uri="{FF2B5EF4-FFF2-40B4-BE49-F238E27FC236}">
                  <a16:creationId xmlns:a16="http://schemas.microsoft.com/office/drawing/2014/main" id="{469B416A-DD88-C837-E522-D91566EC6A81}"/>
                </a:ext>
              </a:extLst>
            </p:cNvPr>
            <p:cNvSpPr/>
            <p:nvPr/>
          </p:nvSpPr>
          <p:spPr>
            <a:xfrm>
              <a:off x="11682183" y="2198770"/>
              <a:ext cx="466196" cy="186478"/>
            </a:xfrm>
            <a:prstGeom prst="roundRect">
              <a:avLst>
                <a:gd name="adj" fmla="val 50000"/>
              </a:avLst>
            </a:prstGeom>
            <a:solidFill>
              <a:srgbClr val="FB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4552B24B-F10F-9104-A2EA-1394326A8A1F}"/>
                </a:ext>
              </a:extLst>
            </p:cNvPr>
            <p:cNvSpPr txBox="1"/>
            <p:nvPr/>
          </p:nvSpPr>
          <p:spPr>
            <a:xfrm>
              <a:off x="11681270" y="2200477"/>
              <a:ext cx="467110" cy="184666"/>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Test</a:t>
              </a:r>
              <a:endParaRPr lang="ko-KR" altLang="en-US" sz="600" b="1">
                <a:solidFill>
                  <a:schemeClr val="bg1"/>
                </a:solidFill>
                <a:latin typeface="Arial" panose="020B0604020202020204" pitchFamily="34" charset="0"/>
                <a:cs typeface="Arial" panose="020B0604020202020204" pitchFamily="34" charset="0"/>
              </a:endParaRPr>
            </a:p>
          </p:txBody>
        </p:sp>
        <p:sp>
          <p:nvSpPr>
            <p:cNvPr id="63" name="직사각형 258">
              <a:extLst>
                <a:ext uri="{FF2B5EF4-FFF2-40B4-BE49-F238E27FC236}">
                  <a16:creationId xmlns:a16="http://schemas.microsoft.com/office/drawing/2014/main" id="{463E4C0B-010E-26CA-8180-C256036F82E5}"/>
                </a:ext>
              </a:extLst>
            </p:cNvPr>
            <p:cNvSpPr/>
            <p:nvPr/>
          </p:nvSpPr>
          <p:spPr>
            <a:xfrm>
              <a:off x="10995963" y="2198978"/>
              <a:ext cx="379798" cy="186478"/>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accent6"/>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2947CF9B-A602-2EB2-B7BB-06E3D4FA7BDE}"/>
                </a:ext>
              </a:extLst>
            </p:cNvPr>
            <p:cNvSpPr txBox="1"/>
            <p:nvPr/>
          </p:nvSpPr>
          <p:spPr>
            <a:xfrm>
              <a:off x="9826412" y="2198770"/>
              <a:ext cx="673130" cy="184665"/>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Training</a:t>
              </a:r>
              <a:endParaRPr lang="ko-KR" altLang="en-US" sz="600" b="1">
                <a:solidFill>
                  <a:schemeClr val="bg1"/>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87D1700F-DC7D-4099-23A5-4CCD263512A1}"/>
                </a:ext>
              </a:extLst>
            </p:cNvPr>
            <p:cNvSpPr txBox="1"/>
            <p:nvPr/>
          </p:nvSpPr>
          <p:spPr>
            <a:xfrm>
              <a:off x="10835968" y="2198770"/>
              <a:ext cx="673130" cy="184665"/>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Validation</a:t>
              </a:r>
              <a:endParaRPr lang="ko-KR" altLang="en-US" sz="600" b="1">
                <a:solidFill>
                  <a:schemeClr val="bg1"/>
                </a:solidFill>
                <a:latin typeface="Arial" panose="020B0604020202020204" pitchFamily="34" charset="0"/>
                <a:cs typeface="Arial" panose="020B0604020202020204" pitchFamily="34" charset="0"/>
              </a:endParaRPr>
            </a:p>
          </p:txBody>
        </p:sp>
        <p:grpSp>
          <p:nvGrpSpPr>
            <p:cNvPr id="47" name="그룹 46">
              <a:extLst>
                <a:ext uri="{FF2B5EF4-FFF2-40B4-BE49-F238E27FC236}">
                  <a16:creationId xmlns:a16="http://schemas.microsoft.com/office/drawing/2014/main" id="{312D3E88-D4B2-BA53-D1EF-86FA57345ECE}"/>
                </a:ext>
              </a:extLst>
            </p:cNvPr>
            <p:cNvGrpSpPr/>
            <p:nvPr/>
          </p:nvGrpSpPr>
          <p:grpSpPr>
            <a:xfrm>
              <a:off x="9581442" y="2447522"/>
              <a:ext cx="1794125" cy="186687"/>
              <a:chOff x="6670414" y="5199860"/>
              <a:chExt cx="3463592" cy="360402"/>
            </a:xfrm>
          </p:grpSpPr>
          <p:sp>
            <p:nvSpPr>
              <p:cNvPr id="57" name="직사각형 258">
                <a:extLst>
                  <a:ext uri="{FF2B5EF4-FFF2-40B4-BE49-F238E27FC236}">
                    <a16:creationId xmlns:a16="http://schemas.microsoft.com/office/drawing/2014/main" id="{32E378FC-5A68-5D55-478B-20CB3463CCB0}"/>
                  </a:ext>
                </a:extLst>
              </p:cNvPr>
              <p:cNvSpPr/>
              <p:nvPr/>
            </p:nvSpPr>
            <p:spPr>
              <a:xfrm>
                <a:off x="6670414" y="5200262"/>
                <a:ext cx="3463592" cy="3600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BD63C256-1B7D-B6D3-998B-B7AE373BCFC8}"/>
                  </a:ext>
                </a:extLst>
              </p:cNvPr>
              <p:cNvSpPr txBox="1"/>
              <p:nvPr/>
            </p:nvSpPr>
            <p:spPr>
              <a:xfrm>
                <a:off x="7195372" y="5200262"/>
                <a:ext cx="1247451" cy="356501"/>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Training</a:t>
                </a:r>
                <a:endParaRPr lang="ko-KR" altLang="en-US" sz="600" b="1">
                  <a:solidFill>
                    <a:schemeClr val="bg1"/>
                  </a:solidFill>
                  <a:latin typeface="Arial" panose="020B0604020202020204" pitchFamily="34" charset="0"/>
                  <a:cs typeface="Arial" panose="020B0604020202020204" pitchFamily="34" charset="0"/>
                </a:endParaRPr>
              </a:p>
            </p:txBody>
          </p:sp>
          <p:grpSp>
            <p:nvGrpSpPr>
              <p:cNvPr id="59" name="그룹 58">
                <a:extLst>
                  <a:ext uri="{FF2B5EF4-FFF2-40B4-BE49-F238E27FC236}">
                    <a16:creationId xmlns:a16="http://schemas.microsoft.com/office/drawing/2014/main" id="{B4BF0020-7227-F351-7F28-8ED10C294D7D}"/>
                  </a:ext>
                </a:extLst>
              </p:cNvPr>
              <p:cNvGrpSpPr/>
              <p:nvPr/>
            </p:nvGrpSpPr>
            <p:grpSpPr>
              <a:xfrm>
                <a:off x="8525954" y="5199860"/>
                <a:ext cx="1167112" cy="360402"/>
                <a:chOff x="9228732" y="5200262"/>
                <a:chExt cx="1167112" cy="360402"/>
              </a:xfrm>
            </p:grpSpPr>
            <p:sp>
              <p:nvSpPr>
                <p:cNvPr id="60" name="직사각형 258">
                  <a:extLst>
                    <a:ext uri="{FF2B5EF4-FFF2-40B4-BE49-F238E27FC236}">
                      <a16:creationId xmlns:a16="http://schemas.microsoft.com/office/drawing/2014/main" id="{D5250527-AE93-D772-F8FE-97E238685853}"/>
                    </a:ext>
                  </a:extLst>
                </p:cNvPr>
                <p:cNvSpPr/>
                <p:nvPr/>
              </p:nvSpPr>
              <p:spPr>
                <a:xfrm>
                  <a:off x="9453563" y="5200664"/>
                  <a:ext cx="733208" cy="360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accent6"/>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677F273E-836F-0F79-8346-FF7EA4476987}"/>
                    </a:ext>
                  </a:extLst>
                </p:cNvPr>
                <p:cNvSpPr txBox="1"/>
                <p:nvPr/>
              </p:nvSpPr>
              <p:spPr>
                <a:xfrm>
                  <a:off x="9228732" y="5200262"/>
                  <a:ext cx="1167112" cy="356500"/>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Validation</a:t>
                  </a:r>
                  <a:endParaRPr lang="ko-KR" altLang="en-US" sz="600" b="1">
                    <a:solidFill>
                      <a:schemeClr val="bg1"/>
                    </a:solidFill>
                    <a:latin typeface="Arial" panose="020B0604020202020204" pitchFamily="34" charset="0"/>
                    <a:cs typeface="Arial" panose="020B0604020202020204" pitchFamily="34" charset="0"/>
                  </a:endParaRPr>
                </a:p>
              </p:txBody>
            </p:sp>
          </p:grpSp>
        </p:grpSp>
        <p:grpSp>
          <p:nvGrpSpPr>
            <p:cNvPr id="48" name="그룹 47">
              <a:extLst>
                <a:ext uri="{FF2B5EF4-FFF2-40B4-BE49-F238E27FC236}">
                  <a16:creationId xmlns:a16="http://schemas.microsoft.com/office/drawing/2014/main" id="{20A62D1E-7752-05CC-6902-E4C60BF9DDF2}"/>
                </a:ext>
              </a:extLst>
            </p:cNvPr>
            <p:cNvGrpSpPr/>
            <p:nvPr/>
          </p:nvGrpSpPr>
          <p:grpSpPr>
            <a:xfrm>
              <a:off x="9483873" y="2995172"/>
              <a:ext cx="1891694" cy="188689"/>
              <a:chOff x="6482056" y="6437108"/>
              <a:chExt cx="3651950" cy="364268"/>
            </a:xfrm>
          </p:grpSpPr>
          <p:sp>
            <p:nvSpPr>
              <p:cNvPr id="52" name="직사각형 258">
                <a:extLst>
                  <a:ext uri="{FF2B5EF4-FFF2-40B4-BE49-F238E27FC236}">
                    <a16:creationId xmlns:a16="http://schemas.microsoft.com/office/drawing/2014/main" id="{4AA7E94D-F67C-8724-AACB-543FEFED7B9C}"/>
                  </a:ext>
                </a:extLst>
              </p:cNvPr>
              <p:cNvSpPr/>
              <p:nvPr/>
            </p:nvSpPr>
            <p:spPr>
              <a:xfrm>
                <a:off x="6670414" y="6437510"/>
                <a:ext cx="3463592" cy="3600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652236-AE47-03AE-FBF8-6571D477F65C}"/>
                  </a:ext>
                </a:extLst>
              </p:cNvPr>
              <p:cNvSpPr txBox="1"/>
              <p:nvPr/>
            </p:nvSpPr>
            <p:spPr>
              <a:xfrm>
                <a:off x="8075414" y="6444876"/>
                <a:ext cx="1266922" cy="356500"/>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Training</a:t>
                </a:r>
                <a:endParaRPr lang="ko-KR" altLang="en-US" sz="600" b="1">
                  <a:solidFill>
                    <a:schemeClr val="bg1"/>
                  </a:solidFill>
                  <a:latin typeface="Arial" panose="020B0604020202020204" pitchFamily="34" charset="0"/>
                  <a:cs typeface="Arial" panose="020B0604020202020204" pitchFamily="34" charset="0"/>
                </a:endParaRPr>
              </a:p>
            </p:txBody>
          </p:sp>
          <p:grpSp>
            <p:nvGrpSpPr>
              <p:cNvPr id="54" name="그룹 53">
                <a:extLst>
                  <a:ext uri="{FF2B5EF4-FFF2-40B4-BE49-F238E27FC236}">
                    <a16:creationId xmlns:a16="http://schemas.microsoft.com/office/drawing/2014/main" id="{470588D8-050C-84CB-B005-7DCDB2DC72A5}"/>
                  </a:ext>
                </a:extLst>
              </p:cNvPr>
              <p:cNvGrpSpPr/>
              <p:nvPr/>
            </p:nvGrpSpPr>
            <p:grpSpPr>
              <a:xfrm>
                <a:off x="6482056" y="6437108"/>
                <a:ext cx="1167115" cy="360402"/>
                <a:chOff x="9277062" y="5200262"/>
                <a:chExt cx="1167115" cy="360402"/>
              </a:xfrm>
            </p:grpSpPr>
            <p:sp>
              <p:nvSpPr>
                <p:cNvPr id="55" name="직사각형 258">
                  <a:extLst>
                    <a:ext uri="{FF2B5EF4-FFF2-40B4-BE49-F238E27FC236}">
                      <a16:creationId xmlns:a16="http://schemas.microsoft.com/office/drawing/2014/main" id="{21CD8F3D-F8ED-E10F-6E6C-751CE83FA4DF}"/>
                    </a:ext>
                  </a:extLst>
                </p:cNvPr>
                <p:cNvSpPr/>
                <p:nvPr/>
              </p:nvSpPr>
              <p:spPr>
                <a:xfrm>
                  <a:off x="9453563" y="5200664"/>
                  <a:ext cx="733208" cy="360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accent6"/>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E06BC26-842F-10DB-03DB-FB2BAF258DCB}"/>
                    </a:ext>
                  </a:extLst>
                </p:cNvPr>
                <p:cNvSpPr txBox="1"/>
                <p:nvPr/>
              </p:nvSpPr>
              <p:spPr>
                <a:xfrm>
                  <a:off x="9277062" y="5200262"/>
                  <a:ext cx="1167115" cy="356500"/>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Validation</a:t>
                  </a:r>
                  <a:endParaRPr lang="ko-KR" altLang="en-US" sz="600" b="1">
                    <a:solidFill>
                      <a:schemeClr val="bg1"/>
                    </a:solidFill>
                    <a:latin typeface="Arial" panose="020B0604020202020204" pitchFamily="34" charset="0"/>
                    <a:cs typeface="Arial" panose="020B0604020202020204" pitchFamily="34" charset="0"/>
                  </a:endParaRPr>
                </a:p>
              </p:txBody>
            </p:sp>
          </p:grpSp>
        </p:grpSp>
        <p:sp>
          <p:nvSpPr>
            <p:cNvPr id="49" name="TextBox 48">
              <a:extLst>
                <a:ext uri="{FF2B5EF4-FFF2-40B4-BE49-F238E27FC236}">
                  <a16:creationId xmlns:a16="http://schemas.microsoft.com/office/drawing/2014/main" id="{72640813-6048-B695-563B-340008FFDA29}"/>
                </a:ext>
              </a:extLst>
            </p:cNvPr>
            <p:cNvSpPr txBox="1"/>
            <p:nvPr/>
          </p:nvSpPr>
          <p:spPr>
            <a:xfrm rot="16200000">
              <a:off x="10408197" y="2702522"/>
              <a:ext cx="140617" cy="253916"/>
            </a:xfrm>
            <a:prstGeom prst="rect">
              <a:avLst/>
            </a:prstGeom>
            <a:noFill/>
          </p:spPr>
          <p:txBody>
            <a:bodyPr wrap="square">
              <a:spAutoFit/>
            </a:bodyPr>
            <a:lstStyle/>
            <a:p>
              <a:pPr algn="ctr"/>
              <a:r>
                <a:rPr lang="en-US" altLang="ko-KR" sz="1050">
                  <a:latin typeface="Arial" panose="020B0604020202020204" pitchFamily="34" charset="0"/>
                  <a:cs typeface="Arial" panose="020B0604020202020204" pitchFamily="34" charset="0"/>
                </a:rPr>
                <a:t>…</a:t>
              </a:r>
              <a:endParaRPr lang="ko-KR" altLang="en-US" sz="1050">
                <a:latin typeface="Arial" panose="020B0604020202020204" pitchFamily="34" charset="0"/>
                <a:cs typeface="Arial" panose="020B0604020202020204" pitchFamily="34" charset="0"/>
              </a:endParaRPr>
            </a:p>
          </p:txBody>
        </p:sp>
        <p:sp>
          <p:nvSpPr>
            <p:cNvPr id="50" name="오른쪽 중괄호 49">
              <a:extLst>
                <a:ext uri="{FF2B5EF4-FFF2-40B4-BE49-F238E27FC236}">
                  <a16:creationId xmlns:a16="http://schemas.microsoft.com/office/drawing/2014/main" id="{0411DF9F-5B4F-6534-474A-2E2009730D98}"/>
                </a:ext>
              </a:extLst>
            </p:cNvPr>
            <p:cNvSpPr/>
            <p:nvPr/>
          </p:nvSpPr>
          <p:spPr>
            <a:xfrm flipH="1">
              <a:off x="9416234" y="2217235"/>
              <a:ext cx="82645" cy="959600"/>
            </a:xfrm>
            <a:prstGeom prst="rightBrace">
              <a:avLst>
                <a:gd name="adj1" fmla="val 140888"/>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ko-KR" altLang="en-US" sz="1050"/>
            </a:p>
          </p:txBody>
        </p:sp>
        <p:sp>
          <p:nvSpPr>
            <p:cNvPr id="51" name="TextBox 50">
              <a:extLst>
                <a:ext uri="{FF2B5EF4-FFF2-40B4-BE49-F238E27FC236}">
                  <a16:creationId xmlns:a16="http://schemas.microsoft.com/office/drawing/2014/main" id="{022CAB7A-DEA6-43DF-57AE-A2EC9FC1013B}"/>
                </a:ext>
              </a:extLst>
            </p:cNvPr>
            <p:cNvSpPr txBox="1"/>
            <p:nvPr/>
          </p:nvSpPr>
          <p:spPr>
            <a:xfrm rot="16200000">
              <a:off x="8721381" y="2583798"/>
              <a:ext cx="1194373" cy="226472"/>
            </a:xfrm>
            <a:prstGeom prst="rect">
              <a:avLst/>
            </a:prstGeom>
            <a:noFill/>
          </p:spPr>
          <p:txBody>
            <a:bodyPr wrap="square">
              <a:spAutoFit/>
            </a:bodyPr>
            <a:lstStyle/>
            <a:p>
              <a:pPr algn="ctr"/>
              <a:r>
                <a:rPr lang="en-US" altLang="ko-KR" sz="800" b="1">
                  <a:solidFill>
                    <a:schemeClr val="accent5">
                      <a:lumMod val="75000"/>
                    </a:schemeClr>
                  </a:solidFill>
                  <a:latin typeface="Arial" panose="020B0604020202020204" pitchFamily="34" charset="0"/>
                  <a:cs typeface="Arial" panose="020B0604020202020204" pitchFamily="34" charset="0"/>
                </a:rPr>
                <a:t>k iterations</a:t>
              </a:r>
            </a:p>
          </p:txBody>
        </p:sp>
        <p:grpSp>
          <p:nvGrpSpPr>
            <p:cNvPr id="71" name="그룹 70">
              <a:extLst>
                <a:ext uri="{FF2B5EF4-FFF2-40B4-BE49-F238E27FC236}">
                  <a16:creationId xmlns:a16="http://schemas.microsoft.com/office/drawing/2014/main" id="{CDC6C631-C803-3BC9-F942-6C2B40830A0E}"/>
                </a:ext>
              </a:extLst>
            </p:cNvPr>
            <p:cNvGrpSpPr/>
            <p:nvPr/>
          </p:nvGrpSpPr>
          <p:grpSpPr>
            <a:xfrm>
              <a:off x="11681187" y="2460310"/>
              <a:ext cx="475005" cy="186478"/>
              <a:chOff x="11681187" y="2460310"/>
              <a:chExt cx="475005" cy="186478"/>
            </a:xfrm>
          </p:grpSpPr>
          <p:sp>
            <p:nvSpPr>
              <p:cNvPr id="69" name="직사각형 259">
                <a:extLst>
                  <a:ext uri="{FF2B5EF4-FFF2-40B4-BE49-F238E27FC236}">
                    <a16:creationId xmlns:a16="http://schemas.microsoft.com/office/drawing/2014/main" id="{E66E8961-6881-9F7F-A6AA-3CE5064F49B5}"/>
                  </a:ext>
                </a:extLst>
              </p:cNvPr>
              <p:cNvSpPr/>
              <p:nvPr/>
            </p:nvSpPr>
            <p:spPr>
              <a:xfrm>
                <a:off x="11689996" y="2460310"/>
                <a:ext cx="466196" cy="186478"/>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00373946-AF58-9EB9-26A1-CB3AC8B10847}"/>
                  </a:ext>
                </a:extLst>
              </p:cNvPr>
              <p:cNvSpPr txBox="1"/>
              <p:nvPr/>
            </p:nvSpPr>
            <p:spPr>
              <a:xfrm>
                <a:off x="11681187" y="2462122"/>
                <a:ext cx="467112" cy="184666"/>
              </a:xfrm>
              <a:prstGeom prst="rect">
                <a:avLst/>
              </a:prstGeom>
              <a:noFill/>
            </p:spPr>
            <p:txBody>
              <a:bodyPr wrap="square" rtlCol="0">
                <a:spAutoFit/>
              </a:bodyPr>
              <a:lstStyle/>
              <a:p>
                <a:pPr algn="ctr"/>
                <a:r>
                  <a:rPr lang="en-US" altLang="ko-KR" sz="600" b="1">
                    <a:solidFill>
                      <a:schemeClr val="bg1"/>
                    </a:solidFill>
                    <a:latin typeface="Arial" panose="020B0604020202020204" pitchFamily="34" charset="0"/>
                    <a:cs typeface="Arial" panose="020B0604020202020204" pitchFamily="34" charset="0"/>
                  </a:rPr>
                  <a:t>Test</a:t>
                </a:r>
                <a:endParaRPr lang="ko-KR" altLang="en-US" sz="600" b="1">
                  <a:solidFill>
                    <a:schemeClr val="bg1"/>
                  </a:solidFill>
                  <a:latin typeface="Arial" panose="020B0604020202020204" pitchFamily="34" charset="0"/>
                  <a:cs typeface="Arial" panose="020B0604020202020204" pitchFamily="34" charset="0"/>
                </a:endParaRPr>
              </a:p>
            </p:txBody>
          </p:sp>
        </p:grpSp>
      </p:grpSp>
      <p:pic>
        <p:nvPicPr>
          <p:cNvPr id="10" name="Picture 20">
            <a:hlinkClick r:id="rId4" action="ppaction://hlinksldjump"/>
            <a:extLst>
              <a:ext uri="{FF2B5EF4-FFF2-40B4-BE49-F238E27FC236}">
                <a16:creationId xmlns:a16="http://schemas.microsoft.com/office/drawing/2014/main" id="{3187D31D-8818-1D85-777C-2CC4D70186B8}"/>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76329279-36C5-934E-B01F-6B2C1CBDAAFD}"/>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76" name="Picture 12">
            <a:hlinkClick r:id="rId6" action="ppaction://hlinksldjump"/>
            <a:extLst>
              <a:ext uri="{FF2B5EF4-FFF2-40B4-BE49-F238E27FC236}">
                <a16:creationId xmlns:a16="http://schemas.microsoft.com/office/drawing/2014/main" id="{ADE63288-0312-4248-9692-4F70ECCE3B0C}"/>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a:hlinkClick r:id="rId8" action="ppaction://hlinksldjump"/>
            <a:extLst>
              <a:ext uri="{FF2B5EF4-FFF2-40B4-BE49-F238E27FC236}">
                <a16:creationId xmlns:a16="http://schemas.microsoft.com/office/drawing/2014/main" id="{7824F60F-22EF-2E46-87E6-AAFA7AA4C23E}"/>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78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10</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Scatter plots: </a:t>
            </a:r>
            <a:r>
              <a:rPr lang="en-US" altLang="ko-KR" err="1"/>
              <a:t>LightGBM</a:t>
            </a:r>
            <a:r>
              <a:rPr lang="en-US" altLang="ko-KR"/>
              <a:t>, 10-fold CV</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4. Result</a:t>
            </a:r>
            <a:endParaRPr lang="ko-KR" altLang="en-US">
              <a:ea typeface="+mn-ea"/>
            </a:endParaRPr>
          </a:p>
        </p:txBody>
      </p:sp>
      <p:grpSp>
        <p:nvGrpSpPr>
          <p:cNvPr id="54" name="그룹 53">
            <a:extLst>
              <a:ext uri="{FF2B5EF4-FFF2-40B4-BE49-F238E27FC236}">
                <a16:creationId xmlns:a16="http://schemas.microsoft.com/office/drawing/2014/main" id="{A35E365C-7FD2-85D3-2F53-810712D828FD}"/>
              </a:ext>
            </a:extLst>
          </p:cNvPr>
          <p:cNvGrpSpPr/>
          <p:nvPr/>
        </p:nvGrpSpPr>
        <p:grpSpPr>
          <a:xfrm>
            <a:off x="55158" y="907691"/>
            <a:ext cx="2020475" cy="1065889"/>
            <a:chOff x="8639235" y="-25077"/>
            <a:chExt cx="1719965" cy="907357"/>
          </a:xfrm>
        </p:grpSpPr>
        <p:grpSp>
          <p:nvGrpSpPr>
            <p:cNvPr id="55" name="그룹 54">
              <a:extLst>
                <a:ext uri="{FF2B5EF4-FFF2-40B4-BE49-F238E27FC236}">
                  <a16:creationId xmlns:a16="http://schemas.microsoft.com/office/drawing/2014/main" id="{F9E19BFD-90E1-5BC2-E386-8D6871D10613}"/>
                </a:ext>
              </a:extLst>
            </p:cNvPr>
            <p:cNvGrpSpPr/>
            <p:nvPr/>
          </p:nvGrpSpPr>
          <p:grpSpPr>
            <a:xfrm>
              <a:off x="8821202" y="121579"/>
              <a:ext cx="1486029" cy="723479"/>
              <a:chOff x="7448319" y="70526"/>
              <a:chExt cx="4491131" cy="2788970"/>
            </a:xfrm>
          </p:grpSpPr>
          <p:sp>
            <p:nvSpPr>
              <p:cNvPr id="61" name="직사각형 259">
                <a:extLst>
                  <a:ext uri="{FF2B5EF4-FFF2-40B4-BE49-F238E27FC236}">
                    <a16:creationId xmlns:a16="http://schemas.microsoft.com/office/drawing/2014/main" id="{AD308B85-CE6C-BED9-0000-25E14C5DEFB6}"/>
                  </a:ext>
                </a:extLst>
              </p:cNvPr>
              <p:cNvSpPr/>
              <p:nvPr/>
            </p:nvSpPr>
            <p:spPr>
              <a:xfrm>
                <a:off x="11039450" y="70526"/>
                <a:ext cx="900000" cy="2316344"/>
              </a:xfrm>
              <a:prstGeom prst="roundRect">
                <a:avLst>
                  <a:gd name="adj" fmla="val 119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62" name="직사각형 258">
                <a:extLst>
                  <a:ext uri="{FF2B5EF4-FFF2-40B4-BE49-F238E27FC236}">
                    <a16:creationId xmlns:a16="http://schemas.microsoft.com/office/drawing/2014/main" id="{7AA52E6E-2B1A-DAB2-1827-3E7C104276E1}"/>
                  </a:ext>
                </a:extLst>
              </p:cNvPr>
              <p:cNvSpPr/>
              <p:nvPr/>
            </p:nvSpPr>
            <p:spPr>
              <a:xfrm>
                <a:off x="7448319" y="72488"/>
                <a:ext cx="3562259" cy="2316342"/>
              </a:xfrm>
              <a:prstGeom prst="roundRect">
                <a:avLst>
                  <a:gd name="adj" fmla="val 558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63" name="직사각형 258">
                <a:extLst>
                  <a:ext uri="{FF2B5EF4-FFF2-40B4-BE49-F238E27FC236}">
                    <a16:creationId xmlns:a16="http://schemas.microsoft.com/office/drawing/2014/main" id="{1829A74D-E26D-91FD-CF21-355BCD537ECA}"/>
                  </a:ext>
                </a:extLst>
              </p:cNvPr>
              <p:cNvSpPr/>
              <p:nvPr/>
            </p:nvSpPr>
            <p:spPr>
              <a:xfrm>
                <a:off x="7448319" y="2420630"/>
                <a:ext cx="4491131" cy="438866"/>
              </a:xfrm>
              <a:prstGeom prst="roundRect">
                <a:avLst>
                  <a:gd name="adj" fmla="val 17606"/>
                </a:avLst>
              </a:prstGeom>
              <a:solidFill>
                <a:srgbClr val="FE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6"/>
                  </a:solidFill>
                  <a:latin typeface="Arial" panose="020B0604020202020204" pitchFamily="34" charset="0"/>
                  <a:cs typeface="Arial" panose="020B0604020202020204" pitchFamily="34" charset="0"/>
                </a:endParaRPr>
              </a:p>
            </p:txBody>
          </p:sp>
        </p:grpSp>
        <p:sp>
          <p:nvSpPr>
            <p:cNvPr id="56" name="Rectangle 3">
              <a:extLst>
                <a:ext uri="{FF2B5EF4-FFF2-40B4-BE49-F238E27FC236}">
                  <a16:creationId xmlns:a16="http://schemas.microsoft.com/office/drawing/2014/main" id="{61A062DB-665C-FE75-F6F1-08057DF9F4A1}"/>
                </a:ext>
              </a:extLst>
            </p:cNvPr>
            <p:cNvSpPr/>
            <p:nvPr/>
          </p:nvSpPr>
          <p:spPr>
            <a:xfrm>
              <a:off x="9373859" y="-25077"/>
              <a:ext cx="380714"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DOY</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57" name="Rectangle 3">
              <a:extLst>
                <a:ext uri="{FF2B5EF4-FFF2-40B4-BE49-F238E27FC236}">
                  <a16:creationId xmlns:a16="http://schemas.microsoft.com/office/drawing/2014/main" id="{12F6F091-4DEA-CACB-AD00-B7DD5A41801F}"/>
                </a:ext>
              </a:extLst>
            </p:cNvPr>
            <p:cNvSpPr/>
            <p:nvPr/>
          </p:nvSpPr>
          <p:spPr>
            <a:xfrm rot="16200000">
              <a:off x="8484735" y="447350"/>
              <a:ext cx="493665"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Stations</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58" name="Rectangle 3">
              <a:extLst>
                <a:ext uri="{FF2B5EF4-FFF2-40B4-BE49-F238E27FC236}">
                  <a16:creationId xmlns:a16="http://schemas.microsoft.com/office/drawing/2014/main" id="{8E6FC3E0-F6F7-05F1-CFF7-71FCD4644EE8}"/>
                </a:ext>
              </a:extLst>
            </p:cNvPr>
            <p:cNvSpPr/>
            <p:nvPr/>
          </p:nvSpPr>
          <p:spPr>
            <a:xfrm>
              <a:off x="9075888" y="697614"/>
              <a:ext cx="979356"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(station)</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59" name="Rectangle 3">
              <a:extLst>
                <a:ext uri="{FF2B5EF4-FFF2-40B4-BE49-F238E27FC236}">
                  <a16:creationId xmlns:a16="http://schemas.microsoft.com/office/drawing/2014/main" id="{3F0A4D78-6092-5D36-4826-1011226127B2}"/>
                </a:ext>
              </a:extLst>
            </p:cNvPr>
            <p:cNvSpPr/>
            <p:nvPr/>
          </p:nvSpPr>
          <p:spPr>
            <a:xfrm>
              <a:off x="9967238" y="283517"/>
              <a:ext cx="391962" cy="276999"/>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(DOY)</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60" name="Rectangle 3">
              <a:extLst>
                <a:ext uri="{FF2B5EF4-FFF2-40B4-BE49-F238E27FC236}">
                  <a16:creationId xmlns:a16="http://schemas.microsoft.com/office/drawing/2014/main" id="{E97EFAC6-2A04-1A93-8D60-B86D415CAA70}"/>
                </a:ext>
              </a:extLst>
            </p:cNvPr>
            <p:cNvSpPr/>
            <p:nvPr/>
          </p:nvSpPr>
          <p:spPr>
            <a:xfrm>
              <a:off x="9051509" y="332011"/>
              <a:ext cx="685422"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Training</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grpSp>
      <p:sp>
        <p:nvSpPr>
          <p:cNvPr id="64" name="Rectangle 3">
            <a:extLst>
              <a:ext uri="{FF2B5EF4-FFF2-40B4-BE49-F238E27FC236}">
                <a16:creationId xmlns:a16="http://schemas.microsoft.com/office/drawing/2014/main" id="{D8C04F6E-331E-EEDA-1116-D9A107DA8948}"/>
              </a:ext>
            </a:extLst>
          </p:cNvPr>
          <p:cNvSpPr/>
          <p:nvPr/>
        </p:nvSpPr>
        <p:spPr>
          <a:xfrm>
            <a:off x="647878" y="5174961"/>
            <a:ext cx="11291573" cy="1323439"/>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The scatter plots of random 10-fold cross validations for the all-day BT model and the daytime TOA model</a:t>
            </a:r>
          </a:p>
          <a:p>
            <a:pPr marL="285750" indent="-285750">
              <a:buClr>
                <a:srgbClr val="000000"/>
              </a:buClr>
              <a:buSzPct val="100000"/>
              <a:buFont typeface="Arial" panose="020B0604020202020204" pitchFamily="34" charset="0"/>
              <a:buChar char="•"/>
            </a:pPr>
            <a:endParaRPr lang="en-CA" altLang="ko-KR" sz="800"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In the all-day BT model, R</a:t>
            </a:r>
            <a:r>
              <a:rPr lang="en-US" altLang="ko-KR" sz="1600" baseline="30000" dirty="0">
                <a:solidFill>
                  <a:schemeClr val="bg2">
                    <a:lumMod val="10000"/>
                  </a:schemeClr>
                </a:solidFill>
                <a:latin typeface="Arial" panose="020B0604020202020204" pitchFamily="34" charset="0"/>
                <a:ea typeface="Arial"/>
                <a:cs typeface="Arial" panose="020B0604020202020204" pitchFamily="34" charset="0"/>
                <a:sym typeface="Arial"/>
              </a:rPr>
              <a:t>2</a:t>
            </a: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 is higher at nighttime than at daytime, however, RMSE and MAE are also higher at night.</a:t>
            </a:r>
          </a:p>
          <a:p>
            <a:pPr>
              <a:buClr>
                <a:srgbClr val="000000"/>
              </a:buClr>
              <a:buSzPct val="100000"/>
            </a:pPr>
            <a:endParaRPr lang="en-CA" altLang="ko-KR" sz="800"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Compared to the daytime result of the all-day BT model, the daytime TOA model shows </a:t>
            </a: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slightly</a:t>
            </a: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 higher performance.</a:t>
            </a:r>
          </a:p>
          <a:p>
            <a:pPr marL="285750" indent="-285750">
              <a:buClr>
                <a:srgbClr val="000000"/>
              </a:buClr>
              <a:buSzPct val="100000"/>
              <a:buFont typeface="Arial" panose="020B0604020202020204" pitchFamily="34" charset="0"/>
              <a:buChar char="•"/>
            </a:pPr>
            <a:endPar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p:txBody>
      </p:sp>
      <p:grpSp>
        <p:nvGrpSpPr>
          <p:cNvPr id="9" name="그룹 8">
            <a:extLst>
              <a:ext uri="{FF2B5EF4-FFF2-40B4-BE49-F238E27FC236}">
                <a16:creationId xmlns:a16="http://schemas.microsoft.com/office/drawing/2014/main" id="{46D4818A-260D-0039-38B2-4AA79184CB4F}"/>
              </a:ext>
            </a:extLst>
          </p:cNvPr>
          <p:cNvGrpSpPr/>
          <p:nvPr/>
        </p:nvGrpSpPr>
        <p:grpSpPr>
          <a:xfrm>
            <a:off x="2087597" y="1170956"/>
            <a:ext cx="9940781" cy="2796802"/>
            <a:chOff x="3007208" y="909585"/>
            <a:chExt cx="8811767" cy="2479158"/>
          </a:xfrm>
        </p:grpSpPr>
        <p:pic>
          <p:nvPicPr>
            <p:cNvPr id="6" name="그림 5">
              <a:extLst>
                <a:ext uri="{FF2B5EF4-FFF2-40B4-BE49-F238E27FC236}">
                  <a16:creationId xmlns:a16="http://schemas.microsoft.com/office/drawing/2014/main" id="{F0C25894-92B5-DA14-9F8A-701E283E2595}"/>
                </a:ext>
              </a:extLst>
            </p:cNvPr>
            <p:cNvPicPr>
              <a:picLocks noChangeAspect="1"/>
            </p:cNvPicPr>
            <p:nvPr/>
          </p:nvPicPr>
          <p:blipFill rotWithShape="1">
            <a:blip r:embed="rId3">
              <a:extLst>
                <a:ext uri="{28A0092B-C50C-407E-A947-70E740481C1C}">
                  <a14:useLocalDpi xmlns:a14="http://schemas.microsoft.com/office/drawing/2010/main" val="0"/>
                </a:ext>
              </a:extLst>
            </a:blip>
            <a:srcRect r="8203"/>
            <a:stretch/>
          </p:blipFill>
          <p:spPr>
            <a:xfrm>
              <a:off x="8910867" y="1012742"/>
              <a:ext cx="2908108" cy="2376000"/>
            </a:xfrm>
            <a:prstGeom prst="rect">
              <a:avLst/>
            </a:prstGeom>
          </p:spPr>
        </p:pic>
        <p:pic>
          <p:nvPicPr>
            <p:cNvPr id="7" name="그림 6">
              <a:extLst>
                <a:ext uri="{FF2B5EF4-FFF2-40B4-BE49-F238E27FC236}">
                  <a16:creationId xmlns:a16="http://schemas.microsoft.com/office/drawing/2014/main" id="{86B0C6FE-D968-ED67-AA2E-28074D8B2E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3483" y="1012744"/>
              <a:ext cx="3168000" cy="2375999"/>
            </a:xfrm>
            <a:prstGeom prst="rect">
              <a:avLst/>
            </a:prstGeom>
          </p:spPr>
        </p:pic>
        <p:pic>
          <p:nvPicPr>
            <p:cNvPr id="8" name="그림 7">
              <a:extLst>
                <a:ext uri="{FF2B5EF4-FFF2-40B4-BE49-F238E27FC236}">
                  <a16:creationId xmlns:a16="http://schemas.microsoft.com/office/drawing/2014/main" id="{93FB4318-481C-4B59-BDA3-30C82AEBEF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27128" y="1012743"/>
              <a:ext cx="3168000" cy="2375999"/>
            </a:xfrm>
            <a:prstGeom prst="rect">
              <a:avLst/>
            </a:prstGeom>
          </p:spPr>
        </p:pic>
        <p:sp>
          <p:nvSpPr>
            <p:cNvPr id="30" name="Rectangle 3">
              <a:extLst>
                <a:ext uri="{FF2B5EF4-FFF2-40B4-BE49-F238E27FC236}">
                  <a16:creationId xmlns:a16="http://schemas.microsoft.com/office/drawing/2014/main" id="{032E8407-8E9C-3747-8203-BD2DB75996BC}"/>
                </a:ext>
              </a:extLst>
            </p:cNvPr>
            <p:cNvSpPr/>
            <p:nvPr/>
          </p:nvSpPr>
          <p:spPr>
            <a:xfrm rot="16200000">
              <a:off x="2202315" y="2241199"/>
              <a:ext cx="1928426" cy="318640"/>
            </a:xfrm>
            <a:prstGeom prst="rect">
              <a:avLst/>
            </a:prstGeom>
            <a:noFill/>
          </p:spPr>
          <p:txBody>
            <a:bodyPr wrap="square">
              <a:spAutoFit/>
            </a:bodyPr>
            <a:lstStyle/>
            <a:p>
              <a:pPr algn="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Random 10-fold CV</a:t>
              </a:r>
              <a:endParaRPr lang="en-CA" altLang="ko-KR" sz="1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4" name="Rectangle 3">
              <a:extLst>
                <a:ext uri="{FF2B5EF4-FFF2-40B4-BE49-F238E27FC236}">
                  <a16:creationId xmlns:a16="http://schemas.microsoft.com/office/drawing/2014/main" id="{ABDEB0CF-1907-4E49-B1CC-6EBD34DE6E60}"/>
                </a:ext>
              </a:extLst>
            </p:cNvPr>
            <p:cNvSpPr/>
            <p:nvPr/>
          </p:nvSpPr>
          <p:spPr>
            <a:xfrm>
              <a:off x="3313676" y="909585"/>
              <a:ext cx="2438943" cy="359521"/>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Day (BT)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5" name="Rectangle 3">
              <a:extLst>
                <a:ext uri="{FF2B5EF4-FFF2-40B4-BE49-F238E27FC236}">
                  <a16:creationId xmlns:a16="http://schemas.microsoft.com/office/drawing/2014/main" id="{DE54259C-0F06-2448-91F5-8FC5DBFEE2AF}"/>
                </a:ext>
              </a:extLst>
            </p:cNvPr>
            <p:cNvSpPr/>
            <p:nvPr/>
          </p:nvSpPr>
          <p:spPr>
            <a:xfrm>
              <a:off x="5742867" y="909585"/>
              <a:ext cx="2592508" cy="359521"/>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Night (BT)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6" name="Rectangle 3">
              <a:extLst>
                <a:ext uri="{FF2B5EF4-FFF2-40B4-BE49-F238E27FC236}">
                  <a16:creationId xmlns:a16="http://schemas.microsoft.com/office/drawing/2014/main" id="{D3FA0CAC-1D52-A04D-BD72-1AD62D022009}"/>
                </a:ext>
              </a:extLst>
            </p:cNvPr>
            <p:cNvSpPr/>
            <p:nvPr/>
          </p:nvSpPr>
          <p:spPr>
            <a:xfrm>
              <a:off x="9224401" y="909585"/>
              <a:ext cx="2236127" cy="359521"/>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Day (TOA+BT)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sp>
        <p:nvSpPr>
          <p:cNvPr id="45" name="TextBox 44">
            <a:extLst>
              <a:ext uri="{FF2B5EF4-FFF2-40B4-BE49-F238E27FC236}">
                <a16:creationId xmlns:a16="http://schemas.microsoft.com/office/drawing/2014/main" id="{880B3A22-9514-6B48-AAFE-6469CDBB34F6}"/>
              </a:ext>
            </a:extLst>
          </p:cNvPr>
          <p:cNvSpPr txBox="1"/>
          <p:nvPr/>
        </p:nvSpPr>
        <p:spPr>
          <a:xfrm>
            <a:off x="163622" y="3711262"/>
            <a:ext cx="3579541" cy="1323439"/>
          </a:xfrm>
          <a:prstGeom prst="rect">
            <a:avLst/>
          </a:prstGeom>
          <a:noFill/>
        </p:spPr>
        <p:txBody>
          <a:bodyPr wrap="square">
            <a:spAutoFit/>
          </a:bodyPr>
          <a:lstStyle/>
          <a:p>
            <a:pPr>
              <a:buClr>
                <a:srgbClr val="000000"/>
              </a:buClr>
              <a:buSzPct val="100000"/>
            </a:pPr>
            <a:r>
              <a:rPr lang="en-CA" altLang="ko-KR" sz="1600" b="1" u="sng" dirty="0">
                <a:solidFill>
                  <a:schemeClr val="bg2">
                    <a:lumMod val="10000"/>
                  </a:schemeClr>
                </a:solidFill>
                <a:latin typeface="Arial" panose="020B0604020202020204" pitchFamily="34" charset="0"/>
                <a:ea typeface="Arial"/>
                <a:cs typeface="Arial" panose="020B0604020202020204" pitchFamily="34" charset="0"/>
                <a:sym typeface="Arial"/>
              </a:rPr>
              <a:t>Performance comparison</a:t>
            </a:r>
          </a:p>
          <a:p>
            <a:pPr>
              <a:buClr>
                <a:srgbClr val="000000"/>
              </a:buClr>
              <a:buSzPct val="100000"/>
            </a:pPr>
            <a:endParaRPr lang="en-CA" altLang="ko-KR" sz="1600" b="1" u="sng"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BT model &lt; TOA model (daytime)</a:t>
            </a:r>
          </a:p>
          <a:p>
            <a:pPr marL="285750" indent="-285750">
              <a:buClr>
                <a:srgbClr val="000000"/>
              </a:buClr>
              <a:buSzPct val="100000"/>
              <a:buFont typeface="Arial" panose="020B0604020202020204" pitchFamily="34" charset="0"/>
              <a:buChar char="•"/>
            </a:pP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daytime </a:t>
            </a: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&lt;</a:t>
            </a: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 nighttime (by R</a:t>
            </a:r>
            <a:r>
              <a:rPr lang="en-CA" altLang="ko-KR" sz="1600" baseline="30000" dirty="0">
                <a:solidFill>
                  <a:schemeClr val="bg2">
                    <a:lumMod val="10000"/>
                  </a:schemeClr>
                </a:solidFill>
                <a:latin typeface="Arial" panose="020B0604020202020204" pitchFamily="34" charset="0"/>
                <a:ea typeface="Arial"/>
                <a:cs typeface="Arial" panose="020B0604020202020204" pitchFamily="34" charset="0"/>
                <a:sym typeface="Arial"/>
              </a:rPr>
              <a:t>2</a:t>
            </a: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a:t>
            </a:r>
            <a:endParaRPr lang="ru-RU"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rPr>
              <a:t>daytime &gt; nighttime (by error)</a:t>
            </a:r>
          </a:p>
        </p:txBody>
      </p:sp>
      <p:pic>
        <p:nvPicPr>
          <p:cNvPr id="5" name="Picture 20">
            <a:hlinkClick r:id="rId6" action="ppaction://hlinksldjump"/>
            <a:extLst>
              <a:ext uri="{FF2B5EF4-FFF2-40B4-BE49-F238E27FC236}">
                <a16:creationId xmlns:a16="http://schemas.microsoft.com/office/drawing/2014/main" id="{018BF090-1DBD-1D6D-2F9C-123B0F3133C4}"/>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4D08482-970A-7441-9CE0-03B4CF2CF607}"/>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27" name="Picture 12">
            <a:hlinkClick r:id="rId8" action="ppaction://hlinksldjump"/>
            <a:extLst>
              <a:ext uri="{FF2B5EF4-FFF2-40B4-BE49-F238E27FC236}">
                <a16:creationId xmlns:a16="http://schemas.microsoft.com/office/drawing/2014/main" id="{FEC3D018-A9CB-8146-B71D-4BD347F641EC}"/>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hlinkClick r:id="rId10" action="ppaction://hlinksldjump"/>
            <a:extLst>
              <a:ext uri="{FF2B5EF4-FFF2-40B4-BE49-F238E27FC236}">
                <a16:creationId xmlns:a16="http://schemas.microsoft.com/office/drawing/2014/main" id="{E3E27CF0-B1B0-3E42-8113-FAEAC4570D6D}"/>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59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11</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normAutofit/>
          </a:bodyPr>
          <a:lstStyle/>
          <a:p>
            <a:r>
              <a:rPr lang="en-US" altLang="ko-KR"/>
              <a:t>Spatial distribution and comparison</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4. Result</a:t>
            </a:r>
            <a:endParaRPr lang="ko-KR" altLang="en-US">
              <a:ea typeface="+mn-ea"/>
            </a:endParaRPr>
          </a:p>
        </p:txBody>
      </p:sp>
      <p:grpSp>
        <p:nvGrpSpPr>
          <p:cNvPr id="20" name="그룹 19">
            <a:extLst>
              <a:ext uri="{FF2B5EF4-FFF2-40B4-BE49-F238E27FC236}">
                <a16:creationId xmlns:a16="http://schemas.microsoft.com/office/drawing/2014/main" id="{9B485ED7-193C-DB8A-24C0-80CE9BF43B4F}"/>
              </a:ext>
            </a:extLst>
          </p:cNvPr>
          <p:cNvGrpSpPr/>
          <p:nvPr/>
        </p:nvGrpSpPr>
        <p:grpSpPr>
          <a:xfrm>
            <a:off x="5383109" y="912628"/>
            <a:ext cx="3360000" cy="2610992"/>
            <a:chOff x="4003889" y="912628"/>
            <a:chExt cx="3360000" cy="2610992"/>
          </a:xfrm>
        </p:grpSpPr>
        <p:pic>
          <p:nvPicPr>
            <p:cNvPr id="21" name="그림 20" descr="지도이(가) 표시된 사진&#10;&#10;자동 생성된 설명">
              <a:extLst>
                <a:ext uri="{FF2B5EF4-FFF2-40B4-BE49-F238E27FC236}">
                  <a16:creationId xmlns:a16="http://schemas.microsoft.com/office/drawing/2014/main" id="{46933897-A5ED-6BEE-8173-670672F31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889" y="1003620"/>
              <a:ext cx="3360000" cy="2520000"/>
            </a:xfrm>
            <a:prstGeom prst="rect">
              <a:avLst/>
            </a:prstGeom>
          </p:spPr>
        </p:pic>
        <p:sp>
          <p:nvSpPr>
            <p:cNvPr id="24" name="Rectangle 3">
              <a:extLst>
                <a:ext uri="{FF2B5EF4-FFF2-40B4-BE49-F238E27FC236}">
                  <a16:creationId xmlns:a16="http://schemas.microsoft.com/office/drawing/2014/main" id="{675EA67E-6B48-E2DA-7592-912E3E15B0FD}"/>
                </a:ext>
              </a:extLst>
            </p:cNvPr>
            <p:cNvSpPr/>
            <p:nvPr/>
          </p:nvSpPr>
          <p:spPr>
            <a:xfrm>
              <a:off x="4727010" y="912628"/>
              <a:ext cx="1914114" cy="307777"/>
            </a:xfrm>
            <a:prstGeom prst="rect">
              <a:avLst/>
            </a:prstGeom>
            <a:noFill/>
          </p:spPr>
          <p:txBody>
            <a:bodyPr wrap="square">
              <a:spAutoFit/>
            </a:bodyPr>
            <a:lstStyle/>
            <a:p>
              <a:pPr algn="ctr">
                <a:buClr>
                  <a:srgbClr val="000000"/>
                </a:buClr>
                <a:buSzPct val="100000"/>
              </a:pPr>
              <a:r>
                <a:rPr lang="en-US" altLang="ko-KR" sz="1400" b="1">
                  <a:solidFill>
                    <a:srgbClr val="FF0000"/>
                  </a:solidFill>
                  <a:latin typeface="Arial" panose="020B0604020202020204" pitchFamily="34" charset="0"/>
                  <a:ea typeface="Arial"/>
                  <a:cs typeface="Arial" panose="020B0604020202020204" pitchFamily="34" charset="0"/>
                  <a:sym typeface="Arial"/>
                </a:rPr>
                <a:t>Daytime TOA model</a:t>
              </a:r>
              <a:endParaRPr lang="en-CA" altLang="ko-KR" sz="1400" b="1">
                <a:solidFill>
                  <a:srgbClr val="FF0000"/>
                </a:solidFill>
                <a:latin typeface="Arial" panose="020B0604020202020204" pitchFamily="34" charset="0"/>
                <a:ea typeface="Arial"/>
                <a:cs typeface="Arial" panose="020B0604020202020204" pitchFamily="34" charset="0"/>
                <a:sym typeface="Arial"/>
              </a:endParaRPr>
            </a:p>
          </p:txBody>
        </p:sp>
      </p:grpSp>
      <p:grpSp>
        <p:nvGrpSpPr>
          <p:cNvPr id="18" name="그룹 17">
            <a:extLst>
              <a:ext uri="{FF2B5EF4-FFF2-40B4-BE49-F238E27FC236}">
                <a16:creationId xmlns:a16="http://schemas.microsoft.com/office/drawing/2014/main" id="{D36FC04C-1ADC-73BF-A814-BA7BB160F466}"/>
              </a:ext>
            </a:extLst>
          </p:cNvPr>
          <p:cNvGrpSpPr/>
          <p:nvPr/>
        </p:nvGrpSpPr>
        <p:grpSpPr>
          <a:xfrm>
            <a:off x="2023109" y="912628"/>
            <a:ext cx="3360000" cy="2610992"/>
            <a:chOff x="643889" y="912628"/>
            <a:chExt cx="3360000" cy="2610992"/>
          </a:xfrm>
        </p:grpSpPr>
        <p:pic>
          <p:nvPicPr>
            <p:cNvPr id="19" name="그림 18" descr="지도이(가) 표시된 사진&#10;&#10;자동 생성된 설명">
              <a:extLst>
                <a:ext uri="{FF2B5EF4-FFF2-40B4-BE49-F238E27FC236}">
                  <a16:creationId xmlns:a16="http://schemas.microsoft.com/office/drawing/2014/main" id="{CD79E506-5A0E-6F1A-8A29-E13A6BD9E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 y="1003620"/>
              <a:ext cx="3360000" cy="2520000"/>
            </a:xfrm>
            <a:prstGeom prst="rect">
              <a:avLst/>
            </a:prstGeom>
          </p:spPr>
        </p:pic>
        <p:sp>
          <p:nvSpPr>
            <p:cNvPr id="25" name="Rectangle 3">
              <a:extLst>
                <a:ext uri="{FF2B5EF4-FFF2-40B4-BE49-F238E27FC236}">
                  <a16:creationId xmlns:a16="http://schemas.microsoft.com/office/drawing/2014/main" id="{7E8DB62D-059B-3631-6BF5-02A90FBA37E2}"/>
                </a:ext>
              </a:extLst>
            </p:cNvPr>
            <p:cNvSpPr/>
            <p:nvPr/>
          </p:nvSpPr>
          <p:spPr>
            <a:xfrm>
              <a:off x="1367010" y="912628"/>
              <a:ext cx="1914114" cy="307777"/>
            </a:xfrm>
            <a:prstGeom prst="rect">
              <a:avLst/>
            </a:prstGeom>
            <a:noFill/>
          </p:spPr>
          <p:txBody>
            <a:bodyPr wrap="square">
              <a:spAutoFit/>
            </a:bodyPr>
            <a:lstStyle/>
            <a:p>
              <a:pPr algn="ctr">
                <a:buClr>
                  <a:srgbClr val="000000"/>
                </a:buClr>
                <a:buSzPct val="100000"/>
              </a:pPr>
              <a:r>
                <a:rPr lang="en-US" altLang="ko-KR" sz="1400" b="1">
                  <a:solidFill>
                    <a:srgbClr val="FF0000"/>
                  </a:solidFill>
                  <a:latin typeface="Arial" panose="020B0604020202020204" pitchFamily="34" charset="0"/>
                  <a:ea typeface="Arial"/>
                  <a:cs typeface="Arial" panose="020B0604020202020204" pitchFamily="34" charset="0"/>
                  <a:sym typeface="Arial"/>
                </a:rPr>
                <a:t>All-day</a:t>
              </a:r>
              <a:r>
                <a:rPr lang="ko-KR" altLang="en-US" sz="1400" b="1">
                  <a:solidFill>
                    <a:srgbClr val="FF0000"/>
                  </a:solidFill>
                  <a:latin typeface="Arial" panose="020B0604020202020204" pitchFamily="34" charset="0"/>
                  <a:ea typeface="Arial"/>
                  <a:cs typeface="Arial" panose="020B0604020202020204" pitchFamily="34" charset="0"/>
                  <a:sym typeface="Arial"/>
                </a:rPr>
                <a:t> </a:t>
              </a:r>
              <a:r>
                <a:rPr lang="en-US" altLang="ko-KR" sz="1400" b="1">
                  <a:solidFill>
                    <a:srgbClr val="FF0000"/>
                  </a:solidFill>
                  <a:latin typeface="Arial" panose="020B0604020202020204" pitchFamily="34" charset="0"/>
                  <a:ea typeface="Arial"/>
                  <a:cs typeface="Arial" panose="020B0604020202020204" pitchFamily="34" charset="0"/>
                  <a:sym typeface="Arial"/>
                </a:rPr>
                <a:t>BT</a:t>
              </a:r>
              <a:r>
                <a:rPr lang="ko-KR" altLang="en-US" sz="1400" b="1">
                  <a:solidFill>
                    <a:srgbClr val="FF0000"/>
                  </a:solidFill>
                  <a:latin typeface="Arial" panose="020B0604020202020204" pitchFamily="34" charset="0"/>
                  <a:ea typeface="Arial"/>
                  <a:cs typeface="Arial" panose="020B0604020202020204" pitchFamily="34" charset="0"/>
                  <a:sym typeface="Arial"/>
                </a:rPr>
                <a:t> </a:t>
              </a:r>
              <a:r>
                <a:rPr lang="en-US" altLang="ko-KR" sz="1400" b="1">
                  <a:solidFill>
                    <a:srgbClr val="FF0000"/>
                  </a:solidFill>
                  <a:latin typeface="Arial" panose="020B0604020202020204" pitchFamily="34" charset="0"/>
                  <a:ea typeface="Arial"/>
                  <a:cs typeface="Arial" panose="020B0604020202020204" pitchFamily="34" charset="0"/>
                  <a:sym typeface="Arial"/>
                </a:rPr>
                <a:t>model</a:t>
              </a:r>
              <a:endParaRPr lang="en-CA" altLang="ko-KR" sz="1400" b="1">
                <a:solidFill>
                  <a:srgbClr val="FF0000"/>
                </a:solidFill>
                <a:latin typeface="Arial" panose="020B0604020202020204" pitchFamily="34" charset="0"/>
                <a:ea typeface="Arial"/>
                <a:cs typeface="Arial" panose="020B0604020202020204" pitchFamily="34" charset="0"/>
                <a:sym typeface="Arial"/>
              </a:endParaRPr>
            </a:p>
          </p:txBody>
        </p:sp>
      </p:grpSp>
      <p:grpSp>
        <p:nvGrpSpPr>
          <p:cNvPr id="22" name="그룹 21">
            <a:extLst>
              <a:ext uri="{FF2B5EF4-FFF2-40B4-BE49-F238E27FC236}">
                <a16:creationId xmlns:a16="http://schemas.microsoft.com/office/drawing/2014/main" id="{635CBA17-72BD-83FF-85C1-1D731F81D76C}"/>
              </a:ext>
            </a:extLst>
          </p:cNvPr>
          <p:cNvGrpSpPr/>
          <p:nvPr/>
        </p:nvGrpSpPr>
        <p:grpSpPr>
          <a:xfrm>
            <a:off x="8743109" y="906724"/>
            <a:ext cx="3360000" cy="2616896"/>
            <a:chOff x="7363889" y="906724"/>
            <a:chExt cx="3360000" cy="2616896"/>
          </a:xfrm>
        </p:grpSpPr>
        <p:pic>
          <p:nvPicPr>
            <p:cNvPr id="23" name="그림 22" descr="도표이(가) 표시된 사진&#10;&#10;자동 생성된 설명">
              <a:extLst>
                <a:ext uri="{FF2B5EF4-FFF2-40B4-BE49-F238E27FC236}">
                  <a16:creationId xmlns:a16="http://schemas.microsoft.com/office/drawing/2014/main" id="{4EEC5BAC-DA69-23AE-F2C8-10B4E80B6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889" y="1003620"/>
              <a:ext cx="3360000" cy="2520000"/>
            </a:xfrm>
            <a:prstGeom prst="rect">
              <a:avLst/>
            </a:prstGeom>
          </p:spPr>
        </p:pic>
        <p:sp>
          <p:nvSpPr>
            <p:cNvPr id="26" name="Rectangle 3">
              <a:extLst>
                <a:ext uri="{FF2B5EF4-FFF2-40B4-BE49-F238E27FC236}">
                  <a16:creationId xmlns:a16="http://schemas.microsoft.com/office/drawing/2014/main" id="{58D37726-18AB-2186-B622-F849E8E987C4}"/>
                </a:ext>
              </a:extLst>
            </p:cNvPr>
            <p:cNvSpPr/>
            <p:nvPr/>
          </p:nvSpPr>
          <p:spPr>
            <a:xfrm>
              <a:off x="8087010" y="906724"/>
              <a:ext cx="1914114"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AHI-YAER</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grpSp>
        <p:nvGrpSpPr>
          <p:cNvPr id="32" name="그룹 31">
            <a:extLst>
              <a:ext uri="{FF2B5EF4-FFF2-40B4-BE49-F238E27FC236}">
                <a16:creationId xmlns:a16="http://schemas.microsoft.com/office/drawing/2014/main" id="{B2017711-9EE2-C0F0-E597-BBEB5BE613F7}"/>
              </a:ext>
            </a:extLst>
          </p:cNvPr>
          <p:cNvGrpSpPr/>
          <p:nvPr/>
        </p:nvGrpSpPr>
        <p:grpSpPr>
          <a:xfrm>
            <a:off x="5383109" y="3279957"/>
            <a:ext cx="3360000" cy="2579389"/>
            <a:chOff x="4003889" y="3279957"/>
            <a:chExt cx="3360000" cy="2579389"/>
          </a:xfrm>
        </p:grpSpPr>
        <p:pic>
          <p:nvPicPr>
            <p:cNvPr id="17" name="그림 16" descr="지도이(가) 표시된 사진&#10;&#10;자동 생성된 설명">
              <a:extLst>
                <a:ext uri="{FF2B5EF4-FFF2-40B4-BE49-F238E27FC236}">
                  <a16:creationId xmlns:a16="http://schemas.microsoft.com/office/drawing/2014/main" id="{90A71319-BE90-CC27-E428-60C962731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3889" y="3339346"/>
              <a:ext cx="3360000" cy="2520000"/>
            </a:xfrm>
            <a:prstGeom prst="rect">
              <a:avLst/>
            </a:prstGeom>
          </p:spPr>
        </p:pic>
        <p:sp>
          <p:nvSpPr>
            <p:cNvPr id="27" name="Rectangle 3">
              <a:extLst>
                <a:ext uri="{FF2B5EF4-FFF2-40B4-BE49-F238E27FC236}">
                  <a16:creationId xmlns:a16="http://schemas.microsoft.com/office/drawing/2014/main" id="{A9F70347-DACE-435A-7AC3-07DFA51CCE78}"/>
                </a:ext>
              </a:extLst>
            </p:cNvPr>
            <p:cNvSpPr/>
            <p:nvPr/>
          </p:nvSpPr>
          <p:spPr>
            <a:xfrm>
              <a:off x="4727010" y="3279957"/>
              <a:ext cx="1914114"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GK-2A</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grpSp>
        <p:nvGrpSpPr>
          <p:cNvPr id="29" name="그룹 28">
            <a:extLst>
              <a:ext uri="{FF2B5EF4-FFF2-40B4-BE49-F238E27FC236}">
                <a16:creationId xmlns:a16="http://schemas.microsoft.com/office/drawing/2014/main" id="{2AAC4B8B-946E-70DB-C5FA-A93BCBC5FEA9}"/>
              </a:ext>
            </a:extLst>
          </p:cNvPr>
          <p:cNvGrpSpPr/>
          <p:nvPr/>
        </p:nvGrpSpPr>
        <p:grpSpPr>
          <a:xfrm>
            <a:off x="2023109" y="3279957"/>
            <a:ext cx="3360000" cy="2579389"/>
            <a:chOff x="643889" y="3279957"/>
            <a:chExt cx="3360000" cy="2579389"/>
          </a:xfrm>
        </p:grpSpPr>
        <p:pic>
          <p:nvPicPr>
            <p:cNvPr id="15" name="그림 14" descr="지도이(가) 표시된 사진&#10;&#10;자동 생성된 설명">
              <a:extLst>
                <a:ext uri="{FF2B5EF4-FFF2-40B4-BE49-F238E27FC236}">
                  <a16:creationId xmlns:a16="http://schemas.microsoft.com/office/drawing/2014/main" id="{E79C7A72-EBA2-6CD5-0613-B21E8E4DB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89" y="3339346"/>
              <a:ext cx="3360000" cy="2520000"/>
            </a:xfrm>
            <a:prstGeom prst="rect">
              <a:avLst/>
            </a:prstGeom>
          </p:spPr>
        </p:pic>
        <p:sp>
          <p:nvSpPr>
            <p:cNvPr id="28" name="Rectangle 3">
              <a:extLst>
                <a:ext uri="{FF2B5EF4-FFF2-40B4-BE49-F238E27FC236}">
                  <a16:creationId xmlns:a16="http://schemas.microsoft.com/office/drawing/2014/main" id="{4F203CA7-BC9B-0F26-13A3-BA2C8E9C01B8}"/>
                </a:ext>
              </a:extLst>
            </p:cNvPr>
            <p:cNvSpPr/>
            <p:nvPr/>
          </p:nvSpPr>
          <p:spPr>
            <a:xfrm>
              <a:off x="1367010" y="3279957"/>
              <a:ext cx="1914114"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CAMS forecast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grpSp>
        <p:nvGrpSpPr>
          <p:cNvPr id="33" name="그룹 32">
            <a:extLst>
              <a:ext uri="{FF2B5EF4-FFF2-40B4-BE49-F238E27FC236}">
                <a16:creationId xmlns:a16="http://schemas.microsoft.com/office/drawing/2014/main" id="{9E867C4D-AC66-CC3D-E3D4-E2AED07F78B0}"/>
              </a:ext>
            </a:extLst>
          </p:cNvPr>
          <p:cNvGrpSpPr/>
          <p:nvPr/>
        </p:nvGrpSpPr>
        <p:grpSpPr>
          <a:xfrm>
            <a:off x="8743109" y="3274053"/>
            <a:ext cx="3360000" cy="2585293"/>
            <a:chOff x="7363889" y="3274053"/>
            <a:chExt cx="3360000" cy="2585293"/>
          </a:xfrm>
        </p:grpSpPr>
        <p:pic>
          <p:nvPicPr>
            <p:cNvPr id="13" name="그림 12" descr="도표이(가) 표시된 사진&#10;&#10;자동 생성된 설명">
              <a:extLst>
                <a:ext uri="{FF2B5EF4-FFF2-40B4-BE49-F238E27FC236}">
                  <a16:creationId xmlns:a16="http://schemas.microsoft.com/office/drawing/2014/main" id="{036F4529-6A26-1DB6-4301-5ECCE17CA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3889" y="3339346"/>
              <a:ext cx="3360000" cy="2520000"/>
            </a:xfrm>
            <a:prstGeom prst="rect">
              <a:avLst/>
            </a:prstGeom>
          </p:spPr>
        </p:pic>
        <p:sp>
          <p:nvSpPr>
            <p:cNvPr id="30" name="Rectangle 3">
              <a:extLst>
                <a:ext uri="{FF2B5EF4-FFF2-40B4-BE49-F238E27FC236}">
                  <a16:creationId xmlns:a16="http://schemas.microsoft.com/office/drawing/2014/main" id="{CB2EA14B-A3C5-1DD7-4498-291D69E160D3}"/>
                </a:ext>
              </a:extLst>
            </p:cNvPr>
            <p:cNvSpPr/>
            <p:nvPr/>
          </p:nvSpPr>
          <p:spPr>
            <a:xfrm>
              <a:off x="8087010" y="3274053"/>
              <a:ext cx="1914114"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AERONET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sp>
        <p:nvSpPr>
          <p:cNvPr id="31" name="Rectangle 3">
            <a:extLst>
              <a:ext uri="{FF2B5EF4-FFF2-40B4-BE49-F238E27FC236}">
                <a16:creationId xmlns:a16="http://schemas.microsoft.com/office/drawing/2014/main" id="{842522DB-B83A-3EF3-3067-F38FB7DACF3E}"/>
              </a:ext>
            </a:extLst>
          </p:cNvPr>
          <p:cNvSpPr/>
          <p:nvPr/>
        </p:nvSpPr>
        <p:spPr>
          <a:xfrm>
            <a:off x="647878" y="5686921"/>
            <a:ext cx="11291573" cy="707886"/>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The comparison of estimated AOD with other AOD products</a:t>
            </a:r>
          </a:p>
          <a:p>
            <a:pPr marL="285750" indent="-285750">
              <a:buClr>
                <a:srgbClr val="000000"/>
              </a:buClr>
              <a:buSzPct val="100000"/>
              <a:buFont typeface="Arial" panose="020B0604020202020204" pitchFamily="34" charset="0"/>
              <a:buChar char="•"/>
            </a:pPr>
            <a:endParaRPr lang="en-CA" altLang="ko-KR" sz="8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The estimated AOD showed similar spatial distribution pattern to AHI YAER, CAMS AODs</a:t>
            </a:r>
          </a:p>
        </p:txBody>
      </p:sp>
      <p:sp>
        <p:nvSpPr>
          <p:cNvPr id="43" name="TextBox 42">
            <a:extLst>
              <a:ext uri="{FF2B5EF4-FFF2-40B4-BE49-F238E27FC236}">
                <a16:creationId xmlns:a16="http://schemas.microsoft.com/office/drawing/2014/main" id="{13ADBE9F-3284-1B3E-5B55-09B50CFDB5DD}"/>
              </a:ext>
            </a:extLst>
          </p:cNvPr>
          <p:cNvSpPr txBox="1"/>
          <p:nvPr/>
        </p:nvSpPr>
        <p:spPr>
          <a:xfrm>
            <a:off x="9334500" y="5836602"/>
            <a:ext cx="2768609" cy="923330"/>
          </a:xfrm>
          <a:prstGeom prst="rect">
            <a:avLst/>
          </a:prstGeom>
          <a:solidFill>
            <a:schemeClr val="bg1"/>
          </a:solidFill>
        </p:spPr>
        <p:txBody>
          <a:bodyPr wrap="square">
            <a:spAutoFit/>
          </a:bodyPr>
          <a:lstStyle/>
          <a:p>
            <a:pPr marL="742950" lvl="1" indent="-285750">
              <a:buClr>
                <a:srgbClr val="000000"/>
              </a:buClr>
              <a:buSzPct val="100000"/>
              <a:buFont typeface="Arial" panose="020B0604020202020204" pitchFamily="34" charset="0"/>
              <a:buChar char="•"/>
            </a:pPr>
            <a:r>
              <a:rPr lang="en-CA" altLang="ko-KR" sz="900" b="1">
                <a:latin typeface="Arial" panose="020B0604020202020204" pitchFamily="34" charset="0"/>
                <a:ea typeface="Arial"/>
                <a:cs typeface="Arial" panose="020B0604020202020204" pitchFamily="34" charset="0"/>
                <a:sym typeface="Arial"/>
              </a:rPr>
              <a:t>AHI-YAER</a:t>
            </a:r>
            <a:r>
              <a:rPr lang="en-CA" altLang="ko-KR" sz="900">
                <a:latin typeface="Arial" panose="020B0604020202020204" pitchFamily="34" charset="0"/>
                <a:ea typeface="Arial"/>
                <a:cs typeface="Arial" panose="020B0604020202020204" pitchFamily="34" charset="0"/>
                <a:sym typeface="Arial"/>
              </a:rPr>
              <a:t>: AHI Yonsei Aerosol Retrieval (YAER) algorithm</a:t>
            </a:r>
          </a:p>
          <a:p>
            <a:pPr marL="742950" lvl="1" indent="-285750">
              <a:buClr>
                <a:srgbClr val="000000"/>
              </a:buClr>
              <a:buSzPct val="100000"/>
              <a:buFont typeface="Arial" panose="020B0604020202020204" pitchFamily="34" charset="0"/>
              <a:buChar char="•"/>
            </a:pPr>
            <a:r>
              <a:rPr lang="en-CA" altLang="ko-KR" sz="900" b="1">
                <a:latin typeface="Arial" panose="020B0604020202020204" pitchFamily="34" charset="0"/>
                <a:ea typeface="Arial"/>
                <a:cs typeface="Arial" panose="020B0604020202020204" pitchFamily="34" charset="0"/>
                <a:sym typeface="Arial"/>
              </a:rPr>
              <a:t>CAMS</a:t>
            </a:r>
            <a:r>
              <a:rPr lang="en-CA" altLang="ko-KR" sz="900">
                <a:latin typeface="Arial" panose="020B0604020202020204" pitchFamily="34" charset="0"/>
                <a:ea typeface="Arial"/>
                <a:cs typeface="Arial" panose="020B0604020202020204" pitchFamily="34" charset="0"/>
                <a:sym typeface="Arial"/>
              </a:rPr>
              <a:t>: </a:t>
            </a:r>
            <a:r>
              <a:rPr lang="en-US" altLang="ko-KR" sz="900">
                <a:latin typeface="Arial" panose="020B0604020202020204" pitchFamily="34" charset="0"/>
                <a:cs typeface="Arial" panose="020B0604020202020204" pitchFamily="34" charset="0"/>
                <a:sym typeface="Arial"/>
              </a:rPr>
              <a:t>Copernicus Atmosphere Monitoring Service (CAMS) global atmospheric composition forecasts</a:t>
            </a:r>
          </a:p>
          <a:p>
            <a:pPr marL="742950" lvl="1" indent="-285750">
              <a:buClr>
                <a:srgbClr val="000000"/>
              </a:buClr>
              <a:buSzPct val="100000"/>
              <a:buFont typeface="Arial" panose="020B0604020202020204" pitchFamily="34" charset="0"/>
              <a:buChar char="•"/>
            </a:pPr>
            <a:r>
              <a:rPr lang="en-US" altLang="ko-KR" sz="900" b="1">
                <a:latin typeface="Arial" panose="020B0604020202020204" pitchFamily="34" charset="0"/>
                <a:ea typeface="Arial"/>
                <a:cs typeface="Arial" panose="020B0604020202020204" pitchFamily="34" charset="0"/>
                <a:sym typeface="Arial"/>
              </a:rPr>
              <a:t>GK-2A</a:t>
            </a:r>
            <a:r>
              <a:rPr lang="en-US" altLang="ko-KR" sz="900">
                <a:latin typeface="Arial" panose="020B0604020202020204" pitchFamily="34" charset="0"/>
                <a:ea typeface="Arial"/>
                <a:cs typeface="Arial" panose="020B0604020202020204" pitchFamily="34" charset="0"/>
                <a:sym typeface="Arial"/>
              </a:rPr>
              <a:t>: Level 2 AOD product</a:t>
            </a:r>
            <a:endParaRPr lang="en-CA" altLang="ko-KR" sz="900">
              <a:latin typeface="Arial" panose="020B0604020202020204" pitchFamily="34" charset="0"/>
              <a:ea typeface="Arial"/>
              <a:cs typeface="Arial" panose="020B0604020202020204" pitchFamily="34" charset="0"/>
              <a:sym typeface="Arial"/>
            </a:endParaRPr>
          </a:p>
        </p:txBody>
      </p:sp>
      <p:grpSp>
        <p:nvGrpSpPr>
          <p:cNvPr id="35" name="그룹 34">
            <a:extLst>
              <a:ext uri="{FF2B5EF4-FFF2-40B4-BE49-F238E27FC236}">
                <a16:creationId xmlns:a16="http://schemas.microsoft.com/office/drawing/2014/main" id="{4B037BC3-1E2D-86F8-C585-BB31A5FB32D5}"/>
              </a:ext>
            </a:extLst>
          </p:cNvPr>
          <p:cNvGrpSpPr/>
          <p:nvPr/>
        </p:nvGrpSpPr>
        <p:grpSpPr>
          <a:xfrm>
            <a:off x="55158" y="907691"/>
            <a:ext cx="2020475" cy="1065889"/>
            <a:chOff x="8639235" y="-25077"/>
            <a:chExt cx="1719965" cy="907357"/>
          </a:xfrm>
        </p:grpSpPr>
        <p:grpSp>
          <p:nvGrpSpPr>
            <p:cNvPr id="36" name="그룹 35">
              <a:extLst>
                <a:ext uri="{FF2B5EF4-FFF2-40B4-BE49-F238E27FC236}">
                  <a16:creationId xmlns:a16="http://schemas.microsoft.com/office/drawing/2014/main" id="{7A1034E1-16F9-AE29-4829-2DC964A00D06}"/>
                </a:ext>
              </a:extLst>
            </p:cNvPr>
            <p:cNvGrpSpPr/>
            <p:nvPr/>
          </p:nvGrpSpPr>
          <p:grpSpPr>
            <a:xfrm>
              <a:off x="8821202" y="121579"/>
              <a:ext cx="1486029" cy="723479"/>
              <a:chOff x="7448319" y="70526"/>
              <a:chExt cx="4491131" cy="2788970"/>
            </a:xfrm>
          </p:grpSpPr>
          <p:sp>
            <p:nvSpPr>
              <p:cNvPr id="44" name="직사각형 259">
                <a:extLst>
                  <a:ext uri="{FF2B5EF4-FFF2-40B4-BE49-F238E27FC236}">
                    <a16:creationId xmlns:a16="http://schemas.microsoft.com/office/drawing/2014/main" id="{22068854-6CCC-B621-074A-F0D8A4A024E6}"/>
                  </a:ext>
                </a:extLst>
              </p:cNvPr>
              <p:cNvSpPr/>
              <p:nvPr/>
            </p:nvSpPr>
            <p:spPr>
              <a:xfrm>
                <a:off x="11039450" y="70526"/>
                <a:ext cx="900000" cy="2316344"/>
              </a:xfrm>
              <a:prstGeom prst="roundRect">
                <a:avLst>
                  <a:gd name="adj" fmla="val 119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45" name="직사각형 258">
                <a:extLst>
                  <a:ext uri="{FF2B5EF4-FFF2-40B4-BE49-F238E27FC236}">
                    <a16:creationId xmlns:a16="http://schemas.microsoft.com/office/drawing/2014/main" id="{D1459004-F8A9-6A0F-82DA-C2D71C11DE4A}"/>
                  </a:ext>
                </a:extLst>
              </p:cNvPr>
              <p:cNvSpPr/>
              <p:nvPr/>
            </p:nvSpPr>
            <p:spPr>
              <a:xfrm>
                <a:off x="7448319" y="72488"/>
                <a:ext cx="3562259" cy="2316342"/>
              </a:xfrm>
              <a:prstGeom prst="roundRect">
                <a:avLst>
                  <a:gd name="adj" fmla="val 558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46" name="직사각형 258">
                <a:extLst>
                  <a:ext uri="{FF2B5EF4-FFF2-40B4-BE49-F238E27FC236}">
                    <a16:creationId xmlns:a16="http://schemas.microsoft.com/office/drawing/2014/main" id="{F09BDA10-5CB8-CABD-EBE5-C53D11FF992E}"/>
                  </a:ext>
                </a:extLst>
              </p:cNvPr>
              <p:cNvSpPr/>
              <p:nvPr/>
            </p:nvSpPr>
            <p:spPr>
              <a:xfrm>
                <a:off x="7448319" y="2420630"/>
                <a:ext cx="4491131" cy="438866"/>
              </a:xfrm>
              <a:prstGeom prst="roundRect">
                <a:avLst>
                  <a:gd name="adj" fmla="val 17606"/>
                </a:avLst>
              </a:prstGeom>
              <a:solidFill>
                <a:srgbClr val="FE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6"/>
                  </a:solidFill>
                  <a:latin typeface="Arial" panose="020B0604020202020204" pitchFamily="34" charset="0"/>
                  <a:cs typeface="Arial" panose="020B0604020202020204" pitchFamily="34" charset="0"/>
                </a:endParaRPr>
              </a:p>
            </p:txBody>
          </p:sp>
        </p:grpSp>
        <p:sp>
          <p:nvSpPr>
            <p:cNvPr id="37" name="Rectangle 3">
              <a:extLst>
                <a:ext uri="{FF2B5EF4-FFF2-40B4-BE49-F238E27FC236}">
                  <a16:creationId xmlns:a16="http://schemas.microsoft.com/office/drawing/2014/main" id="{D4D06A11-3BB5-3A10-41DB-B01FD1FACD6A}"/>
                </a:ext>
              </a:extLst>
            </p:cNvPr>
            <p:cNvSpPr/>
            <p:nvPr/>
          </p:nvSpPr>
          <p:spPr>
            <a:xfrm>
              <a:off x="9373859" y="-25077"/>
              <a:ext cx="380714"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DOY</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8" name="Rectangle 3">
              <a:extLst>
                <a:ext uri="{FF2B5EF4-FFF2-40B4-BE49-F238E27FC236}">
                  <a16:creationId xmlns:a16="http://schemas.microsoft.com/office/drawing/2014/main" id="{EB3E1009-9DEC-EBD1-231C-E6FDDD6F7E4D}"/>
                </a:ext>
              </a:extLst>
            </p:cNvPr>
            <p:cNvSpPr/>
            <p:nvPr/>
          </p:nvSpPr>
          <p:spPr>
            <a:xfrm rot="16200000">
              <a:off x="8484735" y="447350"/>
              <a:ext cx="493665"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Stations</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9" name="Rectangle 3">
              <a:extLst>
                <a:ext uri="{FF2B5EF4-FFF2-40B4-BE49-F238E27FC236}">
                  <a16:creationId xmlns:a16="http://schemas.microsoft.com/office/drawing/2014/main" id="{66D56CCB-B4D6-712C-0511-A521A2099A81}"/>
                </a:ext>
              </a:extLst>
            </p:cNvPr>
            <p:cNvSpPr/>
            <p:nvPr/>
          </p:nvSpPr>
          <p:spPr>
            <a:xfrm>
              <a:off x="9075888" y="697614"/>
              <a:ext cx="979356"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(station)</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40" name="Rectangle 3">
              <a:extLst>
                <a:ext uri="{FF2B5EF4-FFF2-40B4-BE49-F238E27FC236}">
                  <a16:creationId xmlns:a16="http://schemas.microsoft.com/office/drawing/2014/main" id="{09E9493B-D192-8ECB-D244-A33CE73D8A7B}"/>
                </a:ext>
              </a:extLst>
            </p:cNvPr>
            <p:cNvSpPr/>
            <p:nvPr/>
          </p:nvSpPr>
          <p:spPr>
            <a:xfrm>
              <a:off x="9967238" y="283517"/>
              <a:ext cx="391962" cy="276999"/>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(DOY)</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42" name="Rectangle 3">
              <a:extLst>
                <a:ext uri="{FF2B5EF4-FFF2-40B4-BE49-F238E27FC236}">
                  <a16:creationId xmlns:a16="http://schemas.microsoft.com/office/drawing/2014/main" id="{235B5B73-FAF8-C4B8-A05C-0B10EBE86929}"/>
                </a:ext>
              </a:extLst>
            </p:cNvPr>
            <p:cNvSpPr/>
            <p:nvPr/>
          </p:nvSpPr>
          <p:spPr>
            <a:xfrm>
              <a:off x="9051509" y="332011"/>
              <a:ext cx="685422"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Training</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grpSp>
      <p:pic>
        <p:nvPicPr>
          <p:cNvPr id="5" name="Picture 20">
            <a:hlinkClick r:id="rId9" action="ppaction://hlinksldjump"/>
            <a:extLst>
              <a:ext uri="{FF2B5EF4-FFF2-40B4-BE49-F238E27FC236}">
                <a16:creationId xmlns:a16="http://schemas.microsoft.com/office/drawing/2014/main" id="{BFF615C2-5E74-3F20-7BB3-3CBFAAB85C9A}"/>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그룹 9">
            <a:extLst>
              <a:ext uri="{FF2B5EF4-FFF2-40B4-BE49-F238E27FC236}">
                <a16:creationId xmlns:a16="http://schemas.microsoft.com/office/drawing/2014/main" id="{CAF1D99D-6BE9-931A-F5A2-01E0A3C0D4B9}"/>
              </a:ext>
            </a:extLst>
          </p:cNvPr>
          <p:cNvGrpSpPr/>
          <p:nvPr/>
        </p:nvGrpSpPr>
        <p:grpSpPr>
          <a:xfrm>
            <a:off x="611836" y="3012959"/>
            <a:ext cx="2167020" cy="752855"/>
            <a:chOff x="101349" y="3039494"/>
            <a:chExt cx="2167020" cy="752855"/>
          </a:xfrm>
        </p:grpSpPr>
        <p:sp>
          <p:nvSpPr>
            <p:cNvPr id="6" name="Rectangle 3">
              <a:extLst>
                <a:ext uri="{FF2B5EF4-FFF2-40B4-BE49-F238E27FC236}">
                  <a16:creationId xmlns:a16="http://schemas.microsoft.com/office/drawing/2014/main" id="{62B4FB99-28DC-16D7-B4FE-F8165F45339A}"/>
                </a:ext>
              </a:extLst>
            </p:cNvPr>
            <p:cNvSpPr/>
            <p:nvPr/>
          </p:nvSpPr>
          <p:spPr>
            <a:xfrm>
              <a:off x="101349" y="3146018"/>
              <a:ext cx="2167020" cy="646331"/>
            </a:xfrm>
            <a:prstGeom prst="rect">
              <a:avLst/>
            </a:prstGeom>
          </p:spPr>
          <p:txBody>
            <a:bodyPr wrap="square">
              <a:spAutoFit/>
            </a:bodyPr>
            <a:lstStyle/>
            <a:p>
              <a:pPr>
                <a:buClr>
                  <a:srgbClr val="000000"/>
                </a:buClr>
                <a:buSzPct val="100000"/>
              </a:pPr>
              <a:r>
                <a:rPr lang="en-US" altLang="ko-KR" sz="1200" b="1">
                  <a:solidFill>
                    <a:schemeClr val="bg2">
                      <a:lumMod val="10000"/>
                    </a:schemeClr>
                  </a:solidFill>
                  <a:latin typeface="Arial" panose="020B0604020202020204" pitchFamily="34" charset="0"/>
                  <a:ea typeface="Arial"/>
                  <a:cs typeface="Arial" panose="020B0604020202020204" pitchFamily="34" charset="0"/>
                  <a:sym typeface="Arial"/>
                </a:rPr>
                <a:t>             </a:t>
              </a:r>
            </a:p>
            <a:p>
              <a:pPr>
                <a:buClr>
                  <a:srgbClr val="000000"/>
                </a:buClr>
                <a:buSzPct val="100000"/>
              </a:pPr>
              <a:r>
                <a:rPr lang="en-US" altLang="ko-KR" sz="1200" b="1">
                  <a:solidFill>
                    <a:schemeClr val="bg2">
                      <a:lumMod val="10000"/>
                    </a:schemeClr>
                  </a:solidFill>
                  <a:latin typeface="Arial" panose="020B0604020202020204" pitchFamily="34" charset="0"/>
                  <a:ea typeface="Arial"/>
                  <a:cs typeface="Arial" panose="020B0604020202020204" pitchFamily="34" charset="0"/>
                  <a:sym typeface="Arial"/>
                </a:rPr>
                <a:t>16 March, 2021</a:t>
              </a:r>
            </a:p>
            <a:p>
              <a:pPr>
                <a:buClr>
                  <a:srgbClr val="000000"/>
                </a:buClr>
                <a:buSzPct val="100000"/>
              </a:pPr>
              <a:r>
                <a:rPr lang="ru-RU" altLang="ko-KR" sz="1200" b="1">
                  <a:solidFill>
                    <a:schemeClr val="bg2">
                      <a:lumMod val="10000"/>
                    </a:schemeClr>
                  </a:solidFill>
                  <a:latin typeface="Arial" panose="020B0604020202020204" pitchFamily="34" charset="0"/>
                  <a:ea typeface="Arial"/>
                  <a:cs typeface="Arial" panose="020B0604020202020204" pitchFamily="34" charset="0"/>
                  <a:sym typeface="Arial"/>
                </a:rPr>
                <a:t>(</a:t>
              </a:r>
              <a:r>
                <a:rPr lang="en-CA" altLang="ko-KR" sz="1200" b="1">
                  <a:solidFill>
                    <a:schemeClr val="bg2">
                      <a:lumMod val="10000"/>
                    </a:schemeClr>
                  </a:solidFill>
                  <a:latin typeface="Arial" panose="020B0604020202020204" pitchFamily="34" charset="0"/>
                  <a:ea typeface="Arial"/>
                  <a:cs typeface="Arial" panose="020B0604020202020204" pitchFamily="34" charset="0"/>
                  <a:sym typeface="Arial"/>
                </a:rPr>
                <a:t>DOY 75)</a:t>
              </a:r>
              <a:endParaRPr lang="en-US" altLang="ko-KR" sz="1200" b="1">
                <a:solidFill>
                  <a:schemeClr val="bg2">
                    <a:lumMod val="10000"/>
                  </a:schemeClr>
                </a:solidFill>
                <a:latin typeface="Arial" panose="020B0604020202020204" pitchFamily="34" charset="0"/>
                <a:ea typeface="Arial"/>
                <a:cs typeface="Arial" panose="020B0604020202020204" pitchFamily="34" charset="0"/>
                <a:sym typeface="Arial"/>
              </a:endParaRPr>
            </a:p>
          </p:txBody>
        </p:sp>
        <p:pic>
          <p:nvPicPr>
            <p:cNvPr id="7" name="그림 6" descr="로고이(가) 표시된 사진&#10;&#10;자동 생성된 설명">
              <a:extLst>
                <a:ext uri="{FF2B5EF4-FFF2-40B4-BE49-F238E27FC236}">
                  <a16:creationId xmlns:a16="http://schemas.microsoft.com/office/drawing/2014/main" id="{67EBF568-C45F-574E-05CA-29BFB3D18347}"/>
                </a:ext>
              </a:extLst>
            </p:cNvPr>
            <p:cNvPicPr>
              <a:picLocks noChangeAspect="1"/>
            </p:cNvPicPr>
            <p:nvPr/>
          </p:nvPicPr>
          <p:blipFill rotWithShape="1">
            <a:blip r:embed="rId11">
              <a:extLst>
                <a:ext uri="{28A0092B-C50C-407E-A947-70E740481C1C}">
                  <a14:useLocalDpi xmlns:a14="http://schemas.microsoft.com/office/drawing/2010/main" val="0"/>
                </a:ext>
              </a:extLst>
            </a:blip>
            <a:srcRect l="-16344" t="15106" b="28231"/>
            <a:stretch/>
          </p:blipFill>
          <p:spPr>
            <a:xfrm>
              <a:off x="101349" y="3039494"/>
              <a:ext cx="652646" cy="282093"/>
            </a:xfrm>
            <a:prstGeom prst="rect">
              <a:avLst/>
            </a:prstGeom>
          </p:spPr>
        </p:pic>
      </p:grpSp>
      <p:sp>
        <p:nvSpPr>
          <p:cNvPr id="47" name="TextBox 46">
            <a:extLst>
              <a:ext uri="{FF2B5EF4-FFF2-40B4-BE49-F238E27FC236}">
                <a16:creationId xmlns:a16="http://schemas.microsoft.com/office/drawing/2014/main" id="{0B61303B-4084-8044-87C2-719FF2980263}"/>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48" name="Picture 12">
            <a:hlinkClick r:id="rId12" action="ppaction://hlinksldjump"/>
            <a:extLst>
              <a:ext uri="{FF2B5EF4-FFF2-40B4-BE49-F238E27FC236}">
                <a16:creationId xmlns:a16="http://schemas.microsoft.com/office/drawing/2014/main" id="{1A4BD6E6-0FD0-114C-97EF-DD49AF4704C1}"/>
              </a:ext>
            </a:extLst>
          </p:cNvPr>
          <p:cNvPicPr>
            <a:picLocks noChangeAspect="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hlinkClick r:id="rId14" action="ppaction://hlinksldjump"/>
            <a:extLst>
              <a:ext uri="{FF2B5EF4-FFF2-40B4-BE49-F238E27FC236}">
                <a16:creationId xmlns:a16="http://schemas.microsoft.com/office/drawing/2014/main" id="{19BE1ED9-F522-254E-AB53-C0D187EC803E}"/>
              </a:ext>
            </a:extLst>
          </p:cNvPr>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220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12</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normAutofit/>
          </a:bodyPr>
          <a:lstStyle/>
          <a:p>
            <a:r>
              <a:rPr lang="en-US" altLang="ko-KR"/>
              <a:t>Time series comparison on the test station</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4. Result</a:t>
            </a:r>
            <a:endParaRPr lang="ko-KR" altLang="en-US">
              <a:ea typeface="+mn-ea"/>
            </a:endParaRPr>
          </a:p>
        </p:txBody>
      </p:sp>
      <p:sp>
        <p:nvSpPr>
          <p:cNvPr id="5" name="Rectangle 3">
            <a:extLst>
              <a:ext uri="{FF2B5EF4-FFF2-40B4-BE49-F238E27FC236}">
                <a16:creationId xmlns:a16="http://schemas.microsoft.com/office/drawing/2014/main" id="{2EF1A261-84A7-AFE3-0DA8-1D4464AE80F0}"/>
              </a:ext>
            </a:extLst>
          </p:cNvPr>
          <p:cNvSpPr/>
          <p:nvPr/>
        </p:nvSpPr>
        <p:spPr>
          <a:xfrm>
            <a:off x="647878" y="4576353"/>
            <a:ext cx="11229796" cy="1569660"/>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The time series of </a:t>
            </a:r>
            <a:r>
              <a:rPr lang="en-CA" altLang="ko-KR" sz="1600" err="1">
                <a:solidFill>
                  <a:schemeClr val="bg2">
                    <a:lumMod val="10000"/>
                  </a:schemeClr>
                </a:solidFill>
                <a:latin typeface="Arial" panose="020B0604020202020204" pitchFamily="34" charset="0"/>
                <a:ea typeface="Arial"/>
                <a:cs typeface="Arial" panose="020B0604020202020204" pitchFamily="34" charset="0"/>
                <a:sym typeface="Arial"/>
              </a:rPr>
              <a:t>LightGBM</a:t>
            </a: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-based estimated AOD for both model with CAMS and AERONET AOD for December 2020 at AERONET test station (Ulsan, South Korea)</a:t>
            </a:r>
          </a:p>
          <a:p>
            <a:pPr marL="285750" indent="-285750">
              <a:buClr>
                <a:srgbClr val="000000"/>
              </a:buClr>
              <a:buSzPct val="100000"/>
              <a:buFont typeface="Arial" panose="020B0604020202020204" pitchFamily="34" charset="0"/>
              <a:buChar char="•"/>
            </a:pPr>
            <a:endParaRPr lang="en-CA" altLang="ko-KR" sz="8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Overall, the </a:t>
            </a:r>
            <a:r>
              <a:rPr lang="en-US" altLang="ko-KR" sz="1600" err="1">
                <a:solidFill>
                  <a:schemeClr val="bg2">
                    <a:lumMod val="10000"/>
                  </a:schemeClr>
                </a:solidFill>
                <a:latin typeface="Arial" panose="020B0604020202020204" pitchFamily="34" charset="0"/>
                <a:ea typeface="Arial"/>
                <a:cs typeface="Arial" panose="020B0604020202020204" pitchFamily="34" charset="0"/>
                <a:sym typeface="Arial"/>
              </a:rPr>
              <a:t>LightGBM</a:t>
            </a: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-based model estimates AOD with similar patterns to AERONET and CAMS AOD</a:t>
            </a:r>
          </a:p>
          <a:p>
            <a:pPr>
              <a:buClr>
                <a:srgbClr val="000000"/>
              </a:buClr>
              <a:buSzPct val="100000"/>
            </a:pPr>
            <a:endParaRPr lang="en-CA" altLang="ko-KR" sz="8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The daytime TOA model shows more similar time series pattern to AERONET AOD than the all-day BT model</a:t>
            </a:r>
          </a:p>
          <a:p>
            <a:pPr marL="285750" indent="-285750">
              <a:buClr>
                <a:srgbClr val="000000"/>
              </a:buClr>
              <a:buSzPct val="100000"/>
              <a:buFont typeface="Arial" panose="020B0604020202020204" pitchFamily="34" charset="0"/>
              <a:buChar char="•"/>
            </a:pPr>
            <a:endParaRPr lang="en-US" altLang="ko-KR" sz="1600">
              <a:solidFill>
                <a:schemeClr val="bg2">
                  <a:lumMod val="10000"/>
                </a:schemeClr>
              </a:solidFill>
              <a:latin typeface="Arial" panose="020B0604020202020204" pitchFamily="34" charset="0"/>
              <a:ea typeface="Arial"/>
              <a:cs typeface="Arial" panose="020B0604020202020204" pitchFamily="34" charset="0"/>
              <a:sym typeface="Arial"/>
            </a:endParaRPr>
          </a:p>
        </p:txBody>
      </p:sp>
      <p:grpSp>
        <p:nvGrpSpPr>
          <p:cNvPr id="6" name="그룹 5">
            <a:extLst>
              <a:ext uri="{FF2B5EF4-FFF2-40B4-BE49-F238E27FC236}">
                <a16:creationId xmlns:a16="http://schemas.microsoft.com/office/drawing/2014/main" id="{AD027CED-1F22-FF07-33F1-929DAE79CC40}"/>
              </a:ext>
            </a:extLst>
          </p:cNvPr>
          <p:cNvGrpSpPr/>
          <p:nvPr/>
        </p:nvGrpSpPr>
        <p:grpSpPr>
          <a:xfrm>
            <a:off x="55158" y="907691"/>
            <a:ext cx="2020475" cy="1065889"/>
            <a:chOff x="8639235" y="-25077"/>
            <a:chExt cx="1719965" cy="907357"/>
          </a:xfrm>
        </p:grpSpPr>
        <p:grpSp>
          <p:nvGrpSpPr>
            <p:cNvPr id="8" name="그룹 7">
              <a:extLst>
                <a:ext uri="{FF2B5EF4-FFF2-40B4-BE49-F238E27FC236}">
                  <a16:creationId xmlns:a16="http://schemas.microsoft.com/office/drawing/2014/main" id="{D3CFEBA0-7F17-3476-66D5-A395C49555F9}"/>
                </a:ext>
              </a:extLst>
            </p:cNvPr>
            <p:cNvGrpSpPr/>
            <p:nvPr/>
          </p:nvGrpSpPr>
          <p:grpSpPr>
            <a:xfrm>
              <a:off x="8821202" y="121579"/>
              <a:ext cx="1486029" cy="723479"/>
              <a:chOff x="7448319" y="70526"/>
              <a:chExt cx="4491131" cy="2788970"/>
            </a:xfrm>
          </p:grpSpPr>
          <p:sp>
            <p:nvSpPr>
              <p:cNvPr id="19" name="직사각형 259">
                <a:extLst>
                  <a:ext uri="{FF2B5EF4-FFF2-40B4-BE49-F238E27FC236}">
                    <a16:creationId xmlns:a16="http://schemas.microsoft.com/office/drawing/2014/main" id="{803057A0-6D23-F8F9-2E28-B0DDA078ED95}"/>
                  </a:ext>
                </a:extLst>
              </p:cNvPr>
              <p:cNvSpPr/>
              <p:nvPr/>
            </p:nvSpPr>
            <p:spPr>
              <a:xfrm>
                <a:off x="11039450" y="70526"/>
                <a:ext cx="900000" cy="2316344"/>
              </a:xfrm>
              <a:prstGeom prst="roundRect">
                <a:avLst>
                  <a:gd name="adj" fmla="val 119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20" name="직사각형 258">
                <a:extLst>
                  <a:ext uri="{FF2B5EF4-FFF2-40B4-BE49-F238E27FC236}">
                    <a16:creationId xmlns:a16="http://schemas.microsoft.com/office/drawing/2014/main" id="{F1B677D5-27C5-F376-ED5D-F82F5595B470}"/>
                  </a:ext>
                </a:extLst>
              </p:cNvPr>
              <p:cNvSpPr/>
              <p:nvPr/>
            </p:nvSpPr>
            <p:spPr>
              <a:xfrm>
                <a:off x="7448319" y="72488"/>
                <a:ext cx="3562259" cy="2316342"/>
              </a:xfrm>
              <a:prstGeom prst="roundRect">
                <a:avLst>
                  <a:gd name="adj" fmla="val 558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21" name="직사각형 258">
                <a:extLst>
                  <a:ext uri="{FF2B5EF4-FFF2-40B4-BE49-F238E27FC236}">
                    <a16:creationId xmlns:a16="http://schemas.microsoft.com/office/drawing/2014/main" id="{90ECE775-540A-3592-F92C-A0EEBC26DF5F}"/>
                  </a:ext>
                </a:extLst>
              </p:cNvPr>
              <p:cNvSpPr/>
              <p:nvPr/>
            </p:nvSpPr>
            <p:spPr>
              <a:xfrm>
                <a:off x="7448319" y="2420630"/>
                <a:ext cx="4491131" cy="438866"/>
              </a:xfrm>
              <a:prstGeom prst="roundRect">
                <a:avLst>
                  <a:gd name="adj" fmla="val 17606"/>
                </a:avLst>
              </a:prstGeom>
              <a:solidFill>
                <a:srgbClr val="FB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6"/>
                  </a:solidFill>
                  <a:latin typeface="Arial" panose="020B0604020202020204" pitchFamily="34" charset="0"/>
                  <a:cs typeface="Arial" panose="020B0604020202020204" pitchFamily="34" charset="0"/>
                </a:endParaRPr>
              </a:p>
            </p:txBody>
          </p:sp>
        </p:grpSp>
        <p:sp>
          <p:nvSpPr>
            <p:cNvPr id="9" name="Rectangle 3">
              <a:extLst>
                <a:ext uri="{FF2B5EF4-FFF2-40B4-BE49-F238E27FC236}">
                  <a16:creationId xmlns:a16="http://schemas.microsoft.com/office/drawing/2014/main" id="{AB4FEDD9-9781-8AFA-90AE-0C5BEEF15B8A}"/>
                </a:ext>
              </a:extLst>
            </p:cNvPr>
            <p:cNvSpPr/>
            <p:nvPr/>
          </p:nvSpPr>
          <p:spPr>
            <a:xfrm>
              <a:off x="9373859" y="-25077"/>
              <a:ext cx="380714"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DOY</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10" name="Rectangle 3">
              <a:extLst>
                <a:ext uri="{FF2B5EF4-FFF2-40B4-BE49-F238E27FC236}">
                  <a16:creationId xmlns:a16="http://schemas.microsoft.com/office/drawing/2014/main" id="{2BC83993-7765-E0F8-01E8-C4D108138C0D}"/>
                </a:ext>
              </a:extLst>
            </p:cNvPr>
            <p:cNvSpPr/>
            <p:nvPr/>
          </p:nvSpPr>
          <p:spPr>
            <a:xfrm rot="16200000">
              <a:off x="8484735" y="447350"/>
              <a:ext cx="493665"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Stations</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16" name="Rectangle 3">
              <a:extLst>
                <a:ext uri="{FF2B5EF4-FFF2-40B4-BE49-F238E27FC236}">
                  <a16:creationId xmlns:a16="http://schemas.microsoft.com/office/drawing/2014/main" id="{84725A2F-ACFB-6951-8CB6-EEDF62C90620}"/>
                </a:ext>
              </a:extLst>
            </p:cNvPr>
            <p:cNvSpPr/>
            <p:nvPr/>
          </p:nvSpPr>
          <p:spPr>
            <a:xfrm>
              <a:off x="9075888" y="697614"/>
              <a:ext cx="979356"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(station)</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17" name="Rectangle 3">
              <a:extLst>
                <a:ext uri="{FF2B5EF4-FFF2-40B4-BE49-F238E27FC236}">
                  <a16:creationId xmlns:a16="http://schemas.microsoft.com/office/drawing/2014/main" id="{E0EE5FEE-32F6-CE94-2B2E-15F6ECA67C6B}"/>
                </a:ext>
              </a:extLst>
            </p:cNvPr>
            <p:cNvSpPr/>
            <p:nvPr/>
          </p:nvSpPr>
          <p:spPr>
            <a:xfrm>
              <a:off x="9967238" y="283517"/>
              <a:ext cx="391962" cy="276999"/>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(DOY)</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18" name="Rectangle 3">
              <a:extLst>
                <a:ext uri="{FF2B5EF4-FFF2-40B4-BE49-F238E27FC236}">
                  <a16:creationId xmlns:a16="http://schemas.microsoft.com/office/drawing/2014/main" id="{6ABCFE9F-6752-577C-4F54-CE5678A49827}"/>
                </a:ext>
              </a:extLst>
            </p:cNvPr>
            <p:cNvSpPr/>
            <p:nvPr/>
          </p:nvSpPr>
          <p:spPr>
            <a:xfrm>
              <a:off x="9051509" y="332011"/>
              <a:ext cx="685422"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Training</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grpSp>
      <p:pic>
        <p:nvPicPr>
          <p:cNvPr id="31" name="그림 30">
            <a:extLst>
              <a:ext uri="{FF2B5EF4-FFF2-40B4-BE49-F238E27FC236}">
                <a16:creationId xmlns:a16="http://schemas.microsoft.com/office/drawing/2014/main" id="{527DDBD4-B7EA-3472-25E5-DCFCBCFB4515}"/>
              </a:ext>
            </a:extLst>
          </p:cNvPr>
          <p:cNvPicPr>
            <a:picLocks noChangeAspect="1"/>
          </p:cNvPicPr>
          <p:nvPr/>
        </p:nvPicPr>
        <p:blipFill rotWithShape="1">
          <a:blip r:embed="rId3"/>
          <a:srcRect t="6699"/>
          <a:stretch/>
        </p:blipFill>
        <p:spPr>
          <a:xfrm>
            <a:off x="2112082" y="1195823"/>
            <a:ext cx="4680000" cy="2914570"/>
          </a:xfrm>
          <a:prstGeom prst="rect">
            <a:avLst/>
          </a:prstGeom>
        </p:spPr>
      </p:pic>
      <p:pic>
        <p:nvPicPr>
          <p:cNvPr id="33" name="그림 32">
            <a:extLst>
              <a:ext uri="{FF2B5EF4-FFF2-40B4-BE49-F238E27FC236}">
                <a16:creationId xmlns:a16="http://schemas.microsoft.com/office/drawing/2014/main" id="{DCCF7377-6610-A14A-F8D8-3B3E733472E4}"/>
              </a:ext>
            </a:extLst>
          </p:cNvPr>
          <p:cNvPicPr>
            <a:picLocks noChangeAspect="1"/>
          </p:cNvPicPr>
          <p:nvPr/>
        </p:nvPicPr>
        <p:blipFill rotWithShape="1">
          <a:blip r:embed="rId4"/>
          <a:srcRect t="6699"/>
          <a:stretch/>
        </p:blipFill>
        <p:spPr>
          <a:xfrm>
            <a:off x="7086899" y="1195823"/>
            <a:ext cx="4680000" cy="2914571"/>
          </a:xfrm>
          <a:prstGeom prst="rect">
            <a:avLst/>
          </a:prstGeom>
        </p:spPr>
      </p:pic>
      <p:sp>
        <p:nvSpPr>
          <p:cNvPr id="34" name="Rectangle 3">
            <a:extLst>
              <a:ext uri="{FF2B5EF4-FFF2-40B4-BE49-F238E27FC236}">
                <a16:creationId xmlns:a16="http://schemas.microsoft.com/office/drawing/2014/main" id="{CF6D1873-F854-0D6F-DDD6-77FA34660B19}"/>
              </a:ext>
            </a:extLst>
          </p:cNvPr>
          <p:cNvSpPr/>
          <p:nvPr/>
        </p:nvSpPr>
        <p:spPr>
          <a:xfrm>
            <a:off x="8534578" y="973390"/>
            <a:ext cx="3657422" cy="307777"/>
          </a:xfrm>
          <a:prstGeom prst="rect">
            <a:avLst/>
          </a:prstGeom>
        </p:spPr>
        <p:txBody>
          <a:bodyPr wrap="square">
            <a:spAutoFit/>
          </a:bodyPr>
          <a:lstStyle/>
          <a:p>
            <a:pPr>
              <a:buClr>
                <a:srgbClr val="000000"/>
              </a:buClr>
              <a:buSzPct val="100000"/>
            </a:pPr>
            <a:r>
              <a:rPr lang="en-US" altLang="ko-KR" sz="1400" b="1">
                <a:solidFill>
                  <a:schemeClr val="bg2">
                    <a:lumMod val="10000"/>
                  </a:schemeClr>
                </a:solidFill>
                <a:latin typeface="Arial" panose="020B0604020202020204" pitchFamily="34" charset="0"/>
                <a:ea typeface="Arial"/>
                <a:cs typeface="Arial" panose="020B0604020202020204" pitchFamily="34" charset="0"/>
                <a:sym typeface="Arial"/>
              </a:rPr>
              <a:t>AERONET station: KORUS_UNIST_Ulsan</a:t>
            </a:r>
          </a:p>
        </p:txBody>
      </p:sp>
      <p:pic>
        <p:nvPicPr>
          <p:cNvPr id="11" name="Picture 20">
            <a:hlinkClick r:id="rId5" action="ppaction://hlinksldjump"/>
            <a:extLst>
              <a:ext uri="{FF2B5EF4-FFF2-40B4-BE49-F238E27FC236}">
                <a16:creationId xmlns:a16="http://schemas.microsoft.com/office/drawing/2014/main" id="{2E855D66-8403-2712-1BFE-07A6F93078FF}"/>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CA7038E-7D3B-F141-8FB8-4A4E7C3883D7}"/>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24" name="Picture 12">
            <a:hlinkClick r:id="rId7" action="ppaction://hlinksldjump"/>
            <a:extLst>
              <a:ext uri="{FF2B5EF4-FFF2-40B4-BE49-F238E27FC236}">
                <a16:creationId xmlns:a16="http://schemas.microsoft.com/office/drawing/2014/main" id="{1682ED90-7D69-4349-BB00-1B50AD07E0F9}"/>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hlinkClick r:id="rId9" action="ppaction://hlinksldjump"/>
            <a:extLst>
              <a:ext uri="{FF2B5EF4-FFF2-40B4-BE49-F238E27FC236}">
                <a16:creationId xmlns:a16="http://schemas.microsoft.com/office/drawing/2014/main" id="{ECACFDBB-10A6-6E40-A973-DF51E941EDA7}"/>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942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13</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sz="3200" b="1" kern="1200">
                <a:solidFill>
                  <a:srgbClr val="FFFFFF"/>
                </a:solidFill>
                <a:effectLst/>
                <a:latin typeface="Arial" panose="020B0604020202020204" pitchFamily="34" charset="0"/>
                <a:ea typeface="Pretendard Variable Black" pitchFamily="2" charset="-127"/>
                <a:cs typeface="Arial" panose="020B0604020202020204" pitchFamily="34" charset="0"/>
              </a:rPr>
              <a:t>Summary and conclusion</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5. Conclusion</a:t>
            </a:r>
            <a:endParaRPr lang="ko-KR" altLang="en-US">
              <a:ea typeface="+mn-ea"/>
            </a:endParaRPr>
          </a:p>
        </p:txBody>
      </p:sp>
      <p:sp>
        <p:nvSpPr>
          <p:cNvPr id="5" name="Rectangle 3">
            <a:extLst>
              <a:ext uri="{FF2B5EF4-FFF2-40B4-BE49-F238E27FC236}">
                <a16:creationId xmlns:a16="http://schemas.microsoft.com/office/drawing/2014/main" id="{086EF4A0-DAD0-3265-CB2C-D48693BF1402}"/>
              </a:ext>
            </a:extLst>
          </p:cNvPr>
          <p:cNvSpPr/>
          <p:nvPr/>
        </p:nvSpPr>
        <p:spPr>
          <a:xfrm>
            <a:off x="412056" y="1551006"/>
            <a:ext cx="11419386" cy="2554545"/>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Hourly AOD at 550 nm was estimated using data from geostationary satellite, GK-2A, through machine learning-based models (i.e., </a:t>
            </a:r>
            <a:r>
              <a:rPr lang="en-US" altLang="ko-KR" sz="1600" dirty="0" err="1">
                <a:solidFill>
                  <a:schemeClr val="bg2">
                    <a:lumMod val="10000"/>
                  </a:schemeClr>
                </a:solidFill>
                <a:latin typeface="Arial" panose="020B0604020202020204" pitchFamily="34" charset="0"/>
                <a:ea typeface="Arial"/>
                <a:cs typeface="Arial" panose="020B0604020202020204" pitchFamily="34" charset="0"/>
                <a:sym typeface="Arial"/>
              </a:rPr>
              <a:t>LightGBM</a:t>
            </a: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a:t>
            </a:r>
          </a:p>
          <a:p>
            <a:pPr algn="just">
              <a:buClr>
                <a:srgbClr val="000000"/>
              </a:buClr>
              <a:buSzPct val="100000"/>
            </a:pPr>
            <a:endParaRPr lang="en-US" altLang="ko-KR" sz="1600" dirty="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dirty="0">
                <a:solidFill>
                  <a:schemeClr val="bg2">
                    <a:lumMod val="10000"/>
                  </a:schemeClr>
                </a:solidFill>
                <a:latin typeface="Arial" panose="020B0604020202020204" pitchFamily="34" charset="0"/>
                <a:ea typeface="Arial"/>
                <a:cs typeface="Arial" panose="020B0604020202020204" pitchFamily="34" charset="0"/>
                <a:sym typeface="Arial"/>
              </a:rPr>
              <a:t>The estimated AOD was validated with in-situ reference AERONET AOD by k-fold cross validation (random and temporal), and tested using test datasets separated by DOY and station which were not used for training</a:t>
            </a:r>
          </a:p>
          <a:p>
            <a:pPr algn="just">
              <a:buClr>
                <a:srgbClr val="000000"/>
              </a:buClr>
              <a:buSzPct val="100000"/>
            </a:pPr>
            <a:endParaRPr lang="en-US" altLang="ko-KR" sz="1600" dirty="0">
              <a:solidFill>
                <a:srgbClr val="000000"/>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CA" altLang="ko-KR" sz="1600" dirty="0">
                <a:solidFill>
                  <a:srgbClr val="000000"/>
                </a:solidFill>
                <a:latin typeface="Arial" panose="020B0604020202020204" pitchFamily="34" charset="0"/>
                <a:ea typeface="Arial"/>
                <a:cs typeface="Arial" panose="020B0604020202020204" pitchFamily="34" charset="0"/>
                <a:sym typeface="Arial"/>
              </a:rPr>
              <a:t>The estimated AODs during day and night by each scheme were mapped and its spatiotemporal distributions were compared with AHI-YAER, CAMS, GK-2A, and AERONET AOD product</a:t>
            </a:r>
          </a:p>
          <a:p>
            <a:pPr marL="285750" indent="-285750" algn="just">
              <a:buClr>
                <a:srgbClr val="000000"/>
              </a:buClr>
              <a:buSzPct val="100000"/>
              <a:buFont typeface="Arial" panose="020B0604020202020204" pitchFamily="34" charset="0"/>
              <a:buChar char="•"/>
            </a:pPr>
            <a:endParaRPr lang="en-US" altLang="ko-KR" sz="1600" dirty="0">
              <a:solidFill>
                <a:srgbClr val="000000"/>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US" altLang="ko-KR" sz="1600" dirty="0">
                <a:solidFill>
                  <a:srgbClr val="000000"/>
                </a:solidFill>
                <a:latin typeface="Arial" panose="020B0604020202020204" pitchFamily="34" charset="0"/>
                <a:ea typeface="Arial"/>
                <a:cs typeface="Arial" panose="020B0604020202020204" pitchFamily="34" charset="0"/>
                <a:sym typeface="Arial"/>
              </a:rPr>
              <a:t>Time series comparison of estimated AOD with CAMS and AERONET AOD was conducted for the</a:t>
            </a:r>
            <a:r>
              <a:rPr lang="en-US" altLang="ko-KR" sz="1600" i="1" dirty="0">
                <a:solidFill>
                  <a:srgbClr val="000000"/>
                </a:solidFill>
                <a:latin typeface="Arial" panose="020B0604020202020204" pitchFamily="34" charset="0"/>
                <a:ea typeface="Arial"/>
                <a:cs typeface="Arial" panose="020B0604020202020204" pitchFamily="34" charset="0"/>
                <a:sym typeface="Arial"/>
              </a:rPr>
              <a:t> in-situ</a:t>
            </a:r>
            <a:r>
              <a:rPr lang="en-US" altLang="ko-KR" sz="1600" dirty="0">
                <a:solidFill>
                  <a:srgbClr val="000000"/>
                </a:solidFill>
                <a:latin typeface="Arial" panose="020B0604020202020204" pitchFamily="34" charset="0"/>
                <a:ea typeface="Arial"/>
                <a:cs typeface="Arial" panose="020B0604020202020204" pitchFamily="34" charset="0"/>
                <a:sym typeface="Arial"/>
              </a:rPr>
              <a:t> test station</a:t>
            </a:r>
            <a:endParaRPr lang="en-CA" altLang="ko-KR" sz="1600" dirty="0">
              <a:solidFill>
                <a:srgbClr val="000000"/>
              </a:solidFill>
              <a:latin typeface="Arial" panose="020B0604020202020204" pitchFamily="34" charset="0"/>
              <a:ea typeface="Arial"/>
              <a:cs typeface="Arial" panose="020B0604020202020204" pitchFamily="34" charset="0"/>
              <a:sym typeface="Arial"/>
            </a:endParaRPr>
          </a:p>
        </p:txBody>
      </p:sp>
      <p:sp>
        <p:nvSpPr>
          <p:cNvPr id="6" name="Rectangle 3">
            <a:extLst>
              <a:ext uri="{FF2B5EF4-FFF2-40B4-BE49-F238E27FC236}">
                <a16:creationId xmlns:a16="http://schemas.microsoft.com/office/drawing/2014/main" id="{5AD128A6-AB7C-71D1-AE39-44AF14B57EC3}"/>
              </a:ext>
            </a:extLst>
          </p:cNvPr>
          <p:cNvSpPr/>
          <p:nvPr/>
        </p:nvSpPr>
        <p:spPr>
          <a:xfrm>
            <a:off x="360557" y="4438894"/>
            <a:ext cx="8319888"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Conclusion</a:t>
            </a:r>
          </a:p>
        </p:txBody>
      </p:sp>
      <p:sp>
        <p:nvSpPr>
          <p:cNvPr id="7" name="Rectangle 3">
            <a:extLst>
              <a:ext uri="{FF2B5EF4-FFF2-40B4-BE49-F238E27FC236}">
                <a16:creationId xmlns:a16="http://schemas.microsoft.com/office/drawing/2014/main" id="{534461C3-4975-CFDC-A1DB-66668E8F0BA8}"/>
              </a:ext>
            </a:extLst>
          </p:cNvPr>
          <p:cNvSpPr/>
          <p:nvPr/>
        </p:nvSpPr>
        <p:spPr>
          <a:xfrm>
            <a:off x="412056" y="1153825"/>
            <a:ext cx="8319888"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Summary</a:t>
            </a:r>
          </a:p>
        </p:txBody>
      </p:sp>
      <p:sp>
        <p:nvSpPr>
          <p:cNvPr id="8" name="Rectangle 3">
            <a:extLst>
              <a:ext uri="{FF2B5EF4-FFF2-40B4-BE49-F238E27FC236}">
                <a16:creationId xmlns:a16="http://schemas.microsoft.com/office/drawing/2014/main" id="{DCC47E6A-050D-FC85-C2FD-63BB3C8CA79B}"/>
              </a:ext>
            </a:extLst>
          </p:cNvPr>
          <p:cNvSpPr/>
          <p:nvPr/>
        </p:nvSpPr>
        <p:spPr>
          <a:xfrm>
            <a:off x="360558" y="4845303"/>
            <a:ext cx="11419386" cy="1815882"/>
          </a:xfrm>
          <a:prstGeom prst="rect">
            <a:avLst/>
          </a:prstGeom>
        </p:spPr>
        <p:txBody>
          <a:bodyPr wrap="square">
            <a:spAutoFit/>
          </a:bodyPr>
          <a:lstStyle/>
          <a:p>
            <a:pPr marL="285750" indent="-285750" algn="just">
              <a:buClr>
                <a:srgbClr val="000000"/>
              </a:buClr>
              <a:buSzPct val="100000"/>
              <a:buFont typeface="Arial" panose="020B0604020202020204" pitchFamily="34" charset="0"/>
              <a:buChar char="•"/>
            </a:pPr>
            <a:r>
              <a:rPr lang="en-US" altLang="ko-KR" sz="1600" dirty="0">
                <a:solidFill>
                  <a:srgbClr val="000000"/>
                </a:solidFill>
                <a:latin typeface="Arial" panose="020B0604020202020204" pitchFamily="34" charset="0"/>
                <a:ea typeface="Arial"/>
                <a:cs typeface="Arial" panose="020B0604020202020204" pitchFamily="34" charset="0"/>
                <a:sym typeface="Arial"/>
              </a:rPr>
              <a:t>The model using TOA reflectance as input variables (Daytime TOA model) shows slightly better performance than the model without using TOA reflectance (All-day BT model)</a:t>
            </a:r>
          </a:p>
          <a:p>
            <a:pPr marL="285750" indent="-285750">
              <a:buClr>
                <a:srgbClr val="000000"/>
              </a:buClr>
              <a:buSzPct val="100000"/>
              <a:buFont typeface="Arial" panose="020B0604020202020204" pitchFamily="34" charset="0"/>
              <a:buChar char="•"/>
            </a:pPr>
            <a:endPar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US" altLang="ko-KR" sz="1600" dirty="0">
                <a:solidFill>
                  <a:srgbClr val="000000"/>
                </a:solidFill>
                <a:latin typeface="Arial" panose="020B0604020202020204" pitchFamily="34" charset="0"/>
                <a:ea typeface="Arial"/>
                <a:cs typeface="Arial" panose="020B0604020202020204" pitchFamily="34" charset="0"/>
                <a:sym typeface="Arial"/>
              </a:rPr>
              <a:t>The nighttime AOD was estimated based on a machine learning-based model using geostationary satellite data.</a:t>
            </a:r>
          </a:p>
          <a:p>
            <a:pPr marL="285750" indent="-285750">
              <a:buClr>
                <a:srgbClr val="000000"/>
              </a:buClr>
              <a:buSzPct val="100000"/>
              <a:buFont typeface="Arial" panose="020B0604020202020204" pitchFamily="34" charset="0"/>
              <a:buChar char="•"/>
            </a:pPr>
            <a:endPar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US" altLang="ko-KR" sz="1600" dirty="0">
                <a:solidFill>
                  <a:srgbClr val="000000"/>
                </a:solidFill>
                <a:latin typeface="Arial" panose="020B0604020202020204" pitchFamily="34" charset="0"/>
                <a:ea typeface="Arial"/>
                <a:cs typeface="Arial" panose="020B0604020202020204" pitchFamily="34" charset="0"/>
                <a:sym typeface="Arial"/>
              </a:rPr>
              <a:t>The continuous AOD monitoring will be possible during all-day including nighttime in East Asia</a:t>
            </a:r>
          </a:p>
          <a:p>
            <a:pPr marL="285750" indent="-285750">
              <a:buClr>
                <a:srgbClr val="000000"/>
              </a:buClr>
              <a:buSzPct val="100000"/>
              <a:buFont typeface="Arial" panose="020B0604020202020204" pitchFamily="34" charset="0"/>
              <a:buChar char="•"/>
            </a:pPr>
            <a:endParaRPr lang="en-CA" altLang="ko-KR" sz="1600" dirty="0">
              <a:solidFill>
                <a:schemeClr val="bg2">
                  <a:lumMod val="10000"/>
                </a:schemeClr>
              </a:solidFill>
              <a:latin typeface="Arial" panose="020B0604020202020204" pitchFamily="34" charset="0"/>
              <a:ea typeface="Arial"/>
              <a:cs typeface="Arial" panose="020B0604020202020204" pitchFamily="34" charset="0"/>
              <a:sym typeface="Arial"/>
            </a:endParaRPr>
          </a:p>
        </p:txBody>
      </p:sp>
      <p:pic>
        <p:nvPicPr>
          <p:cNvPr id="9" name="Picture 20">
            <a:hlinkClick r:id="rId3" action="ppaction://hlinksldjump"/>
            <a:extLst>
              <a:ext uri="{FF2B5EF4-FFF2-40B4-BE49-F238E27FC236}">
                <a16:creationId xmlns:a16="http://schemas.microsoft.com/office/drawing/2014/main" id="{7C887C1A-1CFA-B788-B515-E65CD7661CE3}"/>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EC4F00D-5EBF-984B-B7DC-8183EFC0A244}"/>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12" name="Picture 12">
            <a:hlinkClick r:id="rId5" action="ppaction://hlinksldjump"/>
            <a:extLst>
              <a:ext uri="{FF2B5EF4-FFF2-40B4-BE49-F238E27FC236}">
                <a16:creationId xmlns:a16="http://schemas.microsoft.com/office/drawing/2014/main" id="{81D7BA23-0839-214E-8568-5B9F1F0B4519}"/>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hlinkClick r:id="rId7" action="ppaction://hlinksldjump"/>
            <a:extLst>
              <a:ext uri="{FF2B5EF4-FFF2-40B4-BE49-F238E27FC236}">
                <a16:creationId xmlns:a16="http://schemas.microsoft.com/office/drawing/2014/main" id="{D0262779-F213-1647-BA8F-25B68DF90ACB}"/>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14</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a:xfrm>
            <a:off x="742949" y="168062"/>
            <a:ext cx="10515600" cy="643192"/>
          </a:xfrm>
        </p:spPr>
        <p:txBody>
          <a:bodyPr/>
          <a:lstStyle/>
          <a:p>
            <a:r>
              <a:rPr lang="en-US" altLang="ko-KR" sz="3200" b="1" kern="1200" dirty="0">
                <a:solidFill>
                  <a:srgbClr val="FFFFFF"/>
                </a:solidFill>
                <a:effectLst/>
                <a:latin typeface="Arial" panose="020B0604020202020204" pitchFamily="34" charset="0"/>
                <a:ea typeface="Pretendard Variable Black" pitchFamily="2" charset="-127"/>
                <a:cs typeface="Arial" panose="020B0604020202020204" pitchFamily="34" charset="0"/>
              </a:rPr>
              <a:t>Reference</a:t>
            </a:r>
            <a:endParaRPr lang="ko-KR" altLang="en-US" dirty="0"/>
          </a:p>
        </p:txBody>
      </p:sp>
      <p:sp>
        <p:nvSpPr>
          <p:cNvPr id="5" name="Rectangle 3">
            <a:extLst>
              <a:ext uri="{FF2B5EF4-FFF2-40B4-BE49-F238E27FC236}">
                <a16:creationId xmlns:a16="http://schemas.microsoft.com/office/drawing/2014/main" id="{086EF4A0-DAD0-3265-CB2C-D48693BF1402}"/>
              </a:ext>
            </a:extLst>
          </p:cNvPr>
          <p:cNvSpPr/>
          <p:nvPr/>
        </p:nvSpPr>
        <p:spPr>
          <a:xfrm>
            <a:off x="386307" y="1289749"/>
            <a:ext cx="11419386" cy="1815882"/>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400" i="1" dirty="0">
                <a:solidFill>
                  <a:schemeClr val="bg2">
                    <a:lumMod val="10000"/>
                  </a:schemeClr>
                </a:solidFill>
                <a:latin typeface="Arial" panose="020B0604020202020204" pitchFamily="34" charset="0"/>
                <a:ea typeface="Arial"/>
                <a:cs typeface="Arial" panose="020B0604020202020204" pitchFamily="34" charset="0"/>
                <a:sym typeface="Arial"/>
              </a:rPr>
              <a:t>Kang, Y., Kim, M., Kang, E., Cho, D., &amp; </a:t>
            </a:r>
            <a:r>
              <a:rPr lang="en-US" altLang="ko-KR" sz="1400" i="1" dirty="0" err="1">
                <a:solidFill>
                  <a:schemeClr val="bg2">
                    <a:lumMod val="10000"/>
                  </a:schemeClr>
                </a:solidFill>
                <a:latin typeface="Arial" panose="020B0604020202020204" pitchFamily="34" charset="0"/>
                <a:ea typeface="Arial"/>
                <a:cs typeface="Arial" panose="020B0604020202020204" pitchFamily="34" charset="0"/>
                <a:sym typeface="Arial"/>
              </a:rPr>
              <a:t>Im</a:t>
            </a:r>
            <a:r>
              <a:rPr lang="en-US" altLang="ko-KR" sz="1400" i="1" dirty="0">
                <a:solidFill>
                  <a:schemeClr val="bg2">
                    <a:lumMod val="10000"/>
                  </a:schemeClr>
                </a:solidFill>
                <a:latin typeface="Arial" panose="020B0604020202020204" pitchFamily="34" charset="0"/>
                <a:ea typeface="Arial"/>
                <a:cs typeface="Arial" panose="020B0604020202020204" pitchFamily="34" charset="0"/>
                <a:sym typeface="Arial"/>
              </a:rPr>
              <a:t>, J. (2022). Improved retrievals of aerosol optical depth and fine mode fraction from GOCI geostationary satellite data using machine learning over East Asia. ISPRS Journal of Photogrammetry and Remote Sensing, 183, 253-268. </a:t>
            </a:r>
          </a:p>
          <a:p>
            <a:pPr algn="just">
              <a:buClr>
                <a:srgbClr val="000000"/>
              </a:buClr>
              <a:buSzPct val="100000"/>
            </a:pPr>
            <a:endParaRPr lang="en-US" altLang="ko-KR" sz="1400" i="1" dirty="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400" i="1" dirty="0">
                <a:solidFill>
                  <a:schemeClr val="bg2">
                    <a:lumMod val="10000"/>
                  </a:schemeClr>
                </a:solidFill>
                <a:latin typeface="Arial" panose="020B0604020202020204" pitchFamily="34" charset="0"/>
                <a:ea typeface="Arial"/>
                <a:cs typeface="Arial" panose="020B0604020202020204" pitchFamily="34" charset="0"/>
                <a:sym typeface="Arial"/>
              </a:rPr>
              <a:t>Park, S. S., Kim, J., Lee, J., Lee, S., Kim, J. S., Chang, L. S., &amp; </a:t>
            </a:r>
            <a:r>
              <a:rPr lang="en-US" altLang="ko-KR" sz="1400" i="1" dirty="0" err="1">
                <a:solidFill>
                  <a:schemeClr val="bg2">
                    <a:lumMod val="10000"/>
                  </a:schemeClr>
                </a:solidFill>
                <a:latin typeface="Arial" panose="020B0604020202020204" pitchFamily="34" charset="0"/>
                <a:ea typeface="Arial"/>
                <a:cs typeface="Arial" panose="020B0604020202020204" pitchFamily="34" charset="0"/>
                <a:sym typeface="Arial"/>
              </a:rPr>
              <a:t>Ou</a:t>
            </a:r>
            <a:r>
              <a:rPr lang="en-US" altLang="ko-KR" sz="1400" i="1" dirty="0">
                <a:solidFill>
                  <a:schemeClr val="bg2">
                    <a:lumMod val="10000"/>
                  </a:schemeClr>
                </a:solidFill>
                <a:latin typeface="Arial" panose="020B0604020202020204" pitchFamily="34" charset="0"/>
                <a:ea typeface="Arial"/>
                <a:cs typeface="Arial" panose="020B0604020202020204" pitchFamily="34" charset="0"/>
                <a:sym typeface="Arial"/>
              </a:rPr>
              <a:t>, S. (2014). Combined dust detection algorithm by using MODIS infrared channels over East Asia. Remote sensing of environment, 141, 24-39.</a:t>
            </a:r>
          </a:p>
          <a:p>
            <a:pPr algn="just">
              <a:buClr>
                <a:srgbClr val="000000"/>
              </a:buClr>
              <a:buSzPct val="100000"/>
            </a:pPr>
            <a:endParaRPr lang="en-US" altLang="ko-KR" sz="1400" i="1" dirty="0">
              <a:solidFill>
                <a:srgbClr val="000000"/>
              </a:solidFill>
              <a:latin typeface="Arial" panose="020B0604020202020204" pitchFamily="34" charset="0"/>
              <a:ea typeface="Arial"/>
              <a:cs typeface="Arial" panose="020B0604020202020204" pitchFamily="34" charset="0"/>
              <a:sym typeface="Arial"/>
            </a:endParaRPr>
          </a:p>
          <a:p>
            <a:pPr marL="285750" indent="-285750" algn="just">
              <a:buClr>
                <a:srgbClr val="000000"/>
              </a:buClr>
              <a:buSzPct val="100000"/>
              <a:buFont typeface="Arial" panose="020B0604020202020204" pitchFamily="34" charset="0"/>
              <a:buChar char="•"/>
            </a:pPr>
            <a:r>
              <a:rPr lang="en-CA" altLang="ko-KR" sz="1400" i="1" dirty="0">
                <a:solidFill>
                  <a:srgbClr val="000000"/>
                </a:solidFill>
                <a:latin typeface="Arial" panose="020B0604020202020204" pitchFamily="34" charset="0"/>
                <a:ea typeface="Arial"/>
                <a:cs typeface="Arial" panose="020B0604020202020204" pitchFamily="34" charset="0"/>
                <a:sym typeface="Arial"/>
              </a:rPr>
              <a:t>Seidel, F. C., &amp; Popp, C. (2011). Critical surface albedo and its implications to aerosol remote sensing. Atmospheric Measurement Techniques Discussions, 4(6), 7725-7750. </a:t>
            </a:r>
          </a:p>
        </p:txBody>
      </p:sp>
      <p:pic>
        <p:nvPicPr>
          <p:cNvPr id="9" name="Picture 20">
            <a:hlinkClick r:id="rId3" action="ppaction://hlinksldjump"/>
            <a:extLst>
              <a:ext uri="{FF2B5EF4-FFF2-40B4-BE49-F238E27FC236}">
                <a16:creationId xmlns:a16="http://schemas.microsoft.com/office/drawing/2014/main" id="{7C887C1A-1CFA-B788-B515-E65CD7661CE3}"/>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6D6E9A-B00F-214C-AE13-EA95552201CC}"/>
              </a:ext>
            </a:extLst>
          </p:cNvPr>
          <p:cNvSpPr txBox="1"/>
          <p:nvPr/>
        </p:nvSpPr>
        <p:spPr>
          <a:xfrm>
            <a:off x="742949" y="6331148"/>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sp>
        <p:nvSpPr>
          <p:cNvPr id="11" name="TextBox 10">
            <a:extLst>
              <a:ext uri="{FF2B5EF4-FFF2-40B4-BE49-F238E27FC236}">
                <a16:creationId xmlns:a16="http://schemas.microsoft.com/office/drawing/2014/main" id="{1A1ECCB5-5B60-2146-A2CA-78C966DA58C5}"/>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12" name="Picture 12">
            <a:hlinkClick r:id="rId5" action="ppaction://hlinksldjump"/>
            <a:extLst>
              <a:ext uri="{FF2B5EF4-FFF2-40B4-BE49-F238E27FC236}">
                <a16:creationId xmlns:a16="http://schemas.microsoft.com/office/drawing/2014/main" id="{3FD2348E-EA7A-CA40-B1B3-25BC25096151}"/>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hlinkClick r:id="rId7" action="ppaction://hlinksldjump"/>
            <a:extLst>
              <a:ext uri="{FF2B5EF4-FFF2-40B4-BE49-F238E27FC236}">
                <a16:creationId xmlns:a16="http://schemas.microsoft.com/office/drawing/2014/main" id="{73411F65-5BD0-D142-AEB2-0EDDAECD69F7}"/>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7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B469-7D61-4567-C2AA-EF709ACB045F}"/>
              </a:ext>
            </a:extLst>
          </p:cNvPr>
          <p:cNvSpPr txBox="1">
            <a:spLocks/>
          </p:cNvSpPr>
          <p:nvPr/>
        </p:nvSpPr>
        <p:spPr>
          <a:xfrm>
            <a:off x="1313172" y="2994035"/>
            <a:ext cx="6809088" cy="7032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a:solidFill>
                  <a:schemeClr val="bg1"/>
                </a:solidFill>
                <a:latin typeface="Pretendard Variable Black" pitchFamily="2" charset="-127"/>
                <a:ea typeface="Pretendard Variable Black" pitchFamily="2" charset="-127"/>
                <a:cs typeface="Pretendard Variable Black" pitchFamily="2" charset="-127"/>
              </a:defRPr>
            </a:lvl1pPr>
          </a:lstStyle>
          <a:p>
            <a:r>
              <a:rPr lang="en-US" sz="4000" b="1">
                <a:latin typeface="Arial" panose="020B0604020202020204" pitchFamily="34" charset="0"/>
                <a:ea typeface="Pretendard Variable ExtraBold" pitchFamily="2" charset="-127"/>
                <a:cs typeface="Arial" panose="020B0604020202020204" pitchFamily="34" charset="0"/>
              </a:rPr>
              <a:t>Thank you</a:t>
            </a:r>
          </a:p>
        </p:txBody>
      </p:sp>
      <p:pic>
        <p:nvPicPr>
          <p:cNvPr id="3" name="그림 2" descr="로고이(가) 표시된 사진&#10;&#10;자동 생성된 설명">
            <a:extLst>
              <a:ext uri="{FF2B5EF4-FFF2-40B4-BE49-F238E27FC236}">
                <a16:creationId xmlns:a16="http://schemas.microsoft.com/office/drawing/2014/main" id="{36426521-35E8-1C9B-DF50-A614086B8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260" y="2875441"/>
            <a:ext cx="2667762" cy="2667762"/>
          </a:xfrm>
          <a:prstGeom prst="rect">
            <a:avLst/>
          </a:prstGeom>
        </p:spPr>
      </p:pic>
      <p:grpSp>
        <p:nvGrpSpPr>
          <p:cNvPr id="4" name="그룹 3">
            <a:extLst>
              <a:ext uri="{FF2B5EF4-FFF2-40B4-BE49-F238E27FC236}">
                <a16:creationId xmlns:a16="http://schemas.microsoft.com/office/drawing/2014/main" id="{3EFA4FC0-2C1C-6890-924A-DFA6EF250C93}"/>
              </a:ext>
            </a:extLst>
          </p:cNvPr>
          <p:cNvGrpSpPr/>
          <p:nvPr/>
        </p:nvGrpSpPr>
        <p:grpSpPr>
          <a:xfrm>
            <a:off x="1372122" y="4293404"/>
            <a:ext cx="1145457" cy="1348793"/>
            <a:chOff x="1028700" y="3863339"/>
            <a:chExt cx="1287780" cy="1516381"/>
          </a:xfrm>
        </p:grpSpPr>
        <p:sp>
          <p:nvSpPr>
            <p:cNvPr id="5" name="직사각형 4">
              <a:extLst>
                <a:ext uri="{FF2B5EF4-FFF2-40B4-BE49-F238E27FC236}">
                  <a16:creationId xmlns:a16="http://schemas.microsoft.com/office/drawing/2014/main" id="{1120987D-4371-6E33-5A9A-A338AABCDFD2}"/>
                </a:ext>
              </a:extLst>
            </p:cNvPr>
            <p:cNvSpPr/>
            <p:nvPr/>
          </p:nvSpPr>
          <p:spPr>
            <a:xfrm>
              <a:off x="1028700" y="3863339"/>
              <a:ext cx="1287780" cy="1516381"/>
            </a:xfrm>
            <a:prstGeom prst="rect">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pic>
          <p:nvPicPr>
            <p:cNvPr id="6" name="그림 5">
              <a:extLst>
                <a:ext uri="{FF2B5EF4-FFF2-40B4-BE49-F238E27FC236}">
                  <a16:creationId xmlns:a16="http://schemas.microsoft.com/office/drawing/2014/main" id="{C4C4EAE6-EA07-9E2F-B4BE-B4C8D146ACB7}"/>
                </a:ext>
              </a:extLst>
            </p:cNvPr>
            <p:cNvPicPr>
              <a:picLocks noChangeAspect="1"/>
            </p:cNvPicPr>
            <p:nvPr/>
          </p:nvPicPr>
          <p:blipFill rotWithShape="1">
            <a:blip r:embed="rId3">
              <a:extLst>
                <a:ext uri="{28A0092B-C50C-407E-A947-70E740481C1C}">
                  <a14:useLocalDpi xmlns:a14="http://schemas.microsoft.com/office/drawing/2010/main" val="0"/>
                </a:ext>
              </a:extLst>
            </a:blip>
            <a:srcRect l="19294" t="13402" r="19921" b="14835"/>
            <a:stretch/>
          </p:blipFill>
          <p:spPr>
            <a:xfrm>
              <a:off x="1083220" y="3924299"/>
              <a:ext cx="1181102" cy="1394462"/>
            </a:xfrm>
            <a:prstGeom prst="rect">
              <a:avLst/>
            </a:prstGeom>
            <a:ln>
              <a:solidFill>
                <a:srgbClr val="FFF6B3"/>
              </a:solidFill>
            </a:ln>
          </p:spPr>
        </p:pic>
      </p:grpSp>
      <p:grpSp>
        <p:nvGrpSpPr>
          <p:cNvPr id="7" name="그룹 6">
            <a:extLst>
              <a:ext uri="{FF2B5EF4-FFF2-40B4-BE49-F238E27FC236}">
                <a16:creationId xmlns:a16="http://schemas.microsoft.com/office/drawing/2014/main" id="{17CC4B02-77BE-DEF5-E875-3E34714092C0}"/>
              </a:ext>
            </a:extLst>
          </p:cNvPr>
          <p:cNvGrpSpPr/>
          <p:nvPr/>
        </p:nvGrpSpPr>
        <p:grpSpPr>
          <a:xfrm>
            <a:off x="2676909" y="4260248"/>
            <a:ext cx="3209367" cy="1355567"/>
            <a:chOff x="1989681" y="4022914"/>
            <a:chExt cx="2844350" cy="1181283"/>
          </a:xfrm>
        </p:grpSpPr>
        <p:sp>
          <p:nvSpPr>
            <p:cNvPr id="8" name="TextBox 7">
              <a:extLst>
                <a:ext uri="{FF2B5EF4-FFF2-40B4-BE49-F238E27FC236}">
                  <a16:creationId xmlns:a16="http://schemas.microsoft.com/office/drawing/2014/main" id="{C3572445-3884-CEB6-15AD-CABD53477896}"/>
                </a:ext>
              </a:extLst>
            </p:cNvPr>
            <p:cNvSpPr txBox="1"/>
            <p:nvPr/>
          </p:nvSpPr>
          <p:spPr>
            <a:xfrm>
              <a:off x="1989681" y="4022914"/>
              <a:ext cx="2196344" cy="263195"/>
            </a:xfrm>
            <a:prstGeom prst="rect">
              <a:avLst/>
            </a:prstGeom>
            <a:noFill/>
            <a:ln>
              <a:noFill/>
            </a:ln>
          </p:spPr>
          <p:txBody>
            <a:bodyPr wrap="square" rtlCol="0">
              <a:spAutoFit/>
            </a:bodyPr>
            <a:lstStyle/>
            <a:p>
              <a:r>
                <a:rPr lang="en-US" altLang="ko-KR" sz="1400">
                  <a:solidFill>
                    <a:schemeClr val="bg1"/>
                  </a:solidFill>
                  <a:effectLst/>
                </a:rPr>
                <a:t>https://iris.unist.ac.kr</a:t>
              </a:r>
              <a:endParaRPr lang="ko-KR" altLang="en-US" sz="1400">
                <a:solidFill>
                  <a:schemeClr val="bg1"/>
                </a:solidFill>
                <a:effectLst/>
              </a:endParaRPr>
            </a:p>
          </p:txBody>
        </p:sp>
        <p:pic>
          <p:nvPicPr>
            <p:cNvPr id="9" name="Picture 2" descr="Wix Facebook page">
              <a:extLst>
                <a:ext uri="{FF2B5EF4-FFF2-40B4-BE49-F238E27FC236}">
                  <a16:creationId xmlns:a16="http://schemas.microsoft.com/office/drawing/2014/main" id="{CB6264FA-64F7-D8F8-FFDF-AB2AD8843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926" y="4313395"/>
              <a:ext cx="274386" cy="2743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5420919-077D-F946-2B03-21486FC8D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926" y="4929811"/>
              <a:ext cx="274386" cy="2743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C2E3C36B-66E4-5BDF-BB48-AB8970A47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925" y="4608322"/>
              <a:ext cx="274387" cy="2743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187A963-D4C5-3175-F559-8DF9160A31A1}"/>
                </a:ext>
              </a:extLst>
            </p:cNvPr>
            <p:cNvSpPr txBox="1"/>
            <p:nvPr/>
          </p:nvSpPr>
          <p:spPr>
            <a:xfrm>
              <a:off x="2328524" y="4301053"/>
              <a:ext cx="2493296" cy="263195"/>
            </a:xfrm>
            <a:prstGeom prst="rect">
              <a:avLst/>
            </a:prstGeom>
            <a:noFill/>
            <a:ln>
              <a:noFill/>
            </a:ln>
          </p:spPr>
          <p:txBody>
            <a:bodyPr wrap="square" rtlCol="0">
              <a:spAutoFit/>
            </a:bodyPr>
            <a:lstStyle/>
            <a:p>
              <a:r>
                <a:rPr lang="en-US" altLang="ko-KR" sz="1400">
                  <a:solidFill>
                    <a:schemeClr val="bg1"/>
                  </a:solidFill>
                  <a:effectLst/>
                </a:rPr>
                <a:t>Facebook @UNIST.IRIS</a:t>
              </a:r>
              <a:endParaRPr lang="ko-KR" altLang="en-US" sz="1400">
                <a:solidFill>
                  <a:schemeClr val="bg1"/>
                </a:solidFill>
                <a:effectLst/>
              </a:endParaRPr>
            </a:p>
          </p:txBody>
        </p:sp>
        <p:sp>
          <p:nvSpPr>
            <p:cNvPr id="13" name="TextBox 12">
              <a:extLst>
                <a:ext uri="{FF2B5EF4-FFF2-40B4-BE49-F238E27FC236}">
                  <a16:creationId xmlns:a16="http://schemas.microsoft.com/office/drawing/2014/main" id="{52E466CD-0DA7-35D7-C0EA-58849721ABE1}"/>
                </a:ext>
              </a:extLst>
            </p:cNvPr>
            <p:cNvSpPr txBox="1"/>
            <p:nvPr/>
          </p:nvSpPr>
          <p:spPr>
            <a:xfrm>
              <a:off x="2328524" y="4595148"/>
              <a:ext cx="2493296" cy="263195"/>
            </a:xfrm>
            <a:prstGeom prst="rect">
              <a:avLst/>
            </a:prstGeom>
            <a:noFill/>
            <a:ln>
              <a:noFill/>
            </a:ln>
          </p:spPr>
          <p:txBody>
            <a:bodyPr wrap="square" rtlCol="0">
              <a:spAutoFit/>
            </a:bodyPr>
            <a:lstStyle/>
            <a:p>
              <a:r>
                <a:rPr lang="en-US" altLang="ko-KR" sz="1400">
                  <a:solidFill>
                    <a:schemeClr val="bg1"/>
                  </a:solidFill>
                  <a:effectLst/>
                </a:rPr>
                <a:t>Instagram @iris.unist</a:t>
              </a:r>
              <a:endParaRPr lang="ko-KR" altLang="en-US" sz="1400">
                <a:solidFill>
                  <a:schemeClr val="bg1"/>
                </a:solidFill>
                <a:effectLst/>
              </a:endParaRPr>
            </a:p>
          </p:txBody>
        </p:sp>
        <p:sp>
          <p:nvSpPr>
            <p:cNvPr id="14" name="TextBox 13">
              <a:extLst>
                <a:ext uri="{FF2B5EF4-FFF2-40B4-BE49-F238E27FC236}">
                  <a16:creationId xmlns:a16="http://schemas.microsoft.com/office/drawing/2014/main" id="{8A85E7D3-8EFE-22F6-F63A-1936BE8B08C3}"/>
                </a:ext>
              </a:extLst>
            </p:cNvPr>
            <p:cNvSpPr txBox="1"/>
            <p:nvPr/>
          </p:nvSpPr>
          <p:spPr>
            <a:xfrm>
              <a:off x="2340735" y="4915803"/>
              <a:ext cx="2493296" cy="263195"/>
            </a:xfrm>
            <a:prstGeom prst="rect">
              <a:avLst/>
            </a:prstGeom>
            <a:noFill/>
            <a:ln>
              <a:noFill/>
            </a:ln>
          </p:spPr>
          <p:txBody>
            <a:bodyPr wrap="square" rtlCol="0">
              <a:spAutoFit/>
            </a:bodyPr>
            <a:lstStyle/>
            <a:p>
              <a:r>
                <a:rPr lang="en-US" altLang="ko-KR" sz="1400">
                  <a:solidFill>
                    <a:schemeClr val="bg1"/>
                  </a:solidFill>
                  <a:effectLst/>
                </a:rPr>
                <a:t>Twitter @IRIS_UNIST</a:t>
              </a:r>
              <a:endParaRPr lang="ko-KR" altLang="en-US" sz="1400">
                <a:solidFill>
                  <a:schemeClr val="bg1"/>
                </a:solidFill>
                <a:effectLst/>
              </a:endParaRPr>
            </a:p>
          </p:txBody>
        </p:sp>
      </p:grpSp>
      <p:sp>
        <p:nvSpPr>
          <p:cNvPr id="15" name="텍스트 개체 틀 51">
            <a:extLst>
              <a:ext uri="{FF2B5EF4-FFF2-40B4-BE49-F238E27FC236}">
                <a16:creationId xmlns:a16="http://schemas.microsoft.com/office/drawing/2014/main" id="{BD1C7377-B869-38EB-E6CA-F2BCEDC7D813}"/>
              </a:ext>
            </a:extLst>
          </p:cNvPr>
          <p:cNvSpPr txBox="1">
            <a:spLocks/>
          </p:cNvSpPr>
          <p:nvPr/>
        </p:nvSpPr>
        <p:spPr>
          <a:xfrm>
            <a:off x="1303098" y="6180448"/>
            <a:ext cx="4910916" cy="313928"/>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ko-KR" spc="0" err="1">
                <a:effectLst/>
                <a:ea typeface="+mj-ea"/>
              </a:rPr>
              <a:t>Sanghyeon</a:t>
            </a:r>
            <a:r>
              <a:rPr lang="en-US" altLang="ko-KR" spc="0">
                <a:effectLst/>
                <a:ea typeface="+mj-ea"/>
              </a:rPr>
              <a:t> Song (shsong15@unist.ac.kr)</a:t>
            </a:r>
            <a:endParaRPr lang="ko-KR" altLang="en-US" spc="0">
              <a:effectLst/>
              <a:ea typeface="+mj-ea"/>
            </a:endParaRPr>
          </a:p>
        </p:txBody>
      </p:sp>
      <p:pic>
        <p:nvPicPr>
          <p:cNvPr id="17" name="Picture 20">
            <a:hlinkClick r:id="rId7" action="ppaction://hlinksldjump"/>
            <a:extLst>
              <a:ext uri="{FF2B5EF4-FFF2-40B4-BE49-F238E27FC236}">
                <a16:creationId xmlns:a16="http://schemas.microsoft.com/office/drawing/2014/main" id="{1E57AF6C-F47C-BA32-B1C5-123D86729CE8}"/>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8" name="텍스트 개체 틀 51">
            <a:extLst>
              <a:ext uri="{FF2B5EF4-FFF2-40B4-BE49-F238E27FC236}">
                <a16:creationId xmlns:a16="http://schemas.microsoft.com/office/drawing/2014/main" id="{4F0B2746-4833-DC47-9718-269910B5A00C}"/>
              </a:ext>
            </a:extLst>
          </p:cNvPr>
          <p:cNvSpPr txBox="1">
            <a:spLocks/>
          </p:cNvSpPr>
          <p:nvPr/>
        </p:nvSpPr>
        <p:spPr>
          <a:xfrm>
            <a:off x="1313172" y="3880427"/>
            <a:ext cx="4910916" cy="313928"/>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ko-KR" spc="0">
                <a:effectLst/>
                <a:ea typeface="+mj-ea"/>
              </a:rPr>
              <a:t>Our Research Group</a:t>
            </a:r>
            <a:endParaRPr lang="ko-KR" altLang="en-US" spc="0">
              <a:effectLst/>
              <a:ea typeface="+mj-ea"/>
            </a:endParaRPr>
          </a:p>
        </p:txBody>
      </p:sp>
      <p:pic>
        <p:nvPicPr>
          <p:cNvPr id="22" name="Picture 12">
            <a:hlinkClick r:id="rId9" action="ppaction://hlinksldjump"/>
            <a:extLst>
              <a:ext uri="{FF2B5EF4-FFF2-40B4-BE49-F238E27FC236}">
                <a16:creationId xmlns:a16="http://schemas.microsoft.com/office/drawing/2014/main" id="{2A1B46E4-1290-4F48-9E2B-C0292A8BCEC4}"/>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a:hlinkClick r:id="rId11" action="ppaction://hlinksldjump"/>
            <a:extLst>
              <a:ext uri="{FF2B5EF4-FFF2-40B4-BE49-F238E27FC236}">
                <a16:creationId xmlns:a16="http://schemas.microsoft.com/office/drawing/2014/main" id="{857BAF72-DDEB-CC4E-8617-5A00615A0379}"/>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3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16</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CA" altLang="ko-KR">
                <a:ea typeface="+mn-ea"/>
              </a:rPr>
              <a:t>Atmospheric</a:t>
            </a:r>
            <a:r>
              <a:rPr lang="en-US" altLang="ko-KR">
                <a:ea typeface="+mn-ea"/>
              </a:rPr>
              <a:t> </a:t>
            </a:r>
            <a:r>
              <a:rPr lang="en-CA" altLang="ko-KR">
                <a:ea typeface="+mn-ea"/>
              </a:rPr>
              <a:t>Aerosols</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a:ea typeface="+mn-ea"/>
            </a:endParaRPr>
          </a:p>
        </p:txBody>
      </p:sp>
      <p:sp>
        <p:nvSpPr>
          <p:cNvPr id="7" name="Rectangle 3">
            <a:extLst>
              <a:ext uri="{FF2B5EF4-FFF2-40B4-BE49-F238E27FC236}">
                <a16:creationId xmlns:a16="http://schemas.microsoft.com/office/drawing/2014/main" id="{C9E41E2D-7B08-D844-AE22-6B0420148BE7}"/>
              </a:ext>
            </a:extLst>
          </p:cNvPr>
          <p:cNvSpPr/>
          <p:nvPr/>
        </p:nvSpPr>
        <p:spPr>
          <a:xfrm>
            <a:off x="304799" y="1097102"/>
            <a:ext cx="6507481" cy="5016758"/>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CA" altLang="ko-KR" sz="1600">
                <a:solidFill>
                  <a:srgbClr val="FF0000"/>
                </a:solidFill>
                <a:latin typeface="Arial" panose="020B0604020202020204" pitchFamily="34" charset="0"/>
                <a:ea typeface="Arial"/>
                <a:cs typeface="Arial" panose="020B0604020202020204" pitchFamily="34" charset="0"/>
                <a:sym typeface="Arial"/>
              </a:rPr>
              <a:t>Atmospheric aerosols </a:t>
            </a: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consist of solid particles and liquid droplets suspended in the air that are originated from both anthropogenic and natural sources</a:t>
            </a:r>
          </a:p>
          <a:p>
            <a:pPr marL="285750" indent="-285750">
              <a:buClr>
                <a:srgbClr val="000000"/>
              </a:buClr>
              <a:buSzPct val="100000"/>
              <a:buFont typeface="Arial" panose="020B0604020202020204" pitchFamily="34" charset="0"/>
              <a:buChar char="•"/>
            </a:pPr>
            <a:endParaRPr lang="en-CA" altLang="ko-KR" sz="16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Atmospheric aerosols</a:t>
            </a:r>
            <a:r>
              <a:rPr lang="en-CA" altLang="ko-KR" sz="1600" b="1">
                <a:solidFill>
                  <a:schemeClr val="bg2">
                    <a:lumMod val="10000"/>
                  </a:schemeClr>
                </a:solidFill>
                <a:latin typeface="Arial" panose="020B0604020202020204" pitchFamily="34" charset="0"/>
                <a:ea typeface="Arial"/>
                <a:cs typeface="Arial" panose="020B0604020202020204" pitchFamily="34" charset="0"/>
                <a:sym typeface="Arial"/>
              </a:rPr>
              <a:t> </a:t>
            </a: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affect the climate the radiation energy budget of the earth by scattering and absorbing solar radiation and indirectly affect the climate </a:t>
            </a:r>
          </a:p>
          <a:p>
            <a:pPr>
              <a:buClr>
                <a:srgbClr val="000000"/>
              </a:buClr>
              <a:buSzPct val="100000"/>
            </a:pPr>
            <a:endParaRPr lang="en-US" altLang="ko-KR" sz="160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Aerosols are quantified using the </a:t>
            </a:r>
            <a:r>
              <a:rPr lang="en-CA" altLang="ko-KR" sz="1600" b="1">
                <a:solidFill>
                  <a:srgbClr val="FF0000"/>
                </a:solidFill>
                <a:latin typeface="Arial" panose="020B0604020202020204" pitchFamily="34" charset="0"/>
                <a:ea typeface="Arial"/>
                <a:cs typeface="Arial" panose="020B0604020202020204" pitchFamily="34" charset="0"/>
                <a:sym typeface="Arial"/>
              </a:rPr>
              <a:t>Aerosol Optical Depth (AOD)</a:t>
            </a:r>
            <a:endParaRPr lang="en-CA" altLang="ko-KR" sz="1600" b="1">
              <a:solidFill>
                <a:schemeClr val="bg2">
                  <a:lumMod val="10000"/>
                </a:schemeClr>
              </a:solidFill>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CA" altLang="ko-KR" sz="1600">
                <a:solidFill>
                  <a:srgbClr val="000000"/>
                </a:solidFill>
                <a:latin typeface="Arial" panose="020B0604020202020204" pitchFamily="34" charset="0"/>
                <a:ea typeface="Arial"/>
                <a:cs typeface="Arial" panose="020B0604020202020204" pitchFamily="34" charset="0"/>
                <a:sym typeface="Arial"/>
              </a:rPr>
              <a:t>extinction of solar radiation due to aerosols and integrated over the atmospheric column</a:t>
            </a:r>
          </a:p>
          <a:p>
            <a:pPr marL="171450" indent="-171450">
              <a:buClr>
                <a:srgbClr val="000000"/>
              </a:buClr>
              <a:buSzPts val="1100"/>
              <a:buFont typeface="Arial" panose="020B0604020202020204" pitchFamily="34" charset="0"/>
              <a:buChar char="•"/>
            </a:pPr>
            <a:endParaRPr lang="en-CA" altLang="ko-KR" sz="160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rgbClr val="000000"/>
                </a:solidFill>
                <a:latin typeface="Arial" panose="020B0604020202020204" pitchFamily="34" charset="0"/>
                <a:ea typeface="Arial"/>
                <a:cs typeface="Arial" panose="020B0604020202020204" pitchFamily="34" charset="0"/>
                <a:sym typeface="Arial"/>
              </a:rPr>
              <a:t>AOD is one of the important optical parameters for characterizing the distribution of atmospheric aerosols and estimating </a:t>
            </a:r>
            <a:r>
              <a:rPr lang="en-CA" altLang="ko-KR" sz="1600" b="1">
                <a:solidFill>
                  <a:srgbClr val="000000"/>
                </a:solidFill>
                <a:latin typeface="Arial" panose="020B0604020202020204" pitchFamily="34" charset="0"/>
                <a:ea typeface="Arial"/>
                <a:cs typeface="Arial" panose="020B0604020202020204" pitchFamily="34" charset="0"/>
                <a:sym typeface="Arial"/>
              </a:rPr>
              <a:t>ground-level particulate matter (PM) concentrations </a:t>
            </a:r>
            <a:r>
              <a:rPr lang="en-CA" altLang="ko-KR" sz="1600">
                <a:solidFill>
                  <a:srgbClr val="000000"/>
                </a:solidFill>
                <a:latin typeface="Arial" panose="020B0604020202020204" pitchFamily="34" charset="0"/>
                <a:ea typeface="Arial"/>
                <a:cs typeface="Arial" panose="020B0604020202020204" pitchFamily="34" charset="0"/>
                <a:sym typeface="Arial"/>
              </a:rPr>
              <a:t>from satellite remote sensing</a:t>
            </a:r>
          </a:p>
          <a:p>
            <a:pPr marL="285750" indent="-285750">
              <a:buClr>
                <a:srgbClr val="000000"/>
              </a:buClr>
              <a:buSzPct val="100000"/>
              <a:buFont typeface="Arial" panose="020B0604020202020204" pitchFamily="34" charset="0"/>
              <a:buChar char="•"/>
            </a:pPr>
            <a:endParaRPr lang="en-CA" altLang="ko-KR" sz="160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rgbClr val="000000"/>
                </a:solidFill>
                <a:latin typeface="Arial" panose="020B0604020202020204" pitchFamily="34" charset="0"/>
                <a:ea typeface="Arial"/>
                <a:cs typeface="Arial" panose="020B0604020202020204" pitchFamily="34" charset="0"/>
                <a:sym typeface="Arial"/>
              </a:rPr>
              <a:t>AOD products are retrieved from </a:t>
            </a: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top of atmosphere (TOA) reflectance </a:t>
            </a:r>
            <a:r>
              <a:rPr lang="en-CA" altLang="ko-KR" sz="1600">
                <a:solidFill>
                  <a:srgbClr val="000000"/>
                </a:solidFill>
                <a:latin typeface="Arial" panose="020B0604020202020204" pitchFamily="34" charset="0"/>
                <a:ea typeface="Arial"/>
                <a:cs typeface="Arial" panose="020B0604020202020204" pitchFamily="34" charset="0"/>
                <a:sym typeface="Arial"/>
              </a:rPr>
              <a:t>through an atmospheric </a:t>
            </a:r>
            <a:r>
              <a:rPr lang="en-CA" altLang="ko-KR" sz="1600" b="1">
                <a:solidFill>
                  <a:srgbClr val="FF0000"/>
                </a:solidFill>
                <a:latin typeface="Arial" panose="020B0604020202020204" pitchFamily="34" charset="0"/>
                <a:ea typeface="Arial"/>
                <a:cs typeface="Arial" panose="020B0604020202020204" pitchFamily="34" charset="0"/>
                <a:sym typeface="Arial"/>
              </a:rPr>
              <a:t>radiative transfer model (RTM)</a:t>
            </a:r>
          </a:p>
        </p:txBody>
      </p:sp>
      <p:sp>
        <p:nvSpPr>
          <p:cNvPr id="10" name="TextBox 9">
            <a:extLst>
              <a:ext uri="{FF2B5EF4-FFF2-40B4-BE49-F238E27FC236}">
                <a16:creationId xmlns:a16="http://schemas.microsoft.com/office/drawing/2014/main" id="{DF48E2DE-3CEC-EC43-A1D4-870C5506C4AD}"/>
              </a:ext>
            </a:extLst>
          </p:cNvPr>
          <p:cNvSpPr txBox="1"/>
          <p:nvPr/>
        </p:nvSpPr>
        <p:spPr>
          <a:xfrm>
            <a:off x="9812469" y="2950747"/>
            <a:ext cx="1816853" cy="184666"/>
          </a:xfrm>
          <a:prstGeom prst="rect">
            <a:avLst/>
          </a:prstGeom>
          <a:noFill/>
        </p:spPr>
        <p:txBody>
          <a:bodyPr wrap="square">
            <a:spAutoFit/>
          </a:bodyPr>
          <a:lstStyle/>
          <a:p>
            <a:r>
              <a:rPr lang="ko-KR" altLang="en-US" sz="600"/>
              <a:t>https://caice.ucsd.edu/introduction-to-aerosols/</a:t>
            </a:r>
          </a:p>
        </p:txBody>
      </p:sp>
      <p:grpSp>
        <p:nvGrpSpPr>
          <p:cNvPr id="5" name="Group 4">
            <a:extLst>
              <a:ext uri="{FF2B5EF4-FFF2-40B4-BE49-F238E27FC236}">
                <a16:creationId xmlns:a16="http://schemas.microsoft.com/office/drawing/2014/main" id="{DE251A89-1DF3-ED48-BAF4-7AA196B3ACD7}"/>
              </a:ext>
            </a:extLst>
          </p:cNvPr>
          <p:cNvGrpSpPr/>
          <p:nvPr/>
        </p:nvGrpSpPr>
        <p:grpSpPr>
          <a:xfrm>
            <a:off x="9552411" y="967496"/>
            <a:ext cx="2462498" cy="1886381"/>
            <a:chOff x="7588028" y="3989450"/>
            <a:chExt cx="3602401" cy="2759596"/>
          </a:xfrm>
        </p:grpSpPr>
        <p:pic>
          <p:nvPicPr>
            <p:cNvPr id="9" name="Picture 4" descr="Image">
              <a:extLst>
                <a:ext uri="{FF2B5EF4-FFF2-40B4-BE49-F238E27FC236}">
                  <a16:creationId xmlns:a16="http://schemas.microsoft.com/office/drawing/2014/main" id="{86327C9E-AD77-D34B-A6E2-2AA0E1C2D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7588028" y="5363805"/>
              <a:ext cx="3602400" cy="1385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a:extLst>
                <a:ext uri="{FF2B5EF4-FFF2-40B4-BE49-F238E27FC236}">
                  <a16:creationId xmlns:a16="http://schemas.microsoft.com/office/drawing/2014/main" id="{92FB20ED-15AC-3F4C-8086-8FF070A10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588029" y="3989450"/>
              <a:ext cx="3602400" cy="1385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6" name="Picture 4" descr="Research targets chemical compound discovered in Fairbanks winter air |  Geophysical Institute">
            <a:extLst>
              <a:ext uri="{FF2B5EF4-FFF2-40B4-BE49-F238E27FC236}">
                <a16:creationId xmlns:a16="http://schemas.microsoft.com/office/drawing/2014/main" id="{D0D5F2C6-192B-4E3F-D642-A402453A05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91" r="29869" b="13140"/>
          <a:stretch/>
        </p:blipFill>
        <p:spPr bwMode="auto">
          <a:xfrm>
            <a:off x="6939988" y="954166"/>
            <a:ext cx="2406005" cy="1867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54F2DC-CBFF-A17B-4A05-2597FB12F89D}"/>
              </a:ext>
            </a:extLst>
          </p:cNvPr>
          <p:cNvSpPr txBox="1"/>
          <p:nvPr/>
        </p:nvSpPr>
        <p:spPr>
          <a:xfrm>
            <a:off x="6890990" y="2927301"/>
            <a:ext cx="2533713" cy="276999"/>
          </a:xfrm>
          <a:prstGeom prst="rect">
            <a:avLst/>
          </a:prstGeom>
          <a:noFill/>
        </p:spPr>
        <p:txBody>
          <a:bodyPr wrap="square">
            <a:spAutoFit/>
          </a:bodyPr>
          <a:lstStyle/>
          <a:p>
            <a:r>
              <a:rPr lang="ko-KR" altLang="en-US" sz="600" err="1"/>
              <a:t>https</a:t>
            </a:r>
            <a:r>
              <a:rPr lang="ko-KR" altLang="en-US" sz="600"/>
              <a:t>://</a:t>
            </a:r>
            <a:r>
              <a:rPr lang="ko-KR" altLang="en-US" sz="600" err="1"/>
              <a:t>www.gi.alaska.edu</a:t>
            </a:r>
            <a:r>
              <a:rPr lang="ko-KR" altLang="en-US" sz="600"/>
              <a:t>/</a:t>
            </a:r>
            <a:r>
              <a:rPr lang="ko-KR" altLang="en-US" sz="600" err="1"/>
              <a:t>news</a:t>
            </a:r>
            <a:r>
              <a:rPr lang="ko-KR" altLang="en-US" sz="600"/>
              <a:t>/research-aims-understand-chemical-compound-discovered-fairbanks-winter-air</a:t>
            </a:r>
          </a:p>
        </p:txBody>
      </p:sp>
      <p:grpSp>
        <p:nvGrpSpPr>
          <p:cNvPr id="14" name="그룹 13">
            <a:extLst>
              <a:ext uri="{FF2B5EF4-FFF2-40B4-BE49-F238E27FC236}">
                <a16:creationId xmlns:a16="http://schemas.microsoft.com/office/drawing/2014/main" id="{BB1C06DC-0B1F-0D24-5798-E73B5C20E807}"/>
              </a:ext>
            </a:extLst>
          </p:cNvPr>
          <p:cNvGrpSpPr/>
          <p:nvPr/>
        </p:nvGrpSpPr>
        <p:grpSpPr>
          <a:xfrm>
            <a:off x="6939988" y="3703630"/>
            <a:ext cx="2192189" cy="1971584"/>
            <a:chOff x="6333712" y="1080161"/>
            <a:chExt cx="2192189" cy="1971584"/>
          </a:xfrm>
        </p:grpSpPr>
        <p:pic>
          <p:nvPicPr>
            <p:cNvPr id="15" name="Picture 5" descr="Text&#10;&#10;Description automatically generated">
              <a:extLst>
                <a:ext uri="{FF2B5EF4-FFF2-40B4-BE49-F238E27FC236}">
                  <a16:creationId xmlns:a16="http://schemas.microsoft.com/office/drawing/2014/main" id="{51EC3FE6-7228-29AC-B7A7-1522DBB6DF34}"/>
                </a:ext>
              </a:extLst>
            </p:cNvPr>
            <p:cNvPicPr>
              <a:picLocks noChangeAspect="1"/>
            </p:cNvPicPr>
            <p:nvPr/>
          </p:nvPicPr>
          <p:blipFill rotWithShape="1">
            <a:blip r:embed="rId5">
              <a:extLst>
                <a:ext uri="{28A0092B-C50C-407E-A947-70E740481C1C}">
                  <a14:useLocalDpi xmlns:a14="http://schemas.microsoft.com/office/drawing/2010/main" val="0"/>
                </a:ext>
              </a:extLst>
            </a:blip>
            <a:srcRect b="29704"/>
            <a:stretch/>
          </p:blipFill>
          <p:spPr>
            <a:xfrm>
              <a:off x="6333712" y="1080161"/>
              <a:ext cx="2052903" cy="465693"/>
            </a:xfrm>
            <a:prstGeom prst="rect">
              <a:avLst/>
            </a:prstGeom>
          </p:spPr>
        </p:pic>
        <p:pic>
          <p:nvPicPr>
            <p:cNvPr id="16" name="Picture 3" descr="Diagram&#10;&#10;Description automatically generated">
              <a:extLst>
                <a:ext uri="{FF2B5EF4-FFF2-40B4-BE49-F238E27FC236}">
                  <a16:creationId xmlns:a16="http://schemas.microsoft.com/office/drawing/2014/main" id="{5146F2C2-7CE0-79E1-36E6-874B2E8BDC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3712" y="1579797"/>
              <a:ext cx="2192189" cy="1471948"/>
            </a:xfrm>
            <a:prstGeom prst="rect">
              <a:avLst/>
            </a:prstGeom>
          </p:spPr>
        </p:pic>
      </p:grpSp>
      <p:pic>
        <p:nvPicPr>
          <p:cNvPr id="17" name="Picture 4" descr="Fig. 8">
            <a:extLst>
              <a:ext uri="{FF2B5EF4-FFF2-40B4-BE49-F238E27FC236}">
                <a16:creationId xmlns:a16="http://schemas.microsoft.com/office/drawing/2014/main" id="{63CCEA5D-3E41-3532-3C3B-C591AB1CBB6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961" b="97059" l="876" r="99299">
                        <a14:foregroundMark x1="89667" y1="6471" x2="15762" y2="4314"/>
                        <a14:foregroundMark x1="15762" y1="4314" x2="8932" y2="67451"/>
                        <a14:foregroundMark x1="8932" y1="67451" x2="20140" y2="83922"/>
                        <a14:foregroundMark x1="20140" y1="83922" x2="40630" y2="83529"/>
                        <a14:foregroundMark x1="40630" y1="83529" x2="52014" y2="57255"/>
                        <a14:foregroundMark x1="52014" y1="57255" x2="55342" y2="39020"/>
                        <a14:foregroundMark x1="55342" y1="39020" x2="71979" y2="37451"/>
                        <a14:foregroundMark x1="71979" y1="37451" x2="87215" y2="30196"/>
                        <a14:foregroundMark x1="87215" y1="30196" x2="92995" y2="7255"/>
                        <a14:foregroundMark x1="92995" y1="7255" x2="92469" y2="1961"/>
                        <a14:foregroundMark x1="98249" y1="7255" x2="97394" y2="63286"/>
                        <a14:foregroundMark x1="82092" y1="96725" x2="7881" y2="97059"/>
                        <a14:foregroundMark x1="9282" y1="6471" x2="4553" y2="23529"/>
                        <a14:foregroundMark x1="4553" y1="23529" x2="4028" y2="91569"/>
                        <a14:foregroundMark x1="876" y1="7255" x2="876" y2="8431"/>
                        <a14:foregroundMark x1="80736" y1="68039" x2="79335" y2="75686"/>
                        <a14:foregroundMark x1="79335" y1="63725" x2="99299" y2="63725"/>
                        <a14:backgroundMark x1="98249" y1="68824" x2="86340" y2="79804"/>
                        <a14:backgroundMark x1="86340" y1="79804" x2="96848" y2="94706"/>
                        <a14:backgroundMark x1="96848" y1="94706" x2="98249" y2="70784"/>
                        <a14:backgroundMark x1="95797" y1="69608" x2="85464" y2="82941"/>
                        <a14:backgroundMark x1="85464" y1="82941" x2="94746" y2="98039"/>
                        <a14:backgroundMark x1="94746" y1="98039" x2="96848" y2="75882"/>
                        <a14:backgroundMark x1="96848" y1="75882" x2="95797" y2="70784"/>
                        <a14:backgroundMark x1="91419" y1="83529" x2="98599" y2="73333"/>
                        <a14:backgroundMark x1="94571" y1="78431" x2="95447" y2="83137"/>
                        <a14:backgroundMark x1="89667" y1="80000" x2="90718" y2="81569"/>
                        <a14:backgroundMark x1="92820" y1="81961" x2="91769" y2="83922"/>
                        <a14:backgroundMark x1="92820" y1="80784" x2="92820" y2="80000"/>
                        <a14:backgroundMark x1="95797" y1="67647" x2="99299" y2="67255"/>
                        <a14:backgroundMark x1="97802" y1="66360" x2="98599" y2="66078"/>
                        <a14:backgroundMark x1="95271" y1="67255" x2="97296" y2="66539"/>
                        <a14:backgroundMark x1="84063" y1="92353" x2="97548" y2="95490"/>
                        <a14:backgroundMark x1="85114" y1="96667" x2="84764" y2="99216"/>
                        <a14:backgroundMark x1="84764" y1="98431" x2="95271" y2="95098"/>
                        <a14:backgroundMark x1="82137" y1="96667" x2="86515" y2="96667"/>
                        <a14:backgroundMark x1="98599" y1="65686" x2="98234" y2="65600"/>
                      </a14:backgroundRemoval>
                    </a14:imgEffect>
                  </a14:imgLayer>
                </a14:imgProps>
              </a:ext>
              <a:ext uri="{28A0092B-C50C-407E-A947-70E740481C1C}">
                <a14:useLocalDpi xmlns:a14="http://schemas.microsoft.com/office/drawing/2010/main" val="0"/>
              </a:ext>
            </a:extLst>
          </a:blip>
          <a:srcRect/>
          <a:stretch>
            <a:fillRect/>
          </a:stretch>
        </p:blipFill>
        <p:spPr bwMode="auto">
          <a:xfrm>
            <a:off x="9224892" y="3557948"/>
            <a:ext cx="2862118" cy="25567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3D76E6B-E0E3-0FBB-6620-14F7AC636F4E}"/>
              </a:ext>
            </a:extLst>
          </p:cNvPr>
          <p:cNvSpPr txBox="1"/>
          <p:nvPr/>
        </p:nvSpPr>
        <p:spPr>
          <a:xfrm>
            <a:off x="8389022" y="6573835"/>
            <a:ext cx="3826586" cy="276999"/>
          </a:xfrm>
          <a:prstGeom prst="rect">
            <a:avLst/>
          </a:prstGeom>
          <a:noFill/>
        </p:spPr>
        <p:txBody>
          <a:bodyPr wrap="square">
            <a:spAutoFit/>
          </a:bodyPr>
          <a:lstStyle/>
          <a:p>
            <a:r>
              <a:rPr lang="en-US" altLang="ko-KR" sz="600" b="0" i="0">
                <a:solidFill>
                  <a:srgbClr val="222222"/>
                </a:solidFill>
                <a:effectLst/>
                <a:latin typeface="Calibri" panose="020F0502020204030204" pitchFamily="34" charset="0"/>
                <a:cs typeface="Calibri" panose="020F0502020204030204" pitchFamily="34" charset="0"/>
              </a:rPr>
              <a:t>Wang, L., Yu, C., Cai, K., Zheng, F., &amp; Li, S. (2020). Retrieval of aerosol optical depth from the Himawari-8 advanced Himawari imager data: Application over Beijing in the summer of 2016. </a:t>
            </a:r>
            <a:r>
              <a:rPr lang="en-US" altLang="ko-KR" sz="600" b="0" i="1">
                <a:solidFill>
                  <a:srgbClr val="222222"/>
                </a:solidFill>
                <a:effectLst/>
                <a:latin typeface="Calibri" panose="020F0502020204030204" pitchFamily="34" charset="0"/>
                <a:cs typeface="Calibri" panose="020F0502020204030204" pitchFamily="34" charset="0"/>
              </a:rPr>
              <a:t>Atmospheric Environment</a:t>
            </a:r>
            <a:r>
              <a:rPr lang="en-US" altLang="ko-KR" sz="600" b="0" i="0">
                <a:solidFill>
                  <a:srgbClr val="222222"/>
                </a:solidFill>
                <a:effectLst/>
                <a:latin typeface="Calibri" panose="020F0502020204030204" pitchFamily="34" charset="0"/>
                <a:cs typeface="Calibri" panose="020F0502020204030204" pitchFamily="34" charset="0"/>
              </a:rPr>
              <a:t>, </a:t>
            </a:r>
            <a:r>
              <a:rPr lang="en-US" altLang="ko-KR" sz="600" b="0" i="1">
                <a:solidFill>
                  <a:srgbClr val="222222"/>
                </a:solidFill>
                <a:effectLst/>
                <a:latin typeface="Calibri" panose="020F0502020204030204" pitchFamily="34" charset="0"/>
                <a:cs typeface="Calibri" panose="020F0502020204030204" pitchFamily="34" charset="0"/>
              </a:rPr>
              <a:t>241</a:t>
            </a:r>
            <a:r>
              <a:rPr lang="en-US" altLang="ko-KR" sz="600" b="0" i="0">
                <a:solidFill>
                  <a:srgbClr val="222222"/>
                </a:solidFill>
                <a:effectLst/>
                <a:latin typeface="Calibri" panose="020F0502020204030204" pitchFamily="34" charset="0"/>
                <a:cs typeface="Calibri" panose="020F0502020204030204" pitchFamily="34" charset="0"/>
              </a:rPr>
              <a:t>, 117788.</a:t>
            </a:r>
            <a:endParaRPr lang="ko-KR" altLang="en-US" sz="600">
              <a:latin typeface="Calibri" panose="020F0502020204030204" pitchFamily="34" charset="0"/>
              <a:cs typeface="Calibri" panose="020F0502020204030204" pitchFamily="34" charset="0"/>
            </a:endParaRPr>
          </a:p>
        </p:txBody>
      </p:sp>
      <p:pic>
        <p:nvPicPr>
          <p:cNvPr id="19" name="Picture 20">
            <a:hlinkClick r:id="rId9" action="ppaction://hlinksldjump"/>
            <a:extLst>
              <a:ext uri="{FF2B5EF4-FFF2-40B4-BE49-F238E27FC236}">
                <a16:creationId xmlns:a16="http://schemas.microsoft.com/office/drawing/2014/main" id="{776141AF-3FA9-0F44-8CFE-9A5046300A73}"/>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hlinkClick r:id="rId11" action="ppaction://hlinksldjump"/>
            <a:extLst>
              <a:ext uri="{FF2B5EF4-FFF2-40B4-BE49-F238E27FC236}">
                <a16:creationId xmlns:a16="http://schemas.microsoft.com/office/drawing/2014/main" id="{6DA3CFDD-2863-B643-AFA4-2507EDFFD740}"/>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hlinkClick r:id="rId13" action="ppaction://hlinksldjump"/>
            <a:extLst>
              <a:ext uri="{FF2B5EF4-FFF2-40B4-BE49-F238E27FC236}">
                <a16:creationId xmlns:a16="http://schemas.microsoft.com/office/drawing/2014/main" id="{DDE17435-FFCA-6A4A-B0DE-480C197C319E}"/>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0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17</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CA" altLang="ko-KR">
                <a:ea typeface="+mn-ea"/>
              </a:rPr>
              <a:t>Aerosol</a:t>
            </a:r>
            <a:r>
              <a:rPr lang="en-US" altLang="ko-KR">
                <a:ea typeface="+mn-ea"/>
              </a:rPr>
              <a:t> </a:t>
            </a:r>
            <a:r>
              <a:rPr lang="en-CA" altLang="ko-KR">
                <a:ea typeface="+mn-ea"/>
              </a:rPr>
              <a:t>Monitoring of East Asia</a:t>
            </a:r>
            <a:endParaRPr lang="ko-KR" altLang="en-US"/>
          </a:p>
        </p:txBody>
      </p:sp>
      <p:sp>
        <p:nvSpPr>
          <p:cNvPr id="13" name="Rectangle 3">
            <a:extLst>
              <a:ext uri="{FF2B5EF4-FFF2-40B4-BE49-F238E27FC236}">
                <a16:creationId xmlns:a16="http://schemas.microsoft.com/office/drawing/2014/main" id="{FA2B04CE-3B5A-5B44-BAA5-6E4EA0BCD5B3}"/>
              </a:ext>
            </a:extLst>
          </p:cNvPr>
          <p:cNvSpPr/>
          <p:nvPr/>
        </p:nvSpPr>
        <p:spPr>
          <a:xfrm>
            <a:off x="304799" y="1097102"/>
            <a:ext cx="6028267" cy="1446550"/>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In </a:t>
            </a:r>
            <a:r>
              <a:rPr lang="en-US" altLang="ko-KR" sz="1600" b="1">
                <a:ln>
                  <a:solidFill>
                    <a:schemeClr val="accent1">
                      <a:shade val="50000"/>
                      <a:alpha val="0"/>
                    </a:schemeClr>
                  </a:solidFill>
                </a:ln>
                <a:latin typeface="Arial" panose="020B0604020202020204" pitchFamily="34" charset="0"/>
                <a:cs typeface="Arial" panose="020B0604020202020204" pitchFamily="34" charset="0"/>
                <a:sym typeface="Arial"/>
              </a:rPr>
              <a:t>East Asia</a:t>
            </a: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 </a:t>
            </a:r>
            <a:r>
              <a:rPr lang="en-US" altLang="ko-KR" sz="1600" b="1">
                <a:ln>
                  <a:solidFill>
                    <a:schemeClr val="accent1">
                      <a:shade val="50000"/>
                      <a:alpha val="0"/>
                    </a:schemeClr>
                  </a:solidFill>
                </a:ln>
                <a:latin typeface="Arial" panose="020B0604020202020204" pitchFamily="34" charset="0"/>
                <a:cs typeface="Arial" panose="020B0604020202020204" pitchFamily="34" charset="0"/>
                <a:sym typeface="Arial"/>
              </a:rPr>
              <a:t>continuous and frequent aerosol monitoring is highly required </a:t>
            </a: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due to </a:t>
            </a:r>
            <a:r>
              <a:rPr lang="en-US" altLang="ko-KR" sz="1600">
                <a:ln>
                  <a:solidFill>
                    <a:schemeClr val="accent1">
                      <a:shade val="50000"/>
                      <a:alpha val="0"/>
                    </a:schemeClr>
                  </a:solidFill>
                </a:ln>
                <a:latin typeface="Arial" panose="020B0604020202020204" pitchFamily="34" charset="0"/>
                <a:cs typeface="Arial" panose="020B0604020202020204" pitchFamily="34" charset="0"/>
                <a:sym typeface="Arial"/>
              </a:rPr>
              <a:t>large-scale </a:t>
            </a: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natural emissions and artificial aerosol emissions:</a:t>
            </a:r>
          </a:p>
          <a:p>
            <a:pPr>
              <a:buClr>
                <a:srgbClr val="000000"/>
              </a:buClr>
              <a:buSzPct val="100000"/>
            </a:pPr>
            <a:endParaRPr lang="en-US" altLang="ko-KR" sz="8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Natural source: dust, volcano, smoke, plants</a:t>
            </a:r>
          </a:p>
          <a:p>
            <a:pPr marL="742950" lvl="1" indent="-285750">
              <a:buClr>
                <a:srgbClr val="000000"/>
              </a:buClr>
              <a:buSzPct val="100000"/>
              <a:buFont typeface="Arial" panose="020B0604020202020204" pitchFamily="34" charset="0"/>
              <a:buChar char="•"/>
            </a:pPr>
            <a:r>
              <a:rPr lang="en-CA" altLang="ko-KR" sz="1600">
                <a:latin typeface="Arial" panose="020B0604020202020204" pitchFamily="34" charset="0"/>
                <a:ea typeface="Arial"/>
                <a:cs typeface="Arial" panose="020B0604020202020204" pitchFamily="34" charset="0"/>
                <a:sym typeface="Arial"/>
              </a:rPr>
              <a:t>Artificial source: industry, urban, transport, agriculture</a:t>
            </a:r>
          </a:p>
        </p:txBody>
      </p:sp>
      <p:grpSp>
        <p:nvGrpSpPr>
          <p:cNvPr id="12" name="Group 11">
            <a:extLst>
              <a:ext uri="{FF2B5EF4-FFF2-40B4-BE49-F238E27FC236}">
                <a16:creationId xmlns:a16="http://schemas.microsoft.com/office/drawing/2014/main" id="{CEB3D9D6-B5F7-C345-9B3F-B741F75C6B7F}"/>
              </a:ext>
            </a:extLst>
          </p:cNvPr>
          <p:cNvGrpSpPr/>
          <p:nvPr/>
        </p:nvGrpSpPr>
        <p:grpSpPr>
          <a:xfrm>
            <a:off x="5953260" y="3736579"/>
            <a:ext cx="6146892" cy="2979411"/>
            <a:chOff x="5972359" y="3836606"/>
            <a:chExt cx="6146892" cy="2979411"/>
          </a:xfrm>
        </p:grpSpPr>
        <p:grpSp>
          <p:nvGrpSpPr>
            <p:cNvPr id="15" name="그룹 14">
              <a:extLst>
                <a:ext uri="{FF2B5EF4-FFF2-40B4-BE49-F238E27FC236}">
                  <a16:creationId xmlns:a16="http://schemas.microsoft.com/office/drawing/2014/main" id="{3D829298-4C54-7E89-41D8-30991FB4D872}"/>
                </a:ext>
              </a:extLst>
            </p:cNvPr>
            <p:cNvGrpSpPr/>
            <p:nvPr/>
          </p:nvGrpSpPr>
          <p:grpSpPr>
            <a:xfrm>
              <a:off x="8534578" y="4039565"/>
              <a:ext cx="3584673" cy="2766214"/>
              <a:chOff x="-21526" y="3683344"/>
              <a:chExt cx="3740245" cy="2875108"/>
            </a:xfrm>
          </p:grpSpPr>
          <p:pic>
            <p:nvPicPr>
              <p:cNvPr id="17" name="그림 16" descr="지도이(가) 표시된 사진&#10;&#10;자동 생성된 설명">
                <a:extLst>
                  <a:ext uri="{FF2B5EF4-FFF2-40B4-BE49-F238E27FC236}">
                    <a16:creationId xmlns:a16="http://schemas.microsoft.com/office/drawing/2014/main" id="{E90275CF-4B90-7B2F-404F-103FE826AE16}"/>
                  </a:ext>
                </a:extLst>
              </p:cNvPr>
              <p:cNvPicPr>
                <a:picLocks noChangeAspect="1"/>
              </p:cNvPicPr>
              <p:nvPr/>
            </p:nvPicPr>
            <p:blipFill rotWithShape="1">
              <a:blip r:embed="rId3">
                <a:extLst>
                  <a:ext uri="{28A0092B-C50C-407E-A947-70E740481C1C}">
                    <a14:useLocalDpi xmlns:a14="http://schemas.microsoft.com/office/drawing/2010/main" val="0"/>
                  </a:ext>
                </a:extLst>
              </a:blip>
              <a:srcRect t="5553" r="7836"/>
              <a:stretch/>
            </p:blipFill>
            <p:spPr>
              <a:xfrm>
                <a:off x="-21526" y="3683344"/>
                <a:ext cx="3740245" cy="2875108"/>
              </a:xfrm>
              <a:prstGeom prst="rect">
                <a:avLst/>
              </a:prstGeom>
            </p:spPr>
          </p:pic>
          <p:sp>
            <p:nvSpPr>
              <p:cNvPr id="18" name="TextBox 17">
                <a:extLst>
                  <a:ext uri="{FF2B5EF4-FFF2-40B4-BE49-F238E27FC236}">
                    <a16:creationId xmlns:a16="http://schemas.microsoft.com/office/drawing/2014/main" id="{A5FD1733-3992-616C-649D-21B7628DD0A7}"/>
                  </a:ext>
                </a:extLst>
              </p:cNvPr>
              <p:cNvSpPr txBox="1"/>
              <p:nvPr/>
            </p:nvSpPr>
            <p:spPr>
              <a:xfrm>
                <a:off x="558978" y="6262441"/>
                <a:ext cx="2850437" cy="287903"/>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GK-2A AOD</a:t>
                </a:r>
                <a:endParaRPr lang="ko-KR" altLang="en-US" sz="1200" b="1">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2D7D49A5-474C-E54E-B0BD-BF9C2525C8FD}"/>
                </a:ext>
              </a:extLst>
            </p:cNvPr>
            <p:cNvGrpSpPr/>
            <p:nvPr/>
          </p:nvGrpSpPr>
          <p:grpSpPr>
            <a:xfrm>
              <a:off x="5972359" y="4123843"/>
              <a:ext cx="2731877" cy="2692174"/>
              <a:chOff x="5972359" y="4123843"/>
              <a:chExt cx="2731877" cy="2692174"/>
            </a:xfrm>
          </p:grpSpPr>
          <p:pic>
            <p:nvPicPr>
              <p:cNvPr id="10" name="Picture 9" descr="A satellite image of a hurricane&#10;&#10;Description automatically generated with low confidence">
                <a:extLst>
                  <a:ext uri="{FF2B5EF4-FFF2-40B4-BE49-F238E27FC236}">
                    <a16:creationId xmlns:a16="http://schemas.microsoft.com/office/drawing/2014/main" id="{454B29F9-AB0C-0046-87BA-0B3D0873E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359" y="4123843"/>
                <a:ext cx="2726170" cy="2370120"/>
              </a:xfrm>
              <a:prstGeom prst="rect">
                <a:avLst/>
              </a:prstGeom>
            </p:spPr>
          </p:pic>
          <p:sp>
            <p:nvSpPr>
              <p:cNvPr id="22" name="TextBox 21">
                <a:extLst>
                  <a:ext uri="{FF2B5EF4-FFF2-40B4-BE49-F238E27FC236}">
                    <a16:creationId xmlns:a16="http://schemas.microsoft.com/office/drawing/2014/main" id="{590A6ECE-FAD0-354C-9374-9AAFBC9BA7E5}"/>
                  </a:ext>
                </a:extLst>
              </p:cNvPr>
              <p:cNvSpPr txBox="1"/>
              <p:nvPr/>
            </p:nvSpPr>
            <p:spPr>
              <a:xfrm>
                <a:off x="5972359" y="6539018"/>
                <a:ext cx="2731877" cy="276999"/>
              </a:xfrm>
              <a:prstGeom prst="rect">
                <a:avLst/>
              </a:prstGeom>
              <a:noFill/>
            </p:spPr>
            <p:txBody>
              <a:bodyPr wrap="square" rtlCol="0">
                <a:spAutoFit/>
              </a:bodyPr>
              <a:lstStyle/>
              <a:p>
                <a:pPr algn="ctr"/>
                <a:r>
                  <a:rPr lang="en-US" altLang="ko-KR" sz="1200" b="1">
                    <a:latin typeface="Arial" panose="020B0604020202020204" pitchFamily="34" charset="0"/>
                    <a:cs typeface="Arial" panose="020B0604020202020204" pitchFamily="34" charset="0"/>
                  </a:rPr>
                  <a:t>GK-2A RGB image</a:t>
                </a:r>
                <a:endParaRPr lang="ko-KR" altLang="en-US" sz="1200" b="1">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99135BA8-4E50-D04C-A314-B5699EF1EF9A}"/>
                </a:ext>
              </a:extLst>
            </p:cNvPr>
            <p:cNvSpPr txBox="1"/>
            <p:nvPr/>
          </p:nvSpPr>
          <p:spPr>
            <a:xfrm>
              <a:off x="8014959" y="3836606"/>
              <a:ext cx="1792336" cy="276999"/>
            </a:xfrm>
            <a:prstGeom prst="rect">
              <a:avLst/>
            </a:prstGeom>
            <a:noFill/>
          </p:spPr>
          <p:txBody>
            <a:bodyPr wrap="square" rtlCol="0">
              <a:spAutoFit/>
            </a:bodyPr>
            <a:lstStyle/>
            <a:p>
              <a:r>
                <a:rPr lang="en-US" altLang="ko-KR" sz="1200" b="1">
                  <a:latin typeface="Arial" panose="020B0604020202020204" pitchFamily="34" charset="0"/>
                  <a:cs typeface="Arial" panose="020B0604020202020204" pitchFamily="34" charset="0"/>
                </a:rPr>
                <a:t>1 Feb. 2021, UTC 08 </a:t>
              </a:r>
              <a:endParaRPr lang="ko-KR" altLang="en-US" sz="1200" b="1">
                <a:latin typeface="Arial" panose="020B0604020202020204" pitchFamily="34" charset="0"/>
                <a:cs typeface="Arial" panose="020B0604020202020204" pitchFamily="34" charset="0"/>
              </a:endParaRPr>
            </a:p>
          </p:txBody>
        </p:sp>
      </p:grpSp>
      <p:sp>
        <p:nvSpPr>
          <p:cNvPr id="30" name="Rectangle 3">
            <a:extLst>
              <a:ext uri="{FF2B5EF4-FFF2-40B4-BE49-F238E27FC236}">
                <a16:creationId xmlns:a16="http://schemas.microsoft.com/office/drawing/2014/main" id="{42BE4122-7E05-174F-8291-E11B2C3ECAEE}"/>
              </a:ext>
            </a:extLst>
          </p:cNvPr>
          <p:cNvSpPr/>
          <p:nvPr/>
        </p:nvSpPr>
        <p:spPr>
          <a:xfrm>
            <a:off x="304799" y="2762005"/>
            <a:ext cx="5490753" cy="3416320"/>
          </a:xfrm>
          <a:prstGeom prst="rect">
            <a:avLst/>
          </a:prstGeom>
        </p:spPr>
        <p:txBody>
          <a:bodyPr wrap="square">
            <a:spAutoFit/>
          </a:bodyPr>
          <a:lstStyle/>
          <a:p>
            <a:pPr>
              <a:buClr>
                <a:srgbClr val="000000"/>
              </a:buClr>
              <a:buSzPct val="100000"/>
            </a:pPr>
            <a:endParaRPr lang="en-US" altLang="ko-KR" sz="160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b="1">
                <a:latin typeface="Arial" panose="020B0604020202020204" pitchFamily="34" charset="0"/>
                <a:ea typeface="Arial"/>
                <a:cs typeface="Arial" panose="020B0604020202020204" pitchFamily="34" charset="0"/>
                <a:sym typeface="Arial"/>
              </a:rPr>
              <a:t>Geostationary satellite </a:t>
            </a:r>
            <a:r>
              <a:rPr lang="en-US" altLang="ko-KR" sz="1600">
                <a:latin typeface="Arial" panose="020B0604020202020204" pitchFamily="34" charset="0"/>
                <a:ea typeface="Arial"/>
                <a:cs typeface="Arial" panose="020B0604020202020204" pitchFamily="34" charset="0"/>
                <a:sym typeface="Arial"/>
              </a:rPr>
              <a:t>provides temporally continuous AOD retrieval over a specific area, however, the observation is </a:t>
            </a:r>
            <a:r>
              <a:rPr lang="en-US" altLang="ko-KR" sz="1600" b="1">
                <a:latin typeface="Arial" panose="020B0604020202020204" pitchFamily="34" charset="0"/>
                <a:ea typeface="Arial"/>
                <a:cs typeface="Arial" panose="020B0604020202020204" pitchFamily="34" charset="0"/>
                <a:sym typeface="Arial"/>
              </a:rPr>
              <a:t>only limited to the daytime</a:t>
            </a:r>
            <a:r>
              <a:rPr lang="en-US" altLang="ko-KR" sz="1600">
                <a:latin typeface="Arial" panose="020B0604020202020204" pitchFamily="34" charset="0"/>
                <a:ea typeface="Arial"/>
                <a:cs typeface="Arial" panose="020B0604020202020204" pitchFamily="34" charset="0"/>
                <a:sym typeface="Arial"/>
              </a:rPr>
              <a:t>.</a:t>
            </a:r>
          </a:p>
          <a:p>
            <a:pPr marL="285750" indent="-285750">
              <a:buClr>
                <a:srgbClr val="000000"/>
              </a:buClr>
              <a:buSzPct val="100000"/>
              <a:buFont typeface="Arial" panose="020B0604020202020204" pitchFamily="34" charset="0"/>
              <a:buChar char="•"/>
            </a:pPr>
            <a:endParaRPr lang="en-US" altLang="ko-KR" sz="8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Daytime: satellite-based AOD is retrieved by attenuation of solar radiation</a:t>
            </a:r>
            <a:endParaRPr lang="en-CA" altLang="ko-KR" sz="16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CA" altLang="ko-KR" sz="1600">
                <a:latin typeface="Arial" panose="020B0604020202020204" pitchFamily="34" charset="0"/>
                <a:ea typeface="Arial"/>
                <a:cs typeface="Arial" panose="020B0604020202020204" pitchFamily="34" charset="0"/>
                <a:sym typeface="Arial"/>
              </a:rPr>
              <a:t>Nighttime: multispectral satellite sensors do not provide AOD products </a:t>
            </a:r>
            <a:r>
              <a:rPr lang="en-US" altLang="ko-KR" sz="1600">
                <a:latin typeface="Arial" panose="020B0604020202020204" pitchFamily="34" charset="0"/>
                <a:ea typeface="Arial"/>
                <a:cs typeface="Arial" panose="020B0604020202020204" pitchFamily="34" charset="0"/>
                <a:sym typeface="Arial"/>
              </a:rPr>
              <a:t>due to the absence of solar radiation</a:t>
            </a:r>
            <a:endParaRPr lang="en-CA" altLang="ko-KR" sz="1600">
              <a:latin typeface="Arial" panose="020B0604020202020204" pitchFamily="34" charset="0"/>
              <a:ea typeface="Arial"/>
              <a:cs typeface="Arial" panose="020B0604020202020204" pitchFamily="34" charset="0"/>
              <a:sym typeface="Arial"/>
            </a:endParaRPr>
          </a:p>
          <a:p>
            <a:pPr>
              <a:buClr>
                <a:srgbClr val="000000"/>
              </a:buClr>
              <a:buSzPct val="100000"/>
            </a:pPr>
            <a:endParaRPr lang="en-CA" altLang="ko-KR" sz="160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latin typeface="Arial" panose="020B0604020202020204" pitchFamily="34" charset="0"/>
                <a:ea typeface="Arial"/>
                <a:cs typeface="Arial" panose="020B0604020202020204" pitchFamily="34" charset="0"/>
                <a:sym typeface="Arial"/>
              </a:rPr>
              <a:t>Currently, there is </a:t>
            </a:r>
            <a:r>
              <a:rPr lang="en-CA" altLang="ko-KR" sz="1600" b="1">
                <a:latin typeface="Arial" panose="020B0604020202020204" pitchFamily="34" charset="0"/>
                <a:ea typeface="Arial"/>
                <a:cs typeface="Arial" panose="020B0604020202020204" pitchFamily="34" charset="0"/>
                <a:sym typeface="Arial"/>
              </a:rPr>
              <a:t>no operational algorithm for retrieving nighttime AOD</a:t>
            </a:r>
            <a:r>
              <a:rPr lang="ko-KR" altLang="en-US" sz="1600" b="1">
                <a:latin typeface="Arial" panose="020B0604020202020204" pitchFamily="34" charset="0"/>
                <a:ea typeface="Arial"/>
                <a:cs typeface="Arial" panose="020B0604020202020204" pitchFamily="34" charset="0"/>
                <a:sym typeface="Arial"/>
              </a:rPr>
              <a:t> </a:t>
            </a:r>
            <a:r>
              <a:rPr lang="en-US" altLang="ko-KR" sz="1600" b="1">
                <a:latin typeface="Arial" panose="020B0604020202020204" pitchFamily="34" charset="0"/>
                <a:ea typeface="Arial"/>
                <a:cs typeface="Arial" panose="020B0604020202020204" pitchFamily="34" charset="0"/>
                <a:sym typeface="Arial"/>
              </a:rPr>
              <a:t>from geostationary satellite</a:t>
            </a:r>
            <a:r>
              <a:rPr lang="en-CA" altLang="ko-KR" sz="1600">
                <a:latin typeface="Arial" panose="020B0604020202020204" pitchFamily="34" charset="0"/>
                <a:ea typeface="Arial"/>
                <a:cs typeface="Arial" panose="020B0604020202020204" pitchFamily="34" charset="0"/>
                <a:sym typeface="Arial"/>
              </a:rPr>
              <a:t> with full-time coverage over specific region</a:t>
            </a:r>
          </a:p>
        </p:txBody>
      </p:sp>
      <p:grpSp>
        <p:nvGrpSpPr>
          <p:cNvPr id="25" name="Group 24">
            <a:extLst>
              <a:ext uri="{FF2B5EF4-FFF2-40B4-BE49-F238E27FC236}">
                <a16:creationId xmlns:a16="http://schemas.microsoft.com/office/drawing/2014/main" id="{1EB5145D-42BE-644C-96A5-25C100D2FA0E}"/>
              </a:ext>
            </a:extLst>
          </p:cNvPr>
          <p:cNvGrpSpPr/>
          <p:nvPr/>
        </p:nvGrpSpPr>
        <p:grpSpPr>
          <a:xfrm>
            <a:off x="7783704" y="950593"/>
            <a:ext cx="3438507" cy="2484856"/>
            <a:chOff x="7783704" y="950593"/>
            <a:chExt cx="3438507" cy="2484856"/>
          </a:xfrm>
        </p:grpSpPr>
        <p:grpSp>
          <p:nvGrpSpPr>
            <p:cNvPr id="5" name="Group 4">
              <a:extLst>
                <a:ext uri="{FF2B5EF4-FFF2-40B4-BE49-F238E27FC236}">
                  <a16:creationId xmlns:a16="http://schemas.microsoft.com/office/drawing/2014/main" id="{8C523E75-401A-604A-A1ED-79A27FA02591}"/>
                </a:ext>
              </a:extLst>
            </p:cNvPr>
            <p:cNvGrpSpPr/>
            <p:nvPr/>
          </p:nvGrpSpPr>
          <p:grpSpPr>
            <a:xfrm>
              <a:off x="7783704" y="950593"/>
              <a:ext cx="3438507" cy="2484856"/>
              <a:chOff x="7449163" y="917482"/>
              <a:chExt cx="3438507" cy="2484856"/>
            </a:xfrm>
          </p:grpSpPr>
          <p:pic>
            <p:nvPicPr>
              <p:cNvPr id="14" name="그림 6">
                <a:extLst>
                  <a:ext uri="{FF2B5EF4-FFF2-40B4-BE49-F238E27FC236}">
                    <a16:creationId xmlns:a16="http://schemas.microsoft.com/office/drawing/2014/main" id="{2FDF20DA-5FC3-F347-9FD1-C9DC2227768D}"/>
                  </a:ext>
                </a:extLst>
              </p:cNvPr>
              <p:cNvPicPr>
                <a:picLocks noChangeAspect="1"/>
              </p:cNvPicPr>
              <p:nvPr/>
            </p:nvPicPr>
            <p:blipFill rotWithShape="1">
              <a:blip r:embed="rId5"/>
              <a:srcRect l="81" t="426" r="6385" b="319"/>
              <a:stretch/>
            </p:blipFill>
            <p:spPr>
              <a:xfrm>
                <a:off x="7449163" y="961920"/>
                <a:ext cx="3066437" cy="244041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ED41D01-7E73-2A4E-8C00-66E5594FB214}"/>
                  </a:ext>
                </a:extLst>
              </p:cNvPr>
              <p:cNvSpPr txBox="1"/>
              <p:nvPr/>
            </p:nvSpPr>
            <p:spPr>
              <a:xfrm rot="5400000">
                <a:off x="9663756" y="1864397"/>
                <a:ext cx="2170829" cy="276999"/>
              </a:xfrm>
              <a:prstGeom prst="rect">
                <a:avLst/>
              </a:prstGeom>
              <a:noFill/>
            </p:spPr>
            <p:txBody>
              <a:bodyPr wrap="square">
                <a:spAutoFit/>
              </a:bodyPr>
              <a:lstStyle/>
              <a:p>
                <a:r>
                  <a:rPr lang="ko-KR" altLang="en-US" sz="600" err="1"/>
                  <a:t>https</a:t>
                </a:r>
                <a:r>
                  <a:rPr lang="ko-KR" altLang="en-US" sz="600"/>
                  <a:t>://</a:t>
                </a:r>
                <a:r>
                  <a:rPr lang="ko-KR" altLang="en-US" sz="600" err="1"/>
                  <a:t>climate.nasa.gov</a:t>
                </a:r>
                <a:r>
                  <a:rPr lang="ko-KR" altLang="en-US" sz="600"/>
                  <a:t>/</a:t>
                </a:r>
                <a:r>
                  <a:rPr lang="ko-KR" altLang="en-US" sz="600" err="1"/>
                  <a:t>news</a:t>
                </a:r>
                <a:r>
                  <a:rPr lang="ko-KR" altLang="en-US" sz="600"/>
                  <a:t>/3065/nasa-funded-network-tracks-the-recent-rise-and-fall-of-ozone-depleting-pollutants/</a:t>
                </a:r>
              </a:p>
            </p:txBody>
          </p:sp>
        </p:grpSp>
        <p:sp>
          <p:nvSpPr>
            <p:cNvPr id="31" name="TextBox 30">
              <a:extLst>
                <a:ext uri="{FF2B5EF4-FFF2-40B4-BE49-F238E27FC236}">
                  <a16:creationId xmlns:a16="http://schemas.microsoft.com/office/drawing/2014/main" id="{3014EA5D-C1D5-AF43-B0CE-061DC72B9154}"/>
                </a:ext>
              </a:extLst>
            </p:cNvPr>
            <p:cNvSpPr txBox="1"/>
            <p:nvPr/>
          </p:nvSpPr>
          <p:spPr>
            <a:xfrm>
              <a:off x="7813122" y="1792748"/>
              <a:ext cx="1513900" cy="307777"/>
            </a:xfrm>
            <a:prstGeom prst="rect">
              <a:avLst/>
            </a:prstGeom>
            <a:noFill/>
          </p:spPr>
          <p:txBody>
            <a:bodyPr wrap="square">
              <a:spAutoFit/>
            </a:bodyPr>
            <a:lstStyle/>
            <a:p>
              <a:r>
                <a:rPr lang="en-US" altLang="ko-KR" sz="1400" b="1">
                  <a:solidFill>
                    <a:schemeClr val="bg1"/>
                  </a:solidFill>
                  <a:latin typeface="Arial" panose="020B0604020202020204" pitchFamily="34" charset="0"/>
                  <a:ea typeface="Arial"/>
                  <a:cs typeface="Arial" panose="020B0604020202020204" pitchFamily="34" charset="0"/>
                  <a:sym typeface="Arial"/>
                </a:rPr>
                <a:t>Asian dust</a:t>
              </a:r>
              <a:endParaRPr lang="en-KR" sz="1400" b="1">
                <a:solidFill>
                  <a:schemeClr val="bg1"/>
                </a:solidFill>
              </a:endParaRPr>
            </a:p>
          </p:txBody>
        </p:sp>
      </p:grpSp>
      <p:sp>
        <p:nvSpPr>
          <p:cNvPr id="21" name="제목 1">
            <a:extLst>
              <a:ext uri="{FF2B5EF4-FFF2-40B4-BE49-F238E27FC236}">
                <a16:creationId xmlns:a16="http://schemas.microsoft.com/office/drawing/2014/main" id="{14BDD695-46C1-2D20-331B-67DFBE7EF17F}"/>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a:ea typeface="+mn-ea"/>
            </a:endParaRPr>
          </a:p>
        </p:txBody>
      </p:sp>
      <p:pic>
        <p:nvPicPr>
          <p:cNvPr id="20" name="Picture 20">
            <a:hlinkClick r:id="rId6" action="ppaction://hlinksldjump"/>
            <a:extLst>
              <a:ext uri="{FF2B5EF4-FFF2-40B4-BE49-F238E27FC236}">
                <a16:creationId xmlns:a16="http://schemas.microsoft.com/office/drawing/2014/main" id="{929946A4-796C-334C-9722-5603D748FAA3}"/>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hlinkClick r:id="rId8" action="ppaction://hlinksldjump"/>
            <a:extLst>
              <a:ext uri="{FF2B5EF4-FFF2-40B4-BE49-F238E27FC236}">
                <a16:creationId xmlns:a16="http://schemas.microsoft.com/office/drawing/2014/main" id="{EEF414B0-EB77-7D44-AF8E-8274DEE7EC74}"/>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hlinkClick r:id="rId10" action="ppaction://hlinksldjump"/>
            <a:extLst>
              <a:ext uri="{FF2B5EF4-FFF2-40B4-BE49-F238E27FC236}">
                <a16:creationId xmlns:a16="http://schemas.microsoft.com/office/drawing/2014/main" id="{9CC498DC-812D-6642-B12F-73C4B34E6CC6}"/>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67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18</a:t>
            </a:fld>
            <a:endParaRPr lang="ko-KR" altLang="en-US"/>
          </a:p>
        </p:txBody>
      </p:sp>
      <p:sp>
        <p:nvSpPr>
          <p:cNvPr id="83" name="TextBox 82">
            <a:extLst>
              <a:ext uri="{FF2B5EF4-FFF2-40B4-BE49-F238E27FC236}">
                <a16:creationId xmlns:a16="http://schemas.microsoft.com/office/drawing/2014/main" id="{D6027C15-89C6-740E-F1A7-FD33B3CC41B5}"/>
              </a:ext>
            </a:extLst>
          </p:cNvPr>
          <p:cNvSpPr txBox="1"/>
          <p:nvPr/>
        </p:nvSpPr>
        <p:spPr>
          <a:xfrm>
            <a:off x="4700978" y="1551053"/>
            <a:ext cx="5914193" cy="152400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CA" altLang="ko-KR" sz="1600">
                <a:latin typeface="Arial" panose="020B0604020202020204" pitchFamily="34" charset="0"/>
                <a:cs typeface="Arial" panose="020B0604020202020204" pitchFamily="34" charset="0"/>
              </a:rPr>
              <a:t>A</a:t>
            </a:r>
            <a:r>
              <a:rPr lang="ko-KR" altLang="en-US" sz="1600">
                <a:latin typeface="Arial" panose="020B0604020202020204" pitchFamily="34" charset="0"/>
                <a:cs typeface="Arial" panose="020B0604020202020204" pitchFamily="34" charset="0"/>
              </a:rPr>
              <a:t>tmospheric aerosol</a:t>
            </a:r>
            <a:r>
              <a:rPr lang="en-CA" altLang="ko-KR" sz="1600">
                <a:latin typeface="Arial" panose="020B0604020202020204" pitchFamily="34" charset="0"/>
                <a:cs typeface="Arial" panose="020B0604020202020204" pitchFamily="34" charset="0"/>
              </a:rPr>
              <a:t>s …</a:t>
            </a:r>
          </a:p>
          <a:p>
            <a:pPr marL="742950" lvl="1" indent="-285750">
              <a:lnSpc>
                <a:spcPct val="150000"/>
              </a:lnSpc>
              <a:buFont typeface="Arial" panose="020B0604020202020204" pitchFamily="34" charset="0"/>
              <a:buChar char="•"/>
            </a:pPr>
            <a:r>
              <a:rPr lang="en-US" altLang="ko-KR" sz="1600">
                <a:solidFill>
                  <a:srgbClr val="70AD47"/>
                </a:solidFill>
                <a:latin typeface="Arial" panose="020B0604020202020204" pitchFamily="34" charset="0"/>
                <a:cs typeface="Arial" panose="020B0604020202020204" pitchFamily="34" charset="0"/>
              </a:rPr>
              <a:t>increase TOA reflectance</a:t>
            </a:r>
          </a:p>
          <a:p>
            <a:pPr marL="742950" lvl="1" indent="-285750">
              <a:lnSpc>
                <a:spcPct val="150000"/>
              </a:lnSpc>
              <a:buFont typeface="Arial" panose="020B0604020202020204" pitchFamily="34" charset="0"/>
              <a:buChar char="•"/>
            </a:pPr>
            <a:r>
              <a:rPr lang="ko-KR" altLang="en-US" sz="1600">
                <a:solidFill>
                  <a:schemeClr val="accent1"/>
                </a:solidFill>
                <a:latin typeface="Arial" panose="020B0604020202020204" pitchFamily="34" charset="0"/>
                <a:cs typeface="Arial" panose="020B0604020202020204" pitchFamily="34" charset="0"/>
              </a:rPr>
              <a:t>reduce BT</a:t>
            </a:r>
            <a:endParaRPr lang="en-CA" altLang="ko-KR" sz="1600">
              <a:solidFill>
                <a:schemeClr val="accent1"/>
              </a:solidFill>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ko-KR" altLang="en-US" sz="1600">
              <a:latin typeface="Arial" panose="020B0604020202020204" pitchFamily="34" charset="0"/>
              <a:cs typeface="Arial" panose="020B0604020202020204" pitchFamily="34" charset="0"/>
            </a:endParaRPr>
          </a:p>
        </p:txBody>
      </p:sp>
      <p:grpSp>
        <p:nvGrpSpPr>
          <p:cNvPr id="99" name="그룹 98">
            <a:extLst>
              <a:ext uri="{FF2B5EF4-FFF2-40B4-BE49-F238E27FC236}">
                <a16:creationId xmlns:a16="http://schemas.microsoft.com/office/drawing/2014/main" id="{98A2D3D5-9EB9-7540-D6F0-E689C7120DD1}"/>
              </a:ext>
            </a:extLst>
          </p:cNvPr>
          <p:cNvGrpSpPr/>
          <p:nvPr/>
        </p:nvGrpSpPr>
        <p:grpSpPr>
          <a:xfrm>
            <a:off x="4850441" y="2985908"/>
            <a:ext cx="6357023" cy="493937"/>
            <a:chOff x="3102910" y="3873978"/>
            <a:chExt cx="7069790" cy="656694"/>
          </a:xfrm>
        </p:grpSpPr>
        <p:sp>
          <p:nvSpPr>
            <p:cNvPr id="88" name="사각형: 둥근 모서리 87">
              <a:extLst>
                <a:ext uri="{FF2B5EF4-FFF2-40B4-BE49-F238E27FC236}">
                  <a16:creationId xmlns:a16="http://schemas.microsoft.com/office/drawing/2014/main" id="{EFF0A68D-31C5-03B6-8F21-A8342EF31AD2}"/>
                </a:ext>
              </a:extLst>
            </p:cNvPr>
            <p:cNvSpPr/>
            <p:nvPr/>
          </p:nvSpPr>
          <p:spPr>
            <a:xfrm>
              <a:off x="3102910" y="3921958"/>
              <a:ext cx="1551116" cy="582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TOA reflectance</a:t>
              </a:r>
              <a:endParaRPr lang="ko-KR" altLang="en-US" sz="1200">
                <a:latin typeface="Arial" panose="020B0604020202020204" pitchFamily="34" charset="0"/>
                <a:cs typeface="Arial" panose="020B0604020202020204" pitchFamily="34" charset="0"/>
              </a:endParaRPr>
            </a:p>
          </p:txBody>
        </p:sp>
        <p:sp>
          <p:nvSpPr>
            <p:cNvPr id="89" name="사각형: 둥근 모서리 88">
              <a:extLst>
                <a:ext uri="{FF2B5EF4-FFF2-40B4-BE49-F238E27FC236}">
                  <a16:creationId xmlns:a16="http://schemas.microsoft.com/office/drawing/2014/main" id="{3B2DD936-5E65-8FEE-39E4-A41B80C554DB}"/>
                </a:ext>
              </a:extLst>
            </p:cNvPr>
            <p:cNvSpPr/>
            <p:nvPr/>
          </p:nvSpPr>
          <p:spPr>
            <a:xfrm>
              <a:off x="5104240" y="3948512"/>
              <a:ext cx="2284190" cy="582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minimum TOA reflectance within the recent 30 days</a:t>
              </a:r>
              <a:endParaRPr lang="ko-KR" altLang="en-US" sz="1200">
                <a:latin typeface="Arial" panose="020B0604020202020204" pitchFamily="34" charset="0"/>
                <a:cs typeface="Arial" panose="020B0604020202020204" pitchFamily="34" charset="0"/>
              </a:endParaRPr>
            </a:p>
          </p:txBody>
        </p:sp>
        <p:sp>
          <p:nvSpPr>
            <p:cNvPr id="90" name="사각형: 둥근 모서리 89">
              <a:extLst>
                <a:ext uri="{FF2B5EF4-FFF2-40B4-BE49-F238E27FC236}">
                  <a16:creationId xmlns:a16="http://schemas.microsoft.com/office/drawing/2014/main" id="{C5CF4230-F7E8-FA7C-FC76-D7D2B663D9E7}"/>
                </a:ext>
              </a:extLst>
            </p:cNvPr>
            <p:cNvSpPr/>
            <p:nvPr/>
          </p:nvSpPr>
          <p:spPr>
            <a:xfrm>
              <a:off x="7888510" y="3948512"/>
              <a:ext cx="2284190" cy="582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TOA reflectance contributed by aerosol</a:t>
              </a:r>
              <a:endParaRPr lang="ko-KR" altLang="en-US" sz="1200">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B906ED5A-26AA-7878-2312-C7B61705D7DA}"/>
                </a:ext>
              </a:extLst>
            </p:cNvPr>
            <p:cNvSpPr txBox="1"/>
            <p:nvPr/>
          </p:nvSpPr>
          <p:spPr>
            <a:xfrm>
              <a:off x="4716962" y="3873978"/>
              <a:ext cx="481983" cy="523220"/>
            </a:xfrm>
            <a:prstGeom prst="rect">
              <a:avLst/>
            </a:prstGeom>
            <a:noFill/>
          </p:spPr>
          <p:txBody>
            <a:bodyPr wrap="square">
              <a:spAutoFit/>
            </a:bodyPr>
            <a:lstStyle/>
            <a:p>
              <a:r>
                <a:rPr lang="en-US" altLang="ko-KR" sz="2800" b="1">
                  <a:latin typeface="Arial" panose="020B0604020202020204" pitchFamily="34" charset="0"/>
                  <a:cs typeface="Arial" panose="020B0604020202020204" pitchFamily="34" charset="0"/>
                </a:rPr>
                <a:t>-</a:t>
              </a:r>
            </a:p>
          </p:txBody>
        </p:sp>
        <p:sp>
          <p:nvSpPr>
            <p:cNvPr id="95" name="TextBox 94">
              <a:extLst>
                <a:ext uri="{FF2B5EF4-FFF2-40B4-BE49-F238E27FC236}">
                  <a16:creationId xmlns:a16="http://schemas.microsoft.com/office/drawing/2014/main" id="{2BAF3619-A2B1-DAAC-4402-B0C37F39C0AD}"/>
                </a:ext>
              </a:extLst>
            </p:cNvPr>
            <p:cNvSpPr txBox="1"/>
            <p:nvPr/>
          </p:nvSpPr>
          <p:spPr>
            <a:xfrm>
              <a:off x="7435724" y="3948512"/>
              <a:ext cx="481983" cy="523220"/>
            </a:xfrm>
            <a:prstGeom prst="rect">
              <a:avLst/>
            </a:prstGeom>
            <a:noFill/>
          </p:spPr>
          <p:txBody>
            <a:bodyPr wrap="square">
              <a:spAutoFit/>
            </a:bodyPr>
            <a:lstStyle/>
            <a:p>
              <a:r>
                <a:rPr lang="en-US" altLang="ko-KR" sz="2800" b="1">
                  <a:latin typeface="Arial" panose="020B0604020202020204" pitchFamily="34" charset="0"/>
                  <a:cs typeface="Arial" panose="020B0604020202020204" pitchFamily="34" charset="0"/>
                </a:rPr>
                <a:t>=</a:t>
              </a:r>
              <a:endParaRPr lang="ko-KR" altLang="en-US" sz="2800" b="1">
                <a:latin typeface="Arial" panose="020B0604020202020204" pitchFamily="34" charset="0"/>
                <a:cs typeface="Arial" panose="020B0604020202020204" pitchFamily="34" charset="0"/>
              </a:endParaRPr>
            </a:p>
          </p:txBody>
        </p:sp>
      </p:grpSp>
      <p:grpSp>
        <p:nvGrpSpPr>
          <p:cNvPr id="98" name="그룹 97">
            <a:extLst>
              <a:ext uri="{FF2B5EF4-FFF2-40B4-BE49-F238E27FC236}">
                <a16:creationId xmlns:a16="http://schemas.microsoft.com/office/drawing/2014/main" id="{DE341789-CF95-A031-68AF-A9887984FDBB}"/>
              </a:ext>
            </a:extLst>
          </p:cNvPr>
          <p:cNvGrpSpPr/>
          <p:nvPr/>
        </p:nvGrpSpPr>
        <p:grpSpPr>
          <a:xfrm>
            <a:off x="4850441" y="3681798"/>
            <a:ext cx="6357023" cy="476532"/>
            <a:chOff x="3104639" y="5014333"/>
            <a:chExt cx="7069790" cy="633554"/>
          </a:xfrm>
        </p:grpSpPr>
        <p:sp>
          <p:nvSpPr>
            <p:cNvPr id="91" name="사각형: 둥근 모서리 90">
              <a:extLst>
                <a:ext uri="{FF2B5EF4-FFF2-40B4-BE49-F238E27FC236}">
                  <a16:creationId xmlns:a16="http://schemas.microsoft.com/office/drawing/2014/main" id="{0C6C6E72-3920-A7D2-707E-81908B9A18B9}"/>
                </a:ext>
              </a:extLst>
            </p:cNvPr>
            <p:cNvSpPr/>
            <p:nvPr/>
          </p:nvSpPr>
          <p:spPr>
            <a:xfrm>
              <a:off x="3104639" y="5039173"/>
              <a:ext cx="1551116" cy="582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BT</a:t>
              </a:r>
              <a:endParaRPr lang="ko-KR" altLang="en-US" sz="1200">
                <a:latin typeface="Arial" panose="020B0604020202020204" pitchFamily="34" charset="0"/>
                <a:cs typeface="Arial" panose="020B0604020202020204" pitchFamily="34" charset="0"/>
              </a:endParaRPr>
            </a:p>
          </p:txBody>
        </p:sp>
        <p:sp>
          <p:nvSpPr>
            <p:cNvPr id="92" name="사각형: 둥근 모서리 91">
              <a:extLst>
                <a:ext uri="{FF2B5EF4-FFF2-40B4-BE49-F238E27FC236}">
                  <a16:creationId xmlns:a16="http://schemas.microsoft.com/office/drawing/2014/main" id="{E66F30DC-183F-E770-BA75-E832DE5EFE33}"/>
                </a:ext>
              </a:extLst>
            </p:cNvPr>
            <p:cNvSpPr/>
            <p:nvPr/>
          </p:nvSpPr>
          <p:spPr>
            <a:xfrm>
              <a:off x="5105969" y="5065727"/>
              <a:ext cx="2284190" cy="582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maximum BT within the recent 30 days</a:t>
              </a:r>
              <a:endParaRPr lang="ko-KR" altLang="en-US" sz="1200">
                <a:latin typeface="Arial" panose="020B0604020202020204" pitchFamily="34" charset="0"/>
                <a:cs typeface="Arial" panose="020B0604020202020204" pitchFamily="34" charset="0"/>
              </a:endParaRPr>
            </a:p>
          </p:txBody>
        </p:sp>
        <p:sp>
          <p:nvSpPr>
            <p:cNvPr id="93" name="사각형: 둥근 모서리 92">
              <a:extLst>
                <a:ext uri="{FF2B5EF4-FFF2-40B4-BE49-F238E27FC236}">
                  <a16:creationId xmlns:a16="http://schemas.microsoft.com/office/drawing/2014/main" id="{9A5C5B7F-B5BB-C3C1-9E2E-C1599901F9FA}"/>
                </a:ext>
              </a:extLst>
            </p:cNvPr>
            <p:cNvSpPr/>
            <p:nvPr/>
          </p:nvSpPr>
          <p:spPr>
            <a:xfrm>
              <a:off x="7890239" y="5065727"/>
              <a:ext cx="2284190" cy="582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a:latin typeface="Arial" panose="020B0604020202020204" pitchFamily="34" charset="0"/>
                  <a:cs typeface="Arial" panose="020B0604020202020204" pitchFamily="34" charset="0"/>
                </a:rPr>
                <a:t>BT contributed by aerosol</a:t>
              </a:r>
              <a:endParaRPr lang="ko-KR" altLang="en-US" sz="120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47324C43-8660-5A85-8458-B73DA4E1425F}"/>
                </a:ext>
              </a:extLst>
            </p:cNvPr>
            <p:cNvSpPr txBox="1"/>
            <p:nvPr/>
          </p:nvSpPr>
          <p:spPr>
            <a:xfrm>
              <a:off x="4716962" y="5014333"/>
              <a:ext cx="481983" cy="523220"/>
            </a:xfrm>
            <a:prstGeom prst="rect">
              <a:avLst/>
            </a:prstGeom>
            <a:noFill/>
          </p:spPr>
          <p:txBody>
            <a:bodyPr wrap="square">
              <a:spAutoFit/>
            </a:bodyPr>
            <a:lstStyle/>
            <a:p>
              <a:r>
                <a:rPr lang="en-US" altLang="ko-KR" sz="2800" b="1">
                  <a:latin typeface="Arial" panose="020B0604020202020204" pitchFamily="34" charset="0"/>
                  <a:cs typeface="Arial" panose="020B0604020202020204" pitchFamily="34" charset="0"/>
                </a:rPr>
                <a:t>-</a:t>
              </a:r>
            </a:p>
          </p:txBody>
        </p:sp>
        <p:sp>
          <p:nvSpPr>
            <p:cNvPr id="97" name="TextBox 96">
              <a:extLst>
                <a:ext uri="{FF2B5EF4-FFF2-40B4-BE49-F238E27FC236}">
                  <a16:creationId xmlns:a16="http://schemas.microsoft.com/office/drawing/2014/main" id="{E61FA91A-7CB6-E23E-02FD-ADF1F09F23D4}"/>
                </a:ext>
              </a:extLst>
            </p:cNvPr>
            <p:cNvSpPr txBox="1"/>
            <p:nvPr/>
          </p:nvSpPr>
          <p:spPr>
            <a:xfrm>
              <a:off x="7435724" y="5088867"/>
              <a:ext cx="481983" cy="523220"/>
            </a:xfrm>
            <a:prstGeom prst="rect">
              <a:avLst/>
            </a:prstGeom>
            <a:noFill/>
          </p:spPr>
          <p:txBody>
            <a:bodyPr wrap="square">
              <a:spAutoFit/>
            </a:bodyPr>
            <a:lstStyle/>
            <a:p>
              <a:r>
                <a:rPr lang="en-US" altLang="ko-KR" sz="2800" b="1">
                  <a:latin typeface="Arial" panose="020B0604020202020204" pitchFamily="34" charset="0"/>
                  <a:cs typeface="Arial" panose="020B0604020202020204" pitchFamily="34" charset="0"/>
                </a:rPr>
                <a:t>=</a:t>
              </a:r>
              <a:endParaRPr lang="ko-KR" altLang="en-US" sz="2800" b="1">
                <a:latin typeface="Arial" panose="020B0604020202020204" pitchFamily="34" charset="0"/>
                <a:cs typeface="Arial" panose="020B0604020202020204" pitchFamily="34" charset="0"/>
              </a:endParaRPr>
            </a:p>
          </p:txBody>
        </p:sp>
      </p:grpSp>
      <p:sp>
        <p:nvSpPr>
          <p:cNvPr id="101" name="TextBox 100">
            <a:extLst>
              <a:ext uri="{FF2B5EF4-FFF2-40B4-BE49-F238E27FC236}">
                <a16:creationId xmlns:a16="http://schemas.microsoft.com/office/drawing/2014/main" id="{48043D11-2315-E498-617F-56C383D3326B}"/>
              </a:ext>
            </a:extLst>
          </p:cNvPr>
          <p:cNvSpPr txBox="1"/>
          <p:nvPr/>
        </p:nvSpPr>
        <p:spPr>
          <a:xfrm>
            <a:off x="6649999" y="2659803"/>
            <a:ext cx="2032393" cy="307777"/>
          </a:xfrm>
          <a:prstGeom prst="rect">
            <a:avLst/>
          </a:prstGeom>
          <a:noFill/>
        </p:spPr>
        <p:txBody>
          <a:bodyPr wrap="square">
            <a:spAutoFit/>
          </a:bodyPr>
          <a:lstStyle/>
          <a:p>
            <a:pPr algn="ctr"/>
            <a:r>
              <a:rPr lang="ko-KR" altLang="en-US" sz="1400" b="1">
                <a:latin typeface="Arial" panose="020B0604020202020204" pitchFamily="34" charset="0"/>
                <a:cs typeface="Arial" panose="020B0604020202020204" pitchFamily="34" charset="0"/>
              </a:rPr>
              <a:t>background</a:t>
            </a:r>
            <a:endParaRPr lang="ko-KR" altLang="en-US" sz="1400" b="1"/>
          </a:p>
        </p:txBody>
      </p:sp>
      <p:sp>
        <p:nvSpPr>
          <p:cNvPr id="102" name="TextBox 101">
            <a:extLst>
              <a:ext uri="{FF2B5EF4-FFF2-40B4-BE49-F238E27FC236}">
                <a16:creationId xmlns:a16="http://schemas.microsoft.com/office/drawing/2014/main" id="{01E61149-3E9E-BCFD-D267-96742A41A04C}"/>
              </a:ext>
            </a:extLst>
          </p:cNvPr>
          <p:cNvSpPr txBox="1"/>
          <p:nvPr/>
        </p:nvSpPr>
        <p:spPr>
          <a:xfrm>
            <a:off x="9079541" y="2661471"/>
            <a:ext cx="2169483" cy="307777"/>
          </a:xfrm>
          <a:prstGeom prst="rect">
            <a:avLst/>
          </a:prstGeom>
          <a:noFill/>
        </p:spPr>
        <p:txBody>
          <a:bodyPr wrap="square">
            <a:spAutoFit/>
          </a:bodyPr>
          <a:lstStyle/>
          <a:p>
            <a:pPr algn="ctr"/>
            <a:r>
              <a:rPr lang="en-CA" altLang="ko-KR" sz="1400" b="1">
                <a:latin typeface="Arial" panose="020B0604020202020204" pitchFamily="34" charset="0"/>
                <a:cs typeface="Arial" panose="020B0604020202020204" pitchFamily="34" charset="0"/>
              </a:rPr>
              <a:t>contribution of aerosol</a:t>
            </a:r>
            <a:endParaRPr lang="ko-KR" altLang="en-US" sz="1400" b="1"/>
          </a:p>
        </p:txBody>
      </p:sp>
      <p:sp>
        <p:nvSpPr>
          <p:cNvPr id="104" name="TextBox 103">
            <a:extLst>
              <a:ext uri="{FF2B5EF4-FFF2-40B4-BE49-F238E27FC236}">
                <a16:creationId xmlns:a16="http://schemas.microsoft.com/office/drawing/2014/main" id="{25E26335-C10F-A6E2-0DEF-A7A0348CD7CC}"/>
              </a:ext>
            </a:extLst>
          </p:cNvPr>
          <p:cNvSpPr txBox="1"/>
          <p:nvPr/>
        </p:nvSpPr>
        <p:spPr>
          <a:xfrm>
            <a:off x="4614311" y="1146751"/>
            <a:ext cx="5914192" cy="369332"/>
          </a:xfrm>
          <a:prstGeom prst="rect">
            <a:avLst/>
          </a:prstGeom>
          <a:noFill/>
        </p:spPr>
        <p:txBody>
          <a:bodyPr wrap="square">
            <a:spAutoFit/>
          </a:bodyPr>
          <a:lstStyle/>
          <a:p>
            <a:r>
              <a:rPr lang="en-CA" altLang="ko-KR" b="1">
                <a:latin typeface="Arial" panose="020B0604020202020204" pitchFamily="34" charset="0"/>
                <a:cs typeface="Arial" panose="020B0604020202020204" pitchFamily="34" charset="0"/>
              </a:rPr>
              <a:t>Decoupling surface and aerosol reflectances </a:t>
            </a:r>
          </a:p>
        </p:txBody>
      </p:sp>
      <p:grpSp>
        <p:nvGrpSpPr>
          <p:cNvPr id="107" name="그룹 106">
            <a:extLst>
              <a:ext uri="{FF2B5EF4-FFF2-40B4-BE49-F238E27FC236}">
                <a16:creationId xmlns:a16="http://schemas.microsoft.com/office/drawing/2014/main" id="{160D249A-CC8A-26B9-8714-8AED72F3B6BC}"/>
              </a:ext>
            </a:extLst>
          </p:cNvPr>
          <p:cNvGrpSpPr/>
          <p:nvPr/>
        </p:nvGrpSpPr>
        <p:grpSpPr>
          <a:xfrm>
            <a:off x="286261" y="1716111"/>
            <a:ext cx="3717319" cy="2112014"/>
            <a:chOff x="166788" y="1563942"/>
            <a:chExt cx="3717319" cy="2112014"/>
          </a:xfrm>
        </p:grpSpPr>
        <p:grpSp>
          <p:nvGrpSpPr>
            <p:cNvPr id="81" name="그룹 80">
              <a:extLst>
                <a:ext uri="{FF2B5EF4-FFF2-40B4-BE49-F238E27FC236}">
                  <a16:creationId xmlns:a16="http://schemas.microsoft.com/office/drawing/2014/main" id="{1257B22C-00D6-EBD0-EF48-02971813DE5E}"/>
                </a:ext>
              </a:extLst>
            </p:cNvPr>
            <p:cNvGrpSpPr/>
            <p:nvPr/>
          </p:nvGrpSpPr>
          <p:grpSpPr>
            <a:xfrm>
              <a:off x="166788" y="1563942"/>
              <a:ext cx="3717319" cy="2112014"/>
              <a:chOff x="3295812" y="1465148"/>
              <a:chExt cx="4719492" cy="2681401"/>
            </a:xfrm>
          </p:grpSpPr>
          <p:pic>
            <p:nvPicPr>
              <p:cNvPr id="48" name="그림 47" descr="잔디, 하늘, 야외, 들판이(가) 표시된 사진&#10;&#10;자동 생성된 설명">
                <a:extLst>
                  <a:ext uri="{FF2B5EF4-FFF2-40B4-BE49-F238E27FC236}">
                    <a16:creationId xmlns:a16="http://schemas.microsoft.com/office/drawing/2014/main" id="{0BEAC746-9FC7-B1A3-9E2A-5C1E75115A15}"/>
                  </a:ext>
                </a:extLst>
              </p:cNvPr>
              <p:cNvPicPr>
                <a:picLocks noChangeAspect="1"/>
              </p:cNvPicPr>
              <p:nvPr/>
            </p:nvPicPr>
            <p:blipFill rotWithShape="1">
              <a:blip r:embed="rId3">
                <a:extLst>
                  <a:ext uri="{28A0092B-C50C-407E-A947-70E740481C1C}">
                    <a14:useLocalDpi xmlns:a14="http://schemas.microsoft.com/office/drawing/2010/main" val="0"/>
                  </a:ext>
                </a:extLst>
              </a:blip>
              <a:srcRect l="39791" t="18739" r="8368" b="25378"/>
              <a:stretch/>
            </p:blipFill>
            <p:spPr>
              <a:xfrm>
                <a:off x="3301032" y="1466671"/>
                <a:ext cx="4714272" cy="2679878"/>
              </a:xfrm>
              <a:prstGeom prst="rect">
                <a:avLst/>
              </a:prstGeom>
            </p:spPr>
          </p:pic>
          <p:pic>
            <p:nvPicPr>
              <p:cNvPr id="49" name="그림 48" descr="흐림, 옅은, 일몰이(가) 표시된 사진&#10;&#10;자동 생성된 설명">
                <a:extLst>
                  <a:ext uri="{FF2B5EF4-FFF2-40B4-BE49-F238E27FC236}">
                    <a16:creationId xmlns:a16="http://schemas.microsoft.com/office/drawing/2014/main" id="{02D1A856-D4E3-E504-6EAE-DD0F63FAC483}"/>
                  </a:ext>
                </a:extLst>
              </p:cNvPr>
              <p:cNvPicPr>
                <a:picLocks noChangeAspect="1"/>
              </p:cNvPicPr>
              <p:nvPr/>
            </p:nvPicPr>
            <p:blipFill rotWithShape="1">
              <a:blip r:embed="rId4"/>
              <a:srcRect t="9346"/>
              <a:stretch/>
            </p:blipFill>
            <p:spPr>
              <a:xfrm>
                <a:off x="3295812" y="1465148"/>
                <a:ext cx="1066276" cy="1049249"/>
              </a:xfrm>
              <a:prstGeom prst="rect">
                <a:avLst/>
              </a:prstGeom>
            </p:spPr>
          </p:pic>
          <p:cxnSp>
            <p:nvCxnSpPr>
              <p:cNvPr id="50" name="직선 화살표 연결선 49">
                <a:extLst>
                  <a:ext uri="{FF2B5EF4-FFF2-40B4-BE49-F238E27FC236}">
                    <a16:creationId xmlns:a16="http://schemas.microsoft.com/office/drawing/2014/main" id="{4D202793-251B-80FE-9565-3B197265A587}"/>
                  </a:ext>
                </a:extLst>
              </p:cNvPr>
              <p:cNvCxnSpPr>
                <a:cxnSpLocks/>
              </p:cNvCxnSpPr>
              <p:nvPr/>
            </p:nvCxnSpPr>
            <p:spPr>
              <a:xfrm>
                <a:off x="4120181" y="2266756"/>
                <a:ext cx="1511010" cy="132301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1" name="직선 화살표 연결선 50">
                <a:extLst>
                  <a:ext uri="{FF2B5EF4-FFF2-40B4-BE49-F238E27FC236}">
                    <a16:creationId xmlns:a16="http://schemas.microsoft.com/office/drawing/2014/main" id="{83E13589-FBD4-E205-AECA-7CCAC7A44D1F}"/>
                  </a:ext>
                </a:extLst>
              </p:cNvPr>
              <p:cNvCxnSpPr>
                <a:cxnSpLocks/>
              </p:cNvCxnSpPr>
              <p:nvPr/>
            </p:nvCxnSpPr>
            <p:spPr>
              <a:xfrm flipV="1">
                <a:off x="5500076" y="2266756"/>
                <a:ext cx="1546512" cy="684861"/>
              </a:xfrm>
              <a:prstGeom prst="straightConnector1">
                <a:avLst/>
              </a:prstGeom>
              <a:ln>
                <a:solidFill>
                  <a:srgbClr val="FE7272"/>
                </a:solidFill>
                <a:tailEnd type="triangle"/>
              </a:ln>
            </p:spPr>
            <p:style>
              <a:lnRef idx="3">
                <a:schemeClr val="accent2"/>
              </a:lnRef>
              <a:fillRef idx="0">
                <a:schemeClr val="accent2"/>
              </a:fillRef>
              <a:effectRef idx="2">
                <a:schemeClr val="accent2"/>
              </a:effectRef>
              <a:fontRef idx="minor">
                <a:schemeClr val="tx1"/>
              </a:fontRef>
            </p:style>
          </p:cxnSp>
          <p:cxnSp>
            <p:nvCxnSpPr>
              <p:cNvPr id="52" name="직선 화살표 연결선 51">
                <a:extLst>
                  <a:ext uri="{FF2B5EF4-FFF2-40B4-BE49-F238E27FC236}">
                    <a16:creationId xmlns:a16="http://schemas.microsoft.com/office/drawing/2014/main" id="{A5C50830-5249-CB68-CBBC-C7600EC05C38}"/>
                  </a:ext>
                </a:extLst>
              </p:cNvPr>
              <p:cNvCxnSpPr>
                <a:cxnSpLocks/>
              </p:cNvCxnSpPr>
              <p:nvPr/>
            </p:nvCxnSpPr>
            <p:spPr>
              <a:xfrm flipV="1">
                <a:off x="5661366" y="2313466"/>
                <a:ext cx="1428675" cy="1276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4" name="TextBox 53">
                <a:extLst>
                  <a:ext uri="{FF2B5EF4-FFF2-40B4-BE49-F238E27FC236}">
                    <a16:creationId xmlns:a16="http://schemas.microsoft.com/office/drawing/2014/main" id="{70E55D95-8A50-7C94-D8D7-E9113DB5074E}"/>
                  </a:ext>
                </a:extLst>
              </p:cNvPr>
              <p:cNvSpPr txBox="1"/>
              <p:nvPr/>
            </p:nvSpPr>
            <p:spPr>
              <a:xfrm rot="19136399">
                <a:off x="5769416" y="2801053"/>
                <a:ext cx="1631077" cy="312601"/>
              </a:xfrm>
              <a:prstGeom prst="rect">
                <a:avLst/>
              </a:prstGeom>
              <a:noFill/>
            </p:spPr>
            <p:txBody>
              <a:bodyPr wrap="square">
                <a:spAutoFit/>
              </a:bodyPr>
              <a:lstStyle/>
              <a:p>
                <a:r>
                  <a:rPr lang="en-US" altLang="ko-KR" sz="1000">
                    <a:latin typeface="Arial" panose="020B0604020202020204" pitchFamily="34" charset="0"/>
                    <a:cs typeface="Arial" panose="020B0604020202020204" pitchFamily="34" charset="0"/>
                  </a:rPr>
                  <a:t>surface reflectance</a:t>
                </a:r>
                <a:endParaRPr lang="ko-KR" altLang="en-US" sz="1000">
                  <a:latin typeface="Arial" panose="020B0604020202020204" pitchFamily="34" charset="0"/>
                  <a:cs typeface="Arial" panose="020B0604020202020204" pitchFamily="34" charset="0"/>
                </a:endParaRPr>
              </a:p>
            </p:txBody>
          </p:sp>
          <p:pic>
            <p:nvPicPr>
              <p:cNvPr id="57" name="그림 56" descr="운송, 위성이(가) 표시된 사진&#10;&#10;자동 생성된 설명">
                <a:extLst>
                  <a:ext uri="{FF2B5EF4-FFF2-40B4-BE49-F238E27FC236}">
                    <a16:creationId xmlns:a16="http://schemas.microsoft.com/office/drawing/2014/main" id="{7C97BF68-6D97-700B-ED28-13102D8CF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25491" flipH="1">
                <a:off x="6964902" y="1647900"/>
                <a:ext cx="954951" cy="491145"/>
              </a:xfrm>
              <a:prstGeom prst="rect">
                <a:avLst/>
              </a:prstGeom>
            </p:spPr>
          </p:pic>
          <p:cxnSp>
            <p:nvCxnSpPr>
              <p:cNvPr id="64" name="직선 화살표 연결선 63">
                <a:extLst>
                  <a:ext uri="{FF2B5EF4-FFF2-40B4-BE49-F238E27FC236}">
                    <a16:creationId xmlns:a16="http://schemas.microsoft.com/office/drawing/2014/main" id="{87EA040A-AFB8-1F21-D184-CA8347990954}"/>
                  </a:ext>
                </a:extLst>
              </p:cNvPr>
              <p:cNvCxnSpPr>
                <a:cxnSpLocks/>
              </p:cNvCxnSpPr>
              <p:nvPr/>
            </p:nvCxnSpPr>
            <p:spPr>
              <a:xfrm>
                <a:off x="3640957" y="2271740"/>
                <a:ext cx="1087973" cy="95260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7" name="직선 화살표 연결선 66">
                <a:extLst>
                  <a:ext uri="{FF2B5EF4-FFF2-40B4-BE49-F238E27FC236}">
                    <a16:creationId xmlns:a16="http://schemas.microsoft.com/office/drawing/2014/main" id="{3E92A53A-109A-5260-758A-0CB24486E708}"/>
                  </a:ext>
                </a:extLst>
              </p:cNvPr>
              <p:cNvCxnSpPr>
                <a:cxnSpLocks/>
              </p:cNvCxnSpPr>
              <p:nvPr/>
            </p:nvCxnSpPr>
            <p:spPr>
              <a:xfrm>
                <a:off x="4623372" y="2231611"/>
                <a:ext cx="822317" cy="72000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72" name="직선 화살표 연결선 71">
                <a:extLst>
                  <a:ext uri="{FF2B5EF4-FFF2-40B4-BE49-F238E27FC236}">
                    <a16:creationId xmlns:a16="http://schemas.microsoft.com/office/drawing/2014/main" id="{3E89ECB9-91B7-ADC5-B0A4-DCEF50B08066}"/>
                  </a:ext>
                </a:extLst>
              </p:cNvPr>
              <p:cNvCxnSpPr>
                <a:cxnSpLocks/>
              </p:cNvCxnSpPr>
              <p:nvPr/>
            </p:nvCxnSpPr>
            <p:spPr>
              <a:xfrm flipV="1">
                <a:off x="5475864" y="2775862"/>
                <a:ext cx="74946" cy="152400"/>
              </a:xfrm>
              <a:prstGeom prst="straightConnector1">
                <a:avLst/>
              </a:prstGeom>
              <a:ln>
                <a:solidFill>
                  <a:srgbClr val="FE7272"/>
                </a:solidFill>
                <a:tailEnd type="triangle"/>
              </a:ln>
            </p:spPr>
            <p:style>
              <a:lnRef idx="3">
                <a:schemeClr val="accent2"/>
              </a:lnRef>
              <a:fillRef idx="0">
                <a:schemeClr val="accent2"/>
              </a:fillRef>
              <a:effectRef idx="2">
                <a:schemeClr val="accent2"/>
              </a:effectRef>
              <a:fontRef idx="minor">
                <a:schemeClr val="tx1"/>
              </a:fontRef>
            </p:style>
          </p:cxnSp>
          <p:cxnSp>
            <p:nvCxnSpPr>
              <p:cNvPr id="74" name="직선 화살표 연결선 73">
                <a:extLst>
                  <a:ext uri="{FF2B5EF4-FFF2-40B4-BE49-F238E27FC236}">
                    <a16:creationId xmlns:a16="http://schemas.microsoft.com/office/drawing/2014/main" id="{A29345DD-B09E-6B6B-D5A3-B7464BFB9B86}"/>
                  </a:ext>
                </a:extLst>
              </p:cNvPr>
              <p:cNvCxnSpPr>
                <a:cxnSpLocks/>
              </p:cNvCxnSpPr>
              <p:nvPr/>
            </p:nvCxnSpPr>
            <p:spPr>
              <a:xfrm>
                <a:off x="5475864" y="2981449"/>
                <a:ext cx="105097" cy="110389"/>
              </a:xfrm>
              <a:prstGeom prst="straightConnector1">
                <a:avLst/>
              </a:prstGeom>
              <a:ln>
                <a:solidFill>
                  <a:srgbClr val="FE7272"/>
                </a:solidFill>
                <a:tailEnd type="triangle"/>
              </a:ln>
            </p:spPr>
            <p:style>
              <a:lnRef idx="3">
                <a:schemeClr val="accent2"/>
              </a:lnRef>
              <a:fillRef idx="0">
                <a:schemeClr val="accent2"/>
              </a:fillRef>
              <a:effectRef idx="2">
                <a:schemeClr val="accent2"/>
              </a:effectRef>
              <a:fontRef idx="minor">
                <a:schemeClr val="tx1"/>
              </a:fontRef>
            </p:style>
          </p:cxnSp>
          <p:sp>
            <p:nvSpPr>
              <p:cNvPr id="79" name="TextBox 78">
                <a:extLst>
                  <a:ext uri="{FF2B5EF4-FFF2-40B4-BE49-F238E27FC236}">
                    <a16:creationId xmlns:a16="http://schemas.microsoft.com/office/drawing/2014/main" id="{F0F11EB6-94AA-85D7-FD09-FF8D3C5A7196}"/>
                  </a:ext>
                </a:extLst>
              </p:cNvPr>
              <p:cNvSpPr txBox="1"/>
              <p:nvPr/>
            </p:nvSpPr>
            <p:spPr>
              <a:xfrm rot="20189276">
                <a:off x="5647944" y="2236307"/>
                <a:ext cx="1607090" cy="312601"/>
              </a:xfrm>
              <a:prstGeom prst="rect">
                <a:avLst/>
              </a:prstGeom>
              <a:noFill/>
            </p:spPr>
            <p:txBody>
              <a:bodyPr wrap="square">
                <a:spAutoFit/>
              </a:bodyPr>
              <a:lstStyle/>
              <a:p>
                <a:r>
                  <a:rPr lang="en-US" altLang="ko-KR" sz="1000" b="1">
                    <a:latin typeface="Arial" panose="020B0604020202020204" pitchFamily="34" charset="0"/>
                    <a:cs typeface="Arial" panose="020B0604020202020204" pitchFamily="34" charset="0"/>
                  </a:rPr>
                  <a:t>TOA reflectance </a:t>
                </a:r>
                <a:endParaRPr lang="ko-KR" altLang="en-US" sz="1000" b="1">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70FB6180-DF39-AEFC-DF2E-629FC1DFCD67}"/>
                  </a:ext>
                </a:extLst>
              </p:cNvPr>
              <p:cNvSpPr txBox="1"/>
              <p:nvPr/>
            </p:nvSpPr>
            <p:spPr>
              <a:xfrm>
                <a:off x="4091280" y="1994025"/>
                <a:ext cx="1631078" cy="312601"/>
              </a:xfrm>
              <a:prstGeom prst="rect">
                <a:avLst/>
              </a:prstGeom>
              <a:noFill/>
            </p:spPr>
            <p:txBody>
              <a:bodyPr wrap="square">
                <a:spAutoFit/>
              </a:bodyPr>
              <a:lstStyle/>
              <a:p>
                <a:r>
                  <a:rPr lang="en-US" altLang="ko-KR" sz="1000">
                    <a:latin typeface="Arial" panose="020B0604020202020204" pitchFamily="34" charset="0"/>
                    <a:cs typeface="Arial" panose="020B0604020202020204" pitchFamily="34" charset="0"/>
                  </a:rPr>
                  <a:t>Solar radiation</a:t>
                </a:r>
                <a:endParaRPr lang="ko-KR" altLang="en-US" sz="1000">
                  <a:latin typeface="Arial" panose="020B0604020202020204" pitchFamily="34" charset="0"/>
                  <a:cs typeface="Arial" panose="020B0604020202020204" pitchFamily="34" charset="0"/>
                </a:endParaRPr>
              </a:p>
            </p:txBody>
          </p:sp>
        </p:grpSp>
        <p:sp>
          <p:nvSpPr>
            <p:cNvPr id="105" name="TextBox 104">
              <a:extLst>
                <a:ext uri="{FF2B5EF4-FFF2-40B4-BE49-F238E27FC236}">
                  <a16:creationId xmlns:a16="http://schemas.microsoft.com/office/drawing/2014/main" id="{B3F863C2-ACA4-E8AB-B0DA-A0D3EB8217EF}"/>
                </a:ext>
              </a:extLst>
            </p:cNvPr>
            <p:cNvSpPr txBox="1"/>
            <p:nvPr/>
          </p:nvSpPr>
          <p:spPr>
            <a:xfrm>
              <a:off x="1612842" y="2711178"/>
              <a:ext cx="746976" cy="246221"/>
            </a:xfrm>
            <a:prstGeom prst="rect">
              <a:avLst/>
            </a:prstGeom>
            <a:noFill/>
          </p:spPr>
          <p:txBody>
            <a:bodyPr wrap="square">
              <a:spAutoFit/>
            </a:bodyPr>
            <a:lstStyle/>
            <a:p>
              <a:r>
                <a:rPr lang="en-US" altLang="ko-KR" sz="1000">
                  <a:latin typeface="Arial" panose="020B0604020202020204" pitchFamily="34" charset="0"/>
                  <a:cs typeface="Arial" panose="020B0604020202020204" pitchFamily="34" charset="0"/>
                </a:rPr>
                <a:t>scattering</a:t>
              </a:r>
              <a:endParaRPr lang="ko-KR" altLang="en-US" sz="1000">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2BFA9C9C-9AF5-0669-78A1-6F434BFB6FC9}"/>
                </a:ext>
              </a:extLst>
            </p:cNvPr>
            <p:cNvSpPr txBox="1"/>
            <p:nvPr/>
          </p:nvSpPr>
          <p:spPr>
            <a:xfrm>
              <a:off x="633154" y="2860850"/>
              <a:ext cx="805207" cy="246221"/>
            </a:xfrm>
            <a:prstGeom prst="rect">
              <a:avLst/>
            </a:prstGeom>
            <a:noFill/>
          </p:spPr>
          <p:txBody>
            <a:bodyPr wrap="square">
              <a:spAutoFit/>
            </a:bodyPr>
            <a:lstStyle/>
            <a:p>
              <a:r>
                <a:rPr lang="en-US" altLang="ko-KR" sz="1000">
                  <a:latin typeface="Arial" panose="020B0604020202020204" pitchFamily="34" charset="0"/>
                  <a:cs typeface="Arial" panose="020B0604020202020204" pitchFamily="34" charset="0"/>
                </a:rPr>
                <a:t>absorption</a:t>
              </a:r>
              <a:endParaRPr lang="ko-KR" altLang="en-US" sz="1000">
                <a:latin typeface="Arial" panose="020B0604020202020204" pitchFamily="34" charset="0"/>
                <a:cs typeface="Arial" panose="020B0604020202020204" pitchFamily="34" charset="0"/>
              </a:endParaRPr>
            </a:p>
          </p:txBody>
        </p:sp>
      </p:grpSp>
      <p:sp>
        <p:nvSpPr>
          <p:cNvPr id="108" name="TextBox 107">
            <a:extLst>
              <a:ext uri="{FF2B5EF4-FFF2-40B4-BE49-F238E27FC236}">
                <a16:creationId xmlns:a16="http://schemas.microsoft.com/office/drawing/2014/main" id="{8A7AC000-2E85-D8B8-4E78-73B58DD3EA7F}"/>
              </a:ext>
            </a:extLst>
          </p:cNvPr>
          <p:cNvSpPr txBox="1"/>
          <p:nvPr/>
        </p:nvSpPr>
        <p:spPr>
          <a:xfrm>
            <a:off x="236557" y="1146751"/>
            <a:ext cx="3440093" cy="369332"/>
          </a:xfrm>
          <a:prstGeom prst="rect">
            <a:avLst/>
          </a:prstGeom>
          <a:noFill/>
        </p:spPr>
        <p:txBody>
          <a:bodyPr wrap="square">
            <a:spAutoFit/>
          </a:bodyPr>
          <a:lstStyle/>
          <a:p>
            <a:r>
              <a:rPr lang="en-CA" altLang="ko-KR" b="1">
                <a:latin typeface="Arial" panose="020B0604020202020204" pitchFamily="34" charset="0"/>
                <a:cs typeface="Arial" panose="020B0604020202020204" pitchFamily="34" charset="0"/>
              </a:rPr>
              <a:t>TOA reflectance</a:t>
            </a:r>
          </a:p>
        </p:txBody>
      </p:sp>
      <p:sp>
        <p:nvSpPr>
          <p:cNvPr id="109" name="TextBox 108">
            <a:extLst>
              <a:ext uri="{FF2B5EF4-FFF2-40B4-BE49-F238E27FC236}">
                <a16:creationId xmlns:a16="http://schemas.microsoft.com/office/drawing/2014/main" id="{49A7A4C6-FD8D-FFD5-C01F-B3A767223BF5}"/>
              </a:ext>
            </a:extLst>
          </p:cNvPr>
          <p:cNvSpPr txBox="1"/>
          <p:nvPr/>
        </p:nvSpPr>
        <p:spPr>
          <a:xfrm>
            <a:off x="4700978" y="5022768"/>
            <a:ext cx="6506486" cy="1323439"/>
          </a:xfrm>
          <a:prstGeom prst="rect">
            <a:avLst/>
          </a:prstGeom>
          <a:noFill/>
        </p:spPr>
        <p:txBody>
          <a:bodyPr wrap="square">
            <a:spAutoFit/>
          </a:bodyPr>
          <a:lstStyle/>
          <a:p>
            <a:pPr marL="285750" indent="-285750" latinLnBrk="1">
              <a:buFont typeface="Arial" panose="020B0604020202020204" pitchFamily="34" charset="0"/>
              <a:buChar char="•"/>
            </a:pPr>
            <a:r>
              <a:rPr lang="en-US" altLang="ko-KR" sz="1600">
                <a:latin typeface="Arial" panose="020B0604020202020204" pitchFamily="34" charset="0"/>
                <a:cs typeface="Arial" panose="020B0604020202020204" pitchFamily="34" charset="0"/>
              </a:rPr>
              <a:t>BT d</a:t>
            </a:r>
            <a:r>
              <a:rPr lang="en-US" altLang="ko-KR" sz="1600" b="0" i="0">
                <a:solidFill>
                  <a:schemeClr val="tx1"/>
                </a:solidFill>
                <a:latin typeface="Arial" panose="020B0604020202020204" pitchFamily="34" charset="0"/>
                <a:ea typeface="+mn-ea"/>
                <a:cs typeface="Arial" panose="020B0604020202020204" pitchFamily="34" charset="0"/>
              </a:rPr>
              <a:t>ifference between two wavelength channels has been used in dust detection methods.</a:t>
            </a:r>
          </a:p>
          <a:p>
            <a:pPr marL="285750" indent="-285750" latinLnBrk="1">
              <a:buFont typeface="Arial" panose="020B0604020202020204" pitchFamily="34" charset="0"/>
              <a:buChar char="•"/>
            </a:pPr>
            <a:endParaRPr lang="en-US" altLang="ko-KR" sz="1600">
              <a:latin typeface="Arial" panose="020B0604020202020204" pitchFamily="34" charset="0"/>
              <a:cs typeface="Arial" panose="020B0604020202020204" pitchFamily="34" charset="0"/>
            </a:endParaRPr>
          </a:p>
          <a:p>
            <a:pPr marL="285750" indent="-285750" latinLnBrk="1">
              <a:buFont typeface="Arial" panose="020B0604020202020204" pitchFamily="34" charset="0"/>
              <a:buChar char="•"/>
            </a:pPr>
            <a:r>
              <a:rPr lang="en-US" altLang="ko-KR" sz="1600" b="0" i="0">
                <a:solidFill>
                  <a:schemeClr val="tx1"/>
                </a:solidFill>
                <a:latin typeface="Arial" panose="020B0604020202020204" pitchFamily="34" charset="0"/>
                <a:ea typeface="+mn-ea"/>
                <a:cs typeface="Arial" panose="020B0604020202020204" pitchFamily="34" charset="0"/>
              </a:rPr>
              <a:t>BT ratio between two  wavelength channels has been used to distinguish between the dust and surface signals more accurately</a:t>
            </a:r>
            <a:endParaRPr lang="en-CA" altLang="ko-KR" sz="1600" b="0" i="0">
              <a:solidFill>
                <a:schemeClr val="tx1"/>
              </a:solidFill>
              <a:latin typeface="Arial" panose="020B0604020202020204" pitchFamily="34" charset="0"/>
              <a:ea typeface="+mn-ea"/>
              <a:cs typeface="Arial" panose="020B0604020202020204" pitchFamily="34" charset="0"/>
            </a:endParaRPr>
          </a:p>
        </p:txBody>
      </p:sp>
      <p:sp>
        <p:nvSpPr>
          <p:cNvPr id="110" name="TextBox 109">
            <a:extLst>
              <a:ext uri="{FF2B5EF4-FFF2-40B4-BE49-F238E27FC236}">
                <a16:creationId xmlns:a16="http://schemas.microsoft.com/office/drawing/2014/main" id="{B79FC8F9-B164-B4EF-9E36-A6753BD56FC5}"/>
              </a:ext>
            </a:extLst>
          </p:cNvPr>
          <p:cNvSpPr txBox="1"/>
          <p:nvPr/>
        </p:nvSpPr>
        <p:spPr>
          <a:xfrm>
            <a:off x="4614311" y="4618466"/>
            <a:ext cx="5914192" cy="369332"/>
          </a:xfrm>
          <a:prstGeom prst="rect">
            <a:avLst/>
          </a:prstGeom>
          <a:noFill/>
        </p:spPr>
        <p:txBody>
          <a:bodyPr wrap="square">
            <a:spAutoFit/>
          </a:bodyPr>
          <a:lstStyle/>
          <a:p>
            <a:r>
              <a:rPr lang="en-CA" altLang="ko-KR" b="1">
                <a:latin typeface="Arial" panose="020B0604020202020204" pitchFamily="34" charset="0"/>
                <a:cs typeface="Arial" panose="020B0604020202020204" pitchFamily="34" charset="0"/>
              </a:rPr>
              <a:t>BT differences and ratios</a:t>
            </a:r>
          </a:p>
        </p:txBody>
      </p:sp>
      <p:sp>
        <p:nvSpPr>
          <p:cNvPr id="5" name="제목 1">
            <a:extLst>
              <a:ext uri="{FF2B5EF4-FFF2-40B4-BE49-F238E27FC236}">
                <a16:creationId xmlns:a16="http://schemas.microsoft.com/office/drawing/2014/main" id="{70F4EF92-7C04-2713-5F02-8177847F65E8}"/>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a:ea typeface="+mn-ea"/>
            </a:endParaRPr>
          </a:p>
        </p:txBody>
      </p:sp>
      <p:sp>
        <p:nvSpPr>
          <p:cNvPr id="6" name="제목 2">
            <a:extLst>
              <a:ext uri="{FF2B5EF4-FFF2-40B4-BE49-F238E27FC236}">
                <a16:creationId xmlns:a16="http://schemas.microsoft.com/office/drawing/2014/main" id="{6DADAB2D-2FC1-7C72-D3ED-9499BCB38538}"/>
              </a:ext>
            </a:extLst>
          </p:cNvPr>
          <p:cNvSpPr txBox="1">
            <a:spLocks/>
          </p:cNvSpPr>
          <p:nvPr/>
        </p:nvSpPr>
        <p:spPr>
          <a:xfrm>
            <a:off x="742949" y="307401"/>
            <a:ext cx="10515600" cy="643192"/>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a:t>GK-2A L1B data</a:t>
            </a:r>
            <a:endParaRPr lang="ko-KR" altLang="en-US"/>
          </a:p>
        </p:txBody>
      </p:sp>
      <p:pic>
        <p:nvPicPr>
          <p:cNvPr id="41" name="Picture 20">
            <a:hlinkClick r:id="rId6" action="ppaction://hlinksldjump"/>
            <a:extLst>
              <a:ext uri="{FF2B5EF4-FFF2-40B4-BE49-F238E27FC236}">
                <a16:creationId xmlns:a16="http://schemas.microsoft.com/office/drawing/2014/main" id="{D0A6ECDC-5824-934F-8476-94726EA94B4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a:hlinkClick r:id="rId8" action="ppaction://hlinksldjump"/>
            <a:extLst>
              <a:ext uri="{FF2B5EF4-FFF2-40B4-BE49-F238E27FC236}">
                <a16:creationId xmlns:a16="http://schemas.microsoft.com/office/drawing/2014/main" id="{FC5B0C32-95D7-684E-9B54-26C7C5A626AD}"/>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a:hlinkClick r:id="rId10" action="ppaction://hlinksldjump"/>
            <a:extLst>
              <a:ext uri="{FF2B5EF4-FFF2-40B4-BE49-F238E27FC236}">
                <a16:creationId xmlns:a16="http://schemas.microsoft.com/office/drawing/2014/main" id="{E929DAC9-9108-464E-9374-E8AFAC27A775}"/>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8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60FBB7-1E80-3611-AFE8-354E3D08575D}"/>
              </a:ext>
            </a:extLst>
          </p:cNvPr>
          <p:cNvSpPr>
            <a:spLocks noGrp="1"/>
          </p:cNvSpPr>
          <p:nvPr>
            <p:ph type="sldNum" sz="quarter" idx="4"/>
          </p:nvPr>
        </p:nvSpPr>
        <p:spPr/>
        <p:txBody>
          <a:bodyPr/>
          <a:lstStyle/>
          <a:p>
            <a:fld id="{6A0A1370-F808-481E-A16B-D96609806D44}" type="slidenum">
              <a:rPr lang="ko-KR" altLang="en-US" smtClean="0"/>
              <a:pPr/>
              <a:t>1</a:t>
            </a:fld>
            <a:endParaRPr lang="ko-KR" altLang="en-US"/>
          </a:p>
        </p:txBody>
      </p:sp>
      <p:sp>
        <p:nvSpPr>
          <p:cNvPr id="3" name="제목 2">
            <a:extLst>
              <a:ext uri="{FF2B5EF4-FFF2-40B4-BE49-F238E27FC236}">
                <a16:creationId xmlns:a16="http://schemas.microsoft.com/office/drawing/2014/main" id="{1699B0FF-F529-9760-36C6-B07AD6D9A82C}"/>
              </a:ext>
            </a:extLst>
          </p:cNvPr>
          <p:cNvSpPr>
            <a:spLocks noGrp="1"/>
          </p:cNvSpPr>
          <p:nvPr>
            <p:ph type="title"/>
          </p:nvPr>
        </p:nvSpPr>
        <p:spPr>
          <a:xfrm>
            <a:off x="2101628" y="71548"/>
            <a:ext cx="7988744" cy="643192"/>
          </a:xfrm>
        </p:spPr>
        <p:txBody>
          <a:bodyPr>
            <a:noAutofit/>
          </a:bodyPr>
          <a:lstStyle/>
          <a:p>
            <a:pPr algn="ctr"/>
            <a:r>
              <a:rPr lang="en-US" altLang="ko-KR" sz="2300">
                <a:latin typeface="Arial" panose="020B0604020202020204" pitchFamily="34" charset="0"/>
                <a:ea typeface="나눔바른고딕" panose="020B0603020101020101" pitchFamily="50" charset="-127"/>
                <a:cs typeface="Arial" panose="020B0604020202020204" pitchFamily="34" charset="0"/>
              </a:rPr>
              <a:t>Estimation of geostationary satellite-based hourly daytime and nighttime AOD using machine learning </a:t>
            </a:r>
            <a:endParaRPr lang="ko-KR" altLang="en-US" sz="2300"/>
          </a:p>
        </p:txBody>
      </p:sp>
      <p:sp>
        <p:nvSpPr>
          <p:cNvPr id="4" name="텍스트 개체 틀 51">
            <a:extLst>
              <a:ext uri="{FF2B5EF4-FFF2-40B4-BE49-F238E27FC236}">
                <a16:creationId xmlns:a16="http://schemas.microsoft.com/office/drawing/2014/main" id="{8F59FD31-C14B-AA79-2662-F711063224EB}"/>
              </a:ext>
            </a:extLst>
          </p:cNvPr>
          <p:cNvSpPr txBox="1">
            <a:spLocks/>
          </p:cNvSpPr>
          <p:nvPr/>
        </p:nvSpPr>
        <p:spPr>
          <a:xfrm>
            <a:off x="3934318" y="775603"/>
            <a:ext cx="4323364" cy="206795"/>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ko-KR" sz="1000" err="1">
                <a:effectLst/>
                <a:ea typeface="나눔바른고딕" panose="020B0603020101020101" pitchFamily="50" charset="-127"/>
              </a:rPr>
              <a:t>Sanghyeon</a:t>
            </a:r>
            <a:r>
              <a:rPr lang="en-US" altLang="ko-KR" sz="1000">
                <a:effectLst/>
                <a:ea typeface="나눔바른고딕" panose="020B0603020101020101" pitchFamily="50" charset="-127"/>
              </a:rPr>
              <a:t> Song,</a:t>
            </a:r>
            <a:r>
              <a:rPr lang="ko-KR" altLang="en-US" sz="1000">
                <a:effectLst/>
                <a:ea typeface="나눔바른고딕" panose="020B0603020101020101" pitchFamily="50" charset="-127"/>
              </a:rPr>
              <a:t> </a:t>
            </a:r>
            <a:r>
              <a:rPr lang="en-US" altLang="ko-KR" sz="1000" b="0" err="1">
                <a:effectLst/>
                <a:ea typeface="나눔바른고딕" panose="020B0603020101020101" pitchFamily="50" charset="-127"/>
              </a:rPr>
              <a:t>Yoojin</a:t>
            </a:r>
            <a:r>
              <a:rPr lang="en-US" altLang="ko-KR" sz="1000" b="0">
                <a:effectLst/>
                <a:ea typeface="나눔바른고딕" panose="020B0603020101020101" pitchFamily="50" charset="-127"/>
              </a:rPr>
              <a:t> Kang, </a:t>
            </a:r>
            <a:r>
              <a:rPr lang="en-US" altLang="ko-KR" sz="1000" b="0" err="1">
                <a:effectLst/>
                <a:ea typeface="나눔바른고딕" panose="020B0603020101020101" pitchFamily="50" charset="-127"/>
              </a:rPr>
              <a:t>Jungho</a:t>
            </a:r>
            <a:r>
              <a:rPr lang="en-US" altLang="ko-KR" sz="1000" b="0">
                <a:effectLst/>
                <a:ea typeface="나눔바른고딕" panose="020B0603020101020101" pitchFamily="50" charset="-127"/>
              </a:rPr>
              <a:t> Im</a:t>
            </a:r>
          </a:p>
        </p:txBody>
      </p:sp>
      <p:pic>
        <p:nvPicPr>
          <p:cNvPr id="10" name="Picture 2">
            <a:extLst>
              <a:ext uri="{FF2B5EF4-FFF2-40B4-BE49-F238E27FC236}">
                <a16:creationId xmlns:a16="http://schemas.microsoft.com/office/drawing/2014/main" id="{0F11C445-540A-4863-C774-C177C7C5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2991" y="198575"/>
            <a:ext cx="641504" cy="8977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1D314FD-A83E-2943-4DA6-2A55C0757147}"/>
              </a:ext>
            </a:extLst>
          </p:cNvPr>
          <p:cNvSpPr txBox="1"/>
          <p:nvPr/>
        </p:nvSpPr>
        <p:spPr>
          <a:xfrm>
            <a:off x="3048094" y="963216"/>
            <a:ext cx="6095811" cy="200055"/>
          </a:xfrm>
          <a:prstGeom prst="rect">
            <a:avLst/>
          </a:prstGeom>
          <a:noFill/>
        </p:spPr>
        <p:txBody>
          <a:bodyPr wrap="square">
            <a:spAutoFit/>
          </a:bodyPr>
          <a:lstStyle/>
          <a:p>
            <a:pPr lvl="0" algn="ctr"/>
            <a:r>
              <a:rPr lang="en-GB" altLang="ko-KR" sz="700">
                <a:solidFill>
                  <a:schemeClr val="bg1"/>
                </a:solidFill>
                <a:latin typeface="Arial" panose="020B0604020202020204" pitchFamily="34" charset="0"/>
                <a:ea typeface="Pretendard Variable" pitchFamily="2" charset="-127"/>
                <a:cs typeface="Arial" panose="020B0604020202020204" pitchFamily="34" charset="0"/>
              </a:rPr>
              <a:t>Department of Urban and Environmental Engineering, Ulsan National Institute of Science and Technology, Ulsan, South Korea</a:t>
            </a:r>
            <a:endParaRPr lang="ko-KR" altLang="en-US" sz="700">
              <a:solidFill>
                <a:schemeClr val="bg1"/>
              </a:solidFill>
              <a:latin typeface="Arial" panose="020B0604020202020204" pitchFamily="34" charset="0"/>
              <a:ea typeface="Pretendard Variable" pitchFamily="2" charset="-127"/>
              <a:cs typeface="Arial" panose="020B0604020202020204" pitchFamily="34" charset="0"/>
            </a:endParaRPr>
          </a:p>
        </p:txBody>
      </p:sp>
      <p:sp>
        <p:nvSpPr>
          <p:cNvPr id="116" name="TextBox 115">
            <a:extLst>
              <a:ext uri="{FF2B5EF4-FFF2-40B4-BE49-F238E27FC236}">
                <a16:creationId xmlns:a16="http://schemas.microsoft.com/office/drawing/2014/main" id="{510CFECB-48E5-B844-932E-B60FFD5532DD}"/>
              </a:ext>
            </a:extLst>
          </p:cNvPr>
          <p:cNvSpPr txBox="1"/>
          <p:nvPr/>
        </p:nvSpPr>
        <p:spPr>
          <a:xfrm>
            <a:off x="57504" y="48262"/>
            <a:ext cx="1459040" cy="400110"/>
          </a:xfrm>
          <a:prstGeom prst="rect">
            <a:avLst/>
          </a:prstGeom>
          <a:noFill/>
        </p:spPr>
        <p:txBody>
          <a:bodyPr wrap="square" anchor="ctr">
            <a:spAutoFit/>
          </a:bodyPr>
          <a:lstStyle/>
          <a:p>
            <a:r>
              <a:rPr lang="en-US" altLang="ko-KR" sz="2000" b="1">
                <a:solidFill>
                  <a:srgbClr val="FCDE03"/>
                </a:solidFill>
                <a:latin typeface="Arial" panose="020B0604020202020204" pitchFamily="34" charset="0"/>
                <a:cs typeface="Arial" panose="020B0604020202020204" pitchFamily="34" charset="0"/>
              </a:rPr>
              <a:t>PICO 5.11 </a:t>
            </a:r>
          </a:p>
        </p:txBody>
      </p:sp>
      <p:sp>
        <p:nvSpPr>
          <p:cNvPr id="6" name="Rectangle 3">
            <a:extLst>
              <a:ext uri="{FF2B5EF4-FFF2-40B4-BE49-F238E27FC236}">
                <a16:creationId xmlns:a16="http://schemas.microsoft.com/office/drawing/2014/main" id="{D980BB40-5773-6A0E-BCB5-4FD91F7E60E4}"/>
              </a:ext>
            </a:extLst>
          </p:cNvPr>
          <p:cNvSpPr/>
          <p:nvPr/>
        </p:nvSpPr>
        <p:spPr>
          <a:xfrm>
            <a:off x="175836" y="4939074"/>
            <a:ext cx="2413031"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Novelty</a:t>
            </a:r>
          </a:p>
        </p:txBody>
      </p:sp>
      <p:sp>
        <p:nvSpPr>
          <p:cNvPr id="7" name="Rectangle 3">
            <a:extLst>
              <a:ext uri="{FF2B5EF4-FFF2-40B4-BE49-F238E27FC236}">
                <a16:creationId xmlns:a16="http://schemas.microsoft.com/office/drawing/2014/main" id="{E00E2EA3-DF3D-BE8E-CB1D-30633028D93C}"/>
              </a:ext>
            </a:extLst>
          </p:cNvPr>
          <p:cNvSpPr/>
          <p:nvPr/>
        </p:nvSpPr>
        <p:spPr>
          <a:xfrm>
            <a:off x="175838" y="3318660"/>
            <a:ext cx="2413031"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Study Object</a:t>
            </a:r>
          </a:p>
        </p:txBody>
      </p:sp>
      <p:sp>
        <p:nvSpPr>
          <p:cNvPr id="18" name="Rectangle 3">
            <a:extLst>
              <a:ext uri="{FF2B5EF4-FFF2-40B4-BE49-F238E27FC236}">
                <a16:creationId xmlns:a16="http://schemas.microsoft.com/office/drawing/2014/main" id="{FFD80714-0EA6-EE63-C390-45C5C65AF456}"/>
              </a:ext>
            </a:extLst>
          </p:cNvPr>
          <p:cNvSpPr/>
          <p:nvPr/>
        </p:nvSpPr>
        <p:spPr>
          <a:xfrm>
            <a:off x="98093" y="1604373"/>
            <a:ext cx="5761687" cy="1815882"/>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In East Asia, continuous and frequent aerosol monitoring is highly required due to </a:t>
            </a:r>
            <a:r>
              <a:rPr lang="en-US" altLang="ko-KR" sz="1600" dirty="0">
                <a:ln>
                  <a:solidFill>
                    <a:schemeClr val="accent1">
                      <a:shade val="50000"/>
                      <a:alpha val="0"/>
                    </a:schemeClr>
                  </a:solidFill>
                </a:ln>
                <a:latin typeface="Arial" panose="020B0604020202020204" pitchFamily="34" charset="0"/>
                <a:cs typeface="Arial" panose="020B0604020202020204" pitchFamily="34" charset="0"/>
                <a:sym typeface="Arial"/>
              </a:rPr>
              <a:t>large-scale </a:t>
            </a: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natural and artificial aerosol emissions.</a:t>
            </a:r>
          </a:p>
          <a:p>
            <a:pPr marL="285750" indent="-285750">
              <a:buClr>
                <a:srgbClr val="000000"/>
              </a:buClr>
              <a:buSzPct val="100000"/>
              <a:buFont typeface="Arial" panose="020B0604020202020204" pitchFamily="34" charset="0"/>
              <a:buChar char="•"/>
            </a:pPr>
            <a:r>
              <a:rPr lang="en-US" altLang="ko-KR" sz="1600" b="1" dirty="0">
                <a:latin typeface="Arial" panose="020B0604020202020204" pitchFamily="34" charset="0"/>
                <a:ea typeface="Arial"/>
                <a:cs typeface="Arial" panose="020B0604020202020204" pitchFamily="34" charset="0"/>
                <a:sym typeface="Arial"/>
              </a:rPr>
              <a:t>Geostationary satellite </a:t>
            </a:r>
            <a:r>
              <a:rPr lang="en-US" altLang="ko-KR" sz="1600" dirty="0">
                <a:latin typeface="Arial" panose="020B0604020202020204" pitchFamily="34" charset="0"/>
                <a:ea typeface="Arial"/>
                <a:cs typeface="Arial" panose="020B0604020202020204" pitchFamily="34" charset="0"/>
                <a:sym typeface="Arial"/>
              </a:rPr>
              <a:t>provides continuous aerosol retrieval over a specific area, however, the observation is </a:t>
            </a:r>
            <a:r>
              <a:rPr lang="en-US" altLang="ko-KR" sz="1600" b="1" dirty="0">
                <a:latin typeface="Arial" panose="020B0604020202020204" pitchFamily="34" charset="0"/>
                <a:ea typeface="Arial"/>
                <a:cs typeface="Arial" panose="020B0604020202020204" pitchFamily="34" charset="0"/>
                <a:sym typeface="Arial"/>
              </a:rPr>
              <a:t>limited to the daytime</a:t>
            </a:r>
            <a:r>
              <a:rPr lang="en-US" altLang="ko-KR" sz="1600" dirty="0">
                <a:latin typeface="Arial" panose="020B0604020202020204" pitchFamily="34" charset="0"/>
                <a:ea typeface="Arial"/>
                <a:cs typeface="Arial" panose="020B0604020202020204" pitchFamily="34" charset="0"/>
                <a:sym typeface="Arial"/>
              </a:rPr>
              <a:t>.</a:t>
            </a:r>
            <a:endParaRPr lang="en-CA" altLang="ko-KR" sz="1600" dirty="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endParaRPr>
          </a:p>
        </p:txBody>
      </p:sp>
      <p:sp>
        <p:nvSpPr>
          <p:cNvPr id="30" name="Rectangle 3">
            <a:extLst>
              <a:ext uri="{FF2B5EF4-FFF2-40B4-BE49-F238E27FC236}">
                <a16:creationId xmlns:a16="http://schemas.microsoft.com/office/drawing/2014/main" id="{B46A60AE-AB55-0D6C-2A6D-9C23B6F424A9}"/>
              </a:ext>
            </a:extLst>
          </p:cNvPr>
          <p:cNvSpPr/>
          <p:nvPr/>
        </p:nvSpPr>
        <p:spPr>
          <a:xfrm>
            <a:off x="98094" y="1202180"/>
            <a:ext cx="2413031"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Background</a:t>
            </a:r>
          </a:p>
        </p:txBody>
      </p:sp>
      <p:grpSp>
        <p:nvGrpSpPr>
          <p:cNvPr id="31" name="그룹 30">
            <a:extLst>
              <a:ext uri="{FF2B5EF4-FFF2-40B4-BE49-F238E27FC236}">
                <a16:creationId xmlns:a16="http://schemas.microsoft.com/office/drawing/2014/main" id="{9B8F1DFA-B180-9006-6AD0-ED3A21E18FCA}"/>
              </a:ext>
            </a:extLst>
          </p:cNvPr>
          <p:cNvGrpSpPr/>
          <p:nvPr/>
        </p:nvGrpSpPr>
        <p:grpSpPr>
          <a:xfrm>
            <a:off x="8785077" y="1176085"/>
            <a:ext cx="3325643" cy="2611918"/>
            <a:chOff x="3269763" y="1001897"/>
            <a:chExt cx="3210799" cy="2521722"/>
          </a:xfrm>
        </p:grpSpPr>
        <p:pic>
          <p:nvPicPr>
            <p:cNvPr id="33" name="그림 32" descr="지도이(가) 표시된 사진&#10;&#10;자동 생성된 설명">
              <a:extLst>
                <a:ext uri="{FF2B5EF4-FFF2-40B4-BE49-F238E27FC236}">
                  <a16:creationId xmlns:a16="http://schemas.microsoft.com/office/drawing/2014/main" id="{221EAEB8-7DF4-B337-748C-476D3C6FF345}"/>
                </a:ext>
              </a:extLst>
            </p:cNvPr>
            <p:cNvPicPr>
              <a:picLocks noChangeAspect="1"/>
            </p:cNvPicPr>
            <p:nvPr/>
          </p:nvPicPr>
          <p:blipFill rotWithShape="1">
            <a:blip r:embed="rId4">
              <a:extLst>
                <a:ext uri="{28A0092B-C50C-407E-A947-70E740481C1C}">
                  <a14:useLocalDpi xmlns:a14="http://schemas.microsoft.com/office/drawing/2010/main" val="0"/>
                </a:ext>
              </a:extLst>
            </a:blip>
            <a:srcRect r="4441"/>
            <a:stretch/>
          </p:blipFill>
          <p:spPr>
            <a:xfrm>
              <a:off x="3269763" y="1003622"/>
              <a:ext cx="3210799" cy="2519997"/>
            </a:xfrm>
            <a:prstGeom prst="rect">
              <a:avLst/>
            </a:prstGeom>
          </p:spPr>
        </p:pic>
        <p:sp>
          <p:nvSpPr>
            <p:cNvPr id="34" name="Rectangle 3">
              <a:extLst>
                <a:ext uri="{FF2B5EF4-FFF2-40B4-BE49-F238E27FC236}">
                  <a16:creationId xmlns:a16="http://schemas.microsoft.com/office/drawing/2014/main" id="{C39AA796-4D36-20A8-580D-B8EF59F6BADF}"/>
                </a:ext>
              </a:extLst>
            </p:cNvPr>
            <p:cNvSpPr/>
            <p:nvPr/>
          </p:nvSpPr>
          <p:spPr>
            <a:xfrm>
              <a:off x="3391082" y="1001897"/>
              <a:ext cx="3036638" cy="267434"/>
            </a:xfrm>
            <a:prstGeom prst="rect">
              <a:avLst/>
            </a:prstGeom>
            <a:noFill/>
          </p:spPr>
          <p:txBody>
            <a:bodyPr wrap="square">
              <a:spAutoFit/>
            </a:bodyPr>
            <a:lstStyle/>
            <a:p>
              <a:pPr algn="ctr">
                <a:buClr>
                  <a:srgbClr val="000000"/>
                </a:buClr>
                <a:buSzPct val="100000"/>
              </a:pPr>
              <a:r>
                <a:rPr lang="en-US" altLang="ko-KR" sz="1200" b="1" dirty="0">
                  <a:solidFill>
                    <a:schemeClr val="accent1"/>
                  </a:solidFill>
                  <a:latin typeface="Arial" panose="020B0604020202020204" pitchFamily="34" charset="0"/>
                  <a:ea typeface="Arial"/>
                  <a:cs typeface="Arial" panose="020B0604020202020204" pitchFamily="34" charset="0"/>
                  <a:sym typeface="Arial"/>
                </a:rPr>
                <a:t>AOD by All-day</a:t>
              </a:r>
              <a:r>
                <a:rPr lang="ko-KR" altLang="en-US" sz="1200" b="1" dirty="0">
                  <a:solidFill>
                    <a:schemeClr val="accent1"/>
                  </a:solidFill>
                  <a:latin typeface="Arial" panose="020B0604020202020204" pitchFamily="34" charset="0"/>
                  <a:ea typeface="Arial"/>
                  <a:cs typeface="Arial" panose="020B0604020202020204" pitchFamily="34" charset="0"/>
                  <a:sym typeface="Arial"/>
                </a:rPr>
                <a:t> </a:t>
              </a:r>
              <a:r>
                <a:rPr lang="en-US" altLang="ko-KR" sz="1200" b="1" dirty="0">
                  <a:solidFill>
                    <a:schemeClr val="accent1"/>
                  </a:solidFill>
                  <a:latin typeface="Arial" panose="020B0604020202020204" pitchFamily="34" charset="0"/>
                  <a:ea typeface="Arial"/>
                  <a:cs typeface="Arial" panose="020B0604020202020204" pitchFamily="34" charset="0"/>
                  <a:sym typeface="Arial"/>
                </a:rPr>
                <a:t>BT</a:t>
              </a:r>
              <a:r>
                <a:rPr lang="ko-KR" altLang="en-US" sz="1200" b="1" dirty="0">
                  <a:solidFill>
                    <a:schemeClr val="accent1"/>
                  </a:solidFill>
                  <a:latin typeface="Arial" panose="020B0604020202020204" pitchFamily="34" charset="0"/>
                  <a:ea typeface="Arial"/>
                  <a:cs typeface="Arial" panose="020B0604020202020204" pitchFamily="34" charset="0"/>
                  <a:sym typeface="Arial"/>
                </a:rPr>
                <a:t> </a:t>
              </a:r>
              <a:r>
                <a:rPr lang="en-US" altLang="ko-KR" sz="1200" b="1" dirty="0">
                  <a:solidFill>
                    <a:schemeClr val="accent1"/>
                  </a:solidFill>
                  <a:latin typeface="Arial" panose="020B0604020202020204" pitchFamily="34" charset="0"/>
                  <a:ea typeface="Arial"/>
                  <a:cs typeface="Arial" panose="020B0604020202020204" pitchFamily="34" charset="0"/>
                  <a:sym typeface="Arial"/>
                </a:rPr>
                <a:t>model (proposed)</a:t>
              </a:r>
              <a:endParaRPr lang="en-CA" altLang="ko-KR" sz="1200" b="1" dirty="0">
                <a:solidFill>
                  <a:schemeClr val="accent1"/>
                </a:solidFill>
                <a:latin typeface="Arial" panose="020B0604020202020204" pitchFamily="34" charset="0"/>
                <a:ea typeface="Arial"/>
                <a:cs typeface="Arial" panose="020B0604020202020204" pitchFamily="34" charset="0"/>
                <a:sym typeface="Arial"/>
              </a:endParaRPr>
            </a:p>
          </p:txBody>
        </p:sp>
      </p:grpSp>
      <p:grpSp>
        <p:nvGrpSpPr>
          <p:cNvPr id="36" name="그룹 35">
            <a:extLst>
              <a:ext uri="{FF2B5EF4-FFF2-40B4-BE49-F238E27FC236}">
                <a16:creationId xmlns:a16="http://schemas.microsoft.com/office/drawing/2014/main" id="{6F838C40-02D3-A0C7-C965-C3D9191D50B7}"/>
              </a:ext>
            </a:extLst>
          </p:cNvPr>
          <p:cNvGrpSpPr/>
          <p:nvPr/>
        </p:nvGrpSpPr>
        <p:grpSpPr>
          <a:xfrm>
            <a:off x="6332705" y="1166753"/>
            <a:ext cx="2377716" cy="2253503"/>
            <a:chOff x="10164380" y="4867463"/>
            <a:chExt cx="1699007" cy="1610249"/>
          </a:xfrm>
        </p:grpSpPr>
        <p:sp>
          <p:nvSpPr>
            <p:cNvPr id="37" name="Rectangle 3">
              <a:extLst>
                <a:ext uri="{FF2B5EF4-FFF2-40B4-BE49-F238E27FC236}">
                  <a16:creationId xmlns:a16="http://schemas.microsoft.com/office/drawing/2014/main" id="{B3430B81-5206-1713-CC35-022203429FF0}"/>
                </a:ext>
              </a:extLst>
            </p:cNvPr>
            <p:cNvSpPr/>
            <p:nvPr/>
          </p:nvSpPr>
          <p:spPr>
            <a:xfrm>
              <a:off x="10226362" y="4867463"/>
              <a:ext cx="1549891" cy="197931"/>
            </a:xfrm>
            <a:prstGeom prst="rect">
              <a:avLst/>
            </a:prstGeom>
            <a:noFill/>
          </p:spPr>
          <p:txBody>
            <a:bodyPr wrap="square">
              <a:spAutoFit/>
            </a:bodyPr>
            <a:lstStyle/>
            <a:p>
              <a:pPr algn="ctr">
                <a:buClr>
                  <a:srgbClr val="000000"/>
                </a:buClr>
                <a:buSzPct val="100000"/>
              </a:pPr>
              <a:r>
                <a:rPr lang="en-US" altLang="ko-KR" sz="1200" b="1" dirty="0">
                  <a:latin typeface="Arial" panose="020B0604020202020204" pitchFamily="34" charset="0"/>
                  <a:ea typeface="Arial"/>
                  <a:cs typeface="Arial" panose="020B0604020202020204" pitchFamily="34" charset="0"/>
                  <a:sym typeface="Arial"/>
                </a:rPr>
                <a:t>GK-2A RGB image</a:t>
              </a:r>
              <a:endParaRPr lang="en-CA" altLang="ko-KR" sz="1200" b="1" dirty="0">
                <a:latin typeface="Arial" panose="020B0604020202020204" pitchFamily="34" charset="0"/>
                <a:ea typeface="Arial"/>
                <a:cs typeface="Arial" panose="020B0604020202020204" pitchFamily="34" charset="0"/>
                <a:sym typeface="Arial"/>
              </a:endParaRPr>
            </a:p>
          </p:txBody>
        </p:sp>
        <p:pic>
          <p:nvPicPr>
            <p:cNvPr id="39" name="그림 38" descr="물결이(가) 표시된 사진&#10;&#10;자동 생성된 설명">
              <a:extLst>
                <a:ext uri="{FF2B5EF4-FFF2-40B4-BE49-F238E27FC236}">
                  <a16:creationId xmlns:a16="http://schemas.microsoft.com/office/drawing/2014/main" id="{0652A4EA-48AC-C82D-FED9-3F236EF04708}"/>
                </a:ext>
              </a:extLst>
            </p:cNvPr>
            <p:cNvPicPr>
              <a:picLocks noChangeAspect="1"/>
            </p:cNvPicPr>
            <p:nvPr/>
          </p:nvPicPr>
          <p:blipFill rotWithShape="1">
            <a:blip r:embed="rId5">
              <a:extLst>
                <a:ext uri="{28A0092B-C50C-407E-A947-70E740481C1C}">
                  <a14:useLocalDpi xmlns:a14="http://schemas.microsoft.com/office/drawing/2010/main" val="0"/>
                </a:ext>
              </a:extLst>
            </a:blip>
            <a:srcRect t="3288" b="-436"/>
            <a:stretch/>
          </p:blipFill>
          <p:spPr>
            <a:xfrm>
              <a:off x="10164380" y="5077974"/>
              <a:ext cx="1699007" cy="1399738"/>
            </a:xfrm>
            <a:prstGeom prst="rect">
              <a:avLst/>
            </a:prstGeom>
          </p:spPr>
        </p:pic>
      </p:grpSp>
      <p:sp>
        <p:nvSpPr>
          <p:cNvPr id="60" name="Rectangle 3">
            <a:extLst>
              <a:ext uri="{FF2B5EF4-FFF2-40B4-BE49-F238E27FC236}">
                <a16:creationId xmlns:a16="http://schemas.microsoft.com/office/drawing/2014/main" id="{DA19ACBF-89A6-64B9-675B-A0F908813D3D}"/>
              </a:ext>
            </a:extLst>
          </p:cNvPr>
          <p:cNvSpPr/>
          <p:nvPr/>
        </p:nvSpPr>
        <p:spPr>
          <a:xfrm>
            <a:off x="6587305" y="3655134"/>
            <a:ext cx="1955271" cy="276999"/>
          </a:xfrm>
          <a:prstGeom prst="rect">
            <a:avLst/>
          </a:prstGeom>
          <a:noFill/>
        </p:spPr>
        <p:txBody>
          <a:bodyPr wrap="square">
            <a:spAutoFit/>
          </a:bodyPr>
          <a:lstStyle/>
          <a:p>
            <a:pPr algn="ctr">
              <a:buClr>
                <a:srgbClr val="000000"/>
              </a:buClr>
              <a:buSzPct val="100000"/>
            </a:pPr>
            <a:r>
              <a:rPr lang="en-CA" altLang="ko-KR" sz="1200" b="1" u="sng">
                <a:latin typeface="Arial" panose="020B0604020202020204" pitchFamily="34" charset="0"/>
                <a:ea typeface="Arial"/>
                <a:cs typeface="Arial" panose="020B0604020202020204" pitchFamily="34" charset="0"/>
                <a:sym typeface="Arial"/>
              </a:rPr>
              <a:t>Study flow</a:t>
            </a:r>
          </a:p>
        </p:txBody>
      </p:sp>
      <p:grpSp>
        <p:nvGrpSpPr>
          <p:cNvPr id="123" name="그룹 122">
            <a:extLst>
              <a:ext uri="{FF2B5EF4-FFF2-40B4-BE49-F238E27FC236}">
                <a16:creationId xmlns:a16="http://schemas.microsoft.com/office/drawing/2014/main" id="{0B805F27-F4DD-A395-E151-E8FF356A4857}"/>
              </a:ext>
            </a:extLst>
          </p:cNvPr>
          <p:cNvGrpSpPr/>
          <p:nvPr/>
        </p:nvGrpSpPr>
        <p:grpSpPr>
          <a:xfrm>
            <a:off x="6052183" y="3985174"/>
            <a:ext cx="3518071" cy="2787572"/>
            <a:chOff x="6131534" y="3972361"/>
            <a:chExt cx="3257793" cy="2532896"/>
          </a:xfrm>
        </p:grpSpPr>
        <p:pic>
          <p:nvPicPr>
            <p:cNvPr id="58" name="그림 57">
              <a:extLst>
                <a:ext uri="{FF2B5EF4-FFF2-40B4-BE49-F238E27FC236}">
                  <a16:creationId xmlns:a16="http://schemas.microsoft.com/office/drawing/2014/main" id="{CCA9D874-5001-37BA-0A15-8F628528C8B8}"/>
                </a:ext>
              </a:extLst>
            </p:cNvPr>
            <p:cNvPicPr>
              <a:picLocks noChangeAspect="1"/>
            </p:cNvPicPr>
            <p:nvPr/>
          </p:nvPicPr>
          <p:blipFill>
            <a:blip r:embed="rId6"/>
            <a:stretch>
              <a:fillRect/>
            </a:stretch>
          </p:blipFill>
          <p:spPr>
            <a:xfrm>
              <a:off x="6194366" y="3972361"/>
              <a:ext cx="3194961" cy="2532896"/>
            </a:xfrm>
            <a:prstGeom prst="rect">
              <a:avLst/>
            </a:prstGeom>
          </p:spPr>
        </p:pic>
        <p:pic>
          <p:nvPicPr>
            <p:cNvPr id="62" name="그림 61" descr="위성, 노란색, 테이블, 우산이(가) 표시된 사진&#10;&#10;자동 생성된 설명">
              <a:extLst>
                <a:ext uri="{FF2B5EF4-FFF2-40B4-BE49-F238E27FC236}">
                  <a16:creationId xmlns:a16="http://schemas.microsoft.com/office/drawing/2014/main" id="{A671DBD4-00E5-6954-C1D5-9C9ACF1C5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71043">
              <a:off x="6131534" y="4322786"/>
              <a:ext cx="830102" cy="546188"/>
            </a:xfrm>
            <a:prstGeom prst="rect">
              <a:avLst/>
            </a:prstGeom>
          </p:spPr>
        </p:pic>
        <p:pic>
          <p:nvPicPr>
            <p:cNvPr id="63" name="Picture 14" descr="Artificial Intelligence Background Vector Art, Icons, and Graphics for Free  Download">
              <a:extLst>
                <a:ext uri="{FF2B5EF4-FFF2-40B4-BE49-F238E27FC236}">
                  <a16:creationId xmlns:a16="http://schemas.microsoft.com/office/drawing/2014/main" id="{5575E861-FF9D-D0FD-7BDC-F63CE8CD08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497" r="18497"/>
            <a:stretch/>
          </p:blipFill>
          <p:spPr bwMode="auto">
            <a:xfrm>
              <a:off x="6727608" y="5407893"/>
              <a:ext cx="620257" cy="548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66" name="그룹 65">
            <a:extLst>
              <a:ext uri="{FF2B5EF4-FFF2-40B4-BE49-F238E27FC236}">
                <a16:creationId xmlns:a16="http://schemas.microsoft.com/office/drawing/2014/main" id="{93AD5DDC-8C3A-7EDA-F19D-F2EC20C8C4B5}"/>
              </a:ext>
            </a:extLst>
          </p:cNvPr>
          <p:cNvGrpSpPr/>
          <p:nvPr/>
        </p:nvGrpSpPr>
        <p:grpSpPr>
          <a:xfrm>
            <a:off x="9525776" y="5139129"/>
            <a:ext cx="2646819" cy="1666969"/>
            <a:chOff x="57504" y="4480219"/>
            <a:chExt cx="2866146" cy="2051959"/>
          </a:xfrm>
        </p:grpSpPr>
        <p:pic>
          <p:nvPicPr>
            <p:cNvPr id="67" name="그림 66">
              <a:extLst>
                <a:ext uri="{FF2B5EF4-FFF2-40B4-BE49-F238E27FC236}">
                  <a16:creationId xmlns:a16="http://schemas.microsoft.com/office/drawing/2014/main" id="{3C7225F9-8CDD-6FBB-21D3-F60CC7398483}"/>
                </a:ext>
              </a:extLst>
            </p:cNvPr>
            <p:cNvPicPr>
              <a:picLocks noChangeAspect="1"/>
            </p:cNvPicPr>
            <p:nvPr/>
          </p:nvPicPr>
          <p:blipFill rotWithShape="1">
            <a:blip r:embed="rId9"/>
            <a:srcRect t="6699" r="-1067"/>
            <a:stretch/>
          </p:blipFill>
          <p:spPr>
            <a:xfrm>
              <a:off x="57504" y="4766056"/>
              <a:ext cx="2866146" cy="1766122"/>
            </a:xfrm>
            <a:prstGeom prst="rect">
              <a:avLst/>
            </a:prstGeom>
          </p:spPr>
        </p:pic>
        <p:sp>
          <p:nvSpPr>
            <p:cNvPr id="78" name="Rectangle 3">
              <a:extLst>
                <a:ext uri="{FF2B5EF4-FFF2-40B4-BE49-F238E27FC236}">
                  <a16:creationId xmlns:a16="http://schemas.microsoft.com/office/drawing/2014/main" id="{6678F080-5911-F486-B1D6-4E122F7E00FB}"/>
                </a:ext>
              </a:extLst>
            </p:cNvPr>
            <p:cNvSpPr/>
            <p:nvPr/>
          </p:nvSpPr>
          <p:spPr>
            <a:xfrm>
              <a:off x="321056" y="4480219"/>
              <a:ext cx="2365034" cy="340973"/>
            </a:xfrm>
            <a:prstGeom prst="rect">
              <a:avLst/>
            </a:prstGeom>
            <a:solidFill>
              <a:schemeClr val="bg1"/>
            </a:solidFill>
          </p:spPr>
          <p:txBody>
            <a:bodyPr wrap="square">
              <a:spAutoFit/>
            </a:bodyPr>
            <a:lstStyle/>
            <a:p>
              <a:pPr algn="ctr">
                <a:buClr>
                  <a:srgbClr val="000000"/>
                </a:buClr>
                <a:buSzPct val="100000"/>
              </a:pPr>
              <a:r>
                <a:rPr lang="en-US" altLang="ko-KR" sz="1200" b="1" u="sng">
                  <a:latin typeface="Arial" panose="020B0604020202020204" pitchFamily="34" charset="0"/>
                  <a:ea typeface="Arial"/>
                  <a:cs typeface="Arial" panose="020B0604020202020204" pitchFamily="34" charset="0"/>
                  <a:sym typeface="Arial"/>
                </a:rPr>
                <a:t>Time series comparison</a:t>
              </a:r>
              <a:endParaRPr lang="en-CA" altLang="ko-KR" sz="1200" b="1" u="sng">
                <a:latin typeface="Arial" panose="020B0604020202020204" pitchFamily="34" charset="0"/>
                <a:ea typeface="Arial"/>
                <a:cs typeface="Arial" panose="020B0604020202020204" pitchFamily="34" charset="0"/>
                <a:sym typeface="Arial"/>
              </a:endParaRPr>
            </a:p>
          </p:txBody>
        </p:sp>
      </p:grpSp>
      <p:sp>
        <p:nvSpPr>
          <p:cNvPr id="104" name="Rectangle 3">
            <a:extLst>
              <a:ext uri="{FF2B5EF4-FFF2-40B4-BE49-F238E27FC236}">
                <a16:creationId xmlns:a16="http://schemas.microsoft.com/office/drawing/2014/main" id="{F95461E0-02CE-CD54-FD59-D64D7CE531CA}"/>
              </a:ext>
            </a:extLst>
          </p:cNvPr>
          <p:cNvSpPr/>
          <p:nvPr/>
        </p:nvSpPr>
        <p:spPr>
          <a:xfrm>
            <a:off x="175837" y="3731081"/>
            <a:ext cx="5836043" cy="1077218"/>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Development of a machine learning-based model for </a:t>
            </a:r>
            <a:r>
              <a:rPr lang="en-CA" altLang="ko-KR" sz="1600" b="1">
                <a:latin typeface="Arial" panose="020B0604020202020204" pitchFamily="34" charset="0"/>
                <a:ea typeface="Arial"/>
                <a:cs typeface="Arial" panose="020B0604020202020204" pitchFamily="34" charset="0"/>
                <a:sym typeface="Arial"/>
              </a:rPr>
              <a:t>estimation of temporally continuous aerosol optical depth (AOD) </a:t>
            </a:r>
            <a:r>
              <a:rPr lang="en-CA" altLang="ko-KR" sz="1600">
                <a:latin typeface="Arial" panose="020B0604020202020204" pitchFamily="34" charset="0"/>
                <a:ea typeface="Arial"/>
                <a:cs typeface="Arial" panose="020B0604020202020204" pitchFamily="34" charset="0"/>
                <a:sym typeface="Arial"/>
              </a:rPr>
              <a:t>at 550 nm during both daytime and nighttime using </a:t>
            </a:r>
            <a:r>
              <a:rPr lang="en-US" altLang="ko-KR" sz="1600">
                <a:latin typeface="Arial" panose="020B0604020202020204" pitchFamily="34" charset="0"/>
                <a:ea typeface="Arial"/>
                <a:cs typeface="Arial" panose="020B0604020202020204" pitchFamily="34" charset="0"/>
                <a:sym typeface="Arial"/>
              </a:rPr>
              <a:t>geostationary satellite (i.e., GK-2A) and other data</a:t>
            </a:r>
          </a:p>
        </p:txBody>
      </p:sp>
      <p:sp>
        <p:nvSpPr>
          <p:cNvPr id="108" name="Rectangle 3">
            <a:extLst>
              <a:ext uri="{FF2B5EF4-FFF2-40B4-BE49-F238E27FC236}">
                <a16:creationId xmlns:a16="http://schemas.microsoft.com/office/drawing/2014/main" id="{3F598F84-2129-1BF5-8A57-AFA523FD6C17}"/>
              </a:ext>
            </a:extLst>
          </p:cNvPr>
          <p:cNvSpPr/>
          <p:nvPr/>
        </p:nvSpPr>
        <p:spPr>
          <a:xfrm>
            <a:off x="175838" y="5345483"/>
            <a:ext cx="6034948" cy="1569660"/>
          </a:xfrm>
          <a:prstGeom prst="rect">
            <a:avLst/>
          </a:prstGeom>
        </p:spPr>
        <p:txBody>
          <a:bodyPr wrap="square">
            <a:spAutoFit/>
          </a:bodyPr>
          <a:lstStyle/>
          <a:p>
            <a:pPr>
              <a:buClr>
                <a:srgbClr val="000000"/>
              </a:buClr>
              <a:buSzPct val="100000"/>
            </a:pPr>
            <a:r>
              <a:rPr lang="en-US" altLang="ko-KR" sz="1600">
                <a:latin typeface="Arial" panose="020B0604020202020204" pitchFamily="34" charset="0"/>
                <a:ea typeface="Arial"/>
                <a:cs typeface="Arial" panose="020B0604020202020204" pitchFamily="34" charset="0"/>
                <a:sym typeface="Arial"/>
              </a:rPr>
              <a:t>First study to …</a:t>
            </a:r>
          </a:p>
          <a:p>
            <a:pPr marL="285750"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estimate </a:t>
            </a:r>
            <a:r>
              <a:rPr lang="en-US" altLang="ko-KR" sz="1600" b="1">
                <a:latin typeface="Arial" panose="020B0604020202020204" pitchFamily="34" charset="0"/>
                <a:ea typeface="Arial"/>
                <a:cs typeface="Arial" panose="020B0604020202020204" pitchFamily="34" charset="0"/>
                <a:sym typeface="Arial"/>
              </a:rPr>
              <a:t>nighttime AOD using geostationary satellite </a:t>
            </a:r>
            <a:r>
              <a:rPr lang="en-US" altLang="ko-KR" sz="1600">
                <a:latin typeface="Arial" panose="020B0604020202020204" pitchFamily="34" charset="0"/>
                <a:ea typeface="Arial"/>
                <a:cs typeface="Arial" panose="020B0604020202020204" pitchFamily="34" charset="0"/>
                <a:sym typeface="Arial"/>
              </a:rPr>
              <a:t>data</a:t>
            </a:r>
          </a:p>
          <a:p>
            <a:pPr marL="285750"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estimate of the satellite-based </a:t>
            </a:r>
            <a:r>
              <a:rPr lang="en-US" altLang="ko-KR" sz="1600" b="1">
                <a:latin typeface="Arial" panose="020B0604020202020204" pitchFamily="34" charset="0"/>
                <a:ea typeface="Arial"/>
                <a:cs typeface="Arial" panose="020B0604020202020204" pitchFamily="34" charset="0"/>
                <a:sym typeface="Arial"/>
              </a:rPr>
              <a:t>nocturnal</a:t>
            </a:r>
            <a:r>
              <a:rPr lang="en-US" altLang="ko-KR" sz="1600">
                <a:latin typeface="Arial" panose="020B0604020202020204" pitchFamily="34" charset="0"/>
                <a:ea typeface="Arial"/>
                <a:cs typeface="Arial" panose="020B0604020202020204" pitchFamily="34" charset="0"/>
                <a:sym typeface="Arial"/>
              </a:rPr>
              <a:t> </a:t>
            </a:r>
            <a:r>
              <a:rPr lang="en-US" altLang="ko-KR" sz="1600" b="1">
                <a:latin typeface="Arial" panose="020B0604020202020204" pitchFamily="34" charset="0"/>
                <a:ea typeface="Arial"/>
                <a:cs typeface="Arial" panose="020B0604020202020204" pitchFamily="34" charset="0"/>
                <a:sym typeface="Arial"/>
              </a:rPr>
              <a:t>variation of AOD</a:t>
            </a:r>
            <a:r>
              <a:rPr lang="en-US" altLang="ko-KR" sz="1600">
                <a:latin typeface="Arial" panose="020B0604020202020204" pitchFamily="34" charset="0"/>
                <a:ea typeface="Arial"/>
                <a:cs typeface="Arial" panose="020B0604020202020204" pitchFamily="34" charset="0"/>
                <a:sym typeface="Arial"/>
              </a:rPr>
              <a:t> </a:t>
            </a:r>
          </a:p>
          <a:p>
            <a:pPr marL="285750"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monitor </a:t>
            </a:r>
            <a:r>
              <a:rPr lang="en-US" altLang="ko-KR" sz="1600" b="1">
                <a:latin typeface="Arial" panose="020B0604020202020204" pitchFamily="34" charset="0"/>
                <a:ea typeface="Arial"/>
                <a:cs typeface="Arial" panose="020B0604020202020204" pitchFamily="34" charset="0"/>
                <a:sym typeface="Arial"/>
              </a:rPr>
              <a:t>nighttime</a:t>
            </a:r>
            <a:r>
              <a:rPr lang="en-US" altLang="ko-KR" sz="1600">
                <a:latin typeface="Arial" panose="020B0604020202020204" pitchFamily="34" charset="0"/>
                <a:ea typeface="Arial"/>
                <a:cs typeface="Arial" panose="020B0604020202020204" pitchFamily="34" charset="0"/>
                <a:sym typeface="Arial"/>
              </a:rPr>
              <a:t> </a:t>
            </a:r>
            <a:r>
              <a:rPr lang="en-US" altLang="ko-KR" sz="1600" b="1">
                <a:latin typeface="Arial" panose="020B0604020202020204" pitchFamily="34" charset="0"/>
                <a:ea typeface="Arial"/>
                <a:cs typeface="Arial" panose="020B0604020202020204" pitchFamily="34" charset="0"/>
                <a:sym typeface="Arial"/>
              </a:rPr>
              <a:t>aerosol transport </a:t>
            </a:r>
            <a:r>
              <a:rPr lang="en-US" altLang="ko-KR" sz="1600">
                <a:latin typeface="Arial" panose="020B0604020202020204" pitchFamily="34" charset="0"/>
                <a:ea typeface="Arial"/>
                <a:cs typeface="Arial" panose="020B0604020202020204" pitchFamily="34" charset="0"/>
                <a:sym typeface="Arial"/>
              </a:rPr>
              <a:t>in East Asia by geostationary satellite</a:t>
            </a:r>
            <a:endParaRPr lang="en-US" altLang="ko-KR" sz="70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600">
              <a:latin typeface="Arial" panose="020B0604020202020204" pitchFamily="34" charset="0"/>
              <a:ea typeface="Arial"/>
              <a:cs typeface="Arial" panose="020B0604020202020204" pitchFamily="34" charset="0"/>
              <a:sym typeface="Arial"/>
            </a:endParaRPr>
          </a:p>
        </p:txBody>
      </p:sp>
      <p:sp>
        <p:nvSpPr>
          <p:cNvPr id="122" name="Rectangle 3">
            <a:extLst>
              <a:ext uri="{FF2B5EF4-FFF2-40B4-BE49-F238E27FC236}">
                <a16:creationId xmlns:a16="http://schemas.microsoft.com/office/drawing/2014/main" id="{51519528-676D-2B0E-838A-D259436B3C25}"/>
              </a:ext>
            </a:extLst>
          </p:cNvPr>
          <p:cNvSpPr/>
          <p:nvPr/>
        </p:nvSpPr>
        <p:spPr>
          <a:xfrm>
            <a:off x="9438663" y="3664441"/>
            <a:ext cx="2733932" cy="1384995"/>
          </a:xfrm>
          <a:prstGeom prst="rect">
            <a:avLst/>
          </a:prstGeom>
        </p:spPr>
        <p:txBody>
          <a:bodyPr wrap="square">
            <a:spAutoFit/>
          </a:bodyPr>
          <a:lstStyle/>
          <a:p>
            <a:pPr algn="ctr">
              <a:buClr>
                <a:srgbClr val="000000"/>
              </a:buClr>
              <a:buSzPct val="100000"/>
            </a:pPr>
            <a:r>
              <a:rPr lang="en-US" altLang="ko-KR" sz="1200" b="1" u="sng">
                <a:latin typeface="Arial" panose="020B0604020202020204" pitchFamily="34" charset="0"/>
                <a:ea typeface="Arial"/>
                <a:cs typeface="Arial" panose="020B0604020202020204" pitchFamily="34" charset="0"/>
                <a:sym typeface="Arial"/>
              </a:rPr>
              <a:t>Models</a:t>
            </a:r>
          </a:p>
          <a:p>
            <a:pPr algn="ctr">
              <a:buClr>
                <a:srgbClr val="000000"/>
              </a:buClr>
              <a:buSzPct val="100000"/>
            </a:pPr>
            <a:endParaRPr lang="en-US" altLang="ko-KR" sz="600" b="1" u="sng">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b="1">
                <a:solidFill>
                  <a:schemeClr val="accent1"/>
                </a:solidFill>
                <a:latin typeface="Arial" panose="020B0604020202020204" pitchFamily="34" charset="0"/>
                <a:ea typeface="Arial"/>
                <a:cs typeface="Arial" panose="020B0604020202020204" pitchFamily="34" charset="0"/>
                <a:sym typeface="Arial"/>
              </a:rPr>
              <a:t>All-day BT model </a:t>
            </a:r>
          </a:p>
          <a:p>
            <a:pPr lvl="1">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a:t>
            </a:r>
            <a:r>
              <a:rPr lang="en-US" altLang="ko-KR" sz="1000" b="1">
                <a:latin typeface="Arial" panose="020B0604020202020204" pitchFamily="34" charset="0"/>
                <a:ea typeface="Arial"/>
                <a:cs typeface="Arial" panose="020B0604020202020204" pitchFamily="34" charset="0"/>
                <a:sym typeface="Arial"/>
              </a:rPr>
              <a:t>Daytime + Nightime estimation</a:t>
            </a:r>
          </a:p>
          <a:p>
            <a:pPr lvl="1">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BT variables</a:t>
            </a:r>
          </a:p>
          <a:p>
            <a:pPr marL="742950" lvl="1" indent="-285750">
              <a:buClr>
                <a:srgbClr val="000000"/>
              </a:buClr>
              <a:buSzPct val="100000"/>
              <a:buFont typeface="Arial" panose="020B0604020202020204" pitchFamily="34" charset="0"/>
              <a:buChar char="•"/>
            </a:pPr>
            <a:endParaRPr lang="en-US" altLang="ko-KR" sz="6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b="1">
                <a:solidFill>
                  <a:schemeClr val="accent6">
                    <a:lumMod val="75000"/>
                  </a:schemeClr>
                </a:solidFill>
                <a:latin typeface="Arial" panose="020B0604020202020204" pitchFamily="34" charset="0"/>
                <a:ea typeface="Arial"/>
                <a:cs typeface="Arial" panose="020B0604020202020204" pitchFamily="34" charset="0"/>
                <a:sym typeface="Arial"/>
              </a:rPr>
              <a:t>Daytime TOA model (for comparison)</a:t>
            </a:r>
          </a:p>
          <a:p>
            <a:pPr lvl="1">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Daytime estimation</a:t>
            </a:r>
          </a:p>
          <a:p>
            <a:pPr lvl="1">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TOA reflectance + BT variables</a:t>
            </a:r>
            <a:endParaRPr lang="en-US" altLang="ko-KR" sz="800">
              <a:solidFill>
                <a:schemeClr val="bg2">
                  <a:lumMod val="10000"/>
                </a:schemeClr>
              </a:solidFill>
              <a:latin typeface="Arial" panose="020B0604020202020204" pitchFamily="34" charset="0"/>
              <a:ea typeface="Arial"/>
              <a:cs typeface="Arial" panose="020B0604020202020204" pitchFamily="34" charset="0"/>
              <a:sym typeface="Arial"/>
            </a:endParaRPr>
          </a:p>
        </p:txBody>
      </p:sp>
      <p:grpSp>
        <p:nvGrpSpPr>
          <p:cNvPr id="35" name="Group 34">
            <a:extLst>
              <a:ext uri="{FF2B5EF4-FFF2-40B4-BE49-F238E27FC236}">
                <a16:creationId xmlns:a16="http://schemas.microsoft.com/office/drawing/2014/main" id="{38683B78-A93F-3A48-B3D9-723522A95948}"/>
              </a:ext>
            </a:extLst>
          </p:cNvPr>
          <p:cNvGrpSpPr/>
          <p:nvPr/>
        </p:nvGrpSpPr>
        <p:grpSpPr>
          <a:xfrm>
            <a:off x="10609920" y="91466"/>
            <a:ext cx="787724" cy="1009011"/>
            <a:chOff x="11251563" y="5772894"/>
            <a:chExt cx="787724" cy="1009011"/>
          </a:xfrm>
        </p:grpSpPr>
        <p:sp>
          <p:nvSpPr>
            <p:cNvPr id="38" name="Rectangle 37">
              <a:extLst>
                <a:ext uri="{FF2B5EF4-FFF2-40B4-BE49-F238E27FC236}">
                  <a16:creationId xmlns:a16="http://schemas.microsoft.com/office/drawing/2014/main" id="{ADEA4F88-84B8-0748-A4A5-5DA35B569A6C}"/>
                </a:ext>
              </a:extLst>
            </p:cNvPr>
            <p:cNvSpPr/>
            <p:nvPr/>
          </p:nvSpPr>
          <p:spPr>
            <a:xfrm>
              <a:off x="11354914" y="5943600"/>
              <a:ext cx="684373" cy="838305"/>
            </a:xfrm>
            <a:prstGeom prst="rect">
              <a:avLst/>
            </a:prstGeom>
            <a:solidFill>
              <a:srgbClr val="26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40" name="그림 14">
              <a:extLst>
                <a:ext uri="{FF2B5EF4-FFF2-40B4-BE49-F238E27FC236}">
                  <a16:creationId xmlns:a16="http://schemas.microsoft.com/office/drawing/2014/main" id="{044A9029-8BC5-B842-B255-B3990D5151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1563" y="6003105"/>
              <a:ext cx="756828" cy="756828"/>
            </a:xfrm>
            <a:prstGeom prst="rect">
              <a:avLst/>
            </a:prstGeom>
          </p:spPr>
        </p:pic>
        <p:sp>
          <p:nvSpPr>
            <p:cNvPr id="41" name="TextBox 40">
              <a:extLst>
                <a:ext uri="{FF2B5EF4-FFF2-40B4-BE49-F238E27FC236}">
                  <a16:creationId xmlns:a16="http://schemas.microsoft.com/office/drawing/2014/main" id="{1AE2BD16-012A-AD48-9ABF-5109B1F80602}"/>
                </a:ext>
              </a:extLst>
            </p:cNvPr>
            <p:cNvSpPr txBox="1"/>
            <p:nvPr/>
          </p:nvSpPr>
          <p:spPr>
            <a:xfrm>
              <a:off x="11251563" y="5772894"/>
              <a:ext cx="756828" cy="246221"/>
            </a:xfrm>
            <a:prstGeom prst="rect">
              <a:avLst/>
            </a:prstGeom>
            <a:noFill/>
          </p:spPr>
          <p:txBody>
            <a:bodyPr wrap="square" rtlCol="0">
              <a:spAutoFit/>
            </a:bodyPr>
            <a:lstStyle/>
            <a:p>
              <a:pPr algn="ctr"/>
              <a:r>
                <a:rPr lang="en-US" altLang="ko-KR" sz="1000" b="1" u="sng" dirty="0">
                  <a:solidFill>
                    <a:schemeClr val="bg1"/>
                  </a:solidFill>
                  <a:latin typeface="Arial" panose="020B0604020202020204" pitchFamily="34" charset="0"/>
                  <a:cs typeface="Arial" panose="020B0604020202020204" pitchFamily="34" charset="0"/>
                </a:rPr>
                <a:t>Abstract</a:t>
              </a:r>
            </a:p>
          </p:txBody>
        </p:sp>
      </p:grpSp>
    </p:spTree>
    <p:extLst>
      <p:ext uri="{BB962C8B-B14F-4D97-AF65-F5344CB8AC3E}">
        <p14:creationId xmlns:p14="http://schemas.microsoft.com/office/powerpoint/2010/main" val="3898286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19</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Machine Learning Model</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sz="1050">
              <a:ea typeface="+mn-ea"/>
            </a:endParaRPr>
          </a:p>
        </p:txBody>
      </p:sp>
      <p:sp>
        <p:nvSpPr>
          <p:cNvPr id="416" name="Rectangle 3">
            <a:extLst>
              <a:ext uri="{FF2B5EF4-FFF2-40B4-BE49-F238E27FC236}">
                <a16:creationId xmlns:a16="http://schemas.microsoft.com/office/drawing/2014/main" id="{9EC3971D-9F9D-3A8C-3707-C7C1E2557BD3}"/>
              </a:ext>
            </a:extLst>
          </p:cNvPr>
          <p:cNvSpPr/>
          <p:nvPr/>
        </p:nvSpPr>
        <p:spPr>
          <a:xfrm>
            <a:off x="240400" y="1622946"/>
            <a:ext cx="6392876" cy="4139595"/>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A tree-based ensemble learning algorithm based on the Gradient Boosting framework.</a:t>
            </a:r>
          </a:p>
          <a:p>
            <a:pPr>
              <a:buClr>
                <a:srgbClr val="000000"/>
              </a:buClr>
              <a:buSzPct val="100000"/>
            </a:pPr>
            <a:endParaRPr lang="en-US" altLang="ko-KR" sz="16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While other tree-based machine learning models grow trees horizontally (level-wise tree growth), </a:t>
            </a:r>
            <a:r>
              <a:rPr lang="en-US" altLang="ko-KR" sz="1600" b="1">
                <a:latin typeface="Arial" panose="020B0604020202020204" pitchFamily="34" charset="0"/>
                <a:ea typeface="Arial"/>
                <a:cs typeface="Arial" panose="020B0604020202020204" pitchFamily="34" charset="0"/>
                <a:sym typeface="Arial"/>
              </a:rPr>
              <a:t>LightGBM grows trees vertically (leaf-wise tree growth)</a:t>
            </a:r>
          </a:p>
          <a:p>
            <a:pPr marL="285750" indent="-285750">
              <a:buClr>
                <a:srgbClr val="000000"/>
              </a:buClr>
              <a:buSzPct val="100000"/>
              <a:buFont typeface="Arial" panose="020B0604020202020204" pitchFamily="34" charset="0"/>
              <a:buChar char="•"/>
            </a:pPr>
            <a:endParaRPr lang="en-US" altLang="ko-KR" sz="1600" b="1">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LightGBM features</a:t>
            </a:r>
            <a:r>
              <a:rPr lang="en-US" altLang="ko-KR" sz="1600" b="1">
                <a:latin typeface="Arial" panose="020B0604020202020204" pitchFamily="34" charset="0"/>
                <a:ea typeface="Arial"/>
                <a:cs typeface="Arial" panose="020B0604020202020204" pitchFamily="34" charset="0"/>
                <a:sym typeface="Arial"/>
              </a:rPr>
              <a:t> …</a:t>
            </a:r>
          </a:p>
          <a:p>
            <a:pPr marL="285750" indent="-285750">
              <a:buClr>
                <a:srgbClr val="000000"/>
              </a:buClr>
              <a:buSzPct val="100000"/>
              <a:buFont typeface="Arial" panose="020B0604020202020204" pitchFamily="34" charset="0"/>
              <a:buChar char="•"/>
            </a:pPr>
            <a:endParaRPr lang="en-US" altLang="ko-KR" sz="7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Gradient-based One-Side Sampling (GOSS)</a:t>
            </a:r>
          </a:p>
          <a:p>
            <a:pPr marL="1200150" lvl="2"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The samples with large gradients are retained, while samples with small gradient are randomly selected and given constant weights</a:t>
            </a:r>
          </a:p>
          <a:p>
            <a:pPr marL="1200150" lvl="2" indent="-285750">
              <a:buClr>
                <a:srgbClr val="000000"/>
              </a:buClr>
              <a:buSzPct val="100000"/>
              <a:buFont typeface="Arial" panose="020B0604020202020204" pitchFamily="34" charset="0"/>
              <a:buChar char="•"/>
            </a:pPr>
            <a:endParaRPr lang="en-US" altLang="ko-KR" sz="7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Exclusive Feature Bundling (EFB)</a:t>
            </a:r>
          </a:p>
          <a:p>
            <a:pPr marL="1200150" lvl="2"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The mutually exclusive features in sparse features are bound together to reduce the number of features</a:t>
            </a:r>
          </a:p>
        </p:txBody>
      </p:sp>
      <p:sp>
        <p:nvSpPr>
          <p:cNvPr id="69" name="Rectangle 3">
            <a:extLst>
              <a:ext uri="{FF2B5EF4-FFF2-40B4-BE49-F238E27FC236}">
                <a16:creationId xmlns:a16="http://schemas.microsoft.com/office/drawing/2014/main" id="{7F6E38CA-E296-5653-ABB3-BFA7F35D07B0}"/>
              </a:ext>
            </a:extLst>
          </p:cNvPr>
          <p:cNvSpPr/>
          <p:nvPr/>
        </p:nvSpPr>
        <p:spPr>
          <a:xfrm>
            <a:off x="236868" y="1124517"/>
            <a:ext cx="5993451" cy="400110"/>
          </a:xfrm>
          <a:prstGeom prst="rect">
            <a:avLst/>
          </a:prstGeom>
        </p:spPr>
        <p:txBody>
          <a:bodyPr wrap="square">
            <a:spAutoFit/>
          </a:bodyPr>
          <a:lstStyle/>
          <a:p>
            <a:pPr algn="just">
              <a:buClr>
                <a:srgbClr val="000000"/>
              </a:buClr>
              <a:buSzPct val="100000"/>
            </a:pPr>
            <a:r>
              <a:rPr lang="en-CA" altLang="ko-KR" sz="2000" b="1" err="1">
                <a:solidFill>
                  <a:schemeClr val="accent5">
                    <a:lumMod val="75000"/>
                  </a:schemeClr>
                </a:solidFill>
                <a:latin typeface="Arial" panose="020B0604020202020204" pitchFamily="34" charset="0"/>
                <a:ea typeface="Arial"/>
                <a:cs typeface="Arial" panose="020B0604020202020204" pitchFamily="34" charset="0"/>
                <a:sym typeface="Arial"/>
              </a:rPr>
              <a:t>LightGBM</a:t>
            </a: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 </a:t>
            </a:r>
            <a:r>
              <a:rPr lang="en-US" altLang="ko-KR" sz="2000" b="1">
                <a:solidFill>
                  <a:schemeClr val="accent5">
                    <a:lumMod val="75000"/>
                  </a:schemeClr>
                </a:solidFill>
                <a:latin typeface="Arial" panose="020B0604020202020204" pitchFamily="34" charset="0"/>
                <a:ea typeface="Arial"/>
                <a:cs typeface="Arial" panose="020B0604020202020204" pitchFamily="34" charset="0"/>
                <a:sym typeface="Arial"/>
              </a:rPr>
              <a:t>(</a:t>
            </a: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Light Gradient Boosting Machine)</a:t>
            </a:r>
          </a:p>
        </p:txBody>
      </p:sp>
      <p:grpSp>
        <p:nvGrpSpPr>
          <p:cNvPr id="17" name="그룹 16">
            <a:extLst>
              <a:ext uri="{FF2B5EF4-FFF2-40B4-BE49-F238E27FC236}">
                <a16:creationId xmlns:a16="http://schemas.microsoft.com/office/drawing/2014/main" id="{D42F554D-5C4F-4040-6041-A369D4018F18}"/>
              </a:ext>
            </a:extLst>
          </p:cNvPr>
          <p:cNvGrpSpPr/>
          <p:nvPr/>
        </p:nvGrpSpPr>
        <p:grpSpPr>
          <a:xfrm>
            <a:off x="7383755" y="950593"/>
            <a:ext cx="3561610" cy="1504617"/>
            <a:chOff x="7383755" y="950593"/>
            <a:chExt cx="3561610" cy="1504617"/>
          </a:xfrm>
        </p:grpSpPr>
        <p:pic>
          <p:nvPicPr>
            <p:cNvPr id="65" name="그림 13">
              <a:extLst>
                <a:ext uri="{FF2B5EF4-FFF2-40B4-BE49-F238E27FC236}">
                  <a16:creationId xmlns:a16="http://schemas.microsoft.com/office/drawing/2014/main" id="{047404D4-034D-F348-BDD5-5F6E5F7F37F2}"/>
                </a:ext>
              </a:extLst>
            </p:cNvPr>
            <p:cNvPicPr>
              <a:picLocks noChangeAspect="1"/>
            </p:cNvPicPr>
            <p:nvPr/>
          </p:nvPicPr>
          <p:blipFill>
            <a:blip r:embed="rId3"/>
            <a:stretch>
              <a:fillRect/>
            </a:stretch>
          </p:blipFill>
          <p:spPr>
            <a:xfrm>
              <a:off x="7383755" y="950593"/>
              <a:ext cx="3272050" cy="1504617"/>
            </a:xfrm>
            <a:prstGeom prst="rect">
              <a:avLst/>
            </a:prstGeom>
          </p:spPr>
        </p:pic>
        <p:sp>
          <p:nvSpPr>
            <p:cNvPr id="5" name="TextBox 4">
              <a:extLst>
                <a:ext uri="{FF2B5EF4-FFF2-40B4-BE49-F238E27FC236}">
                  <a16:creationId xmlns:a16="http://schemas.microsoft.com/office/drawing/2014/main" id="{C2064C73-C97C-1D5E-A912-610C55DCAEB5}"/>
                </a:ext>
              </a:extLst>
            </p:cNvPr>
            <p:cNvSpPr txBox="1"/>
            <p:nvPr/>
          </p:nvSpPr>
          <p:spPr>
            <a:xfrm>
              <a:off x="7673315" y="2121877"/>
              <a:ext cx="3272050" cy="307777"/>
            </a:xfrm>
            <a:prstGeom prst="rect">
              <a:avLst/>
            </a:prstGeom>
            <a:solidFill>
              <a:srgbClr val="FFFFFF"/>
            </a:solidFill>
          </p:spPr>
          <p:txBody>
            <a:bodyPr wrap="none" rtlCol="0">
              <a:spAutoFit/>
            </a:bodyPr>
            <a:lstStyle/>
            <a:p>
              <a:r>
                <a:rPr lang="en-US" altLang="ko-KR" sz="1400">
                  <a:latin typeface="Arial" panose="020B0604020202020204" pitchFamily="34" charset="0"/>
                  <a:cs typeface="Arial" panose="020B0604020202020204" pitchFamily="34" charset="0"/>
                </a:rPr>
                <a:t>Level-wise growth: XGBoost, CatBoost</a:t>
              </a:r>
              <a:endParaRPr lang="ko-KR" altLang="en-US" sz="1400">
                <a:latin typeface="Arial" panose="020B0604020202020204" pitchFamily="34" charset="0"/>
                <a:cs typeface="Arial" panose="020B0604020202020204" pitchFamily="34" charset="0"/>
              </a:endParaRPr>
            </a:p>
          </p:txBody>
        </p:sp>
      </p:grpSp>
      <p:grpSp>
        <p:nvGrpSpPr>
          <p:cNvPr id="18" name="그룹 17">
            <a:extLst>
              <a:ext uri="{FF2B5EF4-FFF2-40B4-BE49-F238E27FC236}">
                <a16:creationId xmlns:a16="http://schemas.microsoft.com/office/drawing/2014/main" id="{C3BF932D-BFDF-AEB8-F388-E5C952200A31}"/>
              </a:ext>
            </a:extLst>
          </p:cNvPr>
          <p:cNvGrpSpPr/>
          <p:nvPr/>
        </p:nvGrpSpPr>
        <p:grpSpPr>
          <a:xfrm>
            <a:off x="6975848" y="2501495"/>
            <a:ext cx="4377772" cy="1632950"/>
            <a:chOff x="6975848" y="2653895"/>
            <a:chExt cx="4377772" cy="1632950"/>
          </a:xfrm>
        </p:grpSpPr>
        <p:sp>
          <p:nvSpPr>
            <p:cNvPr id="6" name="TextBox 5">
              <a:extLst>
                <a:ext uri="{FF2B5EF4-FFF2-40B4-BE49-F238E27FC236}">
                  <a16:creationId xmlns:a16="http://schemas.microsoft.com/office/drawing/2014/main" id="{D6AB31AA-50F0-24C0-B64B-24C003737C8E}"/>
                </a:ext>
              </a:extLst>
            </p:cNvPr>
            <p:cNvSpPr txBox="1"/>
            <p:nvPr/>
          </p:nvSpPr>
          <p:spPr>
            <a:xfrm>
              <a:off x="7673314" y="3979068"/>
              <a:ext cx="2491388" cy="307777"/>
            </a:xfrm>
            <a:prstGeom prst="rect">
              <a:avLst/>
            </a:prstGeom>
            <a:solidFill>
              <a:srgbClr val="FFFFFF"/>
            </a:solidFill>
          </p:spPr>
          <p:txBody>
            <a:bodyPr wrap="none" rtlCol="0">
              <a:spAutoFit/>
            </a:bodyPr>
            <a:lstStyle/>
            <a:p>
              <a:r>
                <a:rPr lang="en-US" altLang="ko-KR" sz="1400">
                  <a:latin typeface="Arial" panose="020B0604020202020204" pitchFamily="34" charset="0"/>
                  <a:cs typeface="Arial" panose="020B0604020202020204" pitchFamily="34" charset="0"/>
                </a:rPr>
                <a:t>Leaf-wise growth: </a:t>
              </a:r>
              <a:r>
                <a:rPr lang="en-US" altLang="ko-KR" sz="1400" b="1">
                  <a:latin typeface="Arial" panose="020B0604020202020204" pitchFamily="34" charset="0"/>
                  <a:cs typeface="Arial" panose="020B0604020202020204" pitchFamily="34" charset="0"/>
                </a:rPr>
                <a:t>LightGBM</a:t>
              </a:r>
              <a:endParaRPr lang="ko-KR" altLang="en-US" sz="1400" b="1">
                <a:latin typeface="Arial" panose="020B0604020202020204" pitchFamily="34" charset="0"/>
                <a:cs typeface="Arial" panose="020B0604020202020204" pitchFamily="34" charset="0"/>
              </a:endParaRPr>
            </a:p>
          </p:txBody>
        </p:sp>
        <p:pic>
          <p:nvPicPr>
            <p:cNvPr id="67" name="그림 25">
              <a:extLst>
                <a:ext uri="{FF2B5EF4-FFF2-40B4-BE49-F238E27FC236}">
                  <a16:creationId xmlns:a16="http://schemas.microsoft.com/office/drawing/2014/main" id="{3D0D5220-5028-6744-ACE8-947345AB1A23}"/>
                </a:ext>
              </a:extLst>
            </p:cNvPr>
            <p:cNvPicPr>
              <a:picLocks noChangeAspect="1"/>
            </p:cNvPicPr>
            <p:nvPr/>
          </p:nvPicPr>
          <p:blipFill rotWithShape="1">
            <a:blip r:embed="rId4"/>
            <a:srcRect b="11930"/>
            <a:stretch/>
          </p:blipFill>
          <p:spPr>
            <a:xfrm>
              <a:off x="6975848" y="2653895"/>
              <a:ext cx="4377772" cy="1325173"/>
            </a:xfrm>
            <a:prstGeom prst="rect">
              <a:avLst/>
            </a:prstGeom>
            <a:ln>
              <a:solidFill>
                <a:schemeClr val="tx1"/>
              </a:solidFill>
            </a:ln>
          </p:spPr>
        </p:pic>
      </p:grpSp>
      <p:pic>
        <p:nvPicPr>
          <p:cNvPr id="9218" name="Picture 2">
            <a:extLst>
              <a:ext uri="{FF2B5EF4-FFF2-40B4-BE49-F238E27FC236}">
                <a16:creationId xmlns:a16="http://schemas.microsoft.com/office/drawing/2014/main" id="{40E565B5-93DD-7A8A-DEC8-1FFE076F8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1008" y="4251311"/>
            <a:ext cx="3864357" cy="21088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88AD151-8EA4-B106-91E8-B56C2261C302}"/>
              </a:ext>
            </a:extLst>
          </p:cNvPr>
          <p:cNvSpPr txBox="1"/>
          <p:nvPr/>
        </p:nvSpPr>
        <p:spPr>
          <a:xfrm>
            <a:off x="7802775" y="6323123"/>
            <a:ext cx="2434010" cy="307777"/>
          </a:xfrm>
          <a:prstGeom prst="rect">
            <a:avLst/>
          </a:prstGeom>
          <a:noFill/>
        </p:spPr>
        <p:txBody>
          <a:bodyPr wrap="square">
            <a:spAutoFit/>
          </a:bodyPr>
          <a:lstStyle/>
          <a:p>
            <a:r>
              <a:rPr lang="en-US" altLang="ko-KR" sz="1400" b="0">
                <a:effectLst/>
                <a:latin typeface="Arial" panose="020B0604020202020204" pitchFamily="34" charset="0"/>
                <a:cs typeface="Arial" panose="020B0604020202020204" pitchFamily="34" charset="0"/>
              </a:rPr>
              <a:t>Gradient descent graph</a:t>
            </a:r>
            <a:endParaRPr lang="ko-KR" altLang="en-US" sz="14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0D1BC45-9A0D-69A5-052A-F21F043AE67A}"/>
              </a:ext>
            </a:extLst>
          </p:cNvPr>
          <p:cNvSpPr txBox="1"/>
          <p:nvPr/>
        </p:nvSpPr>
        <p:spPr>
          <a:xfrm>
            <a:off x="7300018" y="6692457"/>
            <a:ext cx="3958531" cy="184666"/>
          </a:xfrm>
          <a:prstGeom prst="rect">
            <a:avLst/>
          </a:prstGeom>
          <a:noFill/>
        </p:spPr>
        <p:txBody>
          <a:bodyPr wrap="square">
            <a:spAutoFit/>
          </a:bodyPr>
          <a:lstStyle/>
          <a:p>
            <a:r>
              <a:rPr lang="ko-KR" altLang="en-US" sz="600"/>
              <a:t>https://towardsdatascience.com/what-makes-lightgbm-lightning-fast-a27cf0d9785e</a:t>
            </a:r>
          </a:p>
        </p:txBody>
      </p:sp>
      <p:pic>
        <p:nvPicPr>
          <p:cNvPr id="19" name="Picture 20">
            <a:hlinkClick r:id="rId6" action="ppaction://hlinksldjump"/>
            <a:extLst>
              <a:ext uri="{FF2B5EF4-FFF2-40B4-BE49-F238E27FC236}">
                <a16:creationId xmlns:a16="http://schemas.microsoft.com/office/drawing/2014/main" id="{534943AA-D63A-D241-BF6B-6B90F40804BA}"/>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hlinkClick r:id="rId8" action="ppaction://hlinksldjump"/>
            <a:extLst>
              <a:ext uri="{FF2B5EF4-FFF2-40B4-BE49-F238E27FC236}">
                <a16:creationId xmlns:a16="http://schemas.microsoft.com/office/drawing/2014/main" id="{8C59D56B-8ED7-1B4D-A0F1-790AD3FABEE8}"/>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hlinkClick r:id="rId10" action="ppaction://hlinksldjump"/>
            <a:extLst>
              <a:ext uri="{FF2B5EF4-FFF2-40B4-BE49-F238E27FC236}">
                <a16:creationId xmlns:a16="http://schemas.microsoft.com/office/drawing/2014/main" id="{8AA84D38-AF84-B747-926A-28A751914CA8}"/>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89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20</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Model interpretation: LightGBM, SHAP</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sz="1050">
              <a:ea typeface="+mn-ea"/>
            </a:endParaRPr>
          </a:p>
        </p:txBody>
      </p:sp>
      <p:sp>
        <p:nvSpPr>
          <p:cNvPr id="21" name="Rectangle 3">
            <a:extLst>
              <a:ext uri="{FF2B5EF4-FFF2-40B4-BE49-F238E27FC236}">
                <a16:creationId xmlns:a16="http://schemas.microsoft.com/office/drawing/2014/main" id="{CD308917-2A67-FC4F-96AE-469F1FA8FCE6}"/>
              </a:ext>
            </a:extLst>
          </p:cNvPr>
          <p:cNvSpPr/>
          <p:nvPr/>
        </p:nvSpPr>
        <p:spPr>
          <a:xfrm>
            <a:off x="6339840" y="4739956"/>
            <a:ext cx="5493931" cy="1077218"/>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The additionally used TOA reflectance difference variables, which represent the aerosol reflectance, were important variables that highly contribute to the model result. </a:t>
            </a:r>
          </a:p>
        </p:txBody>
      </p:sp>
      <p:sp>
        <p:nvSpPr>
          <p:cNvPr id="33" name="Rectangle 3">
            <a:extLst>
              <a:ext uri="{FF2B5EF4-FFF2-40B4-BE49-F238E27FC236}">
                <a16:creationId xmlns:a16="http://schemas.microsoft.com/office/drawing/2014/main" id="{53824E63-594F-DB9E-5D23-AF29A4023C44}"/>
              </a:ext>
            </a:extLst>
          </p:cNvPr>
          <p:cNvSpPr/>
          <p:nvPr/>
        </p:nvSpPr>
        <p:spPr>
          <a:xfrm>
            <a:off x="1478280" y="950593"/>
            <a:ext cx="3655786"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All-day BT model </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6" name="Rectangle 3">
            <a:extLst>
              <a:ext uri="{FF2B5EF4-FFF2-40B4-BE49-F238E27FC236}">
                <a16:creationId xmlns:a16="http://schemas.microsoft.com/office/drawing/2014/main" id="{73BA1304-6615-5B86-BF38-69032AC86B0D}"/>
              </a:ext>
            </a:extLst>
          </p:cNvPr>
          <p:cNvSpPr/>
          <p:nvPr/>
        </p:nvSpPr>
        <p:spPr>
          <a:xfrm>
            <a:off x="6903264" y="950593"/>
            <a:ext cx="3368496" cy="307777"/>
          </a:xfrm>
          <a:prstGeom prst="rect">
            <a:avLst/>
          </a:prstGeom>
          <a:no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Daytime TOA model</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8" name="TextBox 37">
            <a:extLst>
              <a:ext uri="{FF2B5EF4-FFF2-40B4-BE49-F238E27FC236}">
                <a16:creationId xmlns:a16="http://schemas.microsoft.com/office/drawing/2014/main" id="{8AADEFFE-A3D7-9FC0-D1FF-EA65130BB8B4}"/>
              </a:ext>
            </a:extLst>
          </p:cNvPr>
          <p:cNvSpPr txBox="1"/>
          <p:nvPr/>
        </p:nvSpPr>
        <p:spPr>
          <a:xfrm>
            <a:off x="1439556" y="4049191"/>
            <a:ext cx="9517380" cy="523220"/>
          </a:xfrm>
          <a:prstGeom prst="rect">
            <a:avLst/>
          </a:prstGeom>
          <a:noFill/>
        </p:spPr>
        <p:txBody>
          <a:bodyPr wrap="square">
            <a:spAutoFit/>
          </a:bodyPr>
          <a:lstStyle/>
          <a:p>
            <a:pPr>
              <a:buClr>
                <a:srgbClr val="000000"/>
              </a:buClr>
              <a:buSzPct val="100000"/>
            </a:pPr>
            <a:r>
              <a:rPr lang="en-US" altLang="ko-KR" sz="1400">
                <a:solidFill>
                  <a:schemeClr val="bg2">
                    <a:lumMod val="10000"/>
                  </a:schemeClr>
                </a:solidFill>
                <a:latin typeface="Arial" panose="020B0604020202020204" pitchFamily="34" charset="0"/>
                <a:ea typeface="Arial"/>
                <a:cs typeface="Arial" panose="020B0604020202020204" pitchFamily="34" charset="0"/>
                <a:sym typeface="Arial"/>
              </a:rPr>
              <a:t>SHAP summary plots with feature importance and contribution for the all-day model with BT as input variables and the daytime model with additional TOA reflectance as input variables for </a:t>
            </a:r>
            <a:r>
              <a:rPr lang="en-US" altLang="ko-KR" sz="1400" err="1">
                <a:solidFill>
                  <a:schemeClr val="bg2">
                    <a:lumMod val="10000"/>
                  </a:schemeClr>
                </a:solidFill>
                <a:latin typeface="Arial" panose="020B0604020202020204" pitchFamily="34" charset="0"/>
                <a:ea typeface="Arial"/>
                <a:cs typeface="Arial" panose="020B0604020202020204" pitchFamily="34" charset="0"/>
                <a:sym typeface="Arial"/>
              </a:rPr>
              <a:t>LightGBM</a:t>
            </a:r>
            <a:r>
              <a:rPr lang="en-US" altLang="ko-KR" sz="1400">
                <a:solidFill>
                  <a:schemeClr val="bg2">
                    <a:lumMod val="10000"/>
                  </a:schemeClr>
                </a:solidFill>
                <a:latin typeface="Arial" panose="020B0604020202020204" pitchFamily="34" charset="0"/>
                <a:ea typeface="Arial"/>
                <a:cs typeface="Arial" panose="020B0604020202020204" pitchFamily="34" charset="0"/>
                <a:sym typeface="Arial"/>
              </a:rPr>
              <a:t> model. (only top-10 variables)</a:t>
            </a:r>
            <a:endParaRPr lang="en-CA" altLang="ko-KR" sz="1400">
              <a:solidFill>
                <a:schemeClr val="bg2">
                  <a:lumMod val="10000"/>
                </a:schemeClr>
              </a:solidFill>
              <a:latin typeface="Arial" panose="020B0604020202020204" pitchFamily="34" charset="0"/>
              <a:ea typeface="Arial"/>
              <a:cs typeface="Arial" panose="020B0604020202020204" pitchFamily="34" charset="0"/>
              <a:sym typeface="Arial"/>
            </a:endParaRPr>
          </a:p>
        </p:txBody>
      </p:sp>
      <p:sp>
        <p:nvSpPr>
          <p:cNvPr id="39" name="Rectangle 3">
            <a:extLst>
              <a:ext uri="{FF2B5EF4-FFF2-40B4-BE49-F238E27FC236}">
                <a16:creationId xmlns:a16="http://schemas.microsoft.com/office/drawing/2014/main" id="{1DF02FB5-519B-DA90-6515-CE8F93A225D3}"/>
              </a:ext>
            </a:extLst>
          </p:cNvPr>
          <p:cNvSpPr/>
          <p:nvPr/>
        </p:nvSpPr>
        <p:spPr>
          <a:xfrm>
            <a:off x="559207" y="4739955"/>
            <a:ext cx="5493931" cy="1569660"/>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TPW and DOY has a dominant contribution to estimating the AOD</a:t>
            </a:r>
          </a:p>
          <a:p>
            <a:pPr>
              <a:buClr>
                <a:srgbClr val="000000"/>
              </a:buClr>
              <a:buSzPct val="100000"/>
            </a:pPr>
            <a:endParaRPr lang="en-US" altLang="ko-KR" sz="16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In the all-day BT model, variables of BT differences were important, which are usually used for dust aerosol or cloud detection</a:t>
            </a:r>
          </a:p>
        </p:txBody>
      </p:sp>
      <p:pic>
        <p:nvPicPr>
          <p:cNvPr id="5" name="그림 4" descr="차트이(가) 표시된 사진&#10;&#10;자동 생성된 설명">
            <a:extLst>
              <a:ext uri="{FF2B5EF4-FFF2-40B4-BE49-F238E27FC236}">
                <a16:creationId xmlns:a16="http://schemas.microsoft.com/office/drawing/2014/main" id="{E9EBF6B1-96AE-DF4F-C60D-66D47CC7B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008" y="1234489"/>
            <a:ext cx="4072928" cy="2800138"/>
          </a:xfrm>
          <a:prstGeom prst="rect">
            <a:avLst/>
          </a:prstGeom>
        </p:spPr>
      </p:pic>
      <p:grpSp>
        <p:nvGrpSpPr>
          <p:cNvPr id="7" name="Group 6">
            <a:extLst>
              <a:ext uri="{FF2B5EF4-FFF2-40B4-BE49-F238E27FC236}">
                <a16:creationId xmlns:a16="http://schemas.microsoft.com/office/drawing/2014/main" id="{576B88D3-550B-7041-94D8-7F17E4097EDF}"/>
              </a:ext>
            </a:extLst>
          </p:cNvPr>
          <p:cNvGrpSpPr/>
          <p:nvPr/>
        </p:nvGrpSpPr>
        <p:grpSpPr>
          <a:xfrm>
            <a:off x="571961" y="1234489"/>
            <a:ext cx="4971626" cy="2800138"/>
            <a:chOff x="571961" y="1234489"/>
            <a:chExt cx="4971626" cy="2800138"/>
          </a:xfrm>
        </p:grpSpPr>
        <p:pic>
          <p:nvPicPr>
            <p:cNvPr id="6" name="그림 5" descr="차트이(가) 표시된 사진&#10;&#10;자동 생성된 설명">
              <a:extLst>
                <a:ext uri="{FF2B5EF4-FFF2-40B4-BE49-F238E27FC236}">
                  <a16:creationId xmlns:a16="http://schemas.microsoft.com/office/drawing/2014/main" id="{CCFB3A6F-C80F-EA8D-535B-2784439EABD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70660" y="1234489"/>
              <a:ext cx="4072927" cy="2800138"/>
            </a:xfrm>
            <a:prstGeom prst="rect">
              <a:avLst/>
            </a:prstGeom>
          </p:spPr>
        </p:pic>
        <p:sp>
          <p:nvSpPr>
            <p:cNvPr id="10" name="TextBox 9">
              <a:extLst>
                <a:ext uri="{FF2B5EF4-FFF2-40B4-BE49-F238E27FC236}">
                  <a16:creationId xmlns:a16="http://schemas.microsoft.com/office/drawing/2014/main" id="{3D2E4833-AE01-A948-A9A3-9A10D6BB9D59}"/>
                </a:ext>
              </a:extLst>
            </p:cNvPr>
            <p:cNvSpPr txBox="1"/>
            <p:nvPr/>
          </p:nvSpPr>
          <p:spPr>
            <a:xfrm>
              <a:off x="577219" y="2101404"/>
              <a:ext cx="1531620" cy="215444"/>
            </a:xfrm>
            <a:prstGeom prst="rect">
              <a:avLst/>
            </a:prstGeom>
            <a:solidFill>
              <a:srgbClr val="FFFFFF"/>
            </a:solidFill>
          </p:spPr>
          <p:txBody>
            <a:bodyPr wrap="square">
              <a:spAutoFit/>
            </a:bodyPr>
            <a:lstStyle/>
            <a:p>
              <a:pPr algn="r" latinLnBrk="1"/>
              <a:r>
                <a:rPr lang="en-CA" altLang="ko-KR" sz="800" b="1">
                  <a:solidFill>
                    <a:schemeClr val="tx1"/>
                  </a:solidFill>
                  <a:latin typeface="Arial" panose="020B0604020202020204" pitchFamily="34" charset="0"/>
                  <a:cs typeface="Arial" panose="020B0604020202020204" pitchFamily="34" charset="0"/>
                </a:rPr>
                <a:t>ch13 - ch15</a:t>
              </a:r>
            </a:p>
          </p:txBody>
        </p:sp>
        <p:sp>
          <p:nvSpPr>
            <p:cNvPr id="17" name="TextBox 16">
              <a:extLst>
                <a:ext uri="{FF2B5EF4-FFF2-40B4-BE49-F238E27FC236}">
                  <a16:creationId xmlns:a16="http://schemas.microsoft.com/office/drawing/2014/main" id="{1B376727-035F-D74F-8C01-054F136FCEE8}"/>
                </a:ext>
              </a:extLst>
            </p:cNvPr>
            <p:cNvSpPr txBox="1"/>
            <p:nvPr/>
          </p:nvSpPr>
          <p:spPr>
            <a:xfrm>
              <a:off x="571961" y="2530558"/>
              <a:ext cx="1531620" cy="215444"/>
            </a:xfrm>
            <a:prstGeom prst="rect">
              <a:avLst/>
            </a:prstGeom>
            <a:solidFill>
              <a:srgbClr val="FFFFFF"/>
            </a:solidFill>
          </p:spPr>
          <p:txBody>
            <a:bodyPr wrap="square">
              <a:spAutoFit/>
            </a:bodyPr>
            <a:lstStyle/>
            <a:p>
              <a:pPr algn="r" latinLnBrk="1"/>
              <a:r>
                <a:rPr lang="en-CA" altLang="ko-KR" sz="800" b="1">
                  <a:solidFill>
                    <a:schemeClr val="tx1"/>
                  </a:solidFill>
                  <a:latin typeface="Arial" panose="020B0604020202020204" pitchFamily="34" charset="0"/>
                  <a:cs typeface="Arial" panose="020B0604020202020204" pitchFamily="34" charset="0"/>
                </a:rPr>
                <a:t>ch07 - ch13</a:t>
              </a:r>
            </a:p>
          </p:txBody>
        </p:sp>
      </p:grpSp>
      <p:pic>
        <p:nvPicPr>
          <p:cNvPr id="15" name="Picture 20">
            <a:hlinkClick r:id="rId5" action="ppaction://hlinksldjump"/>
            <a:extLst>
              <a:ext uri="{FF2B5EF4-FFF2-40B4-BE49-F238E27FC236}">
                <a16:creationId xmlns:a16="http://schemas.microsoft.com/office/drawing/2014/main" id="{50E5C2C1-BB2F-CE40-91DC-AF54366CD62C}"/>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hlinkClick r:id="rId7" action="ppaction://hlinksldjump"/>
            <a:extLst>
              <a:ext uri="{FF2B5EF4-FFF2-40B4-BE49-F238E27FC236}">
                <a16:creationId xmlns:a16="http://schemas.microsoft.com/office/drawing/2014/main" id="{B30ACFBA-3691-AF49-BC60-1AF8E309EE23}"/>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hlinkClick r:id="rId9" action="ppaction://hlinksldjump"/>
            <a:extLst>
              <a:ext uri="{FF2B5EF4-FFF2-40B4-BE49-F238E27FC236}">
                <a16:creationId xmlns:a16="http://schemas.microsoft.com/office/drawing/2014/main" id="{9002E28D-6A25-374F-8A46-DC4D3E612D5A}"/>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7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21</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Scatter plots: LightGBM, Tests</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Supplementary</a:t>
            </a:r>
            <a:endParaRPr lang="ko-KR" altLang="en-US" sz="1050">
              <a:ea typeface="+mn-ea"/>
            </a:endParaRPr>
          </a:p>
        </p:txBody>
      </p:sp>
      <p:grpSp>
        <p:nvGrpSpPr>
          <p:cNvPr id="46" name="그룹 45">
            <a:extLst>
              <a:ext uri="{FF2B5EF4-FFF2-40B4-BE49-F238E27FC236}">
                <a16:creationId xmlns:a16="http://schemas.microsoft.com/office/drawing/2014/main" id="{CAA10A6B-FE76-FB53-9318-03CD04198619}"/>
              </a:ext>
            </a:extLst>
          </p:cNvPr>
          <p:cNvGrpSpPr/>
          <p:nvPr/>
        </p:nvGrpSpPr>
        <p:grpSpPr>
          <a:xfrm>
            <a:off x="55158" y="907691"/>
            <a:ext cx="2020475" cy="1065889"/>
            <a:chOff x="8639235" y="-25077"/>
            <a:chExt cx="1719965" cy="907357"/>
          </a:xfrm>
        </p:grpSpPr>
        <p:grpSp>
          <p:nvGrpSpPr>
            <p:cNvPr id="33" name="그룹 32">
              <a:extLst>
                <a:ext uri="{FF2B5EF4-FFF2-40B4-BE49-F238E27FC236}">
                  <a16:creationId xmlns:a16="http://schemas.microsoft.com/office/drawing/2014/main" id="{2000A8C6-B255-F4C6-E668-DE83FE0CDBC5}"/>
                </a:ext>
              </a:extLst>
            </p:cNvPr>
            <p:cNvGrpSpPr/>
            <p:nvPr/>
          </p:nvGrpSpPr>
          <p:grpSpPr>
            <a:xfrm>
              <a:off x="8821202" y="121579"/>
              <a:ext cx="1486029" cy="723479"/>
              <a:chOff x="7448319" y="70526"/>
              <a:chExt cx="4491131" cy="2788970"/>
            </a:xfrm>
          </p:grpSpPr>
          <p:sp>
            <p:nvSpPr>
              <p:cNvPr id="30" name="직사각형 259">
                <a:extLst>
                  <a:ext uri="{FF2B5EF4-FFF2-40B4-BE49-F238E27FC236}">
                    <a16:creationId xmlns:a16="http://schemas.microsoft.com/office/drawing/2014/main" id="{E932E969-5B92-06A6-8BD8-7A71CE641C82}"/>
                  </a:ext>
                </a:extLst>
              </p:cNvPr>
              <p:cNvSpPr/>
              <p:nvPr/>
            </p:nvSpPr>
            <p:spPr>
              <a:xfrm>
                <a:off x="11039450" y="70526"/>
                <a:ext cx="900000" cy="2316344"/>
              </a:xfrm>
              <a:prstGeom prst="roundRect">
                <a:avLst>
                  <a:gd name="adj" fmla="val 119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31" name="직사각형 258">
                <a:extLst>
                  <a:ext uri="{FF2B5EF4-FFF2-40B4-BE49-F238E27FC236}">
                    <a16:creationId xmlns:a16="http://schemas.microsoft.com/office/drawing/2014/main" id="{4CD0BB96-D972-D411-DFB7-1FB989BAC33B}"/>
                  </a:ext>
                </a:extLst>
              </p:cNvPr>
              <p:cNvSpPr/>
              <p:nvPr/>
            </p:nvSpPr>
            <p:spPr>
              <a:xfrm>
                <a:off x="7448319" y="72488"/>
                <a:ext cx="3562259" cy="2316342"/>
              </a:xfrm>
              <a:prstGeom prst="roundRect">
                <a:avLst>
                  <a:gd name="adj" fmla="val 558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anose="020B0604020202020204" pitchFamily="34" charset="0"/>
                  <a:cs typeface="Arial" panose="020B0604020202020204" pitchFamily="34" charset="0"/>
                </a:endParaRPr>
              </a:p>
            </p:txBody>
          </p:sp>
          <p:sp>
            <p:nvSpPr>
              <p:cNvPr id="32" name="직사각형 258">
                <a:extLst>
                  <a:ext uri="{FF2B5EF4-FFF2-40B4-BE49-F238E27FC236}">
                    <a16:creationId xmlns:a16="http://schemas.microsoft.com/office/drawing/2014/main" id="{A7390B1E-37EE-82C3-05F9-DB4B9F835CA0}"/>
                  </a:ext>
                </a:extLst>
              </p:cNvPr>
              <p:cNvSpPr/>
              <p:nvPr/>
            </p:nvSpPr>
            <p:spPr>
              <a:xfrm>
                <a:off x="7448319" y="2420630"/>
                <a:ext cx="4491131" cy="438866"/>
              </a:xfrm>
              <a:prstGeom prst="roundRect">
                <a:avLst>
                  <a:gd name="adj" fmla="val 17606"/>
                </a:avLst>
              </a:prstGeom>
              <a:solidFill>
                <a:srgbClr val="FB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6"/>
                  </a:solidFill>
                  <a:latin typeface="Arial" panose="020B0604020202020204" pitchFamily="34" charset="0"/>
                  <a:cs typeface="Arial" panose="020B0604020202020204" pitchFamily="34" charset="0"/>
                </a:endParaRPr>
              </a:p>
            </p:txBody>
          </p:sp>
        </p:grpSp>
        <p:sp>
          <p:nvSpPr>
            <p:cNvPr id="34" name="Rectangle 3">
              <a:extLst>
                <a:ext uri="{FF2B5EF4-FFF2-40B4-BE49-F238E27FC236}">
                  <a16:creationId xmlns:a16="http://schemas.microsoft.com/office/drawing/2014/main" id="{ED6E5A75-0D4E-5EFB-A474-9172EE3C420E}"/>
                </a:ext>
              </a:extLst>
            </p:cNvPr>
            <p:cNvSpPr/>
            <p:nvPr/>
          </p:nvSpPr>
          <p:spPr>
            <a:xfrm>
              <a:off x="9373859" y="-25077"/>
              <a:ext cx="380714"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DOY</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5" name="Rectangle 3">
              <a:extLst>
                <a:ext uri="{FF2B5EF4-FFF2-40B4-BE49-F238E27FC236}">
                  <a16:creationId xmlns:a16="http://schemas.microsoft.com/office/drawing/2014/main" id="{4DBFA449-1B11-708E-64C0-37838A515B37}"/>
                </a:ext>
              </a:extLst>
            </p:cNvPr>
            <p:cNvSpPr/>
            <p:nvPr/>
          </p:nvSpPr>
          <p:spPr>
            <a:xfrm rot="16200000">
              <a:off x="8484735" y="447350"/>
              <a:ext cx="493665" cy="184666"/>
            </a:xfrm>
            <a:prstGeom prst="rect">
              <a:avLst/>
            </a:prstGeom>
            <a:noFill/>
          </p:spPr>
          <p:txBody>
            <a:bodyPr wrap="square">
              <a:spAutoFit/>
            </a:bodyPr>
            <a:lstStyle/>
            <a:p>
              <a:pPr algn="ctr">
                <a:buClr>
                  <a:srgbClr val="000000"/>
                </a:buClr>
                <a:buSzPct val="100000"/>
              </a:pPr>
              <a:r>
                <a:rPr lang="en-US" altLang="ko-KR" sz="600" b="1">
                  <a:solidFill>
                    <a:schemeClr val="accent5">
                      <a:lumMod val="75000"/>
                    </a:schemeClr>
                  </a:solidFill>
                  <a:latin typeface="Arial" panose="020B0604020202020204" pitchFamily="34" charset="0"/>
                  <a:ea typeface="Arial"/>
                  <a:cs typeface="Arial" panose="020B0604020202020204" pitchFamily="34" charset="0"/>
                  <a:sym typeface="Arial"/>
                </a:rPr>
                <a:t>Stations</a:t>
              </a:r>
              <a:endParaRPr lang="en-CA" altLang="ko-KR" sz="6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38" name="Rectangle 3">
              <a:extLst>
                <a:ext uri="{FF2B5EF4-FFF2-40B4-BE49-F238E27FC236}">
                  <a16:creationId xmlns:a16="http://schemas.microsoft.com/office/drawing/2014/main" id="{FCC55D3B-9CFA-77F4-6984-0F8FA8BA8975}"/>
                </a:ext>
              </a:extLst>
            </p:cNvPr>
            <p:cNvSpPr/>
            <p:nvPr/>
          </p:nvSpPr>
          <p:spPr>
            <a:xfrm>
              <a:off x="9075888" y="697614"/>
              <a:ext cx="979356"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(station)</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40" name="Rectangle 3">
              <a:extLst>
                <a:ext uri="{FF2B5EF4-FFF2-40B4-BE49-F238E27FC236}">
                  <a16:creationId xmlns:a16="http://schemas.microsoft.com/office/drawing/2014/main" id="{8C4EC615-7DAD-4B73-062B-1DA866043236}"/>
                </a:ext>
              </a:extLst>
            </p:cNvPr>
            <p:cNvSpPr/>
            <p:nvPr/>
          </p:nvSpPr>
          <p:spPr>
            <a:xfrm>
              <a:off x="9967238" y="283517"/>
              <a:ext cx="391962" cy="276999"/>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Test (DOY)</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sp>
          <p:nvSpPr>
            <p:cNvPr id="45" name="Rectangle 3">
              <a:extLst>
                <a:ext uri="{FF2B5EF4-FFF2-40B4-BE49-F238E27FC236}">
                  <a16:creationId xmlns:a16="http://schemas.microsoft.com/office/drawing/2014/main" id="{FAA59FD3-A291-972A-7F8D-E7277ABC0E13}"/>
                </a:ext>
              </a:extLst>
            </p:cNvPr>
            <p:cNvSpPr/>
            <p:nvPr/>
          </p:nvSpPr>
          <p:spPr>
            <a:xfrm>
              <a:off x="9051509" y="332011"/>
              <a:ext cx="685422" cy="184666"/>
            </a:xfrm>
            <a:prstGeom prst="rect">
              <a:avLst/>
            </a:prstGeom>
            <a:noFill/>
          </p:spPr>
          <p:txBody>
            <a:bodyPr wrap="square">
              <a:spAutoFit/>
            </a:bodyPr>
            <a:lstStyle/>
            <a:p>
              <a:pPr algn="ctr">
                <a:buClr>
                  <a:srgbClr val="000000"/>
                </a:buClr>
                <a:buSzPct val="100000"/>
              </a:pPr>
              <a:r>
                <a:rPr lang="en-US" altLang="ko-KR" sz="600" b="1">
                  <a:solidFill>
                    <a:schemeClr val="bg1"/>
                  </a:solidFill>
                  <a:latin typeface="Arial" panose="020B0604020202020204" pitchFamily="34" charset="0"/>
                  <a:ea typeface="Arial"/>
                  <a:cs typeface="Arial" panose="020B0604020202020204" pitchFamily="34" charset="0"/>
                  <a:sym typeface="Arial"/>
                </a:rPr>
                <a:t>Training</a:t>
              </a:r>
              <a:endParaRPr lang="en-CA" altLang="ko-KR" sz="600" b="1">
                <a:solidFill>
                  <a:schemeClr val="bg1"/>
                </a:solidFill>
                <a:latin typeface="Arial" panose="020B0604020202020204" pitchFamily="34" charset="0"/>
                <a:ea typeface="Arial"/>
                <a:cs typeface="Arial" panose="020B0604020202020204" pitchFamily="34" charset="0"/>
                <a:sym typeface="Arial"/>
              </a:endParaRPr>
            </a:p>
          </p:txBody>
        </p:sp>
      </p:grpSp>
      <p:sp>
        <p:nvSpPr>
          <p:cNvPr id="61" name="Rectangle 3">
            <a:extLst>
              <a:ext uri="{FF2B5EF4-FFF2-40B4-BE49-F238E27FC236}">
                <a16:creationId xmlns:a16="http://schemas.microsoft.com/office/drawing/2014/main" id="{822E897E-0B0F-204A-AF8D-77983C2B6994}"/>
              </a:ext>
            </a:extLst>
          </p:cNvPr>
          <p:cNvSpPr/>
          <p:nvPr/>
        </p:nvSpPr>
        <p:spPr>
          <a:xfrm>
            <a:off x="651694" y="5463848"/>
            <a:ext cx="11474273" cy="1200329"/>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The scatter plots of test results (for test dataset by DOY and station) for the all-day BT model and the daytime TOA model</a:t>
            </a:r>
          </a:p>
          <a:p>
            <a:pPr marL="285750" indent="-285750">
              <a:buClr>
                <a:srgbClr val="000000"/>
              </a:buClr>
              <a:buSzPct val="100000"/>
              <a:buFont typeface="Arial" panose="020B0604020202020204" pitchFamily="34" charset="0"/>
              <a:buChar char="•"/>
            </a:pPr>
            <a:endParaRPr lang="en-CA" altLang="ko-KR" sz="8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For the</a:t>
            </a:r>
            <a:r>
              <a:rPr lang="en-US" altLang="ko-KR" sz="1600">
                <a:solidFill>
                  <a:schemeClr val="bg2">
                    <a:lumMod val="10000"/>
                  </a:schemeClr>
                </a:solidFill>
                <a:latin typeface="Arial" panose="020B0604020202020204" pitchFamily="34" charset="0"/>
                <a:ea typeface="Arial"/>
                <a:cs typeface="Arial" panose="020B0604020202020204" pitchFamily="34" charset="0"/>
                <a:sym typeface="Arial"/>
              </a:rPr>
              <a:t> both</a:t>
            </a: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 tests, the daytime result is better than the nighttime, and during the daytime, daytime TOA model shows better performance than the all-day BT model.</a:t>
            </a:r>
          </a:p>
          <a:p>
            <a:pPr marL="285750" indent="-285750">
              <a:buClr>
                <a:srgbClr val="000000"/>
              </a:buClr>
              <a:buSzPct val="100000"/>
              <a:buFont typeface="Arial" panose="020B0604020202020204" pitchFamily="34" charset="0"/>
              <a:buChar char="•"/>
            </a:pPr>
            <a:endParaRPr lang="en-US" altLang="ko-KR" sz="1600">
              <a:solidFill>
                <a:schemeClr val="bg2">
                  <a:lumMod val="10000"/>
                </a:schemeClr>
              </a:solidFill>
              <a:latin typeface="Arial" panose="020B0604020202020204" pitchFamily="34" charset="0"/>
              <a:ea typeface="Arial"/>
              <a:cs typeface="Arial" panose="020B0604020202020204" pitchFamily="34" charset="0"/>
              <a:sym typeface="Arial"/>
            </a:endParaRPr>
          </a:p>
        </p:txBody>
      </p:sp>
      <p:grpSp>
        <p:nvGrpSpPr>
          <p:cNvPr id="22" name="그룹 21">
            <a:extLst>
              <a:ext uri="{FF2B5EF4-FFF2-40B4-BE49-F238E27FC236}">
                <a16:creationId xmlns:a16="http://schemas.microsoft.com/office/drawing/2014/main" id="{EC2840FB-C64C-A25F-D34B-032A90F49D83}"/>
              </a:ext>
            </a:extLst>
          </p:cNvPr>
          <p:cNvGrpSpPr/>
          <p:nvPr/>
        </p:nvGrpSpPr>
        <p:grpSpPr>
          <a:xfrm>
            <a:off x="2906312" y="909585"/>
            <a:ext cx="9180513" cy="4580936"/>
            <a:chOff x="2906312" y="909585"/>
            <a:chExt cx="9180513" cy="4580936"/>
          </a:xfrm>
        </p:grpSpPr>
        <p:pic>
          <p:nvPicPr>
            <p:cNvPr id="15" name="그림 14">
              <a:extLst>
                <a:ext uri="{FF2B5EF4-FFF2-40B4-BE49-F238E27FC236}">
                  <a16:creationId xmlns:a16="http://schemas.microsoft.com/office/drawing/2014/main" id="{5B41E0AB-42E4-D269-B208-1D8A7C33A3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03483" y="3109123"/>
              <a:ext cx="3168000" cy="2376000"/>
            </a:xfrm>
            <a:prstGeom prst="rect">
              <a:avLst/>
            </a:prstGeom>
          </p:spPr>
        </p:pic>
        <p:pic>
          <p:nvPicPr>
            <p:cNvPr id="16" name="그림 15">
              <a:extLst>
                <a:ext uri="{FF2B5EF4-FFF2-40B4-BE49-F238E27FC236}">
                  <a16:creationId xmlns:a16="http://schemas.microsoft.com/office/drawing/2014/main" id="{260D5915-3B63-7C08-3B1B-D172EC58A5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27128" y="3114521"/>
              <a:ext cx="3168000" cy="2376000"/>
            </a:xfrm>
            <a:prstGeom prst="rect">
              <a:avLst/>
            </a:prstGeom>
          </p:spPr>
        </p:pic>
        <p:pic>
          <p:nvPicPr>
            <p:cNvPr id="13" name="그림 12">
              <a:extLst>
                <a:ext uri="{FF2B5EF4-FFF2-40B4-BE49-F238E27FC236}">
                  <a16:creationId xmlns:a16="http://schemas.microsoft.com/office/drawing/2014/main" id="{D58EDEBB-D502-017A-93EB-1573082623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99375" y="996546"/>
              <a:ext cx="3168000" cy="2376000"/>
            </a:xfrm>
            <a:prstGeom prst="rect">
              <a:avLst/>
            </a:prstGeom>
          </p:spPr>
        </p:pic>
        <p:pic>
          <p:nvPicPr>
            <p:cNvPr id="14" name="그림 13">
              <a:extLst>
                <a:ext uri="{FF2B5EF4-FFF2-40B4-BE49-F238E27FC236}">
                  <a16:creationId xmlns:a16="http://schemas.microsoft.com/office/drawing/2014/main" id="{B6F4306C-A33F-A2BE-76A5-4C4A217D34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27128" y="987861"/>
              <a:ext cx="3168000" cy="2376000"/>
            </a:xfrm>
            <a:prstGeom prst="rect">
              <a:avLst/>
            </a:prstGeom>
          </p:spPr>
        </p:pic>
        <p:pic>
          <p:nvPicPr>
            <p:cNvPr id="11" name="그림 10">
              <a:extLst>
                <a:ext uri="{FF2B5EF4-FFF2-40B4-BE49-F238E27FC236}">
                  <a16:creationId xmlns:a16="http://schemas.microsoft.com/office/drawing/2014/main" id="{B546C656-5C7E-269E-52FF-62DBB729C4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18825" y="3109916"/>
              <a:ext cx="3168000" cy="2376000"/>
            </a:xfrm>
            <a:prstGeom prst="rect">
              <a:avLst/>
            </a:prstGeom>
          </p:spPr>
        </p:pic>
        <p:pic>
          <p:nvPicPr>
            <p:cNvPr id="12" name="그림 11">
              <a:extLst>
                <a:ext uri="{FF2B5EF4-FFF2-40B4-BE49-F238E27FC236}">
                  <a16:creationId xmlns:a16="http://schemas.microsoft.com/office/drawing/2014/main" id="{202EEB1A-A3DD-5FDD-0F94-755E0E0AE8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18825" y="987861"/>
              <a:ext cx="3168000" cy="2376000"/>
            </a:xfrm>
            <a:prstGeom prst="rect">
              <a:avLst/>
            </a:prstGeom>
          </p:spPr>
        </p:pic>
        <p:sp>
          <p:nvSpPr>
            <p:cNvPr id="53" name="Rectangle 3">
              <a:extLst>
                <a:ext uri="{FF2B5EF4-FFF2-40B4-BE49-F238E27FC236}">
                  <a16:creationId xmlns:a16="http://schemas.microsoft.com/office/drawing/2014/main" id="{A2ECD8B7-503E-8B4C-9EFE-074731CF3D32}"/>
                </a:ext>
              </a:extLst>
            </p:cNvPr>
            <p:cNvSpPr/>
            <p:nvPr/>
          </p:nvSpPr>
          <p:spPr>
            <a:xfrm rot="16200000">
              <a:off x="2356867" y="2100118"/>
              <a:ext cx="1420677" cy="321788"/>
            </a:xfrm>
            <a:prstGeom prst="rect">
              <a:avLst/>
            </a:prstGeom>
            <a:noFill/>
          </p:spPr>
          <p:txBody>
            <a:bodyPr wrap="square">
              <a:spAutoFit/>
            </a:bodyPr>
            <a:lstStyle/>
            <a:p>
              <a:pPr algn="r">
                <a:buClr>
                  <a:srgbClr val="000000"/>
                </a:buClr>
                <a:buSzPct val="100000"/>
              </a:pPr>
              <a:r>
                <a:rPr lang="en-US" altLang="ko-KR" sz="1400" b="1">
                  <a:solidFill>
                    <a:srgbClr val="70AD47"/>
                  </a:solidFill>
                  <a:latin typeface="Arial" panose="020B0604020202020204" pitchFamily="34" charset="0"/>
                  <a:ea typeface="Arial"/>
                  <a:cs typeface="Arial" panose="020B0604020202020204" pitchFamily="34" charset="0"/>
                  <a:sym typeface="Arial"/>
                </a:rPr>
                <a:t>Test (DOY)</a:t>
              </a:r>
              <a:endParaRPr lang="en-CA" altLang="ko-KR" sz="1600" b="1">
                <a:solidFill>
                  <a:srgbClr val="70AD47"/>
                </a:solidFill>
                <a:latin typeface="Arial" panose="020B0604020202020204" pitchFamily="34" charset="0"/>
                <a:ea typeface="Arial"/>
                <a:cs typeface="Arial" panose="020B0604020202020204" pitchFamily="34" charset="0"/>
                <a:sym typeface="Arial"/>
              </a:endParaRPr>
            </a:p>
          </p:txBody>
        </p:sp>
        <p:sp>
          <p:nvSpPr>
            <p:cNvPr id="57" name="Rectangle 3">
              <a:extLst>
                <a:ext uri="{FF2B5EF4-FFF2-40B4-BE49-F238E27FC236}">
                  <a16:creationId xmlns:a16="http://schemas.microsoft.com/office/drawing/2014/main" id="{C22D5B93-C500-F140-9101-F393B3E11425}"/>
                </a:ext>
              </a:extLst>
            </p:cNvPr>
            <p:cNvSpPr/>
            <p:nvPr/>
          </p:nvSpPr>
          <p:spPr>
            <a:xfrm rot="16200000">
              <a:off x="2379966" y="4076587"/>
              <a:ext cx="1374479" cy="321788"/>
            </a:xfrm>
            <a:prstGeom prst="rect">
              <a:avLst/>
            </a:prstGeom>
            <a:noFill/>
          </p:spPr>
          <p:txBody>
            <a:bodyPr wrap="square">
              <a:spAutoFit/>
            </a:bodyPr>
            <a:lstStyle/>
            <a:p>
              <a:pPr algn="r">
                <a:buClr>
                  <a:srgbClr val="000000"/>
                </a:buClr>
                <a:buSzPct val="100000"/>
              </a:pPr>
              <a:r>
                <a:rPr lang="en-US" altLang="ko-KR" sz="1400" b="1">
                  <a:solidFill>
                    <a:srgbClr val="FB7979"/>
                  </a:solidFill>
                  <a:latin typeface="Arial" panose="020B0604020202020204" pitchFamily="34" charset="0"/>
                  <a:ea typeface="Arial"/>
                  <a:cs typeface="Arial" panose="020B0604020202020204" pitchFamily="34" charset="0"/>
                  <a:sym typeface="Arial"/>
                </a:rPr>
                <a:t>Test (station)</a:t>
              </a:r>
              <a:endParaRPr lang="en-CA" altLang="ko-KR" sz="1600" b="1">
                <a:solidFill>
                  <a:srgbClr val="FB7979"/>
                </a:solidFill>
                <a:latin typeface="Arial" panose="020B0604020202020204" pitchFamily="34" charset="0"/>
                <a:ea typeface="Arial"/>
                <a:cs typeface="Arial" panose="020B0604020202020204" pitchFamily="34" charset="0"/>
                <a:sym typeface="Arial"/>
              </a:endParaRPr>
            </a:p>
          </p:txBody>
        </p:sp>
        <p:sp>
          <p:nvSpPr>
            <p:cNvPr id="19" name="Rectangle 3">
              <a:extLst>
                <a:ext uri="{FF2B5EF4-FFF2-40B4-BE49-F238E27FC236}">
                  <a16:creationId xmlns:a16="http://schemas.microsoft.com/office/drawing/2014/main" id="{4D8FA749-0A0F-36A1-D7E5-9B3A153D2D8B}"/>
                </a:ext>
              </a:extLst>
            </p:cNvPr>
            <p:cNvSpPr/>
            <p:nvPr/>
          </p:nvSpPr>
          <p:spPr>
            <a:xfrm>
              <a:off x="3659129" y="909585"/>
              <a:ext cx="1748038" cy="307777"/>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Day (BT)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20" name="Rectangle 3">
              <a:extLst>
                <a:ext uri="{FF2B5EF4-FFF2-40B4-BE49-F238E27FC236}">
                  <a16:creationId xmlns:a16="http://schemas.microsoft.com/office/drawing/2014/main" id="{5B150209-6EAE-AA35-7801-B6BD5E658E31}"/>
                </a:ext>
              </a:extLst>
            </p:cNvPr>
            <p:cNvSpPr/>
            <p:nvPr/>
          </p:nvSpPr>
          <p:spPr>
            <a:xfrm>
              <a:off x="6110070" y="909585"/>
              <a:ext cx="1858102" cy="307777"/>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Night (BT)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21" name="Rectangle 3">
              <a:extLst>
                <a:ext uri="{FF2B5EF4-FFF2-40B4-BE49-F238E27FC236}">
                  <a16:creationId xmlns:a16="http://schemas.microsoft.com/office/drawing/2014/main" id="{4B9C2429-B5BD-9E88-D047-B615DD4EE18C}"/>
                </a:ext>
              </a:extLst>
            </p:cNvPr>
            <p:cNvSpPr/>
            <p:nvPr/>
          </p:nvSpPr>
          <p:spPr>
            <a:xfrm>
              <a:off x="9541127" y="909585"/>
              <a:ext cx="1602676" cy="307777"/>
            </a:xfrm>
            <a:prstGeom prst="rect">
              <a:avLst/>
            </a:prstGeom>
            <a:solidFill>
              <a:schemeClr val="bg1"/>
            </a:solidFill>
          </p:spPr>
          <p:txBody>
            <a:bodyPr wrap="square">
              <a:spAutoFit/>
            </a:bodyPr>
            <a:lstStyle/>
            <a:p>
              <a:pPr algn="ctr">
                <a:buClr>
                  <a:srgbClr val="000000"/>
                </a:buClr>
                <a:buSzPct val="100000"/>
              </a:pPr>
              <a:r>
                <a:rPr lang="en-US" altLang="ko-KR" sz="1400" b="1">
                  <a:solidFill>
                    <a:schemeClr val="accent5">
                      <a:lumMod val="75000"/>
                    </a:schemeClr>
                  </a:solidFill>
                  <a:latin typeface="Arial" panose="020B0604020202020204" pitchFamily="34" charset="0"/>
                  <a:ea typeface="Arial"/>
                  <a:cs typeface="Arial" panose="020B0604020202020204" pitchFamily="34" charset="0"/>
                  <a:sym typeface="Arial"/>
                </a:rPr>
                <a:t>Day (TOA+BT)</a:t>
              </a:r>
              <a:endParaRPr lang="en-CA" altLang="ko-KR" sz="14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sp>
        <p:nvSpPr>
          <p:cNvPr id="64" name="TextBox 63">
            <a:extLst>
              <a:ext uri="{FF2B5EF4-FFF2-40B4-BE49-F238E27FC236}">
                <a16:creationId xmlns:a16="http://schemas.microsoft.com/office/drawing/2014/main" id="{4AB80624-05CD-2A49-9A89-81B5F662F2E1}"/>
              </a:ext>
            </a:extLst>
          </p:cNvPr>
          <p:cNvSpPr txBox="1"/>
          <p:nvPr/>
        </p:nvSpPr>
        <p:spPr>
          <a:xfrm>
            <a:off x="16934" y="2323992"/>
            <a:ext cx="3579541" cy="1323439"/>
          </a:xfrm>
          <a:prstGeom prst="rect">
            <a:avLst/>
          </a:prstGeom>
          <a:noFill/>
        </p:spPr>
        <p:txBody>
          <a:bodyPr wrap="square">
            <a:spAutoFit/>
          </a:bodyPr>
          <a:lstStyle/>
          <a:p>
            <a:pPr>
              <a:buClr>
                <a:srgbClr val="000000"/>
              </a:buClr>
              <a:buSzPct val="100000"/>
            </a:pPr>
            <a:r>
              <a:rPr lang="en-CA" altLang="ko-KR" sz="1600" b="1" u="sng">
                <a:solidFill>
                  <a:schemeClr val="bg2">
                    <a:lumMod val="10000"/>
                  </a:schemeClr>
                </a:solidFill>
                <a:latin typeface="Arial" panose="020B0604020202020204" pitchFamily="34" charset="0"/>
                <a:ea typeface="Arial"/>
                <a:cs typeface="Arial" panose="020B0604020202020204" pitchFamily="34" charset="0"/>
                <a:sym typeface="Arial"/>
              </a:rPr>
              <a:t>Performance comparison</a:t>
            </a:r>
          </a:p>
          <a:p>
            <a:pPr>
              <a:buClr>
                <a:srgbClr val="000000"/>
              </a:buClr>
              <a:buSzPct val="100000"/>
            </a:pPr>
            <a:endParaRPr lang="en-CA" altLang="ko-KR" sz="1600" b="1" u="sng">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temporal test &gt; spatial test</a:t>
            </a: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BT model &lt; TOA model (daytime)</a:t>
            </a:r>
          </a:p>
          <a:p>
            <a:pPr marL="285750" indent="-285750">
              <a:buClr>
                <a:srgbClr val="000000"/>
              </a:buClr>
              <a:buSzPct val="100000"/>
              <a:buFont typeface="Arial" panose="020B0604020202020204" pitchFamily="34" charset="0"/>
              <a:buChar char="•"/>
            </a:pPr>
            <a:r>
              <a:rPr lang="en-CA" altLang="ko-KR" sz="1600">
                <a:solidFill>
                  <a:schemeClr val="bg2">
                    <a:lumMod val="10000"/>
                  </a:schemeClr>
                </a:solidFill>
                <a:latin typeface="Arial" panose="020B0604020202020204" pitchFamily="34" charset="0"/>
                <a:ea typeface="Arial"/>
                <a:cs typeface="Arial" panose="020B0604020202020204" pitchFamily="34" charset="0"/>
                <a:sym typeface="Arial"/>
              </a:rPr>
              <a:t>daytime &gt; nighttime</a:t>
            </a:r>
          </a:p>
        </p:txBody>
      </p:sp>
      <p:pic>
        <p:nvPicPr>
          <p:cNvPr id="29" name="Picture 20">
            <a:hlinkClick r:id="rId9" action="ppaction://hlinksldjump"/>
            <a:extLst>
              <a:ext uri="{FF2B5EF4-FFF2-40B4-BE49-F238E27FC236}">
                <a16:creationId xmlns:a16="http://schemas.microsoft.com/office/drawing/2014/main" id="{F366FCF0-59FC-134E-B128-E9E132438375}"/>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hlinkClick r:id="rId11" action="ppaction://hlinksldjump"/>
            <a:extLst>
              <a:ext uri="{FF2B5EF4-FFF2-40B4-BE49-F238E27FC236}">
                <a16:creationId xmlns:a16="http://schemas.microsoft.com/office/drawing/2014/main" id="{8C8798B5-347C-054F-871F-7E1C2FAF05A7}"/>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10991908"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8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a:off x="2332890" y="2144347"/>
            <a:ext cx="0" cy="3911151"/>
          </a:xfrm>
          <a:prstGeom prst="line">
            <a:avLst/>
          </a:prstGeom>
          <a:ln w="19050">
            <a:solidFill>
              <a:srgbClr val="FFFFF3"/>
            </a:solidFill>
          </a:ln>
        </p:spPr>
        <p:style>
          <a:lnRef idx="1">
            <a:schemeClr val="accent1"/>
          </a:lnRef>
          <a:fillRef idx="0">
            <a:schemeClr val="accent1"/>
          </a:fillRef>
          <a:effectRef idx="0">
            <a:schemeClr val="accent1"/>
          </a:effectRef>
          <a:fontRef idx="minor">
            <a:schemeClr val="tx1"/>
          </a:fontRef>
        </p:style>
      </p:cxnSp>
      <p:grpSp>
        <p:nvGrpSpPr>
          <p:cNvPr id="10" name="그룹 9"/>
          <p:cNvGrpSpPr/>
          <p:nvPr/>
        </p:nvGrpSpPr>
        <p:grpSpPr>
          <a:xfrm>
            <a:off x="2051704" y="2995314"/>
            <a:ext cx="542270" cy="553998"/>
            <a:chOff x="1866967" y="2859493"/>
            <a:chExt cx="627047" cy="640608"/>
          </a:xfrm>
        </p:grpSpPr>
        <p:sp>
          <p:nvSpPr>
            <p:cNvPr id="4" name="타원 3"/>
            <p:cNvSpPr/>
            <p:nvPr/>
          </p:nvSpPr>
          <p:spPr>
            <a:xfrm>
              <a:off x="1894740" y="2895600"/>
              <a:ext cx="571500" cy="571500"/>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 name="TextBox 7">
              <a:hlinkClick r:id="rId2" action="ppaction://hlinksldjump"/>
            </p:cNvPr>
            <p:cNvSpPr txBox="1"/>
            <p:nvPr/>
          </p:nvSpPr>
          <p:spPr>
            <a:xfrm>
              <a:off x="1866967" y="2859493"/>
              <a:ext cx="627047" cy="640608"/>
            </a:xfrm>
            <a:prstGeom prst="rect">
              <a:avLst/>
            </a:prstGeom>
            <a:noFill/>
          </p:spPr>
          <p:txBody>
            <a:bodyPr wrap="square" rtlCol="0">
              <a:spAutoFit/>
            </a:bodyPr>
            <a:lstStyle/>
            <a:p>
              <a:pPr algn="ctr"/>
              <a:r>
                <a:rPr lang="en-US" altLang="ko-KR"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rPr>
                <a:t>1</a:t>
              </a:r>
              <a:endParaRPr lang="ko-KR" altLang="en-US"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9" name="TextBox 8"/>
          <p:cNvSpPr txBox="1"/>
          <p:nvPr/>
        </p:nvSpPr>
        <p:spPr>
          <a:xfrm>
            <a:off x="2686669" y="3039963"/>
            <a:ext cx="1976823" cy="461665"/>
          </a:xfrm>
          <a:prstGeom prst="rect">
            <a:avLst/>
          </a:prstGeom>
          <a:noFill/>
        </p:spPr>
        <p:txBody>
          <a:bodyPr wrap="none" rtlCol="0" anchor="ctr">
            <a:spAutoFit/>
          </a:bodyPr>
          <a:lstStyle/>
          <a:p>
            <a:r>
              <a:rPr lang="en-US" altLang="ko-KR" sz="2400" b="1">
                <a:ln>
                  <a:solidFill>
                    <a:srgbClr val="FFFFF3">
                      <a:alpha val="0"/>
                    </a:srgbClr>
                  </a:solidFill>
                </a:ln>
                <a:solidFill>
                  <a:schemeClr val="bg1"/>
                </a:solidFill>
                <a:latin typeface="Arial" panose="020B0604020202020204" pitchFamily="34" charset="0"/>
                <a:cs typeface="Arial" panose="020B0604020202020204" pitchFamily="34" charset="0"/>
              </a:rPr>
              <a:t>Introduction</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grpSp>
        <p:nvGrpSpPr>
          <p:cNvPr id="2" name="그룹 1">
            <a:extLst>
              <a:ext uri="{FF2B5EF4-FFF2-40B4-BE49-F238E27FC236}">
                <a16:creationId xmlns:a16="http://schemas.microsoft.com/office/drawing/2014/main" id="{F8F5E9E6-546D-EDED-62F1-9C4F7E173D25}"/>
              </a:ext>
            </a:extLst>
          </p:cNvPr>
          <p:cNvGrpSpPr/>
          <p:nvPr/>
        </p:nvGrpSpPr>
        <p:grpSpPr>
          <a:xfrm>
            <a:off x="2075722" y="3709925"/>
            <a:ext cx="494233" cy="553998"/>
            <a:chOff x="1894740" y="2859493"/>
            <a:chExt cx="571500" cy="640608"/>
          </a:xfrm>
        </p:grpSpPr>
        <p:sp>
          <p:nvSpPr>
            <p:cNvPr id="5" name="타원 4">
              <a:extLst>
                <a:ext uri="{FF2B5EF4-FFF2-40B4-BE49-F238E27FC236}">
                  <a16:creationId xmlns:a16="http://schemas.microsoft.com/office/drawing/2014/main" id="{1A26463D-4136-85E7-71E1-EDFB7886D6B5}"/>
                </a:ext>
              </a:extLst>
            </p:cNvPr>
            <p:cNvSpPr/>
            <p:nvPr/>
          </p:nvSpPr>
          <p:spPr>
            <a:xfrm>
              <a:off x="1894740" y="2895600"/>
              <a:ext cx="571500" cy="571500"/>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TextBox 5">
              <a:hlinkClick r:id="rId3" action="ppaction://hlinksldjump"/>
              <a:extLst>
                <a:ext uri="{FF2B5EF4-FFF2-40B4-BE49-F238E27FC236}">
                  <a16:creationId xmlns:a16="http://schemas.microsoft.com/office/drawing/2014/main" id="{9C638370-1177-322A-5C27-1C45F95CABE7}"/>
                </a:ext>
              </a:extLst>
            </p:cNvPr>
            <p:cNvSpPr txBox="1"/>
            <p:nvPr/>
          </p:nvSpPr>
          <p:spPr>
            <a:xfrm>
              <a:off x="1894740" y="2859493"/>
              <a:ext cx="571499" cy="640608"/>
            </a:xfrm>
            <a:prstGeom prst="rect">
              <a:avLst/>
            </a:prstGeom>
            <a:noFill/>
          </p:spPr>
          <p:txBody>
            <a:bodyPr wrap="square" rtlCol="0">
              <a:spAutoFit/>
            </a:bodyPr>
            <a:lstStyle/>
            <a:p>
              <a:pPr algn="ctr"/>
              <a:r>
                <a:rPr lang="en-US" altLang="ko-KR"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rPr>
                <a:t>2</a:t>
              </a:r>
              <a:endParaRPr lang="ko-KR" altLang="en-US"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44B63EDC-481B-2EBD-C351-6C9505CD63B1}"/>
              </a:ext>
            </a:extLst>
          </p:cNvPr>
          <p:cNvSpPr txBox="1"/>
          <p:nvPr/>
        </p:nvSpPr>
        <p:spPr>
          <a:xfrm>
            <a:off x="2686669" y="3754574"/>
            <a:ext cx="853119" cy="461665"/>
          </a:xfrm>
          <a:prstGeom prst="rect">
            <a:avLst/>
          </a:prstGeom>
          <a:noFill/>
        </p:spPr>
        <p:txBody>
          <a:bodyPr wrap="none" rtlCol="0" anchor="ctr">
            <a:spAutoFit/>
          </a:bodyPr>
          <a:lstStyle/>
          <a:p>
            <a:r>
              <a:rPr lang="en-US" altLang="ko-KR" sz="2400" b="1">
                <a:ln>
                  <a:solidFill>
                    <a:srgbClr val="FFFFF3">
                      <a:alpha val="0"/>
                    </a:srgbClr>
                  </a:solidFill>
                </a:ln>
                <a:solidFill>
                  <a:schemeClr val="bg1"/>
                </a:solidFill>
                <a:latin typeface="Arial" panose="020B0604020202020204" pitchFamily="34" charset="0"/>
                <a:cs typeface="Arial" panose="020B0604020202020204" pitchFamily="34" charset="0"/>
              </a:rPr>
              <a:t>Data</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grpSp>
        <p:nvGrpSpPr>
          <p:cNvPr id="11" name="그룹 10">
            <a:extLst>
              <a:ext uri="{FF2B5EF4-FFF2-40B4-BE49-F238E27FC236}">
                <a16:creationId xmlns:a16="http://schemas.microsoft.com/office/drawing/2014/main" id="{02B65D63-6372-C7B6-C2F8-6B99D969F1D1}"/>
              </a:ext>
            </a:extLst>
          </p:cNvPr>
          <p:cNvGrpSpPr/>
          <p:nvPr/>
        </p:nvGrpSpPr>
        <p:grpSpPr>
          <a:xfrm>
            <a:off x="2075722" y="4433192"/>
            <a:ext cx="494233" cy="553998"/>
            <a:chOff x="1894740" y="2859493"/>
            <a:chExt cx="571500" cy="640608"/>
          </a:xfrm>
        </p:grpSpPr>
        <p:sp>
          <p:nvSpPr>
            <p:cNvPr id="12" name="타원 11">
              <a:extLst>
                <a:ext uri="{FF2B5EF4-FFF2-40B4-BE49-F238E27FC236}">
                  <a16:creationId xmlns:a16="http://schemas.microsoft.com/office/drawing/2014/main" id="{B5EBD245-7553-3C74-0826-BC87B42F5546}"/>
                </a:ext>
              </a:extLst>
            </p:cNvPr>
            <p:cNvSpPr/>
            <p:nvPr/>
          </p:nvSpPr>
          <p:spPr>
            <a:xfrm>
              <a:off x="1894740" y="2895600"/>
              <a:ext cx="571500" cy="571500"/>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3" name="TextBox 12">
              <a:hlinkClick r:id="rId4" action="ppaction://hlinksldjump"/>
              <a:extLst>
                <a:ext uri="{FF2B5EF4-FFF2-40B4-BE49-F238E27FC236}">
                  <a16:creationId xmlns:a16="http://schemas.microsoft.com/office/drawing/2014/main" id="{FB5CBA2E-B123-7CB3-FB74-A81468542493}"/>
                </a:ext>
              </a:extLst>
            </p:cNvPr>
            <p:cNvSpPr txBox="1"/>
            <p:nvPr/>
          </p:nvSpPr>
          <p:spPr>
            <a:xfrm>
              <a:off x="1894740" y="2859493"/>
              <a:ext cx="571499" cy="640608"/>
            </a:xfrm>
            <a:prstGeom prst="rect">
              <a:avLst/>
            </a:prstGeom>
            <a:noFill/>
          </p:spPr>
          <p:txBody>
            <a:bodyPr wrap="square" rtlCol="0">
              <a:spAutoFit/>
            </a:bodyPr>
            <a:lstStyle/>
            <a:p>
              <a:pPr algn="ctr"/>
              <a:r>
                <a:rPr lang="en-US" altLang="ko-KR"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rPr>
                <a:t>3</a:t>
              </a:r>
              <a:endParaRPr lang="ko-KR" altLang="en-US"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5E21B2A8-81BE-F6A3-53DD-BA2F8EA3A47A}"/>
              </a:ext>
            </a:extLst>
          </p:cNvPr>
          <p:cNvSpPr txBox="1"/>
          <p:nvPr/>
        </p:nvSpPr>
        <p:spPr>
          <a:xfrm>
            <a:off x="2686669" y="4477841"/>
            <a:ext cx="1277914" cy="461665"/>
          </a:xfrm>
          <a:prstGeom prst="rect">
            <a:avLst/>
          </a:prstGeom>
          <a:noFill/>
        </p:spPr>
        <p:txBody>
          <a:bodyPr wrap="none" rtlCol="0" anchor="ctr">
            <a:spAutoFit/>
          </a:bodyPr>
          <a:lstStyle/>
          <a:p>
            <a:r>
              <a:rPr lang="en-US" altLang="ko-KR" sz="2400" b="1">
                <a:ln>
                  <a:solidFill>
                    <a:srgbClr val="FFFFF3">
                      <a:alpha val="0"/>
                    </a:srgbClr>
                  </a:solidFill>
                </a:ln>
                <a:solidFill>
                  <a:schemeClr val="bg1"/>
                </a:solidFill>
                <a:latin typeface="Arial" panose="020B0604020202020204" pitchFamily="34" charset="0"/>
                <a:cs typeface="Arial" panose="020B0604020202020204" pitchFamily="34" charset="0"/>
              </a:rPr>
              <a:t>Method</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grpSp>
        <p:nvGrpSpPr>
          <p:cNvPr id="15" name="그룹 14">
            <a:extLst>
              <a:ext uri="{FF2B5EF4-FFF2-40B4-BE49-F238E27FC236}">
                <a16:creationId xmlns:a16="http://schemas.microsoft.com/office/drawing/2014/main" id="{605F467F-A2E2-12F9-E5B6-D11EACFB3611}"/>
              </a:ext>
            </a:extLst>
          </p:cNvPr>
          <p:cNvGrpSpPr/>
          <p:nvPr/>
        </p:nvGrpSpPr>
        <p:grpSpPr>
          <a:xfrm>
            <a:off x="2075722" y="5166350"/>
            <a:ext cx="494233" cy="553998"/>
            <a:chOff x="1894740" y="2859493"/>
            <a:chExt cx="571500" cy="640608"/>
          </a:xfrm>
        </p:grpSpPr>
        <p:sp>
          <p:nvSpPr>
            <p:cNvPr id="16" name="타원 15">
              <a:extLst>
                <a:ext uri="{FF2B5EF4-FFF2-40B4-BE49-F238E27FC236}">
                  <a16:creationId xmlns:a16="http://schemas.microsoft.com/office/drawing/2014/main" id="{B7B8F43B-F6D9-0C99-E0E3-A4B08F34C7C1}"/>
                </a:ext>
              </a:extLst>
            </p:cNvPr>
            <p:cNvSpPr/>
            <p:nvPr/>
          </p:nvSpPr>
          <p:spPr>
            <a:xfrm>
              <a:off x="1894740" y="2895600"/>
              <a:ext cx="571500" cy="571500"/>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7" name="TextBox 16">
              <a:hlinkClick r:id="rId5" action="ppaction://hlinksldjump"/>
              <a:extLst>
                <a:ext uri="{FF2B5EF4-FFF2-40B4-BE49-F238E27FC236}">
                  <a16:creationId xmlns:a16="http://schemas.microsoft.com/office/drawing/2014/main" id="{CB69FB09-E5AC-09C1-BA47-65C8C81F8A76}"/>
                </a:ext>
              </a:extLst>
            </p:cNvPr>
            <p:cNvSpPr txBox="1"/>
            <p:nvPr/>
          </p:nvSpPr>
          <p:spPr>
            <a:xfrm>
              <a:off x="1894740" y="2859493"/>
              <a:ext cx="571499" cy="640608"/>
            </a:xfrm>
            <a:prstGeom prst="rect">
              <a:avLst/>
            </a:prstGeom>
            <a:noFill/>
          </p:spPr>
          <p:txBody>
            <a:bodyPr wrap="square" rtlCol="0">
              <a:spAutoFit/>
            </a:bodyPr>
            <a:lstStyle/>
            <a:p>
              <a:pPr algn="ctr"/>
              <a:r>
                <a:rPr lang="en-US" altLang="ko-KR"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rPr>
                <a:t>4</a:t>
              </a:r>
              <a:endParaRPr lang="ko-KR" altLang="en-US"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CA9EF9F3-2960-0266-ED3A-85DEE2EB5659}"/>
              </a:ext>
            </a:extLst>
          </p:cNvPr>
          <p:cNvSpPr txBox="1"/>
          <p:nvPr/>
        </p:nvSpPr>
        <p:spPr>
          <a:xfrm>
            <a:off x="2686669" y="5210999"/>
            <a:ext cx="1125629" cy="461665"/>
          </a:xfrm>
          <a:prstGeom prst="rect">
            <a:avLst/>
          </a:prstGeom>
          <a:noFill/>
        </p:spPr>
        <p:txBody>
          <a:bodyPr wrap="none" rtlCol="0" anchor="ctr">
            <a:spAutoFit/>
          </a:bodyPr>
          <a:lstStyle/>
          <a:p>
            <a:r>
              <a:rPr lang="en-US" altLang="ko-KR" sz="2400" b="1">
                <a:ln>
                  <a:solidFill>
                    <a:srgbClr val="FFFFF3">
                      <a:alpha val="0"/>
                    </a:srgbClr>
                  </a:solidFill>
                </a:ln>
                <a:solidFill>
                  <a:schemeClr val="bg1"/>
                </a:solidFill>
                <a:latin typeface="Arial" panose="020B0604020202020204" pitchFamily="34" charset="0"/>
                <a:cs typeface="Arial" panose="020B0604020202020204" pitchFamily="34" charset="0"/>
              </a:rPr>
              <a:t>Result</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grpSp>
        <p:nvGrpSpPr>
          <p:cNvPr id="23" name="그룹 22">
            <a:extLst>
              <a:ext uri="{FF2B5EF4-FFF2-40B4-BE49-F238E27FC236}">
                <a16:creationId xmlns:a16="http://schemas.microsoft.com/office/drawing/2014/main" id="{D84CDAB8-2A69-72C5-69D8-1696372E884F}"/>
              </a:ext>
            </a:extLst>
          </p:cNvPr>
          <p:cNvGrpSpPr/>
          <p:nvPr/>
        </p:nvGrpSpPr>
        <p:grpSpPr>
          <a:xfrm>
            <a:off x="2075721" y="5905607"/>
            <a:ext cx="494233" cy="553998"/>
            <a:chOff x="1894740" y="2859493"/>
            <a:chExt cx="571500" cy="640608"/>
          </a:xfrm>
        </p:grpSpPr>
        <p:sp>
          <p:nvSpPr>
            <p:cNvPr id="24" name="타원 23">
              <a:extLst>
                <a:ext uri="{FF2B5EF4-FFF2-40B4-BE49-F238E27FC236}">
                  <a16:creationId xmlns:a16="http://schemas.microsoft.com/office/drawing/2014/main" id="{D5E38CE6-86B0-AA32-616E-D97C5EAFB22A}"/>
                </a:ext>
              </a:extLst>
            </p:cNvPr>
            <p:cNvSpPr/>
            <p:nvPr/>
          </p:nvSpPr>
          <p:spPr>
            <a:xfrm>
              <a:off x="1894740" y="2895600"/>
              <a:ext cx="571500" cy="571500"/>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5" name="TextBox 24">
              <a:hlinkClick r:id="rId6" action="ppaction://hlinksldjump"/>
              <a:extLst>
                <a:ext uri="{FF2B5EF4-FFF2-40B4-BE49-F238E27FC236}">
                  <a16:creationId xmlns:a16="http://schemas.microsoft.com/office/drawing/2014/main" id="{69BD12B8-7E47-B399-AC7C-466958A3B187}"/>
                </a:ext>
              </a:extLst>
            </p:cNvPr>
            <p:cNvSpPr txBox="1"/>
            <p:nvPr/>
          </p:nvSpPr>
          <p:spPr>
            <a:xfrm>
              <a:off x="1894740" y="2859493"/>
              <a:ext cx="571499" cy="640608"/>
            </a:xfrm>
            <a:prstGeom prst="rect">
              <a:avLst/>
            </a:prstGeom>
            <a:noFill/>
          </p:spPr>
          <p:txBody>
            <a:bodyPr wrap="square" rtlCol="0">
              <a:spAutoFit/>
            </a:bodyPr>
            <a:lstStyle/>
            <a:p>
              <a:pPr algn="ctr"/>
              <a:r>
                <a:rPr lang="en-US" altLang="ko-KR"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rPr>
                <a:t>5</a:t>
              </a:r>
              <a:endParaRPr lang="ko-KR" altLang="en-US" sz="3000" b="1">
                <a:ln>
                  <a:solidFill>
                    <a:srgbClr val="FFFFF3">
                      <a:alpha val="0"/>
                    </a:srgbClr>
                  </a:solidFill>
                </a:ln>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E5961872-C913-DAA5-530F-24DAE4D5C1B0}"/>
              </a:ext>
            </a:extLst>
          </p:cNvPr>
          <p:cNvSpPr txBox="1"/>
          <p:nvPr/>
        </p:nvSpPr>
        <p:spPr>
          <a:xfrm>
            <a:off x="2686668" y="5950256"/>
            <a:ext cx="1858201" cy="461665"/>
          </a:xfrm>
          <a:prstGeom prst="rect">
            <a:avLst/>
          </a:prstGeom>
          <a:noFill/>
        </p:spPr>
        <p:txBody>
          <a:bodyPr wrap="none" rtlCol="0" anchor="ctr">
            <a:spAutoFit/>
          </a:bodyPr>
          <a:lstStyle/>
          <a:p>
            <a:r>
              <a:rPr lang="en-US" altLang="ko-KR" sz="2400" b="1">
                <a:ln>
                  <a:solidFill>
                    <a:srgbClr val="FFFFF3">
                      <a:alpha val="0"/>
                    </a:srgbClr>
                  </a:solidFill>
                </a:ln>
                <a:solidFill>
                  <a:schemeClr val="bg1"/>
                </a:solidFill>
                <a:latin typeface="Arial" panose="020B0604020202020204" pitchFamily="34" charset="0"/>
                <a:cs typeface="Arial" panose="020B0604020202020204" pitchFamily="34" charset="0"/>
              </a:rPr>
              <a:t>Conclusion</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sp>
        <p:nvSpPr>
          <p:cNvPr id="28" name="타원 3">
            <a:hlinkClick r:id="rId7" action="ppaction://hlinksldjump"/>
            <a:extLst>
              <a:ext uri="{FF2B5EF4-FFF2-40B4-BE49-F238E27FC236}">
                <a16:creationId xmlns:a16="http://schemas.microsoft.com/office/drawing/2014/main" id="{36D012A6-04AE-244C-8917-101B49C29DB7}"/>
              </a:ext>
            </a:extLst>
          </p:cNvPr>
          <p:cNvSpPr/>
          <p:nvPr/>
        </p:nvSpPr>
        <p:spPr>
          <a:xfrm>
            <a:off x="2075722" y="2308938"/>
            <a:ext cx="494233" cy="494233"/>
          </a:xfrm>
          <a:prstGeom prst="ellipse">
            <a:avLst/>
          </a:prstGeom>
          <a:solidFill>
            <a:schemeClr val="tx2">
              <a:lumMod val="20000"/>
              <a:lumOff val="80000"/>
            </a:schemeClr>
          </a:solidFill>
          <a:ln>
            <a:noFill/>
          </a:ln>
          <a:effectLst>
            <a:outerShdw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98B671A-592D-0647-8689-70EBD0967E73}"/>
              </a:ext>
            </a:extLst>
          </p:cNvPr>
          <p:cNvSpPr txBox="1"/>
          <p:nvPr/>
        </p:nvSpPr>
        <p:spPr>
          <a:xfrm>
            <a:off x="2686669" y="2322362"/>
            <a:ext cx="1553630" cy="461665"/>
          </a:xfrm>
          <a:prstGeom prst="rect">
            <a:avLst/>
          </a:prstGeom>
          <a:noFill/>
        </p:spPr>
        <p:txBody>
          <a:bodyPr wrap="none" rtlCol="0" anchor="ctr">
            <a:spAutoFit/>
          </a:bodyPr>
          <a:lstStyle/>
          <a:p>
            <a:r>
              <a:rPr lang="en-CA" altLang="ko-KR" sz="2400" b="1">
                <a:ln>
                  <a:solidFill>
                    <a:srgbClr val="FFFFF3">
                      <a:alpha val="0"/>
                    </a:srgbClr>
                  </a:solidFill>
                </a:ln>
                <a:solidFill>
                  <a:schemeClr val="bg1"/>
                </a:solidFill>
                <a:latin typeface="Arial" panose="020B0604020202020204" pitchFamily="34" charset="0"/>
                <a:cs typeface="Arial" panose="020B0604020202020204" pitchFamily="34" charset="0"/>
              </a:rPr>
              <a:t>Overview</a:t>
            </a:r>
            <a:endParaRPr lang="ko-KR" altLang="en-US" sz="2400" b="1">
              <a:ln>
                <a:solidFill>
                  <a:srgbClr val="FFFFF3">
                    <a:alpha val="0"/>
                  </a:srgbClr>
                </a:solidFill>
              </a:ln>
              <a:solidFill>
                <a:schemeClr val="bg1"/>
              </a:solidFill>
              <a:latin typeface="Arial" panose="020B0604020202020204" pitchFamily="34" charset="0"/>
              <a:cs typeface="Arial" panose="020B0604020202020204" pitchFamily="34" charset="0"/>
            </a:endParaRPr>
          </a:p>
        </p:txBody>
      </p:sp>
      <p:pic>
        <p:nvPicPr>
          <p:cNvPr id="31" name="Picture 20">
            <a:hlinkClick r:id="rId7" action="ppaction://hlinksldjump"/>
            <a:extLst>
              <a:ext uri="{FF2B5EF4-FFF2-40B4-BE49-F238E27FC236}">
                <a16:creationId xmlns:a16="http://schemas.microsoft.com/office/drawing/2014/main" id="{DFBEA1C9-E053-2C49-953A-5F641FEBA3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2837" y="2361766"/>
            <a:ext cx="360000" cy="36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12">
            <a:hlinkClick r:id="rId9" action="ppaction://hlinksldjump"/>
            <a:extLst>
              <a:ext uri="{FF2B5EF4-FFF2-40B4-BE49-F238E27FC236}">
                <a16:creationId xmlns:a16="http://schemas.microsoft.com/office/drawing/2014/main" id="{EEABB067-3904-BB4C-A6A1-BD04E98C51A5}"/>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a:hlinkClick r:id="rId7" action="ppaction://hlinksldjump"/>
            <a:extLst>
              <a:ext uri="{FF2B5EF4-FFF2-40B4-BE49-F238E27FC236}">
                <a16:creationId xmlns:a16="http://schemas.microsoft.com/office/drawing/2014/main" id="{FF4F8F03-AB58-5A42-95CD-D8A9D7781B49}"/>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a:hlinkClick r:id="rId7" action="ppaction://hlinksldjump"/>
            <a:extLst>
              <a:ext uri="{FF2B5EF4-FFF2-40B4-BE49-F238E27FC236}">
                <a16:creationId xmlns:a16="http://schemas.microsoft.com/office/drawing/2014/main" id="{3BC4C4CC-F749-A04C-8EB6-381BE453E17A}"/>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99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60FBB7-1E80-3611-AFE8-354E3D08575D}"/>
              </a:ext>
            </a:extLst>
          </p:cNvPr>
          <p:cNvSpPr>
            <a:spLocks noGrp="1"/>
          </p:cNvSpPr>
          <p:nvPr>
            <p:ph type="sldNum" sz="quarter" idx="4"/>
          </p:nvPr>
        </p:nvSpPr>
        <p:spPr/>
        <p:txBody>
          <a:bodyPr/>
          <a:lstStyle/>
          <a:p>
            <a:fld id="{6A0A1370-F808-481E-A16B-D96609806D44}" type="slidenum">
              <a:rPr lang="ko-KR" altLang="en-US" smtClean="0"/>
              <a:pPr/>
              <a:t>3</a:t>
            </a:fld>
            <a:endParaRPr lang="ko-KR" altLang="en-US"/>
          </a:p>
        </p:txBody>
      </p:sp>
      <p:sp>
        <p:nvSpPr>
          <p:cNvPr id="3" name="제목 2">
            <a:extLst>
              <a:ext uri="{FF2B5EF4-FFF2-40B4-BE49-F238E27FC236}">
                <a16:creationId xmlns:a16="http://schemas.microsoft.com/office/drawing/2014/main" id="{1699B0FF-F529-9760-36C6-B07AD6D9A82C}"/>
              </a:ext>
            </a:extLst>
          </p:cNvPr>
          <p:cNvSpPr>
            <a:spLocks noGrp="1"/>
          </p:cNvSpPr>
          <p:nvPr>
            <p:ph type="title"/>
          </p:nvPr>
        </p:nvSpPr>
        <p:spPr>
          <a:xfrm>
            <a:off x="2333297" y="71548"/>
            <a:ext cx="7525406" cy="643192"/>
          </a:xfrm>
        </p:spPr>
        <p:txBody>
          <a:bodyPr>
            <a:noAutofit/>
          </a:bodyPr>
          <a:lstStyle/>
          <a:p>
            <a:pPr algn="ctr"/>
            <a:r>
              <a:rPr lang="en-US" altLang="ko-KR" sz="2300">
                <a:latin typeface="Arial" panose="020B0604020202020204" pitchFamily="34" charset="0"/>
                <a:ea typeface="나눔바른고딕" panose="020B0603020101020101" pitchFamily="50" charset="-127"/>
                <a:cs typeface="Arial" panose="020B0604020202020204" pitchFamily="34" charset="0"/>
              </a:rPr>
              <a:t>Estimation of geostationary satellite-based hourly daytime and nighttime AOD using machine learning </a:t>
            </a:r>
            <a:endParaRPr lang="ko-KR" altLang="en-US" sz="2300"/>
          </a:p>
        </p:txBody>
      </p:sp>
      <p:sp>
        <p:nvSpPr>
          <p:cNvPr id="4" name="텍스트 개체 틀 51">
            <a:extLst>
              <a:ext uri="{FF2B5EF4-FFF2-40B4-BE49-F238E27FC236}">
                <a16:creationId xmlns:a16="http://schemas.microsoft.com/office/drawing/2014/main" id="{8F59FD31-C14B-AA79-2662-F711063224EB}"/>
              </a:ext>
            </a:extLst>
          </p:cNvPr>
          <p:cNvSpPr txBox="1">
            <a:spLocks/>
          </p:cNvSpPr>
          <p:nvPr/>
        </p:nvSpPr>
        <p:spPr>
          <a:xfrm>
            <a:off x="3934318" y="775603"/>
            <a:ext cx="4323364" cy="206795"/>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ko-KR" sz="1000" dirty="0" err="1">
                <a:effectLst/>
                <a:ea typeface="나눔바른고딕" panose="020B0603020101020101" pitchFamily="50" charset="-127"/>
              </a:rPr>
              <a:t>Sanghyeon</a:t>
            </a:r>
            <a:r>
              <a:rPr lang="en-US" altLang="ko-KR" sz="1000" dirty="0">
                <a:effectLst/>
                <a:ea typeface="나눔바른고딕" panose="020B0603020101020101" pitchFamily="50" charset="-127"/>
              </a:rPr>
              <a:t> Song,</a:t>
            </a:r>
            <a:r>
              <a:rPr lang="ko-KR" altLang="en-US" sz="1000" dirty="0">
                <a:effectLst/>
                <a:ea typeface="나눔바른고딕" panose="020B0603020101020101" pitchFamily="50" charset="-127"/>
              </a:rPr>
              <a:t> </a:t>
            </a:r>
            <a:r>
              <a:rPr lang="en-US" altLang="ko-KR" sz="1000" b="0" dirty="0" err="1">
                <a:effectLst/>
                <a:ea typeface="나눔바른고딕" panose="020B0603020101020101" pitchFamily="50" charset="-127"/>
              </a:rPr>
              <a:t>Yoojin</a:t>
            </a:r>
            <a:r>
              <a:rPr lang="en-US" altLang="ko-KR" sz="1000" b="0" dirty="0">
                <a:effectLst/>
                <a:ea typeface="나눔바른고딕" panose="020B0603020101020101" pitchFamily="50" charset="-127"/>
              </a:rPr>
              <a:t> Kang, </a:t>
            </a:r>
            <a:r>
              <a:rPr lang="en-US" altLang="ko-KR" sz="1000" b="0" dirty="0" err="1">
                <a:effectLst/>
                <a:ea typeface="나눔바른고딕" panose="020B0603020101020101" pitchFamily="50" charset="-127"/>
              </a:rPr>
              <a:t>Jungho</a:t>
            </a:r>
            <a:r>
              <a:rPr lang="en-US" altLang="ko-KR" sz="1000" b="0" dirty="0">
                <a:effectLst/>
                <a:ea typeface="나눔바른고딕" panose="020B0603020101020101" pitchFamily="50" charset="-127"/>
              </a:rPr>
              <a:t> </a:t>
            </a:r>
            <a:r>
              <a:rPr lang="en-US" altLang="ko-KR" sz="1000" b="0" dirty="0" err="1">
                <a:effectLst/>
                <a:ea typeface="나눔바른고딕" panose="020B0603020101020101" pitchFamily="50" charset="-127"/>
              </a:rPr>
              <a:t>Im</a:t>
            </a:r>
            <a:endParaRPr lang="en-US" altLang="ko-KR" sz="1000" b="0" dirty="0">
              <a:effectLst/>
              <a:ea typeface="나눔바른고딕" panose="020B0603020101020101" pitchFamily="50" charset="-127"/>
            </a:endParaRPr>
          </a:p>
        </p:txBody>
      </p:sp>
      <p:sp>
        <p:nvSpPr>
          <p:cNvPr id="13" name="TextBox 12">
            <a:extLst>
              <a:ext uri="{FF2B5EF4-FFF2-40B4-BE49-F238E27FC236}">
                <a16:creationId xmlns:a16="http://schemas.microsoft.com/office/drawing/2014/main" id="{41D314FD-A83E-2943-4DA6-2A55C0757147}"/>
              </a:ext>
            </a:extLst>
          </p:cNvPr>
          <p:cNvSpPr txBox="1"/>
          <p:nvPr/>
        </p:nvSpPr>
        <p:spPr>
          <a:xfrm>
            <a:off x="3048094" y="963216"/>
            <a:ext cx="6095811" cy="200055"/>
          </a:xfrm>
          <a:prstGeom prst="rect">
            <a:avLst/>
          </a:prstGeom>
          <a:noFill/>
        </p:spPr>
        <p:txBody>
          <a:bodyPr wrap="square">
            <a:spAutoFit/>
          </a:bodyPr>
          <a:lstStyle/>
          <a:p>
            <a:pPr lvl="0" algn="ctr"/>
            <a:r>
              <a:rPr lang="en-GB" altLang="ko-KR" sz="700" dirty="0">
                <a:solidFill>
                  <a:schemeClr val="bg1"/>
                </a:solidFill>
                <a:latin typeface="Arial" panose="020B0604020202020204" pitchFamily="34" charset="0"/>
                <a:ea typeface="Pretendard Variable" pitchFamily="2" charset="-127"/>
                <a:cs typeface="Arial" panose="020B0604020202020204" pitchFamily="34" charset="0"/>
              </a:rPr>
              <a:t>Department of Urban and Environmental Engineering, Ulsan National Institute of Science and Technology, Ulsan, South Korea</a:t>
            </a:r>
            <a:endParaRPr lang="ko-KR" altLang="en-US" sz="700" dirty="0">
              <a:solidFill>
                <a:schemeClr val="bg1"/>
              </a:solidFill>
              <a:latin typeface="Arial" panose="020B0604020202020204" pitchFamily="34" charset="0"/>
              <a:ea typeface="Pretendard Variable" pitchFamily="2" charset="-127"/>
              <a:cs typeface="Arial" panose="020B0604020202020204" pitchFamily="34" charset="0"/>
            </a:endParaRPr>
          </a:p>
        </p:txBody>
      </p:sp>
      <p:sp>
        <p:nvSpPr>
          <p:cNvPr id="19" name="직사각형 18">
            <a:extLst>
              <a:ext uri="{FF2B5EF4-FFF2-40B4-BE49-F238E27FC236}">
                <a16:creationId xmlns:a16="http://schemas.microsoft.com/office/drawing/2014/main" id="{B87AB0D8-9C58-675F-5E94-EED80B3FF636}"/>
              </a:ext>
            </a:extLst>
          </p:cNvPr>
          <p:cNvSpPr/>
          <p:nvPr/>
        </p:nvSpPr>
        <p:spPr>
          <a:xfrm>
            <a:off x="25665" y="1177630"/>
            <a:ext cx="6819055" cy="2013727"/>
          </a:xfrm>
          <a:prstGeom prst="rect">
            <a:avLst/>
          </a:prstGeom>
          <a:noFill/>
          <a:ln>
            <a:solidFill>
              <a:srgbClr val="262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3">
            <a:extLst>
              <a:ext uri="{FF2B5EF4-FFF2-40B4-BE49-F238E27FC236}">
                <a16:creationId xmlns:a16="http://schemas.microsoft.com/office/drawing/2014/main" id="{0C8F4115-58CF-3061-861E-C083D52548C9}"/>
              </a:ext>
            </a:extLst>
          </p:cNvPr>
          <p:cNvSpPr/>
          <p:nvPr/>
        </p:nvSpPr>
        <p:spPr>
          <a:xfrm>
            <a:off x="40538" y="1463401"/>
            <a:ext cx="4377440" cy="1200329"/>
          </a:xfrm>
          <a:prstGeom prst="rect">
            <a:avLst/>
          </a:prstGeom>
        </p:spPr>
        <p:txBody>
          <a:bodyPr wrap="square">
            <a:spAutoFit/>
          </a:bodyPr>
          <a:lstStyle/>
          <a:p>
            <a:pPr>
              <a:buClr>
                <a:srgbClr val="000000"/>
              </a:buClr>
              <a:buSzPct val="100000"/>
            </a:pPr>
            <a:r>
              <a:rPr lang="en-US" altLang="ko-KR" sz="1100" b="1" dirty="0">
                <a:ln>
                  <a:solidFill>
                    <a:schemeClr val="accent1">
                      <a:shade val="50000"/>
                      <a:alpha val="0"/>
                    </a:schemeClr>
                  </a:solidFill>
                </a:ln>
                <a:latin typeface="Arial" panose="020B0604020202020204" pitchFamily="34" charset="0"/>
                <a:cs typeface="Arial" panose="020B0604020202020204" pitchFamily="34" charset="0"/>
                <a:sym typeface="Arial"/>
              </a:rPr>
              <a:t>Background</a:t>
            </a:r>
          </a:p>
          <a:p>
            <a:pPr marL="285750" indent="-285750">
              <a:buClr>
                <a:srgbClr val="000000"/>
              </a:buClr>
              <a:buSzPct val="100000"/>
              <a:buFont typeface="Arial" panose="020B0604020202020204" pitchFamily="34" charset="0"/>
              <a:buChar char="•"/>
            </a:pPr>
            <a:r>
              <a:rPr lang="en-US" altLang="ko-KR" sz="1000" b="0" dirty="0">
                <a:ln>
                  <a:solidFill>
                    <a:schemeClr val="accent1">
                      <a:shade val="50000"/>
                      <a:alpha val="0"/>
                    </a:schemeClr>
                  </a:solidFill>
                </a:ln>
                <a:latin typeface="Arial" panose="020B0604020202020204" pitchFamily="34" charset="0"/>
                <a:cs typeface="Arial" panose="020B0604020202020204" pitchFamily="34" charset="0"/>
                <a:sym typeface="Arial"/>
              </a:rPr>
              <a:t>In East Asia, continuous aerosol monitoring is highly required due to </a:t>
            </a:r>
            <a:r>
              <a:rPr lang="en-US" altLang="ko-KR" sz="1000" dirty="0">
                <a:ln>
                  <a:solidFill>
                    <a:schemeClr val="accent1">
                      <a:shade val="50000"/>
                      <a:alpha val="0"/>
                    </a:schemeClr>
                  </a:solidFill>
                </a:ln>
                <a:latin typeface="Arial" panose="020B0604020202020204" pitchFamily="34" charset="0"/>
                <a:cs typeface="Arial" panose="020B0604020202020204" pitchFamily="34" charset="0"/>
                <a:sym typeface="Arial"/>
              </a:rPr>
              <a:t>large-scale </a:t>
            </a:r>
            <a:r>
              <a:rPr lang="en-US" altLang="ko-KR" sz="1000" b="0" dirty="0">
                <a:ln>
                  <a:solidFill>
                    <a:schemeClr val="accent1">
                      <a:shade val="50000"/>
                      <a:alpha val="0"/>
                    </a:schemeClr>
                  </a:solidFill>
                </a:ln>
                <a:latin typeface="Arial" panose="020B0604020202020204" pitchFamily="34" charset="0"/>
                <a:cs typeface="Arial" panose="020B0604020202020204" pitchFamily="34" charset="0"/>
                <a:sym typeface="Arial"/>
              </a:rPr>
              <a:t>natural and artificial aerosol emission</a:t>
            </a:r>
          </a:p>
          <a:p>
            <a:pPr marL="285750" indent="-285750">
              <a:buClr>
                <a:srgbClr val="000000"/>
              </a:buClr>
              <a:buSzPct val="100000"/>
              <a:buFont typeface="Arial" panose="020B0604020202020204" pitchFamily="34" charset="0"/>
              <a:buChar char="•"/>
            </a:pPr>
            <a:r>
              <a:rPr lang="en-US" altLang="ko-KR" sz="1000" dirty="0">
                <a:latin typeface="Arial" panose="020B0604020202020204" pitchFamily="34" charset="0"/>
                <a:ea typeface="Arial"/>
                <a:cs typeface="Arial" panose="020B0604020202020204" pitchFamily="34" charset="0"/>
                <a:sym typeface="Arial"/>
              </a:rPr>
              <a:t>Geostationary satellite provides temporally continuous aerosol optical depth (AOD) retrieval over a specific area, however, the observation is only limited to the daytime</a:t>
            </a:r>
            <a:endParaRPr lang="en-CA" altLang="ko-KR" sz="1000" dirty="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100" b="0" dirty="0">
              <a:ln>
                <a:solidFill>
                  <a:schemeClr val="accent1">
                    <a:shade val="50000"/>
                    <a:alpha val="0"/>
                  </a:schemeClr>
                </a:solidFill>
              </a:ln>
              <a:latin typeface="Arial" panose="020B0604020202020204" pitchFamily="34" charset="0"/>
              <a:cs typeface="Arial" panose="020B0604020202020204" pitchFamily="34" charset="0"/>
              <a:sym typeface="Arial"/>
            </a:endParaRPr>
          </a:p>
        </p:txBody>
      </p:sp>
      <p:sp>
        <p:nvSpPr>
          <p:cNvPr id="23" name="Rectangle 3">
            <a:hlinkClick r:id="rId2" action="ppaction://hlinksldjump"/>
            <a:extLst>
              <a:ext uri="{FF2B5EF4-FFF2-40B4-BE49-F238E27FC236}">
                <a16:creationId xmlns:a16="http://schemas.microsoft.com/office/drawing/2014/main" id="{A5148E81-0ECE-1B05-0DE2-F97BD9493E6C}"/>
              </a:ext>
            </a:extLst>
          </p:cNvPr>
          <p:cNvSpPr/>
          <p:nvPr/>
        </p:nvSpPr>
        <p:spPr>
          <a:xfrm>
            <a:off x="16934" y="1177631"/>
            <a:ext cx="2413031" cy="323165"/>
          </a:xfrm>
          <a:prstGeom prst="rect">
            <a:avLst/>
          </a:prstGeom>
        </p:spPr>
        <p:txBody>
          <a:bodyPr wrap="square">
            <a:spAutoFit/>
          </a:bodyPr>
          <a:lstStyle/>
          <a:p>
            <a:pPr algn="just">
              <a:buClr>
                <a:srgbClr val="000000"/>
              </a:buClr>
              <a:buSzPct val="100000"/>
            </a:pPr>
            <a:r>
              <a:rPr lang="en-CA" altLang="ko-KR" sz="1500" b="1" u="sng" dirty="0">
                <a:solidFill>
                  <a:schemeClr val="accent5">
                    <a:lumMod val="75000"/>
                  </a:schemeClr>
                </a:solidFill>
                <a:latin typeface="Arial" panose="020B0604020202020204" pitchFamily="34" charset="0"/>
                <a:ea typeface="Arial"/>
                <a:cs typeface="Arial" panose="020B0604020202020204" pitchFamily="34" charset="0"/>
                <a:sym typeface="Arial"/>
              </a:rPr>
              <a:t>Introduction</a:t>
            </a:r>
          </a:p>
        </p:txBody>
      </p:sp>
      <p:sp>
        <p:nvSpPr>
          <p:cNvPr id="35" name="TextBox 34">
            <a:extLst>
              <a:ext uri="{FF2B5EF4-FFF2-40B4-BE49-F238E27FC236}">
                <a16:creationId xmlns:a16="http://schemas.microsoft.com/office/drawing/2014/main" id="{7163D8A0-B293-CC31-0F57-FFD0D758326F}"/>
              </a:ext>
            </a:extLst>
          </p:cNvPr>
          <p:cNvSpPr txBox="1"/>
          <p:nvPr/>
        </p:nvSpPr>
        <p:spPr>
          <a:xfrm>
            <a:off x="40536" y="2573770"/>
            <a:ext cx="6756817" cy="569387"/>
          </a:xfrm>
          <a:prstGeom prst="rect">
            <a:avLst/>
          </a:prstGeom>
          <a:noFill/>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Objective</a:t>
            </a:r>
            <a:endParaRPr lang="en-US" altLang="ko-KR" sz="1000" b="1">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Development of a machine learning-based model for </a:t>
            </a:r>
            <a:r>
              <a:rPr lang="en-CA" altLang="ko-KR" sz="1000">
                <a:latin typeface="Arial" panose="020B0604020202020204" pitchFamily="34" charset="0"/>
                <a:ea typeface="Arial"/>
                <a:cs typeface="Arial" panose="020B0604020202020204" pitchFamily="34" charset="0"/>
                <a:sym typeface="Arial"/>
              </a:rPr>
              <a:t>estimation of </a:t>
            </a:r>
            <a:r>
              <a:rPr lang="en-CA" altLang="ko-KR" sz="1000" b="1">
                <a:latin typeface="Arial" panose="020B0604020202020204" pitchFamily="34" charset="0"/>
                <a:ea typeface="Arial"/>
                <a:cs typeface="Arial" panose="020B0604020202020204" pitchFamily="34" charset="0"/>
                <a:sym typeface="Arial"/>
              </a:rPr>
              <a:t>temporally continuous AOD at 550 nm during both daytime and nighttime</a:t>
            </a:r>
            <a:r>
              <a:rPr lang="ru-RU" altLang="ko-KR" sz="1000" b="1">
                <a:latin typeface="Arial" panose="020B0604020202020204" pitchFamily="34" charset="0"/>
                <a:ea typeface="Arial"/>
                <a:cs typeface="Arial" panose="020B0604020202020204" pitchFamily="34" charset="0"/>
                <a:sym typeface="Arial"/>
              </a:rPr>
              <a:t> </a:t>
            </a:r>
            <a:r>
              <a:rPr lang="en-CA" altLang="ko-KR" sz="1000">
                <a:latin typeface="Arial" panose="020B0604020202020204" pitchFamily="34" charset="0"/>
                <a:ea typeface="Arial"/>
                <a:cs typeface="Arial" panose="020B0604020202020204" pitchFamily="34" charset="0"/>
                <a:sym typeface="Arial"/>
              </a:rPr>
              <a:t>over East Asia using a </a:t>
            </a:r>
            <a:r>
              <a:rPr lang="en-US" altLang="ko-KR" sz="1000">
                <a:latin typeface="Arial" panose="020B0604020202020204" pitchFamily="34" charset="0"/>
                <a:ea typeface="Arial"/>
                <a:cs typeface="Arial" panose="020B0604020202020204" pitchFamily="34" charset="0"/>
                <a:sym typeface="Arial"/>
              </a:rPr>
              <a:t>geostationary satellite (i.e., GK-2A) and other data</a:t>
            </a:r>
          </a:p>
        </p:txBody>
      </p:sp>
      <p:pic>
        <p:nvPicPr>
          <p:cNvPr id="44" name="그림 43" descr="지도이(가) 표시된 사진&#10;&#10;자동 생성된 설명">
            <a:extLst>
              <a:ext uri="{FF2B5EF4-FFF2-40B4-BE49-F238E27FC236}">
                <a16:creationId xmlns:a16="http://schemas.microsoft.com/office/drawing/2014/main" id="{4A11C76F-3B1C-5374-5489-6C8C26DBFFB3}"/>
              </a:ext>
            </a:extLst>
          </p:cNvPr>
          <p:cNvPicPr>
            <a:picLocks noChangeAspect="1"/>
          </p:cNvPicPr>
          <p:nvPr/>
        </p:nvPicPr>
        <p:blipFill rotWithShape="1">
          <a:blip r:embed="rId3">
            <a:extLst>
              <a:ext uri="{28A0092B-C50C-407E-A947-70E740481C1C}">
                <a14:useLocalDpi xmlns:a14="http://schemas.microsoft.com/office/drawing/2010/main" val="0"/>
              </a:ext>
            </a:extLst>
          </a:blip>
          <a:srcRect l="7215" t="4482" r="6520" b="10555"/>
          <a:stretch/>
        </p:blipFill>
        <p:spPr>
          <a:xfrm>
            <a:off x="40542" y="4146926"/>
            <a:ext cx="2593442" cy="1916037"/>
          </a:xfrm>
          <a:prstGeom prst="rect">
            <a:avLst/>
          </a:prstGeom>
        </p:spPr>
      </p:pic>
      <p:grpSp>
        <p:nvGrpSpPr>
          <p:cNvPr id="142" name="그룹 141">
            <a:extLst>
              <a:ext uri="{FF2B5EF4-FFF2-40B4-BE49-F238E27FC236}">
                <a16:creationId xmlns:a16="http://schemas.microsoft.com/office/drawing/2014/main" id="{3C3D5E8C-424C-9A27-8194-1627A3FF40BA}"/>
              </a:ext>
            </a:extLst>
          </p:cNvPr>
          <p:cNvGrpSpPr/>
          <p:nvPr/>
        </p:nvGrpSpPr>
        <p:grpSpPr>
          <a:xfrm>
            <a:off x="72999" y="6051125"/>
            <a:ext cx="2379501" cy="753547"/>
            <a:chOff x="72999" y="6051125"/>
            <a:chExt cx="2379501" cy="753547"/>
          </a:xfrm>
        </p:grpSpPr>
        <p:grpSp>
          <p:nvGrpSpPr>
            <p:cNvPr id="45" name="그룹 20">
              <a:extLst>
                <a:ext uri="{FF2B5EF4-FFF2-40B4-BE49-F238E27FC236}">
                  <a16:creationId xmlns:a16="http://schemas.microsoft.com/office/drawing/2014/main" id="{69DFB2B5-139D-C923-3EC2-EFDD51808081}"/>
                </a:ext>
              </a:extLst>
            </p:cNvPr>
            <p:cNvGrpSpPr/>
            <p:nvPr/>
          </p:nvGrpSpPr>
          <p:grpSpPr>
            <a:xfrm>
              <a:off x="468178" y="6321258"/>
              <a:ext cx="1833630" cy="483414"/>
              <a:chOff x="6183904" y="3781738"/>
              <a:chExt cx="1452886" cy="394523"/>
            </a:xfrm>
          </p:grpSpPr>
          <p:grpSp>
            <p:nvGrpSpPr>
              <p:cNvPr id="46" name="그룹 21">
                <a:extLst>
                  <a:ext uri="{FF2B5EF4-FFF2-40B4-BE49-F238E27FC236}">
                    <a16:creationId xmlns:a16="http://schemas.microsoft.com/office/drawing/2014/main" id="{4796906C-8A43-691F-D9C7-68BA44D00066}"/>
                  </a:ext>
                </a:extLst>
              </p:cNvPr>
              <p:cNvGrpSpPr/>
              <p:nvPr/>
            </p:nvGrpSpPr>
            <p:grpSpPr>
              <a:xfrm>
                <a:off x="6183904" y="3781738"/>
                <a:ext cx="1256049" cy="163267"/>
                <a:chOff x="926390" y="2747834"/>
                <a:chExt cx="1636411" cy="205232"/>
              </a:xfrm>
            </p:grpSpPr>
            <p:sp>
              <p:nvSpPr>
                <p:cNvPr id="53" name="타원 28">
                  <a:extLst>
                    <a:ext uri="{FF2B5EF4-FFF2-40B4-BE49-F238E27FC236}">
                      <a16:creationId xmlns:a16="http://schemas.microsoft.com/office/drawing/2014/main" id="{E8C69D90-FD38-BC77-53DA-8E3467A68DF8}"/>
                    </a:ext>
                  </a:extLst>
                </p:cNvPr>
                <p:cNvSpPr>
                  <a:spLocks noChangeAspect="1"/>
                </p:cNvSpPr>
                <p:nvPr/>
              </p:nvSpPr>
              <p:spPr>
                <a:xfrm flipH="1">
                  <a:off x="926390" y="2800507"/>
                  <a:ext cx="90700" cy="90700"/>
                </a:xfrm>
                <a:prstGeom prst="ellipse">
                  <a:avLst/>
                </a:prstGeom>
                <a:solidFill>
                  <a:srgbClr val="FB79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54" name="TextBox 53">
                  <a:extLst>
                    <a:ext uri="{FF2B5EF4-FFF2-40B4-BE49-F238E27FC236}">
                      <a16:creationId xmlns:a16="http://schemas.microsoft.com/office/drawing/2014/main" id="{C8E5A2D1-970D-85C7-CB49-A53AA2193F7E}"/>
                    </a:ext>
                  </a:extLst>
                </p:cNvPr>
                <p:cNvSpPr txBox="1"/>
                <p:nvPr/>
              </p:nvSpPr>
              <p:spPr>
                <a:xfrm>
                  <a:off x="942441" y="2747834"/>
                  <a:ext cx="1620360" cy="205232"/>
                </a:xfrm>
                <a:prstGeom prst="rect">
                  <a:avLst/>
                </a:prstGeom>
                <a:noFill/>
              </p:spPr>
              <p:txBody>
                <a:bodyPr wrap="none" rtlCol="0">
                  <a:spAutoFit/>
                </a:bodyPr>
                <a:lstStyle/>
                <a:p>
                  <a:r>
                    <a:rPr lang="en-US" altLang="ko-KR" sz="700" b="1">
                      <a:latin typeface="Arial" panose="020B0604020202020204" pitchFamily="34" charset="0"/>
                      <a:cs typeface="Arial" panose="020B0604020202020204" pitchFamily="34" charset="0"/>
                    </a:rPr>
                    <a:t>Solar AOD </a:t>
                  </a:r>
                  <a:r>
                    <a:rPr lang="en-US" altLang="ko-KR" sz="700">
                      <a:latin typeface="Arial" panose="020B0604020202020204" pitchFamily="34" charset="0"/>
                      <a:cs typeface="Arial" panose="020B0604020202020204" pitchFamily="34" charset="0"/>
                    </a:rPr>
                    <a:t>(Level 2.0): 15 stations</a:t>
                  </a:r>
                  <a:endParaRPr lang="ko-KR" altLang="en-US" sz="700">
                    <a:latin typeface="Arial" panose="020B0604020202020204" pitchFamily="34" charset="0"/>
                    <a:cs typeface="Arial" panose="020B0604020202020204" pitchFamily="34" charset="0"/>
                  </a:endParaRPr>
                </a:p>
              </p:txBody>
            </p:sp>
          </p:grpSp>
          <p:grpSp>
            <p:nvGrpSpPr>
              <p:cNvPr id="47" name="그룹 22">
                <a:extLst>
                  <a:ext uri="{FF2B5EF4-FFF2-40B4-BE49-F238E27FC236}">
                    <a16:creationId xmlns:a16="http://schemas.microsoft.com/office/drawing/2014/main" id="{DE4C8224-7ACB-79C6-0747-4C68AD14ABA2}"/>
                  </a:ext>
                </a:extLst>
              </p:cNvPr>
              <p:cNvGrpSpPr/>
              <p:nvPr/>
            </p:nvGrpSpPr>
            <p:grpSpPr>
              <a:xfrm>
                <a:off x="6183941" y="3895563"/>
                <a:ext cx="1244545" cy="163266"/>
                <a:chOff x="5171580" y="2584829"/>
                <a:chExt cx="1621405" cy="205231"/>
              </a:xfrm>
            </p:grpSpPr>
            <p:sp>
              <p:nvSpPr>
                <p:cNvPr id="51" name="타원 26">
                  <a:extLst>
                    <a:ext uri="{FF2B5EF4-FFF2-40B4-BE49-F238E27FC236}">
                      <a16:creationId xmlns:a16="http://schemas.microsoft.com/office/drawing/2014/main" id="{DFD5D6A5-743F-BA28-C8AC-1A404796947C}"/>
                    </a:ext>
                  </a:extLst>
                </p:cNvPr>
                <p:cNvSpPr>
                  <a:spLocks noChangeAspect="1"/>
                </p:cNvSpPr>
                <p:nvPr/>
              </p:nvSpPr>
              <p:spPr>
                <a:xfrm>
                  <a:off x="5171580" y="2639588"/>
                  <a:ext cx="90699" cy="90699"/>
                </a:xfrm>
                <a:prstGeom prst="ellipse">
                  <a:avLst/>
                </a:prstGeom>
                <a:solidFill>
                  <a:srgbClr val="4A4E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p>
              </p:txBody>
            </p:sp>
            <p:sp>
              <p:nvSpPr>
                <p:cNvPr id="52" name="TextBox 51">
                  <a:extLst>
                    <a:ext uri="{FF2B5EF4-FFF2-40B4-BE49-F238E27FC236}">
                      <a16:creationId xmlns:a16="http://schemas.microsoft.com/office/drawing/2014/main" id="{0588DDAB-4B6D-FD1E-B32E-4701467187DA}"/>
                    </a:ext>
                  </a:extLst>
                </p:cNvPr>
                <p:cNvSpPr txBox="1"/>
                <p:nvPr/>
              </p:nvSpPr>
              <p:spPr>
                <a:xfrm>
                  <a:off x="5199115" y="2584829"/>
                  <a:ext cx="1593870" cy="205231"/>
                </a:xfrm>
                <a:prstGeom prst="rect">
                  <a:avLst/>
                </a:prstGeom>
                <a:noFill/>
              </p:spPr>
              <p:txBody>
                <a:bodyPr wrap="none" rtlCol="0">
                  <a:spAutoFit/>
                </a:bodyPr>
                <a:lstStyle/>
                <a:p>
                  <a:r>
                    <a:rPr lang="en-US" altLang="ko-KR" sz="700" b="1">
                      <a:latin typeface="Arial" panose="020B0604020202020204" pitchFamily="34" charset="0"/>
                      <a:cs typeface="Arial" panose="020B0604020202020204" pitchFamily="34" charset="0"/>
                    </a:rPr>
                    <a:t>Lunar AOD </a:t>
                  </a:r>
                  <a:r>
                    <a:rPr lang="en-US" altLang="ko-KR" sz="700">
                      <a:latin typeface="Arial" panose="020B0604020202020204" pitchFamily="34" charset="0"/>
                      <a:cs typeface="Arial" panose="020B0604020202020204" pitchFamily="34" charset="0"/>
                    </a:rPr>
                    <a:t>(Level 1.5): 7 stations</a:t>
                  </a:r>
                  <a:endParaRPr lang="ko-KR" altLang="en-US" sz="700">
                    <a:latin typeface="Arial" panose="020B0604020202020204" pitchFamily="34" charset="0"/>
                    <a:cs typeface="Arial" panose="020B0604020202020204" pitchFamily="34" charset="0"/>
                  </a:endParaRPr>
                </a:p>
              </p:txBody>
            </p:sp>
          </p:grpSp>
          <p:grpSp>
            <p:nvGrpSpPr>
              <p:cNvPr id="48" name="그룹 23">
                <a:extLst>
                  <a:ext uri="{FF2B5EF4-FFF2-40B4-BE49-F238E27FC236}">
                    <a16:creationId xmlns:a16="http://schemas.microsoft.com/office/drawing/2014/main" id="{0D70AF4B-D575-BF95-90E0-6FF3D88704FF}"/>
                  </a:ext>
                </a:extLst>
              </p:cNvPr>
              <p:cNvGrpSpPr/>
              <p:nvPr/>
            </p:nvGrpSpPr>
            <p:grpSpPr>
              <a:xfrm>
                <a:off x="6183935" y="4012994"/>
                <a:ext cx="1452855" cy="163267"/>
                <a:chOff x="5171574" y="2422926"/>
                <a:chExt cx="1892793" cy="205232"/>
              </a:xfrm>
            </p:grpSpPr>
            <p:sp>
              <p:nvSpPr>
                <p:cNvPr id="49" name="타원 24">
                  <a:extLst>
                    <a:ext uri="{FF2B5EF4-FFF2-40B4-BE49-F238E27FC236}">
                      <a16:creationId xmlns:a16="http://schemas.microsoft.com/office/drawing/2014/main" id="{99E97D9D-DC95-B96F-365E-A78C9F7ED5E2}"/>
                    </a:ext>
                  </a:extLst>
                </p:cNvPr>
                <p:cNvSpPr>
                  <a:spLocks noChangeAspect="1"/>
                </p:cNvSpPr>
                <p:nvPr/>
              </p:nvSpPr>
              <p:spPr>
                <a:xfrm>
                  <a:off x="5171574" y="2477122"/>
                  <a:ext cx="90699" cy="907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p>
              </p:txBody>
            </p:sp>
            <p:sp>
              <p:nvSpPr>
                <p:cNvPr id="50" name="TextBox 49">
                  <a:extLst>
                    <a:ext uri="{FF2B5EF4-FFF2-40B4-BE49-F238E27FC236}">
                      <a16:creationId xmlns:a16="http://schemas.microsoft.com/office/drawing/2014/main" id="{1C7A2CD7-FBCA-DF5E-F634-07179F340746}"/>
                    </a:ext>
                  </a:extLst>
                </p:cNvPr>
                <p:cNvSpPr txBox="1"/>
                <p:nvPr/>
              </p:nvSpPr>
              <p:spPr>
                <a:xfrm>
                  <a:off x="5199115" y="2422926"/>
                  <a:ext cx="1865252" cy="205232"/>
                </a:xfrm>
                <a:prstGeom prst="rect">
                  <a:avLst/>
                </a:prstGeom>
                <a:noFill/>
              </p:spPr>
              <p:txBody>
                <a:bodyPr wrap="none" rtlCol="0">
                  <a:spAutoFit/>
                </a:bodyPr>
                <a:lstStyle/>
                <a:p>
                  <a:r>
                    <a:rPr lang="en-US" altLang="ko-KR" sz="700" b="1">
                      <a:latin typeface="Arial" panose="020B0604020202020204" pitchFamily="34" charset="0"/>
                      <a:cs typeface="Arial" panose="020B0604020202020204" pitchFamily="34" charset="0"/>
                    </a:rPr>
                    <a:t>Both</a:t>
                  </a:r>
                  <a:r>
                    <a:rPr lang="en-US" altLang="ko-KR" sz="700">
                      <a:latin typeface="Arial" panose="020B0604020202020204" pitchFamily="34" charset="0"/>
                      <a:cs typeface="Arial" panose="020B0604020202020204" pitchFamily="34" charset="0"/>
                    </a:rPr>
                    <a:t> </a:t>
                  </a:r>
                  <a:r>
                    <a:rPr lang="en-US" altLang="ko-KR" sz="700" b="1">
                      <a:latin typeface="Arial" panose="020B0604020202020204" pitchFamily="34" charset="0"/>
                      <a:cs typeface="Arial" panose="020B0604020202020204" pitchFamily="34" charset="0"/>
                    </a:rPr>
                    <a:t>Solar and Lunar AOD</a:t>
                  </a:r>
                  <a:r>
                    <a:rPr lang="en-US" altLang="ko-KR" sz="700">
                      <a:latin typeface="Arial" panose="020B0604020202020204" pitchFamily="34" charset="0"/>
                      <a:cs typeface="Arial" panose="020B0604020202020204" pitchFamily="34" charset="0"/>
                    </a:rPr>
                    <a:t>: 22 stations</a:t>
                  </a:r>
                  <a:endParaRPr lang="ko-KR" altLang="en-US" sz="700">
                    <a:latin typeface="Arial" panose="020B0604020202020204" pitchFamily="34" charset="0"/>
                    <a:cs typeface="Arial" panose="020B0604020202020204" pitchFamily="34" charset="0"/>
                  </a:endParaRPr>
                </a:p>
              </p:txBody>
            </p:sp>
          </p:grpSp>
        </p:grpSp>
        <p:sp>
          <p:nvSpPr>
            <p:cNvPr id="55" name="TextBox 54">
              <a:extLst>
                <a:ext uri="{FF2B5EF4-FFF2-40B4-BE49-F238E27FC236}">
                  <a16:creationId xmlns:a16="http://schemas.microsoft.com/office/drawing/2014/main" id="{6FCF14BF-F4DA-010B-EE41-5375109F60DA}"/>
                </a:ext>
              </a:extLst>
            </p:cNvPr>
            <p:cNvSpPr txBox="1"/>
            <p:nvPr/>
          </p:nvSpPr>
          <p:spPr>
            <a:xfrm>
              <a:off x="72999" y="6051125"/>
              <a:ext cx="2379501" cy="307777"/>
            </a:xfrm>
            <a:prstGeom prst="rect">
              <a:avLst/>
            </a:prstGeom>
            <a:noFill/>
          </p:spPr>
          <p:txBody>
            <a:bodyPr wrap="square" rtlCol="0">
              <a:spAutoFit/>
            </a:bodyPr>
            <a:lstStyle/>
            <a:p>
              <a:r>
                <a:rPr lang="en-US" altLang="ko-KR" sz="700" b="1">
                  <a:latin typeface="Arial" panose="020B0604020202020204" pitchFamily="34" charset="0"/>
                  <a:cs typeface="Arial" panose="020B0604020202020204" pitchFamily="34" charset="0"/>
                </a:rPr>
                <a:t>AERONET (</a:t>
              </a:r>
              <a:r>
                <a:rPr lang="en-US" altLang="ko-KR" sz="700" err="1">
                  <a:latin typeface="Arial" panose="020B0604020202020204" pitchFamily="34" charset="0"/>
                  <a:cs typeface="Arial" panose="020B0604020202020204" pitchFamily="34" charset="0"/>
                </a:rPr>
                <a:t>AErosol</a:t>
              </a:r>
              <a:r>
                <a:rPr lang="en-US" altLang="ko-KR" sz="700">
                  <a:latin typeface="Arial" panose="020B0604020202020204" pitchFamily="34" charset="0"/>
                  <a:cs typeface="Arial" panose="020B0604020202020204" pitchFamily="34" charset="0"/>
                </a:rPr>
                <a:t> </a:t>
              </a:r>
              <a:r>
                <a:rPr lang="en-US" altLang="ko-KR" sz="700" err="1">
                  <a:latin typeface="Arial" panose="020B0604020202020204" pitchFamily="34" charset="0"/>
                  <a:cs typeface="Arial" panose="020B0604020202020204" pitchFamily="34" charset="0"/>
                </a:rPr>
                <a:t>RObotic</a:t>
              </a:r>
              <a:r>
                <a:rPr lang="en-US" altLang="ko-KR" sz="700">
                  <a:latin typeface="Arial" panose="020B0604020202020204" pitchFamily="34" charset="0"/>
                  <a:cs typeface="Arial" panose="020B0604020202020204" pitchFamily="34" charset="0"/>
                </a:rPr>
                <a:t> </a:t>
              </a:r>
              <a:r>
                <a:rPr lang="en-US" altLang="ko-KR" sz="700" err="1">
                  <a:latin typeface="Arial" panose="020B0604020202020204" pitchFamily="34" charset="0"/>
                  <a:cs typeface="Arial" panose="020B0604020202020204" pitchFamily="34" charset="0"/>
                </a:rPr>
                <a:t>NETwork</a:t>
              </a:r>
              <a:r>
                <a:rPr lang="en-US" altLang="ko-KR" sz="700" b="1">
                  <a:latin typeface="Arial" panose="020B0604020202020204" pitchFamily="34" charset="0"/>
                  <a:cs typeface="Arial" panose="020B0604020202020204" pitchFamily="34" charset="0"/>
                </a:rPr>
                <a:t>) ground-based observation stations</a:t>
              </a:r>
              <a:endParaRPr lang="ko-KR" altLang="en-US" sz="700">
                <a:latin typeface="Arial" panose="020B0604020202020204" pitchFamily="34" charset="0"/>
                <a:cs typeface="Arial" panose="020B0604020202020204" pitchFamily="34" charset="0"/>
              </a:endParaRPr>
            </a:p>
          </p:txBody>
        </p:sp>
      </p:grpSp>
      <p:sp>
        <p:nvSpPr>
          <p:cNvPr id="56" name="직사각형 55">
            <a:extLst>
              <a:ext uri="{FF2B5EF4-FFF2-40B4-BE49-F238E27FC236}">
                <a16:creationId xmlns:a16="http://schemas.microsoft.com/office/drawing/2014/main" id="{7901B539-85D9-6B28-49C6-A32CCC91D461}"/>
              </a:ext>
            </a:extLst>
          </p:cNvPr>
          <p:cNvSpPr/>
          <p:nvPr/>
        </p:nvSpPr>
        <p:spPr>
          <a:xfrm>
            <a:off x="20760" y="3239102"/>
            <a:ext cx="6824471" cy="3570635"/>
          </a:xfrm>
          <a:prstGeom prst="rect">
            <a:avLst/>
          </a:prstGeom>
          <a:noFill/>
          <a:ln>
            <a:solidFill>
              <a:srgbClr val="262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직사각형 56">
            <a:extLst>
              <a:ext uri="{FF2B5EF4-FFF2-40B4-BE49-F238E27FC236}">
                <a16:creationId xmlns:a16="http://schemas.microsoft.com/office/drawing/2014/main" id="{673DE2B1-C6A0-AD39-99EA-78A1BB7EBC55}"/>
              </a:ext>
            </a:extLst>
          </p:cNvPr>
          <p:cNvSpPr/>
          <p:nvPr/>
        </p:nvSpPr>
        <p:spPr>
          <a:xfrm>
            <a:off x="6879871" y="1177631"/>
            <a:ext cx="5280414" cy="5632107"/>
          </a:xfrm>
          <a:prstGeom prst="rect">
            <a:avLst/>
          </a:prstGeom>
          <a:noFill/>
          <a:ln>
            <a:solidFill>
              <a:srgbClr val="262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Rectangle 3">
            <a:hlinkClick r:id="rId4" action="ppaction://hlinksldjump"/>
            <a:extLst>
              <a:ext uri="{FF2B5EF4-FFF2-40B4-BE49-F238E27FC236}">
                <a16:creationId xmlns:a16="http://schemas.microsoft.com/office/drawing/2014/main" id="{195A8A5C-B8D3-DF96-DFB5-BD040D9C96B9}"/>
              </a:ext>
            </a:extLst>
          </p:cNvPr>
          <p:cNvSpPr/>
          <p:nvPr/>
        </p:nvSpPr>
        <p:spPr>
          <a:xfrm>
            <a:off x="27923" y="3228873"/>
            <a:ext cx="2413031" cy="323165"/>
          </a:xfrm>
          <a:prstGeom prst="rect">
            <a:avLst/>
          </a:prstGeom>
        </p:spPr>
        <p:txBody>
          <a:bodyPr wrap="square">
            <a:spAutoFit/>
          </a:bodyPr>
          <a:lstStyle/>
          <a:p>
            <a:pPr algn="just">
              <a:buClr>
                <a:srgbClr val="000000"/>
              </a:buClr>
              <a:buSzPct val="100000"/>
            </a:pPr>
            <a:r>
              <a:rPr lang="en-CA" altLang="ko-KR" sz="1500" b="1" u="sng" dirty="0">
                <a:solidFill>
                  <a:schemeClr val="accent5">
                    <a:lumMod val="75000"/>
                  </a:schemeClr>
                </a:solidFill>
                <a:latin typeface="Arial" panose="020B0604020202020204" pitchFamily="34" charset="0"/>
                <a:ea typeface="Arial"/>
                <a:cs typeface="Arial" panose="020B0604020202020204" pitchFamily="34" charset="0"/>
                <a:sym typeface="Arial"/>
              </a:rPr>
              <a:t>Data</a:t>
            </a:r>
          </a:p>
        </p:txBody>
      </p:sp>
      <p:sp>
        <p:nvSpPr>
          <p:cNvPr id="61" name="TextBox 60">
            <a:extLst>
              <a:ext uri="{FF2B5EF4-FFF2-40B4-BE49-F238E27FC236}">
                <a16:creationId xmlns:a16="http://schemas.microsoft.com/office/drawing/2014/main" id="{97BA0960-9F82-6912-EA0A-C68822BEB3D5}"/>
              </a:ext>
            </a:extLst>
          </p:cNvPr>
          <p:cNvSpPr txBox="1"/>
          <p:nvPr/>
        </p:nvSpPr>
        <p:spPr>
          <a:xfrm>
            <a:off x="40537" y="3487297"/>
            <a:ext cx="2283563" cy="877163"/>
          </a:xfrm>
          <a:prstGeom prst="rect">
            <a:avLst/>
          </a:prstGeom>
          <a:noFill/>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Study domain</a:t>
            </a:r>
            <a:endParaRPr lang="en-US" altLang="ko-KR" sz="1000" b="1">
              <a:latin typeface="Arial" panose="020B0604020202020204" pitchFamily="34" charset="0"/>
              <a:ea typeface="Arial"/>
              <a:cs typeface="Arial" panose="020B0604020202020204" pitchFamily="34" charset="0"/>
              <a:sym typeface="Arial"/>
            </a:endParaRPr>
          </a:p>
          <a:p>
            <a:pPr marL="285750" indent="-285750">
              <a:lnSpc>
                <a:spcPct val="150000"/>
              </a:lnSpc>
              <a:buClr>
                <a:srgbClr val="000000"/>
              </a:buClr>
              <a:buSzPct val="100000"/>
              <a:buFont typeface="Arial" panose="020B0604020202020204" pitchFamily="34" charset="0"/>
              <a:buChar char="•"/>
            </a:pPr>
            <a:r>
              <a:rPr lang="en-CA" altLang="ko-KR" sz="1000">
                <a:solidFill>
                  <a:schemeClr val="bg2">
                    <a:lumMod val="10000"/>
                  </a:schemeClr>
                </a:solidFill>
                <a:latin typeface="Arial" panose="020B0604020202020204" pitchFamily="34" charset="0"/>
                <a:ea typeface="Arial"/>
                <a:cs typeface="Arial" panose="020B0604020202020204" pitchFamily="34" charset="0"/>
                <a:sym typeface="Arial"/>
              </a:rPr>
              <a:t>East Asia</a:t>
            </a:r>
          </a:p>
          <a:p>
            <a:pPr marL="285750" indent="-285750">
              <a:lnSpc>
                <a:spcPct val="150000"/>
              </a:lnSpc>
              <a:buClr>
                <a:srgbClr val="000000"/>
              </a:buClr>
              <a:buSzPct val="100000"/>
              <a:buFont typeface="Arial" panose="020B0604020202020204" pitchFamily="34" charset="0"/>
              <a:buChar char="•"/>
            </a:pPr>
            <a:r>
              <a:rPr lang="en-CA" altLang="ko-KR" sz="1000">
                <a:solidFill>
                  <a:schemeClr val="bg2">
                    <a:lumMod val="10000"/>
                  </a:schemeClr>
                </a:solidFill>
                <a:latin typeface="Arial" panose="020B0604020202020204" pitchFamily="34" charset="0"/>
                <a:ea typeface="Arial"/>
                <a:cs typeface="Arial" panose="020B0604020202020204" pitchFamily="34" charset="0"/>
                <a:sym typeface="Arial"/>
              </a:rPr>
              <a:t>August 2019 – August 2021</a:t>
            </a:r>
            <a:endParaRPr lang="en-CA" altLang="ko-KR" sz="1000">
              <a:solidFill>
                <a:srgbClr val="000000"/>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000">
              <a:latin typeface="Arial" panose="020B0604020202020204" pitchFamily="34" charset="0"/>
              <a:ea typeface="Arial"/>
              <a:cs typeface="Arial" panose="020B0604020202020204" pitchFamily="34" charset="0"/>
              <a:sym typeface="Arial"/>
            </a:endParaRPr>
          </a:p>
        </p:txBody>
      </p:sp>
      <p:graphicFrame>
        <p:nvGraphicFramePr>
          <p:cNvPr id="64" name="표 6">
            <a:extLst>
              <a:ext uri="{FF2B5EF4-FFF2-40B4-BE49-F238E27FC236}">
                <a16:creationId xmlns:a16="http://schemas.microsoft.com/office/drawing/2014/main" id="{A712C237-CAFE-1A1D-7F21-05E50A7C4593}"/>
              </a:ext>
            </a:extLst>
          </p:cNvPr>
          <p:cNvGraphicFramePr>
            <a:graphicFrameLocks noGrp="1"/>
          </p:cNvGraphicFramePr>
          <p:nvPr>
            <p:extLst>
              <p:ext uri="{D42A27DB-BD31-4B8C-83A1-F6EECF244321}">
                <p14:modId xmlns:p14="http://schemas.microsoft.com/office/powerpoint/2010/main" val="670011350"/>
              </p:ext>
            </p:extLst>
          </p:nvPr>
        </p:nvGraphicFramePr>
        <p:xfrm>
          <a:off x="2772853" y="3743586"/>
          <a:ext cx="4024501" cy="2865120"/>
        </p:xfrm>
        <a:graphic>
          <a:graphicData uri="http://schemas.openxmlformats.org/drawingml/2006/table">
            <a:tbl>
              <a:tblPr firstRow="1" bandRow="1">
                <a:tableStyleId>{C083E6E3-FA7D-4D7B-A595-EF9225AFEA82}</a:tableStyleId>
              </a:tblPr>
              <a:tblGrid>
                <a:gridCol w="941561">
                  <a:extLst>
                    <a:ext uri="{9D8B030D-6E8A-4147-A177-3AD203B41FA5}">
                      <a16:colId xmlns:a16="http://schemas.microsoft.com/office/drawing/2014/main" val="4149221514"/>
                    </a:ext>
                  </a:extLst>
                </a:gridCol>
                <a:gridCol w="3082940">
                  <a:extLst>
                    <a:ext uri="{9D8B030D-6E8A-4147-A177-3AD203B41FA5}">
                      <a16:colId xmlns:a16="http://schemas.microsoft.com/office/drawing/2014/main" val="791689814"/>
                    </a:ext>
                  </a:extLst>
                </a:gridCol>
              </a:tblGrid>
              <a:tr h="138201">
                <a:tc>
                  <a:txBody>
                    <a:bodyPr/>
                    <a:lstStyle/>
                    <a:p>
                      <a:pPr algn="ctr" latinLnBrk="1"/>
                      <a:r>
                        <a:rPr lang="en-US" altLang="ko-KR" sz="800" i="0">
                          <a:latin typeface="Arial" panose="020B0604020202020204" pitchFamily="34" charset="0"/>
                          <a:ea typeface="+mn-ea"/>
                          <a:cs typeface="Arial" panose="020B0604020202020204" pitchFamily="34" charset="0"/>
                        </a:rPr>
                        <a:t>Source</a:t>
                      </a:r>
                      <a:endParaRPr lang="ko-KR" altLang="en-US" sz="800" i="0">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800" b="1" i="0">
                          <a:latin typeface="Arial" panose="020B0604020202020204" pitchFamily="34" charset="0"/>
                          <a:ea typeface="+mn-ea"/>
                          <a:cs typeface="Arial" panose="020B0604020202020204" pitchFamily="34" charset="0"/>
                        </a:rPr>
                        <a:t>Variables</a:t>
                      </a:r>
                      <a:endParaRPr lang="ko-KR" altLang="en-US" sz="800" b="1" i="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765591859"/>
                  </a:ext>
                </a:extLst>
              </a:tr>
              <a:tr h="375116">
                <a:tc>
                  <a:txBody>
                    <a:bodyPr/>
                    <a:lstStyle/>
                    <a:p>
                      <a:pPr algn="ctr" latinLnBrk="1"/>
                      <a:r>
                        <a:rPr lang="en-GB" altLang="ko-KR" sz="800" b="1" i="0">
                          <a:latin typeface="Arial" panose="020B0604020202020204" pitchFamily="34" charset="0"/>
                          <a:ea typeface="+mn-ea"/>
                          <a:cs typeface="Arial" panose="020B0604020202020204" pitchFamily="34" charset="0"/>
                        </a:rPr>
                        <a:t>GK-2A </a:t>
                      </a:r>
                      <a:endParaRPr lang="ko-KR" altLang="en-US" sz="800" b="1" i="0">
                        <a:latin typeface="Arial" panose="020B0604020202020204" pitchFamily="34" charset="0"/>
                        <a:ea typeface="+mn-ea"/>
                        <a:cs typeface="Arial" panose="020B0604020202020204" pitchFamily="34" charset="0"/>
                      </a:endParaRPr>
                    </a:p>
                  </a:txBody>
                  <a:tcPr anchor="ctr"/>
                </a:tc>
                <a:tc>
                  <a:txBody>
                    <a:bodyPr/>
                    <a:lstStyle/>
                    <a:p>
                      <a:pPr algn="l" latinLnBrk="1"/>
                      <a:r>
                        <a:rPr lang="en-US" altLang="ko-KR" sz="800" b="1" i="0">
                          <a:solidFill>
                            <a:schemeClr val="tx1"/>
                          </a:solidFill>
                          <a:latin typeface="Arial" panose="020B0604020202020204" pitchFamily="34" charset="0"/>
                          <a:ea typeface="+mn-ea"/>
                          <a:cs typeface="Arial" panose="020B0604020202020204" pitchFamily="34" charset="0"/>
                        </a:rPr>
                        <a:t>Level 1B</a:t>
                      </a:r>
                    </a:p>
                    <a:p>
                      <a:pPr marL="171450" indent="-171450" algn="l" latinLnBrk="1">
                        <a:buFont typeface="Arial" panose="020B0604020202020204" pitchFamily="34" charset="0"/>
                        <a:buChar char="•"/>
                      </a:pPr>
                      <a:r>
                        <a:rPr lang="en-US" altLang="ko-KR" sz="800" b="1" i="0">
                          <a:solidFill>
                            <a:schemeClr val="tx1"/>
                          </a:solidFill>
                          <a:latin typeface="Arial" panose="020B0604020202020204" pitchFamily="34" charset="0"/>
                          <a:ea typeface="+mn-ea"/>
                          <a:cs typeface="Arial" panose="020B0604020202020204" pitchFamily="34" charset="0"/>
                        </a:rPr>
                        <a:t>Reflectances variables (ch01-ch06): </a:t>
                      </a:r>
                      <a:br>
                        <a:rPr lang="en-US" altLang="ko-KR" sz="800" b="1" i="0">
                          <a:solidFill>
                            <a:schemeClr val="tx1"/>
                          </a:solidFill>
                          <a:latin typeface="Arial" panose="020B0604020202020204" pitchFamily="34" charset="0"/>
                          <a:ea typeface="+mn-ea"/>
                          <a:cs typeface="Arial" panose="020B0604020202020204" pitchFamily="34" charset="0"/>
                        </a:rPr>
                      </a:br>
                      <a:r>
                        <a:rPr lang="en-US" altLang="ko-KR" sz="800" b="0" i="0">
                          <a:solidFill>
                            <a:schemeClr val="tx1"/>
                          </a:solidFill>
                          <a:latin typeface="Arial" panose="020B0604020202020204" pitchFamily="34" charset="0"/>
                          <a:ea typeface="+mn-ea"/>
                          <a:cs typeface="Arial" panose="020B0604020202020204" pitchFamily="34" charset="0"/>
                        </a:rPr>
                        <a:t>Top-of-atmosphere (TOA) reflectances differences with recent 30-day minimum</a:t>
                      </a:r>
                    </a:p>
                    <a:p>
                      <a:pPr marL="171450" indent="-171450" algn="l" latinLnBrk="1">
                        <a:buFont typeface="Arial" panose="020B0604020202020204" pitchFamily="34" charset="0"/>
                        <a:buChar char="•"/>
                      </a:pPr>
                      <a:r>
                        <a:rPr lang="en-US" altLang="ko-KR" sz="800" b="1" i="0">
                          <a:solidFill>
                            <a:schemeClr val="tx1"/>
                          </a:solidFill>
                          <a:latin typeface="Arial" panose="020B0604020202020204" pitchFamily="34" charset="0"/>
                          <a:ea typeface="+mn-ea"/>
                          <a:cs typeface="Arial" panose="020B0604020202020204" pitchFamily="34" charset="0"/>
                        </a:rPr>
                        <a:t>Brightness Temperature (BT) variables (ch07-ch16): </a:t>
                      </a:r>
                      <a:br>
                        <a:rPr lang="en-US" altLang="ko-KR" sz="800" b="1" i="0">
                          <a:solidFill>
                            <a:schemeClr val="tx1"/>
                          </a:solidFill>
                          <a:latin typeface="Arial" panose="020B0604020202020204" pitchFamily="34" charset="0"/>
                          <a:ea typeface="+mn-ea"/>
                          <a:cs typeface="Arial" panose="020B0604020202020204" pitchFamily="34" charset="0"/>
                        </a:rPr>
                      </a:br>
                      <a:r>
                        <a:rPr lang="en-US" altLang="ko-KR" sz="800" b="0" i="0">
                          <a:solidFill>
                            <a:schemeClr val="tx1"/>
                          </a:solidFill>
                          <a:latin typeface="Arial" panose="020B0604020202020204" pitchFamily="34" charset="0"/>
                          <a:ea typeface="+mn-ea"/>
                          <a:cs typeface="Arial" panose="020B0604020202020204" pitchFamily="34" charset="0"/>
                        </a:rPr>
                        <a:t>BT differences and ratios between channels, BT differences with recent 30-day maximum</a:t>
                      </a:r>
                    </a:p>
                    <a:p>
                      <a:pPr algn="l" latinLnBrk="1"/>
                      <a:r>
                        <a:rPr lang="en-US" altLang="ko-KR" sz="800" b="1" i="0">
                          <a:solidFill>
                            <a:schemeClr val="tx1"/>
                          </a:solidFill>
                          <a:latin typeface="Arial" panose="020B0604020202020204" pitchFamily="34" charset="0"/>
                          <a:ea typeface="+mn-ea"/>
                          <a:cs typeface="Arial" panose="020B0604020202020204" pitchFamily="34" charset="0"/>
                        </a:rPr>
                        <a:t>Level 2</a:t>
                      </a:r>
                    </a:p>
                    <a:p>
                      <a:pPr marL="171450" indent="-171450" algn="l" latinLnBrk="1">
                        <a:buFont typeface="Arial" panose="020B0604020202020204" pitchFamily="34" charset="0"/>
                        <a:buChar char="•"/>
                      </a:pPr>
                      <a:r>
                        <a:rPr lang="en-US" altLang="ko-KR" sz="800" b="0" i="0">
                          <a:solidFill>
                            <a:schemeClr val="tx1"/>
                          </a:solidFill>
                          <a:latin typeface="Arial" panose="020B0604020202020204" pitchFamily="34" charset="0"/>
                          <a:ea typeface="+mn-ea"/>
                          <a:cs typeface="Arial" panose="020B0604020202020204" pitchFamily="34" charset="0"/>
                        </a:rPr>
                        <a:t>Cloud, TPW</a:t>
                      </a:r>
                    </a:p>
                  </a:txBody>
                  <a:tcPr anchor="ctr"/>
                </a:tc>
                <a:extLst>
                  <a:ext uri="{0D108BD9-81ED-4DB2-BD59-A6C34878D82A}">
                    <a16:rowId xmlns:a16="http://schemas.microsoft.com/office/drawing/2014/main" val="3469290716"/>
                  </a:ext>
                </a:extLst>
              </a:tr>
              <a:tr h="217173">
                <a:tc>
                  <a:txBody>
                    <a:bodyPr/>
                    <a:lstStyle/>
                    <a:p>
                      <a:pPr algn="ctr" latinLnBrk="1"/>
                      <a:r>
                        <a:rPr lang="en-US" altLang="ko-KR" sz="800" b="1" i="0">
                          <a:latin typeface="Arial" panose="020B0604020202020204" pitchFamily="34" charset="0"/>
                          <a:ea typeface="+mn-ea"/>
                          <a:cs typeface="Arial" panose="020B0604020202020204" pitchFamily="34" charset="0"/>
                        </a:rPr>
                        <a:t>Meteorological data</a:t>
                      </a:r>
                    </a:p>
                  </a:txBody>
                  <a:tcPr anchor="ctr"/>
                </a:tc>
                <a:tc>
                  <a:txBody>
                    <a:bodyPr/>
                    <a:lstStyle/>
                    <a:p>
                      <a:pPr algn="l" latinLnBrk="1"/>
                      <a:r>
                        <a:rPr lang="en-US" altLang="ko-KR" sz="800" b="1" i="0">
                          <a:solidFill>
                            <a:schemeClr val="tx1"/>
                          </a:solidFill>
                          <a:latin typeface="Arial" panose="020B0604020202020204" pitchFamily="34" charset="0"/>
                          <a:ea typeface="+mn-ea"/>
                          <a:cs typeface="Arial" panose="020B0604020202020204" pitchFamily="34" charset="0"/>
                        </a:rPr>
                        <a:t>RDAPS numerical weather forecasting model</a:t>
                      </a:r>
                    </a:p>
                    <a:p>
                      <a:pPr marL="171450" indent="-171450" algn="l" latinLnBrk="1">
                        <a:buFont typeface="Arial" panose="020B0604020202020204" pitchFamily="34" charset="0"/>
                        <a:buChar char="•"/>
                      </a:pPr>
                      <a:r>
                        <a:rPr lang="en-US" altLang="ko-KR" sz="800" i="0">
                          <a:solidFill>
                            <a:schemeClr val="tx1"/>
                          </a:solidFill>
                          <a:latin typeface="Arial" panose="020B0604020202020204" pitchFamily="34" charset="0"/>
                          <a:ea typeface="+mn-ea"/>
                          <a:cs typeface="Arial" panose="020B0604020202020204" pitchFamily="34" charset="0"/>
                        </a:rPr>
                        <a:t>Temp, </a:t>
                      </a:r>
                      <a:r>
                        <a:rPr lang="en-CA" altLang="ko-KR" sz="800" i="0">
                          <a:solidFill>
                            <a:schemeClr val="tx1"/>
                          </a:solidFill>
                          <a:latin typeface="Arial" panose="020B0604020202020204" pitchFamily="34" charset="0"/>
                          <a:ea typeface="+mn-ea"/>
                          <a:cs typeface="Arial" panose="020B0604020202020204" pitchFamily="34" charset="0"/>
                        </a:rPr>
                        <a:t>Dew, </a:t>
                      </a:r>
                      <a:r>
                        <a:rPr lang="en-US" altLang="ko-KR" sz="800" i="0">
                          <a:solidFill>
                            <a:schemeClr val="tx1"/>
                          </a:solidFill>
                          <a:latin typeface="Arial" panose="020B0604020202020204" pitchFamily="34" charset="0"/>
                          <a:ea typeface="+mn-ea"/>
                          <a:cs typeface="Arial" panose="020B0604020202020204" pitchFamily="34" charset="0"/>
                        </a:rPr>
                        <a:t>RH, WS, U_wind, V_wind, PBLH, Visibility, Psrf</a:t>
                      </a:r>
                      <a:endParaRPr lang="ko-KR" altLang="en-US" sz="800" i="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166146051"/>
                  </a:ext>
                </a:extLst>
              </a:tr>
              <a:tr h="217173">
                <a:tc>
                  <a:txBody>
                    <a:bodyPr/>
                    <a:lstStyle/>
                    <a:p>
                      <a:pPr algn="ctr" latinLnBrk="1"/>
                      <a:r>
                        <a:rPr lang="en-US" altLang="ko-KR" sz="800" b="1" i="0">
                          <a:solidFill>
                            <a:schemeClr val="tx1"/>
                          </a:solidFill>
                          <a:latin typeface="Arial" panose="020B0604020202020204" pitchFamily="34" charset="0"/>
                          <a:ea typeface="+mn-ea"/>
                          <a:cs typeface="Arial" panose="020B0604020202020204" pitchFamily="34" charset="0"/>
                        </a:rPr>
                        <a:t>Geographical data</a:t>
                      </a:r>
                      <a:endParaRPr lang="ko-KR" altLang="en-US" sz="800" b="1" i="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800" b="1" i="0" u="none">
                          <a:solidFill>
                            <a:schemeClr val="tx1"/>
                          </a:solidFill>
                          <a:effectLst/>
                          <a:latin typeface="Arial" panose="020B0604020202020204" pitchFamily="34" charset="0"/>
                          <a:ea typeface="+mn-ea"/>
                          <a:cs typeface="Arial" panose="020B0604020202020204" pitchFamily="34" charset="0"/>
                        </a:rPr>
                        <a:t>MODIS</a:t>
                      </a:r>
                    </a:p>
                    <a:p>
                      <a:pPr marL="171450" marR="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800" b="0" i="0" u="none">
                          <a:solidFill>
                            <a:schemeClr val="tx1"/>
                          </a:solidFill>
                          <a:effectLst/>
                          <a:latin typeface="Arial" panose="020B0604020202020204" pitchFamily="34" charset="0"/>
                          <a:ea typeface="+mn-ea"/>
                          <a:cs typeface="Arial" panose="020B0604020202020204" pitchFamily="34" charset="0"/>
                        </a:rPr>
                        <a:t>Land Cover ratio, NDVI</a:t>
                      </a:r>
                    </a:p>
                    <a:p>
                      <a:pPr marL="0" marR="0" indent="0" algn="l" defTabSz="914400" rtl="0" eaLnBrk="1" fontAlgn="auto" latinLnBrk="1" hangingPunct="1">
                        <a:lnSpc>
                          <a:spcPct val="100000"/>
                        </a:lnSpc>
                        <a:spcBef>
                          <a:spcPts val="0"/>
                        </a:spcBef>
                        <a:spcAft>
                          <a:spcPts val="0"/>
                        </a:spcAft>
                        <a:buClrTx/>
                        <a:buSzTx/>
                        <a:buFont typeface="Arial" panose="020B0604020202020204" pitchFamily="34" charset="0"/>
                        <a:buNone/>
                        <a:tabLst/>
                        <a:defRPr/>
                      </a:pPr>
                      <a:r>
                        <a:rPr lang="en-US" altLang="ko-KR" sz="800" b="1" i="0" u="none">
                          <a:solidFill>
                            <a:schemeClr val="tx1"/>
                          </a:solidFill>
                          <a:effectLst/>
                          <a:latin typeface="Arial" panose="020B0604020202020204" pitchFamily="34" charset="0"/>
                          <a:ea typeface="+mn-ea"/>
                          <a:cs typeface="Arial" panose="020B0604020202020204" pitchFamily="34" charset="0"/>
                        </a:rPr>
                        <a:t>SRTM</a:t>
                      </a:r>
                    </a:p>
                    <a:p>
                      <a:pPr marL="171450" marR="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altLang="ko-KR" sz="800" b="0" i="0" u="none">
                          <a:solidFill>
                            <a:schemeClr val="tx1"/>
                          </a:solidFill>
                          <a:effectLst/>
                          <a:latin typeface="Arial" panose="020B0604020202020204" pitchFamily="34" charset="0"/>
                          <a:ea typeface="+mn-ea"/>
                          <a:cs typeface="Arial" panose="020B0604020202020204" pitchFamily="34" charset="0"/>
                        </a:rPr>
                        <a:t>DSM </a:t>
                      </a:r>
                    </a:p>
                  </a:txBody>
                  <a:tcPr anchor="ctr"/>
                </a:tc>
                <a:extLst>
                  <a:ext uri="{0D108BD9-81ED-4DB2-BD59-A6C34878D82A}">
                    <a16:rowId xmlns:a16="http://schemas.microsoft.com/office/drawing/2014/main" val="2760039963"/>
                  </a:ext>
                </a:extLst>
              </a:tr>
              <a:tr h="296144">
                <a:tc>
                  <a:txBody>
                    <a:bodyPr/>
                    <a:lstStyle/>
                    <a:p>
                      <a:pPr algn="ctr" latinLnBrk="1"/>
                      <a:r>
                        <a:rPr lang="en-US" altLang="ko-KR" sz="800" b="1" i="0">
                          <a:latin typeface="Arial" panose="020B0604020202020204" pitchFamily="34" charset="0"/>
                          <a:ea typeface="+mn-ea"/>
                          <a:cs typeface="Arial" panose="020B0604020202020204" pitchFamily="34" charset="0"/>
                        </a:rPr>
                        <a:t>Auxiliary</a:t>
                      </a:r>
                      <a:r>
                        <a:rPr lang="ko-KR" altLang="en-US" sz="800" b="1" i="0">
                          <a:latin typeface="Arial" panose="020B0604020202020204" pitchFamily="34" charset="0"/>
                          <a:ea typeface="+mn-ea"/>
                          <a:cs typeface="Arial" panose="020B0604020202020204" pitchFamily="34" charset="0"/>
                        </a:rPr>
                        <a:t> </a:t>
                      </a:r>
                      <a:r>
                        <a:rPr lang="en-US" altLang="ko-KR" sz="800" b="1" i="0">
                          <a:latin typeface="Arial" panose="020B0604020202020204" pitchFamily="34" charset="0"/>
                          <a:ea typeface="+mn-ea"/>
                          <a:cs typeface="Arial" panose="020B0604020202020204" pitchFamily="34" charset="0"/>
                        </a:rPr>
                        <a:t>data</a:t>
                      </a:r>
                      <a:endParaRPr lang="ko-KR" altLang="en-US" sz="800" b="1" i="0">
                        <a:latin typeface="Arial" panose="020B0604020202020204" pitchFamily="34" charset="0"/>
                        <a:ea typeface="+mn-ea"/>
                        <a:cs typeface="Arial" panose="020B0604020202020204" pitchFamily="34" charset="0"/>
                      </a:endParaRPr>
                    </a:p>
                  </a:txBody>
                  <a:tcPr anchor="ctr"/>
                </a:tc>
                <a:tc>
                  <a:txBody>
                    <a:bodyPr/>
                    <a:lstStyle/>
                    <a:p>
                      <a:pPr marL="0" indent="0" algn="l" latinLnBrk="1">
                        <a:buFont typeface="Arial" panose="020B0604020202020204" pitchFamily="34" charset="0"/>
                        <a:buNone/>
                      </a:pPr>
                      <a:r>
                        <a:rPr lang="en-US" altLang="ko-KR" sz="800" i="0" dirty="0">
                          <a:solidFill>
                            <a:schemeClr val="tx1"/>
                          </a:solidFill>
                          <a:latin typeface="Arial" panose="020B0604020202020204" pitchFamily="34" charset="0"/>
                          <a:ea typeface="+mn-ea"/>
                          <a:cs typeface="Arial" panose="020B0604020202020204" pitchFamily="34" charset="0"/>
                        </a:rPr>
                        <a:t>SZA</a:t>
                      </a:r>
                      <a:r>
                        <a:rPr lang="ko-KR" altLang="en-US" sz="800" i="0" dirty="0">
                          <a:solidFill>
                            <a:schemeClr val="tx1"/>
                          </a:solidFill>
                          <a:latin typeface="Arial" panose="020B0604020202020204" pitchFamily="34" charset="0"/>
                          <a:ea typeface="+mn-ea"/>
                          <a:cs typeface="Arial" panose="020B0604020202020204" pitchFamily="34" charset="0"/>
                        </a:rPr>
                        <a:t> </a:t>
                      </a:r>
                      <a:r>
                        <a:rPr lang="en-US" altLang="ko-KR" sz="800" i="0" dirty="0">
                          <a:solidFill>
                            <a:schemeClr val="tx1"/>
                          </a:solidFill>
                          <a:latin typeface="Arial" panose="020B0604020202020204" pitchFamily="34" charset="0"/>
                          <a:ea typeface="+mn-ea"/>
                          <a:cs typeface="Arial" panose="020B0604020202020204" pitchFamily="34" charset="0"/>
                        </a:rPr>
                        <a:t>(Solar Zenith Angle), DOY (Day Of Year), HOD (Hour Of Day)</a:t>
                      </a:r>
                      <a:endParaRPr lang="ko-KR" altLang="en-US" sz="800" i="0" u="none"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611762144"/>
                  </a:ext>
                </a:extLst>
              </a:tr>
              <a:tr h="184128">
                <a:tc>
                  <a:txBody>
                    <a:bodyPr/>
                    <a:lstStyle/>
                    <a:p>
                      <a:pPr algn="ctr" latinLnBrk="1"/>
                      <a:r>
                        <a:rPr lang="en-US" altLang="ko-KR" sz="800" b="1" i="0">
                          <a:solidFill>
                            <a:schemeClr val="tx1"/>
                          </a:solidFill>
                          <a:latin typeface="Arial" panose="020B0604020202020204" pitchFamily="34" charset="0"/>
                          <a:ea typeface="+mn-ea"/>
                          <a:cs typeface="Arial" panose="020B0604020202020204" pitchFamily="34" charset="0"/>
                        </a:rPr>
                        <a:t>Reference data</a:t>
                      </a:r>
                      <a:endParaRPr lang="en-US" altLang="ko-KR" sz="800" b="0" i="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l" latinLnBrk="1"/>
                      <a:r>
                        <a:rPr lang="en-US" altLang="ko-KR" sz="800" b="1" i="0" kern="1200" dirty="0">
                          <a:solidFill>
                            <a:schemeClr val="tx1"/>
                          </a:solidFill>
                          <a:latin typeface="Arial" panose="020B0604020202020204" pitchFamily="34" charset="0"/>
                          <a:ea typeface="+mn-ea"/>
                          <a:cs typeface="Arial" panose="020B0604020202020204" pitchFamily="34" charset="0"/>
                        </a:rPr>
                        <a:t>AERONET AOD (Solar, Lunar)</a:t>
                      </a:r>
                      <a:endParaRPr lang="ko-KR" altLang="en-US" sz="800" b="1"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0241243"/>
                  </a:ext>
                </a:extLst>
              </a:tr>
            </a:tbl>
          </a:graphicData>
        </a:graphic>
      </p:graphicFrame>
      <p:sp>
        <p:nvSpPr>
          <p:cNvPr id="65" name="TextBox 64">
            <a:extLst>
              <a:ext uri="{FF2B5EF4-FFF2-40B4-BE49-F238E27FC236}">
                <a16:creationId xmlns:a16="http://schemas.microsoft.com/office/drawing/2014/main" id="{C83F12DF-9619-2FD4-67A3-02CC7A90672A}"/>
              </a:ext>
            </a:extLst>
          </p:cNvPr>
          <p:cNvSpPr txBox="1"/>
          <p:nvPr/>
        </p:nvSpPr>
        <p:spPr>
          <a:xfrm>
            <a:off x="2738726" y="3441755"/>
            <a:ext cx="2283563" cy="415498"/>
          </a:xfrm>
          <a:prstGeom prst="rect">
            <a:avLst/>
          </a:prstGeom>
          <a:noFill/>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Data</a:t>
            </a:r>
            <a:endParaRPr lang="en-US" altLang="ko-KR" sz="1000" b="1">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000">
              <a:latin typeface="Arial" panose="020B0604020202020204" pitchFamily="34" charset="0"/>
              <a:ea typeface="Arial"/>
              <a:cs typeface="Arial" panose="020B0604020202020204" pitchFamily="34" charset="0"/>
              <a:sym typeface="Arial"/>
            </a:endParaRPr>
          </a:p>
        </p:txBody>
      </p:sp>
      <p:sp>
        <p:nvSpPr>
          <p:cNvPr id="105" name="Rectangle 3">
            <a:hlinkClick r:id="rId5" action="ppaction://hlinksldjump"/>
            <a:extLst>
              <a:ext uri="{FF2B5EF4-FFF2-40B4-BE49-F238E27FC236}">
                <a16:creationId xmlns:a16="http://schemas.microsoft.com/office/drawing/2014/main" id="{CA763B5A-CCC5-00FC-56AE-A9BA023FB284}"/>
              </a:ext>
            </a:extLst>
          </p:cNvPr>
          <p:cNvSpPr/>
          <p:nvPr/>
        </p:nvSpPr>
        <p:spPr>
          <a:xfrm>
            <a:off x="6907556" y="1194644"/>
            <a:ext cx="2413031" cy="323165"/>
          </a:xfrm>
          <a:prstGeom prst="rect">
            <a:avLst/>
          </a:prstGeom>
        </p:spPr>
        <p:txBody>
          <a:bodyPr wrap="square">
            <a:spAutoFit/>
          </a:bodyPr>
          <a:lstStyle/>
          <a:p>
            <a:pPr algn="just">
              <a:buClr>
                <a:srgbClr val="000000"/>
              </a:buClr>
              <a:buSzPct val="100000"/>
            </a:pPr>
            <a:r>
              <a:rPr lang="en-CA" altLang="ko-KR" sz="1500" b="1" u="sng">
                <a:solidFill>
                  <a:schemeClr val="accent5">
                    <a:lumMod val="75000"/>
                  </a:schemeClr>
                </a:solidFill>
                <a:latin typeface="Arial" panose="020B0604020202020204" pitchFamily="34" charset="0"/>
                <a:ea typeface="Arial"/>
                <a:cs typeface="Arial" panose="020B0604020202020204" pitchFamily="34" charset="0"/>
                <a:sym typeface="Arial"/>
              </a:rPr>
              <a:t>Method</a:t>
            </a:r>
          </a:p>
        </p:txBody>
      </p:sp>
      <p:sp>
        <p:nvSpPr>
          <p:cNvPr id="106" name="Rectangle 3">
            <a:extLst>
              <a:ext uri="{FF2B5EF4-FFF2-40B4-BE49-F238E27FC236}">
                <a16:creationId xmlns:a16="http://schemas.microsoft.com/office/drawing/2014/main" id="{275EC941-D891-3801-973A-B3A75523514A}"/>
              </a:ext>
            </a:extLst>
          </p:cNvPr>
          <p:cNvSpPr/>
          <p:nvPr/>
        </p:nvSpPr>
        <p:spPr>
          <a:xfrm>
            <a:off x="6939839" y="1465915"/>
            <a:ext cx="2823832" cy="1710405"/>
          </a:xfrm>
          <a:prstGeom prst="rect">
            <a:avLst/>
          </a:prstGeom>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Models</a:t>
            </a:r>
            <a:endParaRPr lang="en-US" altLang="ko-KR" sz="600" b="1">
              <a:latin typeface="Arial" panose="020B0604020202020204" pitchFamily="34" charset="0"/>
              <a:ea typeface="Arial"/>
              <a:cs typeface="Arial" panose="020B0604020202020204" pitchFamily="34" charset="0"/>
              <a:sym typeface="Arial"/>
            </a:endParaRPr>
          </a:p>
          <a:p>
            <a:pPr marL="285750" indent="-285750">
              <a:lnSpc>
                <a:spcPct val="150000"/>
              </a:lnSpc>
              <a:buClr>
                <a:srgbClr val="000000"/>
              </a:buClr>
              <a:buSzPct val="100000"/>
              <a:buFont typeface="Arial" panose="020B0604020202020204" pitchFamily="34" charset="0"/>
              <a:buChar char="•"/>
            </a:pPr>
            <a:r>
              <a:rPr lang="en-US" altLang="ko-KR" sz="1000" b="1">
                <a:solidFill>
                  <a:schemeClr val="accent1"/>
                </a:solidFill>
                <a:latin typeface="Arial" panose="020B0604020202020204" pitchFamily="34" charset="0"/>
                <a:ea typeface="Arial"/>
                <a:cs typeface="Arial" panose="020B0604020202020204" pitchFamily="34" charset="0"/>
                <a:sym typeface="Arial"/>
              </a:rPr>
              <a:t>All-day BT model </a:t>
            </a:r>
          </a:p>
          <a:p>
            <a:pPr lvl="1">
              <a:lnSpc>
                <a:spcPct val="150000"/>
              </a:lnSpc>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Daytime + Nightime estimation</a:t>
            </a:r>
          </a:p>
          <a:p>
            <a:pPr lvl="1">
              <a:lnSpc>
                <a:spcPct val="150000"/>
              </a:lnSpc>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BT variables</a:t>
            </a:r>
          </a:p>
          <a:p>
            <a:pPr marL="742950" lvl="1" indent="-285750">
              <a:buClr>
                <a:srgbClr val="000000"/>
              </a:buClr>
              <a:buSzPct val="100000"/>
              <a:buFont typeface="Arial" panose="020B0604020202020204" pitchFamily="34" charset="0"/>
              <a:buChar char="•"/>
            </a:pPr>
            <a:endParaRPr lang="en-US" altLang="ko-KR" sz="6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lnSpc>
                <a:spcPct val="150000"/>
              </a:lnSpc>
              <a:buClr>
                <a:srgbClr val="000000"/>
              </a:buClr>
              <a:buSzPct val="100000"/>
              <a:buFont typeface="Arial" panose="020B0604020202020204" pitchFamily="34" charset="0"/>
              <a:buChar char="•"/>
            </a:pPr>
            <a:r>
              <a:rPr lang="en-US" altLang="ko-KR" sz="1000" b="1">
                <a:solidFill>
                  <a:schemeClr val="accent6">
                    <a:lumMod val="75000"/>
                  </a:schemeClr>
                </a:solidFill>
                <a:latin typeface="Arial" panose="020B0604020202020204" pitchFamily="34" charset="0"/>
                <a:ea typeface="Arial"/>
                <a:cs typeface="Arial" panose="020B0604020202020204" pitchFamily="34" charset="0"/>
                <a:sym typeface="Arial"/>
              </a:rPr>
              <a:t>Daytime TOA model</a:t>
            </a:r>
          </a:p>
          <a:p>
            <a:pPr lvl="1">
              <a:lnSpc>
                <a:spcPct val="150000"/>
              </a:lnSpc>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Daytime estimation</a:t>
            </a:r>
          </a:p>
          <a:p>
            <a:pPr lvl="1">
              <a:lnSpc>
                <a:spcPct val="150000"/>
              </a:lnSpc>
              <a:buClr>
                <a:srgbClr val="000000"/>
              </a:buClr>
              <a:buSzPct val="100000"/>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TOA reflectance + BT variables</a:t>
            </a:r>
            <a:endParaRPr lang="en-US" altLang="ko-KR" sz="800">
              <a:solidFill>
                <a:schemeClr val="bg2">
                  <a:lumMod val="10000"/>
                </a:schemeClr>
              </a:solidFill>
              <a:latin typeface="Arial" panose="020B0604020202020204" pitchFamily="34" charset="0"/>
              <a:ea typeface="Arial"/>
              <a:cs typeface="Arial" panose="020B0604020202020204" pitchFamily="34" charset="0"/>
              <a:sym typeface="Arial"/>
            </a:endParaRPr>
          </a:p>
        </p:txBody>
      </p:sp>
      <p:sp>
        <p:nvSpPr>
          <p:cNvPr id="107" name="Rectangle 3">
            <a:extLst>
              <a:ext uri="{FF2B5EF4-FFF2-40B4-BE49-F238E27FC236}">
                <a16:creationId xmlns:a16="http://schemas.microsoft.com/office/drawing/2014/main" id="{38717E8C-5C42-D1DE-EEBC-25551CDFE10D}"/>
              </a:ext>
            </a:extLst>
          </p:cNvPr>
          <p:cNvSpPr/>
          <p:nvPr/>
        </p:nvSpPr>
        <p:spPr>
          <a:xfrm>
            <a:off x="6939839" y="3370001"/>
            <a:ext cx="2513978" cy="261610"/>
          </a:xfrm>
          <a:prstGeom prst="rect">
            <a:avLst/>
          </a:prstGeom>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Study flow for model training</a:t>
            </a:r>
            <a:endParaRPr lang="en-US" altLang="ko-KR" sz="1000">
              <a:solidFill>
                <a:schemeClr val="bg2">
                  <a:lumMod val="10000"/>
                </a:schemeClr>
              </a:solidFill>
              <a:latin typeface="Arial" panose="020B0604020202020204" pitchFamily="34" charset="0"/>
              <a:ea typeface="Arial"/>
              <a:cs typeface="Arial" panose="020B0604020202020204" pitchFamily="34" charset="0"/>
              <a:sym typeface="Arial"/>
            </a:endParaRPr>
          </a:p>
        </p:txBody>
      </p:sp>
      <p:grpSp>
        <p:nvGrpSpPr>
          <p:cNvPr id="8" name="그룹 7">
            <a:extLst>
              <a:ext uri="{FF2B5EF4-FFF2-40B4-BE49-F238E27FC236}">
                <a16:creationId xmlns:a16="http://schemas.microsoft.com/office/drawing/2014/main" id="{F2815CE6-76EF-ACE2-C919-056B98B7972A}"/>
              </a:ext>
            </a:extLst>
          </p:cNvPr>
          <p:cNvGrpSpPr/>
          <p:nvPr/>
        </p:nvGrpSpPr>
        <p:grpSpPr>
          <a:xfrm>
            <a:off x="9392856" y="1678058"/>
            <a:ext cx="2844869" cy="1460613"/>
            <a:chOff x="4790316" y="1739737"/>
            <a:chExt cx="6253206" cy="3759844"/>
          </a:xfrm>
        </p:grpSpPr>
        <p:grpSp>
          <p:nvGrpSpPr>
            <p:cNvPr id="9" name="그룹 8">
              <a:extLst>
                <a:ext uri="{FF2B5EF4-FFF2-40B4-BE49-F238E27FC236}">
                  <a16:creationId xmlns:a16="http://schemas.microsoft.com/office/drawing/2014/main" id="{1F7A26C9-F6E8-0CCA-0EF6-374A8591A2E2}"/>
                </a:ext>
              </a:extLst>
            </p:cNvPr>
            <p:cNvGrpSpPr/>
            <p:nvPr/>
          </p:nvGrpSpPr>
          <p:grpSpPr>
            <a:xfrm>
              <a:off x="9496788" y="2550639"/>
              <a:ext cx="937563" cy="2316344"/>
              <a:chOff x="7857343" y="3867877"/>
              <a:chExt cx="937563" cy="360000"/>
            </a:xfrm>
            <a:solidFill>
              <a:srgbClr val="70AD47"/>
            </a:solidFill>
          </p:grpSpPr>
          <p:sp>
            <p:nvSpPr>
              <p:cNvPr id="28" name="직사각형 259">
                <a:extLst>
                  <a:ext uri="{FF2B5EF4-FFF2-40B4-BE49-F238E27FC236}">
                    <a16:creationId xmlns:a16="http://schemas.microsoft.com/office/drawing/2014/main" id="{09A18C47-BF61-E741-00F1-CFEF49E20A8C}"/>
                  </a:ext>
                </a:extLst>
              </p:cNvPr>
              <p:cNvSpPr/>
              <p:nvPr/>
            </p:nvSpPr>
            <p:spPr>
              <a:xfrm>
                <a:off x="7876123" y="3867877"/>
                <a:ext cx="900000" cy="360000"/>
              </a:xfrm>
              <a:prstGeom prst="roundRect">
                <a:avLst>
                  <a:gd name="adj" fmla="val 119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4E20763-3820-E65F-E8A0-EF37AACAF496}"/>
                  </a:ext>
                </a:extLst>
              </p:cNvPr>
              <p:cNvSpPr txBox="1"/>
              <p:nvPr/>
            </p:nvSpPr>
            <p:spPr>
              <a:xfrm>
                <a:off x="7857343" y="3980076"/>
                <a:ext cx="937563" cy="135445"/>
              </a:xfrm>
              <a:prstGeom prst="rect">
                <a:avLst/>
              </a:prstGeom>
              <a:noFill/>
            </p:spPr>
            <p:txBody>
              <a:bodyPr wrap="square" rtlCol="0" anchor="ctr">
                <a:spAutoFit/>
              </a:bodyPr>
              <a:lstStyle/>
              <a:p>
                <a:pPr algn="ctr"/>
                <a:r>
                  <a:rPr lang="en-US" altLang="ko-KR" sz="800" b="1">
                    <a:solidFill>
                      <a:schemeClr val="bg1"/>
                    </a:solidFill>
                    <a:latin typeface="Arial" panose="020B0604020202020204" pitchFamily="34" charset="0"/>
                    <a:cs typeface="Arial" panose="020B0604020202020204" pitchFamily="34" charset="0"/>
                  </a:rPr>
                  <a:t>Test days</a:t>
                </a:r>
                <a:endParaRPr lang="ko-KR" altLang="en-US" sz="800" b="1">
                  <a:solidFill>
                    <a:schemeClr val="bg1"/>
                  </a:solidFill>
                  <a:latin typeface="Arial" panose="020B0604020202020204" pitchFamily="34" charset="0"/>
                  <a:cs typeface="Arial" panose="020B0604020202020204" pitchFamily="34" charset="0"/>
                </a:endParaRPr>
              </a:p>
            </p:txBody>
          </p:sp>
        </p:grpSp>
        <p:grpSp>
          <p:nvGrpSpPr>
            <p:cNvPr id="11" name="그룹 10">
              <a:extLst>
                <a:ext uri="{FF2B5EF4-FFF2-40B4-BE49-F238E27FC236}">
                  <a16:creationId xmlns:a16="http://schemas.microsoft.com/office/drawing/2014/main" id="{58963BDD-B397-9D9C-F522-9EC616AEDEB8}"/>
                </a:ext>
              </a:extLst>
            </p:cNvPr>
            <p:cNvGrpSpPr/>
            <p:nvPr/>
          </p:nvGrpSpPr>
          <p:grpSpPr>
            <a:xfrm>
              <a:off x="6458202" y="2552600"/>
              <a:ext cx="2929825" cy="2316344"/>
              <a:chOff x="4499148" y="3867877"/>
              <a:chExt cx="2929825" cy="360000"/>
            </a:xfrm>
          </p:grpSpPr>
          <p:sp>
            <p:nvSpPr>
              <p:cNvPr id="26" name="직사각형 258">
                <a:extLst>
                  <a:ext uri="{FF2B5EF4-FFF2-40B4-BE49-F238E27FC236}">
                    <a16:creationId xmlns:a16="http://schemas.microsoft.com/office/drawing/2014/main" id="{C78BBB2D-171D-527C-A5ED-07D06A2CAB17}"/>
                  </a:ext>
                </a:extLst>
              </p:cNvPr>
              <p:cNvSpPr/>
              <p:nvPr/>
            </p:nvSpPr>
            <p:spPr>
              <a:xfrm>
                <a:off x="4499148" y="3867877"/>
                <a:ext cx="2929825" cy="360000"/>
              </a:xfrm>
              <a:prstGeom prst="roundRect">
                <a:avLst>
                  <a:gd name="adj" fmla="val 558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F534344-40A4-1A0F-7001-2ABC6EF88155}"/>
                  </a:ext>
                </a:extLst>
              </p:cNvPr>
              <p:cNvSpPr txBox="1"/>
              <p:nvPr/>
            </p:nvSpPr>
            <p:spPr>
              <a:xfrm>
                <a:off x="4607702" y="4004702"/>
                <a:ext cx="2744009" cy="86192"/>
              </a:xfrm>
              <a:prstGeom prst="rect">
                <a:avLst/>
              </a:prstGeom>
              <a:noFill/>
            </p:spPr>
            <p:txBody>
              <a:bodyPr wrap="square" rtlCol="0" anchor="ctr">
                <a:spAutoFit/>
              </a:bodyPr>
              <a:lstStyle/>
              <a:p>
                <a:pPr algn="ctr"/>
                <a:r>
                  <a:rPr lang="en-US" altLang="ko-KR" sz="800" b="1">
                    <a:solidFill>
                      <a:schemeClr val="bg1"/>
                    </a:solidFill>
                    <a:latin typeface="Arial" panose="020B0604020202020204" pitchFamily="34" charset="0"/>
                    <a:cs typeface="Arial" panose="020B0604020202020204" pitchFamily="34" charset="0"/>
                  </a:rPr>
                  <a:t>Training</a:t>
                </a:r>
                <a:endParaRPr lang="ko-KR" altLang="en-US" sz="800" b="1">
                  <a:solidFill>
                    <a:schemeClr val="bg1"/>
                  </a:solidFill>
                  <a:latin typeface="Arial" panose="020B0604020202020204" pitchFamily="34" charset="0"/>
                  <a:cs typeface="Arial" panose="020B0604020202020204" pitchFamily="34" charset="0"/>
                </a:endParaRPr>
              </a:p>
            </p:txBody>
          </p:sp>
        </p:grpSp>
        <p:grpSp>
          <p:nvGrpSpPr>
            <p:cNvPr id="12" name="그룹 11">
              <a:extLst>
                <a:ext uri="{FF2B5EF4-FFF2-40B4-BE49-F238E27FC236}">
                  <a16:creationId xmlns:a16="http://schemas.microsoft.com/office/drawing/2014/main" id="{10D69F93-691B-E12B-B377-0E14A76FAFA1}"/>
                </a:ext>
              </a:extLst>
            </p:cNvPr>
            <p:cNvGrpSpPr/>
            <p:nvPr/>
          </p:nvGrpSpPr>
          <p:grpSpPr>
            <a:xfrm>
              <a:off x="6458203" y="4944992"/>
              <a:ext cx="3957366" cy="554589"/>
              <a:chOff x="6889690" y="3820739"/>
              <a:chExt cx="3665263" cy="554589"/>
            </a:xfrm>
            <a:solidFill>
              <a:srgbClr val="FB7979"/>
            </a:solidFill>
          </p:grpSpPr>
          <p:sp>
            <p:nvSpPr>
              <p:cNvPr id="24" name="직사각형 258">
                <a:extLst>
                  <a:ext uri="{FF2B5EF4-FFF2-40B4-BE49-F238E27FC236}">
                    <a16:creationId xmlns:a16="http://schemas.microsoft.com/office/drawing/2014/main" id="{BF1B10D1-D675-F235-7DDB-35297A27CB3E}"/>
                  </a:ext>
                </a:extLst>
              </p:cNvPr>
              <p:cNvSpPr/>
              <p:nvPr/>
            </p:nvSpPr>
            <p:spPr>
              <a:xfrm>
                <a:off x="6889690" y="3854551"/>
                <a:ext cx="3665263" cy="520777"/>
              </a:xfrm>
              <a:prstGeom prst="roundRect">
                <a:avLst>
                  <a:gd name="adj" fmla="val 3015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a:solidFill>
                    <a:schemeClr val="accent6"/>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F196F83-B699-D684-480A-D5657DF6FD18}"/>
                  </a:ext>
                </a:extLst>
              </p:cNvPr>
              <p:cNvSpPr txBox="1"/>
              <p:nvPr/>
            </p:nvSpPr>
            <p:spPr>
              <a:xfrm>
                <a:off x="7202019" y="3820739"/>
                <a:ext cx="3046406" cy="554586"/>
              </a:xfrm>
              <a:prstGeom prst="rect">
                <a:avLst/>
              </a:prstGeom>
              <a:noFill/>
            </p:spPr>
            <p:txBody>
              <a:bodyPr wrap="square" rtlCol="0">
                <a:spAutoFit/>
              </a:bodyPr>
              <a:lstStyle/>
              <a:p>
                <a:pPr algn="ctr"/>
                <a:r>
                  <a:rPr lang="en-US" altLang="ko-KR" sz="800" b="1">
                    <a:solidFill>
                      <a:schemeClr val="bg1"/>
                    </a:solidFill>
                    <a:latin typeface="Arial" panose="020B0604020202020204" pitchFamily="34" charset="0"/>
                    <a:cs typeface="Arial" panose="020B0604020202020204" pitchFamily="34" charset="0"/>
                  </a:rPr>
                  <a:t>Test station</a:t>
                </a:r>
                <a:endParaRPr lang="ko-KR" altLang="en-US" sz="800" b="1">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DEB8A72-FE00-09B5-8F9D-9C8BC943A433}"/>
                </a:ext>
              </a:extLst>
            </p:cNvPr>
            <p:cNvSpPr txBox="1"/>
            <p:nvPr/>
          </p:nvSpPr>
          <p:spPr>
            <a:xfrm>
              <a:off x="6094058" y="1761867"/>
              <a:ext cx="3132961" cy="871490"/>
            </a:xfrm>
            <a:prstGeom prst="rect">
              <a:avLst/>
            </a:prstGeom>
            <a:noFill/>
          </p:spPr>
          <p:txBody>
            <a:bodyPr wrap="square">
              <a:spAutoFit/>
            </a:bodyPr>
            <a:lstStyle/>
            <a:p>
              <a:pPr algn="ctr"/>
              <a:r>
                <a:rPr lang="en-US" altLang="ko-KR" sz="800" b="1">
                  <a:solidFill>
                    <a:schemeClr val="accent5">
                      <a:lumMod val="75000"/>
                    </a:schemeClr>
                  </a:solidFill>
                  <a:latin typeface="Arial" panose="020B0604020202020204" pitchFamily="34" charset="0"/>
                  <a:cs typeface="Arial" panose="020B0604020202020204" pitchFamily="34" charset="0"/>
                </a:rPr>
                <a:t>DOY: </a:t>
              </a:r>
              <a:br>
                <a:rPr lang="en-US" altLang="ko-KR" sz="800" b="1">
                  <a:solidFill>
                    <a:schemeClr val="accent5">
                      <a:lumMod val="75000"/>
                    </a:schemeClr>
                  </a:solidFill>
                  <a:latin typeface="Arial" panose="020B0604020202020204" pitchFamily="34" charset="0"/>
                  <a:cs typeface="Arial" panose="020B0604020202020204" pitchFamily="34" charset="0"/>
                </a:rPr>
              </a:br>
              <a:r>
                <a:rPr lang="en-US" altLang="ko-KR" sz="800" b="1">
                  <a:solidFill>
                    <a:schemeClr val="accent5">
                      <a:lumMod val="75000"/>
                    </a:schemeClr>
                  </a:solidFill>
                  <a:latin typeface="Arial" panose="020B0604020202020204" pitchFamily="34" charset="0"/>
                  <a:cs typeface="Arial" panose="020B0604020202020204" pitchFamily="34" charset="0"/>
                </a:rPr>
                <a:t>not multiple of 5</a:t>
              </a:r>
            </a:p>
          </p:txBody>
        </p:sp>
        <p:sp>
          <p:nvSpPr>
            <p:cNvPr id="17" name="TextBox 16">
              <a:extLst>
                <a:ext uri="{FF2B5EF4-FFF2-40B4-BE49-F238E27FC236}">
                  <a16:creationId xmlns:a16="http://schemas.microsoft.com/office/drawing/2014/main" id="{09A3204E-4E19-1649-822D-76FB2F593AE6}"/>
                </a:ext>
              </a:extLst>
            </p:cNvPr>
            <p:cNvSpPr txBox="1"/>
            <p:nvPr/>
          </p:nvSpPr>
          <p:spPr>
            <a:xfrm>
              <a:off x="8601483" y="1739737"/>
              <a:ext cx="2442039" cy="871490"/>
            </a:xfrm>
            <a:prstGeom prst="rect">
              <a:avLst/>
            </a:prstGeom>
            <a:noFill/>
          </p:spPr>
          <p:txBody>
            <a:bodyPr wrap="square">
              <a:spAutoFit/>
            </a:bodyPr>
            <a:lstStyle/>
            <a:p>
              <a:pPr algn="ctr"/>
              <a:r>
                <a:rPr lang="en-US" altLang="ko-KR" sz="800" b="1">
                  <a:solidFill>
                    <a:srgbClr val="70AD47"/>
                  </a:solidFill>
                  <a:latin typeface="Arial" panose="020B0604020202020204" pitchFamily="34" charset="0"/>
                  <a:cs typeface="Arial" panose="020B0604020202020204" pitchFamily="34" charset="0"/>
                </a:rPr>
                <a:t>DOY: </a:t>
              </a:r>
              <a:br>
                <a:rPr lang="en-US" altLang="ko-KR" sz="800" b="1">
                  <a:solidFill>
                    <a:srgbClr val="70AD47"/>
                  </a:solidFill>
                  <a:latin typeface="Arial" panose="020B0604020202020204" pitchFamily="34" charset="0"/>
                  <a:cs typeface="Arial" panose="020B0604020202020204" pitchFamily="34" charset="0"/>
                </a:rPr>
              </a:br>
              <a:r>
                <a:rPr lang="en-US" altLang="ko-KR" sz="800" b="1">
                  <a:solidFill>
                    <a:srgbClr val="70AD47"/>
                  </a:solidFill>
                  <a:latin typeface="Arial" panose="020B0604020202020204" pitchFamily="34" charset="0"/>
                  <a:cs typeface="Arial" panose="020B0604020202020204" pitchFamily="34" charset="0"/>
                </a:rPr>
                <a:t>multiple of 5</a:t>
              </a:r>
            </a:p>
          </p:txBody>
        </p:sp>
        <p:sp>
          <p:nvSpPr>
            <p:cNvPr id="20" name="TextBox 19">
              <a:extLst>
                <a:ext uri="{FF2B5EF4-FFF2-40B4-BE49-F238E27FC236}">
                  <a16:creationId xmlns:a16="http://schemas.microsoft.com/office/drawing/2014/main" id="{BB061EA1-5B9E-DCA2-F342-C42F3D508ED9}"/>
                </a:ext>
              </a:extLst>
            </p:cNvPr>
            <p:cNvSpPr txBox="1"/>
            <p:nvPr/>
          </p:nvSpPr>
          <p:spPr>
            <a:xfrm>
              <a:off x="4790316" y="3405671"/>
              <a:ext cx="1717079" cy="554586"/>
            </a:xfrm>
            <a:prstGeom prst="rect">
              <a:avLst/>
            </a:prstGeom>
            <a:noFill/>
          </p:spPr>
          <p:txBody>
            <a:bodyPr wrap="square">
              <a:spAutoFit/>
            </a:bodyPr>
            <a:lstStyle/>
            <a:p>
              <a:pPr algn="r"/>
              <a:r>
                <a:rPr lang="en-US" altLang="ko-KR" sz="800" b="1">
                  <a:solidFill>
                    <a:schemeClr val="accent5">
                      <a:lumMod val="75000"/>
                    </a:schemeClr>
                  </a:solidFill>
                  <a:latin typeface="Arial" panose="020B0604020202020204" pitchFamily="34" charset="0"/>
                  <a:cs typeface="Arial" panose="020B0604020202020204" pitchFamily="34" charset="0"/>
                </a:rPr>
                <a:t>43 stations</a:t>
              </a:r>
            </a:p>
          </p:txBody>
        </p:sp>
        <p:sp>
          <p:nvSpPr>
            <p:cNvPr id="21" name="TextBox 20">
              <a:extLst>
                <a:ext uri="{FF2B5EF4-FFF2-40B4-BE49-F238E27FC236}">
                  <a16:creationId xmlns:a16="http://schemas.microsoft.com/office/drawing/2014/main" id="{B1760422-DF47-EE95-F64D-BE0FE45D1B7E}"/>
                </a:ext>
              </a:extLst>
            </p:cNvPr>
            <p:cNvSpPr txBox="1"/>
            <p:nvPr/>
          </p:nvSpPr>
          <p:spPr>
            <a:xfrm>
              <a:off x="4950091" y="4944995"/>
              <a:ext cx="1568789" cy="554586"/>
            </a:xfrm>
            <a:prstGeom prst="rect">
              <a:avLst/>
            </a:prstGeom>
            <a:noFill/>
          </p:spPr>
          <p:txBody>
            <a:bodyPr wrap="square">
              <a:spAutoFit/>
            </a:bodyPr>
            <a:lstStyle/>
            <a:p>
              <a:pPr algn="r"/>
              <a:r>
                <a:rPr lang="en-US" altLang="ko-KR" sz="800" b="1">
                  <a:solidFill>
                    <a:srgbClr val="FB7979"/>
                  </a:solidFill>
                  <a:latin typeface="Arial" panose="020B0604020202020204" pitchFamily="34" charset="0"/>
                  <a:cs typeface="Arial" panose="020B0604020202020204" pitchFamily="34" charset="0"/>
                </a:rPr>
                <a:t>1 station</a:t>
              </a:r>
            </a:p>
          </p:txBody>
        </p:sp>
      </p:grpSp>
      <p:grpSp>
        <p:nvGrpSpPr>
          <p:cNvPr id="112" name="그룹 111">
            <a:extLst>
              <a:ext uri="{FF2B5EF4-FFF2-40B4-BE49-F238E27FC236}">
                <a16:creationId xmlns:a16="http://schemas.microsoft.com/office/drawing/2014/main" id="{1FD2163E-CB1A-7C38-7591-7772FF0C17E4}"/>
              </a:ext>
            </a:extLst>
          </p:cNvPr>
          <p:cNvGrpSpPr/>
          <p:nvPr/>
        </p:nvGrpSpPr>
        <p:grpSpPr>
          <a:xfrm>
            <a:off x="7080993" y="3617335"/>
            <a:ext cx="4720481" cy="3235725"/>
            <a:chOff x="6662863" y="1749529"/>
            <a:chExt cx="4773399" cy="3185585"/>
          </a:xfrm>
        </p:grpSpPr>
        <p:sp>
          <p:nvSpPr>
            <p:cNvPr id="68" name="TextBox 67">
              <a:extLst>
                <a:ext uri="{FF2B5EF4-FFF2-40B4-BE49-F238E27FC236}">
                  <a16:creationId xmlns:a16="http://schemas.microsoft.com/office/drawing/2014/main" id="{065EF0CF-FB25-DF93-8A0F-762A0B3D9E04}"/>
                </a:ext>
              </a:extLst>
            </p:cNvPr>
            <p:cNvSpPr txBox="1"/>
            <p:nvPr/>
          </p:nvSpPr>
          <p:spPr>
            <a:xfrm>
              <a:off x="6840761" y="2968426"/>
              <a:ext cx="214609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altLang="ko-KR" sz="800" i="1">
                  <a:solidFill>
                    <a:schemeClr val="bg2">
                      <a:lumMod val="10000"/>
                    </a:schemeClr>
                  </a:solidFill>
                  <a:latin typeface="Arial" panose="020B0604020202020204" pitchFamily="34" charset="0"/>
                  <a:cs typeface="Arial" panose="020B0604020202020204" pitchFamily="34" charset="0"/>
                </a:rPr>
                <a:t>input variables</a:t>
              </a:r>
              <a:endParaRPr lang="ko-KR" altLang="en-US" sz="800">
                <a:latin typeface="Arial" panose="020B0604020202020204" pitchFamily="34" charset="0"/>
                <a:cs typeface="Arial" panose="020B0604020202020204" pitchFamily="34" charset="0"/>
              </a:endParaRPr>
            </a:p>
          </p:txBody>
        </p:sp>
        <p:grpSp>
          <p:nvGrpSpPr>
            <p:cNvPr id="69" name="Group 9">
              <a:extLst>
                <a:ext uri="{FF2B5EF4-FFF2-40B4-BE49-F238E27FC236}">
                  <a16:creationId xmlns:a16="http://schemas.microsoft.com/office/drawing/2014/main" id="{E52AFA04-522C-3454-D37E-80C8709E2172}"/>
                </a:ext>
              </a:extLst>
            </p:cNvPr>
            <p:cNvGrpSpPr/>
            <p:nvPr/>
          </p:nvGrpSpPr>
          <p:grpSpPr>
            <a:xfrm>
              <a:off x="8327691" y="4416472"/>
              <a:ext cx="1339393" cy="518642"/>
              <a:chOff x="-28134" y="5069454"/>
              <a:chExt cx="2583747" cy="1207810"/>
            </a:xfrm>
          </p:grpSpPr>
          <p:pic>
            <p:nvPicPr>
              <p:cNvPr id="102" name="Picture 6">
                <a:extLst>
                  <a:ext uri="{FF2B5EF4-FFF2-40B4-BE49-F238E27FC236}">
                    <a16:creationId xmlns:a16="http://schemas.microsoft.com/office/drawing/2014/main" id="{E14F4B6B-037E-4C51-A1EB-0D98F6E9100F}"/>
                  </a:ext>
                </a:extLst>
              </p:cNvPr>
              <p:cNvPicPr>
                <a:picLocks noChangeAspect="1" noChangeArrowheads="1"/>
              </p:cNvPicPr>
              <p:nvPr/>
            </p:nvPicPr>
            <p:blipFill>
              <a:blip r:embed="rId6" cstate="print"/>
              <a:srcRect/>
              <a:stretch>
                <a:fillRect/>
              </a:stretch>
            </p:blipFill>
            <p:spPr bwMode="auto">
              <a:xfrm>
                <a:off x="716585" y="5069454"/>
                <a:ext cx="1094306" cy="388825"/>
              </a:xfrm>
              <a:prstGeom prst="rect">
                <a:avLst/>
              </a:prstGeom>
              <a:noFill/>
              <a:ln w="9525">
                <a:noFill/>
                <a:miter lim="800000"/>
                <a:headEnd/>
                <a:tailEnd/>
              </a:ln>
              <a:effectLst/>
            </p:spPr>
          </p:pic>
          <p:sp>
            <p:nvSpPr>
              <p:cNvPr id="103" name="TextBox 102">
                <a:extLst>
                  <a:ext uri="{FF2B5EF4-FFF2-40B4-BE49-F238E27FC236}">
                    <a16:creationId xmlns:a16="http://schemas.microsoft.com/office/drawing/2014/main" id="{6B3138F2-718A-03D3-7C1A-3920EC83FDBB}"/>
                  </a:ext>
                </a:extLst>
              </p:cNvPr>
              <p:cNvSpPr txBox="1"/>
              <p:nvPr/>
            </p:nvSpPr>
            <p:spPr>
              <a:xfrm>
                <a:off x="-28134" y="5440895"/>
                <a:ext cx="2583747" cy="836369"/>
              </a:xfrm>
              <a:prstGeom prst="rect">
                <a:avLst/>
              </a:prstGeom>
              <a:noFill/>
            </p:spPr>
            <p:txBody>
              <a:bodyPr wrap="square" rtlCol="0">
                <a:spAutoFit/>
              </a:bodyPr>
              <a:lstStyle/>
              <a:p>
                <a:pPr algn="ctr"/>
                <a:r>
                  <a:rPr lang="en-CA" altLang="ko-KR" sz="800" b="1" dirty="0">
                    <a:latin typeface="Arial" panose="020B0604020202020204" pitchFamily="34" charset="0"/>
                    <a:cs typeface="Arial" panose="020B0604020202020204" pitchFamily="34" charset="0"/>
                  </a:rPr>
                  <a:t>Estimated AOD</a:t>
                </a:r>
                <a:br>
                  <a:rPr lang="en-CA" altLang="ko-KR" sz="800" b="1" dirty="0">
                    <a:latin typeface="Arial" panose="020B0604020202020204" pitchFamily="34" charset="0"/>
                    <a:cs typeface="Arial" panose="020B0604020202020204" pitchFamily="34" charset="0"/>
                  </a:rPr>
                </a:br>
                <a:r>
                  <a:rPr lang="en-CA" altLang="ko-KR" sz="800" dirty="0">
                    <a:latin typeface="Arial" panose="020B0604020202020204" pitchFamily="34" charset="0"/>
                    <a:cs typeface="Arial" panose="020B0604020202020204" pitchFamily="34" charset="0"/>
                  </a:rPr>
                  <a:t>(hourly, 12 km)</a:t>
                </a:r>
                <a:endParaRPr lang="en-US" altLang="ko-KR" sz="800" dirty="0">
                  <a:latin typeface="Arial" panose="020B0604020202020204" pitchFamily="34" charset="0"/>
                  <a:cs typeface="Arial" panose="020B0604020202020204" pitchFamily="34" charset="0"/>
                </a:endParaRPr>
              </a:p>
            </p:txBody>
          </p:sp>
        </p:grpSp>
        <p:cxnSp>
          <p:nvCxnSpPr>
            <p:cNvPr id="70" name="직선 화살표 연결선 69">
              <a:extLst>
                <a:ext uri="{FF2B5EF4-FFF2-40B4-BE49-F238E27FC236}">
                  <a16:creationId xmlns:a16="http://schemas.microsoft.com/office/drawing/2014/main" id="{0A34CDCB-5C81-4E80-32EB-1E219AE38E3B}"/>
                </a:ext>
              </a:extLst>
            </p:cNvPr>
            <p:cNvCxnSpPr>
              <a:cxnSpLocks/>
              <a:stCxn id="75" idx="2"/>
              <a:endCxn id="102" idx="0"/>
            </p:cNvCxnSpPr>
            <p:nvPr/>
          </p:nvCxnSpPr>
          <p:spPr>
            <a:xfrm>
              <a:off x="8995060" y="4108415"/>
              <a:ext cx="2327" cy="30805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71" name="TextBox 70">
              <a:extLst>
                <a:ext uri="{FF2B5EF4-FFF2-40B4-BE49-F238E27FC236}">
                  <a16:creationId xmlns:a16="http://schemas.microsoft.com/office/drawing/2014/main" id="{F16766FE-D077-1838-ED6E-41903C9B7226}"/>
                </a:ext>
              </a:extLst>
            </p:cNvPr>
            <p:cNvSpPr txBox="1"/>
            <p:nvPr/>
          </p:nvSpPr>
          <p:spPr>
            <a:xfrm>
              <a:off x="10397860" y="2493328"/>
              <a:ext cx="1038402" cy="359144"/>
            </a:xfrm>
            <a:prstGeom prst="rect">
              <a:avLst/>
            </a:prstGeom>
            <a:noFill/>
          </p:spPr>
          <p:txBody>
            <a:bodyPr wrap="square" rtlCol="0">
              <a:spAutoFit/>
            </a:bodyPr>
            <a:lstStyle/>
            <a:p>
              <a:pPr algn="ctr"/>
              <a:r>
                <a:rPr lang="en-CA" altLang="ko-KR" sz="800" b="1">
                  <a:latin typeface="Arial" panose="020B0604020202020204" pitchFamily="34" charset="0"/>
                  <a:cs typeface="Arial" panose="020B0604020202020204" pitchFamily="34" charset="0"/>
                </a:rPr>
                <a:t>AERONET AOD </a:t>
              </a:r>
              <a:br>
                <a:rPr lang="en-CA" altLang="ko-KR" sz="800" b="1">
                  <a:latin typeface="Arial" panose="020B0604020202020204" pitchFamily="34" charset="0"/>
                  <a:cs typeface="Arial" panose="020B0604020202020204" pitchFamily="34" charset="0"/>
                </a:rPr>
              </a:br>
              <a:r>
                <a:rPr lang="en-CA" altLang="ko-KR" sz="800">
                  <a:latin typeface="Arial" panose="020B0604020202020204" pitchFamily="34" charset="0"/>
                  <a:cs typeface="Arial" panose="020B0604020202020204" pitchFamily="34" charset="0"/>
                </a:rPr>
                <a:t>(solar, lunar)</a:t>
              </a:r>
              <a:endParaRPr lang="en-US" altLang="ko-KR" sz="80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CB981046-C443-3912-8D0F-E4C9EC6F79C8}"/>
                </a:ext>
              </a:extLst>
            </p:cNvPr>
            <p:cNvSpPr txBox="1"/>
            <p:nvPr/>
          </p:nvSpPr>
          <p:spPr>
            <a:xfrm>
              <a:off x="9866081" y="3860853"/>
              <a:ext cx="1292441" cy="212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ko-KR" sz="800" i="1">
                  <a:solidFill>
                    <a:schemeClr val="bg2">
                      <a:lumMod val="10000"/>
                    </a:schemeClr>
                  </a:solidFill>
                  <a:latin typeface="Arial" panose="020B0604020202020204" pitchFamily="34" charset="0"/>
                  <a:cs typeface="Arial" panose="020B0604020202020204" pitchFamily="34" charset="0"/>
                </a:rPr>
                <a:t>target variable</a:t>
              </a:r>
              <a:endParaRPr lang="ko-KR" altLang="en-US" sz="800">
                <a:latin typeface="Arial" panose="020B0604020202020204" pitchFamily="34" charset="0"/>
                <a:cs typeface="Arial" panose="020B0604020202020204" pitchFamily="34" charset="0"/>
              </a:endParaRPr>
            </a:p>
          </p:txBody>
        </p:sp>
        <p:cxnSp>
          <p:nvCxnSpPr>
            <p:cNvPr id="73" name="연결선: 꺾임 72">
              <a:extLst>
                <a:ext uri="{FF2B5EF4-FFF2-40B4-BE49-F238E27FC236}">
                  <a16:creationId xmlns:a16="http://schemas.microsoft.com/office/drawing/2014/main" id="{A4A731B3-C7ED-6C78-5055-F0332468B869}"/>
                </a:ext>
              </a:extLst>
            </p:cNvPr>
            <p:cNvCxnSpPr>
              <a:cxnSpLocks/>
              <a:stCxn id="71" idx="2"/>
              <a:endCxn id="75" idx="3"/>
            </p:cNvCxnSpPr>
            <p:nvPr/>
          </p:nvCxnSpPr>
          <p:spPr>
            <a:xfrm rot="5400000">
              <a:off x="9964051" y="2903627"/>
              <a:ext cx="1004167" cy="901854"/>
            </a:xfrm>
            <a:prstGeom prst="bent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75" name="직사각형 74">
              <a:extLst>
                <a:ext uri="{FF2B5EF4-FFF2-40B4-BE49-F238E27FC236}">
                  <a16:creationId xmlns:a16="http://schemas.microsoft.com/office/drawing/2014/main" id="{37A4D4B4-F018-41B2-A62F-AC11CF96ABD8}"/>
                </a:ext>
              </a:extLst>
            </p:cNvPr>
            <p:cNvSpPr/>
            <p:nvPr/>
          </p:nvSpPr>
          <p:spPr>
            <a:xfrm>
              <a:off x="7974912" y="3604862"/>
              <a:ext cx="2040295" cy="5035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8F8EED5A-1FBB-4D27-436C-79609ABD0FA4}"/>
                </a:ext>
              </a:extLst>
            </p:cNvPr>
            <p:cNvSpPr txBox="1"/>
            <p:nvPr/>
          </p:nvSpPr>
          <p:spPr>
            <a:xfrm>
              <a:off x="7991694" y="3616503"/>
              <a:ext cx="2073297" cy="469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900" b="1">
                  <a:solidFill>
                    <a:schemeClr val="bg2">
                      <a:lumMod val="10000"/>
                    </a:schemeClr>
                  </a:solidFill>
                  <a:latin typeface="Arial" panose="020B0604020202020204" pitchFamily="34" charset="0"/>
                  <a:cs typeface="Arial" panose="020B0604020202020204" pitchFamily="34" charset="0"/>
                </a:rPr>
                <a:t>Machine learning based model</a:t>
              </a:r>
            </a:p>
            <a:p>
              <a:pPr marL="171450" indent="-171450">
                <a:buFont typeface="Arial" panose="020B0604020202020204" pitchFamily="34" charset="0"/>
                <a:buChar char="•"/>
              </a:pPr>
              <a:r>
                <a:rPr lang="en-US" altLang="ko-KR" sz="800" b="1">
                  <a:solidFill>
                    <a:srgbClr val="FF0000"/>
                  </a:solidFill>
                  <a:latin typeface="Arial" panose="020B0604020202020204" pitchFamily="34" charset="0"/>
                  <a:cs typeface="Arial" panose="020B0604020202020204" pitchFamily="34" charset="0"/>
                </a:rPr>
                <a:t>LightGBM </a:t>
              </a:r>
              <a:br>
                <a:rPr lang="en-US" altLang="ko-KR" sz="800" b="1">
                  <a:solidFill>
                    <a:srgbClr val="FF0000"/>
                  </a:solidFill>
                  <a:latin typeface="Arial" panose="020B0604020202020204" pitchFamily="34" charset="0"/>
                  <a:cs typeface="Arial" panose="020B0604020202020204" pitchFamily="34" charset="0"/>
                </a:rPr>
              </a:br>
              <a:r>
                <a:rPr lang="en-US" altLang="ko-KR" sz="800" b="1">
                  <a:solidFill>
                    <a:srgbClr val="FF0000"/>
                  </a:solidFill>
                  <a:latin typeface="Arial" panose="020B0604020202020204" pitchFamily="34" charset="0"/>
                  <a:cs typeface="Arial" panose="020B0604020202020204" pitchFamily="34" charset="0"/>
                </a:rPr>
                <a:t>(Light Gradient Boosting Machine)</a:t>
              </a:r>
              <a:endParaRPr lang="ko-KR" altLang="en-US" sz="800" b="1">
                <a:solidFill>
                  <a:srgbClr val="FF0000"/>
                </a:solidFill>
                <a:latin typeface="Arial" panose="020B0604020202020204" pitchFamily="34" charset="0"/>
                <a:cs typeface="Arial" panose="020B0604020202020204" pitchFamily="34" charset="0"/>
              </a:endParaRPr>
            </a:p>
          </p:txBody>
        </p:sp>
        <p:pic>
          <p:nvPicPr>
            <p:cNvPr id="77" name="Picture 22">
              <a:extLst>
                <a:ext uri="{FF2B5EF4-FFF2-40B4-BE49-F238E27FC236}">
                  <a16:creationId xmlns:a16="http://schemas.microsoft.com/office/drawing/2014/main" id="{ADC82326-384B-B84A-041B-635539C57CF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84" b="95349" l="4358" r="92890">
                          <a14:foregroundMark x1="16972" y1="34884" x2="79358" y2="68023"/>
                          <a14:foregroundMark x1="75459" y1="61047" x2="83716" y2="76744"/>
                          <a14:foregroundMark x1="91514" y1="94186" x2="90138" y2="87791"/>
                          <a14:foregroundMark x1="93119" y1="95349" x2="91514" y2="87791"/>
                          <a14:foregroundMark x1="14220" y1="17442" x2="4817" y2="58140"/>
                          <a14:foregroundMark x1="12615" y1="19186" x2="60780" y2="41279"/>
                          <a14:foregroundMark x1="21330" y1="17442" x2="12615" y2="16279"/>
                          <a14:foregroundMark x1="15596" y1="16279" x2="37615" y2="25000"/>
                          <a14:foregroundMark x1="12615" y1="10465" x2="65367" y2="42442"/>
                          <a14:foregroundMark x1="65367" y1="42442" x2="83716" y2="38953"/>
                          <a14:foregroundMark x1="54128" y1="33721" x2="86697" y2="50000"/>
                          <a14:foregroundMark x1="72018" y1="44767" x2="22018" y2="13953"/>
                          <a14:foregroundMark x1="22018" y1="13953" x2="67661" y2="52326"/>
                          <a14:foregroundMark x1="35550" y1="20349" x2="43349" y2="25000"/>
                          <a14:foregroundMark x1="52064" y1="36047" x2="70642" y2="37209"/>
                          <a14:foregroundMark x1="88332" y1="94012" x2="91514" y2="95349"/>
                          <a14:foregroundMark x1="4358" y1="58721" x2="76703" y2="89125"/>
                          <a14:foregroundMark x1="81881" y1="51163" x2="91055" y2="88953"/>
                          <a14:backgroundMark x1="4817" y1="75581" x2="45413" y2="90116"/>
                          <a14:backgroundMark x1="51606" y1="90698" x2="69495" y2="98256"/>
                          <a14:backgroundMark x1="74541" y1="97093" x2="82339" y2="99419"/>
                          <a14:backgroundMark x1="81651" y1="95930" x2="86697" y2="99419"/>
                          <a14:backgroundMark x1="77523" y1="97674" x2="80505" y2="99419"/>
                        </a14:backgroundRemoval>
                      </a14:imgEffect>
                    </a14:imgLayer>
                  </a14:imgProps>
                </a:ext>
                <a:ext uri="{28A0092B-C50C-407E-A947-70E740481C1C}">
                  <a14:useLocalDpi xmlns:a14="http://schemas.microsoft.com/office/drawing/2010/main" val="0"/>
                </a:ext>
              </a:extLst>
            </a:blip>
            <a:stretch>
              <a:fillRect/>
            </a:stretch>
          </p:blipFill>
          <p:spPr>
            <a:xfrm>
              <a:off x="10627367" y="2270653"/>
              <a:ext cx="592673" cy="252995"/>
            </a:xfrm>
            <a:prstGeom prst="rect">
              <a:avLst/>
            </a:prstGeom>
          </p:spPr>
        </p:pic>
        <p:grpSp>
          <p:nvGrpSpPr>
            <p:cNvPr id="87" name="그룹 86">
              <a:extLst>
                <a:ext uri="{FF2B5EF4-FFF2-40B4-BE49-F238E27FC236}">
                  <a16:creationId xmlns:a16="http://schemas.microsoft.com/office/drawing/2014/main" id="{ED041EFC-355E-16DF-491A-9CB87EC48312}"/>
                </a:ext>
              </a:extLst>
            </p:cNvPr>
            <p:cNvGrpSpPr/>
            <p:nvPr/>
          </p:nvGrpSpPr>
          <p:grpSpPr>
            <a:xfrm>
              <a:off x="7729999" y="2031004"/>
              <a:ext cx="869323" cy="418427"/>
              <a:chOff x="4612910" y="2849460"/>
              <a:chExt cx="1307877" cy="504376"/>
            </a:xfrm>
          </p:grpSpPr>
          <p:sp>
            <p:nvSpPr>
              <p:cNvPr id="100" name="평행 사변형 99">
                <a:extLst>
                  <a:ext uri="{FF2B5EF4-FFF2-40B4-BE49-F238E27FC236}">
                    <a16:creationId xmlns:a16="http://schemas.microsoft.com/office/drawing/2014/main" id="{4CA277B6-3DFD-A8F0-790A-BDA966A471B5}"/>
                  </a:ext>
                </a:extLst>
              </p:cNvPr>
              <p:cNvSpPr/>
              <p:nvPr/>
            </p:nvSpPr>
            <p:spPr>
              <a:xfrm>
                <a:off x="4612910" y="2849460"/>
                <a:ext cx="1307877" cy="504376"/>
              </a:xfrm>
              <a:prstGeom prst="parallelogram">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9948553E-8AB7-6675-C2CA-F388F1E9A9DF}"/>
                  </a:ext>
                </a:extLst>
              </p:cNvPr>
              <p:cNvSpPr txBox="1"/>
              <p:nvPr/>
            </p:nvSpPr>
            <p:spPr>
              <a:xfrm>
                <a:off x="4620232" y="2887652"/>
                <a:ext cx="1253713" cy="415757"/>
              </a:xfrm>
              <a:prstGeom prst="rect">
                <a:avLst/>
              </a:prstGeom>
              <a:noFill/>
            </p:spPr>
            <p:txBody>
              <a:bodyPr wrap="square" rtlCol="0" anchor="ctr">
                <a:spAutoFit/>
              </a:bodyPr>
              <a:lstStyle/>
              <a:p>
                <a:pPr algn="ctr" defTabSz="2438338" latinLnBrk="0" hangingPunct="0"/>
                <a:r>
                  <a:rPr lang="en-US" altLang="ko-KR" sz="800" b="1">
                    <a:solidFill>
                      <a:srgbClr val="0070C0"/>
                    </a:solidFill>
                    <a:latin typeface="Arial" panose="020B0604020202020204" pitchFamily="34" charset="0"/>
                    <a:cs typeface="Arial" panose="020B0604020202020204" pitchFamily="34" charset="0"/>
                  </a:rPr>
                  <a:t>GK-2A L1B</a:t>
                </a:r>
              </a:p>
              <a:p>
                <a:pPr algn="ctr" defTabSz="2438338" latinLnBrk="0" hangingPunct="0"/>
                <a:r>
                  <a:rPr lang="en-US" altLang="ko-KR" sz="700">
                    <a:solidFill>
                      <a:srgbClr val="0070C0"/>
                    </a:solidFill>
                    <a:latin typeface="Arial" panose="020B0604020202020204" pitchFamily="34" charset="0"/>
                    <a:cs typeface="Arial" panose="020B0604020202020204" pitchFamily="34" charset="0"/>
                  </a:rPr>
                  <a:t>BT variables</a:t>
                </a:r>
              </a:p>
            </p:txBody>
          </p:sp>
        </p:grpSp>
        <p:grpSp>
          <p:nvGrpSpPr>
            <p:cNvPr id="88" name="그룹 87">
              <a:extLst>
                <a:ext uri="{FF2B5EF4-FFF2-40B4-BE49-F238E27FC236}">
                  <a16:creationId xmlns:a16="http://schemas.microsoft.com/office/drawing/2014/main" id="{709161C2-1D37-1926-2F77-CC1F58A7AD49}"/>
                </a:ext>
              </a:extLst>
            </p:cNvPr>
            <p:cNvGrpSpPr/>
            <p:nvPr/>
          </p:nvGrpSpPr>
          <p:grpSpPr>
            <a:xfrm>
              <a:off x="7732724" y="2491097"/>
              <a:ext cx="823760" cy="418429"/>
              <a:chOff x="5769946" y="2863354"/>
              <a:chExt cx="1239328" cy="504376"/>
            </a:xfrm>
          </p:grpSpPr>
          <p:sp>
            <p:nvSpPr>
              <p:cNvPr id="98" name="평행 사변형 97">
                <a:extLst>
                  <a:ext uri="{FF2B5EF4-FFF2-40B4-BE49-F238E27FC236}">
                    <a16:creationId xmlns:a16="http://schemas.microsoft.com/office/drawing/2014/main" id="{41F651AE-BCFB-B96B-E120-AA0F757C738F}"/>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CB7EE941-A9D7-FF32-1711-405ADDEEA055}"/>
                  </a:ext>
                </a:extLst>
              </p:cNvPr>
              <p:cNvSpPr txBox="1"/>
              <p:nvPr/>
            </p:nvSpPr>
            <p:spPr>
              <a:xfrm>
                <a:off x="5809867" y="2925444"/>
                <a:ext cx="1171715" cy="415755"/>
              </a:xfrm>
              <a:prstGeom prst="rect">
                <a:avLst/>
              </a:prstGeom>
              <a:noFill/>
            </p:spPr>
            <p:txBody>
              <a:bodyPr wrap="square" rtlCol="0" anchor="ctr">
                <a:spAutoFit/>
              </a:bodyPr>
              <a:lstStyle/>
              <a:p>
                <a:pPr algn="ctr" defTabSz="2438338" latinLnBrk="0" hangingPunct="0"/>
                <a:r>
                  <a:rPr lang="en-US" altLang="ko-KR" sz="800" b="1">
                    <a:solidFill>
                      <a:schemeClr val="tx1">
                        <a:lumMod val="50000"/>
                      </a:schemeClr>
                    </a:solidFill>
                    <a:latin typeface="Arial" panose="020B0604020202020204" pitchFamily="34" charset="0"/>
                    <a:cs typeface="Arial" panose="020B0604020202020204" pitchFamily="34" charset="0"/>
                  </a:rPr>
                  <a:t>MODIS</a:t>
                </a:r>
              </a:p>
              <a:p>
                <a:pPr algn="ctr" defTabSz="2438338" latinLnBrk="0" hangingPunct="0"/>
                <a:r>
                  <a:rPr lang="en-US" altLang="ko-KR" sz="700">
                    <a:solidFill>
                      <a:schemeClr val="tx1">
                        <a:lumMod val="50000"/>
                      </a:schemeClr>
                    </a:solidFill>
                    <a:latin typeface="Arial" panose="020B0604020202020204" pitchFamily="34" charset="0"/>
                    <a:cs typeface="Arial" panose="020B0604020202020204" pitchFamily="34" charset="0"/>
                  </a:rPr>
                  <a:t>LC, NDVI</a:t>
                </a:r>
              </a:p>
            </p:txBody>
          </p:sp>
        </p:grpSp>
        <p:grpSp>
          <p:nvGrpSpPr>
            <p:cNvPr id="89" name="그룹 88">
              <a:extLst>
                <a:ext uri="{FF2B5EF4-FFF2-40B4-BE49-F238E27FC236}">
                  <a16:creationId xmlns:a16="http://schemas.microsoft.com/office/drawing/2014/main" id="{5EFF4A1B-D7AF-FEDE-D9C6-7B2BC78E3C44}"/>
                </a:ext>
              </a:extLst>
            </p:cNvPr>
            <p:cNvGrpSpPr/>
            <p:nvPr/>
          </p:nvGrpSpPr>
          <p:grpSpPr>
            <a:xfrm>
              <a:off x="8522770" y="2035658"/>
              <a:ext cx="823456" cy="418428"/>
              <a:chOff x="4655088" y="2854965"/>
              <a:chExt cx="1238868" cy="504377"/>
            </a:xfrm>
          </p:grpSpPr>
          <p:sp>
            <p:nvSpPr>
              <p:cNvPr id="96" name="평행 사변형 95">
                <a:extLst>
                  <a:ext uri="{FF2B5EF4-FFF2-40B4-BE49-F238E27FC236}">
                    <a16:creationId xmlns:a16="http://schemas.microsoft.com/office/drawing/2014/main" id="{C5EA1DF1-52E8-503E-F163-064B5F5BA6D5}"/>
                  </a:ext>
                </a:extLst>
              </p:cNvPr>
              <p:cNvSpPr/>
              <p:nvPr/>
            </p:nvSpPr>
            <p:spPr>
              <a:xfrm>
                <a:off x="4658689" y="2854965"/>
                <a:ext cx="1235267" cy="504377"/>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1DDDC622-5B0C-2140-CB4C-F474DCFA8636}"/>
                  </a:ext>
                </a:extLst>
              </p:cNvPr>
              <p:cNvSpPr txBox="1"/>
              <p:nvPr/>
            </p:nvSpPr>
            <p:spPr>
              <a:xfrm>
                <a:off x="4655088" y="2915972"/>
                <a:ext cx="1208687" cy="415757"/>
              </a:xfrm>
              <a:prstGeom prst="rect">
                <a:avLst/>
              </a:prstGeom>
              <a:noFill/>
            </p:spPr>
            <p:txBody>
              <a:bodyPr wrap="square" rtlCol="0" anchor="ctr">
                <a:spAutoFit/>
              </a:bodyPr>
              <a:lstStyle/>
              <a:p>
                <a:pPr algn="ctr" defTabSz="2438338" latinLnBrk="0" hangingPunct="0"/>
                <a:r>
                  <a:rPr lang="en-US" altLang="ko-KR" sz="800" b="1">
                    <a:latin typeface="Arial" panose="020B0604020202020204" pitchFamily="34" charset="0"/>
                    <a:cs typeface="Arial" panose="020B0604020202020204" pitchFamily="34" charset="0"/>
                  </a:rPr>
                  <a:t>GK-2A L2</a:t>
                </a:r>
              </a:p>
              <a:p>
                <a:pPr algn="ctr" defTabSz="2438338" latinLnBrk="0" hangingPunct="0"/>
                <a:r>
                  <a:rPr lang="en-US" altLang="ko-KR" sz="700">
                    <a:latin typeface="Arial" panose="020B0604020202020204" pitchFamily="34" charset="0"/>
                    <a:cs typeface="Arial" panose="020B0604020202020204" pitchFamily="34" charset="0"/>
                  </a:rPr>
                  <a:t>TPW, cloud</a:t>
                </a:r>
              </a:p>
            </p:txBody>
          </p:sp>
        </p:grpSp>
        <p:grpSp>
          <p:nvGrpSpPr>
            <p:cNvPr id="90" name="그룹 89">
              <a:extLst>
                <a:ext uri="{FF2B5EF4-FFF2-40B4-BE49-F238E27FC236}">
                  <a16:creationId xmlns:a16="http://schemas.microsoft.com/office/drawing/2014/main" id="{8E2DA6E8-C4DE-450F-D17A-D433926EA22D}"/>
                </a:ext>
              </a:extLst>
            </p:cNvPr>
            <p:cNvGrpSpPr/>
            <p:nvPr/>
          </p:nvGrpSpPr>
          <p:grpSpPr>
            <a:xfrm>
              <a:off x="9205637" y="2491169"/>
              <a:ext cx="1048492" cy="418427"/>
              <a:chOff x="5690173" y="2863354"/>
              <a:chExt cx="1369735" cy="504376"/>
            </a:xfrm>
          </p:grpSpPr>
          <p:sp>
            <p:nvSpPr>
              <p:cNvPr id="94" name="평행 사변형 93">
                <a:extLst>
                  <a:ext uri="{FF2B5EF4-FFF2-40B4-BE49-F238E27FC236}">
                    <a16:creationId xmlns:a16="http://schemas.microsoft.com/office/drawing/2014/main" id="{6D1CA5BA-320A-92E5-AD7F-A526F104F3D6}"/>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64D353FE-7989-5615-FE0D-B28B535B356E}"/>
                  </a:ext>
                </a:extLst>
              </p:cNvPr>
              <p:cNvSpPr txBox="1"/>
              <p:nvPr/>
            </p:nvSpPr>
            <p:spPr>
              <a:xfrm>
                <a:off x="5690173" y="2914023"/>
                <a:ext cx="1369735" cy="415758"/>
              </a:xfrm>
              <a:prstGeom prst="rect">
                <a:avLst/>
              </a:prstGeom>
              <a:noFill/>
            </p:spPr>
            <p:txBody>
              <a:bodyPr wrap="square" rtlCol="0" anchor="ctr">
                <a:spAutoFit/>
              </a:bodyPr>
              <a:lstStyle/>
              <a:p>
                <a:pPr algn="ctr" defTabSz="2438338" latinLnBrk="0" hangingPunct="0"/>
                <a:r>
                  <a:rPr lang="en-US" altLang="ko-KR" sz="800" b="1">
                    <a:solidFill>
                      <a:schemeClr val="tx1">
                        <a:lumMod val="50000"/>
                      </a:schemeClr>
                    </a:solidFill>
                    <a:latin typeface="Arial" panose="020B0604020202020204" pitchFamily="34" charset="0"/>
                    <a:cs typeface="Arial" panose="020B0604020202020204" pitchFamily="34" charset="0"/>
                  </a:rPr>
                  <a:t>Auxilairy data</a:t>
                </a:r>
              </a:p>
              <a:p>
                <a:pPr algn="ctr" defTabSz="2438338" latinLnBrk="0" hangingPunct="0"/>
                <a:r>
                  <a:rPr lang="en-US" altLang="ko-KR" sz="700">
                    <a:solidFill>
                      <a:schemeClr val="tx1">
                        <a:lumMod val="50000"/>
                      </a:schemeClr>
                    </a:solidFill>
                    <a:latin typeface="Arial" panose="020B0604020202020204" pitchFamily="34" charset="0"/>
                    <a:cs typeface="Arial" panose="020B0604020202020204" pitchFamily="34" charset="0"/>
                  </a:rPr>
                  <a:t>SZA, DOY, HOD</a:t>
                </a:r>
                <a:endParaRPr lang="en-US" altLang="ko-KR" sz="600">
                  <a:solidFill>
                    <a:schemeClr val="tx1">
                      <a:lumMod val="50000"/>
                    </a:schemeClr>
                  </a:solidFill>
                  <a:latin typeface="Arial" panose="020B0604020202020204" pitchFamily="34" charset="0"/>
                  <a:cs typeface="Arial" panose="020B0604020202020204" pitchFamily="34" charset="0"/>
                </a:endParaRPr>
              </a:p>
            </p:txBody>
          </p:sp>
        </p:grpSp>
        <p:grpSp>
          <p:nvGrpSpPr>
            <p:cNvPr id="91" name="그룹 90">
              <a:extLst>
                <a:ext uri="{FF2B5EF4-FFF2-40B4-BE49-F238E27FC236}">
                  <a16:creationId xmlns:a16="http://schemas.microsoft.com/office/drawing/2014/main" id="{003FCC70-4B84-1105-1055-7C5E241B0C1F}"/>
                </a:ext>
              </a:extLst>
            </p:cNvPr>
            <p:cNvGrpSpPr/>
            <p:nvPr/>
          </p:nvGrpSpPr>
          <p:grpSpPr>
            <a:xfrm>
              <a:off x="8494280" y="2491188"/>
              <a:ext cx="844043" cy="418430"/>
              <a:chOff x="5762755" y="2863354"/>
              <a:chExt cx="1269843" cy="504376"/>
            </a:xfrm>
          </p:grpSpPr>
          <p:sp>
            <p:nvSpPr>
              <p:cNvPr id="92" name="평행 사변형 91">
                <a:extLst>
                  <a:ext uri="{FF2B5EF4-FFF2-40B4-BE49-F238E27FC236}">
                    <a16:creationId xmlns:a16="http://schemas.microsoft.com/office/drawing/2014/main" id="{870E1F01-3EED-46BD-FD89-9612445BF893}"/>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7CCF829E-BDC6-B712-FD37-4944099ADC4D}"/>
                  </a:ext>
                </a:extLst>
              </p:cNvPr>
              <p:cNvSpPr txBox="1"/>
              <p:nvPr/>
            </p:nvSpPr>
            <p:spPr>
              <a:xfrm>
                <a:off x="5762755" y="2923174"/>
                <a:ext cx="1269843" cy="415754"/>
              </a:xfrm>
              <a:prstGeom prst="rect">
                <a:avLst/>
              </a:prstGeom>
              <a:noFill/>
            </p:spPr>
            <p:txBody>
              <a:bodyPr wrap="square" rtlCol="0" anchor="ctr">
                <a:spAutoFit/>
              </a:bodyPr>
              <a:lstStyle/>
              <a:p>
                <a:pPr algn="ctr" defTabSz="2438338" latinLnBrk="0" hangingPunct="0"/>
                <a:r>
                  <a:rPr lang="en-US" altLang="ko-KR" sz="800" b="1">
                    <a:solidFill>
                      <a:schemeClr val="tx1">
                        <a:lumMod val="50000"/>
                      </a:schemeClr>
                    </a:solidFill>
                    <a:latin typeface="Arial" panose="020B0604020202020204" pitchFamily="34" charset="0"/>
                    <a:cs typeface="Arial" panose="020B0604020202020204" pitchFamily="34" charset="0"/>
                  </a:rPr>
                  <a:t>JAXA/ALOS</a:t>
                </a:r>
              </a:p>
              <a:p>
                <a:pPr algn="ctr" defTabSz="2438338" latinLnBrk="0" hangingPunct="0"/>
                <a:r>
                  <a:rPr lang="en-US" altLang="ko-KR" sz="700">
                    <a:solidFill>
                      <a:schemeClr val="tx1">
                        <a:lumMod val="50000"/>
                      </a:schemeClr>
                    </a:solidFill>
                    <a:latin typeface="Arial" panose="020B0604020202020204" pitchFamily="34" charset="0"/>
                    <a:cs typeface="Arial" panose="020B0604020202020204" pitchFamily="34" charset="0"/>
                  </a:rPr>
                  <a:t>DSM</a:t>
                </a:r>
              </a:p>
            </p:txBody>
          </p:sp>
        </p:grpSp>
        <p:sp>
          <p:nvSpPr>
            <p:cNvPr id="79" name="TextBox 78">
              <a:extLst>
                <a:ext uri="{FF2B5EF4-FFF2-40B4-BE49-F238E27FC236}">
                  <a16:creationId xmlns:a16="http://schemas.microsoft.com/office/drawing/2014/main" id="{D905F796-F3D6-2D8B-F048-C6FD8E29CFF4}"/>
                </a:ext>
              </a:extLst>
            </p:cNvPr>
            <p:cNvSpPr txBox="1"/>
            <p:nvPr/>
          </p:nvSpPr>
          <p:spPr>
            <a:xfrm>
              <a:off x="6662864" y="1749529"/>
              <a:ext cx="1194716" cy="2095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800" b="1" i="1">
                  <a:solidFill>
                    <a:schemeClr val="accent6">
                      <a:lumMod val="75000"/>
                    </a:schemeClr>
                  </a:solidFill>
                  <a:latin typeface="Arial" panose="020B0604020202020204" pitchFamily="34" charset="0"/>
                  <a:cs typeface="Arial" panose="020B0604020202020204" pitchFamily="34" charset="0"/>
                </a:rPr>
                <a:t>Daytime TOA model</a:t>
              </a:r>
              <a:endParaRPr lang="ko-KR" altLang="en-US" sz="800">
                <a:solidFill>
                  <a:schemeClr val="accent6">
                    <a:lumMod val="75000"/>
                  </a:schemeClr>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310789E0-A8DC-AC25-AA77-19D363AB616E}"/>
                </a:ext>
              </a:extLst>
            </p:cNvPr>
            <p:cNvSpPr txBox="1"/>
            <p:nvPr/>
          </p:nvSpPr>
          <p:spPr>
            <a:xfrm>
              <a:off x="7772102" y="1762778"/>
              <a:ext cx="1277953"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altLang="ko-KR" sz="800" b="1" i="1">
                  <a:solidFill>
                    <a:schemeClr val="accent5">
                      <a:lumMod val="75000"/>
                    </a:schemeClr>
                  </a:solidFill>
                  <a:latin typeface="Arial" panose="020B0604020202020204" pitchFamily="34" charset="0"/>
                  <a:cs typeface="Arial" panose="020B0604020202020204" pitchFamily="34" charset="0"/>
                </a:rPr>
                <a:t>All-day BT model</a:t>
              </a:r>
              <a:endParaRPr lang="ko-KR" altLang="en-US" sz="800">
                <a:latin typeface="Arial" panose="020B0604020202020204" pitchFamily="34" charset="0"/>
                <a:cs typeface="Arial" panose="020B0604020202020204" pitchFamily="34" charset="0"/>
              </a:endParaRPr>
            </a:p>
          </p:txBody>
        </p:sp>
        <p:sp>
          <p:nvSpPr>
            <p:cNvPr id="81" name="사각형: 둥근 모서리 104">
              <a:extLst>
                <a:ext uri="{FF2B5EF4-FFF2-40B4-BE49-F238E27FC236}">
                  <a16:creationId xmlns:a16="http://schemas.microsoft.com/office/drawing/2014/main" id="{97893B66-A318-D206-57F4-8B97377C5CFD}"/>
                </a:ext>
              </a:extLst>
            </p:cNvPr>
            <p:cNvSpPr/>
            <p:nvPr/>
          </p:nvSpPr>
          <p:spPr>
            <a:xfrm>
              <a:off x="6662863" y="1962406"/>
              <a:ext cx="3682215" cy="981732"/>
            </a:xfrm>
            <a:prstGeom prst="roundRect">
              <a:avLst>
                <a:gd name="adj" fmla="val 11230"/>
              </a:avLst>
            </a:prstGeom>
            <a:noFill/>
            <a:ln w="19050">
              <a:solidFill>
                <a:schemeClr val="bg2">
                  <a:lumMod val="90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nvGrpSpPr>
            <p:cNvPr id="32" name="그룹 31">
              <a:extLst>
                <a:ext uri="{FF2B5EF4-FFF2-40B4-BE49-F238E27FC236}">
                  <a16:creationId xmlns:a16="http://schemas.microsoft.com/office/drawing/2014/main" id="{D7AB9BA3-A4AC-6EDF-FAD9-F4DC4465335C}"/>
                </a:ext>
              </a:extLst>
            </p:cNvPr>
            <p:cNvGrpSpPr/>
            <p:nvPr/>
          </p:nvGrpSpPr>
          <p:grpSpPr>
            <a:xfrm>
              <a:off x="6708970" y="2015112"/>
              <a:ext cx="865051" cy="459880"/>
              <a:chOff x="6637530" y="2015112"/>
              <a:chExt cx="865051" cy="459880"/>
            </a:xfrm>
          </p:grpSpPr>
          <p:sp>
            <p:nvSpPr>
              <p:cNvPr id="82" name="평행 사변형 81">
                <a:extLst>
                  <a:ext uri="{FF2B5EF4-FFF2-40B4-BE49-F238E27FC236}">
                    <a16:creationId xmlns:a16="http://schemas.microsoft.com/office/drawing/2014/main" id="{21969876-182E-717D-F163-FD3D171D9900}"/>
                  </a:ext>
                </a:extLst>
              </p:cNvPr>
              <p:cNvSpPr/>
              <p:nvPr/>
            </p:nvSpPr>
            <p:spPr>
              <a:xfrm>
                <a:off x="6637530" y="2027797"/>
                <a:ext cx="865051" cy="418428"/>
              </a:xfrm>
              <a:prstGeom prst="parallelogram">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895E5DA1-D3C6-3E67-4FDE-A63E513AC1D9}"/>
                  </a:ext>
                </a:extLst>
              </p:cNvPr>
              <p:cNvSpPr txBox="1"/>
              <p:nvPr/>
            </p:nvSpPr>
            <p:spPr>
              <a:xfrm>
                <a:off x="6645400" y="2015112"/>
                <a:ext cx="839848" cy="459880"/>
              </a:xfrm>
              <a:prstGeom prst="rect">
                <a:avLst/>
              </a:prstGeom>
              <a:noFill/>
            </p:spPr>
            <p:txBody>
              <a:bodyPr wrap="square" rtlCol="0" anchor="ctr">
                <a:spAutoFit/>
              </a:bodyPr>
              <a:lstStyle/>
              <a:p>
                <a:pPr algn="ctr" defTabSz="2438338" latinLnBrk="0" hangingPunct="0"/>
                <a:r>
                  <a:rPr lang="en-US" altLang="ko-KR" sz="800" b="1">
                    <a:solidFill>
                      <a:schemeClr val="accent6">
                        <a:lumMod val="75000"/>
                      </a:schemeClr>
                    </a:solidFill>
                    <a:latin typeface="Arial" panose="020B0604020202020204" pitchFamily="34" charset="0"/>
                    <a:cs typeface="Arial" panose="020B0604020202020204" pitchFamily="34" charset="0"/>
                  </a:rPr>
                  <a:t>GK-2A L1B</a:t>
                </a:r>
              </a:p>
              <a:p>
                <a:pPr algn="ctr" defTabSz="2438338" latinLnBrk="0" hangingPunct="0"/>
                <a:r>
                  <a:rPr lang="en-US" altLang="ko-KR" sz="700">
                    <a:solidFill>
                      <a:schemeClr val="accent6">
                        <a:lumMod val="75000"/>
                      </a:schemeClr>
                    </a:solidFill>
                    <a:latin typeface="Arial" panose="020B0604020202020204" pitchFamily="34" charset="0"/>
                    <a:cs typeface="Arial" panose="020B0604020202020204" pitchFamily="34" charset="0"/>
                  </a:rPr>
                  <a:t>TOA reflectance variables</a:t>
                </a:r>
              </a:p>
            </p:txBody>
          </p:sp>
        </p:grpSp>
        <p:sp>
          <p:nvSpPr>
            <p:cNvPr id="84" name="평행 사변형 83">
              <a:extLst>
                <a:ext uri="{FF2B5EF4-FFF2-40B4-BE49-F238E27FC236}">
                  <a16:creationId xmlns:a16="http://schemas.microsoft.com/office/drawing/2014/main" id="{67408C85-50AB-D039-7BA6-9941754C4E9B}"/>
                </a:ext>
              </a:extLst>
            </p:cNvPr>
            <p:cNvSpPr/>
            <p:nvPr/>
          </p:nvSpPr>
          <p:spPr>
            <a:xfrm>
              <a:off x="9262107" y="2034236"/>
              <a:ext cx="945563" cy="418428"/>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7509E8B0-E72E-4C00-B62D-98278C2D8994}"/>
                </a:ext>
              </a:extLst>
            </p:cNvPr>
            <p:cNvSpPr txBox="1"/>
            <p:nvPr/>
          </p:nvSpPr>
          <p:spPr>
            <a:xfrm>
              <a:off x="9221611" y="2084843"/>
              <a:ext cx="980125" cy="344909"/>
            </a:xfrm>
            <a:prstGeom prst="rect">
              <a:avLst/>
            </a:prstGeom>
            <a:noFill/>
          </p:spPr>
          <p:txBody>
            <a:bodyPr wrap="square" rtlCol="0" anchor="ctr">
              <a:spAutoFit/>
            </a:bodyPr>
            <a:lstStyle/>
            <a:p>
              <a:pPr algn="ctr" defTabSz="2438338" latinLnBrk="0" hangingPunct="0"/>
              <a:r>
                <a:rPr lang="en-US" altLang="ko-KR" sz="800" b="1">
                  <a:solidFill>
                    <a:schemeClr val="tx1">
                      <a:lumMod val="50000"/>
                    </a:schemeClr>
                  </a:solidFill>
                  <a:latin typeface="Arial" panose="020B0604020202020204" pitchFamily="34" charset="0"/>
                  <a:cs typeface="Arial" panose="020B0604020202020204" pitchFamily="34" charset="0"/>
                </a:rPr>
                <a:t>RDAPS</a:t>
              </a:r>
            </a:p>
            <a:p>
              <a:pPr algn="ctr" defTabSz="2438338" latinLnBrk="0" hangingPunct="0"/>
              <a:r>
                <a:rPr lang="en-US" altLang="ko-KR" sz="700">
                  <a:solidFill>
                    <a:schemeClr val="tx1">
                      <a:lumMod val="50000"/>
                    </a:schemeClr>
                  </a:solidFill>
                  <a:latin typeface="Arial" panose="020B0604020202020204" pitchFamily="34" charset="0"/>
                  <a:cs typeface="Arial" panose="020B0604020202020204" pitchFamily="34" charset="0"/>
                </a:rPr>
                <a:t>Meteorological data</a:t>
              </a:r>
            </a:p>
          </p:txBody>
        </p:sp>
        <p:sp>
          <p:nvSpPr>
            <p:cNvPr id="86" name="사각형: 둥근 모서리 104">
              <a:extLst>
                <a:ext uri="{FF2B5EF4-FFF2-40B4-BE49-F238E27FC236}">
                  <a16:creationId xmlns:a16="http://schemas.microsoft.com/office/drawing/2014/main" id="{61687466-4D2F-919B-7E7E-E647F651A74D}"/>
                </a:ext>
              </a:extLst>
            </p:cNvPr>
            <p:cNvSpPr/>
            <p:nvPr/>
          </p:nvSpPr>
          <p:spPr>
            <a:xfrm>
              <a:off x="7619913" y="1962888"/>
              <a:ext cx="2725166" cy="981732"/>
            </a:xfrm>
            <a:prstGeom prst="roundRect">
              <a:avLst>
                <a:gd name="adj" fmla="val 11230"/>
              </a:avLst>
            </a:prstGeom>
            <a:noFill/>
            <a:ln w="19050">
              <a:solidFill>
                <a:schemeClr val="tx1">
                  <a:lumMod val="50000"/>
                  <a:lumOff val="50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latin typeface="Arial" panose="020B0604020202020204" pitchFamily="34" charset="0"/>
                <a:cs typeface="Arial" panose="020B0604020202020204" pitchFamily="34" charset="0"/>
              </a:endParaRPr>
            </a:p>
          </p:txBody>
        </p:sp>
        <p:cxnSp>
          <p:nvCxnSpPr>
            <p:cNvPr id="38" name="직선 화살표 연결선 37">
              <a:extLst>
                <a:ext uri="{FF2B5EF4-FFF2-40B4-BE49-F238E27FC236}">
                  <a16:creationId xmlns:a16="http://schemas.microsoft.com/office/drawing/2014/main" id="{1DA4DC37-4D4C-C18A-6DC4-CEB33DD509B1}"/>
                </a:ext>
              </a:extLst>
            </p:cNvPr>
            <p:cNvCxnSpPr>
              <a:cxnSpLocks/>
              <a:stCxn id="86" idx="2"/>
              <a:endCxn id="75" idx="0"/>
            </p:cNvCxnSpPr>
            <p:nvPr/>
          </p:nvCxnSpPr>
          <p:spPr>
            <a:xfrm>
              <a:off x="8982496" y="2944620"/>
              <a:ext cx="12564" cy="66024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74" name="모서리가 둥근 직사각형 10">
              <a:extLst>
                <a:ext uri="{FF2B5EF4-FFF2-40B4-BE49-F238E27FC236}">
                  <a16:creationId xmlns:a16="http://schemas.microsoft.com/office/drawing/2014/main" id="{0FD587EB-6661-D806-5CE3-105DF41DAC70}"/>
                </a:ext>
              </a:extLst>
            </p:cNvPr>
            <p:cNvSpPr/>
            <p:nvPr/>
          </p:nvSpPr>
          <p:spPr>
            <a:xfrm>
              <a:off x="8366836" y="3205816"/>
              <a:ext cx="1252952" cy="232721"/>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CA" altLang="ko-KR" sz="800" b="1">
                  <a:latin typeface="Arial" panose="020B0604020202020204" pitchFamily="34" charset="0"/>
                  <a:cs typeface="Arial" panose="020B0604020202020204" pitchFamily="34" charset="0"/>
                </a:rPr>
                <a:t>GK-2A cloud mask</a:t>
              </a:r>
              <a:endParaRPr kumimoji="1" lang="ko-KR" altLang="en-US" sz="800" b="1">
                <a:latin typeface="Arial" panose="020B0604020202020204" pitchFamily="34" charset="0"/>
                <a:cs typeface="Arial" panose="020B0604020202020204" pitchFamily="34" charset="0"/>
              </a:endParaRPr>
            </a:p>
          </p:txBody>
        </p:sp>
      </p:grpSp>
      <p:sp>
        <p:nvSpPr>
          <p:cNvPr id="111" name="Rectangle 3">
            <a:extLst>
              <a:ext uri="{FF2B5EF4-FFF2-40B4-BE49-F238E27FC236}">
                <a16:creationId xmlns:a16="http://schemas.microsoft.com/office/drawing/2014/main" id="{D44504A7-EB4E-F4DD-FDCB-BF92EAFF572F}"/>
              </a:ext>
            </a:extLst>
          </p:cNvPr>
          <p:cNvSpPr/>
          <p:nvPr/>
        </p:nvSpPr>
        <p:spPr>
          <a:xfrm>
            <a:off x="9556553" y="1464296"/>
            <a:ext cx="1259437" cy="261610"/>
          </a:xfrm>
          <a:prstGeom prst="rect">
            <a:avLst/>
          </a:prstGeom>
        </p:spPr>
        <p:txBody>
          <a:bodyPr wrap="square">
            <a:spAutoFit/>
          </a:bodyPr>
          <a:lstStyle/>
          <a:p>
            <a:pPr>
              <a:buClr>
                <a:srgbClr val="000000"/>
              </a:buClr>
              <a:buSzPct val="100000"/>
            </a:pPr>
            <a:r>
              <a:rPr lang="en-US" altLang="ko-KR" sz="1100" b="1">
                <a:latin typeface="Arial" panose="020B0604020202020204" pitchFamily="34" charset="0"/>
                <a:ea typeface="Arial"/>
                <a:cs typeface="Arial" panose="020B0604020202020204" pitchFamily="34" charset="0"/>
                <a:sym typeface="Arial"/>
              </a:rPr>
              <a:t>Dataset split</a:t>
            </a:r>
            <a:endParaRPr lang="en-US" altLang="ko-KR" sz="1000">
              <a:solidFill>
                <a:schemeClr val="bg2">
                  <a:lumMod val="10000"/>
                </a:schemeClr>
              </a:solidFill>
              <a:latin typeface="Arial" panose="020B0604020202020204" pitchFamily="34" charset="0"/>
              <a:ea typeface="Arial"/>
              <a:cs typeface="Arial" panose="020B0604020202020204" pitchFamily="34" charset="0"/>
              <a:sym typeface="Arial"/>
            </a:endParaRPr>
          </a:p>
        </p:txBody>
      </p:sp>
      <p:sp>
        <p:nvSpPr>
          <p:cNvPr id="116" name="TextBox 115">
            <a:extLst>
              <a:ext uri="{FF2B5EF4-FFF2-40B4-BE49-F238E27FC236}">
                <a16:creationId xmlns:a16="http://schemas.microsoft.com/office/drawing/2014/main" id="{510CFECB-48E5-B844-932E-B60FFD5532DD}"/>
              </a:ext>
            </a:extLst>
          </p:cNvPr>
          <p:cNvSpPr txBox="1"/>
          <p:nvPr/>
        </p:nvSpPr>
        <p:spPr>
          <a:xfrm>
            <a:off x="57504" y="10297"/>
            <a:ext cx="1176935" cy="276999"/>
          </a:xfrm>
          <a:prstGeom prst="rect">
            <a:avLst/>
          </a:prstGeom>
          <a:noFill/>
        </p:spPr>
        <p:txBody>
          <a:bodyPr wrap="square" anchor="ctr">
            <a:spAutoFit/>
          </a:bodyPr>
          <a:lstStyle/>
          <a:p>
            <a:r>
              <a:rPr lang="en-US" altLang="ko-KR" sz="1200" b="1" dirty="0">
                <a:solidFill>
                  <a:schemeClr val="bg1"/>
                </a:solidFill>
                <a:latin typeface="Arial" panose="020B0604020202020204" pitchFamily="34" charset="0"/>
                <a:cs typeface="Arial" panose="020B0604020202020204" pitchFamily="34" charset="0"/>
              </a:rPr>
              <a:t>Overview</a:t>
            </a:r>
          </a:p>
        </p:txBody>
      </p:sp>
      <p:grpSp>
        <p:nvGrpSpPr>
          <p:cNvPr id="141" name="그룹 140">
            <a:extLst>
              <a:ext uri="{FF2B5EF4-FFF2-40B4-BE49-F238E27FC236}">
                <a16:creationId xmlns:a16="http://schemas.microsoft.com/office/drawing/2014/main" id="{01D5715D-A28A-1946-2D62-CB7592131BC7}"/>
              </a:ext>
            </a:extLst>
          </p:cNvPr>
          <p:cNvGrpSpPr/>
          <p:nvPr/>
        </p:nvGrpSpPr>
        <p:grpSpPr>
          <a:xfrm>
            <a:off x="4426522" y="1229295"/>
            <a:ext cx="2359820" cy="1488441"/>
            <a:chOff x="4321311" y="1230874"/>
            <a:chExt cx="2359820" cy="1488441"/>
          </a:xfrm>
        </p:grpSpPr>
        <p:pic>
          <p:nvPicPr>
            <p:cNvPr id="127" name="Picture 9" descr="A satellite image of a hurricane&#10;&#10;Description automatically generated with low confidence">
              <a:extLst>
                <a:ext uri="{FF2B5EF4-FFF2-40B4-BE49-F238E27FC236}">
                  <a16:creationId xmlns:a16="http://schemas.microsoft.com/office/drawing/2014/main" id="{F2470C88-1815-7EF2-DF8D-F44D4DCCBF9B}"/>
                </a:ext>
              </a:extLst>
            </p:cNvPr>
            <p:cNvPicPr>
              <a:picLocks noChangeAspect="1"/>
            </p:cNvPicPr>
            <p:nvPr/>
          </p:nvPicPr>
          <p:blipFill rotWithShape="1">
            <a:blip r:embed="rId9">
              <a:extLst>
                <a:ext uri="{28A0092B-C50C-407E-A947-70E740481C1C}">
                  <a14:useLocalDpi xmlns:a14="http://schemas.microsoft.com/office/drawing/2010/main" val="0"/>
                </a:ext>
              </a:extLst>
            </a:blip>
            <a:srcRect l="9356" t="14620" b="14821"/>
            <a:stretch/>
          </p:blipFill>
          <p:spPr>
            <a:xfrm>
              <a:off x="4369711" y="1230874"/>
              <a:ext cx="2199418" cy="1488441"/>
            </a:xfrm>
            <a:prstGeom prst="rect">
              <a:avLst/>
            </a:prstGeom>
            <a:ln>
              <a:noFill/>
            </a:ln>
            <a:effectLst>
              <a:outerShdw blurRad="190500" algn="tl" rotWithShape="0">
                <a:srgbClr val="000000">
                  <a:alpha val="70000"/>
                </a:srgbClr>
              </a:outerShdw>
            </a:effectLst>
          </p:spPr>
        </p:pic>
        <p:grpSp>
          <p:nvGrpSpPr>
            <p:cNvPr id="135" name="그룹 134">
              <a:extLst>
                <a:ext uri="{FF2B5EF4-FFF2-40B4-BE49-F238E27FC236}">
                  <a16:creationId xmlns:a16="http://schemas.microsoft.com/office/drawing/2014/main" id="{D6C892DE-F75B-8EC8-0765-7D2E1A7AB12B}"/>
                </a:ext>
              </a:extLst>
            </p:cNvPr>
            <p:cNvGrpSpPr/>
            <p:nvPr/>
          </p:nvGrpSpPr>
          <p:grpSpPr>
            <a:xfrm>
              <a:off x="5779838" y="2410502"/>
              <a:ext cx="901293" cy="215444"/>
              <a:chOff x="5833195" y="2726906"/>
              <a:chExt cx="901293" cy="215444"/>
            </a:xfrm>
          </p:grpSpPr>
          <p:sp>
            <p:nvSpPr>
              <p:cNvPr id="136" name="직사각형 135">
                <a:extLst>
                  <a:ext uri="{FF2B5EF4-FFF2-40B4-BE49-F238E27FC236}">
                    <a16:creationId xmlns:a16="http://schemas.microsoft.com/office/drawing/2014/main" id="{52AF655D-F737-D367-2A0E-112748C56CD1}"/>
                  </a:ext>
                </a:extLst>
              </p:cNvPr>
              <p:cNvSpPr/>
              <p:nvPr/>
            </p:nvSpPr>
            <p:spPr>
              <a:xfrm>
                <a:off x="5843587" y="2767094"/>
                <a:ext cx="757838" cy="131203"/>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7" name="TextBox 136">
                <a:extLst>
                  <a:ext uri="{FF2B5EF4-FFF2-40B4-BE49-F238E27FC236}">
                    <a16:creationId xmlns:a16="http://schemas.microsoft.com/office/drawing/2014/main" id="{A55931C6-A3F3-F5A0-D8F5-77336F0C935B}"/>
                  </a:ext>
                </a:extLst>
              </p:cNvPr>
              <p:cNvSpPr txBox="1"/>
              <p:nvPr/>
            </p:nvSpPr>
            <p:spPr>
              <a:xfrm>
                <a:off x="5833195" y="2726906"/>
                <a:ext cx="901293" cy="215444"/>
              </a:xfrm>
              <a:prstGeom prst="rect">
                <a:avLst/>
              </a:prstGeom>
              <a:noFill/>
              <a:ln>
                <a:noFill/>
              </a:ln>
            </p:spPr>
            <p:txBody>
              <a:bodyPr wrap="square">
                <a:spAutoFit/>
              </a:bodyPr>
              <a:lstStyle/>
              <a:p>
                <a:r>
                  <a:rPr lang="en-US" altLang="ko-KR" sz="800" b="1">
                    <a:solidFill>
                      <a:schemeClr val="bg1"/>
                    </a:solidFill>
                    <a:latin typeface="Arial" panose="020B0604020202020204" pitchFamily="34" charset="0"/>
                    <a:ea typeface="Arial"/>
                    <a:cs typeface="Arial" panose="020B0604020202020204" pitchFamily="34" charset="0"/>
                    <a:sym typeface="Arial"/>
                  </a:rPr>
                  <a:t>Source: KMA</a:t>
                </a:r>
                <a:endParaRPr lang="en-KR" sz="800" b="1">
                  <a:solidFill>
                    <a:schemeClr val="bg1"/>
                  </a:solidFill>
                </a:endParaRPr>
              </a:p>
            </p:txBody>
          </p:sp>
        </p:grpSp>
        <p:sp>
          <p:nvSpPr>
            <p:cNvPr id="138" name="TextBox 137">
              <a:extLst>
                <a:ext uri="{FF2B5EF4-FFF2-40B4-BE49-F238E27FC236}">
                  <a16:creationId xmlns:a16="http://schemas.microsoft.com/office/drawing/2014/main" id="{DF2D4B7A-045C-D802-5B66-6EEAE98E9152}"/>
                </a:ext>
              </a:extLst>
            </p:cNvPr>
            <p:cNvSpPr txBox="1"/>
            <p:nvPr/>
          </p:nvSpPr>
          <p:spPr>
            <a:xfrm>
              <a:off x="4321311" y="1800025"/>
              <a:ext cx="1468919" cy="261610"/>
            </a:xfrm>
            <a:prstGeom prst="rect">
              <a:avLst/>
            </a:prstGeom>
            <a:noFill/>
            <a:ln>
              <a:noFill/>
            </a:ln>
          </p:spPr>
          <p:txBody>
            <a:bodyPr wrap="square">
              <a:spAutoFit/>
            </a:bodyPr>
            <a:lstStyle/>
            <a:p>
              <a:r>
                <a:rPr lang="en-US" altLang="ko-KR" sz="1100" b="1">
                  <a:solidFill>
                    <a:schemeClr val="bg1"/>
                  </a:solidFill>
                  <a:latin typeface="Arial" panose="020B0604020202020204" pitchFamily="34" charset="0"/>
                  <a:ea typeface="Arial"/>
                  <a:cs typeface="Arial" panose="020B0604020202020204" pitchFamily="34" charset="0"/>
                  <a:sym typeface="Arial"/>
                </a:rPr>
                <a:t>Asian dust</a:t>
              </a:r>
              <a:endParaRPr lang="en-KR" sz="1100" b="1">
                <a:solidFill>
                  <a:schemeClr val="bg1"/>
                </a:solidFill>
              </a:endParaRPr>
            </a:p>
          </p:txBody>
        </p:sp>
      </p:grpSp>
      <p:pic>
        <p:nvPicPr>
          <p:cNvPr id="150" name="Picture 2">
            <a:extLst>
              <a:ext uri="{FF2B5EF4-FFF2-40B4-BE49-F238E27FC236}">
                <a16:creationId xmlns:a16="http://schemas.microsoft.com/office/drawing/2014/main" id="{C966AA3E-EAC3-9E4C-82E3-D3B8AD6586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92991" y="198575"/>
            <a:ext cx="641504" cy="8977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5CB5E6A-A0EF-1240-A2D8-6D6BCF3CCC97}"/>
              </a:ext>
            </a:extLst>
          </p:cNvPr>
          <p:cNvGrpSpPr/>
          <p:nvPr/>
        </p:nvGrpSpPr>
        <p:grpSpPr>
          <a:xfrm>
            <a:off x="11420767" y="5922399"/>
            <a:ext cx="756828" cy="873005"/>
            <a:chOff x="11317099" y="5908900"/>
            <a:chExt cx="756828" cy="873005"/>
          </a:xfrm>
        </p:grpSpPr>
        <p:sp>
          <p:nvSpPr>
            <p:cNvPr id="5" name="Rectangle 4">
              <a:extLst>
                <a:ext uri="{FF2B5EF4-FFF2-40B4-BE49-F238E27FC236}">
                  <a16:creationId xmlns:a16="http://schemas.microsoft.com/office/drawing/2014/main" id="{EBB83A61-85C1-8A40-99BC-56FBD421364C}"/>
                </a:ext>
              </a:extLst>
            </p:cNvPr>
            <p:cNvSpPr/>
            <p:nvPr/>
          </p:nvSpPr>
          <p:spPr>
            <a:xfrm>
              <a:off x="11354914" y="5943600"/>
              <a:ext cx="684373" cy="838305"/>
            </a:xfrm>
            <a:prstGeom prst="rect">
              <a:avLst/>
            </a:prstGeom>
            <a:solidFill>
              <a:srgbClr val="26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151" name="그림 14">
              <a:extLst>
                <a:ext uri="{FF2B5EF4-FFF2-40B4-BE49-F238E27FC236}">
                  <a16:creationId xmlns:a16="http://schemas.microsoft.com/office/drawing/2014/main" id="{9B7BE91C-C567-774E-A81D-F4FEFE7844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85809" y="6137351"/>
              <a:ext cx="622581" cy="622581"/>
            </a:xfrm>
            <a:prstGeom prst="rect">
              <a:avLst/>
            </a:prstGeom>
          </p:spPr>
        </p:pic>
        <p:sp>
          <p:nvSpPr>
            <p:cNvPr id="152" name="TextBox 151">
              <a:extLst>
                <a:ext uri="{FF2B5EF4-FFF2-40B4-BE49-F238E27FC236}">
                  <a16:creationId xmlns:a16="http://schemas.microsoft.com/office/drawing/2014/main" id="{8D3EC1FC-D546-8F46-BCAB-F8501BEF0A3F}"/>
                </a:ext>
              </a:extLst>
            </p:cNvPr>
            <p:cNvSpPr txBox="1"/>
            <p:nvPr/>
          </p:nvSpPr>
          <p:spPr>
            <a:xfrm>
              <a:off x="11317099" y="5908900"/>
              <a:ext cx="756828" cy="246221"/>
            </a:xfrm>
            <a:prstGeom prst="rect">
              <a:avLst/>
            </a:prstGeom>
            <a:noFill/>
          </p:spPr>
          <p:txBody>
            <a:bodyPr wrap="square" rtlCol="0">
              <a:spAutoFit/>
            </a:bodyPr>
            <a:lstStyle/>
            <a:p>
              <a:pPr algn="ctr"/>
              <a:r>
                <a:rPr lang="en-US" altLang="ko-KR" sz="1000" b="1" u="sng">
                  <a:solidFill>
                    <a:schemeClr val="bg1"/>
                  </a:solidFill>
                  <a:latin typeface="Arial" panose="020B0604020202020204" pitchFamily="34" charset="0"/>
                  <a:cs typeface="Arial" panose="020B0604020202020204" pitchFamily="34" charset="0"/>
                </a:rPr>
                <a:t>Abstract</a:t>
              </a:r>
            </a:p>
          </p:txBody>
        </p:sp>
      </p:grpSp>
      <p:sp>
        <p:nvSpPr>
          <p:cNvPr id="104" name="TextBox 103">
            <a:extLst>
              <a:ext uri="{FF2B5EF4-FFF2-40B4-BE49-F238E27FC236}">
                <a16:creationId xmlns:a16="http://schemas.microsoft.com/office/drawing/2014/main" id="{F764EFAC-0F44-CD45-A235-5813D933E2FE}"/>
              </a:ext>
            </a:extLst>
          </p:cNvPr>
          <p:cNvSpPr txBox="1"/>
          <p:nvPr/>
        </p:nvSpPr>
        <p:spPr>
          <a:xfrm>
            <a:off x="0" y="921670"/>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108" name="그림 1">
            <a:extLst>
              <a:ext uri="{FF2B5EF4-FFF2-40B4-BE49-F238E27FC236}">
                <a16:creationId xmlns:a16="http://schemas.microsoft.com/office/drawing/2014/main" id="{0960DE33-2E9C-9D40-ACDB-BAD6EDC79371}"/>
              </a:ext>
            </a:extLst>
          </p:cNvPr>
          <p:cNvPicPr>
            <a:picLocks/>
          </p:cNvPicPr>
          <p:nvPr/>
        </p:nvPicPr>
        <p:blipFill>
          <a:blip r:embed="rId12" cstate="print">
            <a:alphaModFix/>
            <a:extLst>
              <a:ext uri="{28A0092B-C50C-407E-A947-70E740481C1C}">
                <a14:useLocalDpi xmlns:a14="http://schemas.microsoft.com/office/drawing/2010/main" val="0"/>
              </a:ext>
            </a:extLst>
          </a:blip>
          <a:stretch>
            <a:fillRect/>
          </a:stretch>
        </p:blipFill>
        <p:spPr>
          <a:xfrm>
            <a:off x="57009" y="292908"/>
            <a:ext cx="630000" cy="630000"/>
          </a:xfrm>
          <a:prstGeom prst="rect">
            <a:avLst/>
          </a:prstGeom>
        </p:spPr>
      </p:pic>
      <p:pic>
        <p:nvPicPr>
          <p:cNvPr id="109" name="그림 2">
            <a:extLst>
              <a:ext uri="{FF2B5EF4-FFF2-40B4-BE49-F238E27FC236}">
                <a16:creationId xmlns:a16="http://schemas.microsoft.com/office/drawing/2014/main" id="{20643519-4A70-0A45-8ED8-BF24BC5E70A3}"/>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741890" y="292908"/>
            <a:ext cx="630000" cy="630000"/>
          </a:xfrm>
          <a:prstGeom prst="rect">
            <a:avLst/>
          </a:prstGeom>
        </p:spPr>
      </p:pic>
      <p:pic>
        <p:nvPicPr>
          <p:cNvPr id="122" name="Picture 12">
            <a:hlinkClick r:id="rId14" action="ppaction://hlinksldjump"/>
            <a:extLst>
              <a:ext uri="{FF2B5EF4-FFF2-40B4-BE49-F238E27FC236}">
                <a16:creationId xmlns:a16="http://schemas.microsoft.com/office/drawing/2014/main" id="{299883E3-5FD1-144B-9801-FF79A3A140B9}"/>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4">
            <a:hlinkClick r:id="rId16" action="ppaction://hlinksldjump"/>
            <a:extLst>
              <a:ext uri="{FF2B5EF4-FFF2-40B4-BE49-F238E27FC236}">
                <a16:creationId xmlns:a16="http://schemas.microsoft.com/office/drawing/2014/main" id="{F786A03C-3C02-624F-B2FB-92434833EECC}"/>
              </a:ext>
            </a:extLst>
          </p:cNvPr>
          <p:cNvPicPr>
            <a:picLocks noChangeAspect="1" noChangeArrowheads="1"/>
          </p:cNvPicPr>
          <p:nvPr/>
        </p:nvPicPr>
        <p:blipFill>
          <a:blip r:embed="rId17">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6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a:extLst>
              <a:ext uri="{FF2B5EF4-FFF2-40B4-BE49-F238E27FC236}">
                <a16:creationId xmlns:a16="http://schemas.microsoft.com/office/drawing/2014/main" id="{D4FE908C-0458-AE21-8A23-39C747292D2E}"/>
              </a:ext>
            </a:extLst>
          </p:cNvPr>
          <p:cNvGrpSpPr/>
          <p:nvPr/>
        </p:nvGrpSpPr>
        <p:grpSpPr>
          <a:xfrm>
            <a:off x="5780285" y="2219108"/>
            <a:ext cx="6346042" cy="2024991"/>
            <a:chOff x="5383109" y="1912604"/>
            <a:chExt cx="5795207" cy="1849223"/>
          </a:xfrm>
        </p:grpSpPr>
        <p:grpSp>
          <p:nvGrpSpPr>
            <p:cNvPr id="6" name="그룹 5">
              <a:extLst>
                <a:ext uri="{FF2B5EF4-FFF2-40B4-BE49-F238E27FC236}">
                  <a16:creationId xmlns:a16="http://schemas.microsoft.com/office/drawing/2014/main" id="{7205FEFC-E578-2CA8-B99D-F5CE3A1A35B8}"/>
                </a:ext>
              </a:extLst>
            </p:cNvPr>
            <p:cNvGrpSpPr/>
            <p:nvPr/>
          </p:nvGrpSpPr>
          <p:grpSpPr>
            <a:xfrm>
              <a:off x="5383109" y="1912604"/>
              <a:ext cx="2011046" cy="1849220"/>
              <a:chOff x="643890" y="962615"/>
              <a:chExt cx="2785115" cy="2561004"/>
            </a:xfrm>
          </p:grpSpPr>
          <p:pic>
            <p:nvPicPr>
              <p:cNvPr id="17" name="그림 16" descr="지도이(가) 표시된 사진&#10;&#10;자동 생성된 설명">
                <a:extLst>
                  <a:ext uri="{FF2B5EF4-FFF2-40B4-BE49-F238E27FC236}">
                    <a16:creationId xmlns:a16="http://schemas.microsoft.com/office/drawing/2014/main" id="{0A91786F-4B76-9438-C495-AA60BCF5593A}"/>
                  </a:ext>
                </a:extLst>
              </p:cNvPr>
              <p:cNvPicPr>
                <a:picLocks noChangeAspect="1"/>
              </p:cNvPicPr>
              <p:nvPr/>
            </p:nvPicPr>
            <p:blipFill rotWithShape="1">
              <a:blip r:embed="rId3">
                <a:extLst>
                  <a:ext uri="{28A0092B-C50C-407E-A947-70E740481C1C}">
                    <a14:useLocalDpi xmlns:a14="http://schemas.microsoft.com/office/drawing/2010/main" val="0"/>
                  </a:ext>
                </a:extLst>
              </a:blip>
              <a:srcRect r="17110"/>
              <a:stretch/>
            </p:blipFill>
            <p:spPr>
              <a:xfrm>
                <a:off x="643890" y="1003622"/>
                <a:ext cx="2785115" cy="2519997"/>
              </a:xfrm>
              <a:prstGeom prst="rect">
                <a:avLst/>
              </a:prstGeom>
            </p:spPr>
          </p:pic>
          <p:sp>
            <p:nvSpPr>
              <p:cNvPr id="20" name="Rectangle 3">
                <a:extLst>
                  <a:ext uri="{FF2B5EF4-FFF2-40B4-BE49-F238E27FC236}">
                    <a16:creationId xmlns:a16="http://schemas.microsoft.com/office/drawing/2014/main" id="{370221B1-117C-BC11-EFAF-C5F9B7542070}"/>
                  </a:ext>
                </a:extLst>
              </p:cNvPr>
              <p:cNvSpPr/>
              <p:nvPr/>
            </p:nvSpPr>
            <p:spPr>
              <a:xfrm>
                <a:off x="1216463" y="962615"/>
                <a:ext cx="1914114" cy="311396"/>
              </a:xfrm>
              <a:prstGeom prst="rect">
                <a:avLst/>
              </a:prstGeom>
              <a:noFill/>
            </p:spPr>
            <p:txBody>
              <a:bodyPr wrap="square">
                <a:spAutoFit/>
              </a:bodyPr>
              <a:lstStyle/>
              <a:p>
                <a:pPr algn="ctr">
                  <a:buClr>
                    <a:srgbClr val="000000"/>
                  </a:buClr>
                  <a:buSzPct val="100000"/>
                </a:pPr>
                <a:r>
                  <a:rPr lang="en-US" altLang="ko-KR" sz="1000" b="1">
                    <a:solidFill>
                      <a:schemeClr val="accent1"/>
                    </a:solidFill>
                    <a:latin typeface="Arial" panose="020B0604020202020204" pitchFamily="34" charset="0"/>
                    <a:ea typeface="Arial"/>
                    <a:cs typeface="Arial" panose="020B0604020202020204" pitchFamily="34" charset="0"/>
                    <a:sym typeface="Arial"/>
                  </a:rPr>
                  <a:t>All-day</a:t>
                </a:r>
                <a:r>
                  <a:rPr lang="ko-KR" altLang="en-US" sz="1000" b="1">
                    <a:solidFill>
                      <a:schemeClr val="accent1"/>
                    </a:solidFill>
                    <a:latin typeface="Arial" panose="020B0604020202020204" pitchFamily="34" charset="0"/>
                    <a:ea typeface="Arial"/>
                    <a:cs typeface="Arial" panose="020B0604020202020204" pitchFamily="34" charset="0"/>
                    <a:sym typeface="Arial"/>
                  </a:rPr>
                  <a:t> </a:t>
                </a:r>
                <a:r>
                  <a:rPr lang="en-US" altLang="ko-KR" sz="1000" b="1">
                    <a:solidFill>
                      <a:schemeClr val="accent1"/>
                    </a:solidFill>
                    <a:latin typeface="Arial" panose="020B0604020202020204" pitchFamily="34" charset="0"/>
                    <a:ea typeface="Arial"/>
                    <a:cs typeface="Arial" panose="020B0604020202020204" pitchFamily="34" charset="0"/>
                    <a:sym typeface="Arial"/>
                  </a:rPr>
                  <a:t>BT</a:t>
                </a:r>
                <a:r>
                  <a:rPr lang="ko-KR" altLang="en-US" sz="1000" b="1">
                    <a:solidFill>
                      <a:schemeClr val="accent1"/>
                    </a:solidFill>
                    <a:latin typeface="Arial" panose="020B0604020202020204" pitchFamily="34" charset="0"/>
                    <a:ea typeface="Arial"/>
                    <a:cs typeface="Arial" panose="020B0604020202020204" pitchFamily="34" charset="0"/>
                    <a:sym typeface="Arial"/>
                  </a:rPr>
                  <a:t> </a:t>
                </a:r>
                <a:r>
                  <a:rPr lang="en-US" altLang="ko-KR" sz="1000" b="1">
                    <a:solidFill>
                      <a:schemeClr val="accent1"/>
                    </a:solidFill>
                    <a:latin typeface="Arial" panose="020B0604020202020204" pitchFamily="34" charset="0"/>
                    <a:ea typeface="Arial"/>
                    <a:cs typeface="Arial" panose="020B0604020202020204" pitchFamily="34" charset="0"/>
                    <a:sym typeface="Arial"/>
                  </a:rPr>
                  <a:t>model</a:t>
                </a:r>
                <a:endParaRPr lang="en-CA" altLang="ko-KR" sz="1000" b="1">
                  <a:solidFill>
                    <a:schemeClr val="accent1"/>
                  </a:solidFill>
                  <a:latin typeface="Arial" panose="020B0604020202020204" pitchFamily="34" charset="0"/>
                  <a:ea typeface="Arial"/>
                  <a:cs typeface="Arial" panose="020B0604020202020204" pitchFamily="34" charset="0"/>
                  <a:sym typeface="Arial"/>
                </a:endParaRPr>
              </a:p>
            </p:txBody>
          </p:sp>
        </p:grpSp>
        <p:grpSp>
          <p:nvGrpSpPr>
            <p:cNvPr id="7" name="그룹 6">
              <a:extLst>
                <a:ext uri="{FF2B5EF4-FFF2-40B4-BE49-F238E27FC236}">
                  <a16:creationId xmlns:a16="http://schemas.microsoft.com/office/drawing/2014/main" id="{251DD1A7-3858-B5C1-356B-C2B6679E9B17}"/>
                </a:ext>
              </a:extLst>
            </p:cNvPr>
            <p:cNvGrpSpPr/>
            <p:nvPr/>
          </p:nvGrpSpPr>
          <p:grpSpPr>
            <a:xfrm>
              <a:off x="7394154" y="1912604"/>
              <a:ext cx="1927786" cy="1849223"/>
              <a:chOff x="3997902" y="962614"/>
              <a:chExt cx="2669807" cy="2561006"/>
            </a:xfrm>
          </p:grpSpPr>
          <p:pic>
            <p:nvPicPr>
              <p:cNvPr id="12" name="그림 11" descr="지도이(가) 표시된 사진&#10;&#10;자동 생성된 설명">
                <a:extLst>
                  <a:ext uri="{FF2B5EF4-FFF2-40B4-BE49-F238E27FC236}">
                    <a16:creationId xmlns:a16="http://schemas.microsoft.com/office/drawing/2014/main" id="{520F959D-3D4F-981C-3083-A0B5D6099064}"/>
                  </a:ext>
                </a:extLst>
              </p:cNvPr>
              <p:cNvPicPr>
                <a:picLocks noChangeAspect="1"/>
              </p:cNvPicPr>
              <p:nvPr/>
            </p:nvPicPr>
            <p:blipFill rotWithShape="1">
              <a:blip r:embed="rId4">
                <a:extLst>
                  <a:ext uri="{28A0092B-C50C-407E-A947-70E740481C1C}">
                    <a14:useLocalDpi xmlns:a14="http://schemas.microsoft.com/office/drawing/2010/main" val="0"/>
                  </a:ext>
                </a:extLst>
              </a:blip>
              <a:srcRect l="2944" r="17597"/>
              <a:stretch/>
            </p:blipFill>
            <p:spPr>
              <a:xfrm>
                <a:off x="3997902" y="1003621"/>
                <a:ext cx="2669807" cy="2519999"/>
              </a:xfrm>
              <a:prstGeom prst="rect">
                <a:avLst/>
              </a:prstGeom>
            </p:spPr>
          </p:pic>
          <p:sp>
            <p:nvSpPr>
              <p:cNvPr id="14" name="Rectangle 3">
                <a:extLst>
                  <a:ext uri="{FF2B5EF4-FFF2-40B4-BE49-F238E27FC236}">
                    <a16:creationId xmlns:a16="http://schemas.microsoft.com/office/drawing/2014/main" id="{7966B658-9E66-15C6-A4AA-F32161333B96}"/>
                  </a:ext>
                </a:extLst>
              </p:cNvPr>
              <p:cNvSpPr/>
              <p:nvPr/>
            </p:nvSpPr>
            <p:spPr>
              <a:xfrm>
                <a:off x="4350003" y="962614"/>
                <a:ext cx="2210350" cy="311396"/>
              </a:xfrm>
              <a:prstGeom prst="rect">
                <a:avLst/>
              </a:prstGeom>
              <a:noFill/>
            </p:spPr>
            <p:txBody>
              <a:bodyPr wrap="square">
                <a:spAutoFit/>
              </a:bodyPr>
              <a:lstStyle/>
              <a:p>
                <a:pPr algn="ctr">
                  <a:buClr>
                    <a:srgbClr val="000000"/>
                  </a:buClr>
                  <a:buSzPct val="100000"/>
                </a:pPr>
                <a:r>
                  <a:rPr lang="en-US" altLang="ko-KR" sz="1000" b="1">
                    <a:solidFill>
                      <a:schemeClr val="accent6"/>
                    </a:solidFill>
                    <a:latin typeface="Arial" panose="020B0604020202020204" pitchFamily="34" charset="0"/>
                    <a:ea typeface="Arial"/>
                    <a:cs typeface="Arial" panose="020B0604020202020204" pitchFamily="34" charset="0"/>
                    <a:sym typeface="Arial"/>
                  </a:rPr>
                  <a:t>Daytime TOA model</a:t>
                </a:r>
                <a:endParaRPr lang="en-CA" altLang="ko-KR" sz="1000" b="1">
                  <a:solidFill>
                    <a:schemeClr val="accent6"/>
                  </a:solidFill>
                  <a:latin typeface="Arial" panose="020B0604020202020204" pitchFamily="34" charset="0"/>
                  <a:ea typeface="Arial"/>
                  <a:cs typeface="Arial" panose="020B0604020202020204" pitchFamily="34" charset="0"/>
                  <a:sym typeface="Arial"/>
                </a:endParaRPr>
              </a:p>
            </p:txBody>
          </p:sp>
        </p:grpSp>
        <p:grpSp>
          <p:nvGrpSpPr>
            <p:cNvPr id="8" name="그룹 7">
              <a:extLst>
                <a:ext uri="{FF2B5EF4-FFF2-40B4-BE49-F238E27FC236}">
                  <a16:creationId xmlns:a16="http://schemas.microsoft.com/office/drawing/2014/main" id="{D7CAEBBD-98CF-D70B-C5C0-D531310A0D11}"/>
                </a:ext>
              </a:extLst>
            </p:cNvPr>
            <p:cNvGrpSpPr/>
            <p:nvPr/>
          </p:nvGrpSpPr>
          <p:grpSpPr>
            <a:xfrm>
              <a:off x="9334761" y="1929433"/>
              <a:ext cx="1843555" cy="1799785"/>
              <a:chOff x="7257378" y="936822"/>
              <a:chExt cx="2553156" cy="2492542"/>
            </a:xfrm>
          </p:grpSpPr>
          <p:pic>
            <p:nvPicPr>
              <p:cNvPr id="9" name="그림 8" descr="도표이(가) 표시된 사진&#10;&#10;자동 생성된 설명">
                <a:extLst>
                  <a:ext uri="{FF2B5EF4-FFF2-40B4-BE49-F238E27FC236}">
                    <a16:creationId xmlns:a16="http://schemas.microsoft.com/office/drawing/2014/main" id="{5D86592A-5332-1108-058F-F5C9E051CBEF}"/>
                  </a:ext>
                </a:extLst>
              </p:cNvPr>
              <p:cNvPicPr>
                <a:picLocks noChangeAspect="1"/>
              </p:cNvPicPr>
              <p:nvPr/>
            </p:nvPicPr>
            <p:blipFill rotWithShape="1">
              <a:blip r:embed="rId5">
                <a:extLst>
                  <a:ext uri="{28A0092B-C50C-407E-A947-70E740481C1C}">
                    <a14:useLocalDpi xmlns:a14="http://schemas.microsoft.com/office/drawing/2010/main" val="0"/>
                  </a:ext>
                </a:extLst>
              </a:blip>
              <a:srcRect l="5938" r="15198"/>
              <a:stretch/>
            </p:blipFill>
            <p:spPr>
              <a:xfrm>
                <a:off x="7257378" y="1001266"/>
                <a:ext cx="2553156" cy="2428098"/>
              </a:xfrm>
              <a:prstGeom prst="rect">
                <a:avLst/>
              </a:prstGeom>
            </p:spPr>
          </p:pic>
          <p:sp>
            <p:nvSpPr>
              <p:cNvPr id="11" name="Rectangle 3">
                <a:extLst>
                  <a:ext uri="{FF2B5EF4-FFF2-40B4-BE49-F238E27FC236}">
                    <a16:creationId xmlns:a16="http://schemas.microsoft.com/office/drawing/2014/main" id="{BC3A4CFF-D280-CEB4-7956-0C305B9AC587}"/>
                  </a:ext>
                </a:extLst>
              </p:cNvPr>
              <p:cNvSpPr/>
              <p:nvPr/>
            </p:nvSpPr>
            <p:spPr>
              <a:xfrm>
                <a:off x="7587099" y="936822"/>
                <a:ext cx="1984461" cy="311396"/>
              </a:xfrm>
              <a:prstGeom prst="rect">
                <a:avLst/>
              </a:prstGeom>
              <a:noFill/>
            </p:spPr>
            <p:txBody>
              <a:bodyPr wrap="square">
                <a:spAutoFit/>
              </a:bodyPr>
              <a:lstStyle/>
              <a:p>
                <a:pPr algn="ctr">
                  <a:buClr>
                    <a:srgbClr val="000000"/>
                  </a:buClr>
                  <a:buSzPct val="100000"/>
                </a:pPr>
                <a:r>
                  <a:rPr lang="en-US" altLang="ko-KR" sz="1000" b="1">
                    <a:latin typeface="Arial" panose="020B0604020202020204" pitchFamily="34" charset="0"/>
                    <a:ea typeface="Arial"/>
                    <a:cs typeface="Arial" panose="020B0604020202020204" pitchFamily="34" charset="0"/>
                    <a:sym typeface="Arial"/>
                  </a:rPr>
                  <a:t>AHI-YAER</a:t>
                </a:r>
                <a:endParaRPr lang="en-CA" altLang="ko-KR" sz="1000" b="1">
                  <a:latin typeface="Arial" panose="020B0604020202020204" pitchFamily="34" charset="0"/>
                  <a:ea typeface="Arial"/>
                  <a:cs typeface="Arial" panose="020B0604020202020204" pitchFamily="34" charset="0"/>
                  <a:sym typeface="Arial"/>
                </a:endParaRPr>
              </a:p>
            </p:txBody>
          </p:sp>
        </p:grpSp>
      </p:grpSp>
      <p:grpSp>
        <p:nvGrpSpPr>
          <p:cNvPr id="63" name="그룹 62">
            <a:extLst>
              <a:ext uri="{FF2B5EF4-FFF2-40B4-BE49-F238E27FC236}">
                <a16:creationId xmlns:a16="http://schemas.microsoft.com/office/drawing/2014/main" id="{E688C66F-C0FD-949D-7F00-7B2E6467E67C}"/>
              </a:ext>
            </a:extLst>
          </p:cNvPr>
          <p:cNvGrpSpPr/>
          <p:nvPr/>
        </p:nvGrpSpPr>
        <p:grpSpPr>
          <a:xfrm>
            <a:off x="124205" y="4823874"/>
            <a:ext cx="2835908" cy="1921142"/>
            <a:chOff x="57504" y="4611036"/>
            <a:chExt cx="2835908" cy="1921142"/>
          </a:xfrm>
        </p:grpSpPr>
        <p:pic>
          <p:nvPicPr>
            <p:cNvPr id="31" name="그림 30">
              <a:extLst>
                <a:ext uri="{FF2B5EF4-FFF2-40B4-BE49-F238E27FC236}">
                  <a16:creationId xmlns:a16="http://schemas.microsoft.com/office/drawing/2014/main" id="{5714AA19-6BC0-28C7-D1D2-7A9DB071B016}"/>
                </a:ext>
              </a:extLst>
            </p:cNvPr>
            <p:cNvPicPr>
              <a:picLocks noChangeAspect="1"/>
            </p:cNvPicPr>
            <p:nvPr/>
          </p:nvPicPr>
          <p:blipFill rotWithShape="1">
            <a:blip r:embed="rId6"/>
            <a:srcRect t="6699"/>
            <a:stretch/>
          </p:blipFill>
          <p:spPr>
            <a:xfrm>
              <a:off x="57504" y="4766056"/>
              <a:ext cx="2835908" cy="1766122"/>
            </a:xfrm>
            <a:prstGeom prst="rect">
              <a:avLst/>
            </a:prstGeom>
          </p:spPr>
        </p:pic>
        <p:sp>
          <p:nvSpPr>
            <p:cNvPr id="58" name="Rectangle 3">
              <a:extLst>
                <a:ext uri="{FF2B5EF4-FFF2-40B4-BE49-F238E27FC236}">
                  <a16:creationId xmlns:a16="http://schemas.microsoft.com/office/drawing/2014/main" id="{F86FA74B-164B-3EE7-2302-7B3EB5DD22F8}"/>
                </a:ext>
              </a:extLst>
            </p:cNvPr>
            <p:cNvSpPr/>
            <p:nvPr/>
          </p:nvSpPr>
          <p:spPr>
            <a:xfrm>
              <a:off x="643946" y="4611036"/>
              <a:ext cx="1758389" cy="246221"/>
            </a:xfrm>
            <a:prstGeom prst="rect">
              <a:avLst/>
            </a:prstGeom>
            <a:solidFill>
              <a:schemeClr val="bg1"/>
            </a:solidFill>
          </p:spPr>
          <p:txBody>
            <a:bodyPr wrap="square">
              <a:spAutoFit/>
            </a:bodyPr>
            <a:lstStyle/>
            <a:p>
              <a:pPr algn="ctr">
                <a:buClr>
                  <a:srgbClr val="000000"/>
                </a:buClr>
                <a:buSzPct val="100000"/>
              </a:pPr>
              <a:r>
                <a:rPr lang="en-US" altLang="ko-KR" sz="1000" b="1">
                  <a:solidFill>
                    <a:schemeClr val="accent5">
                      <a:lumMod val="75000"/>
                    </a:schemeClr>
                  </a:solidFill>
                  <a:latin typeface="Arial" panose="020B0604020202020204" pitchFamily="34" charset="0"/>
                  <a:ea typeface="Arial"/>
                  <a:cs typeface="Arial" panose="020B0604020202020204" pitchFamily="34" charset="0"/>
                  <a:sym typeface="Arial"/>
                </a:rPr>
                <a:t>All-day BT model</a:t>
              </a:r>
              <a:endParaRPr lang="en-CA" altLang="ko-KR" sz="10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pSp>
      <p:grpSp>
        <p:nvGrpSpPr>
          <p:cNvPr id="62" name="그룹 61">
            <a:extLst>
              <a:ext uri="{FF2B5EF4-FFF2-40B4-BE49-F238E27FC236}">
                <a16:creationId xmlns:a16="http://schemas.microsoft.com/office/drawing/2014/main" id="{4901ADD7-0B75-0948-A828-2B967939C053}"/>
              </a:ext>
            </a:extLst>
          </p:cNvPr>
          <p:cNvGrpSpPr/>
          <p:nvPr/>
        </p:nvGrpSpPr>
        <p:grpSpPr>
          <a:xfrm>
            <a:off x="3007802" y="4823873"/>
            <a:ext cx="2835908" cy="1921143"/>
            <a:chOff x="3231496" y="4611035"/>
            <a:chExt cx="2835908" cy="1921143"/>
          </a:xfrm>
        </p:grpSpPr>
        <p:pic>
          <p:nvPicPr>
            <p:cNvPr id="32" name="그림 31">
              <a:extLst>
                <a:ext uri="{FF2B5EF4-FFF2-40B4-BE49-F238E27FC236}">
                  <a16:creationId xmlns:a16="http://schemas.microsoft.com/office/drawing/2014/main" id="{BFC34634-004F-8BB1-A3A4-CE71737CE937}"/>
                </a:ext>
              </a:extLst>
            </p:cNvPr>
            <p:cNvPicPr>
              <a:picLocks noChangeAspect="1"/>
            </p:cNvPicPr>
            <p:nvPr/>
          </p:nvPicPr>
          <p:blipFill rotWithShape="1">
            <a:blip r:embed="rId7"/>
            <a:srcRect t="6699"/>
            <a:stretch/>
          </p:blipFill>
          <p:spPr>
            <a:xfrm>
              <a:off x="3231496" y="4766055"/>
              <a:ext cx="2835908" cy="1766123"/>
            </a:xfrm>
            <a:prstGeom prst="rect">
              <a:avLst/>
            </a:prstGeom>
          </p:spPr>
        </p:pic>
        <p:sp>
          <p:nvSpPr>
            <p:cNvPr id="60" name="Rectangle 3">
              <a:extLst>
                <a:ext uri="{FF2B5EF4-FFF2-40B4-BE49-F238E27FC236}">
                  <a16:creationId xmlns:a16="http://schemas.microsoft.com/office/drawing/2014/main" id="{363FE6D2-40CD-9A8B-67FE-C70CD3CC3E2C}"/>
                </a:ext>
              </a:extLst>
            </p:cNvPr>
            <p:cNvSpPr/>
            <p:nvPr/>
          </p:nvSpPr>
          <p:spPr>
            <a:xfrm>
              <a:off x="3997444" y="4611035"/>
              <a:ext cx="1516671" cy="246221"/>
            </a:xfrm>
            <a:prstGeom prst="rect">
              <a:avLst/>
            </a:prstGeom>
            <a:solidFill>
              <a:schemeClr val="bg1"/>
            </a:solidFill>
          </p:spPr>
          <p:txBody>
            <a:bodyPr wrap="square">
              <a:spAutoFit/>
            </a:bodyPr>
            <a:lstStyle/>
            <a:p>
              <a:pPr algn="ctr">
                <a:buClr>
                  <a:srgbClr val="000000"/>
                </a:buClr>
                <a:buSzPct val="100000"/>
              </a:pPr>
              <a:r>
                <a:rPr lang="en-US" altLang="ko-KR" sz="1000" b="1">
                  <a:solidFill>
                    <a:schemeClr val="accent6"/>
                  </a:solidFill>
                  <a:latin typeface="Arial" panose="020B0604020202020204" pitchFamily="34" charset="0"/>
                  <a:ea typeface="Arial"/>
                  <a:cs typeface="Arial" panose="020B0604020202020204" pitchFamily="34" charset="0"/>
                  <a:sym typeface="Arial"/>
                </a:rPr>
                <a:t>Daytime TOA model</a:t>
              </a:r>
              <a:endParaRPr lang="en-CA" altLang="ko-KR" sz="1000" b="1">
                <a:solidFill>
                  <a:schemeClr val="accent6"/>
                </a:solidFill>
                <a:latin typeface="Arial" panose="020B0604020202020204" pitchFamily="34" charset="0"/>
                <a:ea typeface="Arial"/>
                <a:cs typeface="Arial" panose="020B0604020202020204" pitchFamily="34" charset="0"/>
                <a:sym typeface="Arial"/>
              </a:endParaRPr>
            </a:p>
          </p:txBody>
        </p:sp>
      </p:grpSp>
      <p:sp>
        <p:nvSpPr>
          <p:cNvPr id="2" name="슬라이드 번호 개체 틀 1">
            <a:extLst>
              <a:ext uri="{FF2B5EF4-FFF2-40B4-BE49-F238E27FC236}">
                <a16:creationId xmlns:a16="http://schemas.microsoft.com/office/drawing/2014/main" id="{1A60FBB7-1E80-3611-AFE8-354E3D08575D}"/>
              </a:ext>
            </a:extLst>
          </p:cNvPr>
          <p:cNvSpPr>
            <a:spLocks noGrp="1"/>
          </p:cNvSpPr>
          <p:nvPr>
            <p:ph type="sldNum" sz="quarter" idx="4"/>
          </p:nvPr>
        </p:nvSpPr>
        <p:spPr/>
        <p:txBody>
          <a:bodyPr/>
          <a:lstStyle/>
          <a:p>
            <a:fld id="{6A0A1370-F808-481E-A16B-D96609806D44}" type="slidenum">
              <a:rPr lang="ko-KR" altLang="en-US" smtClean="0"/>
              <a:pPr/>
              <a:t>4</a:t>
            </a:fld>
            <a:endParaRPr lang="ko-KR" altLang="en-US"/>
          </a:p>
        </p:txBody>
      </p:sp>
      <p:sp>
        <p:nvSpPr>
          <p:cNvPr id="3" name="제목 2">
            <a:extLst>
              <a:ext uri="{FF2B5EF4-FFF2-40B4-BE49-F238E27FC236}">
                <a16:creationId xmlns:a16="http://schemas.microsoft.com/office/drawing/2014/main" id="{1699B0FF-F529-9760-36C6-B07AD6D9A82C}"/>
              </a:ext>
            </a:extLst>
          </p:cNvPr>
          <p:cNvSpPr>
            <a:spLocks noGrp="1"/>
          </p:cNvSpPr>
          <p:nvPr>
            <p:ph type="title"/>
          </p:nvPr>
        </p:nvSpPr>
        <p:spPr>
          <a:xfrm>
            <a:off x="2330310" y="71548"/>
            <a:ext cx="7531380" cy="643192"/>
          </a:xfrm>
        </p:spPr>
        <p:txBody>
          <a:bodyPr>
            <a:noAutofit/>
          </a:bodyPr>
          <a:lstStyle/>
          <a:p>
            <a:pPr algn="ctr"/>
            <a:r>
              <a:rPr lang="en-US" altLang="ko-KR" sz="2300">
                <a:latin typeface="Arial" panose="020B0604020202020204" pitchFamily="34" charset="0"/>
                <a:ea typeface="나눔바른고딕" panose="020B0603020101020101" pitchFamily="50" charset="-127"/>
                <a:cs typeface="Arial" panose="020B0604020202020204" pitchFamily="34" charset="0"/>
              </a:rPr>
              <a:t>Estimation of geostationary satellite-based hourly daytime and nighttime AOD using machine learning </a:t>
            </a:r>
            <a:endParaRPr lang="ko-KR" altLang="en-US" sz="2300"/>
          </a:p>
        </p:txBody>
      </p:sp>
      <p:sp>
        <p:nvSpPr>
          <p:cNvPr id="4" name="텍스트 개체 틀 51">
            <a:extLst>
              <a:ext uri="{FF2B5EF4-FFF2-40B4-BE49-F238E27FC236}">
                <a16:creationId xmlns:a16="http://schemas.microsoft.com/office/drawing/2014/main" id="{8F59FD31-C14B-AA79-2662-F711063224EB}"/>
              </a:ext>
            </a:extLst>
          </p:cNvPr>
          <p:cNvSpPr txBox="1">
            <a:spLocks/>
          </p:cNvSpPr>
          <p:nvPr/>
        </p:nvSpPr>
        <p:spPr>
          <a:xfrm>
            <a:off x="3934318" y="775603"/>
            <a:ext cx="4323364" cy="206795"/>
          </a:xfrm>
          <a:prstGeom prst="rect">
            <a:avLst/>
          </a:prstGeom>
        </p:spPr>
        <p:txBody>
          <a:bodyPr vert="horz" lIns="91440" tIns="45720" rIns="91440" bIns="45720" rtlCol="0">
            <a:noAutofit/>
          </a:bodyPr>
          <a:lstStyle>
            <a:lvl1pPr marL="0" indent="0" algn="r" defTabSz="914400" rtl="0" eaLnBrk="1" latinLnBrk="1" hangingPunct="1">
              <a:lnSpc>
                <a:spcPct val="90000"/>
              </a:lnSpc>
              <a:spcBef>
                <a:spcPts val="1000"/>
              </a:spcBef>
              <a:buFont typeface="Arial" panose="020B0604020202020204" pitchFamily="34" charset="0"/>
              <a:buNone/>
              <a:defRPr sz="1600" b="1" kern="1200" spc="5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457200" indent="0" algn="r" defTabSz="914400" rtl="0" eaLnBrk="1" latinLnBrk="1" hangingPunct="1">
              <a:lnSpc>
                <a:spcPct val="90000"/>
              </a:lnSpc>
              <a:spcBef>
                <a:spcPts val="500"/>
              </a:spcBef>
              <a:buFont typeface="Arial" panose="020B0604020202020204" pitchFamily="34" charset="0"/>
              <a:buNone/>
              <a:defRPr sz="2400" kern="1200">
                <a:solidFill>
                  <a:schemeClr val="bg1"/>
                </a:solidFill>
                <a:latin typeface="KoPub돋움체_Pro Medium" panose="00000600000000000000" pitchFamily="50" charset="-127"/>
                <a:ea typeface="+mn-ea"/>
                <a:cs typeface="+mn-cs"/>
              </a:defRPr>
            </a:lvl2pPr>
            <a:lvl3pPr marL="914400" indent="0" algn="r" defTabSz="914400" rtl="0" eaLnBrk="1" latinLnBrk="1" hangingPunct="1">
              <a:lnSpc>
                <a:spcPct val="90000"/>
              </a:lnSpc>
              <a:spcBef>
                <a:spcPts val="500"/>
              </a:spcBef>
              <a:buFont typeface="Arial" panose="020B0604020202020204" pitchFamily="34" charset="0"/>
              <a:buNone/>
              <a:defRPr sz="2000" kern="1200">
                <a:solidFill>
                  <a:schemeClr val="bg1"/>
                </a:solidFill>
                <a:latin typeface="KoPub돋움체_Pro Medium" panose="00000600000000000000" pitchFamily="50" charset="-127"/>
                <a:ea typeface="+mn-ea"/>
                <a:cs typeface="+mn-cs"/>
              </a:defRPr>
            </a:lvl3pPr>
            <a:lvl4pPr marL="13716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4pPr>
            <a:lvl5pPr marL="1828800" indent="0" algn="r" defTabSz="914400" rtl="0" eaLnBrk="1" latinLnBrk="1" hangingPunct="1">
              <a:lnSpc>
                <a:spcPct val="90000"/>
              </a:lnSpc>
              <a:spcBef>
                <a:spcPts val="500"/>
              </a:spcBef>
              <a:buFont typeface="Arial" panose="020B0604020202020204" pitchFamily="34" charset="0"/>
              <a:buNone/>
              <a:defRPr sz="1800" kern="1200">
                <a:solidFill>
                  <a:schemeClr val="bg1"/>
                </a:solidFill>
                <a:latin typeface="KoPub돋움체_Pro Medium" panose="00000600000000000000" pitchFamily="50" charset="-127"/>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ko-KR" sz="1000" err="1">
                <a:effectLst/>
                <a:ea typeface="나눔바른고딕" panose="020B0603020101020101" pitchFamily="50" charset="-127"/>
              </a:rPr>
              <a:t>Sanghyeon</a:t>
            </a:r>
            <a:r>
              <a:rPr lang="en-US" altLang="ko-KR" sz="1000">
                <a:effectLst/>
                <a:ea typeface="나눔바른고딕" panose="020B0603020101020101" pitchFamily="50" charset="-127"/>
              </a:rPr>
              <a:t> Song,</a:t>
            </a:r>
            <a:r>
              <a:rPr lang="ko-KR" altLang="en-US" sz="1000">
                <a:effectLst/>
                <a:ea typeface="나눔바른고딕" panose="020B0603020101020101" pitchFamily="50" charset="-127"/>
              </a:rPr>
              <a:t> </a:t>
            </a:r>
            <a:r>
              <a:rPr lang="en-US" altLang="ko-KR" sz="1000" b="0" err="1">
                <a:effectLst/>
                <a:ea typeface="나눔바른고딕" panose="020B0603020101020101" pitchFamily="50" charset="-127"/>
              </a:rPr>
              <a:t>Yoojin</a:t>
            </a:r>
            <a:r>
              <a:rPr lang="en-US" altLang="ko-KR" sz="1000" b="0">
                <a:effectLst/>
                <a:ea typeface="나눔바른고딕" panose="020B0603020101020101" pitchFamily="50" charset="-127"/>
              </a:rPr>
              <a:t> Kang, </a:t>
            </a:r>
            <a:r>
              <a:rPr lang="en-US" altLang="ko-KR" sz="1000" b="0" err="1">
                <a:effectLst/>
                <a:ea typeface="나눔바른고딕" panose="020B0603020101020101" pitchFamily="50" charset="-127"/>
              </a:rPr>
              <a:t>Jungho</a:t>
            </a:r>
            <a:r>
              <a:rPr lang="en-US" altLang="ko-KR" sz="1000" b="0">
                <a:effectLst/>
                <a:ea typeface="나눔바른고딕" panose="020B0603020101020101" pitchFamily="50" charset="-127"/>
              </a:rPr>
              <a:t> Im</a:t>
            </a:r>
          </a:p>
        </p:txBody>
      </p:sp>
      <p:sp>
        <p:nvSpPr>
          <p:cNvPr id="13" name="TextBox 12">
            <a:extLst>
              <a:ext uri="{FF2B5EF4-FFF2-40B4-BE49-F238E27FC236}">
                <a16:creationId xmlns:a16="http://schemas.microsoft.com/office/drawing/2014/main" id="{41D314FD-A83E-2943-4DA6-2A55C0757147}"/>
              </a:ext>
            </a:extLst>
          </p:cNvPr>
          <p:cNvSpPr txBox="1"/>
          <p:nvPr/>
        </p:nvSpPr>
        <p:spPr>
          <a:xfrm>
            <a:off x="3048094" y="963216"/>
            <a:ext cx="6095811" cy="200055"/>
          </a:xfrm>
          <a:prstGeom prst="rect">
            <a:avLst/>
          </a:prstGeom>
          <a:noFill/>
        </p:spPr>
        <p:txBody>
          <a:bodyPr wrap="square">
            <a:spAutoFit/>
          </a:bodyPr>
          <a:lstStyle/>
          <a:p>
            <a:pPr lvl="0" algn="ctr"/>
            <a:r>
              <a:rPr lang="en-GB" altLang="ko-KR" sz="700">
                <a:solidFill>
                  <a:schemeClr val="bg1"/>
                </a:solidFill>
                <a:latin typeface="Arial" panose="020B0604020202020204" pitchFamily="34" charset="0"/>
                <a:ea typeface="Pretendard Variable" pitchFamily="2" charset="-127"/>
                <a:cs typeface="Arial" panose="020B0604020202020204" pitchFamily="34" charset="0"/>
              </a:rPr>
              <a:t>Department of Urban and Environmental Engineering, Ulsan National Institute of Science and Technology, Ulsan, South Korea</a:t>
            </a:r>
            <a:endParaRPr lang="ko-KR" altLang="en-US" sz="700">
              <a:solidFill>
                <a:schemeClr val="bg1"/>
              </a:solidFill>
              <a:latin typeface="Arial" panose="020B0604020202020204" pitchFamily="34" charset="0"/>
              <a:ea typeface="Pretendard Variable" pitchFamily="2" charset="-127"/>
              <a:cs typeface="Arial" panose="020B0604020202020204" pitchFamily="34" charset="0"/>
            </a:endParaRPr>
          </a:p>
        </p:txBody>
      </p:sp>
      <p:sp>
        <p:nvSpPr>
          <p:cNvPr id="22" name="Rectangle 3">
            <a:extLst>
              <a:ext uri="{FF2B5EF4-FFF2-40B4-BE49-F238E27FC236}">
                <a16:creationId xmlns:a16="http://schemas.microsoft.com/office/drawing/2014/main" id="{0C8F4115-58CF-3061-861E-C083D52548C9}"/>
              </a:ext>
            </a:extLst>
          </p:cNvPr>
          <p:cNvSpPr/>
          <p:nvPr/>
        </p:nvSpPr>
        <p:spPr>
          <a:xfrm>
            <a:off x="40537" y="1448161"/>
            <a:ext cx="5846389" cy="815608"/>
          </a:xfrm>
          <a:prstGeom prst="rect">
            <a:avLst/>
          </a:prstGeom>
        </p:spPr>
        <p:txBody>
          <a:bodyPr wrap="square">
            <a:spAutoFit/>
          </a:bodyPr>
          <a:lstStyle/>
          <a:p>
            <a:pPr>
              <a:buClr>
                <a:srgbClr val="000000"/>
              </a:buClr>
              <a:buSzPct val="100000"/>
            </a:pPr>
            <a:r>
              <a:rPr lang="en-US" altLang="ko-KR" sz="1100" b="1">
                <a:ln>
                  <a:solidFill>
                    <a:schemeClr val="accent1">
                      <a:shade val="50000"/>
                      <a:alpha val="0"/>
                    </a:schemeClr>
                  </a:solidFill>
                </a:ln>
                <a:latin typeface="Arial" panose="020B0604020202020204" pitchFamily="34" charset="0"/>
                <a:cs typeface="Arial" panose="020B0604020202020204" pitchFamily="34" charset="0"/>
                <a:sym typeface="Arial"/>
              </a:rPr>
              <a:t>Model Performance</a:t>
            </a:r>
          </a:p>
          <a:p>
            <a:pPr>
              <a:buClr>
                <a:srgbClr val="000000"/>
              </a:buClr>
              <a:buSzPct val="100000"/>
            </a:pPr>
            <a:endParaRPr lang="en-US" altLang="ko-KR" sz="500" b="1">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b="0">
                <a:ln>
                  <a:solidFill>
                    <a:schemeClr val="accent1">
                      <a:shade val="50000"/>
                      <a:alpha val="0"/>
                    </a:schemeClr>
                  </a:solidFill>
                </a:ln>
                <a:latin typeface="Arial" panose="020B0604020202020204" pitchFamily="34" charset="0"/>
                <a:cs typeface="Arial" panose="020B0604020202020204" pitchFamily="34" charset="0"/>
                <a:sym typeface="Arial"/>
              </a:rPr>
              <a:t>The scatter plots of random 10-fold cross validation of the proposed models on the training data</a:t>
            </a:r>
          </a:p>
          <a:p>
            <a:pPr marL="285750" indent="-285750">
              <a:buClr>
                <a:srgbClr val="000000"/>
              </a:buClr>
              <a:buSzPct val="100000"/>
              <a:buFont typeface="Arial" panose="020B0604020202020204" pitchFamily="34" charset="0"/>
              <a:buChar char="•"/>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Daytime TOA model shows </a:t>
            </a:r>
            <a:r>
              <a:rPr lang="en-CA" altLang="ko-KR" sz="1000">
                <a:solidFill>
                  <a:schemeClr val="bg2">
                    <a:lumMod val="10000"/>
                  </a:schemeClr>
                </a:solidFill>
                <a:latin typeface="Arial" panose="020B0604020202020204" pitchFamily="34" charset="0"/>
                <a:ea typeface="Arial"/>
                <a:cs typeface="Arial" panose="020B0604020202020204" pitchFamily="34" charset="0"/>
                <a:sym typeface="Arial"/>
              </a:rPr>
              <a:t>slightly</a:t>
            </a: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 higher performance than Daytime result of All-day BT model</a:t>
            </a:r>
            <a:endParaRPr lang="en-US" altLang="ko-KR" sz="1000" b="0">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endParaRPr lang="en-US" altLang="ko-KR" sz="1100" b="0">
              <a:ln>
                <a:solidFill>
                  <a:schemeClr val="accent1">
                    <a:shade val="50000"/>
                    <a:alpha val="0"/>
                  </a:schemeClr>
                </a:solidFill>
              </a:ln>
              <a:latin typeface="Arial" panose="020B0604020202020204" pitchFamily="34" charset="0"/>
              <a:cs typeface="Arial" panose="020B0604020202020204" pitchFamily="34" charset="0"/>
              <a:sym typeface="Arial"/>
            </a:endParaRPr>
          </a:p>
        </p:txBody>
      </p:sp>
      <p:sp>
        <p:nvSpPr>
          <p:cNvPr id="23" name="Rectangle 3">
            <a:hlinkClick r:id="rId8" action="ppaction://hlinksldjump"/>
            <a:extLst>
              <a:ext uri="{FF2B5EF4-FFF2-40B4-BE49-F238E27FC236}">
                <a16:creationId xmlns:a16="http://schemas.microsoft.com/office/drawing/2014/main" id="{A5148E81-0ECE-1B05-0DE2-F97BD9493E6C}"/>
              </a:ext>
            </a:extLst>
          </p:cNvPr>
          <p:cNvSpPr/>
          <p:nvPr/>
        </p:nvSpPr>
        <p:spPr>
          <a:xfrm>
            <a:off x="16934" y="1177631"/>
            <a:ext cx="2413031" cy="323165"/>
          </a:xfrm>
          <a:prstGeom prst="rect">
            <a:avLst/>
          </a:prstGeom>
        </p:spPr>
        <p:txBody>
          <a:bodyPr wrap="square">
            <a:spAutoFit/>
          </a:bodyPr>
          <a:lstStyle/>
          <a:p>
            <a:pPr algn="just">
              <a:buClr>
                <a:srgbClr val="000000"/>
              </a:buClr>
              <a:buSzPct val="100000"/>
            </a:pPr>
            <a:r>
              <a:rPr lang="en-CA" altLang="ko-KR" sz="1500" b="1" u="sng">
                <a:solidFill>
                  <a:schemeClr val="accent5">
                    <a:lumMod val="75000"/>
                  </a:schemeClr>
                </a:solidFill>
                <a:latin typeface="Arial" panose="020B0604020202020204" pitchFamily="34" charset="0"/>
                <a:ea typeface="Arial"/>
                <a:cs typeface="Arial" panose="020B0604020202020204" pitchFamily="34" charset="0"/>
                <a:sym typeface="Arial"/>
              </a:rPr>
              <a:t>Result</a:t>
            </a:r>
          </a:p>
        </p:txBody>
      </p:sp>
      <p:sp>
        <p:nvSpPr>
          <p:cNvPr id="33" name="직사각형 32">
            <a:extLst>
              <a:ext uri="{FF2B5EF4-FFF2-40B4-BE49-F238E27FC236}">
                <a16:creationId xmlns:a16="http://schemas.microsoft.com/office/drawing/2014/main" id="{BB74FB15-5AF5-8B42-6BAE-07601E1133CF}"/>
              </a:ext>
            </a:extLst>
          </p:cNvPr>
          <p:cNvSpPr/>
          <p:nvPr/>
        </p:nvSpPr>
        <p:spPr>
          <a:xfrm>
            <a:off x="5854437" y="4472175"/>
            <a:ext cx="6305848" cy="2357442"/>
          </a:xfrm>
          <a:prstGeom prst="rect">
            <a:avLst/>
          </a:prstGeom>
          <a:noFill/>
          <a:ln>
            <a:solidFill>
              <a:srgbClr val="262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Rectangle 3">
            <a:hlinkClick r:id="rId9" action="ppaction://hlinksldjump"/>
            <a:extLst>
              <a:ext uri="{FF2B5EF4-FFF2-40B4-BE49-F238E27FC236}">
                <a16:creationId xmlns:a16="http://schemas.microsoft.com/office/drawing/2014/main" id="{D5442AEF-C195-A9E0-B968-0287B43867F5}"/>
              </a:ext>
            </a:extLst>
          </p:cNvPr>
          <p:cNvSpPr/>
          <p:nvPr/>
        </p:nvSpPr>
        <p:spPr>
          <a:xfrm>
            <a:off x="5858398" y="4453927"/>
            <a:ext cx="2413031" cy="323165"/>
          </a:xfrm>
          <a:prstGeom prst="rect">
            <a:avLst/>
          </a:prstGeom>
        </p:spPr>
        <p:txBody>
          <a:bodyPr wrap="square">
            <a:spAutoFit/>
          </a:bodyPr>
          <a:lstStyle/>
          <a:p>
            <a:pPr algn="just">
              <a:buClr>
                <a:srgbClr val="000000"/>
              </a:buClr>
              <a:buSzPct val="100000"/>
            </a:pPr>
            <a:r>
              <a:rPr lang="en-CA" altLang="ko-KR" sz="1500" b="1" u="sng" dirty="0">
                <a:solidFill>
                  <a:schemeClr val="accent5">
                    <a:lumMod val="75000"/>
                  </a:schemeClr>
                </a:solidFill>
                <a:latin typeface="Arial" panose="020B0604020202020204" pitchFamily="34" charset="0"/>
                <a:ea typeface="Arial"/>
                <a:cs typeface="Arial" panose="020B0604020202020204" pitchFamily="34" charset="0"/>
                <a:sym typeface="Arial"/>
              </a:rPr>
              <a:t>Conclusion</a:t>
            </a:r>
          </a:p>
        </p:txBody>
      </p:sp>
      <p:sp>
        <p:nvSpPr>
          <p:cNvPr id="36" name="Rectangle 3">
            <a:extLst>
              <a:ext uri="{FF2B5EF4-FFF2-40B4-BE49-F238E27FC236}">
                <a16:creationId xmlns:a16="http://schemas.microsoft.com/office/drawing/2014/main" id="{10B69DA7-D5B7-0F73-9D7F-55C3018845DD}"/>
              </a:ext>
            </a:extLst>
          </p:cNvPr>
          <p:cNvSpPr/>
          <p:nvPr/>
        </p:nvSpPr>
        <p:spPr>
          <a:xfrm>
            <a:off x="5855502" y="4751156"/>
            <a:ext cx="6336497" cy="1107996"/>
          </a:xfrm>
          <a:prstGeom prst="rect">
            <a:avLst/>
          </a:prstGeom>
        </p:spPr>
        <p:txBody>
          <a:bodyPr wrap="square">
            <a:spAutoFit/>
          </a:bodyPr>
          <a:lstStyle/>
          <a:p>
            <a:pPr>
              <a:buClr>
                <a:srgbClr val="000000"/>
              </a:buClr>
              <a:buSzPct val="100000"/>
            </a:pPr>
            <a:r>
              <a:rPr lang="en-US" altLang="ko-KR" sz="1100" b="1">
                <a:ln>
                  <a:solidFill>
                    <a:schemeClr val="accent1">
                      <a:shade val="50000"/>
                      <a:alpha val="0"/>
                    </a:schemeClr>
                  </a:solidFill>
                </a:ln>
                <a:latin typeface="Arial" panose="020B0604020202020204" pitchFamily="34" charset="0"/>
                <a:cs typeface="Arial" panose="020B0604020202020204" pitchFamily="34" charset="0"/>
                <a:sym typeface="Arial"/>
              </a:rPr>
              <a:t>Summary</a:t>
            </a:r>
          </a:p>
          <a:p>
            <a:pPr>
              <a:buClr>
                <a:srgbClr val="000000"/>
              </a:buClr>
              <a:buSzPct val="100000"/>
            </a:pPr>
            <a:endParaRPr lang="en-CA" altLang="ko-KR" sz="500" b="1">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Temporally continuous AOD at 550 nm during both daytime and nighttime is estimated using geostationary satellite (i.e., GK-2A) and other data thgouth a machine learning approach.</a:t>
            </a: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Based on geostationary satellite data, it is possible to …</a:t>
            </a:r>
          </a:p>
          <a:p>
            <a:pPr marL="742950" lvl="1"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estimate the diurnal variation of AOD</a:t>
            </a:r>
          </a:p>
          <a:p>
            <a:pPr marL="742950" lvl="1"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monitor aerosol transport in East Asia including nighttime</a:t>
            </a:r>
            <a:endParaRPr lang="en-US" altLang="ko-KR" sz="1100" b="0">
              <a:ln>
                <a:solidFill>
                  <a:schemeClr val="accent1">
                    <a:shade val="50000"/>
                    <a:alpha val="0"/>
                  </a:schemeClr>
                </a:solidFill>
              </a:ln>
              <a:latin typeface="Arial" panose="020B0604020202020204" pitchFamily="34" charset="0"/>
              <a:cs typeface="Arial" panose="020B0604020202020204" pitchFamily="34" charset="0"/>
              <a:sym typeface="Arial"/>
            </a:endParaRPr>
          </a:p>
        </p:txBody>
      </p:sp>
      <p:sp>
        <p:nvSpPr>
          <p:cNvPr id="37" name="Rectangle 3">
            <a:extLst>
              <a:ext uri="{FF2B5EF4-FFF2-40B4-BE49-F238E27FC236}">
                <a16:creationId xmlns:a16="http://schemas.microsoft.com/office/drawing/2014/main" id="{A5E0898E-3793-D03B-4B98-C1BC54D5E74C}"/>
              </a:ext>
            </a:extLst>
          </p:cNvPr>
          <p:cNvSpPr/>
          <p:nvPr/>
        </p:nvSpPr>
        <p:spPr>
          <a:xfrm>
            <a:off x="56004" y="3878747"/>
            <a:ext cx="5830922" cy="1138773"/>
          </a:xfrm>
          <a:prstGeom prst="rect">
            <a:avLst/>
          </a:prstGeom>
        </p:spPr>
        <p:txBody>
          <a:bodyPr wrap="square">
            <a:spAutoFit/>
          </a:bodyPr>
          <a:lstStyle/>
          <a:p>
            <a:pPr>
              <a:buClr>
                <a:srgbClr val="000000"/>
              </a:buClr>
              <a:buSzPct val="100000"/>
            </a:pPr>
            <a:r>
              <a:rPr lang="en-US" altLang="ko-KR" sz="1100" b="1">
                <a:ln>
                  <a:solidFill>
                    <a:schemeClr val="accent1">
                      <a:shade val="50000"/>
                      <a:alpha val="0"/>
                    </a:schemeClr>
                  </a:solidFill>
                </a:ln>
                <a:latin typeface="Arial" panose="020B0604020202020204" pitchFamily="34" charset="0"/>
                <a:cs typeface="Arial" panose="020B0604020202020204" pitchFamily="34" charset="0"/>
                <a:sym typeface="Arial"/>
              </a:rPr>
              <a:t>Time series comparison</a:t>
            </a:r>
          </a:p>
          <a:p>
            <a:pPr>
              <a:buClr>
                <a:srgbClr val="000000"/>
              </a:buClr>
              <a:buSzPct val="100000"/>
            </a:pPr>
            <a:endParaRPr lang="en-US" altLang="ko-KR" sz="500" b="1">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The time series from the proposed models with CAMS and AERONET AOD on the test AERONET station (KORUS_UNIST_ULSAN)</a:t>
            </a:r>
          </a:p>
          <a:p>
            <a:pPr marL="285750" indent="-285750">
              <a:buClr>
                <a:srgbClr val="000000"/>
              </a:buClr>
              <a:buSzPct val="100000"/>
              <a:buFont typeface="Arial" panose="020B0604020202020204" pitchFamily="34" charset="0"/>
              <a:buChar char="•"/>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Overall, the proposed models estimate with similar patterns to CAMS and AERONET AOD</a:t>
            </a:r>
          </a:p>
          <a:p>
            <a:pPr marL="285750" indent="-285750">
              <a:buClr>
                <a:srgbClr val="000000"/>
              </a:buClr>
              <a:buSzPct val="100000"/>
              <a:buFont typeface="Arial" panose="020B0604020202020204" pitchFamily="34" charset="0"/>
              <a:buChar char="•"/>
            </a:pPr>
            <a:r>
              <a:rPr lang="en-US" altLang="ko-KR" sz="1000">
                <a:solidFill>
                  <a:schemeClr val="bg2">
                    <a:lumMod val="10000"/>
                  </a:schemeClr>
                </a:solidFill>
                <a:latin typeface="Arial" panose="020B0604020202020204" pitchFamily="34" charset="0"/>
                <a:ea typeface="Arial"/>
                <a:cs typeface="Arial" panose="020B0604020202020204" pitchFamily="34" charset="0"/>
                <a:sym typeface="Arial"/>
              </a:rPr>
              <a:t>All-day BT model provides continuous diurnal variation of AOD on specific location</a:t>
            </a:r>
          </a:p>
          <a:p>
            <a:pPr marL="285750" indent="-285750">
              <a:buClr>
                <a:srgbClr val="000000"/>
              </a:buClr>
              <a:buSzPct val="100000"/>
              <a:buFont typeface="Arial" panose="020B0604020202020204" pitchFamily="34" charset="0"/>
              <a:buChar char="•"/>
            </a:pPr>
            <a:endParaRPr lang="en-US" altLang="ko-KR" sz="1100" b="0">
              <a:ln>
                <a:solidFill>
                  <a:schemeClr val="accent1">
                    <a:shade val="50000"/>
                    <a:alpha val="0"/>
                  </a:schemeClr>
                </a:solidFill>
              </a:ln>
              <a:latin typeface="Arial" panose="020B0604020202020204" pitchFamily="34" charset="0"/>
              <a:cs typeface="Arial" panose="020B0604020202020204" pitchFamily="34" charset="0"/>
              <a:sym typeface="Arial"/>
            </a:endParaRPr>
          </a:p>
        </p:txBody>
      </p:sp>
      <p:sp>
        <p:nvSpPr>
          <p:cNvPr id="40" name="Rectangle 3">
            <a:extLst>
              <a:ext uri="{FF2B5EF4-FFF2-40B4-BE49-F238E27FC236}">
                <a16:creationId xmlns:a16="http://schemas.microsoft.com/office/drawing/2014/main" id="{A35ECA61-0D6B-DAD9-5EB8-454B5341DE17}"/>
              </a:ext>
            </a:extLst>
          </p:cNvPr>
          <p:cNvSpPr/>
          <p:nvPr/>
        </p:nvSpPr>
        <p:spPr>
          <a:xfrm>
            <a:off x="5854437" y="1246410"/>
            <a:ext cx="6326982" cy="800219"/>
          </a:xfrm>
          <a:prstGeom prst="rect">
            <a:avLst/>
          </a:prstGeom>
        </p:spPr>
        <p:txBody>
          <a:bodyPr wrap="square">
            <a:spAutoFit/>
          </a:bodyPr>
          <a:lstStyle/>
          <a:p>
            <a:pPr>
              <a:buClr>
                <a:srgbClr val="000000"/>
              </a:buClr>
              <a:buSzPct val="100000"/>
            </a:pPr>
            <a:r>
              <a:rPr lang="en-US" altLang="ko-KR" sz="1100" b="1" dirty="0">
                <a:ln>
                  <a:solidFill>
                    <a:schemeClr val="accent1">
                      <a:shade val="50000"/>
                      <a:alpha val="0"/>
                    </a:schemeClr>
                  </a:solidFill>
                </a:ln>
                <a:latin typeface="Arial" panose="020B0604020202020204" pitchFamily="34" charset="0"/>
                <a:cs typeface="Arial" panose="020B0604020202020204" pitchFamily="34" charset="0"/>
                <a:sym typeface="Arial"/>
              </a:rPr>
              <a:t>Spatial distribution comparison</a:t>
            </a:r>
          </a:p>
          <a:p>
            <a:pPr>
              <a:buClr>
                <a:srgbClr val="000000"/>
              </a:buClr>
              <a:buSzPct val="100000"/>
            </a:pPr>
            <a:endParaRPr lang="en-US" altLang="ko-KR" sz="500" b="0" dirty="0">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000" dirty="0">
                <a:latin typeface="Arial" panose="020B0604020202020204" pitchFamily="34" charset="0"/>
                <a:ea typeface="Arial"/>
                <a:cs typeface="Arial" panose="020B0604020202020204" pitchFamily="34" charset="0"/>
                <a:sym typeface="Arial"/>
              </a:rPr>
              <a:t>The spatial distribution of AOD estimated from the proposed models with AHI-YAER AOD during the test day (2021 DOY 75)</a:t>
            </a:r>
          </a:p>
          <a:p>
            <a:pPr marL="285750" indent="-285750">
              <a:buClr>
                <a:srgbClr val="000000"/>
              </a:buClr>
              <a:buSzPct val="100000"/>
              <a:buFont typeface="Arial" panose="020B0604020202020204" pitchFamily="34" charset="0"/>
              <a:buChar char="•"/>
            </a:pPr>
            <a:r>
              <a:rPr lang="en-US" altLang="ko-KR" sz="1000" dirty="0">
                <a:latin typeface="Arial" panose="020B0604020202020204" pitchFamily="34" charset="0"/>
                <a:ea typeface="Arial"/>
                <a:cs typeface="Arial" panose="020B0604020202020204" pitchFamily="34" charset="0"/>
                <a:sym typeface="Arial"/>
              </a:rPr>
              <a:t>All-day BT model can provides continuous aerosol monitoring over East Asia during both day and night</a:t>
            </a:r>
            <a:endParaRPr lang="en-CA" altLang="ko-KR" sz="1000" dirty="0">
              <a:latin typeface="Arial" panose="020B0604020202020204" pitchFamily="34" charset="0"/>
              <a:ea typeface="Arial"/>
              <a:cs typeface="Arial" panose="020B0604020202020204" pitchFamily="34" charset="0"/>
              <a:sym typeface="Arial"/>
            </a:endParaRPr>
          </a:p>
        </p:txBody>
      </p:sp>
      <p:sp>
        <p:nvSpPr>
          <p:cNvPr id="66" name="Rectangle 3">
            <a:extLst>
              <a:ext uri="{FF2B5EF4-FFF2-40B4-BE49-F238E27FC236}">
                <a16:creationId xmlns:a16="http://schemas.microsoft.com/office/drawing/2014/main" id="{94DBD8F0-B765-BC19-BFDA-261404B0257A}"/>
              </a:ext>
            </a:extLst>
          </p:cNvPr>
          <p:cNvSpPr/>
          <p:nvPr/>
        </p:nvSpPr>
        <p:spPr>
          <a:xfrm>
            <a:off x="5856728" y="5809111"/>
            <a:ext cx="6270826" cy="954107"/>
          </a:xfrm>
          <a:prstGeom prst="rect">
            <a:avLst/>
          </a:prstGeom>
        </p:spPr>
        <p:txBody>
          <a:bodyPr wrap="square">
            <a:spAutoFit/>
          </a:bodyPr>
          <a:lstStyle/>
          <a:p>
            <a:pPr>
              <a:buClr>
                <a:srgbClr val="000000"/>
              </a:buClr>
              <a:buSzPct val="100000"/>
            </a:pPr>
            <a:r>
              <a:rPr lang="en-US" altLang="ko-KR" sz="1100" b="1">
                <a:ln>
                  <a:solidFill>
                    <a:schemeClr val="accent1">
                      <a:shade val="50000"/>
                      <a:alpha val="0"/>
                    </a:schemeClr>
                  </a:solidFill>
                </a:ln>
                <a:latin typeface="Arial" panose="020B0604020202020204" pitchFamily="34" charset="0"/>
                <a:cs typeface="Arial" panose="020B0604020202020204" pitchFamily="34" charset="0"/>
                <a:sym typeface="Arial"/>
              </a:rPr>
              <a:t>Novelty</a:t>
            </a:r>
          </a:p>
          <a:p>
            <a:pPr>
              <a:buClr>
                <a:srgbClr val="000000"/>
              </a:buClr>
              <a:buSzPct val="100000"/>
            </a:pPr>
            <a:endParaRPr lang="en-US" altLang="ko-KR" sz="500" b="1">
              <a:ln>
                <a:solidFill>
                  <a:schemeClr val="accent1">
                    <a:shade val="50000"/>
                    <a:alpha val="0"/>
                  </a:schemeClr>
                </a:solidFill>
              </a:ln>
              <a:latin typeface="Arial" panose="020B0604020202020204" pitchFamily="34" charset="0"/>
              <a:cs typeface="Arial" panose="020B0604020202020204" pitchFamily="34" charset="0"/>
              <a:sym typeface="Arial"/>
            </a:endParaRPr>
          </a:p>
          <a:p>
            <a:pPr>
              <a:buClr>
                <a:srgbClr val="000000"/>
              </a:buClr>
              <a:buSzPct val="100000"/>
            </a:pPr>
            <a:r>
              <a:rPr lang="en-US" altLang="ko-KR" sz="1000">
                <a:latin typeface="Arial" panose="020B0604020202020204" pitchFamily="34" charset="0"/>
                <a:ea typeface="Arial"/>
                <a:cs typeface="Arial" panose="020B0604020202020204" pitchFamily="34" charset="0"/>
                <a:sym typeface="Arial"/>
              </a:rPr>
              <a:t>First study to …</a:t>
            </a: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estimate </a:t>
            </a:r>
            <a:r>
              <a:rPr lang="en-US" altLang="ko-KR" sz="1000" b="1">
                <a:latin typeface="Arial" panose="020B0604020202020204" pitchFamily="34" charset="0"/>
                <a:ea typeface="Arial"/>
                <a:cs typeface="Arial" panose="020B0604020202020204" pitchFamily="34" charset="0"/>
                <a:sym typeface="Arial"/>
              </a:rPr>
              <a:t>nighttime AOD using geostationary satellite </a:t>
            </a:r>
            <a:r>
              <a:rPr lang="en-US" altLang="ko-KR" sz="1000">
                <a:latin typeface="Arial" panose="020B0604020202020204" pitchFamily="34" charset="0"/>
                <a:ea typeface="Arial"/>
                <a:cs typeface="Arial" panose="020B0604020202020204" pitchFamily="34" charset="0"/>
                <a:sym typeface="Arial"/>
              </a:rPr>
              <a:t>data</a:t>
            </a: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estimate of the satellite-based </a:t>
            </a:r>
            <a:r>
              <a:rPr lang="en-US" altLang="ko-KR" sz="1000" b="1">
                <a:latin typeface="Arial" panose="020B0604020202020204" pitchFamily="34" charset="0"/>
                <a:ea typeface="Arial"/>
                <a:cs typeface="Arial" panose="020B0604020202020204" pitchFamily="34" charset="0"/>
                <a:sym typeface="Arial"/>
              </a:rPr>
              <a:t>nocturnal</a:t>
            </a:r>
            <a:r>
              <a:rPr lang="en-US" altLang="ko-KR" sz="1000">
                <a:latin typeface="Arial" panose="020B0604020202020204" pitchFamily="34" charset="0"/>
                <a:ea typeface="Arial"/>
                <a:cs typeface="Arial" panose="020B0604020202020204" pitchFamily="34" charset="0"/>
                <a:sym typeface="Arial"/>
              </a:rPr>
              <a:t> </a:t>
            </a:r>
            <a:r>
              <a:rPr lang="en-US" altLang="ko-KR" sz="1000" b="1">
                <a:latin typeface="Arial" panose="020B0604020202020204" pitchFamily="34" charset="0"/>
                <a:ea typeface="Arial"/>
                <a:cs typeface="Arial" panose="020B0604020202020204" pitchFamily="34" charset="0"/>
                <a:sym typeface="Arial"/>
              </a:rPr>
              <a:t>variation of AOD</a:t>
            </a:r>
            <a:r>
              <a:rPr lang="en-US" altLang="ko-KR" sz="1000">
                <a:latin typeface="Arial" panose="020B0604020202020204" pitchFamily="34" charset="0"/>
                <a:ea typeface="Arial"/>
                <a:cs typeface="Arial" panose="020B0604020202020204" pitchFamily="34" charset="0"/>
                <a:sym typeface="Arial"/>
              </a:rPr>
              <a:t> </a:t>
            </a:r>
          </a:p>
          <a:p>
            <a:pPr marL="285750" indent="-285750">
              <a:buClr>
                <a:srgbClr val="000000"/>
              </a:buClr>
              <a:buSzPct val="100000"/>
              <a:buFont typeface="Arial" panose="020B0604020202020204" pitchFamily="34" charset="0"/>
              <a:buChar char="•"/>
            </a:pPr>
            <a:r>
              <a:rPr lang="en-US" altLang="ko-KR" sz="1000">
                <a:latin typeface="Arial" panose="020B0604020202020204" pitchFamily="34" charset="0"/>
                <a:ea typeface="Arial"/>
                <a:cs typeface="Arial" panose="020B0604020202020204" pitchFamily="34" charset="0"/>
                <a:sym typeface="Arial"/>
              </a:rPr>
              <a:t>monitor </a:t>
            </a:r>
            <a:r>
              <a:rPr lang="en-US" altLang="ko-KR" sz="1000" b="1">
                <a:latin typeface="Arial" panose="020B0604020202020204" pitchFamily="34" charset="0"/>
                <a:ea typeface="Arial"/>
                <a:cs typeface="Arial" panose="020B0604020202020204" pitchFamily="34" charset="0"/>
                <a:sym typeface="Arial"/>
              </a:rPr>
              <a:t>nighttime</a:t>
            </a:r>
            <a:r>
              <a:rPr lang="en-US" altLang="ko-KR" sz="1000">
                <a:latin typeface="Arial" panose="020B0604020202020204" pitchFamily="34" charset="0"/>
                <a:ea typeface="Arial"/>
                <a:cs typeface="Arial" panose="020B0604020202020204" pitchFamily="34" charset="0"/>
                <a:sym typeface="Arial"/>
              </a:rPr>
              <a:t> </a:t>
            </a:r>
            <a:r>
              <a:rPr lang="en-US" altLang="ko-KR" sz="1000" b="1">
                <a:latin typeface="Arial" panose="020B0604020202020204" pitchFamily="34" charset="0"/>
                <a:ea typeface="Arial"/>
                <a:cs typeface="Arial" panose="020B0604020202020204" pitchFamily="34" charset="0"/>
                <a:sym typeface="Arial"/>
              </a:rPr>
              <a:t>aerosol transport </a:t>
            </a:r>
            <a:r>
              <a:rPr lang="en-US" altLang="ko-KR" sz="1000">
                <a:latin typeface="Arial" panose="020B0604020202020204" pitchFamily="34" charset="0"/>
                <a:ea typeface="Arial"/>
                <a:cs typeface="Arial" panose="020B0604020202020204" pitchFamily="34" charset="0"/>
                <a:sym typeface="Arial"/>
              </a:rPr>
              <a:t>in East Asia by geostationary satellite</a:t>
            </a:r>
            <a:endParaRPr lang="en-US" altLang="ko-KR" sz="200">
              <a:latin typeface="Arial" panose="020B0604020202020204" pitchFamily="34" charset="0"/>
              <a:ea typeface="Arial"/>
              <a:cs typeface="Arial" panose="020B0604020202020204" pitchFamily="34" charset="0"/>
              <a:sym typeface="Arial"/>
            </a:endParaRPr>
          </a:p>
        </p:txBody>
      </p:sp>
      <p:grpSp>
        <p:nvGrpSpPr>
          <p:cNvPr id="69" name="그룹 68">
            <a:extLst>
              <a:ext uri="{FF2B5EF4-FFF2-40B4-BE49-F238E27FC236}">
                <a16:creationId xmlns:a16="http://schemas.microsoft.com/office/drawing/2014/main" id="{3001A54C-C2C7-C06A-E1E9-DBCB818B8F33}"/>
              </a:ext>
            </a:extLst>
          </p:cNvPr>
          <p:cNvGrpSpPr/>
          <p:nvPr/>
        </p:nvGrpSpPr>
        <p:grpSpPr>
          <a:xfrm>
            <a:off x="8192400" y="4147181"/>
            <a:ext cx="1885633" cy="246223"/>
            <a:chOff x="7631556" y="3749025"/>
            <a:chExt cx="2880958" cy="305916"/>
          </a:xfrm>
        </p:grpSpPr>
        <p:pic>
          <p:nvPicPr>
            <p:cNvPr id="56" name="그림 55">
              <a:extLst>
                <a:ext uri="{FF2B5EF4-FFF2-40B4-BE49-F238E27FC236}">
                  <a16:creationId xmlns:a16="http://schemas.microsoft.com/office/drawing/2014/main" id="{89440118-B927-34A9-B36D-3BFF05E6BBF8}"/>
                </a:ext>
              </a:extLst>
            </p:cNvPr>
            <p:cNvPicPr>
              <a:picLocks noChangeAspect="1"/>
            </p:cNvPicPr>
            <p:nvPr/>
          </p:nvPicPr>
          <p:blipFill rotWithShape="1">
            <a:blip r:embed="rId10"/>
            <a:srcRect r="46525"/>
            <a:stretch/>
          </p:blipFill>
          <p:spPr>
            <a:xfrm rot="5400000">
              <a:off x="8980199" y="2469151"/>
              <a:ext cx="165039" cy="2724788"/>
            </a:xfrm>
            <a:prstGeom prst="rect">
              <a:avLst/>
            </a:prstGeom>
          </p:spPr>
        </p:pic>
        <p:sp>
          <p:nvSpPr>
            <p:cNvPr id="59" name="TextBox 58">
              <a:extLst>
                <a:ext uri="{FF2B5EF4-FFF2-40B4-BE49-F238E27FC236}">
                  <a16:creationId xmlns:a16="http://schemas.microsoft.com/office/drawing/2014/main" id="{E6B367C7-54A2-7609-76E3-8E3C4F7340ED}"/>
                </a:ext>
              </a:extLst>
            </p:cNvPr>
            <p:cNvSpPr txBox="1"/>
            <p:nvPr/>
          </p:nvSpPr>
          <p:spPr>
            <a:xfrm>
              <a:off x="7631556" y="3824109"/>
              <a:ext cx="242374" cy="230832"/>
            </a:xfrm>
            <a:prstGeom prst="rect">
              <a:avLst/>
            </a:prstGeom>
            <a:noFill/>
          </p:spPr>
          <p:txBody>
            <a:bodyPr wrap="none" rtlCol="0">
              <a:spAutoFit/>
            </a:bodyPr>
            <a:lstStyle/>
            <a:p>
              <a:r>
                <a:rPr lang="en-US" altLang="ko-KR" sz="900" b="1"/>
                <a:t>0</a:t>
              </a:r>
              <a:endParaRPr lang="ko-KR" altLang="en-US" sz="700" b="1"/>
            </a:p>
          </p:txBody>
        </p:sp>
        <p:sp>
          <p:nvSpPr>
            <p:cNvPr id="64" name="TextBox 63">
              <a:extLst>
                <a:ext uri="{FF2B5EF4-FFF2-40B4-BE49-F238E27FC236}">
                  <a16:creationId xmlns:a16="http://schemas.microsoft.com/office/drawing/2014/main" id="{7D6D29E8-E6AE-E9D7-FA4A-13757E5A9F79}"/>
                </a:ext>
              </a:extLst>
            </p:cNvPr>
            <p:cNvSpPr txBox="1"/>
            <p:nvPr/>
          </p:nvSpPr>
          <p:spPr>
            <a:xfrm>
              <a:off x="8450835" y="3824108"/>
              <a:ext cx="330539" cy="230832"/>
            </a:xfrm>
            <a:prstGeom prst="rect">
              <a:avLst/>
            </a:prstGeom>
            <a:noFill/>
          </p:spPr>
          <p:txBody>
            <a:bodyPr wrap="none" rtlCol="0">
              <a:spAutoFit/>
            </a:bodyPr>
            <a:lstStyle/>
            <a:p>
              <a:pPr algn="ctr"/>
              <a:r>
                <a:rPr lang="en-US" altLang="ko-KR" sz="900" b="1"/>
                <a:t>0.5</a:t>
              </a:r>
              <a:endParaRPr lang="ko-KR" altLang="en-US" sz="700" b="1"/>
            </a:p>
          </p:txBody>
        </p:sp>
        <p:sp>
          <p:nvSpPr>
            <p:cNvPr id="67" name="TextBox 66">
              <a:extLst>
                <a:ext uri="{FF2B5EF4-FFF2-40B4-BE49-F238E27FC236}">
                  <a16:creationId xmlns:a16="http://schemas.microsoft.com/office/drawing/2014/main" id="{6B563FD5-B053-E43D-0823-E31C0A5397D9}"/>
                </a:ext>
              </a:extLst>
            </p:cNvPr>
            <p:cNvSpPr txBox="1"/>
            <p:nvPr/>
          </p:nvSpPr>
          <p:spPr>
            <a:xfrm>
              <a:off x="9313599" y="3823963"/>
              <a:ext cx="330539" cy="230832"/>
            </a:xfrm>
            <a:prstGeom prst="rect">
              <a:avLst/>
            </a:prstGeom>
            <a:noFill/>
          </p:spPr>
          <p:txBody>
            <a:bodyPr wrap="none" rtlCol="0">
              <a:spAutoFit/>
            </a:bodyPr>
            <a:lstStyle/>
            <a:p>
              <a:pPr algn="ctr"/>
              <a:r>
                <a:rPr lang="en-US" altLang="ko-KR" sz="900" b="1"/>
                <a:t>1.0</a:t>
              </a:r>
              <a:endParaRPr lang="ko-KR" altLang="en-US" sz="700" b="1"/>
            </a:p>
          </p:txBody>
        </p:sp>
        <p:sp>
          <p:nvSpPr>
            <p:cNvPr id="68" name="TextBox 67">
              <a:extLst>
                <a:ext uri="{FF2B5EF4-FFF2-40B4-BE49-F238E27FC236}">
                  <a16:creationId xmlns:a16="http://schemas.microsoft.com/office/drawing/2014/main" id="{615B8D2E-664A-0BF3-9642-FB9A002D2720}"/>
                </a:ext>
              </a:extLst>
            </p:cNvPr>
            <p:cNvSpPr txBox="1"/>
            <p:nvPr/>
          </p:nvSpPr>
          <p:spPr>
            <a:xfrm>
              <a:off x="10181975" y="3823963"/>
              <a:ext cx="330539" cy="230832"/>
            </a:xfrm>
            <a:prstGeom prst="rect">
              <a:avLst/>
            </a:prstGeom>
            <a:noFill/>
          </p:spPr>
          <p:txBody>
            <a:bodyPr wrap="none" rtlCol="0">
              <a:spAutoFit/>
            </a:bodyPr>
            <a:lstStyle/>
            <a:p>
              <a:pPr algn="ctr"/>
              <a:r>
                <a:rPr lang="en-US" altLang="ko-KR" sz="900" b="1"/>
                <a:t>1.5</a:t>
              </a:r>
              <a:endParaRPr lang="ko-KR" altLang="en-US" sz="700" b="1"/>
            </a:p>
          </p:txBody>
        </p:sp>
      </p:grpSp>
      <p:sp>
        <p:nvSpPr>
          <p:cNvPr id="71" name="Rectangle 3">
            <a:extLst>
              <a:ext uri="{FF2B5EF4-FFF2-40B4-BE49-F238E27FC236}">
                <a16:creationId xmlns:a16="http://schemas.microsoft.com/office/drawing/2014/main" id="{A05C5F7C-07A9-9A7A-54D9-3157F2DBC237}"/>
              </a:ext>
            </a:extLst>
          </p:cNvPr>
          <p:cNvSpPr/>
          <p:nvPr/>
        </p:nvSpPr>
        <p:spPr>
          <a:xfrm>
            <a:off x="8478101" y="2049924"/>
            <a:ext cx="1759798" cy="246221"/>
          </a:xfrm>
          <a:prstGeom prst="rect">
            <a:avLst/>
          </a:prstGeom>
        </p:spPr>
        <p:txBody>
          <a:bodyPr wrap="square">
            <a:spAutoFit/>
          </a:bodyPr>
          <a:lstStyle/>
          <a:p>
            <a:pPr>
              <a:buClr>
                <a:srgbClr val="000000"/>
              </a:buClr>
              <a:buSzPct val="100000"/>
            </a:pPr>
            <a:r>
              <a:rPr lang="en-US" altLang="ko-KR" sz="1000" b="1" dirty="0">
                <a:solidFill>
                  <a:schemeClr val="bg2">
                    <a:lumMod val="10000"/>
                  </a:schemeClr>
                </a:solidFill>
                <a:latin typeface="Arial" panose="020B0604020202020204" pitchFamily="34" charset="0"/>
                <a:ea typeface="Arial"/>
                <a:cs typeface="Arial" panose="020B0604020202020204" pitchFamily="34" charset="0"/>
                <a:sym typeface="Arial"/>
              </a:rPr>
              <a:t>, 16 March (DOY 75), 2021</a:t>
            </a:r>
          </a:p>
        </p:txBody>
      </p:sp>
      <p:grpSp>
        <p:nvGrpSpPr>
          <p:cNvPr id="74" name="그룹 73">
            <a:extLst>
              <a:ext uri="{FF2B5EF4-FFF2-40B4-BE49-F238E27FC236}">
                <a16:creationId xmlns:a16="http://schemas.microsoft.com/office/drawing/2014/main" id="{54CFECF2-CE84-952C-5AC1-B82A29B1C0E3}"/>
              </a:ext>
            </a:extLst>
          </p:cNvPr>
          <p:cNvGrpSpPr/>
          <p:nvPr/>
        </p:nvGrpSpPr>
        <p:grpSpPr>
          <a:xfrm>
            <a:off x="103110" y="2091549"/>
            <a:ext cx="5630164" cy="1750011"/>
            <a:chOff x="179888" y="2067901"/>
            <a:chExt cx="5630164" cy="1750011"/>
          </a:xfrm>
        </p:grpSpPr>
        <p:pic>
          <p:nvPicPr>
            <p:cNvPr id="25" name="그림 24">
              <a:extLst>
                <a:ext uri="{FF2B5EF4-FFF2-40B4-BE49-F238E27FC236}">
                  <a16:creationId xmlns:a16="http://schemas.microsoft.com/office/drawing/2014/main" id="{34947BC5-58CA-CF12-40B2-D61DB54D6639}"/>
                </a:ext>
              </a:extLst>
            </p:cNvPr>
            <p:cNvPicPr>
              <a:picLocks noChangeAspect="1"/>
            </p:cNvPicPr>
            <p:nvPr/>
          </p:nvPicPr>
          <p:blipFill rotWithShape="1">
            <a:blip r:embed="rId11">
              <a:extLst>
                <a:ext uri="{28A0092B-C50C-407E-A947-70E740481C1C}">
                  <a14:useLocalDpi xmlns:a14="http://schemas.microsoft.com/office/drawing/2010/main" val="0"/>
                </a:ext>
              </a:extLst>
            </a:blip>
            <a:srcRect t="7530"/>
            <a:stretch/>
          </p:blipFill>
          <p:spPr>
            <a:xfrm>
              <a:off x="179888" y="2327724"/>
              <a:ext cx="2148721" cy="1490188"/>
            </a:xfrm>
            <a:prstGeom prst="rect">
              <a:avLst/>
            </a:prstGeom>
          </p:spPr>
        </p:pic>
        <p:pic>
          <p:nvPicPr>
            <p:cNvPr id="26" name="그림 25">
              <a:extLst>
                <a:ext uri="{FF2B5EF4-FFF2-40B4-BE49-F238E27FC236}">
                  <a16:creationId xmlns:a16="http://schemas.microsoft.com/office/drawing/2014/main" id="{2E56A77E-C4A1-D971-CD6D-7BDC28BB0D61}"/>
                </a:ext>
              </a:extLst>
            </p:cNvPr>
            <p:cNvPicPr>
              <a:picLocks noChangeAspect="1"/>
            </p:cNvPicPr>
            <p:nvPr/>
          </p:nvPicPr>
          <p:blipFill rotWithShape="1">
            <a:blip r:embed="rId12">
              <a:extLst>
                <a:ext uri="{28A0092B-C50C-407E-A947-70E740481C1C}">
                  <a14:useLocalDpi xmlns:a14="http://schemas.microsoft.com/office/drawing/2010/main" val="0"/>
                </a:ext>
              </a:extLst>
            </a:blip>
            <a:srcRect t="7530"/>
            <a:stretch/>
          </p:blipFill>
          <p:spPr>
            <a:xfrm>
              <a:off x="1823744" y="2327724"/>
              <a:ext cx="2148721" cy="1490188"/>
            </a:xfrm>
            <a:prstGeom prst="rect">
              <a:avLst/>
            </a:prstGeom>
          </p:spPr>
        </p:pic>
        <p:sp>
          <p:nvSpPr>
            <p:cNvPr id="28" name="Rectangle 3">
              <a:extLst>
                <a:ext uri="{FF2B5EF4-FFF2-40B4-BE49-F238E27FC236}">
                  <a16:creationId xmlns:a16="http://schemas.microsoft.com/office/drawing/2014/main" id="{02C66730-4666-A8CC-EE18-B4CC5F9E7BCD}"/>
                </a:ext>
              </a:extLst>
            </p:cNvPr>
            <p:cNvSpPr/>
            <p:nvPr/>
          </p:nvSpPr>
          <p:spPr>
            <a:xfrm>
              <a:off x="473340" y="2199033"/>
              <a:ext cx="1216806" cy="230832"/>
            </a:xfrm>
            <a:prstGeom prst="rect">
              <a:avLst/>
            </a:prstGeom>
            <a:noFill/>
          </p:spPr>
          <p:txBody>
            <a:bodyPr wrap="square">
              <a:spAutoFit/>
            </a:bodyPr>
            <a:lstStyle/>
            <a:p>
              <a:pPr algn="ctr">
                <a:buClr>
                  <a:srgbClr val="000000"/>
                </a:buClr>
                <a:buSzPct val="100000"/>
              </a:pPr>
              <a:r>
                <a:rPr lang="en-US" altLang="ko-KR" sz="900">
                  <a:solidFill>
                    <a:schemeClr val="accent5">
                      <a:lumMod val="75000"/>
                    </a:schemeClr>
                  </a:solidFill>
                  <a:latin typeface="Arial" panose="020B0604020202020204" pitchFamily="34" charset="0"/>
                  <a:ea typeface="Arial"/>
                  <a:cs typeface="Arial" panose="020B0604020202020204" pitchFamily="34" charset="0"/>
                  <a:sym typeface="Arial"/>
                </a:rPr>
                <a:t>Day</a:t>
              </a:r>
              <a:endParaRPr lang="en-CA" altLang="ko-KR" sz="900">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29" name="Rectangle 3">
              <a:extLst>
                <a:ext uri="{FF2B5EF4-FFF2-40B4-BE49-F238E27FC236}">
                  <a16:creationId xmlns:a16="http://schemas.microsoft.com/office/drawing/2014/main" id="{9D935FC0-C532-ED6F-81C2-EFC5BF4D7C5D}"/>
                </a:ext>
              </a:extLst>
            </p:cNvPr>
            <p:cNvSpPr/>
            <p:nvPr/>
          </p:nvSpPr>
          <p:spPr>
            <a:xfrm>
              <a:off x="2145027" y="2199033"/>
              <a:ext cx="1272828" cy="230832"/>
            </a:xfrm>
            <a:prstGeom prst="rect">
              <a:avLst/>
            </a:prstGeom>
            <a:noFill/>
          </p:spPr>
          <p:txBody>
            <a:bodyPr wrap="square">
              <a:spAutoFit/>
            </a:bodyPr>
            <a:lstStyle/>
            <a:p>
              <a:pPr algn="ctr">
                <a:buClr>
                  <a:srgbClr val="000000"/>
                </a:buClr>
                <a:buSzPct val="100000"/>
              </a:pPr>
              <a:r>
                <a:rPr lang="en-US" altLang="ko-KR" sz="900">
                  <a:solidFill>
                    <a:schemeClr val="accent5">
                      <a:lumMod val="75000"/>
                    </a:schemeClr>
                  </a:solidFill>
                  <a:latin typeface="Arial" panose="020B0604020202020204" pitchFamily="34" charset="0"/>
                  <a:ea typeface="Arial"/>
                  <a:cs typeface="Arial" panose="020B0604020202020204" pitchFamily="34" charset="0"/>
                  <a:sym typeface="Arial"/>
                </a:rPr>
                <a:t>Night</a:t>
              </a:r>
              <a:endParaRPr lang="en-CA" altLang="ko-KR" sz="900">
                <a:solidFill>
                  <a:schemeClr val="accent5">
                    <a:lumMod val="75000"/>
                  </a:schemeClr>
                </a:solidFill>
                <a:latin typeface="Arial" panose="020B0604020202020204" pitchFamily="34" charset="0"/>
                <a:ea typeface="Arial"/>
                <a:cs typeface="Arial" panose="020B0604020202020204" pitchFamily="34" charset="0"/>
                <a:sym typeface="Arial"/>
              </a:endParaRPr>
            </a:p>
          </p:txBody>
        </p:sp>
        <p:sp>
          <p:nvSpPr>
            <p:cNvPr id="41" name="Rectangle 3">
              <a:extLst>
                <a:ext uri="{FF2B5EF4-FFF2-40B4-BE49-F238E27FC236}">
                  <a16:creationId xmlns:a16="http://schemas.microsoft.com/office/drawing/2014/main" id="{E82C2DE9-BFA4-86FF-384F-095D5769E5AF}"/>
                </a:ext>
              </a:extLst>
            </p:cNvPr>
            <p:cNvSpPr/>
            <p:nvPr/>
          </p:nvSpPr>
          <p:spPr>
            <a:xfrm>
              <a:off x="1039629" y="2067902"/>
              <a:ext cx="1758389" cy="246221"/>
            </a:xfrm>
            <a:prstGeom prst="rect">
              <a:avLst/>
            </a:prstGeom>
            <a:noFill/>
          </p:spPr>
          <p:txBody>
            <a:bodyPr wrap="square">
              <a:spAutoFit/>
            </a:bodyPr>
            <a:lstStyle/>
            <a:p>
              <a:pPr algn="ctr">
                <a:buClr>
                  <a:srgbClr val="000000"/>
                </a:buClr>
                <a:buSzPct val="100000"/>
              </a:pPr>
              <a:r>
                <a:rPr lang="en-US" altLang="ko-KR" sz="1000" b="1">
                  <a:solidFill>
                    <a:schemeClr val="accent5">
                      <a:lumMod val="75000"/>
                    </a:schemeClr>
                  </a:solidFill>
                  <a:latin typeface="Arial" panose="020B0604020202020204" pitchFamily="34" charset="0"/>
                  <a:ea typeface="Arial"/>
                  <a:cs typeface="Arial" panose="020B0604020202020204" pitchFamily="34" charset="0"/>
                  <a:sym typeface="Arial"/>
                </a:rPr>
                <a:t>All-day BT model</a:t>
              </a:r>
              <a:endParaRPr lang="en-CA" altLang="ko-KR" sz="10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pic>
          <p:nvPicPr>
            <p:cNvPr id="24" name="그림 23">
              <a:extLst>
                <a:ext uri="{FF2B5EF4-FFF2-40B4-BE49-F238E27FC236}">
                  <a16:creationId xmlns:a16="http://schemas.microsoft.com/office/drawing/2014/main" id="{3685FB57-197C-8D03-3A38-3EB73295D1B2}"/>
                </a:ext>
              </a:extLst>
            </p:cNvPr>
            <p:cNvPicPr>
              <a:picLocks noChangeAspect="1"/>
            </p:cNvPicPr>
            <p:nvPr/>
          </p:nvPicPr>
          <p:blipFill rotWithShape="1">
            <a:blip r:embed="rId13">
              <a:extLst>
                <a:ext uri="{28A0092B-C50C-407E-A947-70E740481C1C}">
                  <a14:useLocalDpi xmlns:a14="http://schemas.microsoft.com/office/drawing/2010/main" val="0"/>
                </a:ext>
              </a:extLst>
            </a:blip>
            <a:srcRect t="7531" r="8203"/>
            <a:stretch/>
          </p:blipFill>
          <p:spPr>
            <a:xfrm>
              <a:off x="3837605" y="2327723"/>
              <a:ext cx="1972447" cy="1490188"/>
            </a:xfrm>
            <a:prstGeom prst="rect">
              <a:avLst/>
            </a:prstGeom>
          </p:spPr>
        </p:pic>
        <p:sp>
          <p:nvSpPr>
            <p:cNvPr id="73" name="Rectangle 3">
              <a:extLst>
                <a:ext uri="{FF2B5EF4-FFF2-40B4-BE49-F238E27FC236}">
                  <a16:creationId xmlns:a16="http://schemas.microsoft.com/office/drawing/2014/main" id="{65870466-804B-F1C4-274F-E726FE414B94}"/>
                </a:ext>
              </a:extLst>
            </p:cNvPr>
            <p:cNvSpPr/>
            <p:nvPr/>
          </p:nvSpPr>
          <p:spPr>
            <a:xfrm>
              <a:off x="4315624" y="2199033"/>
              <a:ext cx="1016430" cy="230832"/>
            </a:xfrm>
            <a:prstGeom prst="rect">
              <a:avLst/>
            </a:prstGeom>
            <a:noFill/>
          </p:spPr>
          <p:txBody>
            <a:bodyPr wrap="square">
              <a:spAutoFit/>
            </a:bodyPr>
            <a:lstStyle/>
            <a:p>
              <a:pPr algn="ctr">
                <a:buClr>
                  <a:srgbClr val="000000"/>
                </a:buClr>
                <a:buSzPct val="100000"/>
              </a:pPr>
              <a:r>
                <a:rPr lang="en-US" altLang="ko-KR" sz="900">
                  <a:solidFill>
                    <a:schemeClr val="accent6"/>
                  </a:solidFill>
                  <a:latin typeface="Arial" panose="020B0604020202020204" pitchFamily="34" charset="0"/>
                  <a:ea typeface="Arial"/>
                  <a:cs typeface="Arial" panose="020B0604020202020204" pitchFamily="34" charset="0"/>
                  <a:sym typeface="Arial"/>
                </a:rPr>
                <a:t>Day</a:t>
              </a:r>
              <a:endParaRPr lang="en-CA" altLang="ko-KR" sz="900">
                <a:solidFill>
                  <a:schemeClr val="accent6"/>
                </a:solidFill>
                <a:latin typeface="Arial" panose="020B0604020202020204" pitchFamily="34" charset="0"/>
                <a:ea typeface="Arial"/>
                <a:cs typeface="Arial" panose="020B0604020202020204" pitchFamily="34" charset="0"/>
                <a:sym typeface="Arial"/>
              </a:endParaRPr>
            </a:p>
          </p:txBody>
        </p:sp>
        <p:sp>
          <p:nvSpPr>
            <p:cNvPr id="42" name="Rectangle 3">
              <a:extLst>
                <a:ext uri="{FF2B5EF4-FFF2-40B4-BE49-F238E27FC236}">
                  <a16:creationId xmlns:a16="http://schemas.microsoft.com/office/drawing/2014/main" id="{FDAE3CDB-1342-1EB2-ED22-94289F29C6F2}"/>
                </a:ext>
              </a:extLst>
            </p:cNvPr>
            <p:cNvSpPr/>
            <p:nvPr/>
          </p:nvSpPr>
          <p:spPr>
            <a:xfrm>
              <a:off x="4065502" y="2067901"/>
              <a:ext cx="1516671" cy="246221"/>
            </a:xfrm>
            <a:prstGeom prst="rect">
              <a:avLst/>
            </a:prstGeom>
            <a:noFill/>
          </p:spPr>
          <p:txBody>
            <a:bodyPr wrap="square">
              <a:spAutoFit/>
            </a:bodyPr>
            <a:lstStyle/>
            <a:p>
              <a:pPr algn="ctr">
                <a:buClr>
                  <a:srgbClr val="000000"/>
                </a:buClr>
                <a:buSzPct val="100000"/>
              </a:pPr>
              <a:r>
                <a:rPr lang="en-US" altLang="ko-KR" sz="1000" b="1">
                  <a:solidFill>
                    <a:schemeClr val="accent6"/>
                  </a:solidFill>
                  <a:latin typeface="Arial" panose="020B0604020202020204" pitchFamily="34" charset="0"/>
                  <a:ea typeface="Arial"/>
                  <a:cs typeface="Arial" panose="020B0604020202020204" pitchFamily="34" charset="0"/>
                  <a:sym typeface="Arial"/>
                </a:rPr>
                <a:t>Daytime TOA model</a:t>
              </a:r>
              <a:endParaRPr lang="en-CA" altLang="ko-KR" sz="1000" b="1">
                <a:solidFill>
                  <a:schemeClr val="accent6"/>
                </a:solidFill>
                <a:latin typeface="Arial" panose="020B0604020202020204" pitchFamily="34" charset="0"/>
                <a:ea typeface="Arial"/>
                <a:cs typeface="Arial" panose="020B0604020202020204" pitchFamily="34" charset="0"/>
                <a:sym typeface="Arial"/>
              </a:endParaRPr>
            </a:p>
          </p:txBody>
        </p:sp>
      </p:grpSp>
      <p:sp>
        <p:nvSpPr>
          <p:cNvPr id="79" name="TextBox 78">
            <a:extLst>
              <a:ext uri="{FF2B5EF4-FFF2-40B4-BE49-F238E27FC236}">
                <a16:creationId xmlns:a16="http://schemas.microsoft.com/office/drawing/2014/main" id="{D61A45B8-2315-0D7A-F515-91DBA50BBDB8}"/>
              </a:ext>
            </a:extLst>
          </p:cNvPr>
          <p:cNvSpPr txBox="1"/>
          <p:nvPr/>
        </p:nvSpPr>
        <p:spPr>
          <a:xfrm>
            <a:off x="9943885" y="4053474"/>
            <a:ext cx="2413031" cy="276999"/>
          </a:xfrm>
          <a:prstGeom prst="rect">
            <a:avLst/>
          </a:prstGeom>
          <a:noFill/>
        </p:spPr>
        <p:txBody>
          <a:bodyPr wrap="square">
            <a:spAutoFit/>
          </a:bodyPr>
          <a:lstStyle/>
          <a:p>
            <a:pPr lvl="1">
              <a:buClr>
                <a:srgbClr val="000000"/>
              </a:buClr>
              <a:buSzPct val="100000"/>
            </a:pPr>
            <a:r>
              <a:rPr lang="en-CA" altLang="ko-KR" sz="600" b="1">
                <a:latin typeface="Arial" panose="020B0604020202020204" pitchFamily="34" charset="0"/>
                <a:ea typeface="Arial"/>
                <a:cs typeface="Arial" panose="020B0604020202020204" pitchFamily="34" charset="0"/>
                <a:sym typeface="Arial"/>
              </a:rPr>
              <a:t>AHI-YAER</a:t>
            </a:r>
            <a:r>
              <a:rPr lang="en-CA" altLang="ko-KR" sz="600">
                <a:latin typeface="Arial" panose="020B0604020202020204" pitchFamily="34" charset="0"/>
                <a:ea typeface="Arial"/>
                <a:cs typeface="Arial" panose="020B0604020202020204" pitchFamily="34" charset="0"/>
                <a:sym typeface="Arial"/>
              </a:rPr>
              <a:t>: Advanced Himawari Imager (AHI) Yonsei Aerosol Retrieval (YAER) algorithm</a:t>
            </a:r>
          </a:p>
        </p:txBody>
      </p:sp>
      <p:sp>
        <p:nvSpPr>
          <p:cNvPr id="83" name="L 도형 82">
            <a:extLst>
              <a:ext uri="{FF2B5EF4-FFF2-40B4-BE49-F238E27FC236}">
                <a16:creationId xmlns:a16="http://schemas.microsoft.com/office/drawing/2014/main" id="{90FE6CC0-4274-6211-DAB8-3EBB3C02AB49}"/>
              </a:ext>
            </a:extLst>
          </p:cNvPr>
          <p:cNvSpPr/>
          <p:nvPr/>
        </p:nvSpPr>
        <p:spPr>
          <a:xfrm flipV="1">
            <a:off x="19320" y="1193307"/>
            <a:ext cx="12140965" cy="5634000"/>
          </a:xfrm>
          <a:prstGeom prst="corner">
            <a:avLst>
              <a:gd name="adj1" fmla="val 57448"/>
              <a:gd name="adj2" fmla="val 103026"/>
            </a:avLst>
          </a:prstGeom>
          <a:noFill/>
          <a:ln>
            <a:solidFill>
              <a:srgbClr val="262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5" name="그림 84" descr="로고이(가) 표시된 사진&#10;&#10;자동 생성된 설명">
            <a:extLst>
              <a:ext uri="{FF2B5EF4-FFF2-40B4-BE49-F238E27FC236}">
                <a16:creationId xmlns:a16="http://schemas.microsoft.com/office/drawing/2014/main" id="{6E461DC9-77EC-28A7-3297-89A0087C598C}"/>
              </a:ext>
            </a:extLst>
          </p:cNvPr>
          <p:cNvPicPr>
            <a:picLocks noChangeAspect="1"/>
          </p:cNvPicPr>
          <p:nvPr/>
        </p:nvPicPr>
        <p:blipFill rotWithShape="1">
          <a:blip r:embed="rId14">
            <a:extLst>
              <a:ext uri="{28A0092B-C50C-407E-A947-70E740481C1C}">
                <a14:useLocalDpi xmlns:a14="http://schemas.microsoft.com/office/drawing/2010/main" val="0"/>
              </a:ext>
            </a:extLst>
          </a:blip>
          <a:srcRect l="-16344" t="15106" b="28231"/>
          <a:stretch/>
        </p:blipFill>
        <p:spPr>
          <a:xfrm>
            <a:off x="8057872" y="2040353"/>
            <a:ext cx="516893" cy="223416"/>
          </a:xfrm>
          <a:prstGeom prst="rect">
            <a:avLst/>
          </a:prstGeom>
        </p:spPr>
      </p:pic>
      <p:pic>
        <p:nvPicPr>
          <p:cNvPr id="70" name="Picture 2">
            <a:extLst>
              <a:ext uri="{FF2B5EF4-FFF2-40B4-BE49-F238E27FC236}">
                <a16:creationId xmlns:a16="http://schemas.microsoft.com/office/drawing/2014/main" id="{84B23284-39CB-244C-9154-29854611DF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92991" y="198575"/>
            <a:ext cx="641504" cy="89773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7531EBBB-5BD6-C74F-BFE4-BBF639331227}"/>
              </a:ext>
            </a:extLst>
          </p:cNvPr>
          <p:cNvGrpSpPr/>
          <p:nvPr/>
        </p:nvGrpSpPr>
        <p:grpSpPr>
          <a:xfrm>
            <a:off x="11420767" y="5922399"/>
            <a:ext cx="756828" cy="873005"/>
            <a:chOff x="11317099" y="5908900"/>
            <a:chExt cx="756828" cy="873005"/>
          </a:xfrm>
        </p:grpSpPr>
        <p:sp>
          <p:nvSpPr>
            <p:cNvPr id="55" name="Rectangle 54">
              <a:extLst>
                <a:ext uri="{FF2B5EF4-FFF2-40B4-BE49-F238E27FC236}">
                  <a16:creationId xmlns:a16="http://schemas.microsoft.com/office/drawing/2014/main" id="{43E4AEE8-6CAE-884C-8F6B-A9E556592F4E}"/>
                </a:ext>
              </a:extLst>
            </p:cNvPr>
            <p:cNvSpPr/>
            <p:nvPr/>
          </p:nvSpPr>
          <p:spPr>
            <a:xfrm>
              <a:off x="11354914" y="5943600"/>
              <a:ext cx="684373" cy="838305"/>
            </a:xfrm>
            <a:prstGeom prst="rect">
              <a:avLst/>
            </a:prstGeom>
            <a:solidFill>
              <a:srgbClr val="262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57" name="그림 14">
              <a:extLst>
                <a:ext uri="{FF2B5EF4-FFF2-40B4-BE49-F238E27FC236}">
                  <a16:creationId xmlns:a16="http://schemas.microsoft.com/office/drawing/2014/main" id="{BCB325A3-80C5-7040-815B-0E496072F9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85809" y="6137351"/>
              <a:ext cx="622581" cy="622581"/>
            </a:xfrm>
            <a:prstGeom prst="rect">
              <a:avLst/>
            </a:prstGeom>
          </p:spPr>
        </p:pic>
        <p:sp>
          <p:nvSpPr>
            <p:cNvPr id="61" name="TextBox 60">
              <a:extLst>
                <a:ext uri="{FF2B5EF4-FFF2-40B4-BE49-F238E27FC236}">
                  <a16:creationId xmlns:a16="http://schemas.microsoft.com/office/drawing/2014/main" id="{D0B45EC5-B867-FB44-8279-6AAF91BE2203}"/>
                </a:ext>
              </a:extLst>
            </p:cNvPr>
            <p:cNvSpPr txBox="1"/>
            <p:nvPr/>
          </p:nvSpPr>
          <p:spPr>
            <a:xfrm>
              <a:off x="11317099" y="5908900"/>
              <a:ext cx="756828" cy="246221"/>
            </a:xfrm>
            <a:prstGeom prst="rect">
              <a:avLst/>
            </a:prstGeom>
            <a:noFill/>
          </p:spPr>
          <p:txBody>
            <a:bodyPr wrap="square" rtlCol="0">
              <a:spAutoFit/>
            </a:bodyPr>
            <a:lstStyle/>
            <a:p>
              <a:pPr algn="ctr"/>
              <a:r>
                <a:rPr lang="en-US" altLang="ko-KR" sz="1000" b="1" u="sng">
                  <a:solidFill>
                    <a:schemeClr val="bg1"/>
                  </a:solidFill>
                  <a:latin typeface="Arial" panose="020B0604020202020204" pitchFamily="34" charset="0"/>
                  <a:cs typeface="Arial" panose="020B0604020202020204" pitchFamily="34" charset="0"/>
                </a:rPr>
                <a:t>Abstract</a:t>
              </a:r>
            </a:p>
          </p:txBody>
        </p:sp>
      </p:grpSp>
      <p:sp>
        <p:nvSpPr>
          <p:cNvPr id="65" name="TextBox 64">
            <a:extLst>
              <a:ext uri="{FF2B5EF4-FFF2-40B4-BE49-F238E27FC236}">
                <a16:creationId xmlns:a16="http://schemas.microsoft.com/office/drawing/2014/main" id="{067F03DE-DA87-B241-A540-9C5385EAD7C9}"/>
              </a:ext>
            </a:extLst>
          </p:cNvPr>
          <p:cNvSpPr txBox="1"/>
          <p:nvPr/>
        </p:nvSpPr>
        <p:spPr>
          <a:xfrm>
            <a:off x="57504" y="10297"/>
            <a:ext cx="1176935" cy="276999"/>
          </a:xfrm>
          <a:prstGeom prst="rect">
            <a:avLst/>
          </a:prstGeom>
          <a:noFill/>
        </p:spPr>
        <p:txBody>
          <a:bodyPr wrap="square" anchor="ctr">
            <a:spAutoFit/>
          </a:bodyPr>
          <a:lstStyle/>
          <a:p>
            <a:r>
              <a:rPr lang="en-US" altLang="ko-KR" sz="1200" b="1" dirty="0">
                <a:solidFill>
                  <a:schemeClr val="bg1"/>
                </a:solidFill>
                <a:latin typeface="Arial" panose="020B0604020202020204" pitchFamily="34" charset="0"/>
                <a:cs typeface="Arial" panose="020B0604020202020204" pitchFamily="34" charset="0"/>
              </a:rPr>
              <a:t>Overview</a:t>
            </a:r>
          </a:p>
        </p:txBody>
      </p:sp>
      <p:pic>
        <p:nvPicPr>
          <p:cNvPr id="75" name="그림 1">
            <a:extLst>
              <a:ext uri="{FF2B5EF4-FFF2-40B4-BE49-F238E27FC236}">
                <a16:creationId xmlns:a16="http://schemas.microsoft.com/office/drawing/2014/main" id="{B5AF3592-F19F-4542-8BF9-97865077C289}"/>
              </a:ext>
            </a:extLst>
          </p:cNvPr>
          <p:cNvPicPr>
            <a:picLocks/>
          </p:cNvPicPr>
          <p:nvPr/>
        </p:nvPicPr>
        <p:blipFill>
          <a:blip r:embed="rId17" cstate="print">
            <a:alphaModFix/>
            <a:extLst>
              <a:ext uri="{28A0092B-C50C-407E-A947-70E740481C1C}">
                <a14:useLocalDpi xmlns:a14="http://schemas.microsoft.com/office/drawing/2010/main" val="0"/>
              </a:ext>
            </a:extLst>
          </a:blip>
          <a:stretch>
            <a:fillRect/>
          </a:stretch>
        </p:blipFill>
        <p:spPr>
          <a:xfrm>
            <a:off x="57009" y="292908"/>
            <a:ext cx="630000" cy="630000"/>
          </a:xfrm>
          <a:prstGeom prst="rect">
            <a:avLst/>
          </a:prstGeom>
        </p:spPr>
      </p:pic>
      <p:pic>
        <p:nvPicPr>
          <p:cNvPr id="77" name="그림 2">
            <a:extLst>
              <a:ext uri="{FF2B5EF4-FFF2-40B4-BE49-F238E27FC236}">
                <a16:creationId xmlns:a16="http://schemas.microsoft.com/office/drawing/2014/main" id="{64BA74BB-6F87-454F-99F2-775A9D998BF6}"/>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741890" y="292908"/>
            <a:ext cx="630000" cy="630000"/>
          </a:xfrm>
          <a:prstGeom prst="rect">
            <a:avLst/>
          </a:prstGeom>
        </p:spPr>
      </p:pic>
      <p:sp>
        <p:nvSpPr>
          <p:cNvPr id="78" name="TextBox 77">
            <a:extLst>
              <a:ext uri="{FF2B5EF4-FFF2-40B4-BE49-F238E27FC236}">
                <a16:creationId xmlns:a16="http://schemas.microsoft.com/office/drawing/2014/main" id="{F2741DE8-C651-1445-AB14-1B0475584FCB}"/>
              </a:ext>
            </a:extLst>
          </p:cNvPr>
          <p:cNvSpPr txBox="1"/>
          <p:nvPr/>
        </p:nvSpPr>
        <p:spPr>
          <a:xfrm>
            <a:off x="0" y="921670"/>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86" name="Picture 12">
            <a:hlinkClick r:id="rId19" action="ppaction://hlinksldjump"/>
            <a:extLst>
              <a:ext uri="{FF2B5EF4-FFF2-40B4-BE49-F238E27FC236}">
                <a16:creationId xmlns:a16="http://schemas.microsoft.com/office/drawing/2014/main" id="{C271E9CF-D525-7A45-9FD9-D4B962969786}"/>
              </a:ext>
            </a:extLst>
          </p:cNvPr>
          <p:cNvPicPr>
            <a:picLocks noChangeAspect="1"/>
          </p:cNvPicPr>
          <p:nvPr/>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a:hlinkClick r:id="rId21" action="ppaction://hlinksldjump"/>
            <a:extLst>
              <a:ext uri="{FF2B5EF4-FFF2-40B4-BE49-F238E27FC236}">
                <a16:creationId xmlns:a16="http://schemas.microsoft.com/office/drawing/2014/main" id="{9AC51759-248C-8B42-812C-F6DD2426C513}"/>
              </a:ext>
            </a:extLst>
          </p:cNvPr>
          <p:cNvPicPr>
            <a:picLocks noChangeAspect="1" noChangeArrowheads="1"/>
          </p:cNvPicPr>
          <p:nvPr/>
        </p:nvPicPr>
        <p:blipFill>
          <a:blip r:embed="rId22">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76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5</a:t>
            </a:fld>
            <a:endParaRPr lang="ko-KR" altLang="en-US"/>
          </a:p>
        </p:txBody>
      </p:sp>
      <p:grpSp>
        <p:nvGrpSpPr>
          <p:cNvPr id="15" name="그룹 14">
            <a:extLst>
              <a:ext uri="{FF2B5EF4-FFF2-40B4-BE49-F238E27FC236}">
                <a16:creationId xmlns:a16="http://schemas.microsoft.com/office/drawing/2014/main" id="{3D829298-4C54-7E89-41D8-30991FB4D872}"/>
              </a:ext>
            </a:extLst>
          </p:cNvPr>
          <p:cNvGrpSpPr/>
          <p:nvPr/>
        </p:nvGrpSpPr>
        <p:grpSpPr>
          <a:xfrm>
            <a:off x="8584209" y="3599485"/>
            <a:ext cx="3412796" cy="2960187"/>
            <a:chOff x="0" y="3769142"/>
            <a:chExt cx="3560909" cy="3076718"/>
          </a:xfrm>
        </p:grpSpPr>
        <p:pic>
          <p:nvPicPr>
            <p:cNvPr id="17" name="그림 16" descr="지도이(가) 표시된 사진&#10;&#10;자동 생성된 설명">
              <a:extLst>
                <a:ext uri="{FF2B5EF4-FFF2-40B4-BE49-F238E27FC236}">
                  <a16:creationId xmlns:a16="http://schemas.microsoft.com/office/drawing/2014/main" id="{E90275CF-4B90-7B2F-404F-103FE826AE16}"/>
                </a:ext>
              </a:extLst>
            </p:cNvPr>
            <p:cNvPicPr>
              <a:picLocks noChangeAspect="1"/>
            </p:cNvPicPr>
            <p:nvPr/>
          </p:nvPicPr>
          <p:blipFill rotWithShape="1">
            <a:blip r:embed="rId3">
              <a:extLst>
                <a:ext uri="{28A0092B-C50C-407E-A947-70E740481C1C}">
                  <a14:useLocalDpi xmlns:a14="http://schemas.microsoft.com/office/drawing/2010/main" val="0"/>
                </a:ext>
              </a:extLst>
            </a:blip>
            <a:srcRect r="6862" b="7419"/>
            <a:stretch/>
          </p:blipFill>
          <p:spPr>
            <a:xfrm>
              <a:off x="0" y="3769142"/>
              <a:ext cx="3560909" cy="2655107"/>
            </a:xfrm>
            <a:prstGeom prst="rect">
              <a:avLst/>
            </a:prstGeom>
          </p:spPr>
        </p:pic>
        <p:sp>
          <p:nvSpPr>
            <p:cNvPr id="18" name="TextBox 17">
              <a:extLst>
                <a:ext uri="{FF2B5EF4-FFF2-40B4-BE49-F238E27FC236}">
                  <a16:creationId xmlns:a16="http://schemas.microsoft.com/office/drawing/2014/main" id="{A5FD1733-3992-616C-649D-21B7628DD0A7}"/>
                </a:ext>
              </a:extLst>
            </p:cNvPr>
            <p:cNvSpPr txBox="1"/>
            <p:nvPr/>
          </p:nvSpPr>
          <p:spPr>
            <a:xfrm>
              <a:off x="1090736" y="6366021"/>
              <a:ext cx="1699668" cy="479839"/>
            </a:xfrm>
            <a:prstGeom prst="rect">
              <a:avLst/>
            </a:prstGeom>
            <a:noFill/>
          </p:spPr>
          <p:txBody>
            <a:bodyPr wrap="none" rtlCol="0">
              <a:spAutoFit/>
            </a:bodyPr>
            <a:lstStyle/>
            <a:p>
              <a:pPr algn="ctr"/>
              <a:r>
                <a:rPr lang="en-US" altLang="ko-KR" sz="1200" b="1">
                  <a:latin typeface="Arial" panose="020B0604020202020204" pitchFamily="34" charset="0"/>
                  <a:cs typeface="Arial" panose="020B0604020202020204" pitchFamily="34" charset="0"/>
                </a:rPr>
                <a:t>GK-2A AOD</a:t>
              </a:r>
            </a:p>
            <a:p>
              <a:pPr algn="ctr"/>
              <a:r>
                <a:rPr lang="en-US" altLang="ko-KR" sz="1200" b="1">
                  <a:latin typeface="Arial" panose="020B0604020202020204" pitchFamily="34" charset="0"/>
                  <a:cs typeface="Arial" panose="020B0604020202020204" pitchFamily="34" charset="0"/>
                </a:rPr>
                <a:t>UTC 08, 1 Feb. 2021</a:t>
              </a:r>
              <a:endParaRPr lang="ko-KR" altLang="en-US" sz="1200" b="1">
                <a:latin typeface="Arial" panose="020B0604020202020204" pitchFamily="34" charset="0"/>
                <a:cs typeface="Arial" panose="020B0604020202020204" pitchFamily="34" charset="0"/>
              </a:endParaRPr>
            </a:p>
          </p:txBody>
        </p:sp>
        <p:sp>
          <p:nvSpPr>
            <p:cNvPr id="19" name="사각형: 둥근 모서리 18">
              <a:extLst>
                <a:ext uri="{FF2B5EF4-FFF2-40B4-BE49-F238E27FC236}">
                  <a16:creationId xmlns:a16="http://schemas.microsoft.com/office/drawing/2014/main" id="{6310FACB-3FB3-B3A4-2CD6-4D40C33EFEA5}"/>
                </a:ext>
              </a:extLst>
            </p:cNvPr>
            <p:cNvSpPr/>
            <p:nvPr/>
          </p:nvSpPr>
          <p:spPr>
            <a:xfrm>
              <a:off x="2362226" y="5036381"/>
              <a:ext cx="723900" cy="30232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a:latin typeface="Arial" panose="020B0604020202020204" pitchFamily="34" charset="0"/>
                  <a:cs typeface="Arial" panose="020B0604020202020204" pitchFamily="34" charset="0"/>
                </a:rPr>
                <a:t>Night</a:t>
              </a:r>
              <a:endParaRPr lang="ko-KR" altLang="en-US" sz="1400" b="1">
                <a:latin typeface="Arial" panose="020B0604020202020204" pitchFamily="34" charset="0"/>
                <a:cs typeface="Arial" panose="020B0604020202020204" pitchFamily="34" charset="0"/>
              </a:endParaRPr>
            </a:p>
          </p:txBody>
        </p:sp>
        <p:sp>
          <p:nvSpPr>
            <p:cNvPr id="20" name="사각형: 둥근 모서리 19">
              <a:extLst>
                <a:ext uri="{FF2B5EF4-FFF2-40B4-BE49-F238E27FC236}">
                  <a16:creationId xmlns:a16="http://schemas.microsoft.com/office/drawing/2014/main" id="{81DF6841-20D7-E373-BAA6-94B550D2AE79}"/>
                </a:ext>
              </a:extLst>
            </p:cNvPr>
            <p:cNvSpPr/>
            <p:nvPr/>
          </p:nvSpPr>
          <p:spPr>
            <a:xfrm>
              <a:off x="558978" y="5036381"/>
              <a:ext cx="723900" cy="30232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a:latin typeface="Arial" panose="020B0604020202020204" pitchFamily="34" charset="0"/>
                  <a:cs typeface="Arial" panose="020B0604020202020204" pitchFamily="34" charset="0"/>
                </a:rPr>
                <a:t>Day</a:t>
              </a:r>
              <a:endParaRPr lang="ko-KR" altLang="en-US" sz="1400" b="1">
                <a:latin typeface="Arial" panose="020B0604020202020204" pitchFamily="34" charset="0"/>
                <a:cs typeface="Arial" panose="020B0604020202020204" pitchFamily="34" charset="0"/>
              </a:endParaRPr>
            </a:p>
          </p:txBody>
        </p:sp>
      </p:grpSp>
      <p:pic>
        <p:nvPicPr>
          <p:cNvPr id="29" name="그림 6">
            <a:extLst>
              <a:ext uri="{FF2B5EF4-FFF2-40B4-BE49-F238E27FC236}">
                <a16:creationId xmlns:a16="http://schemas.microsoft.com/office/drawing/2014/main" id="{E35FD51F-23F3-C44D-B1C9-23AEB032D1BC}"/>
              </a:ext>
            </a:extLst>
          </p:cNvPr>
          <p:cNvPicPr>
            <a:picLocks noChangeAspect="1"/>
          </p:cNvPicPr>
          <p:nvPr/>
        </p:nvPicPr>
        <p:blipFill rotWithShape="1">
          <a:blip r:embed="rId4"/>
          <a:srcRect l="81" t="426" r="33703" b="8356"/>
          <a:stretch/>
        </p:blipFill>
        <p:spPr>
          <a:xfrm>
            <a:off x="6585217" y="3784293"/>
            <a:ext cx="2170829" cy="2242803"/>
          </a:xfrm>
          <a:prstGeom prst="rect">
            <a:avLst/>
          </a:prstGeom>
        </p:spPr>
      </p:pic>
      <p:sp>
        <p:nvSpPr>
          <p:cNvPr id="8" name="TextBox 7">
            <a:extLst>
              <a:ext uri="{FF2B5EF4-FFF2-40B4-BE49-F238E27FC236}">
                <a16:creationId xmlns:a16="http://schemas.microsoft.com/office/drawing/2014/main" id="{450979CC-2F2C-FD3D-FA3A-11F971DFCC70}"/>
              </a:ext>
            </a:extLst>
          </p:cNvPr>
          <p:cNvSpPr txBox="1"/>
          <p:nvPr/>
        </p:nvSpPr>
        <p:spPr>
          <a:xfrm>
            <a:off x="6499299" y="6015530"/>
            <a:ext cx="2170829" cy="276999"/>
          </a:xfrm>
          <a:prstGeom prst="rect">
            <a:avLst/>
          </a:prstGeom>
          <a:noFill/>
        </p:spPr>
        <p:txBody>
          <a:bodyPr wrap="square">
            <a:spAutoFit/>
          </a:bodyPr>
          <a:lstStyle/>
          <a:p>
            <a:r>
              <a:rPr lang="ko-KR" altLang="en-US" sz="600" err="1"/>
              <a:t>https</a:t>
            </a:r>
            <a:r>
              <a:rPr lang="ko-KR" altLang="en-US" sz="600"/>
              <a:t>://</a:t>
            </a:r>
            <a:r>
              <a:rPr lang="ko-KR" altLang="en-US" sz="600" err="1"/>
              <a:t>climate.nasa.gov</a:t>
            </a:r>
            <a:r>
              <a:rPr lang="ko-KR" altLang="en-US" sz="600"/>
              <a:t>/</a:t>
            </a:r>
            <a:r>
              <a:rPr lang="ko-KR" altLang="en-US" sz="600" err="1"/>
              <a:t>news</a:t>
            </a:r>
            <a:r>
              <a:rPr lang="ko-KR" altLang="en-US" sz="600"/>
              <a:t>/3065/nasa-funded-network-tracks-the-recent-rise-and-fall-of-ozone-depleting-pollutants/</a:t>
            </a:r>
          </a:p>
        </p:txBody>
      </p:sp>
      <p:sp>
        <p:nvSpPr>
          <p:cNvPr id="4" name="Rectangle 3">
            <a:extLst>
              <a:ext uri="{FF2B5EF4-FFF2-40B4-BE49-F238E27FC236}">
                <a16:creationId xmlns:a16="http://schemas.microsoft.com/office/drawing/2014/main" id="{15131E44-1163-DF93-8382-6A5C0425FE09}"/>
              </a:ext>
            </a:extLst>
          </p:cNvPr>
          <p:cNvSpPr/>
          <p:nvPr/>
        </p:nvSpPr>
        <p:spPr>
          <a:xfrm>
            <a:off x="334314" y="1455242"/>
            <a:ext cx="5761686" cy="1815882"/>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Atmospheric aerosol affects human health, the ecosystem, Earth's radiative budget and the climate. </a:t>
            </a:r>
          </a:p>
          <a:p>
            <a:pPr marL="285750" indent="-285750">
              <a:buClr>
                <a:srgbClr val="000000"/>
              </a:buClr>
              <a:buSzPct val="100000"/>
              <a:buFont typeface="Arial" panose="020B0604020202020204" pitchFamily="34" charset="0"/>
              <a:buChar char="•"/>
            </a:pPr>
            <a:endParaRPr lang="en-US" altLang="ko-KR" sz="1600" dirty="0">
              <a:ln>
                <a:solidFill>
                  <a:schemeClr val="accent1">
                    <a:shade val="50000"/>
                    <a:alpha val="0"/>
                  </a:schemeClr>
                </a:solidFill>
              </a:ln>
              <a:latin typeface="Arial" panose="020B0604020202020204" pitchFamily="34" charset="0"/>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Aerosol is quantified by </a:t>
            </a:r>
            <a:r>
              <a:rPr lang="en-US" altLang="ko-KR" sz="1600" b="1" dirty="0">
                <a:ln>
                  <a:solidFill>
                    <a:schemeClr val="accent1">
                      <a:shade val="50000"/>
                      <a:alpha val="0"/>
                    </a:schemeClr>
                  </a:solidFill>
                </a:ln>
                <a:latin typeface="Arial" panose="020B0604020202020204" pitchFamily="34" charset="0"/>
                <a:cs typeface="Arial" panose="020B0604020202020204" pitchFamily="34" charset="0"/>
                <a:sym typeface="Arial"/>
              </a:rPr>
              <a:t>aerosol optical depth (AOD)</a:t>
            </a: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a:t>
            </a:r>
          </a:p>
          <a:p>
            <a:pPr marL="742950" lvl="1" indent="-285750">
              <a:buClr>
                <a:srgbClr val="000000"/>
              </a:buClr>
              <a:buSzPct val="100000"/>
              <a:buFont typeface="Arial" panose="020B0604020202020204" pitchFamily="34" charset="0"/>
              <a:buChar char="•"/>
            </a:pPr>
            <a:r>
              <a:rPr lang="en-US" altLang="ko-KR" sz="1600" b="0" dirty="0">
                <a:ln>
                  <a:solidFill>
                    <a:schemeClr val="accent1">
                      <a:shade val="50000"/>
                      <a:alpha val="0"/>
                    </a:schemeClr>
                  </a:solidFill>
                </a:ln>
                <a:latin typeface="Arial" panose="020B0604020202020204" pitchFamily="34" charset="0"/>
                <a:cs typeface="Arial" panose="020B0604020202020204" pitchFamily="34" charset="0"/>
                <a:sym typeface="Arial"/>
              </a:rPr>
              <a:t>the extinction of radiation due to the atmospheric aerosol integrated over the atmospheric column as a function of wavelength.</a:t>
            </a:r>
          </a:p>
        </p:txBody>
      </p:sp>
      <p:grpSp>
        <p:nvGrpSpPr>
          <p:cNvPr id="10" name="그룹 9">
            <a:extLst>
              <a:ext uri="{FF2B5EF4-FFF2-40B4-BE49-F238E27FC236}">
                <a16:creationId xmlns:a16="http://schemas.microsoft.com/office/drawing/2014/main" id="{7AA80990-F87A-7D8E-0A2A-9E772A3B2524}"/>
              </a:ext>
            </a:extLst>
          </p:cNvPr>
          <p:cNvGrpSpPr/>
          <p:nvPr/>
        </p:nvGrpSpPr>
        <p:grpSpPr>
          <a:xfrm>
            <a:off x="6547953" y="1167649"/>
            <a:ext cx="2192189" cy="1971584"/>
            <a:chOff x="6333712" y="1080161"/>
            <a:chExt cx="2192189" cy="1971584"/>
          </a:xfrm>
        </p:grpSpPr>
        <p:pic>
          <p:nvPicPr>
            <p:cNvPr id="7" name="Picture 5" descr="Text&#10;&#10;Description automatically generated">
              <a:extLst>
                <a:ext uri="{FF2B5EF4-FFF2-40B4-BE49-F238E27FC236}">
                  <a16:creationId xmlns:a16="http://schemas.microsoft.com/office/drawing/2014/main" id="{6B5E669F-01FE-C56B-62A2-A8F689F71315}"/>
                </a:ext>
              </a:extLst>
            </p:cNvPr>
            <p:cNvPicPr>
              <a:picLocks noChangeAspect="1"/>
            </p:cNvPicPr>
            <p:nvPr/>
          </p:nvPicPr>
          <p:blipFill rotWithShape="1">
            <a:blip r:embed="rId5">
              <a:extLst>
                <a:ext uri="{28A0092B-C50C-407E-A947-70E740481C1C}">
                  <a14:useLocalDpi xmlns:a14="http://schemas.microsoft.com/office/drawing/2010/main" val="0"/>
                </a:ext>
              </a:extLst>
            </a:blip>
            <a:srcRect b="29704"/>
            <a:stretch/>
          </p:blipFill>
          <p:spPr>
            <a:xfrm>
              <a:off x="6333712" y="1080161"/>
              <a:ext cx="2052903" cy="465693"/>
            </a:xfrm>
            <a:prstGeom prst="rect">
              <a:avLst/>
            </a:prstGeom>
          </p:spPr>
        </p:pic>
        <p:pic>
          <p:nvPicPr>
            <p:cNvPr id="9" name="Picture 3" descr="Diagram&#10;&#10;Description automatically generated">
              <a:extLst>
                <a:ext uri="{FF2B5EF4-FFF2-40B4-BE49-F238E27FC236}">
                  <a16:creationId xmlns:a16="http://schemas.microsoft.com/office/drawing/2014/main" id="{E5AE925B-0AA9-4F14-075F-E824115F5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3712" y="1579797"/>
              <a:ext cx="2192189" cy="1471948"/>
            </a:xfrm>
            <a:prstGeom prst="rect">
              <a:avLst/>
            </a:prstGeom>
          </p:spPr>
        </p:pic>
      </p:grpSp>
      <p:sp>
        <p:nvSpPr>
          <p:cNvPr id="11" name="Rectangle 3">
            <a:extLst>
              <a:ext uri="{FF2B5EF4-FFF2-40B4-BE49-F238E27FC236}">
                <a16:creationId xmlns:a16="http://schemas.microsoft.com/office/drawing/2014/main" id="{83590ABD-8BD7-DB45-6E11-C104CB06C78C}"/>
              </a:ext>
            </a:extLst>
          </p:cNvPr>
          <p:cNvSpPr/>
          <p:nvPr/>
        </p:nvSpPr>
        <p:spPr>
          <a:xfrm>
            <a:off x="334314" y="1042160"/>
            <a:ext cx="3117546"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Atmospheric Aerosol</a:t>
            </a:r>
          </a:p>
        </p:txBody>
      </p:sp>
      <p:sp>
        <p:nvSpPr>
          <p:cNvPr id="6" name="TextBox 5">
            <a:extLst>
              <a:ext uri="{FF2B5EF4-FFF2-40B4-BE49-F238E27FC236}">
                <a16:creationId xmlns:a16="http://schemas.microsoft.com/office/drawing/2014/main" id="{94A667D6-224E-0E8C-4039-B12F77098021}"/>
              </a:ext>
            </a:extLst>
          </p:cNvPr>
          <p:cNvSpPr txBox="1"/>
          <p:nvPr/>
        </p:nvSpPr>
        <p:spPr>
          <a:xfrm>
            <a:off x="334313" y="3900005"/>
            <a:ext cx="5887013" cy="2554545"/>
          </a:xfrm>
          <a:prstGeom prst="rect">
            <a:avLst/>
          </a:prstGeom>
          <a:noFill/>
        </p:spPr>
        <p:txBody>
          <a:bodyPr wrap="square">
            <a:spAutoFit/>
          </a:bodyPr>
          <a:lstStyle/>
          <a:p>
            <a:pPr marL="285750" indent="-285750">
              <a:buClr>
                <a:srgbClr val="000000"/>
              </a:buClr>
              <a:buSzPct val="100000"/>
              <a:buFont typeface="Arial" panose="020B0604020202020204" pitchFamily="34" charset="0"/>
              <a:buChar char="•"/>
            </a:pP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In </a:t>
            </a:r>
            <a:r>
              <a:rPr lang="en-US" altLang="ko-KR" sz="1600" b="1">
                <a:ln>
                  <a:solidFill>
                    <a:schemeClr val="accent1">
                      <a:shade val="50000"/>
                      <a:alpha val="0"/>
                    </a:schemeClr>
                  </a:solidFill>
                </a:ln>
                <a:latin typeface="Arial" panose="020B0604020202020204" pitchFamily="34" charset="0"/>
                <a:cs typeface="Arial" panose="020B0604020202020204" pitchFamily="34" charset="0"/>
                <a:sym typeface="Arial"/>
              </a:rPr>
              <a:t>East Asia</a:t>
            </a: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 continuous and frequent aerosol monitoring is highly required due to </a:t>
            </a:r>
            <a:r>
              <a:rPr lang="en-US" altLang="ko-KR" sz="1600">
                <a:ln>
                  <a:solidFill>
                    <a:schemeClr val="accent1">
                      <a:shade val="50000"/>
                      <a:alpha val="0"/>
                    </a:schemeClr>
                  </a:solidFill>
                </a:ln>
                <a:latin typeface="Arial" panose="020B0604020202020204" pitchFamily="34" charset="0"/>
                <a:cs typeface="Arial" panose="020B0604020202020204" pitchFamily="34" charset="0"/>
                <a:sym typeface="Arial"/>
              </a:rPr>
              <a:t>large-scale </a:t>
            </a:r>
            <a:r>
              <a:rPr lang="en-US" altLang="ko-KR" sz="1600" b="0">
                <a:ln>
                  <a:solidFill>
                    <a:schemeClr val="accent1">
                      <a:shade val="50000"/>
                      <a:alpha val="0"/>
                    </a:schemeClr>
                  </a:solidFill>
                </a:ln>
                <a:latin typeface="Arial" panose="020B0604020202020204" pitchFamily="34" charset="0"/>
                <a:cs typeface="Arial" panose="020B0604020202020204" pitchFamily="34" charset="0"/>
                <a:sym typeface="Arial"/>
              </a:rPr>
              <a:t>natural and artificial aerosol emissions:</a:t>
            </a:r>
          </a:p>
          <a:p>
            <a:pPr>
              <a:buClr>
                <a:srgbClr val="000000"/>
              </a:buClr>
              <a:buSzPct val="100000"/>
            </a:pPr>
            <a:endParaRPr lang="en-US" altLang="ko-KR" sz="1600">
              <a:latin typeface="Arial" panose="020B0604020202020204" pitchFamily="34" charset="0"/>
              <a:ea typeface="Arial"/>
              <a:cs typeface="Arial" panose="020B0604020202020204" pitchFamily="34" charset="0"/>
              <a:sym typeface="Arial"/>
            </a:endParaRPr>
          </a:p>
          <a:p>
            <a:pPr marL="742950" lvl="1" indent="-285750">
              <a:buClr>
                <a:srgbClr val="000000"/>
              </a:buClr>
              <a:buSzPct val="100000"/>
              <a:buFont typeface="Arial" panose="020B0604020202020204" pitchFamily="34" charset="0"/>
              <a:buChar char="•"/>
            </a:pPr>
            <a:r>
              <a:rPr lang="en-US" altLang="ko-KR" sz="1600">
                <a:latin typeface="Arial" panose="020B0604020202020204" pitchFamily="34" charset="0"/>
                <a:ea typeface="Arial"/>
                <a:cs typeface="Arial" panose="020B0604020202020204" pitchFamily="34" charset="0"/>
                <a:sym typeface="Arial"/>
              </a:rPr>
              <a:t>Natural sources: dust, volcano, smoke, plants</a:t>
            </a:r>
          </a:p>
          <a:p>
            <a:pPr marL="742950" lvl="1" indent="-285750">
              <a:buClr>
                <a:srgbClr val="000000"/>
              </a:buClr>
              <a:buSzPct val="100000"/>
              <a:buFont typeface="Arial" panose="020B0604020202020204" pitchFamily="34" charset="0"/>
              <a:buChar char="•"/>
            </a:pPr>
            <a:r>
              <a:rPr lang="en-CA" altLang="ko-KR" sz="1600">
                <a:latin typeface="Arial" panose="020B0604020202020204" pitchFamily="34" charset="0"/>
                <a:ea typeface="Arial"/>
                <a:cs typeface="Arial" panose="020B0604020202020204" pitchFamily="34" charset="0"/>
                <a:sym typeface="Arial"/>
              </a:rPr>
              <a:t>Artificial sources: industry, urban, transport, agriculture</a:t>
            </a:r>
          </a:p>
          <a:p>
            <a:pPr lvl="1">
              <a:buClr>
                <a:srgbClr val="000000"/>
              </a:buClr>
              <a:buSzPct val="100000"/>
            </a:pPr>
            <a:endParaRPr lang="en-US" altLang="ko-KR" sz="160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b="1">
                <a:latin typeface="Arial" panose="020B0604020202020204" pitchFamily="34" charset="0"/>
                <a:ea typeface="Arial"/>
                <a:cs typeface="Arial" panose="020B0604020202020204" pitchFamily="34" charset="0"/>
                <a:sym typeface="Arial"/>
              </a:rPr>
              <a:t>Geostationary satellites </a:t>
            </a:r>
            <a:r>
              <a:rPr lang="en-US" altLang="ko-KR" sz="1600">
                <a:latin typeface="Arial" panose="020B0604020202020204" pitchFamily="34" charset="0"/>
                <a:ea typeface="Arial"/>
                <a:cs typeface="Arial" panose="020B0604020202020204" pitchFamily="34" charset="0"/>
                <a:sym typeface="Arial"/>
              </a:rPr>
              <a:t>provide temporally continuous AOD retrieval over a specific area, however, the observation is </a:t>
            </a:r>
            <a:r>
              <a:rPr lang="en-US" altLang="ko-KR" sz="1600" b="1">
                <a:latin typeface="Arial" panose="020B0604020202020204" pitchFamily="34" charset="0"/>
                <a:ea typeface="Arial"/>
                <a:cs typeface="Arial" panose="020B0604020202020204" pitchFamily="34" charset="0"/>
                <a:sym typeface="Arial"/>
              </a:rPr>
              <a:t>only limited to the daytime</a:t>
            </a:r>
            <a:r>
              <a:rPr lang="en-US" altLang="ko-KR" sz="1600">
                <a:latin typeface="Arial" panose="020B0604020202020204" pitchFamily="34" charset="0"/>
                <a:ea typeface="Arial"/>
                <a:cs typeface="Arial" panose="020B0604020202020204" pitchFamily="34" charset="0"/>
                <a:sym typeface="Arial"/>
              </a:rPr>
              <a:t>.</a:t>
            </a:r>
            <a:endParaRPr lang="en-CA" altLang="ko-KR" sz="1600">
              <a:latin typeface="Arial" panose="020B0604020202020204" pitchFamily="34" charset="0"/>
              <a:ea typeface="Arial"/>
              <a:cs typeface="Arial" panose="020B0604020202020204" pitchFamily="34" charset="0"/>
              <a:sym typeface="Arial"/>
            </a:endParaRPr>
          </a:p>
        </p:txBody>
      </p:sp>
      <p:sp>
        <p:nvSpPr>
          <p:cNvPr id="12" name="Rectangle 3">
            <a:extLst>
              <a:ext uri="{FF2B5EF4-FFF2-40B4-BE49-F238E27FC236}">
                <a16:creationId xmlns:a16="http://schemas.microsoft.com/office/drawing/2014/main" id="{D7F9E0D6-215E-B071-A694-FA1FD6F797B2}"/>
              </a:ext>
            </a:extLst>
          </p:cNvPr>
          <p:cNvSpPr/>
          <p:nvPr/>
        </p:nvSpPr>
        <p:spPr>
          <a:xfrm>
            <a:off x="334314" y="3492116"/>
            <a:ext cx="6569406"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Aerosol Monitoring</a:t>
            </a:r>
          </a:p>
        </p:txBody>
      </p:sp>
      <p:sp>
        <p:nvSpPr>
          <p:cNvPr id="14" name="TextBox 13">
            <a:extLst>
              <a:ext uri="{FF2B5EF4-FFF2-40B4-BE49-F238E27FC236}">
                <a16:creationId xmlns:a16="http://schemas.microsoft.com/office/drawing/2014/main" id="{123903F8-8BB9-71DF-12AB-FE8C6DCDE552}"/>
              </a:ext>
            </a:extLst>
          </p:cNvPr>
          <p:cNvSpPr txBox="1"/>
          <p:nvPr/>
        </p:nvSpPr>
        <p:spPr>
          <a:xfrm>
            <a:off x="10040833" y="3307450"/>
            <a:ext cx="1816853" cy="184666"/>
          </a:xfrm>
          <a:prstGeom prst="rect">
            <a:avLst/>
          </a:prstGeom>
          <a:noFill/>
        </p:spPr>
        <p:txBody>
          <a:bodyPr wrap="square">
            <a:spAutoFit/>
          </a:bodyPr>
          <a:lstStyle/>
          <a:p>
            <a:r>
              <a:rPr lang="ko-KR" altLang="en-US" sz="600"/>
              <a:t>https://caice.ucsd.edu/introduction-to-aerosols/</a:t>
            </a:r>
          </a:p>
        </p:txBody>
      </p:sp>
      <p:grpSp>
        <p:nvGrpSpPr>
          <p:cNvPr id="16" name="Group 4">
            <a:extLst>
              <a:ext uri="{FF2B5EF4-FFF2-40B4-BE49-F238E27FC236}">
                <a16:creationId xmlns:a16="http://schemas.microsoft.com/office/drawing/2014/main" id="{520221B8-ACE1-E6CA-9045-FAA5D3B8CA0D}"/>
              </a:ext>
            </a:extLst>
          </p:cNvPr>
          <p:cNvGrpSpPr/>
          <p:nvPr/>
        </p:nvGrpSpPr>
        <p:grpSpPr>
          <a:xfrm>
            <a:off x="8956817" y="1157589"/>
            <a:ext cx="2743345" cy="2101522"/>
            <a:chOff x="7588028" y="3989450"/>
            <a:chExt cx="3602401" cy="2759596"/>
          </a:xfrm>
        </p:grpSpPr>
        <p:pic>
          <p:nvPicPr>
            <p:cNvPr id="21" name="Picture 4" descr="Image">
              <a:extLst>
                <a:ext uri="{FF2B5EF4-FFF2-40B4-BE49-F238E27FC236}">
                  <a16:creationId xmlns:a16="http://schemas.microsoft.com/office/drawing/2014/main" id="{65658B0B-4178-221D-2565-74848363A5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a:stretch/>
          </p:blipFill>
          <p:spPr bwMode="auto">
            <a:xfrm>
              <a:off x="7588028" y="5363805"/>
              <a:ext cx="3602400" cy="13852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a:extLst>
                <a:ext uri="{FF2B5EF4-FFF2-40B4-BE49-F238E27FC236}">
                  <a16:creationId xmlns:a16="http://schemas.microsoft.com/office/drawing/2014/main" id="{E86077DD-CCCD-746E-FA50-D4750EE27B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7588029" y="3989450"/>
              <a:ext cx="3602400" cy="138524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제목 2">
            <a:extLst>
              <a:ext uri="{FF2B5EF4-FFF2-40B4-BE49-F238E27FC236}">
                <a16:creationId xmlns:a16="http://schemas.microsoft.com/office/drawing/2014/main" id="{7B82B55D-F614-5E9C-6BBB-C205EF122099}"/>
              </a:ext>
            </a:extLst>
          </p:cNvPr>
          <p:cNvSpPr>
            <a:spLocks noGrp="1"/>
          </p:cNvSpPr>
          <p:nvPr>
            <p:ph type="title"/>
          </p:nvPr>
        </p:nvSpPr>
        <p:spPr>
          <a:xfrm>
            <a:off x="742949" y="307401"/>
            <a:ext cx="10515600" cy="643192"/>
          </a:xfrm>
        </p:spPr>
        <p:txBody>
          <a:bodyPr/>
          <a:lstStyle/>
          <a:p>
            <a:r>
              <a:rPr lang="en-US" altLang="ko-KR"/>
              <a:t>Background</a:t>
            </a:r>
            <a:endParaRPr lang="ko-KR" altLang="en-US"/>
          </a:p>
        </p:txBody>
      </p:sp>
      <p:sp>
        <p:nvSpPr>
          <p:cNvPr id="26" name="제목 1">
            <a:extLst>
              <a:ext uri="{FF2B5EF4-FFF2-40B4-BE49-F238E27FC236}">
                <a16:creationId xmlns:a16="http://schemas.microsoft.com/office/drawing/2014/main" id="{60AF0699-3FD5-12FB-DAAF-55DC3B6EDC4D}"/>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1. Introduction</a:t>
            </a:r>
            <a:endParaRPr lang="ko-KR" altLang="en-US">
              <a:ea typeface="+mn-ea"/>
            </a:endParaRPr>
          </a:p>
        </p:txBody>
      </p:sp>
      <p:pic>
        <p:nvPicPr>
          <p:cNvPr id="27" name="Picture 20">
            <a:hlinkClick r:id="rId8" action="ppaction://hlinksldjump"/>
            <a:extLst>
              <a:ext uri="{FF2B5EF4-FFF2-40B4-BE49-F238E27FC236}">
                <a16:creationId xmlns:a16="http://schemas.microsoft.com/office/drawing/2014/main" id="{C66C8A41-ADB6-902C-200F-AF3D03A94619}"/>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F33430-BF67-4947-9A55-86AB863AE71A}"/>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28" name="Picture 12">
            <a:hlinkClick r:id="rId10" action="ppaction://hlinksldjump"/>
            <a:extLst>
              <a:ext uri="{FF2B5EF4-FFF2-40B4-BE49-F238E27FC236}">
                <a16:creationId xmlns:a16="http://schemas.microsoft.com/office/drawing/2014/main" id="{5A0D7C89-4B4B-454F-B171-3BD00BD99088}"/>
              </a:ext>
            </a:extLst>
          </p:cNvPr>
          <p:cNvPicPr>
            <a:picLocks noChangeAspect="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hlinkClick r:id="rId12" action="ppaction://hlinksldjump"/>
            <a:extLst>
              <a:ext uri="{FF2B5EF4-FFF2-40B4-BE49-F238E27FC236}">
                <a16:creationId xmlns:a16="http://schemas.microsoft.com/office/drawing/2014/main" id="{4084955F-9D2D-D043-92D1-291EAA3779D2}"/>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6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6</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Study object</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1. Introduction</a:t>
            </a:r>
            <a:endParaRPr lang="ko-KR" altLang="en-US">
              <a:ea typeface="+mn-ea"/>
            </a:endParaRPr>
          </a:p>
        </p:txBody>
      </p:sp>
      <p:sp>
        <p:nvSpPr>
          <p:cNvPr id="20" name="Rectangle 3">
            <a:extLst>
              <a:ext uri="{FF2B5EF4-FFF2-40B4-BE49-F238E27FC236}">
                <a16:creationId xmlns:a16="http://schemas.microsoft.com/office/drawing/2014/main" id="{390B87E3-17F8-C146-9337-58A3987D22DF}"/>
              </a:ext>
            </a:extLst>
          </p:cNvPr>
          <p:cNvSpPr/>
          <p:nvPr/>
        </p:nvSpPr>
        <p:spPr>
          <a:xfrm>
            <a:off x="334314" y="1506737"/>
            <a:ext cx="5510847" cy="2062103"/>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Development of a machine learning-based model for </a:t>
            </a:r>
            <a:r>
              <a:rPr lang="en-CA" altLang="ko-KR" sz="1600" dirty="0">
                <a:latin typeface="Arial" panose="020B0604020202020204" pitchFamily="34" charset="0"/>
                <a:ea typeface="Arial"/>
                <a:cs typeface="Arial" panose="020B0604020202020204" pitchFamily="34" charset="0"/>
                <a:sym typeface="Arial"/>
              </a:rPr>
              <a:t>estimation of temporally continuous AOD</a:t>
            </a:r>
            <a:r>
              <a:rPr lang="en-CA" altLang="ko-KR" sz="1600" b="1" dirty="0">
                <a:latin typeface="Arial" panose="020B0604020202020204" pitchFamily="34" charset="0"/>
                <a:ea typeface="Arial"/>
                <a:cs typeface="Arial" panose="020B0604020202020204" pitchFamily="34" charset="0"/>
                <a:sym typeface="Arial"/>
              </a:rPr>
              <a:t> </a:t>
            </a:r>
            <a:r>
              <a:rPr lang="en-CA" altLang="ko-KR" sz="1600" dirty="0">
                <a:latin typeface="Arial" panose="020B0604020202020204" pitchFamily="34" charset="0"/>
                <a:ea typeface="Arial"/>
                <a:cs typeface="Arial" panose="020B0604020202020204" pitchFamily="34" charset="0"/>
                <a:sym typeface="Arial"/>
              </a:rPr>
              <a:t>at 550 nm during both daytime and nighttime using </a:t>
            </a:r>
            <a:r>
              <a:rPr lang="en-US" altLang="ko-KR" sz="1600" dirty="0">
                <a:latin typeface="Arial" panose="020B0604020202020204" pitchFamily="34" charset="0"/>
                <a:ea typeface="Arial"/>
                <a:cs typeface="Arial" panose="020B0604020202020204" pitchFamily="34" charset="0"/>
                <a:sym typeface="Arial"/>
              </a:rPr>
              <a:t>geostationary satellite (i.e., GK-2A) and other data</a:t>
            </a:r>
          </a:p>
          <a:p>
            <a:pPr marL="285750" indent="-285750">
              <a:buClr>
                <a:srgbClr val="000000"/>
              </a:buClr>
              <a:buSzPct val="100000"/>
              <a:buFont typeface="Arial" panose="020B0604020202020204" pitchFamily="34" charset="0"/>
              <a:buChar char="•"/>
            </a:pPr>
            <a:endParaRPr lang="en-US" altLang="ko-KR" sz="1600" dirty="0">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Based on geostationary satellite data …</a:t>
            </a:r>
          </a:p>
          <a:p>
            <a:pPr marL="742950" lvl="1" indent="-285750">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Estimating the diurnal variation of AOD</a:t>
            </a:r>
          </a:p>
          <a:p>
            <a:pPr marL="742950" lvl="1" indent="-285750">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Monitoring aerosol transport in East Asia</a:t>
            </a:r>
          </a:p>
        </p:txBody>
      </p:sp>
      <p:sp>
        <p:nvSpPr>
          <p:cNvPr id="23" name="Rectangle 3">
            <a:extLst>
              <a:ext uri="{FF2B5EF4-FFF2-40B4-BE49-F238E27FC236}">
                <a16:creationId xmlns:a16="http://schemas.microsoft.com/office/drawing/2014/main" id="{D5D95521-9A10-9F40-97F4-FE9DC3446B97}"/>
              </a:ext>
            </a:extLst>
          </p:cNvPr>
          <p:cNvSpPr/>
          <p:nvPr/>
        </p:nvSpPr>
        <p:spPr>
          <a:xfrm>
            <a:off x="334314" y="1093655"/>
            <a:ext cx="3117546"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Study Object</a:t>
            </a:r>
          </a:p>
        </p:txBody>
      </p:sp>
      <p:sp>
        <p:nvSpPr>
          <p:cNvPr id="24" name="Rectangle 3">
            <a:extLst>
              <a:ext uri="{FF2B5EF4-FFF2-40B4-BE49-F238E27FC236}">
                <a16:creationId xmlns:a16="http://schemas.microsoft.com/office/drawing/2014/main" id="{17C84CFE-9E9A-F247-8DBB-B4903BD2E956}"/>
              </a:ext>
            </a:extLst>
          </p:cNvPr>
          <p:cNvSpPr/>
          <p:nvPr/>
        </p:nvSpPr>
        <p:spPr>
          <a:xfrm>
            <a:off x="6082830" y="1041839"/>
            <a:ext cx="2413031" cy="400110"/>
          </a:xfrm>
          <a:prstGeom prst="rect">
            <a:avLst/>
          </a:prstGeom>
        </p:spPr>
        <p:txBody>
          <a:bodyPr wrap="square">
            <a:spAutoFit/>
          </a:bodyPr>
          <a:lstStyle/>
          <a:p>
            <a:pPr algn="just">
              <a:buClr>
                <a:srgbClr val="000000"/>
              </a:buClr>
              <a:buSzPct val="100000"/>
            </a:pPr>
            <a:r>
              <a:rPr lang="en-CA" altLang="ko-KR" sz="2000" b="1" u="sng">
                <a:solidFill>
                  <a:schemeClr val="accent5">
                    <a:lumMod val="75000"/>
                  </a:schemeClr>
                </a:solidFill>
                <a:latin typeface="Arial" panose="020B0604020202020204" pitchFamily="34" charset="0"/>
                <a:ea typeface="Arial"/>
                <a:cs typeface="Arial" panose="020B0604020202020204" pitchFamily="34" charset="0"/>
                <a:sym typeface="Arial"/>
              </a:rPr>
              <a:t>Novelty</a:t>
            </a:r>
          </a:p>
        </p:txBody>
      </p:sp>
      <p:sp>
        <p:nvSpPr>
          <p:cNvPr id="25" name="Rectangle 3">
            <a:extLst>
              <a:ext uri="{FF2B5EF4-FFF2-40B4-BE49-F238E27FC236}">
                <a16:creationId xmlns:a16="http://schemas.microsoft.com/office/drawing/2014/main" id="{8A7305E2-D05B-E641-AFDD-4EA1CC26ADAB}"/>
              </a:ext>
            </a:extLst>
          </p:cNvPr>
          <p:cNvSpPr/>
          <p:nvPr/>
        </p:nvSpPr>
        <p:spPr>
          <a:xfrm>
            <a:off x="6082831" y="1448248"/>
            <a:ext cx="6070630" cy="1524007"/>
          </a:xfrm>
          <a:prstGeom prst="rect">
            <a:avLst/>
          </a:prstGeom>
        </p:spPr>
        <p:txBody>
          <a:bodyPr wrap="square">
            <a:spAutoFit/>
          </a:bodyPr>
          <a:lstStyle/>
          <a:p>
            <a:pPr>
              <a:lnSpc>
                <a:spcPct val="150000"/>
              </a:lnSpc>
              <a:buClr>
                <a:srgbClr val="000000"/>
              </a:buClr>
              <a:buSzPct val="100000"/>
            </a:pPr>
            <a:r>
              <a:rPr lang="en-US" altLang="ko-KR" sz="1600" dirty="0">
                <a:latin typeface="Arial" panose="020B0604020202020204" pitchFamily="34" charset="0"/>
                <a:ea typeface="Arial"/>
                <a:cs typeface="Arial" panose="020B0604020202020204" pitchFamily="34" charset="0"/>
                <a:sym typeface="Arial"/>
              </a:rPr>
              <a:t>First study to …</a:t>
            </a:r>
          </a:p>
          <a:p>
            <a:pPr marL="285750" indent="-285750">
              <a:lnSpc>
                <a:spcPct val="150000"/>
              </a:lnSpc>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estimate of the </a:t>
            </a:r>
            <a:r>
              <a:rPr lang="en-US" altLang="ko-KR" sz="1600" b="1" dirty="0">
                <a:latin typeface="Arial" panose="020B0604020202020204" pitchFamily="34" charset="0"/>
                <a:ea typeface="Arial"/>
                <a:cs typeface="Arial" panose="020B0604020202020204" pitchFamily="34" charset="0"/>
                <a:sym typeface="Arial"/>
              </a:rPr>
              <a:t>diurnal variation of AOD</a:t>
            </a:r>
            <a:r>
              <a:rPr lang="en-US" altLang="ko-KR" sz="1600" dirty="0">
                <a:latin typeface="Arial" panose="020B0604020202020204" pitchFamily="34" charset="0"/>
                <a:ea typeface="Arial"/>
                <a:cs typeface="Arial" panose="020B0604020202020204" pitchFamily="34" charset="0"/>
                <a:sym typeface="Arial"/>
              </a:rPr>
              <a:t> in the local area</a:t>
            </a:r>
          </a:p>
          <a:p>
            <a:pPr marL="285750" indent="-285750">
              <a:lnSpc>
                <a:spcPct val="150000"/>
              </a:lnSpc>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monitor </a:t>
            </a:r>
            <a:r>
              <a:rPr lang="en-US" altLang="ko-KR" sz="1600" b="1" dirty="0">
                <a:latin typeface="Arial" panose="020B0604020202020204" pitchFamily="34" charset="0"/>
                <a:ea typeface="Arial"/>
                <a:cs typeface="Arial" panose="020B0604020202020204" pitchFamily="34" charset="0"/>
                <a:sym typeface="Arial"/>
              </a:rPr>
              <a:t>aerosol transport </a:t>
            </a:r>
            <a:r>
              <a:rPr lang="en-US" altLang="ko-KR" sz="1600" dirty="0">
                <a:latin typeface="Arial" panose="020B0604020202020204" pitchFamily="34" charset="0"/>
                <a:ea typeface="Arial"/>
                <a:cs typeface="Arial" panose="020B0604020202020204" pitchFamily="34" charset="0"/>
                <a:sym typeface="Arial"/>
              </a:rPr>
              <a:t>in East Asia including nighttime</a:t>
            </a:r>
            <a:endParaRPr lang="en-US" altLang="ko-KR" sz="700" dirty="0">
              <a:latin typeface="Arial" panose="020B0604020202020204" pitchFamily="34" charset="0"/>
              <a:ea typeface="Arial"/>
              <a:cs typeface="Arial" panose="020B0604020202020204" pitchFamily="34" charset="0"/>
              <a:sym typeface="Arial"/>
            </a:endParaRPr>
          </a:p>
          <a:p>
            <a:pPr marL="285750" indent="-285750">
              <a:lnSpc>
                <a:spcPct val="150000"/>
              </a:lnSpc>
              <a:buClr>
                <a:srgbClr val="000000"/>
              </a:buClr>
              <a:buSzPct val="100000"/>
              <a:buFont typeface="Arial" panose="020B0604020202020204" pitchFamily="34" charset="0"/>
              <a:buChar char="•"/>
            </a:pPr>
            <a:r>
              <a:rPr lang="en-US" altLang="ko-KR" sz="1600" dirty="0">
                <a:latin typeface="Arial" panose="020B0604020202020204" pitchFamily="34" charset="0"/>
                <a:ea typeface="Arial"/>
                <a:cs typeface="Arial" panose="020B0604020202020204" pitchFamily="34" charset="0"/>
                <a:sym typeface="Arial"/>
              </a:rPr>
              <a:t>estimate </a:t>
            </a:r>
            <a:r>
              <a:rPr lang="en-US" altLang="ko-KR" sz="1600" b="1" dirty="0">
                <a:latin typeface="Arial" panose="020B0604020202020204" pitchFamily="34" charset="0"/>
                <a:ea typeface="Arial"/>
                <a:cs typeface="Arial" panose="020B0604020202020204" pitchFamily="34" charset="0"/>
                <a:sym typeface="Arial"/>
              </a:rPr>
              <a:t>nighttime AOD using geostationary satellite </a:t>
            </a:r>
            <a:r>
              <a:rPr lang="en-US" altLang="ko-KR" sz="1600" dirty="0">
                <a:latin typeface="Arial" panose="020B0604020202020204" pitchFamily="34" charset="0"/>
                <a:ea typeface="Arial"/>
                <a:cs typeface="Arial" panose="020B0604020202020204" pitchFamily="34" charset="0"/>
                <a:sym typeface="Arial"/>
              </a:rPr>
              <a:t>data</a:t>
            </a:r>
          </a:p>
        </p:txBody>
      </p:sp>
      <p:grpSp>
        <p:nvGrpSpPr>
          <p:cNvPr id="26" name="그룹 3">
            <a:extLst>
              <a:ext uri="{FF2B5EF4-FFF2-40B4-BE49-F238E27FC236}">
                <a16:creationId xmlns:a16="http://schemas.microsoft.com/office/drawing/2014/main" id="{CDC95C78-5B36-7C49-B7D4-E9D7175E03A5}"/>
              </a:ext>
            </a:extLst>
          </p:cNvPr>
          <p:cNvGrpSpPr/>
          <p:nvPr/>
        </p:nvGrpSpPr>
        <p:grpSpPr>
          <a:xfrm>
            <a:off x="3299792" y="3779266"/>
            <a:ext cx="5566076" cy="2784872"/>
            <a:chOff x="8084820" y="1512616"/>
            <a:chExt cx="3842024" cy="1996372"/>
          </a:xfrm>
        </p:grpSpPr>
        <p:pic>
          <p:nvPicPr>
            <p:cNvPr id="27" name="그림 51">
              <a:extLst>
                <a:ext uri="{FF2B5EF4-FFF2-40B4-BE49-F238E27FC236}">
                  <a16:creationId xmlns:a16="http://schemas.microsoft.com/office/drawing/2014/main" id="{BB1A91CB-1DC3-DB4B-8B5F-F004FF17E91C}"/>
                </a:ext>
              </a:extLst>
            </p:cNvPr>
            <p:cNvPicPr>
              <a:picLocks noChangeAspect="1"/>
            </p:cNvPicPr>
            <p:nvPr/>
          </p:nvPicPr>
          <p:blipFill>
            <a:blip r:embed="rId3"/>
            <a:stretch>
              <a:fillRect/>
            </a:stretch>
          </p:blipFill>
          <p:spPr>
            <a:xfrm>
              <a:off x="8084820" y="1512616"/>
              <a:ext cx="3842024" cy="1996372"/>
            </a:xfrm>
            <a:prstGeom prst="rect">
              <a:avLst/>
            </a:prstGeom>
            <a:ln>
              <a:noFill/>
            </a:ln>
            <a:effectLst>
              <a:outerShdw blurRad="292100" dist="139700" dir="2700000" algn="tl" rotWithShape="0">
                <a:srgbClr val="333333">
                  <a:alpha val="65000"/>
                </a:srgbClr>
              </a:outerShdw>
            </a:effectLst>
          </p:spPr>
        </p:pic>
        <p:pic>
          <p:nvPicPr>
            <p:cNvPr id="28" name="그림 56" descr="위성, 노란색, 테이블, 우산이(가) 표시된 사진&#10;&#10;자동 생성된 설명">
              <a:extLst>
                <a:ext uri="{FF2B5EF4-FFF2-40B4-BE49-F238E27FC236}">
                  <a16:creationId xmlns:a16="http://schemas.microsoft.com/office/drawing/2014/main" id="{82A227D9-382B-3247-97BC-DF5C50727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1043">
              <a:off x="10707735" y="2063127"/>
              <a:ext cx="1088502" cy="722768"/>
            </a:xfrm>
            <a:prstGeom prst="rect">
              <a:avLst/>
            </a:prstGeom>
          </p:spPr>
        </p:pic>
        <p:sp>
          <p:nvSpPr>
            <p:cNvPr id="29" name="Rectangle 3">
              <a:extLst>
                <a:ext uri="{FF2B5EF4-FFF2-40B4-BE49-F238E27FC236}">
                  <a16:creationId xmlns:a16="http://schemas.microsoft.com/office/drawing/2014/main" id="{0B5FF86D-8191-AA45-86A3-B99E2A7333B7}"/>
                </a:ext>
              </a:extLst>
            </p:cNvPr>
            <p:cNvSpPr/>
            <p:nvPr/>
          </p:nvSpPr>
          <p:spPr>
            <a:xfrm>
              <a:off x="8187368" y="1598598"/>
              <a:ext cx="3592576" cy="424822"/>
            </a:xfrm>
            <a:prstGeom prst="rect">
              <a:avLst/>
            </a:prstGeom>
            <a:noFill/>
          </p:spPr>
          <p:txBody>
            <a:bodyPr wrap="square">
              <a:spAutoFit/>
            </a:bodyPr>
            <a:lstStyle/>
            <a:p>
              <a:pPr algn="ctr">
                <a:buClr>
                  <a:srgbClr val="000000"/>
                </a:buClr>
                <a:buSzPct val="100000"/>
              </a:pPr>
              <a:r>
                <a:rPr lang="en-US" altLang="ko-KR" sz="1600" b="1">
                  <a:solidFill>
                    <a:schemeClr val="bg1"/>
                  </a:solidFill>
                  <a:latin typeface="Arial" panose="020B0604020202020204" pitchFamily="34" charset="0"/>
                  <a:ea typeface="Arial"/>
                  <a:cs typeface="Arial" panose="020B0604020202020204" pitchFamily="34" charset="0"/>
                  <a:sym typeface="Arial"/>
                </a:rPr>
                <a:t>Temporally continuous all-day AOD estimation from GK-2A satellite using machine learning</a:t>
              </a:r>
              <a:endParaRPr lang="en-CA" altLang="ko-KR" sz="1600" b="1">
                <a:solidFill>
                  <a:schemeClr val="bg1"/>
                </a:solidFill>
                <a:latin typeface="Arial" panose="020B0604020202020204" pitchFamily="34" charset="0"/>
                <a:ea typeface="Arial"/>
                <a:cs typeface="Arial" panose="020B0604020202020204" pitchFamily="34" charset="0"/>
                <a:sym typeface="Arial"/>
              </a:endParaRPr>
            </a:p>
          </p:txBody>
        </p:sp>
        <p:pic>
          <p:nvPicPr>
            <p:cNvPr id="32" name="Picture 14" descr="Artificial Intelligence Background Vector Art, Icons, and Graphics for Free  Download">
              <a:extLst>
                <a:ext uri="{FF2B5EF4-FFF2-40B4-BE49-F238E27FC236}">
                  <a16:creationId xmlns:a16="http://schemas.microsoft.com/office/drawing/2014/main" id="{989067D4-CCF9-8944-9B7A-A9B5716C3B23}"/>
                </a:ext>
              </a:extLst>
            </p:cNvPr>
            <p:cNvPicPr>
              <a:picLocks noChangeAspect="1" noChangeArrowheads="1"/>
            </p:cNvPicPr>
            <p:nvPr/>
          </p:nvPicPr>
          <p:blipFill rotWithShape="1">
            <a:blip r:embed="rId5">
              <a:alphaModFix amt="89000"/>
              <a:extLst>
                <a:ext uri="{28A0092B-C50C-407E-A947-70E740481C1C}">
                  <a14:useLocalDpi xmlns:a14="http://schemas.microsoft.com/office/drawing/2010/main" val="0"/>
                </a:ext>
              </a:extLst>
            </a:blip>
            <a:srcRect l="18497" r="18497"/>
            <a:stretch/>
          </p:blipFill>
          <p:spPr bwMode="auto">
            <a:xfrm>
              <a:off x="8150074" y="2067359"/>
              <a:ext cx="747756" cy="666750"/>
            </a:xfrm>
            <a:prstGeom prst="rect">
              <a:avLst/>
            </a:prstGeom>
            <a:ln>
              <a:noFill/>
            </a:ln>
            <a:effectLst>
              <a:softEdge rad="153529"/>
            </a:effectLst>
            <a:extLst>
              <a:ext uri="{909E8E84-426E-40DD-AFC4-6F175D3DCCD1}">
                <a14:hiddenFill xmlns:a14="http://schemas.microsoft.com/office/drawing/2010/main">
                  <a:solidFill>
                    <a:srgbClr val="FFFFFF"/>
                  </a:solidFill>
                </a14:hiddenFill>
              </a:ext>
            </a:extLst>
          </p:spPr>
        </p:pic>
      </p:grpSp>
      <p:pic>
        <p:nvPicPr>
          <p:cNvPr id="16" name="Picture 20">
            <a:hlinkClick r:id="rId6" action="ppaction://hlinksldjump"/>
            <a:extLst>
              <a:ext uri="{FF2B5EF4-FFF2-40B4-BE49-F238E27FC236}">
                <a16:creationId xmlns:a16="http://schemas.microsoft.com/office/drawing/2014/main" id="{834ED04A-EE7A-F569-5E75-0F546EA99A0F}"/>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096C920-52E1-A74B-8818-2F718D0ABC0E}"/>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17" name="Picture 12">
            <a:hlinkClick r:id="rId8" action="ppaction://hlinksldjump"/>
            <a:extLst>
              <a:ext uri="{FF2B5EF4-FFF2-40B4-BE49-F238E27FC236}">
                <a16:creationId xmlns:a16="http://schemas.microsoft.com/office/drawing/2014/main" id="{34A41E3B-A231-5748-862C-FDDAD3665320}"/>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hlinkClick r:id="rId10" action="ppaction://hlinksldjump"/>
            <a:extLst>
              <a:ext uri="{FF2B5EF4-FFF2-40B4-BE49-F238E27FC236}">
                <a16:creationId xmlns:a16="http://schemas.microsoft.com/office/drawing/2014/main" id="{A42F8372-E71E-F643-BFED-DA593D0CB267}"/>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94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7</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a:xfrm>
            <a:off x="742949" y="234249"/>
            <a:ext cx="10515600" cy="643192"/>
          </a:xfrm>
        </p:spPr>
        <p:txBody>
          <a:bodyPr/>
          <a:lstStyle/>
          <a:p>
            <a:r>
              <a:rPr lang="en-US" altLang="ko-KR"/>
              <a:t>Study domain and data</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ru-RU" altLang="ko-KR" sz="1600">
                <a:ea typeface="+mn-ea"/>
              </a:rPr>
              <a:t>2</a:t>
            </a:r>
            <a:r>
              <a:rPr lang="en-US" altLang="ko-KR" sz="1600">
                <a:ea typeface="+mn-ea"/>
              </a:rPr>
              <a:t>. Data</a:t>
            </a:r>
            <a:endParaRPr lang="ko-KR" altLang="en-US">
              <a:ea typeface="+mn-ea"/>
            </a:endParaRPr>
          </a:p>
        </p:txBody>
      </p:sp>
      <p:sp>
        <p:nvSpPr>
          <p:cNvPr id="12" name="Rectangle 3">
            <a:extLst>
              <a:ext uri="{FF2B5EF4-FFF2-40B4-BE49-F238E27FC236}">
                <a16:creationId xmlns:a16="http://schemas.microsoft.com/office/drawing/2014/main" id="{7BABA8C7-BFE4-98EB-487C-F1BFC63BD838}"/>
              </a:ext>
            </a:extLst>
          </p:cNvPr>
          <p:cNvSpPr/>
          <p:nvPr/>
        </p:nvSpPr>
        <p:spPr>
          <a:xfrm>
            <a:off x="262592" y="1320717"/>
            <a:ext cx="3464620" cy="920701"/>
          </a:xfrm>
          <a:prstGeom prst="rect">
            <a:avLst/>
          </a:prstGeom>
        </p:spPr>
        <p:txBody>
          <a:bodyPr wrap="square">
            <a:spAutoFit/>
          </a:bodyPr>
          <a:lstStyle/>
          <a:p>
            <a:pPr marL="285750" indent="-285750">
              <a:lnSpc>
                <a:spcPct val="150000"/>
              </a:lnSpc>
              <a:buClr>
                <a:srgbClr val="000000"/>
              </a:buClr>
              <a:buSzPct val="100000"/>
              <a:buFont typeface="Arial" panose="020B0604020202020204" pitchFamily="34" charset="0"/>
              <a:buChar char="•"/>
            </a:pPr>
            <a:r>
              <a:rPr lang="en-CA" altLang="ko-KR" sz="1400">
                <a:solidFill>
                  <a:schemeClr val="bg2">
                    <a:lumMod val="10000"/>
                  </a:schemeClr>
                </a:solidFill>
                <a:latin typeface="Arial" panose="020B0604020202020204" pitchFamily="34" charset="0"/>
                <a:ea typeface="Arial"/>
                <a:cs typeface="Arial" panose="020B0604020202020204" pitchFamily="34" charset="0"/>
                <a:sym typeface="Arial"/>
              </a:rPr>
              <a:t>East Asia</a:t>
            </a:r>
          </a:p>
          <a:p>
            <a:pPr marL="285750" indent="-285750">
              <a:lnSpc>
                <a:spcPct val="150000"/>
              </a:lnSpc>
              <a:buClr>
                <a:srgbClr val="000000"/>
              </a:buClr>
              <a:buSzPct val="100000"/>
              <a:buFont typeface="Arial" panose="020B0604020202020204" pitchFamily="34" charset="0"/>
              <a:buChar char="•"/>
            </a:pPr>
            <a:r>
              <a:rPr lang="en-CA" altLang="ko-KR" sz="1400">
                <a:solidFill>
                  <a:schemeClr val="bg2">
                    <a:lumMod val="10000"/>
                  </a:schemeClr>
                </a:solidFill>
                <a:latin typeface="Arial" panose="020B0604020202020204" pitchFamily="34" charset="0"/>
                <a:ea typeface="Arial"/>
                <a:cs typeface="Arial" panose="020B0604020202020204" pitchFamily="34" charset="0"/>
                <a:sym typeface="Arial"/>
              </a:rPr>
              <a:t>August 2019 –August 2021</a:t>
            </a:r>
            <a:endParaRPr lang="en-CA" altLang="ko-KR" sz="1400">
              <a:solidFill>
                <a:srgbClr val="000000"/>
              </a:solidFill>
              <a:latin typeface="Arial" panose="020B0604020202020204" pitchFamily="34" charset="0"/>
              <a:ea typeface="Arial"/>
              <a:cs typeface="Arial" panose="020B0604020202020204" pitchFamily="34" charset="0"/>
              <a:sym typeface="Arial"/>
            </a:endParaRPr>
          </a:p>
          <a:p>
            <a:pPr marL="285750" indent="-285750">
              <a:lnSpc>
                <a:spcPct val="150000"/>
              </a:lnSpc>
              <a:buClr>
                <a:srgbClr val="000000"/>
              </a:buClr>
              <a:buSzPts val="1100"/>
              <a:buFont typeface="Arial" panose="020B0604020202020204" pitchFamily="34" charset="0"/>
              <a:buChar char="•"/>
            </a:pPr>
            <a:endParaRPr lang="en-CA" altLang="ko-KR" sz="900">
              <a:solidFill>
                <a:srgbClr val="FF0000"/>
              </a:solidFill>
              <a:latin typeface="Arial" panose="020B0604020202020204" pitchFamily="34" charset="0"/>
              <a:ea typeface="Arial"/>
              <a:cs typeface="Arial" panose="020B0604020202020204" pitchFamily="34" charset="0"/>
              <a:sym typeface="Arial"/>
            </a:endParaRPr>
          </a:p>
        </p:txBody>
      </p:sp>
      <p:sp>
        <p:nvSpPr>
          <p:cNvPr id="13" name="Rectangle 3">
            <a:extLst>
              <a:ext uri="{FF2B5EF4-FFF2-40B4-BE49-F238E27FC236}">
                <a16:creationId xmlns:a16="http://schemas.microsoft.com/office/drawing/2014/main" id="{76D51BAB-E1AE-6E2B-F0B7-AF6C56D10EFE}"/>
              </a:ext>
            </a:extLst>
          </p:cNvPr>
          <p:cNvSpPr/>
          <p:nvPr/>
        </p:nvSpPr>
        <p:spPr>
          <a:xfrm>
            <a:off x="193934" y="923199"/>
            <a:ext cx="3110867"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Study area and period</a:t>
            </a:r>
          </a:p>
        </p:txBody>
      </p:sp>
      <p:pic>
        <p:nvPicPr>
          <p:cNvPr id="8" name="그림 7" descr="지도이(가) 표시된 사진&#10;&#10;자동 생성된 설명">
            <a:extLst>
              <a:ext uri="{FF2B5EF4-FFF2-40B4-BE49-F238E27FC236}">
                <a16:creationId xmlns:a16="http://schemas.microsoft.com/office/drawing/2014/main" id="{095308B6-D941-0B4E-B237-C9721F99932F}"/>
              </a:ext>
            </a:extLst>
          </p:cNvPr>
          <p:cNvPicPr>
            <a:picLocks noChangeAspect="1"/>
          </p:cNvPicPr>
          <p:nvPr/>
        </p:nvPicPr>
        <p:blipFill rotWithShape="1">
          <a:blip r:embed="rId3">
            <a:extLst>
              <a:ext uri="{28A0092B-C50C-407E-A947-70E740481C1C}">
                <a14:useLocalDpi xmlns:a14="http://schemas.microsoft.com/office/drawing/2010/main" val="0"/>
              </a:ext>
            </a:extLst>
          </a:blip>
          <a:srcRect l="7215" t="4482" r="6520" b="10555"/>
          <a:stretch/>
        </p:blipFill>
        <p:spPr>
          <a:xfrm>
            <a:off x="71652" y="2104401"/>
            <a:ext cx="4519576" cy="3339066"/>
          </a:xfrm>
          <a:prstGeom prst="rect">
            <a:avLst/>
          </a:prstGeom>
        </p:spPr>
      </p:pic>
      <p:grpSp>
        <p:nvGrpSpPr>
          <p:cNvPr id="22" name="그룹 20">
            <a:extLst>
              <a:ext uri="{FF2B5EF4-FFF2-40B4-BE49-F238E27FC236}">
                <a16:creationId xmlns:a16="http://schemas.microsoft.com/office/drawing/2014/main" id="{BC381B90-3C21-3F06-2D09-45A2CC363D71}"/>
              </a:ext>
            </a:extLst>
          </p:cNvPr>
          <p:cNvGrpSpPr/>
          <p:nvPr/>
        </p:nvGrpSpPr>
        <p:grpSpPr>
          <a:xfrm>
            <a:off x="715228" y="5766749"/>
            <a:ext cx="2188781" cy="622626"/>
            <a:chOff x="6113326" y="3781727"/>
            <a:chExt cx="1734294" cy="508130"/>
          </a:xfrm>
        </p:grpSpPr>
        <p:grpSp>
          <p:nvGrpSpPr>
            <p:cNvPr id="23" name="그룹 21">
              <a:extLst>
                <a:ext uri="{FF2B5EF4-FFF2-40B4-BE49-F238E27FC236}">
                  <a16:creationId xmlns:a16="http://schemas.microsoft.com/office/drawing/2014/main" id="{1655950D-1864-70AD-3967-436897466971}"/>
                </a:ext>
              </a:extLst>
            </p:cNvPr>
            <p:cNvGrpSpPr/>
            <p:nvPr/>
          </p:nvGrpSpPr>
          <p:grpSpPr>
            <a:xfrm>
              <a:off x="6113326" y="3781727"/>
              <a:ext cx="1414871" cy="161831"/>
              <a:chOff x="834440" y="2747834"/>
              <a:chExt cx="1843327" cy="203428"/>
            </a:xfrm>
          </p:grpSpPr>
          <p:sp>
            <p:nvSpPr>
              <p:cNvPr id="30" name="타원 28">
                <a:extLst>
                  <a:ext uri="{FF2B5EF4-FFF2-40B4-BE49-F238E27FC236}">
                    <a16:creationId xmlns:a16="http://schemas.microsoft.com/office/drawing/2014/main" id="{4570501C-DF88-4022-96C1-01202687F749}"/>
                  </a:ext>
                </a:extLst>
              </p:cNvPr>
              <p:cNvSpPr>
                <a:spLocks noChangeAspect="1"/>
              </p:cNvSpPr>
              <p:nvPr/>
            </p:nvSpPr>
            <p:spPr>
              <a:xfrm flipH="1">
                <a:off x="834440" y="2784765"/>
                <a:ext cx="122184" cy="122184"/>
              </a:xfrm>
              <a:prstGeom prst="ellipse">
                <a:avLst/>
              </a:prstGeom>
              <a:solidFill>
                <a:srgbClr val="FB79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31" name="TextBox 30">
                <a:extLst>
                  <a:ext uri="{FF2B5EF4-FFF2-40B4-BE49-F238E27FC236}">
                    <a16:creationId xmlns:a16="http://schemas.microsoft.com/office/drawing/2014/main" id="{B436F545-62C3-2BB4-A3B4-6B4E26D2C7EF}"/>
                  </a:ext>
                </a:extLst>
              </p:cNvPr>
              <p:cNvSpPr txBox="1"/>
              <p:nvPr/>
            </p:nvSpPr>
            <p:spPr>
              <a:xfrm>
                <a:off x="942441" y="2747834"/>
                <a:ext cx="1735326" cy="203428"/>
              </a:xfrm>
              <a:prstGeom prst="rect">
                <a:avLst/>
              </a:prstGeom>
              <a:noFill/>
            </p:spPr>
            <p:txBody>
              <a:bodyPr wrap="none" rtlCol="0">
                <a:spAutoFit/>
              </a:bodyPr>
              <a:lstStyle/>
              <a:p>
                <a:r>
                  <a:rPr lang="en-US" altLang="ko-KR" sz="800" b="1">
                    <a:latin typeface="Arial" panose="020B0604020202020204" pitchFamily="34" charset="0"/>
                    <a:cs typeface="Arial" panose="020B0604020202020204" pitchFamily="34" charset="0"/>
                  </a:rPr>
                  <a:t>Solar AOD </a:t>
                </a:r>
                <a:r>
                  <a:rPr lang="en-US" altLang="ko-KR" sz="800">
                    <a:latin typeface="Arial" panose="020B0604020202020204" pitchFamily="34" charset="0"/>
                    <a:cs typeface="Arial" panose="020B0604020202020204" pitchFamily="34" charset="0"/>
                  </a:rPr>
                  <a:t>(Level 2.0): 15 stations</a:t>
                </a:r>
                <a:endParaRPr lang="ko-KR" altLang="en-US" sz="800">
                  <a:latin typeface="Arial" panose="020B0604020202020204" pitchFamily="34" charset="0"/>
                  <a:cs typeface="Arial" panose="020B0604020202020204" pitchFamily="34" charset="0"/>
                </a:endParaRPr>
              </a:p>
            </p:txBody>
          </p:sp>
        </p:grpSp>
        <p:grpSp>
          <p:nvGrpSpPr>
            <p:cNvPr id="24" name="그룹 22">
              <a:extLst>
                <a:ext uri="{FF2B5EF4-FFF2-40B4-BE49-F238E27FC236}">
                  <a16:creationId xmlns:a16="http://schemas.microsoft.com/office/drawing/2014/main" id="{F5375795-3F98-9424-8737-FA9B59EB0E17}"/>
                </a:ext>
              </a:extLst>
            </p:cNvPr>
            <p:cNvGrpSpPr/>
            <p:nvPr/>
          </p:nvGrpSpPr>
          <p:grpSpPr>
            <a:xfrm>
              <a:off x="6113347" y="3944147"/>
              <a:ext cx="1400823" cy="161831"/>
              <a:chOff x="5079625" y="2645903"/>
              <a:chExt cx="1825010" cy="203427"/>
            </a:xfrm>
          </p:grpSpPr>
          <p:sp>
            <p:nvSpPr>
              <p:cNvPr id="28" name="타원 26">
                <a:extLst>
                  <a:ext uri="{FF2B5EF4-FFF2-40B4-BE49-F238E27FC236}">
                    <a16:creationId xmlns:a16="http://schemas.microsoft.com/office/drawing/2014/main" id="{1074F05C-A16C-FBE4-CDB6-5C336F0CA9F0}"/>
                  </a:ext>
                </a:extLst>
              </p:cNvPr>
              <p:cNvSpPr>
                <a:spLocks noChangeAspect="1"/>
              </p:cNvSpPr>
              <p:nvPr/>
            </p:nvSpPr>
            <p:spPr>
              <a:xfrm>
                <a:off x="5079625" y="2677588"/>
                <a:ext cx="122183" cy="122184"/>
              </a:xfrm>
              <a:prstGeom prst="ellipse">
                <a:avLst/>
              </a:prstGeom>
              <a:solidFill>
                <a:srgbClr val="4A4E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9" name="TextBox 28">
                <a:extLst>
                  <a:ext uri="{FF2B5EF4-FFF2-40B4-BE49-F238E27FC236}">
                    <a16:creationId xmlns:a16="http://schemas.microsoft.com/office/drawing/2014/main" id="{E9790BFB-3E75-FD57-B4CC-20FE828B0CD7}"/>
                  </a:ext>
                </a:extLst>
              </p:cNvPr>
              <p:cNvSpPr txBox="1"/>
              <p:nvPr/>
            </p:nvSpPr>
            <p:spPr>
              <a:xfrm>
                <a:off x="5199115" y="2645903"/>
                <a:ext cx="1705520" cy="203427"/>
              </a:xfrm>
              <a:prstGeom prst="rect">
                <a:avLst/>
              </a:prstGeom>
              <a:noFill/>
            </p:spPr>
            <p:txBody>
              <a:bodyPr wrap="none" rtlCol="0">
                <a:spAutoFit/>
              </a:bodyPr>
              <a:lstStyle/>
              <a:p>
                <a:r>
                  <a:rPr lang="en-US" altLang="ko-KR" sz="800" b="1">
                    <a:latin typeface="Arial" panose="020B0604020202020204" pitchFamily="34" charset="0"/>
                    <a:cs typeface="Arial" panose="020B0604020202020204" pitchFamily="34" charset="0"/>
                  </a:rPr>
                  <a:t>Lunar AOD </a:t>
                </a:r>
                <a:r>
                  <a:rPr lang="en-US" altLang="ko-KR" sz="800">
                    <a:latin typeface="Arial" panose="020B0604020202020204" pitchFamily="34" charset="0"/>
                    <a:cs typeface="Arial" panose="020B0604020202020204" pitchFamily="34" charset="0"/>
                  </a:rPr>
                  <a:t>(Level 1.5): 7 stations</a:t>
                </a:r>
                <a:endParaRPr lang="ko-KR" altLang="en-US" sz="800">
                  <a:latin typeface="Arial" panose="020B0604020202020204" pitchFamily="34" charset="0"/>
                  <a:cs typeface="Arial" panose="020B0604020202020204" pitchFamily="34" charset="0"/>
                </a:endParaRPr>
              </a:p>
            </p:txBody>
          </p:sp>
        </p:grpSp>
        <p:grpSp>
          <p:nvGrpSpPr>
            <p:cNvPr id="25" name="그룹 23">
              <a:extLst>
                <a:ext uri="{FF2B5EF4-FFF2-40B4-BE49-F238E27FC236}">
                  <a16:creationId xmlns:a16="http://schemas.microsoft.com/office/drawing/2014/main" id="{669238DE-96C9-430C-68D6-2A20CB40DC5A}"/>
                </a:ext>
              </a:extLst>
            </p:cNvPr>
            <p:cNvGrpSpPr/>
            <p:nvPr/>
          </p:nvGrpSpPr>
          <p:grpSpPr>
            <a:xfrm>
              <a:off x="6113345" y="4114032"/>
              <a:ext cx="1734275" cy="175825"/>
              <a:chOff x="5079625" y="2549962"/>
              <a:chExt cx="2259436" cy="221019"/>
            </a:xfrm>
          </p:grpSpPr>
          <p:sp>
            <p:nvSpPr>
              <p:cNvPr id="26" name="타원 24">
                <a:extLst>
                  <a:ext uri="{FF2B5EF4-FFF2-40B4-BE49-F238E27FC236}">
                    <a16:creationId xmlns:a16="http://schemas.microsoft.com/office/drawing/2014/main" id="{1050C751-65A2-08D0-FB63-8830557F427C}"/>
                  </a:ext>
                </a:extLst>
              </p:cNvPr>
              <p:cNvSpPr>
                <a:spLocks noChangeAspect="1"/>
              </p:cNvSpPr>
              <p:nvPr/>
            </p:nvSpPr>
            <p:spPr>
              <a:xfrm>
                <a:off x="5079625" y="2578651"/>
                <a:ext cx="122183" cy="12218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7" name="TextBox 26">
                <a:extLst>
                  <a:ext uri="{FF2B5EF4-FFF2-40B4-BE49-F238E27FC236}">
                    <a16:creationId xmlns:a16="http://schemas.microsoft.com/office/drawing/2014/main" id="{13CF32B5-6F29-DB1B-ED48-0335F981AFF7}"/>
                  </a:ext>
                </a:extLst>
              </p:cNvPr>
              <p:cNvSpPr txBox="1"/>
              <p:nvPr/>
            </p:nvSpPr>
            <p:spPr>
              <a:xfrm>
                <a:off x="5199115" y="2549962"/>
                <a:ext cx="2139946" cy="221019"/>
              </a:xfrm>
              <a:prstGeom prst="rect">
                <a:avLst/>
              </a:prstGeom>
              <a:noFill/>
            </p:spPr>
            <p:txBody>
              <a:bodyPr wrap="none" rtlCol="0">
                <a:spAutoFit/>
              </a:bodyPr>
              <a:lstStyle/>
              <a:p>
                <a:r>
                  <a:rPr lang="en-US" altLang="ko-KR" sz="800" b="1">
                    <a:latin typeface="Arial" panose="020B0604020202020204" pitchFamily="34" charset="0"/>
                    <a:cs typeface="Arial" panose="020B0604020202020204" pitchFamily="34" charset="0"/>
                  </a:rPr>
                  <a:t>Both</a:t>
                </a:r>
                <a:r>
                  <a:rPr lang="en-US" altLang="ko-KR" sz="800">
                    <a:latin typeface="Arial" panose="020B0604020202020204" pitchFamily="34" charset="0"/>
                    <a:cs typeface="Arial" panose="020B0604020202020204" pitchFamily="34" charset="0"/>
                  </a:rPr>
                  <a:t> </a:t>
                </a:r>
                <a:r>
                  <a:rPr lang="en-US" altLang="ko-KR" sz="800" b="1">
                    <a:latin typeface="Arial" panose="020B0604020202020204" pitchFamily="34" charset="0"/>
                    <a:cs typeface="Arial" panose="020B0604020202020204" pitchFamily="34" charset="0"/>
                  </a:rPr>
                  <a:t>Solar and Lunar AOD</a:t>
                </a:r>
                <a:r>
                  <a:rPr lang="en-US" altLang="ko-KR" sz="800">
                    <a:latin typeface="Arial" panose="020B0604020202020204" pitchFamily="34" charset="0"/>
                    <a:cs typeface="Arial" panose="020B0604020202020204" pitchFamily="34" charset="0"/>
                  </a:rPr>
                  <a:t>: 22 stations</a:t>
                </a:r>
                <a:endParaRPr lang="ko-KR" altLang="en-US" sz="800">
                  <a:latin typeface="Arial" panose="020B0604020202020204" pitchFamily="34" charset="0"/>
                  <a:cs typeface="Arial" panose="020B0604020202020204" pitchFamily="34" charset="0"/>
                </a:endParaRPr>
              </a:p>
            </p:txBody>
          </p:sp>
        </p:grpSp>
      </p:grpSp>
      <p:sp>
        <p:nvSpPr>
          <p:cNvPr id="32" name="TextBox 31">
            <a:extLst>
              <a:ext uri="{FF2B5EF4-FFF2-40B4-BE49-F238E27FC236}">
                <a16:creationId xmlns:a16="http://schemas.microsoft.com/office/drawing/2014/main" id="{B12BD167-2766-8531-0DB0-D35028FA7D20}"/>
              </a:ext>
            </a:extLst>
          </p:cNvPr>
          <p:cNvSpPr txBox="1"/>
          <p:nvPr/>
        </p:nvSpPr>
        <p:spPr>
          <a:xfrm>
            <a:off x="277865" y="5544608"/>
            <a:ext cx="3743332" cy="215444"/>
          </a:xfrm>
          <a:prstGeom prst="rect">
            <a:avLst/>
          </a:prstGeom>
          <a:noFill/>
        </p:spPr>
        <p:txBody>
          <a:bodyPr wrap="none" rtlCol="0">
            <a:spAutoFit/>
          </a:bodyPr>
          <a:lstStyle/>
          <a:p>
            <a:r>
              <a:rPr lang="en-US" altLang="ko-KR" sz="800" b="1">
                <a:latin typeface="Arial" panose="020B0604020202020204" pitchFamily="34" charset="0"/>
                <a:cs typeface="Arial" panose="020B0604020202020204" pitchFamily="34" charset="0"/>
              </a:rPr>
              <a:t>AERONET (</a:t>
            </a:r>
            <a:r>
              <a:rPr lang="en-US" altLang="ko-KR" sz="800" err="1">
                <a:latin typeface="Arial" panose="020B0604020202020204" pitchFamily="34" charset="0"/>
                <a:cs typeface="Arial" panose="020B0604020202020204" pitchFamily="34" charset="0"/>
              </a:rPr>
              <a:t>AErosol</a:t>
            </a:r>
            <a:r>
              <a:rPr lang="en-US" altLang="ko-KR" sz="800">
                <a:latin typeface="Arial" panose="020B0604020202020204" pitchFamily="34" charset="0"/>
                <a:cs typeface="Arial" panose="020B0604020202020204" pitchFamily="34" charset="0"/>
              </a:rPr>
              <a:t> </a:t>
            </a:r>
            <a:r>
              <a:rPr lang="en-US" altLang="ko-KR" sz="800" err="1">
                <a:latin typeface="Arial" panose="020B0604020202020204" pitchFamily="34" charset="0"/>
                <a:cs typeface="Arial" panose="020B0604020202020204" pitchFamily="34" charset="0"/>
              </a:rPr>
              <a:t>RObotic</a:t>
            </a:r>
            <a:r>
              <a:rPr lang="en-US" altLang="ko-KR" sz="800">
                <a:latin typeface="Arial" panose="020B0604020202020204" pitchFamily="34" charset="0"/>
                <a:cs typeface="Arial" panose="020B0604020202020204" pitchFamily="34" charset="0"/>
              </a:rPr>
              <a:t> </a:t>
            </a:r>
            <a:r>
              <a:rPr lang="en-US" altLang="ko-KR" sz="800" err="1">
                <a:latin typeface="Arial" panose="020B0604020202020204" pitchFamily="34" charset="0"/>
                <a:cs typeface="Arial" panose="020B0604020202020204" pitchFamily="34" charset="0"/>
              </a:rPr>
              <a:t>NETwork</a:t>
            </a:r>
            <a:r>
              <a:rPr lang="en-US" altLang="ko-KR" sz="800" b="1">
                <a:latin typeface="Arial" panose="020B0604020202020204" pitchFamily="34" charset="0"/>
                <a:cs typeface="Arial" panose="020B0604020202020204" pitchFamily="34" charset="0"/>
              </a:rPr>
              <a:t>) ground-based observation stations</a:t>
            </a:r>
            <a:endParaRPr lang="ko-KR" altLang="en-US" sz="800">
              <a:latin typeface="Arial" panose="020B0604020202020204" pitchFamily="34" charset="0"/>
              <a:cs typeface="Arial" panose="020B0604020202020204" pitchFamily="34" charset="0"/>
            </a:endParaRPr>
          </a:p>
        </p:txBody>
      </p:sp>
      <p:graphicFrame>
        <p:nvGraphicFramePr>
          <p:cNvPr id="33" name="표 6">
            <a:extLst>
              <a:ext uri="{FF2B5EF4-FFF2-40B4-BE49-F238E27FC236}">
                <a16:creationId xmlns:a16="http://schemas.microsoft.com/office/drawing/2014/main" id="{914BC842-1281-7C45-8D5E-3A605151DA11}"/>
              </a:ext>
            </a:extLst>
          </p:cNvPr>
          <p:cNvGraphicFramePr>
            <a:graphicFrameLocks noGrp="1"/>
          </p:cNvGraphicFramePr>
          <p:nvPr>
            <p:extLst>
              <p:ext uri="{D42A27DB-BD31-4B8C-83A1-F6EECF244321}">
                <p14:modId xmlns:p14="http://schemas.microsoft.com/office/powerpoint/2010/main" val="3173139404"/>
              </p:ext>
            </p:extLst>
          </p:nvPr>
        </p:nvGraphicFramePr>
        <p:xfrm>
          <a:off x="4602385" y="1491794"/>
          <a:ext cx="5760904" cy="4922520"/>
        </p:xfrm>
        <a:graphic>
          <a:graphicData uri="http://schemas.openxmlformats.org/drawingml/2006/table">
            <a:tbl>
              <a:tblPr firstRow="1" bandRow="1">
                <a:tableStyleId>{C083E6E3-FA7D-4D7B-A595-EF9225AFEA82}</a:tableStyleId>
              </a:tblPr>
              <a:tblGrid>
                <a:gridCol w="911956">
                  <a:extLst>
                    <a:ext uri="{9D8B030D-6E8A-4147-A177-3AD203B41FA5}">
                      <a16:colId xmlns:a16="http://schemas.microsoft.com/office/drawing/2014/main" val="4149221514"/>
                    </a:ext>
                  </a:extLst>
                </a:gridCol>
                <a:gridCol w="3955807">
                  <a:extLst>
                    <a:ext uri="{9D8B030D-6E8A-4147-A177-3AD203B41FA5}">
                      <a16:colId xmlns:a16="http://schemas.microsoft.com/office/drawing/2014/main" val="791689814"/>
                    </a:ext>
                  </a:extLst>
                </a:gridCol>
                <a:gridCol w="893141">
                  <a:extLst>
                    <a:ext uri="{9D8B030D-6E8A-4147-A177-3AD203B41FA5}">
                      <a16:colId xmlns:a16="http://schemas.microsoft.com/office/drawing/2014/main" val="2804668697"/>
                    </a:ext>
                  </a:extLst>
                </a:gridCol>
              </a:tblGrid>
              <a:tr h="218559">
                <a:tc>
                  <a:txBody>
                    <a:bodyPr/>
                    <a:lstStyle/>
                    <a:p>
                      <a:pPr algn="ctr" latinLnBrk="1"/>
                      <a:r>
                        <a:rPr lang="en-US" altLang="ko-KR" sz="1100" i="0">
                          <a:latin typeface="Arial" panose="020B0604020202020204" pitchFamily="34" charset="0"/>
                          <a:ea typeface="+mn-ea"/>
                          <a:cs typeface="Arial" panose="020B0604020202020204" pitchFamily="34" charset="0"/>
                        </a:rPr>
                        <a:t>Source</a:t>
                      </a:r>
                      <a:endParaRPr lang="ko-KR" altLang="en-US" sz="1100" i="0">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b="1" i="0">
                          <a:latin typeface="Arial" panose="020B0604020202020204" pitchFamily="34" charset="0"/>
                          <a:ea typeface="+mn-ea"/>
                          <a:cs typeface="Arial" panose="020B0604020202020204" pitchFamily="34" charset="0"/>
                        </a:rPr>
                        <a:t>Variables</a:t>
                      </a:r>
                      <a:endParaRPr lang="ko-KR" altLang="en-US" sz="1100" b="1" i="0">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b="1" i="0">
                          <a:latin typeface="Arial" panose="020B0604020202020204" pitchFamily="34" charset="0"/>
                          <a:ea typeface="+mn-ea"/>
                          <a:cs typeface="Arial" panose="020B0604020202020204" pitchFamily="34" charset="0"/>
                        </a:rPr>
                        <a:t>Spatial</a:t>
                      </a:r>
                      <a:r>
                        <a:rPr lang="ko-KR" altLang="en-US" sz="1100" b="1" i="0">
                          <a:latin typeface="Arial" panose="020B0604020202020204" pitchFamily="34" charset="0"/>
                          <a:ea typeface="+mn-ea"/>
                          <a:cs typeface="Arial" panose="020B0604020202020204" pitchFamily="34" charset="0"/>
                        </a:rPr>
                        <a:t> </a:t>
                      </a:r>
                      <a:r>
                        <a:rPr lang="en-US" altLang="ko-KR" sz="1100" b="1" i="0">
                          <a:latin typeface="Arial" panose="020B0604020202020204" pitchFamily="34" charset="0"/>
                          <a:ea typeface="+mn-ea"/>
                          <a:cs typeface="Arial" panose="020B0604020202020204" pitchFamily="34" charset="0"/>
                        </a:rPr>
                        <a:t>resolution</a:t>
                      </a:r>
                      <a:endParaRPr lang="ko-KR" altLang="en-US" sz="1100" b="1" i="0">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765591859"/>
                  </a:ext>
                </a:extLst>
              </a:tr>
              <a:tr h="218559">
                <a:tc rowSpan="2">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GB" altLang="ko-KR"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GK-2A</a:t>
                      </a:r>
                      <a:br>
                        <a:rPr kumimoji="0" lang="en-GB" altLang="ko-KR"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altLang="ko-KR"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L1B</a:t>
                      </a:r>
                      <a:endParaRPr lang="ko-KR" altLang="en-US" sz="1100" b="1" i="0">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CA" altLang="ko-KR" sz="1100" b="1" i="0">
                          <a:solidFill>
                            <a:schemeClr val="tx1"/>
                          </a:solidFill>
                          <a:latin typeface="Arial" panose="020B0604020202020204" pitchFamily="34" charset="0"/>
                          <a:ea typeface="+mn-ea"/>
                          <a:cs typeface="Arial" panose="020B0604020202020204" pitchFamily="34" charset="0"/>
                        </a:rPr>
                        <a:t>TOA reflectance differences with recent 30-day minimum</a:t>
                      </a:r>
                      <a:r>
                        <a:rPr lang="en-CA" altLang="ko-KR" sz="1100" b="0" i="0">
                          <a:solidFill>
                            <a:schemeClr val="tx1"/>
                          </a:solidFill>
                          <a:latin typeface="Arial" panose="020B0604020202020204" pitchFamily="34" charset="0"/>
                          <a:ea typeface="+mn-ea"/>
                          <a:cs typeface="Arial" panose="020B0604020202020204" pitchFamily="34" charset="0"/>
                        </a:rPr>
                        <a:t>: </a:t>
                      </a:r>
                      <a:br>
                        <a:rPr lang="en-CA" altLang="ko-KR" sz="1100" b="0" i="0">
                          <a:solidFill>
                            <a:schemeClr val="tx1"/>
                          </a:solidFill>
                          <a:latin typeface="Arial" panose="020B0604020202020204" pitchFamily="34" charset="0"/>
                          <a:ea typeface="+mn-ea"/>
                          <a:cs typeface="Arial" panose="020B0604020202020204" pitchFamily="34" charset="0"/>
                        </a:rPr>
                      </a:br>
                      <a:r>
                        <a:rPr lang="en-CA" altLang="ko-KR" sz="1100" b="0" i="0">
                          <a:solidFill>
                            <a:schemeClr val="tx1"/>
                          </a:solidFill>
                          <a:latin typeface="Arial" panose="020B0604020202020204" pitchFamily="34" charset="0"/>
                          <a:ea typeface="+mn-ea"/>
                          <a:cs typeface="Arial" panose="020B0604020202020204" pitchFamily="34" charset="0"/>
                        </a:rPr>
                        <a:t>ch01_diff, ch02_diff, ch03_diff,</a:t>
                      </a:r>
                    </a:p>
                    <a:p>
                      <a:pPr marL="0" marR="0" lvl="0" indent="0" algn="ctr" defTabSz="914400" rtl="0" eaLnBrk="1" fontAlgn="auto" latinLnBrk="1" hangingPunct="1">
                        <a:lnSpc>
                          <a:spcPct val="100000"/>
                        </a:lnSpc>
                        <a:spcBef>
                          <a:spcPts val="0"/>
                        </a:spcBef>
                        <a:spcAft>
                          <a:spcPts val="0"/>
                        </a:spcAft>
                        <a:buClrTx/>
                        <a:buSzTx/>
                        <a:buFontTx/>
                        <a:buNone/>
                        <a:tabLst/>
                        <a:defRPr/>
                      </a:pPr>
                      <a:r>
                        <a:rPr lang="en-CA" altLang="ko-KR" sz="1100" b="0" i="0">
                          <a:solidFill>
                            <a:schemeClr val="tx1"/>
                          </a:solidFill>
                          <a:latin typeface="Arial" panose="020B0604020202020204" pitchFamily="34" charset="0"/>
                          <a:ea typeface="+mn-ea"/>
                          <a:cs typeface="Arial" panose="020B0604020202020204" pitchFamily="34" charset="0"/>
                        </a:rPr>
                        <a:t> ch04_diff, ch05_diff, ch06_diff</a:t>
                      </a:r>
                    </a:p>
                  </a:txBody>
                  <a:tcPr anchor="ctr"/>
                </a:tc>
                <a:tc>
                  <a:txBody>
                    <a:bodyPr/>
                    <a:lstStyle/>
                    <a:p>
                      <a:pPr algn="ctr" latinLnBrk="1"/>
                      <a:r>
                        <a:rPr lang="en-US" altLang="ko-KR" sz="1100" i="0">
                          <a:latin typeface="Arial" panose="020B0604020202020204" pitchFamily="34" charset="0"/>
                          <a:ea typeface="+mn-ea"/>
                          <a:cs typeface="Arial" panose="020B0604020202020204" pitchFamily="34" charset="0"/>
                        </a:rPr>
                        <a:t>0.5 - 2 km</a:t>
                      </a:r>
                    </a:p>
                  </a:txBody>
                  <a:tcPr anchor="ctr"/>
                </a:tc>
                <a:extLst>
                  <a:ext uri="{0D108BD9-81ED-4DB2-BD59-A6C34878D82A}">
                    <a16:rowId xmlns:a16="http://schemas.microsoft.com/office/drawing/2014/main" val="1708355543"/>
                  </a:ext>
                </a:extLst>
              </a:tr>
              <a:tr h="1077184">
                <a:tc vMerge="1">
                  <a:txBody>
                    <a:bodyPr/>
                    <a:lstStyle/>
                    <a:p>
                      <a:pPr latinLnBrk="1"/>
                      <a:endParaRPr lang="ko-KR" altLang="en-US"/>
                    </a:p>
                  </a:txBody>
                  <a:tcPr/>
                </a:tc>
                <a:tc>
                  <a:txBody>
                    <a:bodyPr/>
                    <a:lstStyle/>
                    <a:p>
                      <a:pPr algn="ctr" latinLnBrk="1"/>
                      <a:r>
                        <a:rPr lang="en-CA" altLang="ko-KR" sz="1100" b="1" i="0">
                          <a:solidFill>
                            <a:schemeClr val="tx1"/>
                          </a:solidFill>
                          <a:latin typeface="Arial" panose="020B0604020202020204" pitchFamily="34" charset="0"/>
                          <a:ea typeface="+mn-ea"/>
                          <a:cs typeface="Arial" panose="020B0604020202020204" pitchFamily="34" charset="0"/>
                        </a:rPr>
                        <a:t>BT differences (BTD) between channels (3)</a:t>
                      </a:r>
                      <a:r>
                        <a:rPr lang="en-CA" altLang="ko-KR" sz="1100" b="0" i="0">
                          <a:solidFill>
                            <a:schemeClr val="tx1"/>
                          </a:solidFill>
                          <a:latin typeface="Arial" panose="020B0604020202020204" pitchFamily="34" charset="0"/>
                          <a:ea typeface="+mn-ea"/>
                          <a:cs typeface="Arial" panose="020B0604020202020204" pitchFamily="34" charset="0"/>
                        </a:rPr>
                        <a:t>: </a:t>
                      </a:r>
                      <a:br>
                        <a:rPr lang="en-CA" altLang="ko-KR" sz="1100" b="0" i="0">
                          <a:solidFill>
                            <a:schemeClr val="tx1"/>
                          </a:solidFill>
                          <a:latin typeface="Arial" panose="020B0604020202020204" pitchFamily="34" charset="0"/>
                          <a:ea typeface="+mn-ea"/>
                          <a:cs typeface="Arial" panose="020B0604020202020204" pitchFamily="34" charset="0"/>
                        </a:rPr>
                      </a:br>
                      <a:r>
                        <a:rPr lang="en-CA" altLang="ko-KR" sz="1100" b="0" i="0">
                          <a:solidFill>
                            <a:schemeClr val="tx1"/>
                          </a:solidFill>
                          <a:latin typeface="Arial" panose="020B0604020202020204" pitchFamily="34" charset="0"/>
                          <a:ea typeface="+mn-ea"/>
                          <a:cs typeface="Arial" panose="020B0604020202020204" pitchFamily="34" charset="0"/>
                        </a:rPr>
                        <a:t>ch07 - ch13</a:t>
                      </a:r>
                    </a:p>
                    <a:p>
                      <a:pPr algn="ctr" latinLnBrk="1"/>
                      <a:r>
                        <a:rPr lang="en-CA" altLang="ko-KR" sz="1100" b="0" i="0">
                          <a:solidFill>
                            <a:schemeClr val="tx1"/>
                          </a:solidFill>
                          <a:latin typeface="Arial" panose="020B0604020202020204" pitchFamily="34" charset="0"/>
                          <a:ea typeface="+mn-ea"/>
                          <a:cs typeface="Arial" panose="020B0604020202020204" pitchFamily="34" charset="0"/>
                        </a:rPr>
                        <a:t>ch13 - ch15</a:t>
                      </a:r>
                    </a:p>
                    <a:p>
                      <a:pPr algn="ctr" latinLnBrk="1"/>
                      <a:r>
                        <a:rPr lang="en-CA" altLang="ko-KR" sz="1100" b="0" i="0">
                          <a:solidFill>
                            <a:schemeClr val="tx1"/>
                          </a:solidFill>
                          <a:latin typeface="Arial" panose="020B0604020202020204" pitchFamily="34" charset="0"/>
                          <a:ea typeface="+mn-ea"/>
                          <a:cs typeface="Arial" panose="020B0604020202020204" pitchFamily="34" charset="0"/>
                        </a:rPr>
                        <a:t>ch11 - ch13</a:t>
                      </a:r>
                    </a:p>
                    <a:p>
                      <a:pPr algn="ctr" latinLnBrk="1"/>
                      <a:r>
                        <a:rPr lang="en-CA" altLang="ko-KR" sz="1100" b="1" i="0">
                          <a:solidFill>
                            <a:schemeClr val="tx1"/>
                          </a:solidFill>
                          <a:latin typeface="Arial" panose="020B0604020202020204" pitchFamily="34" charset="0"/>
                          <a:ea typeface="+mn-ea"/>
                          <a:cs typeface="Arial" panose="020B0604020202020204" pitchFamily="34" charset="0"/>
                        </a:rPr>
                        <a:t>BT ratios (BTR) between channels (2)</a:t>
                      </a:r>
                      <a:r>
                        <a:rPr lang="en-CA" altLang="ko-KR" sz="1100" b="0" i="0">
                          <a:solidFill>
                            <a:schemeClr val="tx1"/>
                          </a:solidFill>
                          <a:latin typeface="Arial" panose="020B0604020202020204" pitchFamily="34" charset="0"/>
                          <a:ea typeface="+mn-ea"/>
                          <a:cs typeface="Arial" panose="020B0604020202020204" pitchFamily="34" charset="0"/>
                        </a:rPr>
                        <a:t>: </a:t>
                      </a:r>
                      <a:br>
                        <a:rPr lang="en-CA" altLang="ko-KR" sz="1100" b="0" i="0">
                          <a:solidFill>
                            <a:schemeClr val="tx1"/>
                          </a:solidFill>
                          <a:latin typeface="Arial" panose="020B0604020202020204" pitchFamily="34" charset="0"/>
                          <a:ea typeface="+mn-ea"/>
                          <a:cs typeface="Arial" panose="020B0604020202020204" pitchFamily="34" charset="0"/>
                        </a:rPr>
                      </a:br>
                      <a:r>
                        <a:rPr lang="en-CA" altLang="ko-KR" sz="1100" b="0" i="0">
                          <a:solidFill>
                            <a:schemeClr val="tx1"/>
                          </a:solidFill>
                          <a:latin typeface="Arial" panose="020B0604020202020204" pitchFamily="34" charset="0"/>
                          <a:ea typeface="+mn-ea"/>
                          <a:cs typeface="Arial" panose="020B0604020202020204" pitchFamily="34" charset="0"/>
                        </a:rPr>
                        <a:t>ch13 / ch11</a:t>
                      </a:r>
                    </a:p>
                    <a:p>
                      <a:pPr algn="ctr" latinLnBrk="1"/>
                      <a:r>
                        <a:rPr lang="en-CA" altLang="ko-KR" sz="1100" b="0" i="0">
                          <a:solidFill>
                            <a:schemeClr val="tx1"/>
                          </a:solidFill>
                          <a:latin typeface="Arial" panose="020B0604020202020204" pitchFamily="34" charset="0"/>
                          <a:ea typeface="+mn-ea"/>
                          <a:cs typeface="Arial" panose="020B0604020202020204" pitchFamily="34" charset="0"/>
                        </a:rPr>
                        <a:t>ch13 / ch15</a:t>
                      </a:r>
                    </a:p>
                    <a:p>
                      <a:pPr algn="ctr" latinLnBrk="1"/>
                      <a:r>
                        <a:rPr lang="en-US" altLang="ko-KR" sz="1100" b="1" i="0">
                          <a:solidFill>
                            <a:schemeClr val="tx1"/>
                          </a:solidFill>
                          <a:latin typeface="Arial" panose="020B0604020202020204" pitchFamily="34" charset="0"/>
                          <a:ea typeface="+mn-ea"/>
                          <a:cs typeface="Arial" panose="020B0604020202020204" pitchFamily="34" charset="0"/>
                        </a:rPr>
                        <a:t>BT differences with recent 30-day maximum (4)</a:t>
                      </a:r>
                      <a:r>
                        <a:rPr lang="en-CA" altLang="ko-KR" sz="1100" b="1" i="0">
                          <a:solidFill>
                            <a:schemeClr val="tx1"/>
                          </a:solidFill>
                          <a:latin typeface="Arial" panose="020B0604020202020204" pitchFamily="34" charset="0"/>
                          <a:ea typeface="+mn-ea"/>
                          <a:cs typeface="Arial" panose="020B0604020202020204" pitchFamily="34" charset="0"/>
                        </a:rPr>
                        <a:t>: </a:t>
                      </a:r>
                      <a:br>
                        <a:rPr lang="en-CA" altLang="ko-KR" sz="1100" b="1" i="0">
                          <a:solidFill>
                            <a:schemeClr val="tx1"/>
                          </a:solidFill>
                          <a:latin typeface="Arial" panose="020B0604020202020204" pitchFamily="34" charset="0"/>
                          <a:ea typeface="+mn-ea"/>
                          <a:cs typeface="Arial" panose="020B0604020202020204" pitchFamily="34" charset="0"/>
                        </a:rPr>
                      </a:br>
                      <a:r>
                        <a:rPr lang="en-CA" altLang="ko-KR" sz="1100" b="0" i="0">
                          <a:solidFill>
                            <a:schemeClr val="tx1"/>
                          </a:solidFill>
                          <a:latin typeface="Arial" panose="020B0604020202020204" pitchFamily="34" charset="0"/>
                          <a:ea typeface="+mn-ea"/>
                          <a:cs typeface="Arial" panose="020B0604020202020204" pitchFamily="34" charset="0"/>
                        </a:rPr>
                        <a:t>ch11_diff, ch13_diff, ch14_diff, ch15_diff</a:t>
                      </a:r>
                    </a:p>
                  </a:txBody>
                  <a:tcPr anchor="ctr"/>
                </a:tc>
                <a:tc>
                  <a:txBody>
                    <a:bodyPr/>
                    <a:lstStyle/>
                    <a:p>
                      <a:pPr algn="ctr" latinLnBrk="1"/>
                      <a:r>
                        <a:rPr lang="en-US" altLang="ko-KR" sz="1100" i="0">
                          <a:latin typeface="Arial" panose="020B0604020202020204" pitchFamily="34" charset="0"/>
                          <a:ea typeface="+mn-ea"/>
                          <a:cs typeface="Arial" panose="020B0604020202020204" pitchFamily="34" charset="0"/>
                        </a:rPr>
                        <a:t>2 km</a:t>
                      </a:r>
                    </a:p>
                  </a:txBody>
                  <a:tcPr anchor="ctr"/>
                </a:tc>
                <a:extLst>
                  <a:ext uri="{0D108BD9-81ED-4DB2-BD59-A6C34878D82A}">
                    <a16:rowId xmlns:a16="http://schemas.microsoft.com/office/drawing/2014/main" val="2872258564"/>
                  </a:ext>
                </a:extLst>
              </a:tr>
              <a:tr h="218559">
                <a:tc>
                  <a:txBody>
                    <a:bodyPr/>
                    <a:lstStyle/>
                    <a:p>
                      <a:pPr algn="ctr" latinLnBrk="1"/>
                      <a:r>
                        <a:rPr lang="en-GB" altLang="ko-KR" sz="1100" b="1" i="0">
                          <a:latin typeface="Arial" panose="020B0604020202020204" pitchFamily="34" charset="0"/>
                          <a:ea typeface="+mn-ea"/>
                          <a:cs typeface="Arial" panose="020B0604020202020204" pitchFamily="34" charset="0"/>
                        </a:rPr>
                        <a:t>GK-2A </a:t>
                      </a:r>
                      <a:br>
                        <a:rPr lang="en-GB" altLang="ko-KR" sz="1100" b="1" i="0">
                          <a:latin typeface="Arial" panose="020B0604020202020204" pitchFamily="34" charset="0"/>
                          <a:ea typeface="+mn-ea"/>
                          <a:cs typeface="Arial" panose="020B0604020202020204" pitchFamily="34" charset="0"/>
                        </a:rPr>
                      </a:br>
                      <a:r>
                        <a:rPr lang="en-GB" altLang="ko-KR" sz="1100" b="1" i="0">
                          <a:latin typeface="Arial" panose="020B0604020202020204" pitchFamily="34" charset="0"/>
                          <a:ea typeface="+mn-ea"/>
                          <a:cs typeface="Arial" panose="020B0604020202020204" pitchFamily="34" charset="0"/>
                        </a:rPr>
                        <a:t>L2</a:t>
                      </a:r>
                      <a:endParaRPr lang="ko-KR" altLang="en-US" sz="1100" b="1" i="0">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b="0" i="0" dirty="0">
                          <a:solidFill>
                            <a:schemeClr val="tx1"/>
                          </a:solidFill>
                          <a:latin typeface="Arial" panose="020B0604020202020204" pitchFamily="34" charset="0"/>
                          <a:ea typeface="+mn-ea"/>
                          <a:cs typeface="Arial" panose="020B0604020202020204" pitchFamily="34" charset="0"/>
                        </a:rPr>
                        <a:t>Cloud</a:t>
                      </a:r>
                    </a:p>
                    <a:p>
                      <a:pPr algn="ctr" latinLnBrk="1"/>
                      <a:r>
                        <a:rPr lang="en-US" altLang="ko-KR" sz="1100" b="0" i="0" dirty="0">
                          <a:solidFill>
                            <a:schemeClr val="tx1"/>
                          </a:solidFill>
                          <a:latin typeface="Arial" panose="020B0604020202020204" pitchFamily="34" charset="0"/>
                          <a:ea typeface="+mn-ea"/>
                          <a:cs typeface="Arial" panose="020B0604020202020204" pitchFamily="34" charset="0"/>
                        </a:rPr>
                        <a:t>TPW (total precipitable water)</a:t>
                      </a:r>
                    </a:p>
                  </a:txBody>
                  <a:tcPr anchor="ctr"/>
                </a:tc>
                <a:tc>
                  <a:txBody>
                    <a:bodyPr/>
                    <a:lstStyle/>
                    <a:p>
                      <a:pPr algn="ctr" latinLnBrk="1"/>
                      <a:r>
                        <a:rPr lang="en-US" altLang="ko-KR" sz="1100" i="0">
                          <a:latin typeface="Arial" panose="020B0604020202020204" pitchFamily="34" charset="0"/>
                          <a:ea typeface="+mn-ea"/>
                          <a:cs typeface="Arial" panose="020B0604020202020204" pitchFamily="34" charset="0"/>
                        </a:rPr>
                        <a:t>2 km</a:t>
                      </a:r>
                    </a:p>
                    <a:p>
                      <a:pPr algn="ctr" latinLnBrk="1"/>
                      <a:r>
                        <a:rPr lang="en-US" altLang="ko-KR" sz="1100" i="0">
                          <a:latin typeface="Arial" panose="020B0604020202020204" pitchFamily="34" charset="0"/>
                          <a:ea typeface="+mn-ea"/>
                          <a:cs typeface="Arial" panose="020B0604020202020204" pitchFamily="34" charset="0"/>
                        </a:rPr>
                        <a:t>6 km</a:t>
                      </a:r>
                    </a:p>
                  </a:txBody>
                  <a:tcPr anchor="ctr"/>
                </a:tc>
                <a:extLst>
                  <a:ext uri="{0D108BD9-81ED-4DB2-BD59-A6C34878D82A}">
                    <a16:rowId xmlns:a16="http://schemas.microsoft.com/office/drawing/2014/main" val="3469290716"/>
                  </a:ext>
                </a:extLst>
              </a:tr>
              <a:tr h="218559">
                <a:tc>
                  <a:txBody>
                    <a:bodyPr/>
                    <a:lstStyle/>
                    <a:p>
                      <a:pPr algn="ctr" latinLnBrk="1"/>
                      <a:r>
                        <a:rPr lang="en-US" altLang="ko-KR" sz="1100" b="1" i="0">
                          <a:latin typeface="Arial" panose="020B0604020202020204" pitchFamily="34" charset="0"/>
                          <a:ea typeface="+mn-ea"/>
                          <a:cs typeface="Arial" panose="020B0604020202020204" pitchFamily="34" charset="0"/>
                        </a:rPr>
                        <a:t>RDAPS</a:t>
                      </a:r>
                    </a:p>
                  </a:txBody>
                  <a:tcPr anchor="ctr"/>
                </a:tc>
                <a:tc>
                  <a:txBody>
                    <a:bodyPr/>
                    <a:lstStyle/>
                    <a:p>
                      <a:pPr algn="ctr" latinLnBrk="1"/>
                      <a:r>
                        <a:rPr lang="en-US" altLang="ko-KR" sz="1100" i="0">
                          <a:solidFill>
                            <a:schemeClr val="tx1"/>
                          </a:solidFill>
                          <a:latin typeface="Arial" panose="020B0604020202020204" pitchFamily="34" charset="0"/>
                          <a:ea typeface="+mn-ea"/>
                          <a:cs typeface="Arial" panose="020B0604020202020204" pitchFamily="34" charset="0"/>
                        </a:rPr>
                        <a:t>Temp, </a:t>
                      </a:r>
                      <a:r>
                        <a:rPr lang="en-CA" altLang="ko-KR" sz="1100" i="0">
                          <a:solidFill>
                            <a:schemeClr val="tx1"/>
                          </a:solidFill>
                          <a:latin typeface="Arial" panose="020B0604020202020204" pitchFamily="34" charset="0"/>
                          <a:ea typeface="+mn-ea"/>
                          <a:cs typeface="Arial" panose="020B0604020202020204" pitchFamily="34" charset="0"/>
                        </a:rPr>
                        <a:t>Dew, </a:t>
                      </a:r>
                      <a:r>
                        <a:rPr lang="en-US" altLang="ko-KR" sz="1100" i="0">
                          <a:solidFill>
                            <a:schemeClr val="tx1"/>
                          </a:solidFill>
                          <a:latin typeface="Arial" panose="020B0604020202020204" pitchFamily="34" charset="0"/>
                          <a:ea typeface="+mn-ea"/>
                          <a:cs typeface="Arial" panose="020B0604020202020204" pitchFamily="34" charset="0"/>
                        </a:rPr>
                        <a:t>RH, WS, U_wind, V_wind, Visibility, PBLH, Psrf</a:t>
                      </a:r>
                      <a:endParaRPr lang="ko-KR" altLang="en-US" sz="1100" i="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i="0">
                          <a:latin typeface="Arial" panose="020B0604020202020204" pitchFamily="34" charset="0"/>
                          <a:ea typeface="+mn-ea"/>
                          <a:cs typeface="Arial" panose="020B0604020202020204" pitchFamily="34" charset="0"/>
                        </a:rPr>
                        <a:t>12 km</a:t>
                      </a:r>
                    </a:p>
                  </a:txBody>
                  <a:tcPr anchor="ctr"/>
                </a:tc>
                <a:extLst>
                  <a:ext uri="{0D108BD9-81ED-4DB2-BD59-A6C34878D82A}">
                    <a16:rowId xmlns:a16="http://schemas.microsoft.com/office/drawing/2014/main" val="4166146051"/>
                  </a:ext>
                </a:extLst>
              </a:tr>
              <a:tr h="304422">
                <a:tc>
                  <a:txBody>
                    <a:bodyPr/>
                    <a:lstStyle/>
                    <a:p>
                      <a:pPr algn="ctr" latinLnBrk="1"/>
                      <a:r>
                        <a:rPr lang="en-US" altLang="ko-KR" sz="1100" b="1" i="0">
                          <a:solidFill>
                            <a:schemeClr val="tx1"/>
                          </a:solidFill>
                          <a:latin typeface="Arial" panose="020B0604020202020204" pitchFamily="34" charset="0"/>
                          <a:ea typeface="+mn-ea"/>
                          <a:cs typeface="Arial" panose="020B0604020202020204" pitchFamily="34" charset="0"/>
                        </a:rPr>
                        <a:t>MODIS</a:t>
                      </a:r>
                      <a:endParaRPr lang="ko-KR" altLang="en-US" sz="1100" b="1" i="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i="0" u="none">
                          <a:solidFill>
                            <a:schemeClr val="tx1"/>
                          </a:solidFill>
                          <a:effectLst/>
                          <a:latin typeface="Arial" panose="020B0604020202020204" pitchFamily="34" charset="0"/>
                          <a:ea typeface="+mn-ea"/>
                          <a:cs typeface="Arial" panose="020B0604020202020204" pitchFamily="34" charset="0"/>
                        </a:rPr>
                        <a:t>Land Cover ratio (3)</a:t>
                      </a:r>
                      <a:r>
                        <a:rPr lang="en-US" altLang="ko-KR" sz="1100" i="0" u="none">
                          <a:solidFill>
                            <a:schemeClr val="tx1"/>
                          </a:solidFill>
                          <a:effectLst/>
                          <a:latin typeface="Arial" panose="020B0604020202020204" pitchFamily="34" charset="0"/>
                          <a:ea typeface="+mn-ea"/>
                          <a:cs typeface="Arial" panose="020B0604020202020204" pitchFamily="34" charset="0"/>
                        </a:rPr>
                        <a:t>:</a:t>
                      </a:r>
                      <a:br>
                        <a:rPr lang="en-CA" altLang="ko-KR" sz="1100" i="0" u="none">
                          <a:solidFill>
                            <a:schemeClr val="tx1"/>
                          </a:solidFill>
                          <a:effectLst/>
                          <a:latin typeface="Arial" panose="020B0604020202020204" pitchFamily="34" charset="0"/>
                          <a:ea typeface="+mn-ea"/>
                          <a:cs typeface="Arial" panose="020B0604020202020204" pitchFamily="34" charset="0"/>
                        </a:rPr>
                      </a:br>
                      <a:r>
                        <a:rPr lang="en-US" altLang="ko-KR" sz="1100" i="0" u="none">
                          <a:solidFill>
                            <a:schemeClr val="tx1"/>
                          </a:solidFill>
                          <a:effectLst/>
                          <a:latin typeface="Arial" panose="020B0604020202020204" pitchFamily="34" charset="0"/>
                          <a:ea typeface="+mn-ea"/>
                          <a:cs typeface="Arial" panose="020B0604020202020204" pitchFamily="34" charset="0"/>
                        </a:rPr>
                        <a:t>vegetation</a:t>
                      </a:r>
                      <a:r>
                        <a:rPr lang="en-CA" altLang="ko-KR" sz="1100" i="0" u="none">
                          <a:solidFill>
                            <a:schemeClr val="tx1"/>
                          </a:solidFill>
                          <a:effectLst/>
                          <a:latin typeface="Arial" panose="020B0604020202020204" pitchFamily="34" charset="0"/>
                          <a:ea typeface="+mn-ea"/>
                          <a:cs typeface="Arial" panose="020B0604020202020204" pitchFamily="34" charset="0"/>
                        </a:rPr>
                        <a:t>, water, urban</a:t>
                      </a:r>
                      <a:endParaRPr lang="en-US" altLang="ko-KR" sz="1100" i="0" u="none">
                        <a:solidFill>
                          <a:schemeClr val="tx1"/>
                        </a:solidFill>
                        <a:effectLst/>
                        <a:latin typeface="Arial" panose="020B0604020202020204" pitchFamily="34" charset="0"/>
                        <a:ea typeface="+mn-ea"/>
                        <a:cs typeface="Arial" panose="020B0604020202020204"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i="0" u="none">
                          <a:solidFill>
                            <a:schemeClr val="tx1"/>
                          </a:solidFill>
                          <a:effectLst/>
                          <a:latin typeface="Arial" panose="020B0604020202020204" pitchFamily="34" charset="0"/>
                          <a:ea typeface="+mn-ea"/>
                          <a:cs typeface="Arial" panose="020B0604020202020204" pitchFamily="34" charset="0"/>
                        </a:rPr>
                        <a:t>Normalized Difference Vegetation Index</a:t>
                      </a:r>
                    </a:p>
                  </a:txBody>
                  <a:tcPr anchor="ctr"/>
                </a:tc>
                <a:tc>
                  <a:txBody>
                    <a:bodyPr/>
                    <a:lstStyle/>
                    <a:p>
                      <a:pPr algn="ctr" latinLnBrk="1"/>
                      <a:r>
                        <a:rPr lang="en-US" altLang="ko-KR" sz="1100" i="0">
                          <a:solidFill>
                            <a:schemeClr val="tx1"/>
                          </a:solidFill>
                          <a:latin typeface="Arial" panose="020B0604020202020204" pitchFamily="34" charset="0"/>
                          <a:ea typeface="+mn-ea"/>
                          <a:cs typeface="Arial" panose="020B0604020202020204" pitchFamily="34" charset="0"/>
                        </a:rPr>
                        <a:t>0.5 km</a:t>
                      </a:r>
                    </a:p>
                    <a:p>
                      <a:pPr algn="ctr" latinLnBrk="1"/>
                      <a:endParaRPr lang="en-US" altLang="ko-KR" sz="1100" i="0">
                        <a:solidFill>
                          <a:schemeClr val="tx1"/>
                        </a:solidFill>
                        <a:latin typeface="Arial" panose="020B0604020202020204" pitchFamily="34" charset="0"/>
                        <a:ea typeface="+mn-ea"/>
                        <a:cs typeface="Arial" panose="020B0604020202020204" pitchFamily="34" charset="0"/>
                      </a:endParaRPr>
                    </a:p>
                    <a:p>
                      <a:pPr algn="ctr" latinLnBrk="1"/>
                      <a:r>
                        <a:rPr lang="en-US" altLang="ko-KR" sz="1100" i="0">
                          <a:solidFill>
                            <a:schemeClr val="tx1"/>
                          </a:solidFill>
                          <a:latin typeface="Arial" panose="020B0604020202020204" pitchFamily="34" charset="0"/>
                          <a:ea typeface="+mn-ea"/>
                          <a:cs typeface="Arial" panose="020B0604020202020204" pitchFamily="34" charset="0"/>
                        </a:rPr>
                        <a:t>1 km</a:t>
                      </a:r>
                    </a:p>
                  </a:txBody>
                  <a:tcPr anchor="ctr"/>
                </a:tc>
                <a:extLst>
                  <a:ext uri="{0D108BD9-81ED-4DB2-BD59-A6C34878D82A}">
                    <a16:rowId xmlns:a16="http://schemas.microsoft.com/office/drawing/2014/main" val="2760039963"/>
                  </a:ext>
                </a:extLst>
              </a:tr>
              <a:tr h="304422">
                <a:tc>
                  <a:txBody>
                    <a:bodyPr/>
                    <a:lstStyle/>
                    <a:p>
                      <a:pPr algn="ctr" latinLnBrk="1"/>
                      <a:r>
                        <a:rPr lang="en-US" altLang="ko-KR" sz="1100" b="1" i="0">
                          <a:latin typeface="Arial" panose="020B0604020202020204" pitchFamily="34" charset="0"/>
                          <a:ea typeface="+mn-ea"/>
                          <a:cs typeface="Arial" panose="020B0604020202020204" pitchFamily="34" charset="0"/>
                        </a:rPr>
                        <a:t>Auxiliary</a:t>
                      </a:r>
                      <a:r>
                        <a:rPr lang="ko-KR" altLang="en-US" sz="1100" b="1" i="0">
                          <a:latin typeface="Arial" panose="020B0604020202020204" pitchFamily="34" charset="0"/>
                          <a:ea typeface="+mn-ea"/>
                          <a:cs typeface="Arial" panose="020B0604020202020204" pitchFamily="34" charset="0"/>
                        </a:rPr>
                        <a:t> </a:t>
                      </a:r>
                      <a:r>
                        <a:rPr lang="en-US" altLang="ko-KR" sz="1100" b="1" i="0">
                          <a:latin typeface="Arial" panose="020B0604020202020204" pitchFamily="34" charset="0"/>
                          <a:ea typeface="+mn-ea"/>
                          <a:cs typeface="Arial" panose="020B0604020202020204" pitchFamily="34" charset="0"/>
                        </a:rPr>
                        <a:t>Data</a:t>
                      </a:r>
                      <a:endParaRPr lang="ko-KR" altLang="en-US" sz="1100" b="1" i="0">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i="0">
                          <a:solidFill>
                            <a:schemeClr val="tx1"/>
                          </a:solidFill>
                          <a:latin typeface="Arial" panose="020B0604020202020204" pitchFamily="34" charset="0"/>
                          <a:ea typeface="+mn-ea"/>
                          <a:cs typeface="Arial" panose="020B0604020202020204" pitchFamily="34" charset="0"/>
                        </a:rPr>
                        <a:t>SZA</a:t>
                      </a:r>
                      <a:r>
                        <a:rPr lang="ko-KR" altLang="en-US" sz="1100" i="0">
                          <a:solidFill>
                            <a:schemeClr val="tx1"/>
                          </a:solidFill>
                          <a:latin typeface="Arial" panose="020B0604020202020204" pitchFamily="34" charset="0"/>
                          <a:ea typeface="+mn-ea"/>
                          <a:cs typeface="Arial" panose="020B0604020202020204" pitchFamily="34" charset="0"/>
                        </a:rPr>
                        <a:t> </a:t>
                      </a:r>
                      <a:r>
                        <a:rPr lang="en-US" altLang="ko-KR" sz="1100" i="0">
                          <a:solidFill>
                            <a:schemeClr val="tx1"/>
                          </a:solidFill>
                          <a:latin typeface="Arial" panose="020B0604020202020204" pitchFamily="34" charset="0"/>
                          <a:ea typeface="+mn-ea"/>
                          <a:cs typeface="Arial" panose="020B0604020202020204" pitchFamily="34" charset="0"/>
                        </a:rPr>
                        <a:t>(Solar Zenith Angle)</a:t>
                      </a:r>
                    </a:p>
                    <a:p>
                      <a:pPr algn="ctr" latinLnBrk="1"/>
                      <a:r>
                        <a:rPr lang="en-US" altLang="ko-KR" sz="1100" i="0">
                          <a:solidFill>
                            <a:schemeClr val="tx1"/>
                          </a:solidFill>
                          <a:latin typeface="Arial" panose="020B0604020202020204" pitchFamily="34" charset="0"/>
                          <a:ea typeface="+mn-ea"/>
                          <a:cs typeface="Arial" panose="020B0604020202020204" pitchFamily="34" charset="0"/>
                        </a:rPr>
                        <a:t>DOY (Day Of Year)</a:t>
                      </a:r>
                    </a:p>
                    <a:p>
                      <a:pPr algn="ctr" latinLnBrk="1"/>
                      <a:r>
                        <a:rPr lang="en-US" altLang="ko-KR" sz="1100" i="0">
                          <a:solidFill>
                            <a:schemeClr val="tx1"/>
                          </a:solidFill>
                          <a:latin typeface="Arial" panose="020B0604020202020204" pitchFamily="34" charset="0"/>
                          <a:ea typeface="+mn-ea"/>
                          <a:cs typeface="Arial" panose="020B0604020202020204" pitchFamily="34" charset="0"/>
                        </a:rPr>
                        <a:t>HOD (Hour Of Day)</a:t>
                      </a:r>
                      <a:endParaRPr lang="ko-KR" altLang="en-US" sz="1100" i="0" u="none">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i="0">
                          <a:latin typeface="Arial" panose="020B0604020202020204" pitchFamily="34" charset="0"/>
                          <a:ea typeface="+mn-ea"/>
                          <a:cs typeface="Arial" panose="020B0604020202020204" pitchFamily="34" charset="0"/>
                        </a:rPr>
                        <a:t>-</a:t>
                      </a:r>
                    </a:p>
                    <a:p>
                      <a:pPr algn="ctr" latinLnBrk="1"/>
                      <a:r>
                        <a:rPr lang="en-US" altLang="ko-KR" sz="1100" i="0">
                          <a:latin typeface="Arial" panose="020B0604020202020204" pitchFamily="34" charset="0"/>
                          <a:ea typeface="+mn-ea"/>
                          <a:cs typeface="Arial" panose="020B0604020202020204" pitchFamily="34" charset="0"/>
                        </a:rPr>
                        <a:t>-</a:t>
                      </a:r>
                    </a:p>
                    <a:p>
                      <a:pPr algn="ctr" latinLnBrk="1"/>
                      <a:r>
                        <a:rPr lang="en-US" altLang="ko-KR" sz="1100" i="0">
                          <a:latin typeface="Arial" panose="020B0604020202020204" pitchFamily="34" charset="0"/>
                          <a:ea typeface="+mn-ea"/>
                          <a:cs typeface="Arial" panose="020B0604020202020204" pitchFamily="34" charset="0"/>
                        </a:rPr>
                        <a:t>-</a:t>
                      </a:r>
                    </a:p>
                  </a:txBody>
                  <a:tcPr anchor="ctr"/>
                </a:tc>
                <a:extLst>
                  <a:ext uri="{0D108BD9-81ED-4DB2-BD59-A6C34878D82A}">
                    <a16:rowId xmlns:a16="http://schemas.microsoft.com/office/drawing/2014/main" val="611762144"/>
                  </a:ext>
                </a:extLst>
              </a:tr>
              <a:tr h="218559">
                <a:tc>
                  <a:txBody>
                    <a:bodyPr/>
                    <a:lstStyle/>
                    <a:p>
                      <a:pPr algn="ctr" latinLnBrk="1"/>
                      <a:r>
                        <a:rPr lang="en-US" altLang="ko-KR" sz="1100" b="1" i="0">
                          <a:solidFill>
                            <a:schemeClr val="tx1"/>
                          </a:solidFill>
                          <a:latin typeface="Arial" panose="020B0604020202020204" pitchFamily="34" charset="0"/>
                          <a:ea typeface="+mn-ea"/>
                          <a:cs typeface="Arial" panose="020B0604020202020204" pitchFamily="34" charset="0"/>
                        </a:rPr>
                        <a:t>AERONET </a:t>
                      </a:r>
                      <a:br>
                        <a:rPr lang="en-US" altLang="ko-KR" sz="1100" b="1" i="0">
                          <a:solidFill>
                            <a:schemeClr val="tx1"/>
                          </a:solidFill>
                          <a:latin typeface="Arial" panose="020B0604020202020204" pitchFamily="34" charset="0"/>
                          <a:ea typeface="+mn-ea"/>
                          <a:cs typeface="Arial" panose="020B0604020202020204" pitchFamily="34" charset="0"/>
                        </a:rPr>
                      </a:br>
                      <a:r>
                        <a:rPr lang="en-US" altLang="ko-KR" sz="1100" b="0" i="0">
                          <a:solidFill>
                            <a:schemeClr val="tx1"/>
                          </a:solidFill>
                          <a:latin typeface="Arial" panose="020B0604020202020204" pitchFamily="34" charset="0"/>
                          <a:ea typeface="+mn-ea"/>
                          <a:cs typeface="Arial" panose="020B0604020202020204" pitchFamily="34" charset="0"/>
                        </a:rPr>
                        <a:t>(</a:t>
                      </a:r>
                      <a:r>
                        <a:rPr lang="en-US" altLang="ko-KR" sz="1100" b="0" i="0" u="none">
                          <a:solidFill>
                            <a:schemeClr val="tx1"/>
                          </a:solidFill>
                          <a:latin typeface="Arial" panose="020B0604020202020204" pitchFamily="34" charset="0"/>
                          <a:ea typeface="+mn-ea"/>
                          <a:cs typeface="Arial" panose="020B0604020202020204" pitchFamily="34" charset="0"/>
                        </a:rPr>
                        <a:t>reference)</a:t>
                      </a:r>
                      <a:endParaRPr lang="en-US" altLang="ko-KR" sz="1100" b="0" i="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i="0" kern="1200">
                          <a:solidFill>
                            <a:schemeClr val="tx1"/>
                          </a:solidFill>
                          <a:latin typeface="Arial" panose="020B0604020202020204" pitchFamily="34" charset="0"/>
                          <a:ea typeface="+mn-ea"/>
                          <a:cs typeface="Arial" panose="020B0604020202020204" pitchFamily="34" charset="0"/>
                        </a:rPr>
                        <a:t>AOD </a:t>
                      </a:r>
                      <a:endParaRPr lang="ko-KR" altLang="en-US" sz="1100" i="0" kern="120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latinLnBrk="1"/>
                      <a:r>
                        <a:rPr lang="en-US" altLang="ko-KR" sz="1100" i="0" dirty="0">
                          <a:solidFill>
                            <a:schemeClr val="tx1"/>
                          </a:solidFill>
                          <a:latin typeface="Arial" panose="020B0604020202020204" pitchFamily="34" charset="0"/>
                          <a:ea typeface="+mn-ea"/>
                          <a:cs typeface="Arial" panose="020B0604020202020204" pitchFamily="34" charset="0"/>
                        </a:rPr>
                        <a:t>Point</a:t>
                      </a:r>
                      <a:endParaRPr lang="ko-KR" altLang="en-US" sz="1100" i="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0241243"/>
                  </a:ext>
                </a:extLst>
              </a:tr>
            </a:tbl>
          </a:graphicData>
        </a:graphic>
      </p:graphicFrame>
      <p:sp>
        <p:nvSpPr>
          <p:cNvPr id="34" name="Rectangle 3">
            <a:extLst>
              <a:ext uri="{FF2B5EF4-FFF2-40B4-BE49-F238E27FC236}">
                <a16:creationId xmlns:a16="http://schemas.microsoft.com/office/drawing/2014/main" id="{72266E77-0466-9B41-8882-64F1B0571250}"/>
              </a:ext>
            </a:extLst>
          </p:cNvPr>
          <p:cNvSpPr/>
          <p:nvPr/>
        </p:nvSpPr>
        <p:spPr>
          <a:xfrm>
            <a:off x="4595059" y="915617"/>
            <a:ext cx="2371709" cy="400110"/>
          </a:xfrm>
          <a:prstGeom prst="rect">
            <a:avLst/>
          </a:prstGeom>
        </p:spPr>
        <p:txBody>
          <a:bodyPr wrap="square">
            <a:spAutoFit/>
          </a:bodyPr>
          <a:lstStyle/>
          <a:p>
            <a:pPr algn="just">
              <a:buClr>
                <a:srgbClr val="000000"/>
              </a:buClr>
              <a:buSzPct val="100000"/>
            </a:pPr>
            <a:r>
              <a:rPr lang="en-US" altLang="ko-KR" sz="2000" b="1">
                <a:solidFill>
                  <a:schemeClr val="accent5">
                    <a:lumMod val="75000"/>
                  </a:schemeClr>
                </a:solidFill>
                <a:latin typeface="Arial" panose="020B0604020202020204" pitchFamily="34" charset="0"/>
                <a:ea typeface="Arial"/>
                <a:cs typeface="Arial" panose="020B0604020202020204" pitchFamily="34" charset="0"/>
                <a:sym typeface="Arial"/>
              </a:rPr>
              <a:t>Data</a:t>
            </a:r>
            <a:endPar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endParaRPr>
          </a:p>
        </p:txBody>
      </p:sp>
      <p:graphicFrame>
        <p:nvGraphicFramePr>
          <p:cNvPr id="9" name="표 8">
            <a:extLst>
              <a:ext uri="{FF2B5EF4-FFF2-40B4-BE49-F238E27FC236}">
                <a16:creationId xmlns:a16="http://schemas.microsoft.com/office/drawing/2014/main" id="{26765B13-11CE-3A64-8A61-1322621D4137}"/>
              </a:ext>
            </a:extLst>
          </p:cNvPr>
          <p:cNvGraphicFramePr>
            <a:graphicFrameLocks noGrp="1"/>
          </p:cNvGraphicFramePr>
          <p:nvPr>
            <p:extLst>
              <p:ext uri="{D42A27DB-BD31-4B8C-83A1-F6EECF244321}">
                <p14:modId xmlns:p14="http://schemas.microsoft.com/office/powerpoint/2010/main" val="2623186719"/>
              </p:ext>
            </p:extLst>
          </p:nvPr>
        </p:nvGraphicFramePr>
        <p:xfrm>
          <a:off x="10514238" y="1796594"/>
          <a:ext cx="1488621" cy="4267200"/>
        </p:xfrm>
        <a:graphic>
          <a:graphicData uri="http://schemas.openxmlformats.org/drawingml/2006/table">
            <a:tbl>
              <a:tblPr firstRow="1" bandRow="1">
                <a:tableStyleId>{5940675A-B579-460E-94D1-54222C63F5DA}</a:tableStyleId>
              </a:tblPr>
              <a:tblGrid>
                <a:gridCol w="694769">
                  <a:extLst>
                    <a:ext uri="{9D8B030D-6E8A-4147-A177-3AD203B41FA5}">
                      <a16:colId xmlns:a16="http://schemas.microsoft.com/office/drawing/2014/main" val="2324398243"/>
                    </a:ext>
                  </a:extLst>
                </a:gridCol>
                <a:gridCol w="793852">
                  <a:extLst>
                    <a:ext uri="{9D8B030D-6E8A-4147-A177-3AD203B41FA5}">
                      <a16:colId xmlns:a16="http://schemas.microsoft.com/office/drawing/2014/main" val="2018780209"/>
                    </a:ext>
                  </a:extLst>
                </a:gridCol>
              </a:tblGrid>
              <a:tr h="354991">
                <a:tc>
                  <a:txBody>
                    <a:bodyPr/>
                    <a:lstStyle/>
                    <a:p>
                      <a:pPr algn="ctr" latinLnBrk="1"/>
                      <a:r>
                        <a:rPr lang="en-US" altLang="ko-KR" sz="900" b="0">
                          <a:latin typeface="Arial" panose="020B0604020202020204" pitchFamily="34" charset="0"/>
                          <a:cs typeface="Arial" panose="020B0604020202020204" pitchFamily="34" charset="0"/>
                        </a:rPr>
                        <a:t>Channel (type)</a:t>
                      </a:r>
                      <a:endParaRPr lang="ko-KR" altLang="en-US" sz="900" b="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900" b="0">
                          <a:latin typeface="Arial" panose="020B0604020202020204" pitchFamily="34" charset="0"/>
                          <a:cs typeface="Arial" panose="020B0604020202020204" pitchFamily="34" charset="0"/>
                        </a:rPr>
                        <a:t>Central Wavelength</a:t>
                      </a:r>
                      <a:endParaRPr lang="ko-KR" altLang="en-US" sz="900" b="0">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0171694"/>
                  </a:ext>
                </a:extLst>
              </a:tr>
              <a:tr h="236661">
                <a:tc>
                  <a:txBody>
                    <a:bodyPr/>
                    <a:lstStyle/>
                    <a:p>
                      <a:pPr algn="ctr" latinLnBrk="1"/>
                      <a:r>
                        <a:rPr lang="en-CA" altLang="ko-KR" sz="1000" b="0">
                          <a:latin typeface="Arial" panose="020B0604020202020204" pitchFamily="34" charset="0"/>
                          <a:cs typeface="Arial" panose="020B0604020202020204" pitchFamily="34" charset="0"/>
                        </a:rPr>
                        <a:t>1 (vis)</a:t>
                      </a:r>
                      <a:endParaRPr lang="ko-KR" altLang="en-US"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0.47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665406755"/>
                  </a:ext>
                </a:extLst>
              </a:tr>
              <a:tr h="236661">
                <a:tc>
                  <a:txBody>
                    <a:bodyPr/>
                    <a:lstStyle/>
                    <a:p>
                      <a:pPr algn="ctr" latinLnBrk="1"/>
                      <a:r>
                        <a:rPr lang="en-US" altLang="ko-KR" sz="1000" b="0">
                          <a:latin typeface="Arial" panose="020B0604020202020204" pitchFamily="34" charset="0"/>
                          <a:cs typeface="Arial" panose="020B0604020202020204" pitchFamily="34" charset="0"/>
                        </a:rPr>
                        <a:t>2 (vis)</a:t>
                      </a:r>
                      <a:endParaRPr lang="en-US" altLang="ko-KR"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0.51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846126372"/>
                  </a:ext>
                </a:extLst>
              </a:tr>
              <a:tr h="236661">
                <a:tc>
                  <a:txBody>
                    <a:bodyPr/>
                    <a:lstStyle/>
                    <a:p>
                      <a:pPr algn="ctr" latinLnBrk="1"/>
                      <a:r>
                        <a:rPr lang="en-US" altLang="ko-KR" sz="1000" b="0">
                          <a:latin typeface="Arial" panose="020B0604020202020204" pitchFamily="34" charset="0"/>
                          <a:cs typeface="Arial" panose="020B0604020202020204" pitchFamily="34" charset="0"/>
                        </a:rPr>
                        <a:t>3 (vis)</a:t>
                      </a:r>
                      <a:endParaRPr lang="ko-KR" altLang="en-US"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0.64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12378050"/>
                  </a:ext>
                </a:extLst>
              </a:tr>
              <a:tr h="236661">
                <a:tc>
                  <a:txBody>
                    <a:bodyPr/>
                    <a:lstStyle/>
                    <a:p>
                      <a:pPr algn="ctr" latinLnBrk="1"/>
                      <a:r>
                        <a:rPr lang="en-US" altLang="ko-KR" sz="1000" b="0">
                          <a:latin typeface="Arial" panose="020B0604020202020204" pitchFamily="34" charset="0"/>
                          <a:cs typeface="Arial" panose="020B0604020202020204" pitchFamily="34" charset="0"/>
                        </a:rPr>
                        <a:t>4 (vis)</a:t>
                      </a:r>
                      <a:endParaRPr lang="en-US" altLang="ko-KR"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0.86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525507100"/>
                  </a:ext>
                </a:extLst>
              </a:tr>
              <a:tr h="236661">
                <a:tc>
                  <a:txBody>
                    <a:bodyPr/>
                    <a:lstStyle/>
                    <a:p>
                      <a:pPr algn="ctr" latinLnBrk="1"/>
                      <a:r>
                        <a:rPr lang="en-US" altLang="ko-KR" sz="1000" b="0">
                          <a:latin typeface="Arial" panose="020B0604020202020204" pitchFamily="34" charset="0"/>
                          <a:cs typeface="Arial" panose="020B0604020202020204" pitchFamily="34" charset="0"/>
                        </a:rPr>
                        <a:t>5 (NIR)</a:t>
                      </a:r>
                      <a:endParaRPr lang="en-US" altLang="ko-KR"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1.38 μm</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35620757"/>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6 </a:t>
                      </a:r>
                      <a:r>
                        <a:rPr lang="en-US" altLang="ko-KR" sz="1000" b="0">
                          <a:latin typeface="Arial" panose="020B0604020202020204" pitchFamily="34" charset="0"/>
                          <a:cs typeface="Arial" panose="020B0604020202020204" pitchFamily="34" charset="0"/>
                        </a:rPr>
                        <a:t>(NIR)</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latinLnBrk="1"/>
                      <a:r>
                        <a:rPr lang="en-US" altLang="ko-KR" sz="1000" b="0" u="none">
                          <a:solidFill>
                            <a:schemeClr val="tx1"/>
                          </a:solidFill>
                          <a:effectLst/>
                          <a:latin typeface="Arial" panose="020B0604020202020204" pitchFamily="34" charset="0"/>
                          <a:cs typeface="Arial" panose="020B0604020202020204" pitchFamily="34" charset="0"/>
                        </a:rPr>
                        <a:t>1.6</a:t>
                      </a:r>
                      <a:r>
                        <a:rPr lang="en-US" altLang="ko-KR" sz="1000" b="0">
                          <a:solidFill>
                            <a:schemeClr val="tx1"/>
                          </a:solidFill>
                          <a:latin typeface="Arial" panose="020B0604020202020204" pitchFamily="34" charset="0"/>
                          <a:cs typeface="Arial" panose="020B0604020202020204" pitchFamily="34" charset="0"/>
                        </a:rPr>
                        <a:t>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u="none">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57267988"/>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7 (SWIR)</a:t>
                      </a:r>
                      <a:endParaRPr lang="ko-KR" altLang="en-US"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u="none">
                          <a:solidFill>
                            <a:schemeClr val="tx1"/>
                          </a:solidFill>
                          <a:effectLst/>
                          <a:latin typeface="Arial" panose="020B0604020202020204" pitchFamily="34" charset="0"/>
                          <a:cs typeface="Arial" panose="020B0604020202020204" pitchFamily="34" charset="0"/>
                        </a:rPr>
                        <a:t>3.8</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u="none">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3445794"/>
                  </a:ext>
                </a:extLst>
              </a:tr>
              <a:tr h="236661">
                <a:tc>
                  <a:txBody>
                    <a:bodyPr/>
                    <a:lstStyle/>
                    <a:p>
                      <a:pPr algn="ctr" latinLnBrk="1"/>
                      <a:r>
                        <a:rPr lang="en-US" altLang="ko-KR" sz="1000" b="0">
                          <a:latin typeface="Arial" panose="020B0604020202020204" pitchFamily="34" charset="0"/>
                          <a:cs typeface="Arial" panose="020B0604020202020204" pitchFamily="34" charset="0"/>
                        </a:rPr>
                        <a:t>8 (WV)</a:t>
                      </a:r>
                      <a:endParaRPr lang="ko-KR" altLang="en-US" sz="1000" b="0" i="0">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u="none">
                          <a:solidFill>
                            <a:schemeClr val="tx1"/>
                          </a:solidFill>
                          <a:latin typeface="Arial" panose="020B0604020202020204" pitchFamily="34" charset="0"/>
                          <a:cs typeface="Arial" panose="020B0604020202020204" pitchFamily="34" charset="0"/>
                        </a:rPr>
                        <a:t>6.3</a:t>
                      </a:r>
                      <a:r>
                        <a:rPr lang="en-US" altLang="ko-KR" sz="1000" b="0">
                          <a:solidFill>
                            <a:schemeClr val="tx1"/>
                          </a:solidFill>
                          <a:latin typeface="Arial" panose="020B0604020202020204" pitchFamily="34" charset="0"/>
                          <a:cs typeface="Arial" panose="020B0604020202020204" pitchFamily="34" charset="0"/>
                        </a:rPr>
                        <a:t>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u="none">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1031435"/>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9 </a:t>
                      </a:r>
                      <a:r>
                        <a:rPr lang="en-US" altLang="ko-KR" sz="1000" b="0">
                          <a:latin typeface="Arial" panose="020B0604020202020204" pitchFamily="34" charset="0"/>
                          <a:cs typeface="Arial" panose="020B0604020202020204" pitchFamily="34" charset="0"/>
                        </a:rPr>
                        <a:t>(WV)</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6.9</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6083946"/>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10 </a:t>
                      </a:r>
                      <a:r>
                        <a:rPr lang="en-US" altLang="ko-KR" sz="1000" b="0">
                          <a:latin typeface="Arial" panose="020B0604020202020204" pitchFamily="34" charset="0"/>
                          <a:cs typeface="Arial" panose="020B0604020202020204" pitchFamily="34" charset="0"/>
                        </a:rPr>
                        <a:t>(WV)</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7.3</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650382"/>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11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8.7</a:t>
                      </a:r>
                      <a:r>
                        <a:rPr lang="en-US" altLang="ko-KR" sz="1000" b="0">
                          <a:solidFill>
                            <a:schemeClr val="tx1"/>
                          </a:solidFill>
                          <a:latin typeface="Arial" panose="020B0604020202020204" pitchFamily="34" charset="0"/>
                          <a:cs typeface="Arial" panose="020B0604020202020204" pitchFamily="34" charset="0"/>
                        </a:rPr>
                        <a:t>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956443"/>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12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9.6</a:t>
                      </a:r>
                      <a:r>
                        <a:rPr lang="en-US" altLang="ko-KR" sz="1000" b="0">
                          <a:solidFill>
                            <a:schemeClr val="tx1"/>
                          </a:solidFill>
                          <a:latin typeface="Arial" panose="020B0604020202020204" pitchFamily="34" charset="0"/>
                          <a:cs typeface="Arial" panose="020B0604020202020204" pitchFamily="34" charset="0"/>
                        </a:rPr>
                        <a:t> </a:t>
                      </a:r>
                      <a:r>
                        <a:rPr lang="en-US" altLang="ko-KR" sz="1000" b="0" err="1">
                          <a:solidFill>
                            <a:schemeClr val="tx1"/>
                          </a:solidFill>
                          <a:latin typeface="Arial" panose="020B0604020202020204" pitchFamily="34" charset="0"/>
                          <a:cs typeface="Arial" panose="020B0604020202020204" pitchFamily="34" charset="0"/>
                        </a:rPr>
                        <a:t>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0994259"/>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13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10.5</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5698939"/>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14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11.2</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830449"/>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 15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12.3</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1716680"/>
                  </a:ext>
                </a:extLst>
              </a:tr>
              <a:tr h="236661">
                <a:tc>
                  <a:txBody>
                    <a:bodyPr/>
                    <a:lstStyle/>
                    <a:p>
                      <a:pPr algn="ctr" latinLnBrk="1"/>
                      <a:r>
                        <a:rPr lang="en-US" altLang="ko-KR" sz="1000" b="0">
                          <a:solidFill>
                            <a:schemeClr val="tx1"/>
                          </a:solidFill>
                          <a:latin typeface="Arial" panose="020B0604020202020204" pitchFamily="34" charset="0"/>
                          <a:cs typeface="Arial" panose="020B0604020202020204" pitchFamily="34" charset="0"/>
                        </a:rPr>
                        <a:t>16 (IR)</a:t>
                      </a:r>
                      <a:endParaRPr lang="en-US" altLang="ko-KR" sz="1000" b="0" i="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000" b="0" kern="1200">
                          <a:solidFill>
                            <a:schemeClr val="tx1"/>
                          </a:solidFill>
                          <a:latin typeface="Arial" panose="020B0604020202020204" pitchFamily="34" charset="0"/>
                          <a:cs typeface="Arial" panose="020B0604020202020204" pitchFamily="34" charset="0"/>
                        </a:rPr>
                        <a:t>13.3</a:t>
                      </a:r>
                      <a:r>
                        <a:rPr lang="en-US" altLang="ko-KR" sz="1000" b="0">
                          <a:solidFill>
                            <a:schemeClr val="tx1"/>
                          </a:solidFill>
                          <a:latin typeface="Arial" panose="020B0604020202020204" pitchFamily="34" charset="0"/>
                          <a:cs typeface="Arial" panose="020B0604020202020204" pitchFamily="34" charset="0"/>
                        </a:rPr>
                        <a:t> μm</a:t>
                      </a:r>
                      <a:endParaRPr lang="ko-KR" altLang="en-US" sz="1000" b="0" i="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087678"/>
                  </a:ext>
                </a:extLst>
              </a:tr>
            </a:tbl>
          </a:graphicData>
        </a:graphic>
      </p:graphicFrame>
      <p:sp>
        <p:nvSpPr>
          <p:cNvPr id="14" name="TextBox 13">
            <a:extLst>
              <a:ext uri="{FF2B5EF4-FFF2-40B4-BE49-F238E27FC236}">
                <a16:creationId xmlns:a16="http://schemas.microsoft.com/office/drawing/2014/main" id="{950FC723-045A-513F-41CA-77754460404C}"/>
              </a:ext>
            </a:extLst>
          </p:cNvPr>
          <p:cNvSpPr txBox="1"/>
          <p:nvPr/>
        </p:nvSpPr>
        <p:spPr>
          <a:xfrm>
            <a:off x="10466614" y="1227807"/>
            <a:ext cx="1792062" cy="523220"/>
          </a:xfrm>
          <a:prstGeom prst="rect">
            <a:avLst/>
          </a:prstGeom>
          <a:noFill/>
        </p:spPr>
        <p:txBody>
          <a:bodyPr wrap="square">
            <a:spAutoFit/>
          </a:bodyPr>
          <a:lstStyle/>
          <a:p>
            <a:r>
              <a:rPr lang="en-US" altLang="ko-KR" sz="1400" b="1">
                <a:latin typeface="Arial" panose="020B0604020202020204" pitchFamily="34" charset="0"/>
                <a:cs typeface="Arial" panose="020B0604020202020204" pitchFamily="34" charset="0"/>
              </a:rPr>
              <a:t>GK-2A AMI Spectral Channels</a:t>
            </a:r>
            <a:endParaRPr lang="en-KR" sz="14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7B320DB-1CA7-65F8-E46B-DDB5EA042A50}"/>
              </a:ext>
            </a:extLst>
          </p:cNvPr>
          <p:cNvSpPr txBox="1"/>
          <p:nvPr/>
        </p:nvSpPr>
        <p:spPr>
          <a:xfrm>
            <a:off x="6705867" y="921607"/>
            <a:ext cx="3657422" cy="461665"/>
          </a:xfrm>
          <a:prstGeom prst="rect">
            <a:avLst/>
          </a:prstGeom>
          <a:noFill/>
        </p:spPr>
        <p:txBody>
          <a:bodyPr wrap="square">
            <a:spAutoFit/>
          </a:bodyPr>
          <a:lstStyle/>
          <a:p>
            <a:r>
              <a:rPr lang="en-CA" altLang="ko-KR" sz="1200" b="1">
                <a:latin typeface="Arial" panose="020B0604020202020204" pitchFamily="34" charset="0"/>
                <a:cs typeface="Arial" panose="020B0604020202020204" pitchFamily="34" charset="0"/>
              </a:rPr>
              <a:t>TOA reflectance</a:t>
            </a:r>
            <a:r>
              <a:rPr lang="en-CA" altLang="ko-KR" sz="1200">
                <a:latin typeface="Arial" panose="020B0604020202020204" pitchFamily="34" charset="0"/>
                <a:cs typeface="Arial" panose="020B0604020202020204" pitchFamily="34" charset="0"/>
              </a:rPr>
              <a:t>: Top-of-Atmosphere reflectance</a:t>
            </a:r>
          </a:p>
          <a:p>
            <a:r>
              <a:rPr lang="en-CA" altLang="ko-KR" sz="1200" b="1">
                <a:latin typeface="Arial" panose="020B0604020202020204" pitchFamily="34" charset="0"/>
                <a:cs typeface="Arial" panose="020B0604020202020204" pitchFamily="34" charset="0"/>
              </a:rPr>
              <a:t>BT</a:t>
            </a:r>
            <a:r>
              <a:rPr lang="en-CA" altLang="ko-KR" sz="1200">
                <a:latin typeface="Arial" panose="020B0604020202020204" pitchFamily="34" charset="0"/>
                <a:cs typeface="Arial" panose="020B0604020202020204" pitchFamily="34" charset="0"/>
              </a:rPr>
              <a:t>: Brightness Temperature </a:t>
            </a:r>
            <a:endParaRPr lang="ko-KR" altLang="en-US" sz="1200">
              <a:latin typeface="Arial" panose="020B0604020202020204" pitchFamily="34" charset="0"/>
              <a:cs typeface="Arial" panose="020B0604020202020204" pitchFamily="34" charset="0"/>
            </a:endParaRPr>
          </a:p>
        </p:txBody>
      </p:sp>
      <p:pic>
        <p:nvPicPr>
          <p:cNvPr id="5" name="Picture 20">
            <a:hlinkClick r:id="rId4" action="ppaction://hlinksldjump"/>
            <a:extLst>
              <a:ext uri="{FF2B5EF4-FFF2-40B4-BE49-F238E27FC236}">
                <a16:creationId xmlns:a16="http://schemas.microsoft.com/office/drawing/2014/main" id="{651B8233-B4CC-A53F-50EF-91FEACC2D522}"/>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1C509252-7FBF-BA45-9A83-C108CC1A27EB}"/>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36" name="Picture 12">
            <a:hlinkClick r:id="rId6" action="ppaction://hlinksldjump"/>
            <a:extLst>
              <a:ext uri="{FF2B5EF4-FFF2-40B4-BE49-F238E27FC236}">
                <a16:creationId xmlns:a16="http://schemas.microsoft.com/office/drawing/2014/main" id="{AD7B9629-DE13-4648-8679-6C85D5F2E43E}"/>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hlinkClick r:id="rId8" action="ppaction://hlinksldjump"/>
            <a:extLst>
              <a:ext uri="{FF2B5EF4-FFF2-40B4-BE49-F238E27FC236}">
                <a16:creationId xmlns:a16="http://schemas.microsoft.com/office/drawing/2014/main" id="{C99E780A-5914-3845-B7C0-6B7F23EF03C8}"/>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15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87734E-0E63-12FC-724A-9ED06F8202B0}"/>
              </a:ext>
            </a:extLst>
          </p:cNvPr>
          <p:cNvSpPr>
            <a:spLocks noGrp="1"/>
          </p:cNvSpPr>
          <p:nvPr>
            <p:ph type="sldNum" sz="quarter" idx="4"/>
          </p:nvPr>
        </p:nvSpPr>
        <p:spPr/>
        <p:txBody>
          <a:bodyPr/>
          <a:lstStyle/>
          <a:p>
            <a:fld id="{6A0A1370-F808-481E-A16B-D96609806D44}" type="slidenum">
              <a:rPr lang="ko-KR" altLang="en-US" smtClean="0"/>
              <a:pPr/>
              <a:t>8</a:t>
            </a:fld>
            <a:endParaRPr lang="ko-KR" altLang="en-US"/>
          </a:p>
        </p:txBody>
      </p:sp>
      <p:sp>
        <p:nvSpPr>
          <p:cNvPr id="3" name="제목 2">
            <a:extLst>
              <a:ext uri="{FF2B5EF4-FFF2-40B4-BE49-F238E27FC236}">
                <a16:creationId xmlns:a16="http://schemas.microsoft.com/office/drawing/2014/main" id="{AF05EFE3-8DE1-4E68-0AD9-F36E2C89FD31}"/>
              </a:ext>
            </a:extLst>
          </p:cNvPr>
          <p:cNvSpPr>
            <a:spLocks noGrp="1"/>
          </p:cNvSpPr>
          <p:nvPr>
            <p:ph type="title"/>
          </p:nvPr>
        </p:nvSpPr>
        <p:spPr/>
        <p:txBody>
          <a:bodyPr/>
          <a:lstStyle/>
          <a:p>
            <a:r>
              <a:rPr lang="en-US" altLang="ko-KR"/>
              <a:t>Study flow</a:t>
            </a:r>
            <a:endParaRPr lang="ko-KR" altLang="en-US"/>
          </a:p>
        </p:txBody>
      </p:sp>
      <p:sp>
        <p:nvSpPr>
          <p:cNvPr id="4" name="제목 1">
            <a:extLst>
              <a:ext uri="{FF2B5EF4-FFF2-40B4-BE49-F238E27FC236}">
                <a16:creationId xmlns:a16="http://schemas.microsoft.com/office/drawing/2014/main" id="{25711E08-42B9-E874-ABE3-74C268B34221}"/>
              </a:ext>
            </a:extLst>
          </p:cNvPr>
          <p:cNvSpPr txBox="1">
            <a:spLocks/>
          </p:cNvSpPr>
          <p:nvPr/>
        </p:nvSpPr>
        <p:spPr>
          <a:xfrm>
            <a:off x="647878" y="87038"/>
            <a:ext cx="7886700" cy="365126"/>
          </a:xfrm>
          <a:prstGeom prst="rect">
            <a:avLst/>
          </a:prstGeom>
        </p:spPr>
        <p:txBody>
          <a:bodyPr vert="horz" lIns="91440" tIns="45720" rIns="91440" bIns="45720" rtlCol="0" anchor="t">
            <a:normAutofit/>
          </a:bodyPr>
          <a:lstStyle>
            <a:lvl1pPr algn="l" defTabSz="914400" rtl="0" eaLnBrk="1" latinLnBrk="1" hangingPunct="1">
              <a:lnSpc>
                <a:spcPct val="90000"/>
              </a:lnSpc>
              <a:spcBef>
                <a:spcPct val="0"/>
              </a:spcBef>
              <a:buNone/>
              <a:defRPr sz="3200" b="1" kern="1200">
                <a:solidFill>
                  <a:schemeClr val="bg1"/>
                </a:solidFill>
                <a:latin typeface="Arial" panose="020B0604020202020204" pitchFamily="34" charset="0"/>
                <a:ea typeface="Pretendard Variable Black" pitchFamily="2" charset="-127"/>
                <a:cs typeface="Arial" panose="020B0604020202020204" pitchFamily="34" charset="0"/>
              </a:defRPr>
            </a:lvl1pPr>
          </a:lstStyle>
          <a:p>
            <a:r>
              <a:rPr lang="en-US" altLang="ko-KR" sz="1600">
                <a:ea typeface="+mn-ea"/>
              </a:rPr>
              <a:t>3. Method</a:t>
            </a:r>
            <a:endParaRPr lang="ko-KR" altLang="en-US">
              <a:ea typeface="+mn-ea"/>
            </a:endParaRPr>
          </a:p>
        </p:txBody>
      </p:sp>
      <p:sp>
        <p:nvSpPr>
          <p:cNvPr id="416" name="Rectangle 3">
            <a:extLst>
              <a:ext uri="{FF2B5EF4-FFF2-40B4-BE49-F238E27FC236}">
                <a16:creationId xmlns:a16="http://schemas.microsoft.com/office/drawing/2014/main" id="{9EC3971D-9F9D-3A8C-3707-C7C1E2557BD3}"/>
              </a:ext>
            </a:extLst>
          </p:cNvPr>
          <p:cNvSpPr/>
          <p:nvPr/>
        </p:nvSpPr>
        <p:spPr>
          <a:xfrm>
            <a:off x="7037899" y="1462734"/>
            <a:ext cx="4831659" cy="1384995"/>
          </a:xfrm>
          <a:prstGeom prst="rect">
            <a:avLst/>
          </a:prstGeom>
        </p:spPr>
        <p:txBody>
          <a:bodyPr wrap="square">
            <a:spAutoFit/>
          </a:bodyPr>
          <a:lstStyle/>
          <a:p>
            <a:pPr marL="285750" indent="-285750">
              <a:buClr>
                <a:srgbClr val="000000"/>
              </a:buClr>
              <a:buSzPct val="100000"/>
              <a:buFont typeface="Arial" panose="020B0604020202020204" pitchFamily="34" charset="0"/>
              <a:buChar char="•"/>
            </a:pPr>
            <a:r>
              <a:rPr lang="en-US" altLang="ko-KR" sz="1400" b="1">
                <a:solidFill>
                  <a:schemeClr val="accent1"/>
                </a:solidFill>
                <a:latin typeface="Arial" panose="020B0604020202020204" pitchFamily="34" charset="0"/>
                <a:ea typeface="Arial"/>
                <a:cs typeface="Arial" panose="020B0604020202020204" pitchFamily="34" charset="0"/>
                <a:sym typeface="Arial"/>
              </a:rPr>
              <a:t>The all-day BT model </a:t>
            </a:r>
            <a:r>
              <a:rPr lang="en-US" altLang="ko-KR" sz="1400">
                <a:solidFill>
                  <a:schemeClr val="bg2">
                    <a:lumMod val="10000"/>
                  </a:schemeClr>
                </a:solidFill>
                <a:latin typeface="Arial" panose="020B0604020202020204" pitchFamily="34" charset="0"/>
                <a:ea typeface="Arial"/>
                <a:cs typeface="Arial" panose="020B0604020202020204" pitchFamily="34" charset="0"/>
                <a:sym typeface="Arial"/>
              </a:rPr>
              <a:t>uses the same variable combination during both daytime and nighttime</a:t>
            </a:r>
          </a:p>
          <a:p>
            <a:pPr>
              <a:buClr>
                <a:srgbClr val="000000"/>
              </a:buClr>
              <a:buSzPct val="100000"/>
            </a:pPr>
            <a:endParaRPr lang="en-US" altLang="ko-KR" sz="1400">
              <a:solidFill>
                <a:schemeClr val="bg2">
                  <a:lumMod val="10000"/>
                </a:schemeClr>
              </a:solidFill>
              <a:latin typeface="Arial" panose="020B0604020202020204" pitchFamily="34" charset="0"/>
              <a:ea typeface="Arial"/>
              <a:cs typeface="Arial" panose="020B0604020202020204" pitchFamily="34" charset="0"/>
              <a:sym typeface="Arial"/>
            </a:endParaRPr>
          </a:p>
          <a:p>
            <a:pPr marL="285750" indent="-285750">
              <a:buClr>
                <a:srgbClr val="000000"/>
              </a:buClr>
              <a:buSzPct val="100000"/>
              <a:buFont typeface="Arial" panose="020B0604020202020204" pitchFamily="34" charset="0"/>
              <a:buChar char="•"/>
            </a:pPr>
            <a:r>
              <a:rPr lang="en-US" altLang="ko-KR" sz="1400" b="1">
                <a:solidFill>
                  <a:schemeClr val="accent6">
                    <a:lumMod val="75000"/>
                  </a:schemeClr>
                </a:solidFill>
                <a:latin typeface="Arial" panose="020B0604020202020204" pitchFamily="34" charset="0"/>
                <a:ea typeface="Arial"/>
                <a:cs typeface="Arial" panose="020B0604020202020204" pitchFamily="34" charset="0"/>
                <a:sym typeface="Arial"/>
              </a:rPr>
              <a:t>The daytime TOA model </a:t>
            </a:r>
            <a:r>
              <a:rPr lang="en-US" altLang="ko-KR" sz="1400">
                <a:solidFill>
                  <a:schemeClr val="bg2">
                    <a:lumMod val="10000"/>
                  </a:schemeClr>
                </a:solidFill>
                <a:latin typeface="Arial" panose="020B0604020202020204" pitchFamily="34" charset="0"/>
                <a:ea typeface="Arial"/>
                <a:cs typeface="Arial" panose="020B0604020202020204" pitchFamily="34" charset="0"/>
                <a:sym typeface="Arial"/>
              </a:rPr>
              <a:t>uses GK-2A L1B TOA reflectance as input variables additionally with the same variable combination of the all-day BT model</a:t>
            </a:r>
          </a:p>
        </p:txBody>
      </p:sp>
      <p:grpSp>
        <p:nvGrpSpPr>
          <p:cNvPr id="63" name="그룹 62">
            <a:extLst>
              <a:ext uri="{FF2B5EF4-FFF2-40B4-BE49-F238E27FC236}">
                <a16:creationId xmlns:a16="http://schemas.microsoft.com/office/drawing/2014/main" id="{9E7B15CF-F258-8BF7-05FB-25CB4F4CFBD4}"/>
              </a:ext>
            </a:extLst>
          </p:cNvPr>
          <p:cNvGrpSpPr/>
          <p:nvPr/>
        </p:nvGrpSpPr>
        <p:grpSpPr>
          <a:xfrm>
            <a:off x="236868" y="1462733"/>
            <a:ext cx="6782601" cy="4664461"/>
            <a:chOff x="242456" y="1501034"/>
            <a:chExt cx="6796315" cy="4389876"/>
          </a:xfrm>
        </p:grpSpPr>
        <p:cxnSp>
          <p:nvCxnSpPr>
            <p:cNvPr id="10" name="직선 화살표 연결선 9">
              <a:extLst>
                <a:ext uri="{FF2B5EF4-FFF2-40B4-BE49-F238E27FC236}">
                  <a16:creationId xmlns:a16="http://schemas.microsoft.com/office/drawing/2014/main" id="{90FF8BB6-3234-A539-D164-73A538C004F2}"/>
                </a:ext>
              </a:extLst>
            </p:cNvPr>
            <p:cNvCxnSpPr>
              <a:cxnSpLocks/>
              <a:stCxn id="62" idx="2"/>
            </p:cNvCxnSpPr>
            <p:nvPr/>
          </p:nvCxnSpPr>
          <p:spPr>
            <a:xfrm flipH="1">
              <a:off x="3434402" y="3098921"/>
              <a:ext cx="1487" cy="106864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A41644D4-417A-0A36-4B8E-F2F5F4CA07F7}"/>
                </a:ext>
              </a:extLst>
            </p:cNvPr>
            <p:cNvSpPr txBox="1"/>
            <p:nvPr/>
          </p:nvSpPr>
          <p:spPr>
            <a:xfrm>
              <a:off x="1473773" y="3208002"/>
              <a:ext cx="1895667" cy="238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altLang="ko-KR" sz="1050" i="1">
                  <a:solidFill>
                    <a:schemeClr val="bg2">
                      <a:lumMod val="10000"/>
                    </a:schemeClr>
                  </a:solidFill>
                  <a:latin typeface="Arial" panose="020B0604020202020204" pitchFamily="34" charset="0"/>
                  <a:cs typeface="Arial" panose="020B0604020202020204" pitchFamily="34" charset="0"/>
                </a:rPr>
                <a:t>input variables</a:t>
              </a:r>
              <a:endParaRPr lang="ko-KR" altLang="en-US" sz="1050">
                <a:latin typeface="Arial" panose="020B0604020202020204" pitchFamily="34" charset="0"/>
                <a:cs typeface="Arial" panose="020B0604020202020204" pitchFamily="34" charset="0"/>
              </a:endParaRPr>
            </a:p>
          </p:txBody>
        </p:sp>
        <p:grpSp>
          <p:nvGrpSpPr>
            <p:cNvPr id="12" name="Group 9">
              <a:extLst>
                <a:ext uri="{FF2B5EF4-FFF2-40B4-BE49-F238E27FC236}">
                  <a16:creationId xmlns:a16="http://schemas.microsoft.com/office/drawing/2014/main" id="{363D83E9-9F00-605C-585E-998DFAC0FAFB}"/>
                </a:ext>
              </a:extLst>
            </p:cNvPr>
            <p:cNvGrpSpPr/>
            <p:nvPr/>
          </p:nvGrpSpPr>
          <p:grpSpPr>
            <a:xfrm>
              <a:off x="2511536" y="5272511"/>
              <a:ext cx="1861994" cy="618399"/>
              <a:chOff x="-28134" y="5354952"/>
              <a:chExt cx="2583747" cy="1052218"/>
            </a:xfrm>
          </p:grpSpPr>
          <p:pic>
            <p:nvPicPr>
              <p:cNvPr id="13" name="Picture 6">
                <a:extLst>
                  <a:ext uri="{FF2B5EF4-FFF2-40B4-BE49-F238E27FC236}">
                    <a16:creationId xmlns:a16="http://schemas.microsoft.com/office/drawing/2014/main" id="{06D40CA9-371B-D965-1F03-A97C615CD639}"/>
                  </a:ext>
                </a:extLst>
              </p:cNvPr>
              <p:cNvPicPr>
                <a:picLocks noChangeAspect="1" noChangeArrowheads="1"/>
              </p:cNvPicPr>
              <p:nvPr/>
            </p:nvPicPr>
            <p:blipFill>
              <a:blip r:embed="rId3" cstate="print"/>
              <a:srcRect/>
              <a:stretch>
                <a:fillRect/>
              </a:stretch>
            </p:blipFill>
            <p:spPr bwMode="auto">
              <a:xfrm>
                <a:off x="716585" y="5354952"/>
                <a:ext cx="1094305" cy="388826"/>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D215EEE9-7C2F-1FFA-D8C8-63BCB3C3CDCA}"/>
                  </a:ext>
                </a:extLst>
              </p:cNvPr>
              <p:cNvSpPr txBox="1"/>
              <p:nvPr/>
            </p:nvSpPr>
            <p:spPr>
              <a:xfrm>
                <a:off x="-28134" y="5726373"/>
                <a:ext cx="2583747" cy="680797"/>
              </a:xfrm>
              <a:prstGeom prst="rect">
                <a:avLst/>
              </a:prstGeom>
              <a:noFill/>
            </p:spPr>
            <p:txBody>
              <a:bodyPr wrap="square" rtlCol="0">
                <a:spAutoFit/>
              </a:bodyPr>
              <a:lstStyle/>
              <a:p>
                <a:pPr algn="ctr"/>
                <a:r>
                  <a:rPr lang="en-CA" altLang="ko-KR" sz="1000" b="1">
                    <a:latin typeface="Arial" panose="020B0604020202020204" pitchFamily="34" charset="0"/>
                    <a:cs typeface="Arial" panose="020B0604020202020204" pitchFamily="34" charset="0"/>
                  </a:rPr>
                  <a:t>Estimated AOD</a:t>
                </a:r>
                <a:br>
                  <a:rPr lang="en-CA" altLang="ko-KR" sz="1000" b="1">
                    <a:latin typeface="Arial" panose="020B0604020202020204" pitchFamily="34" charset="0"/>
                    <a:cs typeface="Arial" panose="020B0604020202020204" pitchFamily="34" charset="0"/>
                  </a:rPr>
                </a:br>
                <a:r>
                  <a:rPr lang="en-CA" altLang="ko-KR" sz="1000">
                    <a:latin typeface="Arial" panose="020B0604020202020204" pitchFamily="34" charset="0"/>
                    <a:cs typeface="Arial" panose="020B0604020202020204" pitchFamily="34" charset="0"/>
                  </a:rPr>
                  <a:t>(hourly, 12 km)</a:t>
                </a:r>
                <a:endParaRPr lang="en-US" altLang="ko-KR" sz="1000">
                  <a:latin typeface="Arial" panose="020B0604020202020204" pitchFamily="34" charset="0"/>
                  <a:cs typeface="Arial" panose="020B0604020202020204" pitchFamily="34" charset="0"/>
                </a:endParaRPr>
              </a:p>
            </p:txBody>
          </p:sp>
        </p:grpSp>
        <p:cxnSp>
          <p:nvCxnSpPr>
            <p:cNvPr id="15" name="직선 화살표 연결선 14">
              <a:extLst>
                <a:ext uri="{FF2B5EF4-FFF2-40B4-BE49-F238E27FC236}">
                  <a16:creationId xmlns:a16="http://schemas.microsoft.com/office/drawing/2014/main" id="{1A0EAE78-B519-F565-F28D-45A6D008EDEE}"/>
                </a:ext>
              </a:extLst>
            </p:cNvPr>
            <p:cNvCxnSpPr>
              <a:cxnSpLocks/>
            </p:cNvCxnSpPr>
            <p:nvPr/>
          </p:nvCxnSpPr>
          <p:spPr>
            <a:xfrm>
              <a:off x="3426090" y="4786826"/>
              <a:ext cx="7452" cy="40093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9" name="TextBox 18">
              <a:extLst>
                <a:ext uri="{FF2B5EF4-FFF2-40B4-BE49-F238E27FC236}">
                  <a16:creationId xmlns:a16="http://schemas.microsoft.com/office/drawing/2014/main" id="{1536F3E3-3D64-005D-6815-004CC03D6175}"/>
                </a:ext>
              </a:extLst>
            </p:cNvPr>
            <p:cNvSpPr txBox="1"/>
            <p:nvPr/>
          </p:nvSpPr>
          <p:spPr>
            <a:xfrm>
              <a:off x="5817978" y="2609193"/>
              <a:ext cx="1220793" cy="376557"/>
            </a:xfrm>
            <a:prstGeom prst="rect">
              <a:avLst/>
            </a:prstGeom>
            <a:noFill/>
          </p:spPr>
          <p:txBody>
            <a:bodyPr wrap="square" rtlCol="0">
              <a:spAutoFit/>
            </a:bodyPr>
            <a:lstStyle/>
            <a:p>
              <a:pPr algn="ctr"/>
              <a:r>
                <a:rPr lang="en-CA" altLang="ko-KR" sz="1000" b="1">
                  <a:latin typeface="Arial" panose="020B0604020202020204" pitchFamily="34" charset="0"/>
                  <a:cs typeface="Arial" panose="020B0604020202020204" pitchFamily="34" charset="0"/>
                </a:rPr>
                <a:t>AERONET AOD </a:t>
              </a:r>
              <a:r>
                <a:rPr lang="en-CA" altLang="ko-KR" sz="1000">
                  <a:latin typeface="Arial" panose="020B0604020202020204" pitchFamily="34" charset="0"/>
                  <a:cs typeface="Arial" panose="020B0604020202020204" pitchFamily="34" charset="0"/>
                </a:rPr>
                <a:t>(solar, lunar)</a:t>
              </a:r>
              <a:endParaRPr lang="en-US" altLang="ko-KR" sz="1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B93EE83-1D39-A5F9-03DB-CD03139EC5A6}"/>
                </a:ext>
              </a:extLst>
            </p:cNvPr>
            <p:cNvSpPr txBox="1"/>
            <p:nvPr/>
          </p:nvSpPr>
          <p:spPr>
            <a:xfrm>
              <a:off x="4896342" y="4476852"/>
              <a:ext cx="1532033" cy="238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ko-KR" sz="1050" i="1">
                  <a:solidFill>
                    <a:schemeClr val="bg2">
                      <a:lumMod val="10000"/>
                    </a:schemeClr>
                  </a:solidFill>
                  <a:latin typeface="Arial" panose="020B0604020202020204" pitchFamily="34" charset="0"/>
                  <a:cs typeface="Arial" panose="020B0604020202020204" pitchFamily="34" charset="0"/>
                </a:rPr>
                <a:t>target variable</a:t>
              </a:r>
              <a:endParaRPr lang="ko-KR" altLang="en-US" sz="1050">
                <a:latin typeface="Arial" panose="020B0604020202020204" pitchFamily="34" charset="0"/>
                <a:cs typeface="Arial" panose="020B0604020202020204" pitchFamily="34" charset="0"/>
              </a:endParaRPr>
            </a:p>
          </p:txBody>
        </p:sp>
        <p:cxnSp>
          <p:nvCxnSpPr>
            <p:cNvPr id="31" name="연결선: 꺾임 30">
              <a:extLst>
                <a:ext uri="{FF2B5EF4-FFF2-40B4-BE49-F238E27FC236}">
                  <a16:creationId xmlns:a16="http://schemas.microsoft.com/office/drawing/2014/main" id="{771ED979-C391-D36A-3FAA-2700344EC58A}"/>
                </a:ext>
              </a:extLst>
            </p:cNvPr>
            <p:cNvCxnSpPr>
              <a:cxnSpLocks/>
              <a:stCxn id="19" idx="2"/>
              <a:endCxn id="36" idx="3"/>
            </p:cNvCxnSpPr>
            <p:nvPr/>
          </p:nvCxnSpPr>
          <p:spPr>
            <a:xfrm rot="5400000">
              <a:off x="4898088" y="2948346"/>
              <a:ext cx="1492883" cy="1567690"/>
            </a:xfrm>
            <a:prstGeom prst="bentConnector2">
              <a:avLst/>
            </a:prstGeom>
            <a:ln>
              <a:tailEnd type="triangle"/>
            </a:ln>
          </p:spPr>
          <p:style>
            <a:lnRef idx="3">
              <a:schemeClr val="accent3"/>
            </a:lnRef>
            <a:fillRef idx="0">
              <a:schemeClr val="accent3"/>
            </a:fillRef>
            <a:effectRef idx="2">
              <a:schemeClr val="accent3"/>
            </a:effectRef>
            <a:fontRef idx="minor">
              <a:schemeClr val="tx1"/>
            </a:fontRef>
          </p:style>
        </p:cxnSp>
        <p:sp>
          <p:nvSpPr>
            <p:cNvPr id="34" name="모서리가 둥근 직사각형 10">
              <a:extLst>
                <a:ext uri="{FF2B5EF4-FFF2-40B4-BE49-F238E27FC236}">
                  <a16:creationId xmlns:a16="http://schemas.microsoft.com/office/drawing/2014/main" id="{A1E511F9-A3E2-E5E4-0B7F-5E2EB535C915}"/>
                </a:ext>
              </a:extLst>
            </p:cNvPr>
            <p:cNvSpPr/>
            <p:nvPr/>
          </p:nvSpPr>
          <p:spPr>
            <a:xfrm>
              <a:off x="2673168" y="3544381"/>
              <a:ext cx="1522469" cy="318515"/>
            </a:xfrm>
            <a:prstGeom prst="round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CA" altLang="ko-KR" sz="1000" b="1">
                  <a:latin typeface="Arial" panose="020B0604020202020204" pitchFamily="34" charset="0"/>
                  <a:cs typeface="Arial" panose="020B0604020202020204" pitchFamily="34" charset="0"/>
                </a:rPr>
                <a:t>GK-2A cloud mask</a:t>
              </a:r>
              <a:endParaRPr kumimoji="1" lang="ko-KR" altLang="en-US" sz="1000" b="1">
                <a:latin typeface="Arial" panose="020B0604020202020204" pitchFamily="34" charset="0"/>
                <a:cs typeface="Arial" panose="020B0604020202020204" pitchFamily="34" charset="0"/>
              </a:endParaRPr>
            </a:p>
          </p:txBody>
        </p:sp>
        <p:sp>
          <p:nvSpPr>
            <p:cNvPr id="36" name="직사각형 35">
              <a:extLst>
                <a:ext uri="{FF2B5EF4-FFF2-40B4-BE49-F238E27FC236}">
                  <a16:creationId xmlns:a16="http://schemas.microsoft.com/office/drawing/2014/main" id="{6E8428D0-246A-2172-963C-AE6E52E3D23E}"/>
                </a:ext>
              </a:extLst>
            </p:cNvPr>
            <p:cNvSpPr/>
            <p:nvPr/>
          </p:nvSpPr>
          <p:spPr>
            <a:xfrm>
              <a:off x="2123094" y="4170856"/>
              <a:ext cx="2737590" cy="615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200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32631EA-F455-3B88-DBF8-15A6841A97E6}"/>
                </a:ext>
              </a:extLst>
            </p:cNvPr>
            <p:cNvSpPr txBox="1"/>
            <p:nvPr/>
          </p:nvSpPr>
          <p:spPr>
            <a:xfrm>
              <a:off x="2123094" y="4153450"/>
              <a:ext cx="2933996" cy="57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1100" b="1" dirty="0">
                  <a:solidFill>
                    <a:schemeClr val="bg2">
                      <a:lumMod val="10000"/>
                    </a:schemeClr>
                  </a:solidFill>
                  <a:latin typeface="Arial" panose="020B0604020202020204" pitchFamily="34" charset="0"/>
                  <a:cs typeface="Arial" panose="020B0604020202020204" pitchFamily="34" charset="0"/>
                </a:rPr>
                <a:t>Machine learning based model</a:t>
              </a:r>
              <a:endParaRPr lang="en-US" altLang="ko-KR" sz="300" b="1" dirty="0">
                <a:solidFill>
                  <a:schemeClr val="bg2">
                    <a:lumMod val="10000"/>
                  </a:schemeClr>
                </a:solidFill>
                <a:latin typeface="Arial" panose="020B0604020202020204" pitchFamily="34" charset="0"/>
                <a:cs typeface="Arial" panose="020B0604020202020204" pitchFamily="34" charset="0"/>
              </a:endParaRPr>
            </a:p>
            <a:p>
              <a:endParaRPr lang="en-US" altLang="ko-KR" sz="300" b="1"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b="1" dirty="0" err="1">
                  <a:solidFill>
                    <a:srgbClr val="FF0000"/>
                  </a:solidFill>
                  <a:latin typeface="Arial" panose="020B0604020202020204" pitchFamily="34" charset="0"/>
                  <a:cs typeface="Arial" panose="020B0604020202020204" pitchFamily="34" charset="0"/>
                </a:rPr>
                <a:t>LightGBM</a:t>
              </a:r>
              <a:r>
                <a:rPr lang="en-US" altLang="ko-KR" sz="1000" b="1" dirty="0">
                  <a:solidFill>
                    <a:srgbClr val="FF0000"/>
                  </a:solidFill>
                  <a:latin typeface="Arial" panose="020B0604020202020204" pitchFamily="34" charset="0"/>
                  <a:cs typeface="Arial" panose="020B0604020202020204" pitchFamily="34" charset="0"/>
                </a:rPr>
                <a:t> </a:t>
              </a:r>
              <a:br>
                <a:rPr lang="en-US" altLang="ko-KR" sz="1000" b="1" dirty="0">
                  <a:solidFill>
                    <a:srgbClr val="FF0000"/>
                  </a:solidFill>
                  <a:latin typeface="Arial" panose="020B0604020202020204" pitchFamily="34" charset="0"/>
                  <a:cs typeface="Arial" panose="020B0604020202020204" pitchFamily="34" charset="0"/>
                </a:rPr>
              </a:br>
              <a:r>
                <a:rPr lang="en-US" altLang="ko-KR" sz="1000" b="1" dirty="0">
                  <a:solidFill>
                    <a:srgbClr val="FF0000"/>
                  </a:solidFill>
                  <a:latin typeface="Arial" panose="020B0604020202020204" pitchFamily="34" charset="0"/>
                  <a:cs typeface="Arial" panose="020B0604020202020204" pitchFamily="34" charset="0"/>
                </a:rPr>
                <a:t>(Light Gradient Boosting Machine)</a:t>
              </a:r>
              <a:endParaRPr lang="ko-KR" altLang="en-US" sz="1000" b="1" dirty="0">
                <a:solidFill>
                  <a:srgbClr val="FF0000"/>
                </a:solidFill>
                <a:latin typeface="Arial" panose="020B0604020202020204" pitchFamily="34" charset="0"/>
                <a:cs typeface="Arial" panose="020B0604020202020204" pitchFamily="34" charset="0"/>
              </a:endParaRPr>
            </a:p>
          </p:txBody>
        </p:sp>
        <p:pic>
          <p:nvPicPr>
            <p:cNvPr id="38" name="Picture 22">
              <a:extLst>
                <a:ext uri="{FF2B5EF4-FFF2-40B4-BE49-F238E27FC236}">
                  <a16:creationId xmlns:a16="http://schemas.microsoft.com/office/drawing/2014/main" id="{28DAD185-FBD6-7334-1EAE-378DF56EBCE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4" b="95349" l="4358" r="92890">
                          <a14:foregroundMark x1="16972" y1="34884" x2="79358" y2="68023"/>
                          <a14:foregroundMark x1="75459" y1="61047" x2="83716" y2="76744"/>
                          <a14:foregroundMark x1="91514" y1="94186" x2="90138" y2="87791"/>
                          <a14:foregroundMark x1="93119" y1="95349" x2="91514" y2="87791"/>
                          <a14:foregroundMark x1="14220" y1="17442" x2="4817" y2="58140"/>
                          <a14:foregroundMark x1="12615" y1="19186" x2="60780" y2="41279"/>
                          <a14:foregroundMark x1="21330" y1="17442" x2="12615" y2="16279"/>
                          <a14:foregroundMark x1="15596" y1="16279" x2="37615" y2="25000"/>
                          <a14:foregroundMark x1="12615" y1="10465" x2="65367" y2="42442"/>
                          <a14:foregroundMark x1="65367" y1="42442" x2="83716" y2="38953"/>
                          <a14:foregroundMark x1="54128" y1="33721" x2="86697" y2="50000"/>
                          <a14:foregroundMark x1="72018" y1="44767" x2="22018" y2="13953"/>
                          <a14:foregroundMark x1="22018" y1="13953" x2="67661" y2="52326"/>
                          <a14:foregroundMark x1="35550" y1="20349" x2="43349" y2="25000"/>
                          <a14:foregroundMark x1="52064" y1="36047" x2="70642" y2="37209"/>
                          <a14:foregroundMark x1="88332" y1="94012" x2="91514" y2="95349"/>
                          <a14:foregroundMark x1="4358" y1="58721" x2="76703" y2="89125"/>
                          <a14:foregroundMark x1="81881" y1="51163" x2="91055" y2="88953"/>
                          <a14:backgroundMark x1="4817" y1="75581" x2="45413" y2="90116"/>
                          <a14:backgroundMark x1="51606" y1="90698" x2="69495" y2="98256"/>
                          <a14:backgroundMark x1="74541" y1="97093" x2="82339" y2="99419"/>
                          <a14:backgroundMark x1="81651" y1="95930" x2="86697" y2="99419"/>
                          <a14:backgroundMark x1="77523" y1="97674" x2="80505" y2="99419"/>
                        </a14:backgroundRemoval>
                      </a14:imgEffect>
                    </a14:imgLayer>
                  </a14:imgProps>
                </a:ext>
                <a:ext uri="{28A0092B-C50C-407E-A947-70E740481C1C}">
                  <a14:useLocalDpi xmlns:a14="http://schemas.microsoft.com/office/drawing/2010/main" val="0"/>
                </a:ext>
              </a:extLst>
            </a:blip>
            <a:stretch>
              <a:fillRect/>
            </a:stretch>
          </p:blipFill>
          <p:spPr>
            <a:xfrm>
              <a:off x="6025648" y="2304428"/>
              <a:ext cx="823921" cy="346263"/>
            </a:xfrm>
            <a:prstGeom prst="rect">
              <a:avLst/>
            </a:prstGeom>
          </p:spPr>
        </p:pic>
        <p:grpSp>
          <p:nvGrpSpPr>
            <p:cNvPr id="39" name="그룹 38">
              <a:extLst>
                <a:ext uri="{FF2B5EF4-FFF2-40B4-BE49-F238E27FC236}">
                  <a16:creationId xmlns:a16="http://schemas.microsoft.com/office/drawing/2014/main" id="{586718C2-562D-2F69-2217-9A51BDE0D5A0}"/>
                </a:ext>
              </a:extLst>
            </p:cNvPr>
            <p:cNvGrpSpPr/>
            <p:nvPr/>
          </p:nvGrpSpPr>
          <p:grpSpPr>
            <a:xfrm>
              <a:off x="1802027" y="1848501"/>
              <a:ext cx="3279286" cy="1202495"/>
              <a:chOff x="7067128" y="1825686"/>
              <a:chExt cx="2911427" cy="914600"/>
            </a:xfrm>
          </p:grpSpPr>
          <p:grpSp>
            <p:nvGrpSpPr>
              <p:cNvPr id="40" name="그룹 39">
                <a:extLst>
                  <a:ext uri="{FF2B5EF4-FFF2-40B4-BE49-F238E27FC236}">
                    <a16:creationId xmlns:a16="http://schemas.microsoft.com/office/drawing/2014/main" id="{1485AF6F-231E-AA14-4F1F-C8DF7654A049}"/>
                  </a:ext>
                </a:extLst>
              </p:cNvPr>
              <p:cNvGrpSpPr/>
              <p:nvPr/>
            </p:nvGrpSpPr>
            <p:grpSpPr>
              <a:xfrm>
                <a:off x="7067128" y="1825686"/>
                <a:ext cx="1072946" cy="435575"/>
                <a:chOff x="4612910" y="2849460"/>
                <a:chExt cx="1307877" cy="504376"/>
              </a:xfrm>
            </p:grpSpPr>
            <p:sp>
              <p:nvSpPr>
                <p:cNvPr id="53" name="평행 사변형 52">
                  <a:extLst>
                    <a:ext uri="{FF2B5EF4-FFF2-40B4-BE49-F238E27FC236}">
                      <a16:creationId xmlns:a16="http://schemas.microsoft.com/office/drawing/2014/main" id="{9FB42BA8-832B-C278-BE26-271976476D63}"/>
                    </a:ext>
                  </a:extLst>
                </p:cNvPr>
                <p:cNvSpPr/>
                <p:nvPr/>
              </p:nvSpPr>
              <p:spPr>
                <a:xfrm>
                  <a:off x="4612910" y="2849460"/>
                  <a:ext cx="1307877" cy="504376"/>
                </a:xfrm>
                <a:prstGeom prst="parallelogram">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B5643D01-AA32-80EA-E5A1-05EFBF4B09C2}"/>
                    </a:ext>
                  </a:extLst>
                </p:cNvPr>
                <p:cNvSpPr txBox="1"/>
                <p:nvPr/>
              </p:nvSpPr>
              <p:spPr>
                <a:xfrm>
                  <a:off x="4620236" y="2927779"/>
                  <a:ext cx="1253712" cy="306131"/>
                </a:xfrm>
                <a:prstGeom prst="rect">
                  <a:avLst/>
                </a:prstGeom>
                <a:noFill/>
              </p:spPr>
              <p:txBody>
                <a:bodyPr wrap="square" rtlCol="0" anchor="ctr">
                  <a:spAutoFit/>
                </a:bodyPr>
                <a:lstStyle/>
                <a:p>
                  <a:pPr algn="ctr" defTabSz="2438338" latinLnBrk="0" hangingPunct="0"/>
                  <a:r>
                    <a:rPr lang="en-US" altLang="ko-KR" sz="1000" b="1">
                      <a:solidFill>
                        <a:srgbClr val="0070C0"/>
                      </a:solidFill>
                      <a:latin typeface="Arial" panose="020B0604020202020204" pitchFamily="34" charset="0"/>
                      <a:cs typeface="Arial" panose="020B0604020202020204" pitchFamily="34" charset="0"/>
                    </a:rPr>
                    <a:t>GK-2A L1B</a:t>
                  </a:r>
                </a:p>
                <a:p>
                  <a:pPr algn="ctr" defTabSz="2438338" latinLnBrk="0" hangingPunct="0"/>
                  <a:r>
                    <a:rPr lang="en-US" altLang="ko-KR" sz="800">
                      <a:solidFill>
                        <a:srgbClr val="0070C0"/>
                      </a:solidFill>
                      <a:latin typeface="Arial" panose="020B0604020202020204" pitchFamily="34" charset="0"/>
                      <a:cs typeface="Arial" panose="020B0604020202020204" pitchFamily="34" charset="0"/>
                    </a:rPr>
                    <a:t>BT variables</a:t>
                  </a:r>
                </a:p>
              </p:txBody>
            </p:sp>
          </p:grpSp>
          <p:grpSp>
            <p:nvGrpSpPr>
              <p:cNvPr id="41" name="그룹 40">
                <a:extLst>
                  <a:ext uri="{FF2B5EF4-FFF2-40B4-BE49-F238E27FC236}">
                    <a16:creationId xmlns:a16="http://schemas.microsoft.com/office/drawing/2014/main" id="{67008B52-65C8-03A2-ACFF-7ECFFF3174FE}"/>
                  </a:ext>
                </a:extLst>
              </p:cNvPr>
              <p:cNvGrpSpPr/>
              <p:nvPr/>
            </p:nvGrpSpPr>
            <p:grpSpPr>
              <a:xfrm>
                <a:off x="7070491" y="2304622"/>
                <a:ext cx="1016711" cy="435575"/>
                <a:chOff x="5769946" y="2863354"/>
                <a:chExt cx="1239328" cy="504376"/>
              </a:xfrm>
            </p:grpSpPr>
            <p:sp>
              <p:nvSpPr>
                <p:cNvPr id="51" name="평행 사변형 50">
                  <a:extLst>
                    <a:ext uri="{FF2B5EF4-FFF2-40B4-BE49-F238E27FC236}">
                      <a16:creationId xmlns:a16="http://schemas.microsoft.com/office/drawing/2014/main" id="{7B964906-5120-6AA1-60DC-354AEA2C6C8C}"/>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3FABEF1-024E-5BA7-3286-E17A0F2927FD}"/>
                    </a:ext>
                  </a:extLst>
                </p:cNvPr>
                <p:cNvSpPr txBox="1"/>
                <p:nvPr/>
              </p:nvSpPr>
              <p:spPr>
                <a:xfrm>
                  <a:off x="5809867" y="2943547"/>
                  <a:ext cx="1171714" cy="306131"/>
                </a:xfrm>
                <a:prstGeom prst="rect">
                  <a:avLst/>
                </a:prstGeom>
                <a:noFill/>
              </p:spPr>
              <p:txBody>
                <a:bodyPr wrap="square" rtlCol="0" anchor="ctr">
                  <a:spAutoFit/>
                </a:bodyPr>
                <a:lstStyle/>
                <a:p>
                  <a:pPr algn="ctr" defTabSz="2438338" latinLnBrk="0" hangingPunct="0"/>
                  <a:r>
                    <a:rPr lang="en-US" altLang="ko-KR" sz="1000" b="1">
                      <a:solidFill>
                        <a:schemeClr val="tx1">
                          <a:lumMod val="50000"/>
                        </a:schemeClr>
                      </a:solidFill>
                      <a:latin typeface="Arial" panose="020B0604020202020204" pitchFamily="34" charset="0"/>
                      <a:cs typeface="Arial" panose="020B0604020202020204" pitchFamily="34" charset="0"/>
                    </a:rPr>
                    <a:t>MODIS</a:t>
                  </a:r>
                </a:p>
                <a:p>
                  <a:pPr algn="ctr" defTabSz="2438338" latinLnBrk="0" hangingPunct="0"/>
                  <a:r>
                    <a:rPr lang="en-US" altLang="ko-KR" sz="800">
                      <a:solidFill>
                        <a:schemeClr val="tx1">
                          <a:lumMod val="50000"/>
                        </a:schemeClr>
                      </a:solidFill>
                      <a:latin typeface="Arial" panose="020B0604020202020204" pitchFamily="34" charset="0"/>
                      <a:cs typeface="Arial" panose="020B0604020202020204" pitchFamily="34" charset="0"/>
                    </a:rPr>
                    <a:t>LC, NDVI</a:t>
                  </a:r>
                </a:p>
              </p:txBody>
            </p:sp>
          </p:grpSp>
          <p:grpSp>
            <p:nvGrpSpPr>
              <p:cNvPr id="42" name="그룹 41">
                <a:extLst>
                  <a:ext uri="{FF2B5EF4-FFF2-40B4-BE49-F238E27FC236}">
                    <a16:creationId xmlns:a16="http://schemas.microsoft.com/office/drawing/2014/main" id="{64D5EEEF-77AF-A8E5-863C-45F0CE1BE0FF}"/>
                  </a:ext>
                </a:extLst>
              </p:cNvPr>
              <p:cNvGrpSpPr/>
              <p:nvPr/>
            </p:nvGrpSpPr>
            <p:grpSpPr>
              <a:xfrm>
                <a:off x="8045591" y="1830526"/>
                <a:ext cx="1016335" cy="435575"/>
                <a:chOff x="4655088" y="2854965"/>
                <a:chExt cx="1238868" cy="504377"/>
              </a:xfrm>
            </p:grpSpPr>
            <p:sp>
              <p:nvSpPr>
                <p:cNvPr id="49" name="평행 사변형 48">
                  <a:extLst>
                    <a:ext uri="{FF2B5EF4-FFF2-40B4-BE49-F238E27FC236}">
                      <a16:creationId xmlns:a16="http://schemas.microsoft.com/office/drawing/2014/main" id="{AD576ABF-B1B2-414E-F556-261A3A2DC836}"/>
                    </a:ext>
                  </a:extLst>
                </p:cNvPr>
                <p:cNvSpPr/>
                <p:nvPr/>
              </p:nvSpPr>
              <p:spPr>
                <a:xfrm>
                  <a:off x="4658689" y="2854965"/>
                  <a:ext cx="1235267" cy="504377"/>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BD29349A-F713-9411-7085-5134DDE247BC}"/>
                    </a:ext>
                  </a:extLst>
                </p:cNvPr>
                <p:cNvSpPr txBox="1"/>
                <p:nvPr/>
              </p:nvSpPr>
              <p:spPr>
                <a:xfrm>
                  <a:off x="4655088" y="2919393"/>
                  <a:ext cx="1208684" cy="306132"/>
                </a:xfrm>
                <a:prstGeom prst="rect">
                  <a:avLst/>
                </a:prstGeom>
                <a:noFill/>
              </p:spPr>
              <p:txBody>
                <a:bodyPr wrap="square" rtlCol="0" anchor="ctr">
                  <a:spAutoFit/>
                </a:bodyPr>
                <a:lstStyle/>
                <a:p>
                  <a:pPr algn="ctr" defTabSz="2438338" latinLnBrk="0" hangingPunct="0"/>
                  <a:r>
                    <a:rPr lang="en-US" altLang="ko-KR" sz="1000" b="1">
                      <a:latin typeface="Arial" panose="020B0604020202020204" pitchFamily="34" charset="0"/>
                      <a:cs typeface="Arial" panose="020B0604020202020204" pitchFamily="34" charset="0"/>
                    </a:rPr>
                    <a:t>GK-2A L2</a:t>
                  </a:r>
                </a:p>
                <a:p>
                  <a:pPr algn="ctr" defTabSz="2438338" latinLnBrk="0" hangingPunct="0"/>
                  <a:r>
                    <a:rPr lang="en-US" altLang="ko-KR" sz="800">
                      <a:latin typeface="Arial" panose="020B0604020202020204" pitchFamily="34" charset="0"/>
                      <a:cs typeface="Arial" panose="020B0604020202020204" pitchFamily="34" charset="0"/>
                    </a:rPr>
                    <a:t>TPW, cloud</a:t>
                  </a:r>
                </a:p>
              </p:txBody>
            </p:sp>
          </p:grpSp>
          <p:grpSp>
            <p:nvGrpSpPr>
              <p:cNvPr id="43" name="그룹 42">
                <a:extLst>
                  <a:ext uri="{FF2B5EF4-FFF2-40B4-BE49-F238E27FC236}">
                    <a16:creationId xmlns:a16="http://schemas.microsoft.com/office/drawing/2014/main" id="{9F53F999-58D0-7EA8-9DEB-56A539ABEDAB}"/>
                  </a:ext>
                </a:extLst>
              </p:cNvPr>
              <p:cNvGrpSpPr/>
              <p:nvPr/>
            </p:nvGrpSpPr>
            <p:grpSpPr>
              <a:xfrm>
                <a:off x="8961844" y="2304705"/>
                <a:ext cx="1016711" cy="435574"/>
                <a:chOff x="5769946" y="2863354"/>
                <a:chExt cx="1239328" cy="504376"/>
              </a:xfrm>
            </p:grpSpPr>
            <p:sp>
              <p:nvSpPr>
                <p:cNvPr id="47" name="평행 사변형 46">
                  <a:extLst>
                    <a:ext uri="{FF2B5EF4-FFF2-40B4-BE49-F238E27FC236}">
                      <a16:creationId xmlns:a16="http://schemas.microsoft.com/office/drawing/2014/main" id="{62D19175-DBB9-9091-36B3-0DCC61E1BED8}"/>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736543BA-446E-F8BC-7C6D-DB68ECFB50D6}"/>
                    </a:ext>
                  </a:extLst>
                </p:cNvPr>
                <p:cNvSpPr txBox="1"/>
                <p:nvPr/>
              </p:nvSpPr>
              <p:spPr>
                <a:xfrm>
                  <a:off x="5831740" y="2939462"/>
                  <a:ext cx="1143283" cy="306131"/>
                </a:xfrm>
                <a:prstGeom prst="rect">
                  <a:avLst/>
                </a:prstGeom>
                <a:noFill/>
              </p:spPr>
              <p:txBody>
                <a:bodyPr wrap="square" rtlCol="0" anchor="ctr">
                  <a:spAutoFit/>
                </a:bodyPr>
                <a:lstStyle/>
                <a:p>
                  <a:pPr algn="ctr" defTabSz="2438338" latinLnBrk="0" hangingPunct="0"/>
                  <a:r>
                    <a:rPr lang="en-US" altLang="ko-KR" sz="1000" b="1">
                      <a:solidFill>
                        <a:schemeClr val="tx1">
                          <a:lumMod val="50000"/>
                        </a:schemeClr>
                      </a:solidFill>
                      <a:latin typeface="Arial" panose="020B0604020202020204" pitchFamily="34" charset="0"/>
                      <a:cs typeface="Arial" panose="020B0604020202020204" pitchFamily="34" charset="0"/>
                    </a:rPr>
                    <a:t>Auxilairy data</a:t>
                  </a:r>
                </a:p>
                <a:p>
                  <a:pPr algn="ctr" defTabSz="2438338" latinLnBrk="0" hangingPunct="0"/>
                  <a:r>
                    <a:rPr lang="en-US" altLang="ko-KR" sz="800">
                      <a:solidFill>
                        <a:schemeClr val="tx1">
                          <a:lumMod val="50000"/>
                        </a:schemeClr>
                      </a:solidFill>
                      <a:latin typeface="Arial" panose="020B0604020202020204" pitchFamily="34" charset="0"/>
                      <a:cs typeface="Arial" panose="020B0604020202020204" pitchFamily="34" charset="0"/>
                    </a:rPr>
                    <a:t>SZA, DOY, HOD</a:t>
                  </a:r>
                  <a:endParaRPr lang="en-US" altLang="ko-KR" sz="700">
                    <a:solidFill>
                      <a:schemeClr val="tx1">
                        <a:lumMod val="50000"/>
                      </a:schemeClr>
                    </a:solidFill>
                    <a:latin typeface="Arial" panose="020B0604020202020204" pitchFamily="34" charset="0"/>
                    <a:cs typeface="Arial" panose="020B0604020202020204" pitchFamily="34" charset="0"/>
                  </a:endParaRPr>
                </a:p>
              </p:txBody>
            </p:sp>
          </p:grpSp>
          <p:grpSp>
            <p:nvGrpSpPr>
              <p:cNvPr id="44" name="그룹 43">
                <a:extLst>
                  <a:ext uri="{FF2B5EF4-FFF2-40B4-BE49-F238E27FC236}">
                    <a16:creationId xmlns:a16="http://schemas.microsoft.com/office/drawing/2014/main" id="{9696D137-89E1-093E-2C58-36209BF24D60}"/>
                  </a:ext>
                </a:extLst>
              </p:cNvPr>
              <p:cNvGrpSpPr/>
              <p:nvPr/>
            </p:nvGrpSpPr>
            <p:grpSpPr>
              <a:xfrm>
                <a:off x="8010428" y="2304711"/>
                <a:ext cx="1041745" cy="435575"/>
                <a:chOff x="5762755" y="2863354"/>
                <a:chExt cx="1269843" cy="504376"/>
              </a:xfrm>
            </p:grpSpPr>
            <p:sp>
              <p:nvSpPr>
                <p:cNvPr id="45" name="평행 사변형 44">
                  <a:extLst>
                    <a:ext uri="{FF2B5EF4-FFF2-40B4-BE49-F238E27FC236}">
                      <a16:creationId xmlns:a16="http://schemas.microsoft.com/office/drawing/2014/main" id="{DDE5CF49-6B9D-1BB4-3796-35E831762112}"/>
                    </a:ext>
                  </a:extLst>
                </p:cNvPr>
                <p:cNvSpPr/>
                <p:nvPr/>
              </p:nvSpPr>
              <p:spPr>
                <a:xfrm>
                  <a:off x="5769946" y="2863354"/>
                  <a:ext cx="1239328" cy="504376"/>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A0BB853-B777-2071-1E26-4AA30F6FFB7F}"/>
                    </a:ext>
                  </a:extLst>
                </p:cNvPr>
                <p:cNvSpPr txBox="1"/>
                <p:nvPr/>
              </p:nvSpPr>
              <p:spPr>
                <a:xfrm>
                  <a:off x="5762755" y="2941281"/>
                  <a:ext cx="1269843" cy="306131"/>
                </a:xfrm>
                <a:prstGeom prst="rect">
                  <a:avLst/>
                </a:prstGeom>
                <a:noFill/>
              </p:spPr>
              <p:txBody>
                <a:bodyPr wrap="square" rtlCol="0" anchor="ctr">
                  <a:spAutoFit/>
                </a:bodyPr>
                <a:lstStyle/>
                <a:p>
                  <a:pPr algn="ctr" defTabSz="2438338" latinLnBrk="0" hangingPunct="0"/>
                  <a:r>
                    <a:rPr lang="en-US" altLang="ko-KR" sz="1000" b="1">
                      <a:solidFill>
                        <a:schemeClr val="tx1">
                          <a:lumMod val="50000"/>
                        </a:schemeClr>
                      </a:solidFill>
                      <a:latin typeface="Arial" panose="020B0604020202020204" pitchFamily="34" charset="0"/>
                      <a:cs typeface="Arial" panose="020B0604020202020204" pitchFamily="34" charset="0"/>
                    </a:rPr>
                    <a:t>JAXA/ALOS</a:t>
                  </a:r>
                </a:p>
                <a:p>
                  <a:pPr algn="ctr" defTabSz="2438338" latinLnBrk="0" hangingPunct="0"/>
                  <a:r>
                    <a:rPr lang="en-US" altLang="ko-KR" sz="800">
                      <a:solidFill>
                        <a:schemeClr val="tx1">
                          <a:lumMod val="50000"/>
                        </a:schemeClr>
                      </a:solidFill>
                      <a:latin typeface="Arial" panose="020B0604020202020204" pitchFamily="34" charset="0"/>
                      <a:cs typeface="Arial" panose="020B0604020202020204" pitchFamily="34" charset="0"/>
                    </a:rPr>
                    <a:t>DSM</a:t>
                  </a:r>
                </a:p>
              </p:txBody>
            </p:sp>
          </p:grpSp>
        </p:grpSp>
        <p:sp>
          <p:nvSpPr>
            <p:cNvPr id="55" name="TextBox 54">
              <a:extLst>
                <a:ext uri="{FF2B5EF4-FFF2-40B4-BE49-F238E27FC236}">
                  <a16:creationId xmlns:a16="http://schemas.microsoft.com/office/drawing/2014/main" id="{C1FBE16C-AEAB-1857-D897-4CA3A1F37837}"/>
                </a:ext>
              </a:extLst>
            </p:cNvPr>
            <p:cNvSpPr txBox="1"/>
            <p:nvPr/>
          </p:nvSpPr>
          <p:spPr>
            <a:xfrm>
              <a:off x="242456" y="1501034"/>
              <a:ext cx="1514203"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1050" b="1" i="1">
                  <a:solidFill>
                    <a:schemeClr val="accent6">
                      <a:lumMod val="75000"/>
                    </a:schemeClr>
                  </a:solidFill>
                  <a:latin typeface="Arial" panose="020B0604020202020204" pitchFamily="34" charset="0"/>
                  <a:cs typeface="Arial" panose="020B0604020202020204" pitchFamily="34" charset="0"/>
                </a:rPr>
                <a:t>Daytime TOA model</a:t>
              </a:r>
              <a:endParaRPr lang="ko-KR" altLang="en-US" sz="1050">
                <a:solidFill>
                  <a:schemeClr val="accent6">
                    <a:lumMod val="75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3608DD2A-FEA7-3077-B7EF-9ED052F1996D}"/>
                </a:ext>
              </a:extLst>
            </p:cNvPr>
            <p:cNvSpPr txBox="1"/>
            <p:nvPr/>
          </p:nvSpPr>
          <p:spPr>
            <a:xfrm>
              <a:off x="1784491" y="1519167"/>
              <a:ext cx="3213585"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altLang="ko-KR" sz="1050" b="1" i="1">
                  <a:solidFill>
                    <a:schemeClr val="accent5">
                      <a:lumMod val="75000"/>
                    </a:schemeClr>
                  </a:solidFill>
                  <a:latin typeface="Arial" panose="020B0604020202020204" pitchFamily="34" charset="0"/>
                  <a:cs typeface="Arial" panose="020B0604020202020204" pitchFamily="34" charset="0"/>
                </a:rPr>
                <a:t>All-day BT model</a:t>
              </a:r>
              <a:endParaRPr lang="ko-KR" altLang="en-US" sz="1050">
                <a:latin typeface="Arial" panose="020B0604020202020204" pitchFamily="34" charset="0"/>
                <a:cs typeface="Arial" panose="020B0604020202020204" pitchFamily="34" charset="0"/>
              </a:endParaRPr>
            </a:p>
          </p:txBody>
        </p:sp>
        <p:sp>
          <p:nvSpPr>
            <p:cNvPr id="57" name="사각형: 둥근 모서리 104">
              <a:extLst>
                <a:ext uri="{FF2B5EF4-FFF2-40B4-BE49-F238E27FC236}">
                  <a16:creationId xmlns:a16="http://schemas.microsoft.com/office/drawing/2014/main" id="{E982FB7F-8718-D60D-9664-ADB5A665453E}"/>
                </a:ext>
              </a:extLst>
            </p:cNvPr>
            <p:cNvSpPr/>
            <p:nvPr/>
          </p:nvSpPr>
          <p:spPr>
            <a:xfrm>
              <a:off x="347648" y="1755109"/>
              <a:ext cx="4874649" cy="1343653"/>
            </a:xfrm>
            <a:prstGeom prst="roundRect">
              <a:avLst>
                <a:gd name="adj" fmla="val 11230"/>
              </a:avLst>
            </a:prstGeom>
            <a:noFill/>
            <a:ln w="19050">
              <a:solidFill>
                <a:schemeClr val="bg2">
                  <a:lumMod val="90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8" name="평행 사변형 57">
              <a:extLst>
                <a:ext uri="{FF2B5EF4-FFF2-40B4-BE49-F238E27FC236}">
                  <a16:creationId xmlns:a16="http://schemas.microsoft.com/office/drawing/2014/main" id="{B9AB286D-4707-98D7-BC36-B65885F605BA}"/>
                </a:ext>
              </a:extLst>
            </p:cNvPr>
            <p:cNvSpPr/>
            <p:nvPr/>
          </p:nvSpPr>
          <p:spPr>
            <a:xfrm>
              <a:off x="443402" y="1844607"/>
              <a:ext cx="1141421" cy="572684"/>
            </a:xfrm>
            <a:prstGeom prst="parallelogram">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4D80D26B-66C0-0831-FAC1-731851548D83}"/>
                </a:ext>
              </a:extLst>
            </p:cNvPr>
            <p:cNvSpPr txBox="1"/>
            <p:nvPr/>
          </p:nvSpPr>
          <p:spPr>
            <a:xfrm>
              <a:off x="420404" y="1915356"/>
              <a:ext cx="1202575" cy="463454"/>
            </a:xfrm>
            <a:prstGeom prst="rect">
              <a:avLst/>
            </a:prstGeom>
            <a:noFill/>
          </p:spPr>
          <p:txBody>
            <a:bodyPr wrap="square" rtlCol="0" anchor="ctr">
              <a:spAutoFit/>
            </a:bodyPr>
            <a:lstStyle/>
            <a:p>
              <a:pPr algn="ctr" defTabSz="2438338" latinLnBrk="0" hangingPunct="0"/>
              <a:r>
                <a:rPr lang="en-US" altLang="ko-KR" sz="1000" b="1">
                  <a:solidFill>
                    <a:schemeClr val="accent6">
                      <a:lumMod val="75000"/>
                    </a:schemeClr>
                  </a:solidFill>
                  <a:latin typeface="Arial" panose="020B0604020202020204" pitchFamily="34" charset="0"/>
                  <a:cs typeface="Arial" panose="020B0604020202020204" pitchFamily="34" charset="0"/>
                </a:rPr>
                <a:t>GK-2A L1B</a:t>
              </a:r>
            </a:p>
            <a:p>
              <a:pPr algn="ctr" defTabSz="2438338" latinLnBrk="0" hangingPunct="0"/>
              <a:r>
                <a:rPr lang="en-US" altLang="ko-KR" sz="800">
                  <a:solidFill>
                    <a:schemeClr val="accent6">
                      <a:lumMod val="75000"/>
                    </a:schemeClr>
                  </a:solidFill>
                  <a:latin typeface="Arial" panose="020B0604020202020204" pitchFamily="34" charset="0"/>
                  <a:cs typeface="Arial" panose="020B0604020202020204" pitchFamily="34" charset="0"/>
                </a:rPr>
                <a:t>TOA reflectance variables</a:t>
              </a:r>
            </a:p>
          </p:txBody>
        </p:sp>
        <p:sp>
          <p:nvSpPr>
            <p:cNvPr id="60" name="평행 사변형 59">
              <a:extLst>
                <a:ext uri="{FF2B5EF4-FFF2-40B4-BE49-F238E27FC236}">
                  <a16:creationId xmlns:a16="http://schemas.microsoft.com/office/drawing/2014/main" id="{D33C2B25-E3B7-E5D3-9199-40283D1E5842}"/>
                </a:ext>
              </a:extLst>
            </p:cNvPr>
            <p:cNvSpPr/>
            <p:nvPr/>
          </p:nvSpPr>
          <p:spPr>
            <a:xfrm>
              <a:off x="3943556" y="1852919"/>
              <a:ext cx="1141423" cy="572684"/>
            </a:xfrm>
            <a:prstGeom prst="parallelogram">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663B525C-5B79-E5DA-F1C6-8412458ADA61}"/>
                </a:ext>
              </a:extLst>
            </p:cNvPr>
            <p:cNvSpPr txBox="1"/>
            <p:nvPr/>
          </p:nvSpPr>
          <p:spPr>
            <a:xfrm>
              <a:off x="3940233" y="1918829"/>
              <a:ext cx="1116859" cy="362073"/>
            </a:xfrm>
            <a:prstGeom prst="rect">
              <a:avLst/>
            </a:prstGeom>
            <a:noFill/>
          </p:spPr>
          <p:txBody>
            <a:bodyPr wrap="square" rtlCol="0" anchor="ctr">
              <a:spAutoFit/>
            </a:bodyPr>
            <a:lstStyle/>
            <a:p>
              <a:pPr algn="ctr" defTabSz="2438338" latinLnBrk="0" hangingPunct="0"/>
              <a:r>
                <a:rPr lang="en-US" altLang="ko-KR" sz="1100" b="1">
                  <a:solidFill>
                    <a:schemeClr val="tx1">
                      <a:lumMod val="50000"/>
                    </a:schemeClr>
                  </a:solidFill>
                  <a:latin typeface="Arial" panose="020B0604020202020204" pitchFamily="34" charset="0"/>
                  <a:cs typeface="Arial" panose="020B0604020202020204" pitchFamily="34" charset="0"/>
                </a:rPr>
                <a:t>RDAPS</a:t>
              </a:r>
            </a:p>
            <a:p>
              <a:pPr algn="ctr" defTabSz="2438338" latinLnBrk="0" hangingPunct="0"/>
              <a:r>
                <a:rPr lang="en-US" altLang="ko-KR" sz="800">
                  <a:solidFill>
                    <a:schemeClr val="tx1">
                      <a:lumMod val="50000"/>
                    </a:schemeClr>
                  </a:solidFill>
                  <a:latin typeface="Arial" panose="020B0604020202020204" pitchFamily="34" charset="0"/>
                  <a:cs typeface="Arial" panose="020B0604020202020204" pitchFamily="34" charset="0"/>
                </a:rPr>
                <a:t>Meteorological data</a:t>
              </a:r>
            </a:p>
          </p:txBody>
        </p:sp>
        <p:sp>
          <p:nvSpPr>
            <p:cNvPr id="62" name="사각형: 둥근 모서리 104">
              <a:extLst>
                <a:ext uri="{FF2B5EF4-FFF2-40B4-BE49-F238E27FC236}">
                  <a16:creationId xmlns:a16="http://schemas.microsoft.com/office/drawing/2014/main" id="{3D3E340B-7ACE-FCBE-D655-FE2BD507970B}"/>
                </a:ext>
              </a:extLst>
            </p:cNvPr>
            <p:cNvSpPr/>
            <p:nvPr/>
          </p:nvSpPr>
          <p:spPr>
            <a:xfrm>
              <a:off x="1652809" y="1755268"/>
              <a:ext cx="3566160" cy="1343653"/>
            </a:xfrm>
            <a:prstGeom prst="roundRect">
              <a:avLst>
                <a:gd name="adj" fmla="val 11230"/>
              </a:avLst>
            </a:prstGeom>
            <a:noFill/>
            <a:ln w="19050">
              <a:solidFill>
                <a:schemeClr val="tx1">
                  <a:lumMod val="50000"/>
                  <a:lumOff val="50000"/>
                </a:schemeClr>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2000">
                <a:latin typeface="Arial" panose="020B0604020202020204" pitchFamily="34" charset="0"/>
                <a:cs typeface="Arial" panose="020B0604020202020204" pitchFamily="34" charset="0"/>
              </a:endParaRPr>
            </a:p>
          </p:txBody>
        </p:sp>
      </p:grpSp>
      <p:sp>
        <p:nvSpPr>
          <p:cNvPr id="66" name="TextBox 65">
            <a:extLst>
              <a:ext uri="{FF2B5EF4-FFF2-40B4-BE49-F238E27FC236}">
                <a16:creationId xmlns:a16="http://schemas.microsoft.com/office/drawing/2014/main" id="{480D64D7-2921-EE38-8027-08573AE2067B}"/>
              </a:ext>
            </a:extLst>
          </p:cNvPr>
          <p:cNvSpPr txBox="1"/>
          <p:nvPr/>
        </p:nvSpPr>
        <p:spPr>
          <a:xfrm>
            <a:off x="7434091" y="3118633"/>
            <a:ext cx="3778370" cy="292387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altLang="ko-KR" sz="2000" b="1" dirty="0">
                <a:solidFill>
                  <a:schemeClr val="accent5">
                    <a:lumMod val="75000"/>
                  </a:schemeClr>
                </a:solidFill>
                <a:latin typeface="Arial" panose="020B0604020202020204" pitchFamily="34" charset="0"/>
                <a:ea typeface="Arial"/>
                <a:cs typeface="Arial" panose="020B0604020202020204" pitchFamily="34" charset="0"/>
                <a:sym typeface="Arial"/>
              </a:rPr>
              <a:t>Analysis</a:t>
            </a:r>
          </a:p>
          <a:p>
            <a:endParaRPr lang="en-US" altLang="ko-KR" sz="700" b="1" dirty="0">
              <a:solidFill>
                <a:schemeClr val="bg2">
                  <a:lumMod val="10000"/>
                </a:schemeClr>
              </a:solidFill>
              <a:latin typeface="Arial" panose="020B0604020202020204" pitchFamily="34" charset="0"/>
              <a:cs typeface="Arial" panose="020B0604020202020204" pitchFamily="34" charset="0"/>
            </a:endParaRPr>
          </a:p>
          <a:p>
            <a:r>
              <a:rPr lang="en-US" altLang="ko-KR" sz="1400" b="1" dirty="0">
                <a:solidFill>
                  <a:schemeClr val="bg2">
                    <a:lumMod val="10000"/>
                  </a:schemeClr>
                </a:solidFill>
                <a:latin typeface="Arial" panose="020B0604020202020204" pitchFamily="34" charset="0"/>
                <a:cs typeface="Arial" panose="020B0604020202020204" pitchFamily="34" charset="0"/>
              </a:rPr>
              <a:t>1. Model validation</a:t>
            </a:r>
          </a:p>
          <a:p>
            <a:endParaRPr lang="en-US" altLang="ko-KR" sz="400" b="1"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100" dirty="0">
                <a:solidFill>
                  <a:schemeClr val="bg2">
                    <a:lumMod val="10000"/>
                  </a:schemeClr>
                </a:solidFill>
                <a:latin typeface="Arial" panose="020B0604020202020204" pitchFamily="34" charset="0"/>
                <a:cs typeface="Arial" panose="020B0604020202020204" pitchFamily="34" charset="0"/>
              </a:rPr>
              <a:t>10-fold cross validation</a:t>
            </a:r>
          </a:p>
          <a:p>
            <a:pPr marL="171450" indent="-171450">
              <a:buFont typeface="Arial" panose="020B0604020202020204" pitchFamily="34" charset="0"/>
              <a:buChar char="•"/>
            </a:pPr>
            <a:r>
              <a:rPr lang="en-US" altLang="ko-KR" sz="1100" dirty="0">
                <a:solidFill>
                  <a:schemeClr val="bg2">
                    <a:lumMod val="10000"/>
                  </a:schemeClr>
                </a:solidFill>
                <a:latin typeface="Arial" panose="020B0604020202020204" pitchFamily="34" charset="0"/>
                <a:cs typeface="Arial" panose="020B0604020202020204" pitchFamily="34" charset="0"/>
              </a:rPr>
              <a:t>Comparison of validation results by two models</a:t>
            </a:r>
          </a:p>
          <a:p>
            <a:endParaRPr lang="ko-KR" altLang="en-US" sz="1100" dirty="0">
              <a:latin typeface="Arial" panose="020B0604020202020204" pitchFamily="34" charset="0"/>
              <a:cs typeface="Arial" panose="020B0604020202020204" pitchFamily="34" charset="0"/>
            </a:endParaRPr>
          </a:p>
          <a:p>
            <a:r>
              <a:rPr lang="en-US" altLang="ko-KR" sz="1400" b="1" dirty="0">
                <a:solidFill>
                  <a:schemeClr val="bg2">
                    <a:lumMod val="10000"/>
                  </a:schemeClr>
                </a:solidFill>
                <a:latin typeface="Arial" panose="020B0604020202020204" pitchFamily="34" charset="0"/>
                <a:cs typeface="Arial" panose="020B0604020202020204" pitchFamily="34" charset="0"/>
              </a:rPr>
              <a:t>2. Spatial distribution comparison of AOD</a:t>
            </a:r>
          </a:p>
          <a:p>
            <a:endParaRPr lang="en-US" altLang="ko-KR" sz="400" b="1"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100" dirty="0">
                <a:solidFill>
                  <a:schemeClr val="bg2">
                    <a:lumMod val="10000"/>
                  </a:schemeClr>
                </a:solidFill>
                <a:latin typeface="Arial" panose="020B0604020202020204" pitchFamily="34" charset="0"/>
                <a:cs typeface="Arial" panose="020B0604020202020204" pitchFamily="34" charset="0"/>
              </a:rPr>
              <a:t>Analysis of spatiotemporal AOD map over study area</a:t>
            </a:r>
          </a:p>
          <a:p>
            <a:pPr marL="171450" indent="-171450">
              <a:buFont typeface="Arial" panose="020B0604020202020204" pitchFamily="34" charset="0"/>
              <a:buChar char="•"/>
            </a:pPr>
            <a:r>
              <a:rPr lang="en-US" altLang="ko-KR" sz="1100" dirty="0">
                <a:solidFill>
                  <a:schemeClr val="bg2">
                    <a:lumMod val="10000"/>
                  </a:schemeClr>
                </a:solidFill>
                <a:latin typeface="Arial" panose="020B0604020202020204" pitchFamily="34" charset="0"/>
                <a:cs typeface="Arial" panose="020B0604020202020204" pitchFamily="34" charset="0"/>
              </a:rPr>
              <a:t>Comparison of the estimated AOD with </a:t>
            </a:r>
            <a:r>
              <a:rPr lang="en-US" altLang="ko-KR" sz="1100" b="0" i="0" dirty="0">
                <a:solidFill>
                  <a:srgbClr val="222222"/>
                </a:solidFill>
                <a:effectLst/>
                <a:latin typeface="Arial" panose="020B0604020202020204" pitchFamily="34" charset="0"/>
                <a:cs typeface="Arial" panose="020B0604020202020204" pitchFamily="34" charset="0"/>
              </a:rPr>
              <a:t>other AOD </a:t>
            </a:r>
            <a:r>
              <a:rPr lang="en-US" altLang="ko-KR" sz="1100" dirty="0">
                <a:solidFill>
                  <a:schemeClr val="bg2">
                    <a:lumMod val="10000"/>
                  </a:schemeClr>
                </a:solidFill>
                <a:latin typeface="Arial" panose="020B0604020202020204" pitchFamily="34" charset="0"/>
                <a:cs typeface="Arial" panose="020B0604020202020204" pitchFamily="34" charset="0"/>
              </a:rPr>
              <a:t>products from YAER, CAMS, GK-2A and AERONET</a:t>
            </a:r>
          </a:p>
          <a:p>
            <a:endParaRPr lang="ko-KR" altLang="en-US" sz="1100" dirty="0">
              <a:latin typeface="Arial" panose="020B0604020202020204" pitchFamily="34" charset="0"/>
              <a:cs typeface="Arial" panose="020B0604020202020204" pitchFamily="34" charset="0"/>
            </a:endParaRPr>
          </a:p>
          <a:p>
            <a:r>
              <a:rPr lang="en-US" altLang="ko-KR" sz="1400" b="1" dirty="0">
                <a:solidFill>
                  <a:schemeClr val="bg2">
                    <a:lumMod val="10000"/>
                  </a:schemeClr>
                </a:solidFill>
                <a:latin typeface="Arial" panose="020B0604020202020204" pitchFamily="34" charset="0"/>
                <a:cs typeface="Arial" panose="020B0604020202020204" pitchFamily="34" charset="0"/>
              </a:rPr>
              <a:t>3. Time series comparison of AOD</a:t>
            </a:r>
          </a:p>
          <a:p>
            <a:endParaRPr lang="en-US" altLang="ko-KR" sz="400" b="1"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100" dirty="0">
                <a:solidFill>
                  <a:schemeClr val="bg2">
                    <a:lumMod val="10000"/>
                  </a:schemeClr>
                </a:solidFill>
                <a:latin typeface="Arial" panose="020B0604020202020204" pitchFamily="34" charset="0"/>
                <a:cs typeface="Arial" panose="020B0604020202020204" pitchFamily="34" charset="0"/>
              </a:rPr>
              <a:t>Time series analysis of model-estimated AOD with CAMS and AERONET AOD</a:t>
            </a:r>
            <a:endParaRPr lang="en-US" altLang="ko-KR" sz="400" b="1" dirty="0">
              <a:solidFill>
                <a:schemeClr val="bg2">
                  <a:lumMod val="10000"/>
                </a:schemeClr>
              </a:solidFill>
              <a:latin typeface="Arial" panose="020B0604020202020204" pitchFamily="34" charset="0"/>
              <a:cs typeface="Arial" panose="020B0604020202020204" pitchFamily="34" charset="0"/>
            </a:endParaRPr>
          </a:p>
          <a:p>
            <a:endParaRPr lang="en-US" altLang="ko-KR" sz="400" b="1" dirty="0">
              <a:solidFill>
                <a:schemeClr val="bg2">
                  <a:lumMod val="10000"/>
                </a:schemeClr>
              </a:solidFill>
              <a:latin typeface="Arial" panose="020B0604020202020204" pitchFamily="34" charset="0"/>
              <a:cs typeface="Arial" panose="020B0604020202020204" pitchFamily="34" charset="0"/>
            </a:endParaRPr>
          </a:p>
        </p:txBody>
      </p:sp>
      <p:sp>
        <p:nvSpPr>
          <p:cNvPr id="69" name="Rectangle 3">
            <a:extLst>
              <a:ext uri="{FF2B5EF4-FFF2-40B4-BE49-F238E27FC236}">
                <a16:creationId xmlns:a16="http://schemas.microsoft.com/office/drawing/2014/main" id="{7F6E38CA-E296-5653-ABB3-BFA7F35D07B0}"/>
              </a:ext>
            </a:extLst>
          </p:cNvPr>
          <p:cNvSpPr/>
          <p:nvPr/>
        </p:nvSpPr>
        <p:spPr>
          <a:xfrm>
            <a:off x="236868" y="963444"/>
            <a:ext cx="5261331"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Process flow</a:t>
            </a:r>
          </a:p>
        </p:txBody>
      </p:sp>
      <p:sp>
        <p:nvSpPr>
          <p:cNvPr id="5" name="Rectangle 3">
            <a:extLst>
              <a:ext uri="{FF2B5EF4-FFF2-40B4-BE49-F238E27FC236}">
                <a16:creationId xmlns:a16="http://schemas.microsoft.com/office/drawing/2014/main" id="{F229BDEB-6767-01AA-FA44-D2A1D4A883F4}"/>
              </a:ext>
            </a:extLst>
          </p:cNvPr>
          <p:cNvSpPr/>
          <p:nvPr/>
        </p:nvSpPr>
        <p:spPr>
          <a:xfrm>
            <a:off x="7037899" y="950167"/>
            <a:ext cx="5261331" cy="400110"/>
          </a:xfrm>
          <a:prstGeom prst="rect">
            <a:avLst/>
          </a:prstGeom>
        </p:spPr>
        <p:txBody>
          <a:bodyPr wrap="square">
            <a:spAutoFit/>
          </a:bodyPr>
          <a:lstStyle/>
          <a:p>
            <a:pPr algn="just">
              <a:buClr>
                <a:srgbClr val="000000"/>
              </a:buClr>
              <a:buSzPct val="100000"/>
            </a:pPr>
            <a:r>
              <a:rPr lang="en-CA" altLang="ko-KR" sz="2000" b="1">
                <a:solidFill>
                  <a:schemeClr val="accent5">
                    <a:lumMod val="75000"/>
                  </a:schemeClr>
                </a:solidFill>
                <a:latin typeface="Arial" panose="020B0604020202020204" pitchFamily="34" charset="0"/>
                <a:ea typeface="Arial"/>
                <a:cs typeface="Arial" panose="020B0604020202020204" pitchFamily="34" charset="0"/>
                <a:sym typeface="Arial"/>
              </a:rPr>
              <a:t>Models</a:t>
            </a:r>
          </a:p>
        </p:txBody>
      </p:sp>
      <p:pic>
        <p:nvPicPr>
          <p:cNvPr id="6" name="Picture 20">
            <a:hlinkClick r:id="rId6" action="ppaction://hlinksldjump"/>
            <a:extLst>
              <a:ext uri="{FF2B5EF4-FFF2-40B4-BE49-F238E27FC236}">
                <a16:creationId xmlns:a16="http://schemas.microsoft.com/office/drawing/2014/main" id="{CB8229FA-77DE-97CF-F186-4B9C5CB8CB12}"/>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11544122" y="268997"/>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E95FC52-9300-2D45-96CE-40C32F51D154}"/>
              </a:ext>
            </a:extLst>
          </p:cNvPr>
          <p:cNvSpPr txBox="1"/>
          <p:nvPr/>
        </p:nvSpPr>
        <p:spPr>
          <a:xfrm>
            <a:off x="10600864" y="668346"/>
            <a:ext cx="1886516" cy="246221"/>
          </a:xfrm>
          <a:prstGeom prst="rect">
            <a:avLst/>
          </a:prstGeom>
          <a:noFill/>
        </p:spPr>
        <p:txBody>
          <a:bodyPr wrap="square" anchor="ctr">
            <a:spAutoFit/>
          </a:bodyPr>
          <a:lstStyle/>
          <a:p>
            <a:r>
              <a:rPr lang="en-US" altLang="ko-KR" sz="1000" b="1" dirty="0">
                <a:solidFill>
                  <a:schemeClr val="bg1"/>
                </a:solidFill>
                <a:latin typeface="Arial" panose="020B0604020202020204" pitchFamily="34" charset="0"/>
                <a:cs typeface="Arial" panose="020B0604020202020204" pitchFamily="34" charset="0"/>
              </a:rPr>
              <a:t>shsong15@unist.ac.kr</a:t>
            </a:r>
          </a:p>
        </p:txBody>
      </p:sp>
      <p:pic>
        <p:nvPicPr>
          <p:cNvPr id="65" name="Picture 12">
            <a:hlinkClick r:id="rId8" action="ppaction://hlinksldjump"/>
            <a:extLst>
              <a:ext uri="{FF2B5EF4-FFF2-40B4-BE49-F238E27FC236}">
                <a16:creationId xmlns:a16="http://schemas.microsoft.com/office/drawing/2014/main" id="{ADAACA26-7E8E-9A4E-B826-7543C00E3E37}"/>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10439695" y="26899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hlinkClick r:id="rId10" action="ppaction://hlinksldjump"/>
            <a:extLst>
              <a:ext uri="{FF2B5EF4-FFF2-40B4-BE49-F238E27FC236}">
                <a16:creationId xmlns:a16="http://schemas.microsoft.com/office/drawing/2014/main" id="{D539D92D-011C-F149-8B02-D6F27AE79AF9}"/>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10991908" y="271290"/>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31766"/>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3747</Words>
  <Application>Microsoft Macintosh PowerPoint</Application>
  <PresentationFormat>Widescreen</PresentationFormat>
  <Paragraphs>640</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맑은 고딕</vt:lpstr>
      <vt:lpstr>Pretendard Variable</vt:lpstr>
      <vt:lpstr>Pretendard Variable Medium</vt:lpstr>
      <vt:lpstr>Arial</vt:lpstr>
      <vt:lpstr>Calibri</vt:lpstr>
      <vt:lpstr>Calibri Light</vt:lpstr>
      <vt:lpstr>Office 테마</vt:lpstr>
      <vt:lpstr>Estimation of geostationary satellite-based hourly daytime and nighttime AOD using machine learning  </vt:lpstr>
      <vt:lpstr>Estimation of geostationary satellite-based hourly daytime and nighttime AOD using machine learning </vt:lpstr>
      <vt:lpstr>PowerPoint Presentation</vt:lpstr>
      <vt:lpstr>Estimation of geostationary satellite-based hourly daytime and nighttime AOD using machine learning </vt:lpstr>
      <vt:lpstr>Estimation of geostationary satellite-based hourly daytime and nighttime AOD using machine learning </vt:lpstr>
      <vt:lpstr>Background</vt:lpstr>
      <vt:lpstr>Study object</vt:lpstr>
      <vt:lpstr>Study domain and data</vt:lpstr>
      <vt:lpstr>Study flow</vt:lpstr>
      <vt:lpstr>Dataset split and validation</vt:lpstr>
      <vt:lpstr>Scatter plots: LightGBM, 10-fold CV</vt:lpstr>
      <vt:lpstr>Spatial distribution and comparison</vt:lpstr>
      <vt:lpstr>Time series comparison on the test station</vt:lpstr>
      <vt:lpstr>Summary and conclusion</vt:lpstr>
      <vt:lpstr>Reference</vt:lpstr>
      <vt:lpstr>PowerPoint Presentation</vt:lpstr>
      <vt:lpstr>Atmospheric Aerosols</vt:lpstr>
      <vt:lpstr>Aerosol Monitoring of East Asia</vt:lpstr>
      <vt:lpstr>PowerPoint Presentation</vt:lpstr>
      <vt:lpstr>Machine Learning Model</vt:lpstr>
      <vt:lpstr>Model interpretation: LightGBM, SHAP</vt:lpstr>
      <vt:lpstr>Scatter plots: LightGBM, Tests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
  <dc:creator>Sanghyeon Song</dc:creator>
  <cp:keywords/>
  <dc:description/>
  <cp:lastModifiedBy>(대학원생) 송상현 (도시환경공학과)</cp:lastModifiedBy>
  <cp:revision>1</cp:revision>
  <cp:lastPrinted>2023-04-17T05:03:57Z</cp:lastPrinted>
  <dcterms:created xsi:type="dcterms:W3CDTF">2016-07-06T06:08:11Z</dcterms:created>
  <dcterms:modified xsi:type="dcterms:W3CDTF">2023-04-21T15:11:53Z</dcterms:modified>
  <cp:category/>
</cp:coreProperties>
</file>