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291" r:id="rId2"/>
    <p:sldId id="287" r:id="rId3"/>
    <p:sldId id="275" r:id="rId4"/>
    <p:sldId id="292" r:id="rId5"/>
    <p:sldId id="289" r:id="rId6"/>
    <p:sldId id="293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padopoulou, Martha" initials="P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6699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4660"/>
  </p:normalViewPr>
  <p:slideViewPr>
    <p:cSldViewPr snapToGrid="0">
      <p:cViewPr>
        <p:scale>
          <a:sx n="80" d="100"/>
          <a:sy n="80" d="100"/>
        </p:scale>
        <p:origin x="-840" y="-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D9A64-C9AA-4D5C-8512-8124B8DDB8F4}" type="datetimeFigureOut">
              <a:rPr lang="el-GR" smtClean="0"/>
              <a:t>23/4/2023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E19E-BB17-43F9-894D-B656BDFF177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0702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8E45-DFA5-4949-AE18-353B0E46A3BC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D4FB8-B40F-4656-B6B8-AFA20BD7D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087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4FB8-B40F-4656-B6B8-AFA20BD7D0A6}" type="slidenum">
              <a:rPr lang="en-GB" smtClean="0"/>
              <a:t>5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6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4FB8-B40F-4656-B6B8-AFA20BD7D0A6}" type="slidenum">
              <a:rPr lang="en-GB" smtClean="0"/>
              <a:t>6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6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D4FB8-B40F-4656-B6B8-AFA20BD7D0A6}" type="slidenum">
              <a:rPr lang="en-GB" smtClean="0"/>
              <a:t>7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86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Ορθογώνιο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Ορθογώνιο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Ορθογώνιο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Ορθογώνιο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56" name="Ορθογώνιο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Ορθογώνιο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Ορθογώνιο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Ορθογώνιο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Ελεύθερη σχεδίαση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Ελεύθερη σχεδίαση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Ελεύθερη σχεδίαση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Ελεύθερη σχεδίαση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Ελεύθερη σχεδίαση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Ελεύθερη σχεδίαση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Ελεύθερη σχεδίαση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Ελεύθερη σχεδίαση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Ελεύθερη σχεδίαση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Ελεύθερη σχεδίαση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Ελεύθερη σχεδίαση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Ελεύθερη σχεδίαση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Ελεύθερη σχεδίαση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Ελεύθερη σχεδίαση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Ορθογώνιο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Ορθογώνιο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Ορθογώνιο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Ορθογώνιο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Ορθογώνιο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Ορθογώνιο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Ορθογώνιο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Ορθογώνιο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Ορθογώνιο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Ορθογώνιο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Ορθογώνιο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Ευθεία γραμμή σύνδεσης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Ομάδα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Ευθεία γραμμή σύνδεσης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grpSp>
        <p:nvGrpSpPr>
          <p:cNvPr id="14" name="Ομάδα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Ομάδα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Ορθογώνιο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Ορθογώνιο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Ορθογώνιο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Ορθογώνιο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AE971B2-EDD7-4B97-8016-B62D181489C0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84A018-0668-4A85-80D3-131EFD70C478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8654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Evidence for long-lived continental intraplate magmatism: A case study from </a:t>
            </a:r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Mongolia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Supplementary materials</a:t>
            </a:r>
            <a:endParaRPr lang="en-GB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5934269"/>
            <a:ext cx="12191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Martha </a:t>
            </a:r>
            <a:r>
              <a:rPr lang="en-GB" sz="2000" u="sng" dirty="0" err="1" smtClean="0">
                <a:latin typeface="Arial" pitchFamily="34" charset="0"/>
                <a:cs typeface="Arial" pitchFamily="34" charset="0"/>
              </a:rPr>
              <a:t>Papadopoulou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Tiffany L. Barry,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Batulzii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Dash, Alison M.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Halton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Sarah C. Sherlock, Alison C. Hunt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-1" y="6323436"/>
            <a:ext cx="12191999" cy="5543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Ομάδα 11"/>
          <p:cNvGrpSpPr/>
          <p:nvPr/>
        </p:nvGrpSpPr>
        <p:grpSpPr>
          <a:xfrm>
            <a:off x="364059" y="6351235"/>
            <a:ext cx="1707343" cy="459130"/>
            <a:chOff x="578657" y="3219360"/>
            <a:chExt cx="1567706" cy="419280"/>
          </a:xfrm>
        </p:grpSpPr>
        <p:sp>
          <p:nvSpPr>
            <p:cNvPr id="13" name="Ορθογώνιο 12"/>
            <p:cNvSpPr/>
            <p:nvPr/>
          </p:nvSpPr>
          <p:spPr>
            <a:xfrm>
              <a:off x="578658" y="3219360"/>
              <a:ext cx="1567705" cy="4192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D:\Martha\My PhD\PhD\Usefull Stuff\Colour-University-of-Leicester-Logo.jpe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7" y="3219360"/>
              <a:ext cx="1567705" cy="419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User\Desktop\et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0"/>
          <a:stretch/>
        </p:blipFill>
        <p:spPr bwMode="auto">
          <a:xfrm>
            <a:off x="9813014" y="6323437"/>
            <a:ext cx="2095606" cy="5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Mongolian uni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1"/>
          <a:stretch/>
        </p:blipFill>
        <p:spPr bwMode="auto">
          <a:xfrm>
            <a:off x="3191089" y="6323436"/>
            <a:ext cx="2187234" cy="5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o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69" y="6323436"/>
            <a:ext cx="1693996" cy="5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69" y="0"/>
            <a:ext cx="1002346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5497" y="6500788"/>
            <a:ext cx="2637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Papadopoulou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</a:t>
            </a:r>
            <a:r>
              <a:rPr lang="en-GB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Review</a:t>
            </a: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357786"/>
            <a:ext cx="12164829" cy="6128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1822" y="6500788"/>
            <a:ext cx="2637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Papadopoulou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n-GB" sz="1400" i="1" dirty="0" smtClean="0">
                <a:latin typeface="Arial" pitchFamily="34" charset="0"/>
                <a:cs typeface="Arial" pitchFamily="34" charset="0"/>
              </a:rPr>
              <a:t>In Review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55" y="0"/>
            <a:ext cx="77836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0872" y="6500788"/>
            <a:ext cx="2637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err="1" smtClean="0">
                <a:latin typeface="Arial" pitchFamily="34" charset="0"/>
                <a:cs typeface="Arial" pitchFamily="34" charset="0"/>
              </a:rPr>
              <a:t>Papadopoulou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en-GB" sz="1400" i="1" dirty="0" smtClean="0">
                <a:latin typeface="Arial" pitchFamily="34" charset="0"/>
                <a:cs typeface="Arial" pitchFamily="34" charset="0"/>
              </a:rPr>
              <a:t>In Review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9" y="-2223"/>
            <a:ext cx="11533239" cy="107524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" y="1019175"/>
            <a:ext cx="119729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For the extent of the various volcanic provinces: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Ancuta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et al., 2018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; Barry et al., 2003;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Chen et al., 2015;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Chuvasova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et al., 2012;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Cunningham et al., 2003;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Daxner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de-AT" sz="2000" dirty="0" err="1">
                <a:latin typeface="Arial" pitchFamily="34" charset="0"/>
                <a:cs typeface="Arial" pitchFamily="34" charset="0"/>
              </a:rPr>
              <a:t>Hö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ck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et al.,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2017;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Hankard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et al., 2007a;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Kuznetsov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et al.,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2022;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Perepelov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et al.,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2020;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Rasskazov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Tsypukova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2014, 2022,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Yarmolyuk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2007a, 2008, 2015, 2019, 2020; This study; Google Earth surficial exposures of volcanic rocks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l-GR" sz="2000" u="sng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GB" sz="2000" u="sng" dirty="0" err="1" smtClean="0">
                <a:latin typeface="Arial" pitchFamily="34" charset="0"/>
                <a:cs typeface="Arial" pitchFamily="34" charset="0"/>
              </a:rPr>
              <a:t>Nb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u="sng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 age figure: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Ancuta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et al., 2018; Barry et al., 2003;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Dash et al., 2015;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Enkhtuvshin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1995;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Kuznetsov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et al., 2022;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Papadopoulou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2020;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Sheldrick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2018, 2020;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Tsypukova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et al., 2014, 2022,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Yarmolyuk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et al.,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1995, 2003, 2007a, 2007b,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2008, 2015, 2019,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2020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GB" sz="2000" u="sng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For the geochemical evolution with time figure: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Mongolian field: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references as above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Post-collisional magmatism: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Duggen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2005</a:t>
            </a:r>
            <a:endParaRPr lang="en-GB" sz="2000" u="sng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Normal mid-ocean ridges basalt: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Gale et al., 2013</a:t>
            </a:r>
            <a:endParaRPr lang="en-GB" sz="2000" u="sng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Continental arc basalt: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Kelemen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2003</a:t>
            </a:r>
            <a:endParaRPr lang="en-GB" sz="2000" u="sng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Ocean island basalt: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Sun &amp; McDonough, 1989</a:t>
            </a:r>
            <a:endParaRPr lang="en-GB" sz="20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1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9" y="-2223"/>
            <a:ext cx="11533239" cy="107524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" y="1019175"/>
            <a:ext cx="11972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For the age constraints: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err="1" smtClean="0">
                <a:latin typeface="Arial" pitchFamily="34" charset="0"/>
                <a:cs typeface="Arial" pitchFamily="34" charset="0"/>
              </a:rPr>
              <a:t>Hovsgol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Amirkhanov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1985;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Ivanenko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1988;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Rasskazov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Yarmolyuk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Tsypukova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2014;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Ivanov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Ancuta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2018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err="1" smtClean="0">
                <a:latin typeface="Arial" pitchFamily="34" charset="0"/>
                <a:cs typeface="Arial" pitchFamily="34" charset="0"/>
              </a:rPr>
              <a:t>Darkhad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 Depression: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Ivanenko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1988;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Rasskazov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Yarmolyuk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Ivanov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Ancuta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2018;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Tsypukova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2022</a:t>
            </a:r>
            <a:endParaRPr lang="en-GB" sz="2000" u="sng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err="1" smtClean="0">
                <a:latin typeface="Arial" pitchFamily="34" charset="0"/>
                <a:cs typeface="Arial" pitchFamily="34" charset="0"/>
              </a:rPr>
              <a:t>Erkhel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 Lake: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Ancuta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2018</a:t>
            </a:r>
            <a:endParaRPr lang="en-GB" sz="2000" u="sng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err="1" smtClean="0">
                <a:latin typeface="Arial" pitchFamily="34" charset="0"/>
                <a:cs typeface="Arial" pitchFamily="34" charset="0"/>
              </a:rPr>
              <a:t>Khalban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Ancuta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2018</a:t>
            </a:r>
            <a:endParaRPr lang="en-GB" sz="2000" u="sng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err="1" smtClean="0">
                <a:latin typeface="Arial" pitchFamily="34" charset="0"/>
                <a:cs typeface="Arial" pitchFamily="34" charset="0"/>
              </a:rPr>
              <a:t>Hangai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 Dome: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Devyatkin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1973;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Gabuniya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1975;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Devyatkin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Smelov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1980;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Devyatkin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1981;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Saltykovsky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1984;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Ionov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1992;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Enkhtuvshin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1995;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Schlupp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1996; Barry et al., 2003;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Devyatkin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2004;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Yarmolyuk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2007a, 2008, 2015;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Ivanov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Ancuta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2018;</a:t>
            </a:r>
            <a:endParaRPr lang="en-GB" sz="2000" u="sng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Valley of Lakes: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Mellet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1968;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Badamgarav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1973;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Gabuniya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1975;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Devyatkin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Smelov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1980;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Devyatkin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1981;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Gorshkov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1991;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Schlupp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1996;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Devyatkin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2002;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Yarmolyuk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Daxner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Höck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2017;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Ancuta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2018; This study</a:t>
            </a:r>
            <a:endParaRPr lang="en-GB" sz="2000" u="sng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Gobi Altai: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Gabuniya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1975;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Chichagov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1976;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Devyatkin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Smelov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1980;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Samoylov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Kovalenko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1983;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Shuvalov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Nikolaeva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1985;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Gorshkov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1991;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Enkhtuvshin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1995;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Schlupp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1996;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Hankard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2005, 2007a, 2007b;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Yarmolyuk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1995, 2007b, 2015;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Sheldrick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2018;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Togtokh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2019; This study</a:t>
            </a:r>
          </a:p>
        </p:txBody>
      </p:sp>
    </p:spTree>
    <p:extLst>
      <p:ext uri="{BB962C8B-B14F-4D97-AF65-F5344CB8AC3E}">
        <p14:creationId xmlns:p14="http://schemas.microsoft.com/office/powerpoint/2010/main" val="14930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9" y="-2223"/>
            <a:ext cx="11533239" cy="1075243"/>
          </a:xfrm>
        </p:spPr>
        <p:txBody>
          <a:bodyPr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" y="1019175"/>
            <a:ext cx="11972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For the age constraints: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>
                <a:latin typeface="Arial" pitchFamily="34" charset="0"/>
                <a:cs typeface="Arial" pitchFamily="34" charset="0"/>
              </a:rPr>
              <a:t>Gobi </a:t>
            </a:r>
            <a:r>
              <a:rPr lang="en-GB" sz="2000" u="sng" dirty="0" err="1">
                <a:latin typeface="Arial" pitchFamily="34" charset="0"/>
                <a:cs typeface="Arial" pitchFamily="34" charset="0"/>
              </a:rPr>
              <a:t>Tien</a:t>
            </a:r>
            <a:r>
              <a:rPr lang="en-GB" sz="2000" u="sng" dirty="0">
                <a:latin typeface="Arial" pitchFamily="34" charset="0"/>
                <a:cs typeface="Arial" pitchFamily="34" charset="0"/>
              </a:rPr>
              <a:t> Shan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Shuvalov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Nikolaeva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1985; Barry et al., 2003;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Yarmolyuk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1995, 2007b, 2015</a:t>
            </a:r>
            <a:endParaRPr lang="en-GB" sz="2000" u="sng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>
                <a:latin typeface="Arial" pitchFamily="34" charset="0"/>
                <a:cs typeface="Arial" pitchFamily="34" charset="0"/>
              </a:rPr>
              <a:t>Eastern Mongolia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Chichagov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1976;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Enkhtuvshin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, 1995; Dash et al., 2015; Bars et al., 2018;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Yarmolyuk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2019, 2020;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Kuznetsov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et al., 2022</a:t>
            </a:r>
            <a:endParaRPr lang="en-GB" sz="2000" u="sng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GB" sz="2000" u="sng" dirty="0" err="1">
                <a:latin typeface="Arial" pitchFamily="34" charset="0"/>
                <a:cs typeface="Arial" pitchFamily="34" charset="0"/>
              </a:rPr>
              <a:t>Dariganga</a:t>
            </a:r>
            <a:r>
              <a:rPr lang="en-GB" sz="2000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This study</a:t>
            </a:r>
            <a:endParaRPr lang="en-GB" sz="20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1574</TotalTime>
  <Words>688</Words>
  <Application>Microsoft Office PowerPoint</Application>
  <PresentationFormat>Προσαρμογή</PresentationFormat>
  <Paragraphs>34</Paragraphs>
  <Slides>7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Μετρό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References</vt:lpstr>
      <vt:lpstr>References</vt:lpstr>
      <vt:lpstr>References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Unravelling intraplate Cenozoic magmatism in Mongolia: Reflections from the present-day mantle or a legacy from the past?</dc:title>
  <dc:creator>Papadopoulou, Martha</dc:creator>
  <cp:lastModifiedBy>User</cp:lastModifiedBy>
  <cp:revision>86</cp:revision>
  <dcterms:created xsi:type="dcterms:W3CDTF">2020-04-20T16:30:02Z</dcterms:created>
  <dcterms:modified xsi:type="dcterms:W3CDTF">2023-04-23T19:20:55Z</dcterms:modified>
</cp:coreProperties>
</file>