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8" r:id="rId2"/>
    <p:sldId id="310" r:id="rId3"/>
    <p:sldId id="306" r:id="rId4"/>
    <p:sldId id="309" r:id="rId5"/>
    <p:sldId id="289" r:id="rId6"/>
    <p:sldId id="290" r:id="rId7"/>
    <p:sldId id="297" r:id="rId8"/>
    <p:sldId id="299" r:id="rId9"/>
    <p:sldId id="298" r:id="rId10"/>
    <p:sldId id="293" r:id="rId11"/>
    <p:sldId id="294" r:id="rId12"/>
    <p:sldId id="295" r:id="rId13"/>
    <p:sldId id="296" r:id="rId14"/>
    <p:sldId id="307" r:id="rId15"/>
    <p:sldId id="305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97D"/>
    <a:srgbClr val="C4BBBD"/>
    <a:srgbClr val="548235"/>
    <a:srgbClr val="0070C0"/>
    <a:srgbClr val="ED7D31"/>
    <a:srgbClr val="9A0000"/>
    <a:srgbClr val="8FBC8F"/>
    <a:srgbClr val="C00000"/>
    <a:srgbClr val="B1535B"/>
    <a:srgbClr val="BBC0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549B53-86BD-4DCD-A8D6-E1EF23FF4CD2}" v="41" dt="2023-04-24T10:14:44.520"/>
    <p1510:client id="{C02385F3-690C-0F4B-8973-B455C277BF58}" v="6" dt="2023-04-24T03:05:38.0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4694"/>
  </p:normalViewPr>
  <p:slideViewPr>
    <p:cSldViewPr snapToGrid="0">
      <p:cViewPr varScale="1">
        <p:scale>
          <a:sx n="118" d="100"/>
          <a:sy n="118" d="100"/>
        </p:scale>
        <p:origin x="3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e Xingpei" userId="2d9d6a57bd5bad6e" providerId="LiveId" clId="{179A50E2-06E8-465C-8369-CC0F4321EE8C}"/>
    <pc:docChg chg="undo custSel addSld delSld modSld sldOrd modMainMaster modNotesMaster">
      <pc:chgData name="Ye Xingpei" userId="2d9d6a57bd5bad6e" providerId="LiveId" clId="{179A50E2-06E8-465C-8369-CC0F4321EE8C}" dt="2021-01-01T12:26:40.289" v="197" actId="948"/>
      <pc:docMkLst>
        <pc:docMk/>
      </pc:docMkLst>
      <pc:sldChg chg="modSp del mod">
        <pc:chgData name="Ye Xingpei" userId="2d9d6a57bd5bad6e" providerId="LiveId" clId="{179A50E2-06E8-465C-8369-CC0F4321EE8C}" dt="2020-12-26T11:17:16.906" v="125" actId="47"/>
        <pc:sldMkLst>
          <pc:docMk/>
          <pc:sldMk cId="82185155" sldId="256"/>
        </pc:sldMkLst>
        <pc:spChg chg="mod">
          <ac:chgData name="Ye Xingpei" userId="2d9d6a57bd5bad6e" providerId="LiveId" clId="{179A50E2-06E8-465C-8369-CC0F4321EE8C}" dt="2020-12-26T11:11:12.739" v="2"/>
          <ac:spMkLst>
            <pc:docMk/>
            <pc:sldMk cId="82185155" sldId="256"/>
            <ac:spMk id="2" creationId="{5AB61F79-E899-40BD-8585-731D36B91433}"/>
          </ac:spMkLst>
        </pc:spChg>
        <pc:spChg chg="mod">
          <ac:chgData name="Ye Xingpei" userId="2d9d6a57bd5bad6e" providerId="LiveId" clId="{179A50E2-06E8-465C-8369-CC0F4321EE8C}" dt="2020-12-26T11:14:30.041" v="124" actId="20577"/>
          <ac:spMkLst>
            <pc:docMk/>
            <pc:sldMk cId="82185155" sldId="256"/>
            <ac:spMk id="3" creationId="{2C557030-DD18-48CD-AC0C-C67287F7A2B6}"/>
          </ac:spMkLst>
        </pc:spChg>
      </pc:sldChg>
      <pc:sldChg chg="modSp del mod">
        <pc:chgData name="Ye Xingpei" userId="2d9d6a57bd5bad6e" providerId="LiveId" clId="{179A50E2-06E8-465C-8369-CC0F4321EE8C}" dt="2021-01-01T11:57:36.618" v="137" actId="47"/>
        <pc:sldMkLst>
          <pc:docMk/>
          <pc:sldMk cId="3517759686" sldId="257"/>
        </pc:sldMkLst>
        <pc:spChg chg="mod">
          <ac:chgData name="Ye Xingpei" userId="2d9d6a57bd5bad6e" providerId="LiveId" clId="{179A50E2-06E8-465C-8369-CC0F4321EE8C}" dt="2020-12-26T11:11:12.791" v="3" actId="27636"/>
          <ac:spMkLst>
            <pc:docMk/>
            <pc:sldMk cId="3517759686" sldId="257"/>
            <ac:spMk id="5" creationId="{125D9C88-46F5-45A9-ACE1-2EC395C8BC29}"/>
          </ac:spMkLst>
        </pc:spChg>
      </pc:sldChg>
      <pc:sldChg chg="modSp new mod ord">
        <pc:chgData name="Ye Xingpei" userId="2d9d6a57bd5bad6e" providerId="LiveId" clId="{179A50E2-06E8-465C-8369-CC0F4321EE8C}" dt="2020-12-26T12:00:50.640" v="133" actId="20577"/>
        <pc:sldMkLst>
          <pc:docMk/>
          <pc:sldMk cId="3490857550" sldId="258"/>
        </pc:sldMkLst>
        <pc:spChg chg="mod">
          <ac:chgData name="Ye Xingpei" userId="2d9d6a57bd5bad6e" providerId="LiveId" clId="{179A50E2-06E8-465C-8369-CC0F4321EE8C}" dt="2020-12-26T12:00:50.640" v="133" actId="20577"/>
          <ac:spMkLst>
            <pc:docMk/>
            <pc:sldMk cId="3490857550" sldId="258"/>
            <ac:spMk id="2" creationId="{D66A8F01-6FB9-4CFD-BEF2-5061FAC4B6D5}"/>
          </ac:spMkLst>
        </pc:spChg>
      </pc:sldChg>
      <pc:sldChg chg="addSp delSp modSp new del mod">
        <pc:chgData name="Ye Xingpei" userId="2d9d6a57bd5bad6e" providerId="LiveId" clId="{179A50E2-06E8-465C-8369-CC0F4321EE8C}" dt="2021-01-01T11:58:05.506" v="195" actId="47"/>
        <pc:sldMkLst>
          <pc:docMk/>
          <pc:sldMk cId="1015927492" sldId="259"/>
        </pc:sldMkLst>
        <pc:spChg chg="mod">
          <ac:chgData name="Ye Xingpei" userId="2d9d6a57bd5bad6e" providerId="LiveId" clId="{179A50E2-06E8-465C-8369-CC0F4321EE8C}" dt="2021-01-01T11:57:41.485" v="154" actId="20577"/>
          <ac:spMkLst>
            <pc:docMk/>
            <pc:sldMk cId="1015927492" sldId="259"/>
            <ac:spMk id="4" creationId="{908B8A07-B82F-40A3-ACEA-4AC2D6D70F2C}"/>
          </ac:spMkLst>
        </pc:spChg>
        <pc:spChg chg="del mod">
          <ac:chgData name="Ye Xingpei" userId="2d9d6a57bd5bad6e" providerId="LiveId" clId="{179A50E2-06E8-465C-8369-CC0F4321EE8C}" dt="2021-01-01T11:58:02.841" v="194" actId="478"/>
          <ac:spMkLst>
            <pc:docMk/>
            <pc:sldMk cId="1015927492" sldId="259"/>
            <ac:spMk id="6" creationId="{F7EAAB31-5B8F-4E20-B1CD-B5EAE14A84C1}"/>
          </ac:spMkLst>
        </pc:spChg>
        <pc:spChg chg="add del mod">
          <ac:chgData name="Ye Xingpei" userId="2d9d6a57bd5bad6e" providerId="LiveId" clId="{179A50E2-06E8-465C-8369-CC0F4321EE8C}" dt="2021-01-01T11:58:01.787" v="193" actId="478"/>
          <ac:spMkLst>
            <pc:docMk/>
            <pc:sldMk cId="1015927492" sldId="259"/>
            <ac:spMk id="7" creationId="{C502BE2E-E807-4B8C-A75B-676951DC0E3E}"/>
          </ac:spMkLst>
        </pc:spChg>
        <pc:spChg chg="add mod">
          <ac:chgData name="Ye Xingpei" userId="2d9d6a57bd5bad6e" providerId="LiveId" clId="{179A50E2-06E8-465C-8369-CC0F4321EE8C}" dt="2021-01-01T11:58:02.841" v="194" actId="478"/>
          <ac:spMkLst>
            <pc:docMk/>
            <pc:sldMk cId="1015927492" sldId="259"/>
            <ac:spMk id="9" creationId="{1AE04F2C-AEFA-4960-A127-4B723B6885B9}"/>
          </ac:spMkLst>
        </pc:spChg>
      </pc:sldChg>
      <pc:sldChg chg="new">
        <pc:chgData name="Ye Xingpei" userId="2d9d6a57bd5bad6e" providerId="LiveId" clId="{179A50E2-06E8-465C-8369-CC0F4321EE8C}" dt="2021-01-01T11:58:10.013" v="196" actId="680"/>
        <pc:sldMkLst>
          <pc:docMk/>
          <pc:sldMk cId="2233867478" sldId="259"/>
        </pc:sldMkLst>
      </pc:sldChg>
      <pc:sldChg chg="new del">
        <pc:chgData name="Ye Xingpei" userId="2d9d6a57bd5bad6e" providerId="LiveId" clId="{179A50E2-06E8-465C-8369-CC0F4321EE8C}" dt="2020-12-26T12:00:57.156" v="135" actId="47"/>
        <pc:sldMkLst>
          <pc:docMk/>
          <pc:sldMk cId="2239485667" sldId="259"/>
        </pc:sldMkLst>
      </pc:sldChg>
      <pc:sldMasterChg chg="modSp modSldLayout">
        <pc:chgData name="Ye Xingpei" userId="2d9d6a57bd5bad6e" providerId="LiveId" clId="{179A50E2-06E8-465C-8369-CC0F4321EE8C}" dt="2021-01-01T12:26:40.289" v="197" actId="948"/>
        <pc:sldMasterMkLst>
          <pc:docMk/>
          <pc:sldMasterMk cId="284735444" sldId="2147483648"/>
        </pc:sldMasterMkLst>
        <pc:spChg chg="mod">
          <ac:chgData name="Ye Xingpei" userId="2d9d6a57bd5bad6e" providerId="LiveId" clId="{179A50E2-06E8-465C-8369-CC0F4321EE8C}" dt="2020-12-26T11:11:12.739" v="2"/>
          <ac:spMkLst>
            <pc:docMk/>
            <pc:sldMasterMk cId="284735444" sldId="2147483648"/>
            <ac:spMk id="2" creationId="{6E6F336D-D4B8-4E1A-B2BE-1A55380BA00C}"/>
          </ac:spMkLst>
        </pc:spChg>
        <pc:spChg chg="mod">
          <ac:chgData name="Ye Xingpei" userId="2d9d6a57bd5bad6e" providerId="LiveId" clId="{179A50E2-06E8-465C-8369-CC0F4321EE8C}" dt="2020-12-26T11:11:12.739" v="2"/>
          <ac:spMkLst>
            <pc:docMk/>
            <pc:sldMasterMk cId="284735444" sldId="2147483648"/>
            <ac:spMk id="3" creationId="{A86626D6-E337-40D6-921A-CC85F2073CAB}"/>
          </ac:spMkLst>
        </pc:spChg>
        <pc:spChg chg="mod">
          <ac:chgData name="Ye Xingpei" userId="2d9d6a57bd5bad6e" providerId="LiveId" clId="{179A50E2-06E8-465C-8369-CC0F4321EE8C}" dt="2020-12-26T11:11:12.739" v="2"/>
          <ac:spMkLst>
            <pc:docMk/>
            <pc:sldMasterMk cId="284735444" sldId="2147483648"/>
            <ac:spMk id="4" creationId="{176116EF-7D8B-424F-AE32-CBA874938C27}"/>
          </ac:spMkLst>
        </pc:spChg>
        <pc:spChg chg="mod">
          <ac:chgData name="Ye Xingpei" userId="2d9d6a57bd5bad6e" providerId="LiveId" clId="{179A50E2-06E8-465C-8369-CC0F4321EE8C}" dt="2020-12-26T11:11:12.739" v="2"/>
          <ac:spMkLst>
            <pc:docMk/>
            <pc:sldMasterMk cId="284735444" sldId="2147483648"/>
            <ac:spMk id="5" creationId="{2EA9BC89-39FB-47B3-98D2-392771A12628}"/>
          </ac:spMkLst>
        </pc:spChg>
        <pc:spChg chg="mod">
          <ac:chgData name="Ye Xingpei" userId="2d9d6a57bd5bad6e" providerId="LiveId" clId="{179A50E2-06E8-465C-8369-CC0F4321EE8C}" dt="2020-12-26T11:11:12.739" v="2"/>
          <ac:spMkLst>
            <pc:docMk/>
            <pc:sldMasterMk cId="284735444" sldId="2147483648"/>
            <ac:spMk id="6" creationId="{520776C5-59BB-44D6-B0A9-C11200696876}"/>
          </ac:spMkLst>
        </pc:spChg>
        <pc:sldLayoutChg chg="addSp delSp modSp mod">
          <pc:chgData name="Ye Xingpei" userId="2d9d6a57bd5bad6e" providerId="LiveId" clId="{179A50E2-06E8-465C-8369-CC0F4321EE8C}" dt="2020-12-26T11:17:26.285" v="127" actId="207"/>
          <pc:sldLayoutMkLst>
            <pc:docMk/>
            <pc:sldMasterMk cId="284735444" sldId="2147483648"/>
            <pc:sldLayoutMk cId="1806605965" sldId="2147483649"/>
          </pc:sldLayoutMkLst>
          <pc:spChg chg="mod">
            <ac:chgData name="Ye Xingpei" userId="2d9d6a57bd5bad6e" providerId="LiveId" clId="{179A50E2-06E8-465C-8369-CC0F4321EE8C}" dt="2020-12-26T11:17:26.285" v="127" actId="207"/>
            <ac:spMkLst>
              <pc:docMk/>
              <pc:sldMasterMk cId="284735444" sldId="2147483648"/>
              <pc:sldLayoutMk cId="1806605965" sldId="2147483649"/>
              <ac:spMk id="2" creationId="{F68CF709-9A29-4D25-9082-4748DC7F35C5}"/>
            </ac:spMkLst>
          </pc:spChg>
          <pc:spChg chg="mod">
            <ac:chgData name="Ye Xingpei" userId="2d9d6a57bd5bad6e" providerId="LiveId" clId="{179A50E2-06E8-465C-8369-CC0F4321EE8C}" dt="2020-12-26T11:14:14.906" v="109" actId="20577"/>
            <ac:spMkLst>
              <pc:docMk/>
              <pc:sldMasterMk cId="284735444" sldId="2147483648"/>
              <pc:sldLayoutMk cId="1806605965" sldId="2147483649"/>
              <ac:spMk id="3" creationId="{05C1B590-BA36-42FF-A46D-F6472A5B270B}"/>
            </ac:spMkLst>
          </pc:spChg>
          <pc:spChg chg="mod">
            <ac:chgData name="Ye Xingpei" userId="2d9d6a57bd5bad6e" providerId="LiveId" clId="{179A50E2-06E8-465C-8369-CC0F4321EE8C}" dt="2020-12-26T11:11:12.739" v="2"/>
            <ac:spMkLst>
              <pc:docMk/>
              <pc:sldMasterMk cId="284735444" sldId="2147483648"/>
              <pc:sldLayoutMk cId="1806605965" sldId="2147483649"/>
              <ac:spMk id="4" creationId="{91C23A5D-F70A-4B46-8883-7E01E19D6352}"/>
            </ac:spMkLst>
          </pc:spChg>
          <pc:picChg chg="add mod">
            <ac:chgData name="Ye Xingpei" userId="2d9d6a57bd5bad6e" providerId="LiveId" clId="{179A50E2-06E8-465C-8369-CC0F4321EE8C}" dt="2020-12-26T11:12:11.634" v="12" actId="1076"/>
            <ac:picMkLst>
              <pc:docMk/>
              <pc:sldMasterMk cId="284735444" sldId="2147483648"/>
              <pc:sldLayoutMk cId="1806605965" sldId="2147483649"/>
              <ac:picMk id="6" creationId="{1ACADAAD-8248-4D42-ABE4-7F8DA02DD5F2}"/>
            </ac:picMkLst>
          </pc:picChg>
          <pc:picChg chg="add mod">
            <ac:chgData name="Ye Xingpei" userId="2d9d6a57bd5bad6e" providerId="LiveId" clId="{179A50E2-06E8-465C-8369-CC0F4321EE8C}" dt="2020-12-26T11:12:39.242" v="17" actId="1076"/>
            <ac:picMkLst>
              <pc:docMk/>
              <pc:sldMasterMk cId="284735444" sldId="2147483648"/>
              <pc:sldLayoutMk cId="1806605965" sldId="2147483649"/>
              <ac:picMk id="8" creationId="{572AD42F-0CED-4CB6-8BDB-B69D8DF90EE8}"/>
            </ac:picMkLst>
          </pc:picChg>
          <pc:picChg chg="del mod">
            <ac:chgData name="Ye Xingpei" userId="2d9d6a57bd5bad6e" providerId="LiveId" clId="{179A50E2-06E8-465C-8369-CC0F4321EE8C}" dt="2020-12-26T11:11:17.303" v="5" actId="478"/>
            <ac:picMkLst>
              <pc:docMk/>
              <pc:sldMasterMk cId="284735444" sldId="2147483648"/>
              <pc:sldLayoutMk cId="1806605965" sldId="2147483649"/>
              <ac:picMk id="10" creationId="{28E18731-8FE8-4693-BD6A-92BA74B8D9B5}"/>
            </ac:picMkLst>
          </pc:picChg>
          <pc:picChg chg="del mod">
            <ac:chgData name="Ye Xingpei" userId="2d9d6a57bd5bad6e" providerId="LiveId" clId="{179A50E2-06E8-465C-8369-CC0F4321EE8C}" dt="2020-12-26T11:11:16.662" v="4" actId="478"/>
            <ac:picMkLst>
              <pc:docMk/>
              <pc:sldMasterMk cId="284735444" sldId="2147483648"/>
              <pc:sldLayoutMk cId="1806605965" sldId="2147483649"/>
              <ac:picMk id="12" creationId="{50A47E2D-41D3-445D-A833-DB144AF58F21}"/>
            </ac:picMkLst>
          </pc:picChg>
        </pc:sldLayoutChg>
        <pc:sldLayoutChg chg="modSp mod">
          <pc:chgData name="Ye Xingpei" userId="2d9d6a57bd5bad6e" providerId="LiveId" clId="{179A50E2-06E8-465C-8369-CC0F4321EE8C}" dt="2021-01-01T12:26:40.289" v="197" actId="948"/>
          <pc:sldLayoutMkLst>
            <pc:docMk/>
            <pc:sldMasterMk cId="284735444" sldId="2147483648"/>
            <pc:sldLayoutMk cId="3898489544" sldId="2147483650"/>
          </pc:sldLayoutMkLst>
          <pc:spChg chg="mod">
            <ac:chgData name="Ye Xingpei" userId="2d9d6a57bd5bad6e" providerId="LiveId" clId="{179A50E2-06E8-465C-8369-CC0F4321EE8C}" dt="2020-12-26T11:11:12.739" v="2"/>
            <ac:spMkLst>
              <pc:docMk/>
              <pc:sldMasterMk cId="284735444" sldId="2147483648"/>
              <pc:sldLayoutMk cId="3898489544" sldId="2147483650"/>
              <ac:spMk id="2" creationId="{84460C5D-4CC3-4B55-A38F-83D24AEF7312}"/>
            </ac:spMkLst>
          </pc:spChg>
          <pc:spChg chg="mod">
            <ac:chgData name="Ye Xingpei" userId="2d9d6a57bd5bad6e" providerId="LiveId" clId="{179A50E2-06E8-465C-8369-CC0F4321EE8C}" dt="2020-12-26T11:11:12.739" v="2"/>
            <ac:spMkLst>
              <pc:docMk/>
              <pc:sldMasterMk cId="284735444" sldId="2147483648"/>
              <pc:sldLayoutMk cId="3898489544" sldId="2147483650"/>
              <ac:spMk id="15" creationId="{90B02F68-FB8B-4BEE-8780-0611A514971F}"/>
            </ac:spMkLst>
          </pc:spChg>
          <pc:spChg chg="mod">
            <ac:chgData name="Ye Xingpei" userId="2d9d6a57bd5bad6e" providerId="LiveId" clId="{179A50E2-06E8-465C-8369-CC0F4321EE8C}" dt="2021-01-01T11:57:17.915" v="136" actId="948"/>
            <ac:spMkLst>
              <pc:docMk/>
              <pc:sldMasterMk cId="284735444" sldId="2147483648"/>
              <pc:sldLayoutMk cId="3898489544" sldId="2147483650"/>
              <ac:spMk id="16" creationId="{5C8701E5-36C7-4688-9A9F-ABCE9D276577}"/>
            </ac:spMkLst>
          </pc:spChg>
          <pc:spChg chg="mod">
            <ac:chgData name="Ye Xingpei" userId="2d9d6a57bd5bad6e" providerId="LiveId" clId="{179A50E2-06E8-465C-8369-CC0F4321EE8C}" dt="2020-12-26T11:11:12.739" v="2"/>
            <ac:spMkLst>
              <pc:docMk/>
              <pc:sldMasterMk cId="284735444" sldId="2147483648"/>
              <pc:sldLayoutMk cId="3898489544" sldId="2147483650"/>
              <ac:spMk id="23" creationId="{F1FA65FC-0085-456F-A4A0-01875396029A}"/>
            </ac:spMkLst>
          </pc:spChg>
          <pc:spChg chg="mod">
            <ac:chgData name="Ye Xingpei" userId="2d9d6a57bd5bad6e" providerId="LiveId" clId="{179A50E2-06E8-465C-8369-CC0F4321EE8C}" dt="2021-01-01T12:26:40.289" v="197" actId="948"/>
            <ac:spMkLst>
              <pc:docMk/>
              <pc:sldMasterMk cId="284735444" sldId="2147483648"/>
              <pc:sldLayoutMk cId="3898489544" sldId="2147483650"/>
              <ac:spMk id="25" creationId="{ACAAD89B-9481-493F-AAB3-2F7487B485FF}"/>
            </ac:spMkLst>
          </pc:spChg>
        </pc:sldLayoutChg>
      </pc:sldMasterChg>
    </pc:docChg>
  </pc:docChgLst>
  <pc:docChgLst>
    <pc:chgData name="Xingpei Ye" userId="2d9d6a57bd5bad6e" providerId="LiveId" clId="{5E7DA69E-1B6E-B844-A11C-158DDE5983A6}"/>
    <pc:docChg chg="undo custSel modSld">
      <pc:chgData name="Xingpei Ye" userId="2d9d6a57bd5bad6e" providerId="LiveId" clId="{5E7DA69E-1B6E-B844-A11C-158DDE5983A6}" dt="2022-11-22T06:53:58.922" v="271" actId="207"/>
      <pc:docMkLst>
        <pc:docMk/>
      </pc:docMkLst>
      <pc:sldChg chg="modNotesTx">
        <pc:chgData name="Xingpei Ye" userId="2d9d6a57bd5bad6e" providerId="LiveId" clId="{5E7DA69E-1B6E-B844-A11C-158DDE5983A6}" dt="2022-11-22T06:30:16.120" v="262" actId="20577"/>
        <pc:sldMkLst>
          <pc:docMk/>
          <pc:sldMk cId="3490857550" sldId="258"/>
        </pc:sldMkLst>
      </pc:sldChg>
      <pc:sldChg chg="modSp mod modNotesTx">
        <pc:chgData name="Xingpei Ye" userId="2d9d6a57bd5bad6e" providerId="LiveId" clId="{5E7DA69E-1B6E-B844-A11C-158DDE5983A6}" dt="2022-11-22T06:53:58.922" v="271" actId="207"/>
        <pc:sldMkLst>
          <pc:docMk/>
          <pc:sldMk cId="3606803327" sldId="266"/>
        </pc:sldMkLst>
        <pc:spChg chg="mod">
          <ac:chgData name="Xingpei Ye" userId="2d9d6a57bd5bad6e" providerId="LiveId" clId="{5E7DA69E-1B6E-B844-A11C-158DDE5983A6}" dt="2022-11-22T06:53:58.922" v="271" actId="207"/>
          <ac:spMkLst>
            <pc:docMk/>
            <pc:sldMk cId="3606803327" sldId="266"/>
            <ac:spMk id="11" creationId="{D84D87FE-B848-D5AC-5BA6-F9EBE7884F39}"/>
          </ac:spMkLst>
        </pc:spChg>
      </pc:sldChg>
      <pc:sldChg chg="modNotesTx">
        <pc:chgData name="Xingpei Ye" userId="2d9d6a57bd5bad6e" providerId="LiveId" clId="{5E7DA69E-1B6E-B844-A11C-158DDE5983A6}" dt="2022-11-22T01:18:28.929" v="1"/>
        <pc:sldMkLst>
          <pc:docMk/>
          <pc:sldMk cId="3392398748" sldId="286"/>
        </pc:sldMkLst>
      </pc:sldChg>
      <pc:sldChg chg="modNotesTx">
        <pc:chgData name="Xingpei Ye" userId="2d9d6a57bd5bad6e" providerId="LiveId" clId="{5E7DA69E-1B6E-B844-A11C-158DDE5983A6}" dt="2022-11-22T01:39:08.742" v="85" actId="20577"/>
        <pc:sldMkLst>
          <pc:docMk/>
          <pc:sldMk cId="77632290" sldId="287"/>
        </pc:sldMkLst>
      </pc:sldChg>
      <pc:sldChg chg="modNotesTx">
        <pc:chgData name="Xingpei Ye" userId="2d9d6a57bd5bad6e" providerId="LiveId" clId="{5E7DA69E-1B6E-B844-A11C-158DDE5983A6}" dt="2022-11-22T01:40:56.264" v="116" actId="20577"/>
        <pc:sldMkLst>
          <pc:docMk/>
          <pc:sldMk cId="3693636389" sldId="288"/>
        </pc:sldMkLst>
      </pc:sldChg>
      <pc:sldChg chg="modNotesTx">
        <pc:chgData name="Xingpei Ye" userId="2d9d6a57bd5bad6e" providerId="LiveId" clId="{5E7DA69E-1B6E-B844-A11C-158DDE5983A6}" dt="2022-11-22T01:43:59.982" v="118" actId="20577"/>
        <pc:sldMkLst>
          <pc:docMk/>
          <pc:sldMk cId="1320539082" sldId="289"/>
        </pc:sldMkLst>
      </pc:sldChg>
      <pc:sldChg chg="modNotesTx">
        <pc:chgData name="Xingpei Ye" userId="2d9d6a57bd5bad6e" providerId="LiveId" clId="{5E7DA69E-1B6E-B844-A11C-158DDE5983A6}" dt="2022-11-22T01:19:06.855" v="6"/>
        <pc:sldMkLst>
          <pc:docMk/>
          <pc:sldMk cId="3623939690" sldId="290"/>
        </pc:sldMkLst>
      </pc:sldChg>
      <pc:sldChg chg="modNotesTx">
        <pc:chgData name="Xingpei Ye" userId="2d9d6a57bd5bad6e" providerId="LiveId" clId="{5E7DA69E-1B6E-B844-A11C-158DDE5983A6}" dt="2022-11-22T01:21:51.422" v="29" actId="20577"/>
        <pc:sldMkLst>
          <pc:docMk/>
          <pc:sldMk cId="3415112485" sldId="293"/>
        </pc:sldMkLst>
      </pc:sldChg>
      <pc:sldChg chg="modNotesTx">
        <pc:chgData name="Xingpei Ye" userId="2d9d6a57bd5bad6e" providerId="LiveId" clId="{5E7DA69E-1B6E-B844-A11C-158DDE5983A6}" dt="2022-11-22T01:21:55.106" v="30" actId="20577"/>
        <pc:sldMkLst>
          <pc:docMk/>
          <pc:sldMk cId="4170202531" sldId="294"/>
        </pc:sldMkLst>
      </pc:sldChg>
      <pc:sldChg chg="modNotesTx">
        <pc:chgData name="Xingpei Ye" userId="2d9d6a57bd5bad6e" providerId="LiveId" clId="{5E7DA69E-1B6E-B844-A11C-158DDE5983A6}" dt="2022-11-22T01:21:58.096" v="31" actId="20577"/>
        <pc:sldMkLst>
          <pc:docMk/>
          <pc:sldMk cId="2543846383" sldId="295"/>
        </pc:sldMkLst>
      </pc:sldChg>
      <pc:sldChg chg="modNotesTx">
        <pc:chgData name="Xingpei Ye" userId="2d9d6a57bd5bad6e" providerId="LiveId" clId="{5E7DA69E-1B6E-B844-A11C-158DDE5983A6}" dt="2022-11-22T01:38:03.349" v="33" actId="20577"/>
        <pc:sldMkLst>
          <pc:docMk/>
          <pc:sldMk cId="3886348467" sldId="296"/>
        </pc:sldMkLst>
      </pc:sldChg>
      <pc:sldChg chg="modNotesTx">
        <pc:chgData name="Xingpei Ye" userId="2d9d6a57bd5bad6e" providerId="LiveId" clId="{5E7DA69E-1B6E-B844-A11C-158DDE5983A6}" dt="2022-11-22T01:21:37.826" v="25" actId="20577"/>
        <pc:sldMkLst>
          <pc:docMk/>
          <pc:sldMk cId="1424482340" sldId="297"/>
        </pc:sldMkLst>
      </pc:sldChg>
      <pc:sldChg chg="modNotesTx">
        <pc:chgData name="Xingpei Ye" userId="2d9d6a57bd5bad6e" providerId="LiveId" clId="{5E7DA69E-1B6E-B844-A11C-158DDE5983A6}" dt="2022-11-22T01:38:10.296" v="36" actId="20577"/>
        <pc:sldMkLst>
          <pc:docMk/>
          <pc:sldMk cId="3231461688" sldId="298"/>
        </pc:sldMkLst>
      </pc:sldChg>
      <pc:sldChg chg="modNotesTx">
        <pc:chgData name="Xingpei Ye" userId="2d9d6a57bd5bad6e" providerId="LiveId" clId="{5E7DA69E-1B6E-B844-A11C-158DDE5983A6}" dt="2022-11-22T01:19:19.903" v="8"/>
        <pc:sldMkLst>
          <pc:docMk/>
          <pc:sldMk cId="1017817622" sldId="299"/>
        </pc:sldMkLst>
      </pc:sldChg>
    </pc:docChg>
  </pc:docChgLst>
  <pc:docChgLst>
    <pc:chgData name="Ye Xingpei" userId="2d9d6a57bd5bad6e" providerId="LiveId" clId="{E980575A-B5B8-44A8-B834-A626B96E3B95}"/>
    <pc:docChg chg="undo redo custSel addSld delSld modSld modMainMaster">
      <pc:chgData name="Ye Xingpei" userId="2d9d6a57bd5bad6e" providerId="LiveId" clId="{E980575A-B5B8-44A8-B834-A626B96E3B95}" dt="2021-05-18T08:43:59.990" v="104" actId="1076"/>
      <pc:docMkLst>
        <pc:docMk/>
      </pc:docMkLst>
      <pc:sldChg chg="modSp mod">
        <pc:chgData name="Ye Xingpei" userId="2d9d6a57bd5bad6e" providerId="LiveId" clId="{E980575A-B5B8-44A8-B834-A626B96E3B95}" dt="2021-05-18T08:41:42.377" v="54" actId="403"/>
        <pc:sldMkLst>
          <pc:docMk/>
          <pc:sldMk cId="2233867478" sldId="259"/>
        </pc:sldMkLst>
        <pc:spChg chg="mod">
          <ac:chgData name="Ye Xingpei" userId="2d9d6a57bd5bad6e" providerId="LiveId" clId="{E980575A-B5B8-44A8-B834-A626B96E3B95}" dt="2021-05-18T08:41:42.377" v="54" actId="403"/>
          <ac:spMkLst>
            <pc:docMk/>
            <pc:sldMk cId="2233867478" sldId="259"/>
            <ac:spMk id="3" creationId="{96B4DD77-46A5-4079-96A0-FC23A7C6CC61}"/>
          </ac:spMkLst>
        </pc:spChg>
      </pc:sldChg>
      <pc:sldChg chg="new del">
        <pc:chgData name="Ye Xingpei" userId="2d9d6a57bd5bad6e" providerId="LiveId" clId="{E980575A-B5B8-44A8-B834-A626B96E3B95}" dt="2021-05-18T08:42:06.171" v="61" actId="680"/>
        <pc:sldMkLst>
          <pc:docMk/>
          <pc:sldMk cId="830088869" sldId="260"/>
        </pc:sldMkLst>
      </pc:sldChg>
      <pc:sldMasterChg chg="modSldLayout">
        <pc:chgData name="Ye Xingpei" userId="2d9d6a57bd5bad6e" providerId="LiveId" clId="{E980575A-B5B8-44A8-B834-A626B96E3B95}" dt="2021-05-18T08:43:59.990" v="104" actId="1076"/>
        <pc:sldMasterMkLst>
          <pc:docMk/>
          <pc:sldMasterMk cId="284735444" sldId="2147483648"/>
        </pc:sldMasterMkLst>
        <pc:sldLayoutChg chg="modSp mod">
          <pc:chgData name="Ye Xingpei" userId="2d9d6a57bd5bad6e" providerId="LiveId" clId="{E980575A-B5B8-44A8-B834-A626B96E3B95}" dt="2021-05-18T08:43:59.990" v="104" actId="1076"/>
          <pc:sldLayoutMkLst>
            <pc:docMk/>
            <pc:sldMasterMk cId="284735444" sldId="2147483648"/>
            <pc:sldLayoutMk cId="1806605965" sldId="2147483649"/>
          </pc:sldLayoutMkLst>
          <pc:spChg chg="mod">
            <ac:chgData name="Ye Xingpei" userId="2d9d6a57bd5bad6e" providerId="LiveId" clId="{E980575A-B5B8-44A8-B834-A626B96E3B95}" dt="2021-05-18T08:43:59.990" v="104" actId="1076"/>
            <ac:spMkLst>
              <pc:docMk/>
              <pc:sldMasterMk cId="284735444" sldId="2147483648"/>
              <pc:sldLayoutMk cId="1806605965" sldId="2147483649"/>
              <ac:spMk id="4" creationId="{91C23A5D-F70A-4B46-8883-7E01E19D6352}"/>
            </ac:spMkLst>
          </pc:spChg>
          <pc:picChg chg="mod">
            <ac:chgData name="Ye Xingpei" userId="2d9d6a57bd5bad6e" providerId="LiveId" clId="{E980575A-B5B8-44A8-B834-A626B96E3B95}" dt="2021-05-18T08:40:28.840" v="48" actId="1037"/>
            <ac:picMkLst>
              <pc:docMk/>
              <pc:sldMasterMk cId="284735444" sldId="2147483648"/>
              <pc:sldLayoutMk cId="1806605965" sldId="2147483649"/>
              <ac:picMk id="6" creationId="{1ACADAAD-8248-4D42-ABE4-7F8DA02DD5F2}"/>
            </ac:picMkLst>
          </pc:picChg>
          <pc:picChg chg="mod">
            <ac:chgData name="Ye Xingpei" userId="2d9d6a57bd5bad6e" providerId="LiveId" clId="{E980575A-B5B8-44A8-B834-A626B96E3B95}" dt="2021-05-18T08:43:53.093" v="103" actId="1037"/>
            <ac:picMkLst>
              <pc:docMk/>
              <pc:sldMasterMk cId="284735444" sldId="2147483648"/>
              <pc:sldLayoutMk cId="1806605965" sldId="2147483649"/>
              <ac:picMk id="8" creationId="{572AD42F-0CED-4CB6-8BDB-B69D8DF90EE8}"/>
            </ac:picMkLst>
          </pc:picChg>
        </pc:sldLayoutChg>
        <pc:sldLayoutChg chg="addSp modSp mod">
          <pc:chgData name="Ye Xingpei" userId="2d9d6a57bd5bad6e" providerId="LiveId" clId="{E980575A-B5B8-44A8-B834-A626B96E3B95}" dt="2021-05-18T08:42:20.154" v="77" actId="1038"/>
          <pc:sldLayoutMkLst>
            <pc:docMk/>
            <pc:sldMasterMk cId="284735444" sldId="2147483648"/>
            <pc:sldLayoutMk cId="3898489544" sldId="2147483650"/>
          </pc:sldLayoutMkLst>
          <pc:spChg chg="add mod">
            <ac:chgData name="Ye Xingpei" userId="2d9d6a57bd5bad6e" providerId="LiveId" clId="{E980575A-B5B8-44A8-B834-A626B96E3B95}" dt="2021-05-18T08:26:33.261" v="13" actId="164"/>
            <ac:spMkLst>
              <pc:docMk/>
              <pc:sldMasterMk cId="284735444" sldId="2147483648"/>
              <pc:sldLayoutMk cId="3898489544" sldId="2147483650"/>
              <ac:spMk id="3" creationId="{2E7BB89A-3A82-496C-9F4B-4F7AD17CFD76}"/>
            </ac:spMkLst>
          </pc:spChg>
          <pc:spChg chg="add mod">
            <ac:chgData name="Ye Xingpei" userId="2d9d6a57bd5bad6e" providerId="LiveId" clId="{E980575A-B5B8-44A8-B834-A626B96E3B95}" dt="2021-05-18T08:40:09.051" v="40" actId="207"/>
            <ac:spMkLst>
              <pc:docMk/>
              <pc:sldMasterMk cId="284735444" sldId="2147483648"/>
              <pc:sldLayoutMk cId="3898489544" sldId="2147483650"/>
              <ac:spMk id="8" creationId="{3B442D99-F453-425F-B795-FA419B679117}"/>
            </ac:spMkLst>
          </pc:spChg>
          <pc:spChg chg="mod">
            <ac:chgData name="Ye Xingpei" userId="2d9d6a57bd5bad6e" providerId="LiveId" clId="{E980575A-B5B8-44A8-B834-A626B96E3B95}" dt="2021-05-18T08:42:20.154" v="77" actId="1038"/>
            <ac:spMkLst>
              <pc:docMk/>
              <pc:sldMasterMk cId="284735444" sldId="2147483648"/>
              <pc:sldLayoutMk cId="3898489544" sldId="2147483650"/>
              <ac:spMk id="15" creationId="{90B02F68-FB8B-4BEE-8780-0611A514971F}"/>
            </ac:spMkLst>
          </pc:spChg>
          <pc:grpChg chg="add mod">
            <ac:chgData name="Ye Xingpei" userId="2d9d6a57bd5bad6e" providerId="LiveId" clId="{E980575A-B5B8-44A8-B834-A626B96E3B95}" dt="2021-05-18T08:27:17.640" v="15" actId="14100"/>
            <ac:grpSpMkLst>
              <pc:docMk/>
              <pc:sldMasterMk cId="284735444" sldId="2147483648"/>
              <pc:sldLayoutMk cId="3898489544" sldId="2147483650"/>
              <ac:grpSpMk id="4" creationId="{2BE63B83-80D0-43F4-9EB3-A0AE3E915303}"/>
            </ac:grpSpMkLst>
          </pc:grpChg>
        </pc:sldLayoutChg>
      </pc:sldMasterChg>
    </pc:docChg>
  </pc:docChgLst>
  <pc:docChgLst>
    <pc:chgData name="Ye Xingpei" userId="2d9d6a57bd5bad6e" providerId="LiveId" clId="{9C4FDC95-7357-4354-9648-21E6D711DDF5}"/>
    <pc:docChg chg="undo custSel addSld delSld modSld sldOrd modMainMaster">
      <pc:chgData name="Ye Xingpei" userId="2d9d6a57bd5bad6e" providerId="LiveId" clId="{9C4FDC95-7357-4354-9648-21E6D711DDF5}" dt="2022-09-15T04:53:20.374" v="26865" actId="1076"/>
      <pc:docMkLst>
        <pc:docMk/>
      </pc:docMkLst>
      <pc:sldChg chg="addSp delSp modSp mod">
        <pc:chgData name="Ye Xingpei" userId="2d9d6a57bd5bad6e" providerId="LiveId" clId="{9C4FDC95-7357-4354-9648-21E6D711DDF5}" dt="2022-09-08T02:31:37.402" v="6562" actId="20577"/>
        <pc:sldMkLst>
          <pc:docMk/>
          <pc:sldMk cId="3490857550" sldId="258"/>
        </pc:sldMkLst>
        <pc:spChg chg="mod">
          <ac:chgData name="Ye Xingpei" userId="2d9d6a57bd5bad6e" providerId="LiveId" clId="{9C4FDC95-7357-4354-9648-21E6D711DDF5}" dt="2022-09-08T02:31:37.402" v="6562" actId="20577"/>
          <ac:spMkLst>
            <pc:docMk/>
            <pc:sldMk cId="3490857550" sldId="258"/>
            <ac:spMk id="2" creationId="{D66A8F01-6FB9-4CFD-BEF2-5061FAC4B6D5}"/>
          </ac:spMkLst>
        </pc:spChg>
        <pc:spChg chg="del">
          <ac:chgData name="Ye Xingpei" userId="2d9d6a57bd5bad6e" providerId="LiveId" clId="{9C4FDC95-7357-4354-9648-21E6D711DDF5}" dt="2022-09-07T01:01:13.554" v="22" actId="478"/>
          <ac:spMkLst>
            <pc:docMk/>
            <pc:sldMk cId="3490857550" sldId="258"/>
            <ac:spMk id="3" creationId="{CFFF8F28-01A4-40C4-B644-6AFA70AE12C5}"/>
          </ac:spMkLst>
        </pc:spChg>
        <pc:spChg chg="del">
          <ac:chgData name="Ye Xingpei" userId="2d9d6a57bd5bad6e" providerId="LiveId" clId="{9C4FDC95-7357-4354-9648-21E6D711DDF5}" dt="2022-09-07T01:03:06.967" v="71" actId="478"/>
          <ac:spMkLst>
            <pc:docMk/>
            <pc:sldMk cId="3490857550" sldId="258"/>
            <ac:spMk id="4" creationId="{56342DD9-39B6-424A-9027-DFFA73DBB852}"/>
          </ac:spMkLst>
        </pc:spChg>
        <pc:spChg chg="add mod">
          <ac:chgData name="Ye Xingpei" userId="2d9d6a57bd5bad6e" providerId="LiveId" clId="{9C4FDC95-7357-4354-9648-21E6D711DDF5}" dt="2022-09-07T05:37:49.552" v="4426" actId="207"/>
          <ac:spMkLst>
            <pc:docMk/>
            <pc:sldMk cId="3490857550" sldId="258"/>
            <ac:spMk id="5" creationId="{319D13B6-B167-DB1E-8A73-69ED76BD9797}"/>
          </ac:spMkLst>
        </pc:spChg>
        <pc:spChg chg="add mod">
          <ac:chgData name="Ye Xingpei" userId="2d9d6a57bd5bad6e" providerId="LiveId" clId="{9C4FDC95-7357-4354-9648-21E6D711DDF5}" dt="2022-09-07T05:37:45.306" v="4425" actId="207"/>
          <ac:spMkLst>
            <pc:docMk/>
            <pc:sldMk cId="3490857550" sldId="258"/>
            <ac:spMk id="6" creationId="{599C9558-0AF5-357A-1A64-C4850C36227C}"/>
          </ac:spMkLst>
        </pc:spChg>
        <pc:spChg chg="add mod">
          <ac:chgData name="Ye Xingpei" userId="2d9d6a57bd5bad6e" providerId="LiveId" clId="{9C4FDC95-7357-4354-9648-21E6D711DDF5}" dt="2022-09-07T01:25:34.568" v="802" actId="14100"/>
          <ac:spMkLst>
            <pc:docMk/>
            <pc:sldMk cId="3490857550" sldId="258"/>
            <ac:spMk id="8" creationId="{80BBCD08-56ED-11B9-B36B-9150265F85A3}"/>
          </ac:spMkLst>
        </pc:spChg>
        <pc:spChg chg="add mod">
          <ac:chgData name="Ye Xingpei" userId="2d9d6a57bd5bad6e" providerId="LiveId" clId="{9C4FDC95-7357-4354-9648-21E6D711DDF5}" dt="2022-09-07T01:25:00.395" v="800" actId="1076"/>
          <ac:spMkLst>
            <pc:docMk/>
            <pc:sldMk cId="3490857550" sldId="258"/>
            <ac:spMk id="10" creationId="{C37295E2-D5D6-7463-B791-69EA1ADFEE6B}"/>
          </ac:spMkLst>
        </pc:spChg>
        <pc:grpChg chg="add mod">
          <ac:chgData name="Ye Xingpei" userId="2d9d6a57bd5bad6e" providerId="LiveId" clId="{9C4FDC95-7357-4354-9648-21E6D711DDF5}" dt="2022-09-07T02:46:43.549" v="2660" actId="1036"/>
          <ac:grpSpMkLst>
            <pc:docMk/>
            <pc:sldMk cId="3490857550" sldId="258"/>
            <ac:grpSpMk id="11" creationId="{1D487C9B-3729-94F1-1EDF-E83CCC3C6964}"/>
          </ac:grpSpMkLst>
        </pc:grpChg>
      </pc:sldChg>
      <pc:sldChg chg="delSp modSp del mod">
        <pc:chgData name="Ye Xingpei" userId="2d9d6a57bd5bad6e" providerId="LiveId" clId="{9C4FDC95-7357-4354-9648-21E6D711DDF5}" dt="2022-09-12T13:50:37.970" v="21422" actId="47"/>
        <pc:sldMkLst>
          <pc:docMk/>
          <pc:sldMk cId="2233867478" sldId="259"/>
        </pc:sldMkLst>
        <pc:spChg chg="mod">
          <ac:chgData name="Ye Xingpei" userId="2d9d6a57bd5bad6e" providerId="LiveId" clId="{9C4FDC95-7357-4354-9648-21E6D711DDF5}" dt="2022-09-08T02:30:43.826" v="6556" actId="20577"/>
          <ac:spMkLst>
            <pc:docMk/>
            <pc:sldMk cId="2233867478" sldId="259"/>
            <ac:spMk id="2" creationId="{CA7754FC-6243-4372-9B03-C337C71AAFC0}"/>
          </ac:spMkLst>
        </pc:spChg>
        <pc:spChg chg="mod">
          <ac:chgData name="Ye Xingpei" userId="2d9d6a57bd5bad6e" providerId="LiveId" clId="{9C4FDC95-7357-4354-9648-21E6D711DDF5}" dt="2022-09-07T01:26:26.783" v="834" actId="20577"/>
          <ac:spMkLst>
            <pc:docMk/>
            <pc:sldMk cId="2233867478" sldId="259"/>
            <ac:spMk id="4" creationId="{C5B3132B-50E3-402A-B07D-B74310E8097F}"/>
          </ac:spMkLst>
        </pc:spChg>
        <pc:spChg chg="del">
          <ac:chgData name="Ye Xingpei" userId="2d9d6a57bd5bad6e" providerId="LiveId" clId="{9C4FDC95-7357-4354-9648-21E6D711DDF5}" dt="2022-09-07T01:05:31.044" v="131" actId="478"/>
          <ac:spMkLst>
            <pc:docMk/>
            <pc:sldMk cId="2233867478" sldId="259"/>
            <ac:spMk id="5" creationId="{330CB89F-2296-40AF-960B-27011885F981}"/>
          </ac:spMkLst>
        </pc:spChg>
        <pc:spChg chg="del">
          <ac:chgData name="Ye Xingpei" userId="2d9d6a57bd5bad6e" providerId="LiveId" clId="{9C4FDC95-7357-4354-9648-21E6D711DDF5}" dt="2022-09-07T01:05:30.073" v="130" actId="478"/>
          <ac:spMkLst>
            <pc:docMk/>
            <pc:sldMk cId="2233867478" sldId="259"/>
            <ac:spMk id="6" creationId="{83940805-EE88-402F-96BC-CA3A1841A316}"/>
          </ac:spMkLst>
        </pc:spChg>
      </pc:sldChg>
      <pc:sldChg chg="delSp modSp new del mod ord">
        <pc:chgData name="Ye Xingpei" userId="2d9d6a57bd5bad6e" providerId="LiveId" clId="{9C4FDC95-7357-4354-9648-21E6D711DDF5}" dt="2022-09-12T13:50:39.359" v="21423" actId="47"/>
        <pc:sldMkLst>
          <pc:docMk/>
          <pc:sldMk cId="1776512716" sldId="260"/>
        </pc:sldMkLst>
        <pc:spChg chg="mod">
          <ac:chgData name="Ye Xingpei" userId="2d9d6a57bd5bad6e" providerId="LiveId" clId="{9C4FDC95-7357-4354-9648-21E6D711DDF5}" dt="2022-09-07T01:06:44.096" v="165" actId="20577"/>
          <ac:spMkLst>
            <pc:docMk/>
            <pc:sldMk cId="1776512716" sldId="260"/>
            <ac:spMk id="2" creationId="{D98D3425-A1D1-B777-4BE4-B5EE9454BF18}"/>
          </ac:spMkLst>
        </pc:spChg>
        <pc:spChg chg="mod">
          <ac:chgData name="Ye Xingpei" userId="2d9d6a57bd5bad6e" providerId="LiveId" clId="{9C4FDC95-7357-4354-9648-21E6D711DDF5}" dt="2022-09-09T01:58:38.109" v="8528" actId="20577"/>
          <ac:spMkLst>
            <pc:docMk/>
            <pc:sldMk cId="1776512716" sldId="260"/>
            <ac:spMk id="4" creationId="{77DAE85A-C242-B720-C62B-4AF12BF5325A}"/>
          </ac:spMkLst>
        </pc:spChg>
        <pc:spChg chg="del">
          <ac:chgData name="Ye Xingpei" userId="2d9d6a57bd5bad6e" providerId="LiveId" clId="{9C4FDC95-7357-4354-9648-21E6D711DDF5}" dt="2022-09-08T02:05:11.878" v="6255" actId="478"/>
          <ac:spMkLst>
            <pc:docMk/>
            <pc:sldMk cId="1776512716" sldId="260"/>
            <ac:spMk id="5" creationId="{DD271C4E-880B-336B-5D56-000AFB0DEEC2}"/>
          </ac:spMkLst>
        </pc:spChg>
        <pc:spChg chg="del">
          <ac:chgData name="Ye Xingpei" userId="2d9d6a57bd5bad6e" providerId="LiveId" clId="{9C4FDC95-7357-4354-9648-21E6D711DDF5}" dt="2022-09-08T02:29:05.979" v="6531" actId="478"/>
          <ac:spMkLst>
            <pc:docMk/>
            <pc:sldMk cId="1776512716" sldId="260"/>
            <ac:spMk id="6" creationId="{59270325-C1E2-B1A0-E64D-5577E52B508D}"/>
          </ac:spMkLst>
        </pc:spChg>
      </pc:sldChg>
      <pc:sldChg chg="addSp delSp modSp new mod modAnim">
        <pc:chgData name="Ye Xingpei" userId="2d9d6a57bd5bad6e" providerId="LiveId" clId="{9C4FDC95-7357-4354-9648-21E6D711DDF5}" dt="2022-09-12T13:05:45.733" v="20371" actId="207"/>
        <pc:sldMkLst>
          <pc:docMk/>
          <pc:sldMk cId="529842887" sldId="261"/>
        </pc:sldMkLst>
        <pc:spChg chg="mod">
          <ac:chgData name="Ye Xingpei" userId="2d9d6a57bd5bad6e" providerId="LiveId" clId="{9C4FDC95-7357-4354-9648-21E6D711DDF5}" dt="2022-09-12T02:35:28.240" v="17581" actId="20577"/>
          <ac:spMkLst>
            <pc:docMk/>
            <pc:sldMk cId="529842887" sldId="261"/>
            <ac:spMk id="2" creationId="{561AC04E-19AB-4E26-A4EB-985EB1CA05CC}"/>
          </ac:spMkLst>
        </pc:spChg>
        <pc:spChg chg="add del">
          <ac:chgData name="Ye Xingpei" userId="2d9d6a57bd5bad6e" providerId="LiveId" clId="{9C4FDC95-7357-4354-9648-21E6D711DDF5}" dt="2022-09-12T02:35:34.832" v="17582" actId="478"/>
          <ac:spMkLst>
            <pc:docMk/>
            <pc:sldMk cId="529842887" sldId="261"/>
            <ac:spMk id="4" creationId="{12834FF9-9D5A-CFFE-810C-0734FE03BCD8}"/>
          </ac:spMkLst>
        </pc:spChg>
        <pc:spChg chg="add del">
          <ac:chgData name="Ye Xingpei" userId="2d9d6a57bd5bad6e" providerId="LiveId" clId="{9C4FDC95-7357-4354-9648-21E6D711DDF5}" dt="2022-09-12T02:35:34.832" v="17582" actId="478"/>
          <ac:spMkLst>
            <pc:docMk/>
            <pc:sldMk cId="529842887" sldId="261"/>
            <ac:spMk id="5" creationId="{16078AB9-8A03-DD36-44B7-5706DA78FAC8}"/>
          </ac:spMkLst>
        </pc:spChg>
        <pc:spChg chg="add mod">
          <ac:chgData name="Ye Xingpei" userId="2d9d6a57bd5bad6e" providerId="LiveId" clId="{9C4FDC95-7357-4354-9648-21E6D711DDF5}" dt="2022-09-12T09:02:36.199" v="19334" actId="1036"/>
          <ac:spMkLst>
            <pc:docMk/>
            <pc:sldMk cId="529842887" sldId="261"/>
            <ac:spMk id="5" creationId="{4DB1A647-6D57-DA7F-BAF4-81338D3B8A06}"/>
          </ac:spMkLst>
        </pc:spChg>
        <pc:spChg chg="add del">
          <ac:chgData name="Ye Xingpei" userId="2d9d6a57bd5bad6e" providerId="LiveId" clId="{9C4FDC95-7357-4354-9648-21E6D711DDF5}" dt="2022-09-12T02:35:34.832" v="17582" actId="478"/>
          <ac:spMkLst>
            <pc:docMk/>
            <pc:sldMk cId="529842887" sldId="261"/>
            <ac:spMk id="6" creationId="{96CAC13B-C69D-CA48-F89A-354849AE1BD3}"/>
          </ac:spMkLst>
        </pc:spChg>
        <pc:spChg chg="add del">
          <ac:chgData name="Ye Xingpei" userId="2d9d6a57bd5bad6e" providerId="LiveId" clId="{9C4FDC95-7357-4354-9648-21E6D711DDF5}" dt="2022-09-12T00:58:10.969" v="15674" actId="22"/>
          <ac:spMkLst>
            <pc:docMk/>
            <pc:sldMk cId="529842887" sldId="261"/>
            <ac:spMk id="8" creationId="{29B8A6EC-B922-44E7-E7C0-9195FC9C4205}"/>
          </ac:spMkLst>
        </pc:spChg>
        <pc:spChg chg="add mod">
          <ac:chgData name="Ye Xingpei" userId="2d9d6a57bd5bad6e" providerId="LiveId" clId="{9C4FDC95-7357-4354-9648-21E6D711DDF5}" dt="2022-09-12T08:59:35.040" v="19160" actId="1076"/>
          <ac:spMkLst>
            <pc:docMk/>
            <pc:sldMk cId="529842887" sldId="261"/>
            <ac:spMk id="11" creationId="{B40FC2A9-D993-69E5-1E68-2A97F9283B77}"/>
          </ac:spMkLst>
        </pc:spChg>
        <pc:spChg chg="add del mod">
          <ac:chgData name="Ye Xingpei" userId="2d9d6a57bd5bad6e" providerId="LiveId" clId="{9C4FDC95-7357-4354-9648-21E6D711DDF5}" dt="2022-09-12T08:59:50.333" v="19165"/>
          <ac:spMkLst>
            <pc:docMk/>
            <pc:sldMk cId="529842887" sldId="261"/>
            <ac:spMk id="14" creationId="{D5635A29-04B8-9E18-A14F-597256151FC6}"/>
          </ac:spMkLst>
        </pc:spChg>
        <pc:spChg chg="add del mod">
          <ac:chgData name="Ye Xingpei" userId="2d9d6a57bd5bad6e" providerId="LiveId" clId="{9C4FDC95-7357-4354-9648-21E6D711DDF5}" dt="2022-09-12T09:00:10.459" v="19176" actId="478"/>
          <ac:spMkLst>
            <pc:docMk/>
            <pc:sldMk cId="529842887" sldId="261"/>
            <ac:spMk id="15" creationId="{5DEFB94C-7D41-BEC2-ED42-38B878830C02}"/>
          </ac:spMkLst>
        </pc:spChg>
        <pc:spChg chg="add del mod">
          <ac:chgData name="Ye Xingpei" userId="2d9d6a57bd5bad6e" providerId="LiveId" clId="{9C4FDC95-7357-4354-9648-21E6D711DDF5}" dt="2022-09-12T09:00:07.013" v="19175" actId="478"/>
          <ac:spMkLst>
            <pc:docMk/>
            <pc:sldMk cId="529842887" sldId="261"/>
            <ac:spMk id="16" creationId="{96A90D60-8F64-16A1-0BFD-F755C814119C}"/>
          </ac:spMkLst>
        </pc:spChg>
        <pc:spChg chg="add del mod">
          <ac:chgData name="Ye Xingpei" userId="2d9d6a57bd5bad6e" providerId="LiveId" clId="{9C4FDC95-7357-4354-9648-21E6D711DDF5}" dt="2022-09-12T09:01:07.838" v="19215" actId="478"/>
          <ac:spMkLst>
            <pc:docMk/>
            <pc:sldMk cId="529842887" sldId="261"/>
            <ac:spMk id="18" creationId="{4EEA368B-3AEB-AC08-F84B-DE3DEF3A1484}"/>
          </ac:spMkLst>
        </pc:spChg>
        <pc:spChg chg="add mod">
          <ac:chgData name="Ye Xingpei" userId="2d9d6a57bd5bad6e" providerId="LiveId" clId="{9C4FDC95-7357-4354-9648-21E6D711DDF5}" dt="2022-09-12T08:29:28.212" v="18450" actId="404"/>
          <ac:spMkLst>
            <pc:docMk/>
            <pc:sldMk cId="529842887" sldId="261"/>
            <ac:spMk id="23" creationId="{899C758B-1381-869C-6E23-C5CFB91CB58D}"/>
          </ac:spMkLst>
        </pc:spChg>
        <pc:spChg chg="add mod">
          <ac:chgData name="Ye Xingpei" userId="2d9d6a57bd5bad6e" providerId="LiveId" clId="{9C4FDC95-7357-4354-9648-21E6D711DDF5}" dt="2022-09-12T09:01:00.484" v="19214" actId="164"/>
          <ac:spMkLst>
            <pc:docMk/>
            <pc:sldMk cId="529842887" sldId="261"/>
            <ac:spMk id="24" creationId="{11C3B944-1225-334C-365B-2A5241CC07D2}"/>
          </ac:spMkLst>
        </pc:spChg>
        <pc:spChg chg="add mod">
          <ac:chgData name="Ye Xingpei" userId="2d9d6a57bd5bad6e" providerId="LiveId" clId="{9C4FDC95-7357-4354-9648-21E6D711DDF5}" dt="2022-09-12T08:51:37.820" v="18947" actId="1076"/>
          <ac:spMkLst>
            <pc:docMk/>
            <pc:sldMk cId="529842887" sldId="261"/>
            <ac:spMk id="25" creationId="{A23448FC-CBC4-DDCA-86EC-77825AA2DD47}"/>
          </ac:spMkLst>
        </pc:spChg>
        <pc:spChg chg="add mod">
          <ac:chgData name="Ye Xingpei" userId="2d9d6a57bd5bad6e" providerId="LiveId" clId="{9C4FDC95-7357-4354-9648-21E6D711DDF5}" dt="2022-09-12T08:53:08.903" v="18977" actId="20577"/>
          <ac:spMkLst>
            <pc:docMk/>
            <pc:sldMk cId="529842887" sldId="261"/>
            <ac:spMk id="27" creationId="{FD26CA50-DC0E-E288-59B1-7980F460540A}"/>
          </ac:spMkLst>
        </pc:spChg>
        <pc:spChg chg="add del mod">
          <ac:chgData name="Ye Xingpei" userId="2d9d6a57bd5bad6e" providerId="LiveId" clId="{9C4FDC95-7357-4354-9648-21E6D711DDF5}" dt="2022-09-12T08:25:35.908" v="18363"/>
          <ac:spMkLst>
            <pc:docMk/>
            <pc:sldMk cId="529842887" sldId="261"/>
            <ac:spMk id="28" creationId="{AB88E521-3598-08B8-FCF0-9BC4334679D4}"/>
          </ac:spMkLst>
        </pc:spChg>
        <pc:spChg chg="add mod">
          <ac:chgData name="Ye Xingpei" userId="2d9d6a57bd5bad6e" providerId="LiveId" clId="{9C4FDC95-7357-4354-9648-21E6D711DDF5}" dt="2022-09-12T09:01:41.208" v="19236" actId="1076"/>
          <ac:spMkLst>
            <pc:docMk/>
            <pc:sldMk cId="529842887" sldId="261"/>
            <ac:spMk id="31" creationId="{F031858F-6330-20D0-0E25-292EF9CCE4B0}"/>
          </ac:spMkLst>
        </pc:spChg>
        <pc:spChg chg="add mod">
          <ac:chgData name="Ye Xingpei" userId="2d9d6a57bd5bad6e" providerId="LiveId" clId="{9C4FDC95-7357-4354-9648-21E6D711DDF5}" dt="2022-09-12T13:05:45.733" v="20371" actId="207"/>
          <ac:spMkLst>
            <pc:docMk/>
            <pc:sldMk cId="529842887" sldId="261"/>
            <ac:spMk id="34" creationId="{45734E9D-98F8-6DBB-F488-DCE87B489A44}"/>
          </ac:spMkLst>
        </pc:spChg>
        <pc:spChg chg="add del mod">
          <ac:chgData name="Ye Xingpei" userId="2d9d6a57bd5bad6e" providerId="LiveId" clId="{9C4FDC95-7357-4354-9648-21E6D711DDF5}" dt="2022-09-12T08:42:54.051" v="18779" actId="478"/>
          <ac:spMkLst>
            <pc:docMk/>
            <pc:sldMk cId="529842887" sldId="261"/>
            <ac:spMk id="34" creationId="{9A8015E6-3BB4-2E46-C808-AC23C6589E0B}"/>
          </ac:spMkLst>
        </pc:spChg>
        <pc:spChg chg="add del mod topLvl">
          <ac:chgData name="Ye Xingpei" userId="2d9d6a57bd5bad6e" providerId="LiveId" clId="{9C4FDC95-7357-4354-9648-21E6D711DDF5}" dt="2022-09-12T08:43:18.303" v="18806" actId="478"/>
          <ac:spMkLst>
            <pc:docMk/>
            <pc:sldMk cId="529842887" sldId="261"/>
            <ac:spMk id="36" creationId="{2FBCE1CB-2B54-2AB9-1311-0F88EE067DA0}"/>
          </ac:spMkLst>
        </pc:spChg>
        <pc:spChg chg="add mod">
          <ac:chgData name="Ye Xingpei" userId="2d9d6a57bd5bad6e" providerId="LiveId" clId="{9C4FDC95-7357-4354-9648-21E6D711DDF5}" dt="2022-09-12T09:01:45.585" v="19242" actId="20577"/>
          <ac:spMkLst>
            <pc:docMk/>
            <pc:sldMk cId="529842887" sldId="261"/>
            <ac:spMk id="38" creationId="{3A4BDE91-1212-B4BA-BFCA-8B2BDD895830}"/>
          </ac:spMkLst>
        </pc:spChg>
        <pc:spChg chg="add mod">
          <ac:chgData name="Ye Xingpei" userId="2d9d6a57bd5bad6e" providerId="LiveId" clId="{9C4FDC95-7357-4354-9648-21E6D711DDF5}" dt="2022-09-12T09:02:36.199" v="19334" actId="1036"/>
          <ac:spMkLst>
            <pc:docMk/>
            <pc:sldMk cId="529842887" sldId="261"/>
            <ac:spMk id="40" creationId="{7FC2801A-AA80-129C-46D9-ED65373D3A0E}"/>
          </ac:spMkLst>
        </pc:spChg>
        <pc:spChg chg="add del mod">
          <ac:chgData name="Ye Xingpei" userId="2d9d6a57bd5bad6e" providerId="LiveId" clId="{9C4FDC95-7357-4354-9648-21E6D711DDF5}" dt="2022-09-12T08:45:09.654" v="18843" actId="478"/>
          <ac:spMkLst>
            <pc:docMk/>
            <pc:sldMk cId="529842887" sldId="261"/>
            <ac:spMk id="42" creationId="{F4AD7140-7DCE-A33C-CE5F-63B60898413B}"/>
          </ac:spMkLst>
        </pc:spChg>
        <pc:spChg chg="add mod">
          <ac:chgData name="Ye Xingpei" userId="2d9d6a57bd5bad6e" providerId="LiveId" clId="{9C4FDC95-7357-4354-9648-21E6D711DDF5}" dt="2022-09-12T09:12:54.724" v="19372" actId="1076"/>
          <ac:spMkLst>
            <pc:docMk/>
            <pc:sldMk cId="529842887" sldId="261"/>
            <ac:spMk id="44" creationId="{B8154BF3-FD6B-A3BA-9F7D-5CA85C8DC8E1}"/>
          </ac:spMkLst>
        </pc:spChg>
        <pc:spChg chg="add mod">
          <ac:chgData name="Ye Xingpei" userId="2d9d6a57bd5bad6e" providerId="LiveId" clId="{9C4FDC95-7357-4354-9648-21E6D711DDF5}" dt="2022-09-12T08:52:08.044" v="18958" actId="1076"/>
          <ac:spMkLst>
            <pc:docMk/>
            <pc:sldMk cId="529842887" sldId="261"/>
            <ac:spMk id="50" creationId="{7E504FBE-8074-AD7F-9C47-9D00EFE9F5C5}"/>
          </ac:spMkLst>
        </pc:spChg>
        <pc:spChg chg="add mod">
          <ac:chgData name="Ye Xingpei" userId="2d9d6a57bd5bad6e" providerId="LiveId" clId="{9C4FDC95-7357-4354-9648-21E6D711DDF5}" dt="2022-09-12T08:58:25.801" v="19126" actId="20577"/>
          <ac:spMkLst>
            <pc:docMk/>
            <pc:sldMk cId="529842887" sldId="261"/>
            <ac:spMk id="52" creationId="{7A2E5FFF-3B4B-0C84-07FC-5DD997C21978}"/>
          </ac:spMkLst>
        </pc:spChg>
        <pc:grpChg chg="add mod">
          <ac:chgData name="Ye Xingpei" userId="2d9d6a57bd5bad6e" providerId="LiveId" clId="{9C4FDC95-7357-4354-9648-21E6D711DDF5}" dt="2022-09-12T08:51:31.056" v="18946" actId="1076"/>
          <ac:grpSpMkLst>
            <pc:docMk/>
            <pc:sldMk cId="529842887" sldId="261"/>
            <ac:grpSpMk id="8" creationId="{9B13BFA4-C2DC-EABC-5DC5-E5D4657E942A}"/>
          </ac:grpSpMkLst>
        </pc:grpChg>
        <pc:grpChg chg="add mod">
          <ac:chgData name="Ye Xingpei" userId="2d9d6a57bd5bad6e" providerId="LiveId" clId="{9C4FDC95-7357-4354-9648-21E6D711DDF5}" dt="2022-09-12T08:57:24.472" v="19098" actId="164"/>
          <ac:grpSpMkLst>
            <pc:docMk/>
            <pc:sldMk cId="529842887" sldId="261"/>
            <ac:grpSpMk id="9" creationId="{3A9A3E4E-5456-897A-6E93-FCC74A919A4E}"/>
          </ac:grpSpMkLst>
        </pc:grpChg>
        <pc:grpChg chg="add mod">
          <ac:chgData name="Ye Xingpei" userId="2d9d6a57bd5bad6e" providerId="LiveId" clId="{9C4FDC95-7357-4354-9648-21E6D711DDF5}" dt="2022-09-12T09:01:19.009" v="19235" actId="1076"/>
          <ac:grpSpMkLst>
            <pc:docMk/>
            <pc:sldMk cId="529842887" sldId="261"/>
            <ac:grpSpMk id="12" creationId="{F0CF2DFC-DBED-AB1C-02A1-9C8F9CE45397}"/>
          </ac:grpSpMkLst>
        </pc:grpChg>
        <pc:grpChg chg="add del mod">
          <ac:chgData name="Ye Xingpei" userId="2d9d6a57bd5bad6e" providerId="LiveId" clId="{9C4FDC95-7357-4354-9648-21E6D711DDF5}" dt="2022-09-12T03:00:56.408" v="17734" actId="478"/>
          <ac:grpSpMkLst>
            <pc:docMk/>
            <pc:sldMk cId="529842887" sldId="261"/>
            <ac:grpSpMk id="15" creationId="{287084C4-21B7-8B67-5BAC-0BB837A1C27A}"/>
          </ac:grpSpMkLst>
        </pc:grpChg>
        <pc:grpChg chg="add mod">
          <ac:chgData name="Ye Xingpei" userId="2d9d6a57bd5bad6e" providerId="LiveId" clId="{9C4FDC95-7357-4354-9648-21E6D711DDF5}" dt="2022-09-12T09:01:00.484" v="19214" actId="164"/>
          <ac:grpSpMkLst>
            <pc:docMk/>
            <pc:sldMk cId="529842887" sldId="261"/>
            <ac:grpSpMk id="22" creationId="{899E3A0D-D60C-A2B4-7679-FA78D82FECC4}"/>
          </ac:grpSpMkLst>
        </pc:grpChg>
        <pc:grpChg chg="add mod topLvl">
          <ac:chgData name="Ye Xingpei" userId="2d9d6a57bd5bad6e" providerId="LiveId" clId="{9C4FDC95-7357-4354-9648-21E6D711DDF5}" dt="2022-09-12T08:51:29.836" v="18945" actId="164"/>
          <ac:grpSpMkLst>
            <pc:docMk/>
            <pc:sldMk cId="529842887" sldId="261"/>
            <ac:grpSpMk id="26" creationId="{E43B2036-5E0B-2786-E849-5FE1CF428471}"/>
          </ac:grpSpMkLst>
        </pc:grpChg>
        <pc:grpChg chg="add mod">
          <ac:chgData name="Ye Xingpei" userId="2d9d6a57bd5bad6e" providerId="LiveId" clId="{9C4FDC95-7357-4354-9648-21E6D711DDF5}" dt="2022-09-12T09:02:36.199" v="19334" actId="1036"/>
          <ac:grpSpMkLst>
            <pc:docMk/>
            <pc:sldMk cId="529842887" sldId="261"/>
            <ac:grpSpMk id="28" creationId="{18B604CB-FB4C-B039-1DA1-024FC8E44B67}"/>
          </ac:grpSpMkLst>
        </pc:grpChg>
        <pc:grpChg chg="add mod">
          <ac:chgData name="Ye Xingpei" userId="2d9d6a57bd5bad6e" providerId="LiveId" clId="{9C4FDC95-7357-4354-9648-21E6D711DDF5}" dt="2022-09-12T08:37:44.419" v="18713" actId="164"/>
          <ac:grpSpMkLst>
            <pc:docMk/>
            <pc:sldMk cId="529842887" sldId="261"/>
            <ac:grpSpMk id="33" creationId="{381DA2AE-8F54-9977-66A8-398D9461EE42}"/>
          </ac:grpSpMkLst>
        </pc:grpChg>
        <pc:grpChg chg="add del mod ord">
          <ac:chgData name="Ye Xingpei" userId="2d9d6a57bd5bad6e" providerId="LiveId" clId="{9C4FDC95-7357-4354-9648-21E6D711DDF5}" dt="2022-09-12T08:43:18.303" v="18806" actId="478"/>
          <ac:grpSpMkLst>
            <pc:docMk/>
            <pc:sldMk cId="529842887" sldId="261"/>
            <ac:grpSpMk id="37" creationId="{B1402324-9D18-FF23-4CCB-D5E87ECBDD14}"/>
          </ac:grpSpMkLst>
        </pc:grpChg>
        <pc:grpChg chg="add mod">
          <ac:chgData name="Ye Xingpei" userId="2d9d6a57bd5bad6e" providerId="LiveId" clId="{9C4FDC95-7357-4354-9648-21E6D711DDF5}" dt="2022-09-12T08:51:57.889" v="18954" actId="164"/>
          <ac:grpSpMkLst>
            <pc:docMk/>
            <pc:sldMk cId="529842887" sldId="261"/>
            <ac:grpSpMk id="47" creationId="{A4474139-3316-6008-889D-406FB19B25E6}"/>
          </ac:grpSpMkLst>
        </pc:grpChg>
        <pc:picChg chg="add mod ord modCrop">
          <ac:chgData name="Ye Xingpei" userId="2d9d6a57bd5bad6e" providerId="LiveId" clId="{9C4FDC95-7357-4354-9648-21E6D711DDF5}" dt="2022-09-12T08:51:29.836" v="18945" actId="164"/>
          <ac:picMkLst>
            <pc:docMk/>
            <pc:sldMk cId="529842887" sldId="261"/>
            <ac:picMk id="7" creationId="{A70F1A82-D62D-4466-111C-8646883F3638}"/>
          </ac:picMkLst>
        </pc:picChg>
        <pc:picChg chg="add mod modCrop">
          <ac:chgData name="Ye Xingpei" userId="2d9d6a57bd5bad6e" providerId="LiveId" clId="{9C4FDC95-7357-4354-9648-21E6D711DDF5}" dt="2022-09-12T08:51:05.350" v="18936" actId="732"/>
          <ac:picMkLst>
            <pc:docMk/>
            <pc:sldMk cId="529842887" sldId="261"/>
            <ac:picMk id="10" creationId="{F6170F8A-1090-0F7C-6DC0-12125DA632D6}"/>
          </ac:picMkLst>
        </pc:picChg>
        <pc:picChg chg="add mod">
          <ac:chgData name="Ye Xingpei" userId="2d9d6a57bd5bad6e" providerId="LiveId" clId="{9C4FDC95-7357-4354-9648-21E6D711DDF5}" dt="2022-09-12T02:54:27.635" v="17733" actId="164"/>
          <ac:picMkLst>
            <pc:docMk/>
            <pc:sldMk cId="529842887" sldId="261"/>
            <ac:picMk id="12" creationId="{7E25CE30-D46C-2070-A062-512FF76861EC}"/>
          </ac:picMkLst>
        </pc:picChg>
        <pc:picChg chg="add mod">
          <ac:chgData name="Ye Xingpei" userId="2d9d6a57bd5bad6e" providerId="LiveId" clId="{9C4FDC95-7357-4354-9648-21E6D711DDF5}" dt="2022-09-12T02:54:27.635" v="17733" actId="164"/>
          <ac:picMkLst>
            <pc:docMk/>
            <pc:sldMk cId="529842887" sldId="261"/>
            <ac:picMk id="14" creationId="{550FF819-0F9C-64A4-71C6-AE4780559E04}"/>
          </ac:picMkLst>
        </pc:picChg>
        <pc:picChg chg="add mod">
          <ac:chgData name="Ye Xingpei" userId="2d9d6a57bd5bad6e" providerId="LiveId" clId="{9C4FDC95-7357-4354-9648-21E6D711DDF5}" dt="2022-09-12T03:01:51.221" v="17755" actId="164"/>
          <ac:picMkLst>
            <pc:docMk/>
            <pc:sldMk cId="529842887" sldId="261"/>
            <ac:picMk id="17" creationId="{E2DDC72E-7C97-179E-56EE-9CFE61BDAAC1}"/>
          </ac:picMkLst>
        </pc:picChg>
        <pc:picChg chg="add mod">
          <ac:chgData name="Ye Xingpei" userId="2d9d6a57bd5bad6e" providerId="LiveId" clId="{9C4FDC95-7357-4354-9648-21E6D711DDF5}" dt="2022-09-12T03:01:51.221" v="17755" actId="164"/>
          <ac:picMkLst>
            <pc:docMk/>
            <pc:sldMk cId="529842887" sldId="261"/>
            <ac:picMk id="19" creationId="{E15477DF-83AB-98F8-EF5F-9BDB964E9810}"/>
          </ac:picMkLst>
        </pc:picChg>
        <pc:picChg chg="add mod">
          <ac:chgData name="Ye Xingpei" userId="2d9d6a57bd5bad6e" providerId="LiveId" clId="{9C4FDC95-7357-4354-9648-21E6D711DDF5}" dt="2022-09-12T06:01:22.334" v="17791" actId="1076"/>
          <ac:picMkLst>
            <pc:docMk/>
            <pc:sldMk cId="529842887" sldId="261"/>
            <ac:picMk id="21" creationId="{FC20494E-06D4-9083-51BB-34C1AD940152}"/>
          </ac:picMkLst>
        </pc:picChg>
        <pc:picChg chg="add mod modCrop">
          <ac:chgData name="Ye Xingpei" userId="2d9d6a57bd5bad6e" providerId="LiveId" clId="{9C4FDC95-7357-4354-9648-21E6D711DDF5}" dt="2022-09-12T08:37:06.017" v="18700" actId="1076"/>
          <ac:picMkLst>
            <pc:docMk/>
            <pc:sldMk cId="529842887" sldId="261"/>
            <ac:picMk id="30" creationId="{A0ED3CE9-B1AE-BFEE-1A31-279076D0EE36}"/>
          </ac:picMkLst>
        </pc:picChg>
        <pc:picChg chg="add mod">
          <ac:chgData name="Ye Xingpei" userId="2d9d6a57bd5bad6e" providerId="LiveId" clId="{9C4FDC95-7357-4354-9648-21E6D711DDF5}" dt="2022-09-12T08:37:40.549" v="18712" actId="1076"/>
          <ac:picMkLst>
            <pc:docMk/>
            <pc:sldMk cId="529842887" sldId="261"/>
            <ac:picMk id="32" creationId="{74346134-DC72-09EF-12C6-C88C3DF8E0D2}"/>
          </ac:picMkLst>
        </pc:picChg>
        <pc:picChg chg="add mod">
          <ac:chgData name="Ye Xingpei" userId="2d9d6a57bd5bad6e" providerId="LiveId" clId="{9C4FDC95-7357-4354-9648-21E6D711DDF5}" dt="2022-09-12T08:37:44.419" v="18713" actId="164"/>
          <ac:picMkLst>
            <pc:docMk/>
            <pc:sldMk cId="529842887" sldId="261"/>
            <ac:picMk id="46" creationId="{D9635C2B-4143-D848-D23C-601C4B8A5C9B}"/>
          </ac:picMkLst>
        </pc:picChg>
        <pc:picChg chg="add mod">
          <ac:chgData name="Ye Xingpei" userId="2d9d6a57bd5bad6e" providerId="LiveId" clId="{9C4FDC95-7357-4354-9648-21E6D711DDF5}" dt="2022-09-12T08:51:57.889" v="18954" actId="164"/>
          <ac:picMkLst>
            <pc:docMk/>
            <pc:sldMk cId="529842887" sldId="261"/>
            <ac:picMk id="49" creationId="{8409383A-4A16-A18D-22D6-7C06AE26D4C7}"/>
          </ac:picMkLst>
        </pc:picChg>
      </pc:sldChg>
      <pc:sldChg chg="addSp delSp modSp new del mod ord modShow">
        <pc:chgData name="Ye Xingpei" userId="2d9d6a57bd5bad6e" providerId="LiveId" clId="{9C4FDC95-7357-4354-9648-21E6D711DDF5}" dt="2022-09-08T02:04:17.735" v="6254" actId="47"/>
        <pc:sldMkLst>
          <pc:docMk/>
          <pc:sldMk cId="872904972" sldId="262"/>
        </pc:sldMkLst>
        <pc:spChg chg="mod">
          <ac:chgData name="Ye Xingpei" userId="2d9d6a57bd5bad6e" providerId="LiveId" clId="{9C4FDC95-7357-4354-9648-21E6D711DDF5}" dt="2022-09-07T01:08:24.672" v="253" actId="20577"/>
          <ac:spMkLst>
            <pc:docMk/>
            <pc:sldMk cId="872904972" sldId="262"/>
            <ac:spMk id="2" creationId="{B9DBFEA1-1D1D-83E2-9534-FCA3C590206F}"/>
          </ac:spMkLst>
        </pc:spChg>
        <pc:spChg chg="mod">
          <ac:chgData name="Ye Xingpei" userId="2d9d6a57bd5bad6e" providerId="LiveId" clId="{9C4FDC95-7357-4354-9648-21E6D711DDF5}" dt="2022-09-07T06:47:29.368" v="4511" actId="20577"/>
          <ac:spMkLst>
            <pc:docMk/>
            <pc:sldMk cId="872904972" sldId="262"/>
            <ac:spMk id="4" creationId="{1EF57905-4BC7-B8EA-41AA-6AA034D0DDF6}"/>
          </ac:spMkLst>
        </pc:spChg>
        <pc:spChg chg="del">
          <ac:chgData name="Ye Xingpei" userId="2d9d6a57bd5bad6e" providerId="LiveId" clId="{9C4FDC95-7357-4354-9648-21E6D711DDF5}" dt="2022-09-07T02:59:07.130" v="3056" actId="1032"/>
          <ac:spMkLst>
            <pc:docMk/>
            <pc:sldMk cId="872904972" sldId="262"/>
            <ac:spMk id="5" creationId="{1E0910A2-0D5F-ACA9-6768-030B6B9A86BC}"/>
          </ac:spMkLst>
        </pc:spChg>
        <pc:spChg chg="del">
          <ac:chgData name="Ye Xingpei" userId="2d9d6a57bd5bad6e" providerId="LiveId" clId="{9C4FDC95-7357-4354-9648-21E6D711DDF5}" dt="2022-09-07T02:56:54.931" v="2863" actId="478"/>
          <ac:spMkLst>
            <pc:docMk/>
            <pc:sldMk cId="872904972" sldId="262"/>
            <ac:spMk id="6" creationId="{ED2C4E62-56EB-5AF7-3BFA-EF06C04EBFD2}"/>
          </ac:spMkLst>
        </pc:spChg>
        <pc:spChg chg="add del mod">
          <ac:chgData name="Ye Xingpei" userId="2d9d6a57bd5bad6e" providerId="LiveId" clId="{9C4FDC95-7357-4354-9648-21E6D711DDF5}" dt="2022-09-07T02:59:10.039" v="3058" actId="478"/>
          <ac:spMkLst>
            <pc:docMk/>
            <pc:sldMk cId="872904972" sldId="262"/>
            <ac:spMk id="9" creationId="{B39A0860-9F2A-ECE2-EFBB-21F9B2FE811F}"/>
          </ac:spMkLst>
        </pc:spChg>
        <pc:graphicFrameChg chg="add del modGraphic">
          <ac:chgData name="Ye Xingpei" userId="2d9d6a57bd5bad6e" providerId="LiveId" clId="{9C4FDC95-7357-4354-9648-21E6D711DDF5}" dt="2022-09-07T02:59:08.830" v="3057" actId="478"/>
          <ac:graphicFrameMkLst>
            <pc:docMk/>
            <pc:sldMk cId="872904972" sldId="262"/>
            <ac:graphicFrameMk id="7" creationId="{AD208455-4BD1-85F9-691C-CB61A152B668}"/>
          </ac:graphicFrameMkLst>
        </pc:graphicFrameChg>
      </pc:sldChg>
      <pc:sldChg chg="addSp delSp modSp new mod modAnim">
        <pc:chgData name="Ye Xingpei" userId="2d9d6a57bd5bad6e" providerId="LiveId" clId="{9C4FDC95-7357-4354-9648-21E6D711DDF5}" dt="2022-09-15T04:31:08.694" v="26842"/>
        <pc:sldMkLst>
          <pc:docMk/>
          <pc:sldMk cId="538040121" sldId="263"/>
        </pc:sldMkLst>
        <pc:spChg chg="mod">
          <ac:chgData name="Ye Xingpei" userId="2d9d6a57bd5bad6e" providerId="LiveId" clId="{9C4FDC95-7357-4354-9648-21E6D711DDF5}" dt="2022-09-15T04:30:58.063" v="26840" actId="1076"/>
          <ac:spMkLst>
            <pc:docMk/>
            <pc:sldMk cId="538040121" sldId="263"/>
            <ac:spMk id="2" creationId="{E7299C89-7BDE-FDB3-D4FD-6B98BC068F46}"/>
          </ac:spMkLst>
        </pc:spChg>
        <pc:spChg chg="del mod">
          <ac:chgData name="Ye Xingpei" userId="2d9d6a57bd5bad6e" providerId="LiveId" clId="{9C4FDC95-7357-4354-9648-21E6D711DDF5}" dt="2022-09-12T13:08:20.048" v="20397" actId="478"/>
          <ac:spMkLst>
            <pc:docMk/>
            <pc:sldMk cId="538040121" sldId="263"/>
            <ac:spMk id="4" creationId="{FE4C5106-770B-C64C-157E-1CE2DE50AE1A}"/>
          </ac:spMkLst>
        </pc:spChg>
        <pc:spChg chg="mod">
          <ac:chgData name="Ye Xingpei" userId="2d9d6a57bd5bad6e" providerId="LiveId" clId="{9C4FDC95-7357-4354-9648-21E6D711DDF5}" dt="2022-09-12T13:28:54.226" v="20939" actId="1076"/>
          <ac:spMkLst>
            <pc:docMk/>
            <pc:sldMk cId="538040121" sldId="263"/>
            <ac:spMk id="5" creationId="{D71113DD-FC18-D731-4802-B85F490AA4A5}"/>
          </ac:spMkLst>
        </pc:spChg>
        <pc:spChg chg="del">
          <ac:chgData name="Ye Xingpei" userId="2d9d6a57bd5bad6e" providerId="LiveId" clId="{9C4FDC95-7357-4354-9648-21E6D711DDF5}" dt="2022-09-07T01:13:01.049" v="489" actId="478"/>
          <ac:spMkLst>
            <pc:docMk/>
            <pc:sldMk cId="538040121" sldId="263"/>
            <ac:spMk id="6" creationId="{23BDCFF4-D4FB-ED41-934D-DA49B73BD2BA}"/>
          </ac:spMkLst>
        </pc:spChg>
        <pc:spChg chg="add del mod">
          <ac:chgData name="Ye Xingpei" userId="2d9d6a57bd5bad6e" providerId="LiveId" clId="{9C4FDC95-7357-4354-9648-21E6D711DDF5}" dt="2022-09-12T13:21:27.199" v="20760" actId="478"/>
          <ac:spMkLst>
            <pc:docMk/>
            <pc:sldMk cId="538040121" sldId="263"/>
            <ac:spMk id="7" creationId="{524C31F1-2C8C-D02B-19D7-0399E21704A1}"/>
          </ac:spMkLst>
        </pc:spChg>
        <pc:spChg chg="add mod">
          <ac:chgData name="Ye Xingpei" userId="2d9d6a57bd5bad6e" providerId="LiveId" clId="{9C4FDC95-7357-4354-9648-21E6D711DDF5}" dt="2022-09-12T13:23:59.618" v="20903" actId="1076"/>
          <ac:spMkLst>
            <pc:docMk/>
            <pc:sldMk cId="538040121" sldId="263"/>
            <ac:spMk id="9" creationId="{EDDE58F0-50F0-5937-EE40-F93ACF695528}"/>
          </ac:spMkLst>
        </pc:spChg>
        <pc:spChg chg="add del mod">
          <ac:chgData name="Ye Xingpei" userId="2d9d6a57bd5bad6e" providerId="LiveId" clId="{9C4FDC95-7357-4354-9648-21E6D711DDF5}" dt="2022-09-12T13:08:21.362" v="20398" actId="478"/>
          <ac:spMkLst>
            <pc:docMk/>
            <pc:sldMk cId="538040121" sldId="263"/>
            <ac:spMk id="11" creationId="{86F001EB-DF66-BED9-B4DF-2CC45F6EC4EE}"/>
          </ac:spMkLst>
        </pc:spChg>
        <pc:spChg chg="add mod">
          <ac:chgData name="Ye Xingpei" userId="2d9d6a57bd5bad6e" providerId="LiveId" clId="{9C4FDC95-7357-4354-9648-21E6D711DDF5}" dt="2022-09-12T13:25:11.509" v="20916" actId="1036"/>
          <ac:spMkLst>
            <pc:docMk/>
            <pc:sldMk cId="538040121" sldId="263"/>
            <ac:spMk id="13" creationId="{A109EAC2-F17C-3E1C-3AB1-76D76CC6BBFC}"/>
          </ac:spMkLst>
        </pc:spChg>
        <pc:spChg chg="add mod">
          <ac:chgData name="Ye Xingpei" userId="2d9d6a57bd5bad6e" providerId="LiveId" clId="{9C4FDC95-7357-4354-9648-21E6D711DDF5}" dt="2022-09-12T13:25:15.357" v="20917" actId="1076"/>
          <ac:spMkLst>
            <pc:docMk/>
            <pc:sldMk cId="538040121" sldId="263"/>
            <ac:spMk id="16" creationId="{10B4AC5D-AA22-C562-1A7F-CBF3787696CA}"/>
          </ac:spMkLst>
        </pc:spChg>
        <pc:spChg chg="add del mod">
          <ac:chgData name="Ye Xingpei" userId="2d9d6a57bd5bad6e" providerId="LiveId" clId="{9C4FDC95-7357-4354-9648-21E6D711DDF5}" dt="2022-09-12T13:20:48.449" v="20752"/>
          <ac:spMkLst>
            <pc:docMk/>
            <pc:sldMk cId="538040121" sldId="263"/>
            <ac:spMk id="19" creationId="{F24AD8D4-1E60-BC41-5E02-43C3BB04C2DE}"/>
          </ac:spMkLst>
        </pc:spChg>
        <pc:spChg chg="add mod">
          <ac:chgData name="Ye Xingpei" userId="2d9d6a57bd5bad6e" providerId="LiveId" clId="{9C4FDC95-7357-4354-9648-21E6D711DDF5}" dt="2022-09-12T13:27:35.475" v="20923" actId="1076"/>
          <ac:spMkLst>
            <pc:docMk/>
            <pc:sldMk cId="538040121" sldId="263"/>
            <ac:spMk id="20" creationId="{49DF2D21-1997-64BF-C14B-1262309AD3FA}"/>
          </ac:spMkLst>
        </pc:spChg>
        <pc:spChg chg="mod">
          <ac:chgData name="Ye Xingpei" userId="2d9d6a57bd5bad6e" providerId="LiveId" clId="{9C4FDC95-7357-4354-9648-21E6D711DDF5}" dt="2022-09-12T13:23:06.745" v="20893"/>
          <ac:spMkLst>
            <pc:docMk/>
            <pc:sldMk cId="538040121" sldId="263"/>
            <ac:spMk id="22" creationId="{258CFA18-E3BF-0A34-B335-E682E640FD77}"/>
          </ac:spMkLst>
        </pc:spChg>
        <pc:spChg chg="mod">
          <ac:chgData name="Ye Xingpei" userId="2d9d6a57bd5bad6e" providerId="LiveId" clId="{9C4FDC95-7357-4354-9648-21E6D711DDF5}" dt="2022-09-12T13:23:06.745" v="20893"/>
          <ac:spMkLst>
            <pc:docMk/>
            <pc:sldMk cId="538040121" sldId="263"/>
            <ac:spMk id="23" creationId="{45D597D6-1BB5-D797-7194-FC5EE28FBDD1}"/>
          </ac:spMkLst>
        </pc:spChg>
        <pc:spChg chg="mod">
          <ac:chgData name="Ye Xingpei" userId="2d9d6a57bd5bad6e" providerId="LiveId" clId="{9C4FDC95-7357-4354-9648-21E6D711DDF5}" dt="2022-09-12T13:28:17.871" v="20934" actId="1076"/>
          <ac:spMkLst>
            <pc:docMk/>
            <pc:sldMk cId="538040121" sldId="263"/>
            <ac:spMk id="26" creationId="{E65D5CC7-F628-5071-3C89-39E130AF0211}"/>
          </ac:spMkLst>
        </pc:spChg>
        <pc:spChg chg="del mod">
          <ac:chgData name="Ye Xingpei" userId="2d9d6a57bd5bad6e" providerId="LiveId" clId="{9C4FDC95-7357-4354-9648-21E6D711DDF5}" dt="2022-09-12T13:27:50.796" v="20928" actId="478"/>
          <ac:spMkLst>
            <pc:docMk/>
            <pc:sldMk cId="538040121" sldId="263"/>
            <ac:spMk id="27" creationId="{35886C01-979C-0A6E-4269-ED683972CD5E}"/>
          </ac:spMkLst>
        </pc:spChg>
        <pc:grpChg chg="add mod">
          <ac:chgData name="Ye Xingpei" userId="2d9d6a57bd5bad6e" providerId="LiveId" clId="{9C4FDC95-7357-4354-9648-21E6D711DDF5}" dt="2022-09-12T13:11:48.700" v="20544" actId="164"/>
          <ac:grpSpMkLst>
            <pc:docMk/>
            <pc:sldMk cId="538040121" sldId="263"/>
            <ac:grpSpMk id="14" creationId="{2634E8AB-30EE-3274-95BB-BA7555FB42E3}"/>
          </ac:grpSpMkLst>
        </pc:grpChg>
        <pc:grpChg chg="add mod">
          <ac:chgData name="Ye Xingpei" userId="2d9d6a57bd5bad6e" providerId="LiveId" clId="{9C4FDC95-7357-4354-9648-21E6D711DDF5}" dt="2022-09-12T13:24:52.426" v="20909" actId="1076"/>
          <ac:grpSpMkLst>
            <pc:docMk/>
            <pc:sldMk cId="538040121" sldId="263"/>
            <ac:grpSpMk id="17" creationId="{AAA4B7F0-D17D-0A4C-8408-DAEFD9B4D265}"/>
          </ac:grpSpMkLst>
        </pc:grpChg>
        <pc:grpChg chg="add mod">
          <ac:chgData name="Ye Xingpei" userId="2d9d6a57bd5bad6e" providerId="LiveId" clId="{9C4FDC95-7357-4354-9648-21E6D711DDF5}" dt="2022-09-12T13:28:13.292" v="20933" actId="1076"/>
          <ac:grpSpMkLst>
            <pc:docMk/>
            <pc:sldMk cId="538040121" sldId="263"/>
            <ac:grpSpMk id="21" creationId="{1CE1F509-46BF-3F98-2644-F218E3F4C9A3}"/>
          </ac:grpSpMkLst>
        </pc:grpChg>
        <pc:grpChg chg="add mod">
          <ac:chgData name="Ye Xingpei" userId="2d9d6a57bd5bad6e" providerId="LiveId" clId="{9C4FDC95-7357-4354-9648-21E6D711DDF5}" dt="2022-09-12T13:28:09.600" v="20932" actId="1076"/>
          <ac:grpSpMkLst>
            <pc:docMk/>
            <pc:sldMk cId="538040121" sldId="263"/>
            <ac:grpSpMk id="24" creationId="{80C3CEAD-60CE-BAAD-6F01-9699664F64CE}"/>
          </ac:grpSpMkLst>
        </pc:grpChg>
        <pc:picChg chg="add mod modCrop">
          <ac:chgData name="Ye Xingpei" userId="2d9d6a57bd5bad6e" providerId="LiveId" clId="{9C4FDC95-7357-4354-9648-21E6D711DDF5}" dt="2022-09-12T13:11:06.397" v="20487" actId="164"/>
          <ac:picMkLst>
            <pc:docMk/>
            <pc:sldMk cId="538040121" sldId="263"/>
            <ac:picMk id="12" creationId="{A1502C0E-7515-2D1E-C235-4AF1E8B9D327}"/>
          </ac:picMkLst>
        </pc:picChg>
        <pc:picChg chg="add mod ord">
          <ac:chgData name="Ye Xingpei" userId="2d9d6a57bd5bad6e" providerId="LiveId" clId="{9C4FDC95-7357-4354-9648-21E6D711DDF5}" dt="2022-09-12T13:29:00.364" v="20941" actId="1076"/>
          <ac:picMkLst>
            <pc:docMk/>
            <pc:sldMk cId="538040121" sldId="263"/>
            <ac:picMk id="18" creationId="{2CD6DEB0-1ADC-3304-8C94-EC81097C7F65}"/>
          </ac:picMkLst>
        </pc:picChg>
        <pc:picChg chg="mod">
          <ac:chgData name="Ye Xingpei" userId="2d9d6a57bd5bad6e" providerId="LiveId" clId="{9C4FDC95-7357-4354-9648-21E6D711DDF5}" dt="2022-09-12T13:25:41.505" v="20920"/>
          <ac:picMkLst>
            <pc:docMk/>
            <pc:sldMk cId="538040121" sldId="263"/>
            <ac:picMk id="25" creationId="{394ED8BF-3D1C-9836-C14A-AEAECA7C8BB4}"/>
          </ac:picMkLst>
        </pc:picChg>
      </pc:sldChg>
      <pc:sldChg chg="addSp delSp modSp new mod modAnim">
        <pc:chgData name="Ye Xingpei" userId="2d9d6a57bd5bad6e" providerId="LiveId" clId="{9C4FDC95-7357-4354-9648-21E6D711DDF5}" dt="2022-09-15T04:30:38.956" v="26835"/>
        <pc:sldMkLst>
          <pc:docMk/>
          <pc:sldMk cId="242729571" sldId="264"/>
        </pc:sldMkLst>
        <pc:spChg chg="mod">
          <ac:chgData name="Ye Xingpei" userId="2d9d6a57bd5bad6e" providerId="LiveId" clId="{9C4FDC95-7357-4354-9648-21E6D711DDF5}" dt="2022-09-14T12:24:45.618" v="26674" actId="14100"/>
          <ac:spMkLst>
            <pc:docMk/>
            <pc:sldMk cId="242729571" sldId="264"/>
            <ac:spMk id="2" creationId="{6E16275F-FAC3-BBCA-C24D-6AED994D3260}"/>
          </ac:spMkLst>
        </pc:spChg>
        <pc:spChg chg="del mod">
          <ac:chgData name="Ye Xingpei" userId="2d9d6a57bd5bad6e" providerId="LiveId" clId="{9C4FDC95-7357-4354-9648-21E6D711DDF5}" dt="2022-09-12T13:29:35.800" v="20948" actId="478"/>
          <ac:spMkLst>
            <pc:docMk/>
            <pc:sldMk cId="242729571" sldId="264"/>
            <ac:spMk id="4" creationId="{5759F388-46E5-6F53-6D71-D557ED0C0365}"/>
          </ac:spMkLst>
        </pc:spChg>
        <pc:spChg chg="del">
          <ac:chgData name="Ye Xingpei" userId="2d9d6a57bd5bad6e" providerId="LiveId" clId="{9C4FDC95-7357-4354-9648-21E6D711DDF5}" dt="2022-09-07T01:32:32.403" v="1186" actId="478"/>
          <ac:spMkLst>
            <pc:docMk/>
            <pc:sldMk cId="242729571" sldId="264"/>
            <ac:spMk id="5" creationId="{5B8844FD-D1FA-C0D4-8C41-9BCEF85C5E5C}"/>
          </ac:spMkLst>
        </pc:spChg>
        <pc:spChg chg="del">
          <ac:chgData name="Ye Xingpei" userId="2d9d6a57bd5bad6e" providerId="LiveId" clId="{9C4FDC95-7357-4354-9648-21E6D711DDF5}" dt="2022-09-07T01:27:52.300" v="939" actId="478"/>
          <ac:spMkLst>
            <pc:docMk/>
            <pc:sldMk cId="242729571" sldId="264"/>
            <ac:spMk id="6" creationId="{BD3B8F9E-A150-D9DE-EC10-A1B470B1A129}"/>
          </ac:spMkLst>
        </pc:spChg>
        <pc:spChg chg="add mod">
          <ac:chgData name="Ye Xingpei" userId="2d9d6a57bd5bad6e" providerId="LiveId" clId="{9C4FDC95-7357-4354-9648-21E6D711DDF5}" dt="2022-09-12T13:46:06.062" v="21406" actId="113"/>
          <ac:spMkLst>
            <pc:docMk/>
            <pc:sldMk cId="242729571" sldId="264"/>
            <ac:spMk id="6" creationId="{EB78078D-7EE5-1978-7BB8-A3B8552E526D}"/>
          </ac:spMkLst>
        </pc:spChg>
        <pc:spChg chg="add mod">
          <ac:chgData name="Ye Xingpei" userId="2d9d6a57bd5bad6e" providerId="LiveId" clId="{9C4FDC95-7357-4354-9648-21E6D711DDF5}" dt="2022-09-12T13:59:49.886" v="21484" actId="1036"/>
          <ac:spMkLst>
            <pc:docMk/>
            <pc:sldMk cId="242729571" sldId="264"/>
            <ac:spMk id="8" creationId="{FEE90300-639C-6247-61A9-3E64140BB9DF}"/>
          </ac:spMkLst>
        </pc:spChg>
        <pc:spChg chg="add mod">
          <ac:chgData name="Ye Xingpei" userId="2d9d6a57bd5bad6e" providerId="LiveId" clId="{9C4FDC95-7357-4354-9648-21E6D711DDF5}" dt="2022-09-14T08:34:13.583" v="26046" actId="20577"/>
          <ac:spMkLst>
            <pc:docMk/>
            <pc:sldMk cId="242729571" sldId="264"/>
            <ac:spMk id="11" creationId="{17469854-3A57-B729-F897-0D786D00E058}"/>
          </ac:spMkLst>
        </pc:spChg>
        <pc:spChg chg="add del mod">
          <ac:chgData name="Ye Xingpei" userId="2d9d6a57bd5bad6e" providerId="LiveId" clId="{9C4FDC95-7357-4354-9648-21E6D711DDF5}" dt="2022-09-12T13:29:37.492" v="20949" actId="478"/>
          <ac:spMkLst>
            <pc:docMk/>
            <pc:sldMk cId="242729571" sldId="264"/>
            <ac:spMk id="13" creationId="{00CA70A6-6CAC-DCDC-B4BB-8A07CE77F20E}"/>
          </ac:spMkLst>
        </pc:spChg>
        <pc:spChg chg="add del mod">
          <ac:chgData name="Ye Xingpei" userId="2d9d6a57bd5bad6e" providerId="LiveId" clId="{9C4FDC95-7357-4354-9648-21E6D711DDF5}" dt="2022-09-12T13:30:57.675" v="20977"/>
          <ac:spMkLst>
            <pc:docMk/>
            <pc:sldMk cId="242729571" sldId="264"/>
            <ac:spMk id="15" creationId="{ADB02EC6-AF6B-6263-C339-EAC26356B969}"/>
          </ac:spMkLst>
        </pc:spChg>
        <pc:spChg chg="add mod">
          <ac:chgData name="Ye Xingpei" userId="2d9d6a57bd5bad6e" providerId="LiveId" clId="{9C4FDC95-7357-4354-9648-21E6D711DDF5}" dt="2022-09-12T13:48:35.538" v="21420" actId="20577"/>
          <ac:spMkLst>
            <pc:docMk/>
            <pc:sldMk cId="242729571" sldId="264"/>
            <ac:spMk id="16" creationId="{EAC4F330-4422-7D4E-7222-BC174533B2D3}"/>
          </ac:spMkLst>
        </pc:spChg>
        <pc:spChg chg="add mod">
          <ac:chgData name="Ye Xingpei" userId="2d9d6a57bd5bad6e" providerId="LiveId" clId="{9C4FDC95-7357-4354-9648-21E6D711DDF5}" dt="2022-09-12T14:44:08.380" v="21837" actId="1076"/>
          <ac:spMkLst>
            <pc:docMk/>
            <pc:sldMk cId="242729571" sldId="264"/>
            <ac:spMk id="24" creationId="{BFAE0DCD-FFA7-9581-8E29-D2C6200A7FF6}"/>
          </ac:spMkLst>
        </pc:spChg>
        <pc:spChg chg="add mod">
          <ac:chgData name="Ye Xingpei" userId="2d9d6a57bd5bad6e" providerId="LiveId" clId="{9C4FDC95-7357-4354-9648-21E6D711DDF5}" dt="2022-09-14T08:33:23.503" v="26044" actId="20577"/>
          <ac:spMkLst>
            <pc:docMk/>
            <pc:sldMk cId="242729571" sldId="264"/>
            <ac:spMk id="26" creationId="{82FD84E2-3204-ECFF-6F12-EEAE9496FBA0}"/>
          </ac:spMkLst>
        </pc:spChg>
        <pc:spChg chg="add del mod">
          <ac:chgData name="Ye Xingpei" userId="2d9d6a57bd5bad6e" providerId="LiveId" clId="{9C4FDC95-7357-4354-9648-21E6D711DDF5}" dt="2022-09-12T14:04:09.362" v="21494" actId="478"/>
          <ac:spMkLst>
            <pc:docMk/>
            <pc:sldMk cId="242729571" sldId="264"/>
            <ac:spMk id="27" creationId="{032118E1-30DB-0130-D859-5F923CEF8D8B}"/>
          </ac:spMkLst>
        </pc:spChg>
        <pc:spChg chg="add del mod">
          <ac:chgData name="Ye Xingpei" userId="2d9d6a57bd5bad6e" providerId="LiveId" clId="{9C4FDC95-7357-4354-9648-21E6D711DDF5}" dt="2022-09-12T14:04:33.695" v="21522"/>
          <ac:spMkLst>
            <pc:docMk/>
            <pc:sldMk cId="242729571" sldId="264"/>
            <ac:spMk id="28" creationId="{B47466FA-EB85-C34F-DE72-4F46693A4A26}"/>
          </ac:spMkLst>
        </pc:spChg>
        <pc:spChg chg="add mod">
          <ac:chgData name="Ye Xingpei" userId="2d9d6a57bd5bad6e" providerId="LiveId" clId="{9C4FDC95-7357-4354-9648-21E6D711DDF5}" dt="2022-09-12T14:09:05.235" v="21675" actId="164"/>
          <ac:spMkLst>
            <pc:docMk/>
            <pc:sldMk cId="242729571" sldId="264"/>
            <ac:spMk id="29" creationId="{74B6D353-E8FD-17BB-0A82-7CDB554F7AD2}"/>
          </ac:spMkLst>
        </pc:spChg>
        <pc:spChg chg="add del mod">
          <ac:chgData name="Ye Xingpei" userId="2d9d6a57bd5bad6e" providerId="LiveId" clId="{9C4FDC95-7357-4354-9648-21E6D711DDF5}" dt="2022-09-12T14:06:59.294" v="21600"/>
          <ac:spMkLst>
            <pc:docMk/>
            <pc:sldMk cId="242729571" sldId="264"/>
            <ac:spMk id="30" creationId="{72841854-AA49-4017-6B7C-770EC3435E64}"/>
          </ac:spMkLst>
        </pc:spChg>
        <pc:spChg chg="add mod">
          <ac:chgData name="Ye Xingpei" userId="2d9d6a57bd5bad6e" providerId="LiveId" clId="{9C4FDC95-7357-4354-9648-21E6D711DDF5}" dt="2022-09-12T14:45:28.746" v="21860" actId="1036"/>
          <ac:spMkLst>
            <pc:docMk/>
            <pc:sldMk cId="242729571" sldId="264"/>
            <ac:spMk id="33" creationId="{385BC91C-F26F-6F6B-E6E7-DCF40FACBC24}"/>
          </ac:spMkLst>
        </pc:spChg>
        <pc:spChg chg="add mod">
          <ac:chgData name="Ye Xingpei" userId="2d9d6a57bd5bad6e" providerId="LiveId" clId="{9C4FDC95-7357-4354-9648-21E6D711DDF5}" dt="2022-09-12T14:09:05.235" v="21675" actId="164"/>
          <ac:spMkLst>
            <pc:docMk/>
            <pc:sldMk cId="242729571" sldId="264"/>
            <ac:spMk id="37" creationId="{DF457D32-4ABB-D62A-53AA-8C373B54C77C}"/>
          </ac:spMkLst>
        </pc:spChg>
        <pc:grpChg chg="add mod">
          <ac:chgData name="Ye Xingpei" userId="2d9d6a57bd5bad6e" providerId="LiveId" clId="{9C4FDC95-7357-4354-9648-21E6D711DDF5}" dt="2022-09-12T13:59:29.369" v="21476" actId="1076"/>
          <ac:grpSpMkLst>
            <pc:docMk/>
            <pc:sldMk cId="242729571" sldId="264"/>
            <ac:grpSpMk id="14" creationId="{85AB4CB6-EE6D-70A9-074F-BEBB69493406}"/>
          </ac:grpSpMkLst>
        </pc:grpChg>
        <pc:grpChg chg="add mod">
          <ac:chgData name="Ye Xingpei" userId="2d9d6a57bd5bad6e" providerId="LiveId" clId="{9C4FDC95-7357-4354-9648-21E6D711DDF5}" dt="2022-09-12T14:44:02.831" v="21835" actId="164"/>
          <ac:grpSpMkLst>
            <pc:docMk/>
            <pc:sldMk cId="242729571" sldId="264"/>
            <ac:grpSpMk id="23" creationId="{88F1C0C2-5ACF-5BE4-3769-4AAC646C5F1C}"/>
          </ac:grpSpMkLst>
        </pc:grpChg>
        <pc:grpChg chg="add mod">
          <ac:chgData name="Ye Xingpei" userId="2d9d6a57bd5bad6e" providerId="LiveId" clId="{9C4FDC95-7357-4354-9648-21E6D711DDF5}" dt="2022-09-13T03:05:52.759" v="23923" actId="1036"/>
          <ac:grpSpMkLst>
            <pc:docMk/>
            <pc:sldMk cId="242729571" sldId="264"/>
            <ac:grpSpMk id="38" creationId="{23E892D0-780E-A730-627D-33EE5C60C973}"/>
          </ac:grpSpMkLst>
        </pc:grpChg>
        <pc:grpChg chg="add mod ord">
          <ac:chgData name="Ye Xingpei" userId="2d9d6a57bd5bad6e" providerId="LiveId" clId="{9C4FDC95-7357-4354-9648-21E6D711DDF5}" dt="2022-09-12T14:44:05.383" v="21836" actId="167"/>
          <ac:grpSpMkLst>
            <pc:docMk/>
            <pc:sldMk cId="242729571" sldId="264"/>
            <ac:grpSpMk id="41" creationId="{C1764B34-15DA-F29F-A2DD-5E8589851C9A}"/>
          </ac:grpSpMkLst>
        </pc:grpChg>
        <pc:picChg chg="add mod ord">
          <ac:chgData name="Ye Xingpei" userId="2d9d6a57bd5bad6e" providerId="LiveId" clId="{9C4FDC95-7357-4354-9648-21E6D711DDF5}" dt="2022-09-12T13:30:17.725" v="20964" actId="1076"/>
          <ac:picMkLst>
            <pc:docMk/>
            <pc:sldMk cId="242729571" sldId="264"/>
            <ac:picMk id="7" creationId="{753BC8BE-AE19-F92A-EAD7-8F95664F7DDF}"/>
          </ac:picMkLst>
        </pc:picChg>
        <pc:picChg chg="add del mod">
          <ac:chgData name="Ye Xingpei" userId="2d9d6a57bd5bad6e" providerId="LiveId" clId="{9C4FDC95-7357-4354-9648-21E6D711DDF5}" dt="2022-09-12T13:32:17.812" v="21153" actId="478"/>
          <ac:picMkLst>
            <pc:docMk/>
            <pc:sldMk cId="242729571" sldId="264"/>
            <ac:picMk id="10" creationId="{EB297345-ABDD-99C1-011C-FF77C2C5AC52}"/>
          </ac:picMkLst>
        </pc:picChg>
        <pc:picChg chg="add mod">
          <ac:chgData name="Ye Xingpei" userId="2d9d6a57bd5bad6e" providerId="LiveId" clId="{9C4FDC95-7357-4354-9648-21E6D711DDF5}" dt="2022-09-13T03:05:52.759" v="23923" actId="1036"/>
          <ac:picMkLst>
            <pc:docMk/>
            <pc:sldMk cId="242729571" sldId="264"/>
            <ac:picMk id="18" creationId="{D7DF4EFD-4D57-F348-9EDF-4D1719CBAFF0}"/>
          </ac:picMkLst>
        </pc:picChg>
        <pc:picChg chg="add mod">
          <ac:chgData name="Ye Xingpei" userId="2d9d6a57bd5bad6e" providerId="LiveId" clId="{9C4FDC95-7357-4354-9648-21E6D711DDF5}" dt="2022-09-12T14:43:46.538" v="21828" actId="1076"/>
          <ac:picMkLst>
            <pc:docMk/>
            <pc:sldMk cId="242729571" sldId="264"/>
            <ac:picMk id="20" creationId="{764ED414-B470-A433-0862-F776429C1CC5}"/>
          </ac:picMkLst>
        </pc:picChg>
        <pc:picChg chg="add mod">
          <ac:chgData name="Ye Xingpei" userId="2d9d6a57bd5bad6e" providerId="LiveId" clId="{9C4FDC95-7357-4354-9648-21E6D711DDF5}" dt="2022-09-12T13:43:00.032" v="21378" actId="164"/>
          <ac:picMkLst>
            <pc:docMk/>
            <pc:sldMk cId="242729571" sldId="264"/>
            <ac:picMk id="22" creationId="{3B864F62-784C-B595-FF5A-ECFE19DC595D}"/>
          </ac:picMkLst>
        </pc:picChg>
        <pc:picChg chg="add mod">
          <ac:chgData name="Ye Xingpei" userId="2d9d6a57bd5bad6e" providerId="LiveId" clId="{9C4FDC95-7357-4354-9648-21E6D711DDF5}" dt="2022-09-12T14:44:02.831" v="21835" actId="164"/>
          <ac:picMkLst>
            <pc:docMk/>
            <pc:sldMk cId="242729571" sldId="264"/>
            <ac:picMk id="40" creationId="{BED03D70-E515-C87F-332D-5E4F166E857A}"/>
          </ac:picMkLst>
        </pc:picChg>
        <pc:cxnChg chg="add mod">
          <ac:chgData name="Ye Xingpei" userId="2d9d6a57bd5bad6e" providerId="LiveId" clId="{9C4FDC95-7357-4354-9648-21E6D711DDF5}" dt="2022-09-12T14:09:05.235" v="21675" actId="164"/>
          <ac:cxnSpMkLst>
            <pc:docMk/>
            <pc:sldMk cId="242729571" sldId="264"/>
            <ac:cxnSpMk id="32" creationId="{8805395E-7A6E-344C-26E8-D4371556C00F}"/>
          </ac:cxnSpMkLst>
        </pc:cxnChg>
        <pc:cxnChg chg="add mod">
          <ac:chgData name="Ye Xingpei" userId="2d9d6a57bd5bad6e" providerId="LiveId" clId="{9C4FDC95-7357-4354-9648-21E6D711DDF5}" dt="2022-09-12T14:09:05.235" v="21675" actId="164"/>
          <ac:cxnSpMkLst>
            <pc:docMk/>
            <pc:sldMk cId="242729571" sldId="264"/>
            <ac:cxnSpMk id="35" creationId="{6C0C932E-0598-FFD7-06CE-A9343F849E1F}"/>
          </ac:cxnSpMkLst>
        </pc:cxnChg>
      </pc:sldChg>
      <pc:sldChg chg="addSp delSp modSp add mod modAnim">
        <pc:chgData name="Ye Xingpei" userId="2d9d6a57bd5bad6e" providerId="LiveId" clId="{9C4FDC95-7357-4354-9648-21E6D711DDF5}" dt="2022-09-14T08:43:08.929" v="26089" actId="1076"/>
        <pc:sldMkLst>
          <pc:docMk/>
          <pc:sldMk cId="4167159013" sldId="265"/>
        </pc:sldMkLst>
        <pc:spChg chg="mod">
          <ac:chgData name="Ye Xingpei" userId="2d9d6a57bd5bad6e" providerId="LiveId" clId="{9C4FDC95-7357-4354-9648-21E6D711DDF5}" dt="2022-09-13T02:50:56.804" v="23398" actId="20577"/>
          <ac:spMkLst>
            <pc:docMk/>
            <pc:sldMk cId="4167159013" sldId="265"/>
            <ac:spMk id="2" creationId="{6E16275F-FAC3-BBCA-C24D-6AED994D3260}"/>
          </ac:spMkLst>
        </pc:spChg>
        <pc:spChg chg="del mod">
          <ac:chgData name="Ye Xingpei" userId="2d9d6a57bd5bad6e" providerId="LiveId" clId="{9C4FDC95-7357-4354-9648-21E6D711DDF5}" dt="2022-09-07T02:01:37.108" v="1514" actId="478"/>
          <ac:spMkLst>
            <pc:docMk/>
            <pc:sldMk cId="4167159013" sldId="265"/>
            <ac:spMk id="4" creationId="{5759F388-46E5-6F53-6D71-D557ED0C0365}"/>
          </ac:spMkLst>
        </pc:spChg>
        <pc:spChg chg="add del mod">
          <ac:chgData name="Ye Xingpei" userId="2d9d6a57bd5bad6e" providerId="LiveId" clId="{9C4FDC95-7357-4354-9648-21E6D711DDF5}" dt="2022-09-13T01:30:42.403" v="22286" actId="478"/>
          <ac:spMkLst>
            <pc:docMk/>
            <pc:sldMk cId="4167159013" sldId="265"/>
            <ac:spMk id="4" creationId="{617C00E2-3660-9C06-823E-5019ED390E59}"/>
          </ac:spMkLst>
        </pc:spChg>
        <pc:spChg chg="del">
          <ac:chgData name="Ye Xingpei" userId="2d9d6a57bd5bad6e" providerId="LiveId" clId="{9C4FDC95-7357-4354-9648-21E6D711DDF5}" dt="2022-09-07T01:32:14.287" v="1177" actId="478"/>
          <ac:spMkLst>
            <pc:docMk/>
            <pc:sldMk cId="4167159013" sldId="265"/>
            <ac:spMk id="5" creationId="{5B8844FD-D1FA-C0D4-8C41-9BCEF85C5E5C}"/>
          </ac:spMkLst>
        </pc:spChg>
        <pc:spChg chg="add del mod">
          <ac:chgData name="Ye Xingpei" userId="2d9d6a57bd5bad6e" providerId="LiveId" clId="{9C4FDC95-7357-4354-9648-21E6D711DDF5}" dt="2022-09-12T14:32:55.415" v="21817" actId="478"/>
          <ac:spMkLst>
            <pc:docMk/>
            <pc:sldMk cId="4167159013" sldId="265"/>
            <ac:spMk id="6" creationId="{41F19651-6A7F-D5D3-219C-7AA2223113D6}"/>
          </ac:spMkLst>
        </pc:spChg>
        <pc:spChg chg="del">
          <ac:chgData name="Ye Xingpei" userId="2d9d6a57bd5bad6e" providerId="LiveId" clId="{9C4FDC95-7357-4354-9648-21E6D711DDF5}" dt="2022-09-07T01:33:19.057" v="1217" actId="478"/>
          <ac:spMkLst>
            <pc:docMk/>
            <pc:sldMk cId="4167159013" sldId="265"/>
            <ac:spMk id="6" creationId="{BD3B8F9E-A150-D9DE-EC10-A1B470B1A129}"/>
          </ac:spMkLst>
        </pc:spChg>
        <pc:spChg chg="add del mod">
          <ac:chgData name="Ye Xingpei" userId="2d9d6a57bd5bad6e" providerId="LiveId" clId="{9C4FDC95-7357-4354-9648-21E6D711DDF5}" dt="2022-09-07T02:15:01.901" v="2075" actId="478"/>
          <ac:spMkLst>
            <pc:docMk/>
            <pc:sldMk cId="4167159013" sldId="265"/>
            <ac:spMk id="7" creationId="{81DEB298-B013-845C-AAF7-AB685ADABF44}"/>
          </ac:spMkLst>
        </pc:spChg>
        <pc:spChg chg="add del mod">
          <ac:chgData name="Ye Xingpei" userId="2d9d6a57bd5bad6e" providerId="LiveId" clId="{9C4FDC95-7357-4354-9648-21E6D711DDF5}" dt="2022-09-12T14:32:53.551" v="21816" actId="478"/>
          <ac:spMkLst>
            <pc:docMk/>
            <pc:sldMk cId="4167159013" sldId="265"/>
            <ac:spMk id="9" creationId="{D0B57154-79B1-35B2-35CD-D3BBC5EEC1D5}"/>
          </ac:spMkLst>
        </pc:spChg>
        <pc:spChg chg="add del mod">
          <ac:chgData name="Ye Xingpei" userId="2d9d6a57bd5bad6e" providerId="LiveId" clId="{9C4FDC95-7357-4354-9648-21E6D711DDF5}" dt="2022-09-07T02:01:48.863" v="1518" actId="767"/>
          <ac:spMkLst>
            <pc:docMk/>
            <pc:sldMk cId="4167159013" sldId="265"/>
            <ac:spMk id="10" creationId="{C7F87F98-6D6D-8389-ABA0-F8EDBF034D17}"/>
          </ac:spMkLst>
        </pc:spChg>
        <pc:spChg chg="mod">
          <ac:chgData name="Ye Xingpei" userId="2d9d6a57bd5bad6e" providerId="LiveId" clId="{9C4FDC95-7357-4354-9648-21E6D711DDF5}" dt="2022-09-13T08:09:04.162" v="25370" actId="165"/>
          <ac:spMkLst>
            <pc:docMk/>
            <pc:sldMk cId="4167159013" sldId="265"/>
            <ac:spMk id="13" creationId="{47A45AA4-1495-2DDA-1E4D-49087243F8A8}"/>
          </ac:spMkLst>
        </pc:spChg>
        <pc:spChg chg="mod">
          <ac:chgData name="Ye Xingpei" userId="2d9d6a57bd5bad6e" providerId="LiveId" clId="{9C4FDC95-7357-4354-9648-21E6D711DDF5}" dt="2022-09-13T08:09:04.162" v="25370" actId="165"/>
          <ac:spMkLst>
            <pc:docMk/>
            <pc:sldMk cId="4167159013" sldId="265"/>
            <ac:spMk id="14" creationId="{6CAE7A94-5499-C408-1A54-DA555DB3CD17}"/>
          </ac:spMkLst>
        </pc:spChg>
        <pc:spChg chg="mod">
          <ac:chgData name="Ye Xingpei" userId="2d9d6a57bd5bad6e" providerId="LiveId" clId="{9C4FDC95-7357-4354-9648-21E6D711DDF5}" dt="2022-09-13T08:09:04.162" v="25370" actId="165"/>
          <ac:spMkLst>
            <pc:docMk/>
            <pc:sldMk cId="4167159013" sldId="265"/>
            <ac:spMk id="15" creationId="{EA520120-0356-231A-98DA-CD3B0356358C}"/>
          </ac:spMkLst>
        </pc:spChg>
        <pc:spChg chg="add mod">
          <ac:chgData name="Ye Xingpei" userId="2d9d6a57bd5bad6e" providerId="LiveId" clId="{9C4FDC95-7357-4354-9648-21E6D711DDF5}" dt="2022-09-13T08:07:50.368" v="25365" actId="1076"/>
          <ac:spMkLst>
            <pc:docMk/>
            <pc:sldMk cId="4167159013" sldId="265"/>
            <ac:spMk id="16" creationId="{0D3119B8-4C33-7E8F-167E-6BD50495BDAE}"/>
          </ac:spMkLst>
        </pc:spChg>
        <pc:spChg chg="add del mod">
          <ac:chgData name="Ye Xingpei" userId="2d9d6a57bd5bad6e" providerId="LiveId" clId="{9C4FDC95-7357-4354-9648-21E6D711DDF5}" dt="2022-09-07T02:31:40.755" v="2352" actId="478"/>
          <ac:spMkLst>
            <pc:docMk/>
            <pc:sldMk cId="4167159013" sldId="265"/>
            <ac:spMk id="17" creationId="{6D67EB73-42AE-05EF-46FB-59266E265896}"/>
          </ac:spMkLst>
        </pc:spChg>
        <pc:spChg chg="add mod">
          <ac:chgData name="Ye Xingpei" userId="2d9d6a57bd5bad6e" providerId="LiveId" clId="{9C4FDC95-7357-4354-9648-21E6D711DDF5}" dt="2022-09-13T12:04:47.910" v="25629" actId="1076"/>
          <ac:spMkLst>
            <pc:docMk/>
            <pc:sldMk cId="4167159013" sldId="265"/>
            <ac:spMk id="30" creationId="{674FBAA7-AF55-78AB-BB82-6326F830B255}"/>
          </ac:spMkLst>
        </pc:spChg>
        <pc:spChg chg="add mod">
          <ac:chgData name="Ye Xingpei" userId="2d9d6a57bd5bad6e" providerId="LiveId" clId="{9C4FDC95-7357-4354-9648-21E6D711DDF5}" dt="2022-09-13T02:01:53.776" v="22637" actId="1036"/>
          <ac:spMkLst>
            <pc:docMk/>
            <pc:sldMk cId="4167159013" sldId="265"/>
            <ac:spMk id="32" creationId="{3F98F54D-1D73-B167-86FE-77D90F1AA84D}"/>
          </ac:spMkLst>
        </pc:spChg>
        <pc:spChg chg="add mod">
          <ac:chgData name="Ye Xingpei" userId="2d9d6a57bd5bad6e" providerId="LiveId" clId="{9C4FDC95-7357-4354-9648-21E6D711DDF5}" dt="2022-09-13T02:04:02.174" v="22687" actId="164"/>
          <ac:spMkLst>
            <pc:docMk/>
            <pc:sldMk cId="4167159013" sldId="265"/>
            <ac:spMk id="34" creationId="{21D9D476-2888-B666-00FA-2AECC7B78404}"/>
          </ac:spMkLst>
        </pc:spChg>
        <pc:spChg chg="add mod">
          <ac:chgData name="Ye Xingpei" userId="2d9d6a57bd5bad6e" providerId="LiveId" clId="{9C4FDC95-7357-4354-9648-21E6D711DDF5}" dt="2022-09-14T08:41:40.290" v="26080" actId="1076"/>
          <ac:spMkLst>
            <pc:docMk/>
            <pc:sldMk cId="4167159013" sldId="265"/>
            <ac:spMk id="36" creationId="{01A04059-8D76-467F-045A-0493B20B36B9}"/>
          </ac:spMkLst>
        </pc:spChg>
        <pc:spChg chg="add mod topLvl">
          <ac:chgData name="Ye Xingpei" userId="2d9d6a57bd5bad6e" providerId="LiveId" clId="{9C4FDC95-7357-4354-9648-21E6D711DDF5}" dt="2022-09-14T08:43:08.929" v="26089" actId="1076"/>
          <ac:spMkLst>
            <pc:docMk/>
            <pc:sldMk cId="4167159013" sldId="265"/>
            <ac:spMk id="54" creationId="{691B0878-28A4-A7BF-287E-1B25AB0008EC}"/>
          </ac:spMkLst>
        </pc:spChg>
        <pc:spChg chg="add mod">
          <ac:chgData name="Ye Xingpei" userId="2d9d6a57bd5bad6e" providerId="LiveId" clId="{9C4FDC95-7357-4354-9648-21E6D711DDF5}" dt="2022-09-13T11:54:58.524" v="25618" actId="164"/>
          <ac:spMkLst>
            <pc:docMk/>
            <pc:sldMk cId="4167159013" sldId="265"/>
            <ac:spMk id="59" creationId="{2D10935E-63BF-D0FA-7FDB-BAFE39CAD8C2}"/>
          </ac:spMkLst>
        </pc:spChg>
        <pc:spChg chg="add mod">
          <ac:chgData name="Ye Xingpei" userId="2d9d6a57bd5bad6e" providerId="LiveId" clId="{9C4FDC95-7357-4354-9648-21E6D711DDF5}" dt="2022-09-13T11:55:06.230" v="25621" actId="164"/>
          <ac:spMkLst>
            <pc:docMk/>
            <pc:sldMk cId="4167159013" sldId="265"/>
            <ac:spMk id="62" creationId="{6605854E-5C10-4B7E-45F6-040DAE558BF5}"/>
          </ac:spMkLst>
        </pc:spChg>
        <pc:spChg chg="add mod">
          <ac:chgData name="Ye Xingpei" userId="2d9d6a57bd5bad6e" providerId="LiveId" clId="{9C4FDC95-7357-4354-9648-21E6D711DDF5}" dt="2022-09-13T11:55:46.422" v="25628" actId="164"/>
          <ac:spMkLst>
            <pc:docMk/>
            <pc:sldMk cId="4167159013" sldId="265"/>
            <ac:spMk id="65" creationId="{E8A6F59E-9C79-9E87-D2C7-F7F899755729}"/>
          </ac:spMkLst>
        </pc:spChg>
        <pc:spChg chg="add mod">
          <ac:chgData name="Ye Xingpei" userId="2d9d6a57bd5bad6e" providerId="LiveId" clId="{9C4FDC95-7357-4354-9648-21E6D711DDF5}" dt="2022-09-14T08:42:02.648" v="26088" actId="1076"/>
          <ac:spMkLst>
            <pc:docMk/>
            <pc:sldMk cId="4167159013" sldId="265"/>
            <ac:spMk id="67" creationId="{4025E1F0-E70B-8E36-FE62-C96F06734641}"/>
          </ac:spMkLst>
        </pc:spChg>
        <pc:grpChg chg="add mod topLvl">
          <ac:chgData name="Ye Xingpei" userId="2d9d6a57bd5bad6e" providerId="LiveId" clId="{9C4FDC95-7357-4354-9648-21E6D711DDF5}" dt="2022-09-13T08:09:17.147" v="25373" actId="164"/>
          <ac:grpSpMkLst>
            <pc:docMk/>
            <pc:sldMk cId="4167159013" sldId="265"/>
            <ac:grpSpMk id="11" creationId="{70F8B602-16B3-4DF7-498D-C3620AE67A8A}"/>
          </ac:grpSpMkLst>
        </pc:grpChg>
        <pc:grpChg chg="add del mod topLvl">
          <ac:chgData name="Ye Xingpei" userId="2d9d6a57bd5bad6e" providerId="LiveId" clId="{9C4FDC95-7357-4354-9648-21E6D711DDF5}" dt="2022-09-13T08:09:04.162" v="25370" actId="165"/>
          <ac:grpSpMkLst>
            <pc:docMk/>
            <pc:sldMk cId="4167159013" sldId="265"/>
            <ac:grpSpMk id="22" creationId="{1AC73B27-6280-51A3-54E5-A5AB22672B23}"/>
          </ac:grpSpMkLst>
        </pc:grpChg>
        <pc:grpChg chg="add mod">
          <ac:chgData name="Ye Xingpei" userId="2d9d6a57bd5bad6e" providerId="LiveId" clId="{9C4FDC95-7357-4354-9648-21E6D711DDF5}" dt="2022-09-13T02:00:18.582" v="22575" actId="164"/>
          <ac:grpSpMkLst>
            <pc:docMk/>
            <pc:sldMk cId="4167159013" sldId="265"/>
            <ac:grpSpMk id="25" creationId="{BD6FF2A2-B20C-E1F6-9C7E-FD0DD19012E7}"/>
          </ac:grpSpMkLst>
        </pc:grpChg>
        <pc:grpChg chg="add mod">
          <ac:chgData name="Ye Xingpei" userId="2d9d6a57bd5bad6e" providerId="LiveId" clId="{9C4FDC95-7357-4354-9648-21E6D711DDF5}" dt="2022-09-13T11:55:06.230" v="25621" actId="164"/>
          <ac:grpSpMkLst>
            <pc:docMk/>
            <pc:sldMk cId="4167159013" sldId="265"/>
            <ac:grpSpMk id="33" creationId="{01BBA8F5-99A5-BD6C-ADC8-F7B57F76725A}"/>
          </ac:grpSpMkLst>
        </pc:grpChg>
        <pc:grpChg chg="add del mod">
          <ac:chgData name="Ye Xingpei" userId="2d9d6a57bd5bad6e" providerId="LiveId" clId="{9C4FDC95-7357-4354-9648-21E6D711DDF5}" dt="2022-09-14T08:40:24.562" v="26047" actId="478"/>
          <ac:grpSpMkLst>
            <pc:docMk/>
            <pc:sldMk cId="4167159013" sldId="265"/>
            <ac:grpSpMk id="37" creationId="{CFB9D4C5-6662-C386-2CE5-8B87F29FE31E}"/>
          </ac:grpSpMkLst>
        </pc:grpChg>
        <pc:grpChg chg="add mod">
          <ac:chgData name="Ye Xingpei" userId="2d9d6a57bd5bad6e" providerId="LiveId" clId="{9C4FDC95-7357-4354-9648-21E6D711DDF5}" dt="2022-09-13T08:07:35.558" v="25334" actId="164"/>
          <ac:grpSpMkLst>
            <pc:docMk/>
            <pc:sldMk cId="4167159013" sldId="265"/>
            <ac:grpSpMk id="38" creationId="{AD1AA090-4C3E-70B5-C67C-098A9DAB7982}"/>
          </ac:grpSpMkLst>
        </pc:grpChg>
        <pc:grpChg chg="add mod">
          <ac:chgData name="Ye Xingpei" userId="2d9d6a57bd5bad6e" providerId="LiveId" clId="{9C4FDC95-7357-4354-9648-21E6D711DDF5}" dt="2022-09-13T08:07:35.558" v="25334" actId="164"/>
          <ac:grpSpMkLst>
            <pc:docMk/>
            <pc:sldMk cId="4167159013" sldId="265"/>
            <ac:grpSpMk id="53" creationId="{80BF5C18-9BA4-4CA8-69BC-6181FC69FE1A}"/>
          </ac:grpSpMkLst>
        </pc:grpChg>
        <pc:grpChg chg="add del mod">
          <ac:chgData name="Ye Xingpei" userId="2d9d6a57bd5bad6e" providerId="LiveId" clId="{9C4FDC95-7357-4354-9648-21E6D711DDF5}" dt="2022-09-13T08:09:02.076" v="25369" actId="165"/>
          <ac:grpSpMkLst>
            <pc:docMk/>
            <pc:sldMk cId="4167159013" sldId="265"/>
            <ac:grpSpMk id="55" creationId="{B0DAD2FF-9F3E-3EA2-8004-4FF20AC618E7}"/>
          </ac:grpSpMkLst>
        </pc:grpChg>
        <pc:grpChg chg="add mod">
          <ac:chgData name="Ye Xingpei" userId="2d9d6a57bd5bad6e" providerId="LiveId" clId="{9C4FDC95-7357-4354-9648-21E6D711DDF5}" dt="2022-09-13T11:55:46.422" v="25628" actId="164"/>
          <ac:grpSpMkLst>
            <pc:docMk/>
            <pc:sldMk cId="4167159013" sldId="265"/>
            <ac:grpSpMk id="56" creationId="{7BB7F48E-96E9-8F40-F7AD-FB1BC0CF67C9}"/>
          </ac:grpSpMkLst>
        </pc:grpChg>
        <pc:grpChg chg="add mod ord">
          <ac:chgData name="Ye Xingpei" userId="2d9d6a57bd5bad6e" providerId="LiveId" clId="{9C4FDC95-7357-4354-9648-21E6D711DDF5}" dt="2022-09-13T11:54:58.524" v="25618" actId="164"/>
          <ac:grpSpMkLst>
            <pc:docMk/>
            <pc:sldMk cId="4167159013" sldId="265"/>
            <ac:grpSpMk id="57" creationId="{B16BCD86-3C36-46F8-85E9-6C41454169DA}"/>
          </ac:grpSpMkLst>
        </pc:grpChg>
        <pc:grpChg chg="add mod ord">
          <ac:chgData name="Ye Xingpei" userId="2d9d6a57bd5bad6e" providerId="LiveId" clId="{9C4FDC95-7357-4354-9648-21E6D711DDF5}" dt="2022-09-13T12:05:13.809" v="25650" actId="167"/>
          <ac:grpSpMkLst>
            <pc:docMk/>
            <pc:sldMk cId="4167159013" sldId="265"/>
            <ac:grpSpMk id="60" creationId="{8BDDBEDE-4DF4-949F-88CB-2DE0E5913928}"/>
          </ac:grpSpMkLst>
        </pc:grpChg>
        <pc:grpChg chg="add mod">
          <ac:chgData name="Ye Xingpei" userId="2d9d6a57bd5bad6e" providerId="LiveId" clId="{9C4FDC95-7357-4354-9648-21E6D711DDF5}" dt="2022-09-13T11:55:06.230" v="25621" actId="164"/>
          <ac:grpSpMkLst>
            <pc:docMk/>
            <pc:sldMk cId="4167159013" sldId="265"/>
            <ac:grpSpMk id="63" creationId="{1248FD72-D366-DE7F-C781-886013DD1F95}"/>
          </ac:grpSpMkLst>
        </pc:grpChg>
        <pc:grpChg chg="add mod">
          <ac:chgData name="Ye Xingpei" userId="2d9d6a57bd5bad6e" providerId="LiveId" clId="{9C4FDC95-7357-4354-9648-21E6D711DDF5}" dt="2022-09-14T08:41:44.516" v="26081" actId="164"/>
          <ac:grpSpMkLst>
            <pc:docMk/>
            <pc:sldMk cId="4167159013" sldId="265"/>
            <ac:grpSpMk id="66" creationId="{B2B7AEB9-A282-2D55-4067-679DFE1591AD}"/>
          </ac:grpSpMkLst>
        </pc:grpChg>
        <pc:grpChg chg="add mod">
          <ac:chgData name="Ye Xingpei" userId="2d9d6a57bd5bad6e" providerId="LiveId" clId="{9C4FDC95-7357-4354-9648-21E6D711DDF5}" dt="2022-09-14T08:41:44.516" v="26081" actId="164"/>
          <ac:grpSpMkLst>
            <pc:docMk/>
            <pc:sldMk cId="4167159013" sldId="265"/>
            <ac:grpSpMk id="70" creationId="{A39D16D1-AFE1-06F0-E43B-64902DD6EF0D}"/>
          </ac:grpSpMkLst>
        </pc:grpChg>
        <pc:picChg chg="add del mod">
          <ac:chgData name="Ye Xingpei" userId="2d9d6a57bd5bad6e" providerId="LiveId" clId="{9C4FDC95-7357-4354-9648-21E6D711DDF5}" dt="2022-09-13T01:31:00.026" v="22290" actId="21"/>
          <ac:picMkLst>
            <pc:docMk/>
            <pc:sldMk cId="4167159013" sldId="265"/>
            <ac:picMk id="8" creationId="{233A6F40-B0CD-1D48-79C2-0AA6B120A627}"/>
          </ac:picMkLst>
        </pc:picChg>
        <pc:picChg chg="mod modCrop">
          <ac:chgData name="Ye Xingpei" userId="2d9d6a57bd5bad6e" providerId="LiveId" clId="{9C4FDC95-7357-4354-9648-21E6D711DDF5}" dt="2022-09-13T11:54:36.604" v="25615" actId="732"/>
          <ac:picMkLst>
            <pc:docMk/>
            <pc:sldMk cId="4167159013" sldId="265"/>
            <ac:picMk id="12" creationId="{BEF509C5-F2B4-FA2C-B4E9-DF5A51B03235}"/>
          </ac:picMkLst>
        </pc:picChg>
        <pc:picChg chg="add mod modCrop">
          <ac:chgData name="Ye Xingpei" userId="2d9d6a57bd5bad6e" providerId="LiveId" clId="{9C4FDC95-7357-4354-9648-21E6D711DDF5}" dt="2022-09-13T01:42:12.741" v="22382" actId="1076"/>
          <ac:picMkLst>
            <pc:docMk/>
            <pc:sldMk cId="4167159013" sldId="265"/>
            <ac:picMk id="17" creationId="{46C9A772-5763-CA21-2A23-F27F8064E04C}"/>
          </ac:picMkLst>
        </pc:picChg>
        <pc:picChg chg="add mod topLvl">
          <ac:chgData name="Ye Xingpei" userId="2d9d6a57bd5bad6e" providerId="LiveId" clId="{9C4FDC95-7357-4354-9648-21E6D711DDF5}" dt="2022-09-13T08:09:04.162" v="25370" actId="165"/>
          <ac:picMkLst>
            <pc:docMk/>
            <pc:sldMk cId="4167159013" sldId="265"/>
            <ac:picMk id="19" creationId="{FB3C051A-374E-6A6B-B38F-7C0921C5B50A}"/>
          </ac:picMkLst>
        </pc:picChg>
        <pc:picChg chg="add mod">
          <ac:chgData name="Ye Xingpei" userId="2d9d6a57bd5bad6e" providerId="LiveId" clId="{9C4FDC95-7357-4354-9648-21E6D711DDF5}" dt="2022-09-13T01:50:30.712" v="22387" actId="1076"/>
          <ac:picMkLst>
            <pc:docMk/>
            <pc:sldMk cId="4167159013" sldId="265"/>
            <ac:picMk id="20" creationId="{BAB011ED-A04B-31DD-94C0-E954F678C1C2}"/>
          </ac:picMkLst>
        </pc:picChg>
        <pc:picChg chg="add mod topLvl">
          <ac:chgData name="Ye Xingpei" userId="2d9d6a57bd5bad6e" providerId="LiveId" clId="{9C4FDC95-7357-4354-9648-21E6D711DDF5}" dt="2022-09-13T08:09:04.162" v="25370" actId="165"/>
          <ac:picMkLst>
            <pc:docMk/>
            <pc:sldMk cId="4167159013" sldId="265"/>
            <ac:picMk id="21" creationId="{A288968B-2DD8-ED64-290B-BBB7396D09BE}"/>
          </ac:picMkLst>
        </pc:picChg>
        <pc:picChg chg="add mod modCrop">
          <ac:chgData name="Ye Xingpei" userId="2d9d6a57bd5bad6e" providerId="LiveId" clId="{9C4FDC95-7357-4354-9648-21E6D711DDF5}" dt="2022-09-13T01:42:15.380" v="22383" actId="1076"/>
          <ac:picMkLst>
            <pc:docMk/>
            <pc:sldMk cId="4167159013" sldId="265"/>
            <ac:picMk id="24" creationId="{C0A36EA6-BF98-21D9-54B9-9A3853DFEF48}"/>
          </ac:picMkLst>
        </pc:picChg>
        <pc:picChg chg="add del mod modCrop">
          <ac:chgData name="Ye Xingpei" userId="2d9d6a57bd5bad6e" providerId="LiveId" clId="{9C4FDC95-7357-4354-9648-21E6D711DDF5}" dt="2022-09-14T08:40:24.562" v="26047" actId="478"/>
          <ac:picMkLst>
            <pc:docMk/>
            <pc:sldMk cId="4167159013" sldId="265"/>
            <ac:picMk id="27" creationId="{D953F153-D1D5-D560-64E6-65BB61FBC362}"/>
          </ac:picMkLst>
        </pc:picChg>
        <pc:picChg chg="add mod modCrop">
          <ac:chgData name="Ye Xingpei" userId="2d9d6a57bd5bad6e" providerId="LiveId" clId="{9C4FDC95-7357-4354-9648-21E6D711DDF5}" dt="2022-09-13T02:04:02.174" v="22687" actId="164"/>
          <ac:picMkLst>
            <pc:docMk/>
            <pc:sldMk cId="4167159013" sldId="265"/>
            <ac:picMk id="29" creationId="{4857943A-5345-F8AE-4F63-0A639AA3CFB5}"/>
          </ac:picMkLst>
        </pc:picChg>
        <pc:picChg chg="add mod">
          <ac:chgData name="Ye Xingpei" userId="2d9d6a57bd5bad6e" providerId="LiveId" clId="{9C4FDC95-7357-4354-9648-21E6D711DDF5}" dt="2022-09-13T02:06:00.292" v="22735" actId="1036"/>
          <ac:picMkLst>
            <pc:docMk/>
            <pc:sldMk cId="4167159013" sldId="265"/>
            <ac:picMk id="40" creationId="{BD0ABC1B-742A-837C-30C2-04D80DE2AFDB}"/>
          </ac:picMkLst>
        </pc:picChg>
        <pc:picChg chg="add mod">
          <ac:chgData name="Ye Xingpei" userId="2d9d6a57bd5bad6e" providerId="LiveId" clId="{9C4FDC95-7357-4354-9648-21E6D711DDF5}" dt="2022-09-13T02:05:18.190" v="22710" actId="1076"/>
          <ac:picMkLst>
            <pc:docMk/>
            <pc:sldMk cId="4167159013" sldId="265"/>
            <ac:picMk id="42" creationId="{91309961-4608-672A-5766-EBE6290D1B22}"/>
          </ac:picMkLst>
        </pc:picChg>
        <pc:picChg chg="add mod">
          <ac:chgData name="Ye Xingpei" userId="2d9d6a57bd5bad6e" providerId="LiveId" clId="{9C4FDC95-7357-4354-9648-21E6D711DDF5}" dt="2022-09-13T02:06:43.280" v="22756" actId="1038"/>
          <ac:picMkLst>
            <pc:docMk/>
            <pc:sldMk cId="4167159013" sldId="265"/>
            <ac:picMk id="44" creationId="{BC879266-1B78-5F29-6BDB-1B8EBD40E571}"/>
          </ac:picMkLst>
        </pc:picChg>
        <pc:picChg chg="add mod">
          <ac:chgData name="Ye Xingpei" userId="2d9d6a57bd5bad6e" providerId="LiveId" clId="{9C4FDC95-7357-4354-9648-21E6D711DDF5}" dt="2022-09-13T02:06:45.764" v="22762" actId="1038"/>
          <ac:picMkLst>
            <pc:docMk/>
            <pc:sldMk cId="4167159013" sldId="265"/>
            <ac:picMk id="46" creationId="{D3DB0B54-68BA-1CAD-1662-4882EDB18A82}"/>
          </ac:picMkLst>
        </pc:picChg>
        <pc:picChg chg="add mod">
          <ac:chgData name="Ye Xingpei" userId="2d9d6a57bd5bad6e" providerId="LiveId" clId="{9C4FDC95-7357-4354-9648-21E6D711DDF5}" dt="2022-09-13T02:06:46.752" v="22765" actId="1038"/>
          <ac:picMkLst>
            <pc:docMk/>
            <pc:sldMk cId="4167159013" sldId="265"/>
            <ac:picMk id="48" creationId="{44E94FB9-C065-2B1C-D18A-57EE75637C47}"/>
          </ac:picMkLst>
        </pc:picChg>
        <pc:picChg chg="add mod">
          <ac:chgData name="Ye Xingpei" userId="2d9d6a57bd5bad6e" providerId="LiveId" clId="{9C4FDC95-7357-4354-9648-21E6D711DDF5}" dt="2022-09-13T02:06:44.501" v="22759" actId="1038"/>
          <ac:picMkLst>
            <pc:docMk/>
            <pc:sldMk cId="4167159013" sldId="265"/>
            <ac:picMk id="50" creationId="{B1838E50-CD0E-4D42-BC7D-5ACB04F8A217}"/>
          </ac:picMkLst>
        </pc:picChg>
        <pc:picChg chg="add mod">
          <ac:chgData name="Ye Xingpei" userId="2d9d6a57bd5bad6e" providerId="LiveId" clId="{9C4FDC95-7357-4354-9648-21E6D711DDF5}" dt="2022-09-13T02:06:37.276" v="22753" actId="1038"/>
          <ac:picMkLst>
            <pc:docMk/>
            <pc:sldMk cId="4167159013" sldId="265"/>
            <ac:picMk id="52" creationId="{40FE7906-8C3C-FCD4-A843-9222B7749C9D}"/>
          </ac:picMkLst>
        </pc:picChg>
        <pc:picChg chg="add mod ord modCrop">
          <ac:chgData name="Ye Xingpei" userId="2d9d6a57bd5bad6e" providerId="LiveId" clId="{9C4FDC95-7357-4354-9648-21E6D711DDF5}" dt="2022-09-14T08:41:44.516" v="26081" actId="164"/>
          <ac:picMkLst>
            <pc:docMk/>
            <pc:sldMk cId="4167159013" sldId="265"/>
            <ac:picMk id="69" creationId="{AF503C11-57FD-F23D-B8BA-717A85C72553}"/>
          </ac:picMkLst>
        </pc:picChg>
      </pc:sldChg>
      <pc:sldChg chg="addSp delSp modSp add mod">
        <pc:chgData name="Ye Xingpei" userId="2d9d6a57bd5bad6e" providerId="LiveId" clId="{9C4FDC95-7357-4354-9648-21E6D711DDF5}" dt="2022-09-15T04:53:20.374" v="26865" actId="1076"/>
        <pc:sldMkLst>
          <pc:docMk/>
          <pc:sldMk cId="3606803327" sldId="266"/>
        </pc:sldMkLst>
        <pc:spChg chg="mod">
          <ac:chgData name="Ye Xingpei" userId="2d9d6a57bd5bad6e" providerId="LiveId" clId="{9C4FDC95-7357-4354-9648-21E6D711DDF5}" dt="2022-09-07T01:34:35.010" v="1293" actId="20577"/>
          <ac:spMkLst>
            <pc:docMk/>
            <pc:sldMk cId="3606803327" sldId="266"/>
            <ac:spMk id="2" creationId="{6E16275F-FAC3-BBCA-C24D-6AED994D3260}"/>
          </ac:spMkLst>
        </pc:spChg>
        <pc:spChg chg="add mod">
          <ac:chgData name="Ye Xingpei" userId="2d9d6a57bd5bad6e" providerId="LiveId" clId="{9C4FDC95-7357-4354-9648-21E6D711DDF5}" dt="2022-09-13T06:03:41.452" v="24853" actId="207"/>
          <ac:spMkLst>
            <pc:docMk/>
            <pc:sldMk cId="3606803327" sldId="266"/>
            <ac:spMk id="5" creationId="{82A6F7A3-E0A9-C06D-EA5D-1D75CB67C79E}"/>
          </ac:spMkLst>
        </pc:spChg>
        <pc:spChg chg="add mod">
          <ac:chgData name="Ye Xingpei" userId="2d9d6a57bd5bad6e" providerId="LiveId" clId="{9C4FDC95-7357-4354-9648-21E6D711DDF5}" dt="2022-09-15T04:53:20.374" v="26865" actId="1076"/>
          <ac:spMkLst>
            <pc:docMk/>
            <pc:sldMk cId="3606803327" sldId="266"/>
            <ac:spMk id="6" creationId="{991F1D83-143B-FE80-A7A2-222A9E3DE8E9}"/>
          </ac:spMkLst>
        </pc:spChg>
        <pc:spChg chg="add del mod">
          <ac:chgData name="Ye Xingpei" userId="2d9d6a57bd5bad6e" providerId="LiveId" clId="{9C4FDC95-7357-4354-9648-21E6D711DDF5}" dt="2022-09-07T02:06:55.260" v="1841" actId="21"/>
          <ac:spMkLst>
            <pc:docMk/>
            <pc:sldMk cId="3606803327" sldId="266"/>
            <ac:spMk id="6" creationId="{F1EEF15D-4374-614C-5037-984D5BFBEC1F}"/>
          </ac:spMkLst>
        </pc:spChg>
        <pc:spChg chg="del">
          <ac:chgData name="Ye Xingpei" userId="2d9d6a57bd5bad6e" providerId="LiveId" clId="{9C4FDC95-7357-4354-9648-21E6D711DDF5}" dt="2022-09-07T01:33:45.515" v="1219" actId="478"/>
          <ac:spMkLst>
            <pc:docMk/>
            <pc:sldMk cId="3606803327" sldId="266"/>
            <ac:spMk id="7" creationId="{81DEB298-B013-845C-AAF7-AB685ADABF44}"/>
          </ac:spMkLst>
        </pc:spChg>
        <pc:spChg chg="add del mod">
          <ac:chgData name="Ye Xingpei" userId="2d9d6a57bd5bad6e" providerId="LiveId" clId="{9C4FDC95-7357-4354-9648-21E6D711DDF5}" dt="2022-09-14T15:15:27.324" v="26819" actId="21"/>
          <ac:spMkLst>
            <pc:docMk/>
            <pc:sldMk cId="3606803327" sldId="266"/>
            <ac:spMk id="8" creationId="{2D12D5DD-A279-814E-C846-0CF55121321C}"/>
          </ac:spMkLst>
        </pc:spChg>
      </pc:sldChg>
      <pc:sldChg chg="addSp delSp modSp add mod">
        <pc:chgData name="Ye Xingpei" userId="2d9d6a57bd5bad6e" providerId="LiveId" clId="{9C4FDC95-7357-4354-9648-21E6D711DDF5}" dt="2022-09-14T11:09:43.659" v="26329" actId="1076"/>
        <pc:sldMkLst>
          <pc:docMk/>
          <pc:sldMk cId="590292852" sldId="267"/>
        </pc:sldMkLst>
        <pc:spChg chg="mod">
          <ac:chgData name="Ye Xingpei" userId="2d9d6a57bd5bad6e" providerId="LiveId" clId="{9C4FDC95-7357-4354-9648-21E6D711DDF5}" dt="2022-09-13T02:51:58.670" v="23425" actId="255"/>
          <ac:spMkLst>
            <pc:docMk/>
            <pc:sldMk cId="590292852" sldId="267"/>
            <ac:spMk id="2" creationId="{6E16275F-FAC3-BBCA-C24D-6AED994D3260}"/>
          </ac:spMkLst>
        </pc:spChg>
        <pc:spChg chg="add del mod">
          <ac:chgData name="Ye Xingpei" userId="2d9d6a57bd5bad6e" providerId="LiveId" clId="{9C4FDC95-7357-4354-9648-21E6D711DDF5}" dt="2022-09-07T02:07:00.103" v="1843" actId="478"/>
          <ac:spMkLst>
            <pc:docMk/>
            <pc:sldMk cId="590292852" sldId="267"/>
            <ac:spMk id="5" creationId="{2F82C677-5678-BCCF-779C-2D73031BE26E}"/>
          </ac:spMkLst>
        </pc:spChg>
        <pc:spChg chg="del">
          <ac:chgData name="Ye Xingpei" userId="2d9d6a57bd5bad6e" providerId="LiveId" clId="{9C4FDC95-7357-4354-9648-21E6D711DDF5}" dt="2022-09-07T02:11:57.868" v="1861" actId="478"/>
          <ac:spMkLst>
            <pc:docMk/>
            <pc:sldMk cId="590292852" sldId="267"/>
            <ac:spMk id="7" creationId="{81DEB298-B013-845C-AAF7-AB685ADABF44}"/>
          </ac:spMkLst>
        </pc:spChg>
        <pc:spChg chg="add del mod">
          <ac:chgData name="Ye Xingpei" userId="2d9d6a57bd5bad6e" providerId="LiveId" clId="{9C4FDC95-7357-4354-9648-21E6D711DDF5}" dt="2022-09-12T14:53:45.501" v="22260" actId="478"/>
          <ac:spMkLst>
            <pc:docMk/>
            <pc:sldMk cId="590292852" sldId="267"/>
            <ac:spMk id="8" creationId="{C6985613-AFD9-6806-CE91-3808F834761D}"/>
          </ac:spMkLst>
        </pc:spChg>
        <pc:spChg chg="add mod">
          <ac:chgData name="Ye Xingpei" userId="2d9d6a57bd5bad6e" providerId="LiveId" clId="{9C4FDC95-7357-4354-9648-21E6D711DDF5}" dt="2022-09-14T11:09:43.659" v="26329" actId="1076"/>
          <ac:spMkLst>
            <pc:docMk/>
            <pc:sldMk cId="590292852" sldId="267"/>
            <ac:spMk id="9" creationId="{11A6072B-E40D-FC72-0527-D20863BBA0DA}"/>
          </ac:spMkLst>
        </pc:spChg>
        <pc:spChg chg="del">
          <ac:chgData name="Ye Xingpei" userId="2d9d6a57bd5bad6e" providerId="LiveId" clId="{9C4FDC95-7357-4354-9648-21E6D711DDF5}" dt="2022-09-07T02:06:57.755" v="1842" actId="478"/>
          <ac:spMkLst>
            <pc:docMk/>
            <pc:sldMk cId="590292852" sldId="267"/>
            <ac:spMk id="9" creationId="{D0B57154-79B1-35B2-35CD-D3BBC5EEC1D5}"/>
          </ac:spMkLst>
        </pc:spChg>
        <pc:spChg chg="add del">
          <ac:chgData name="Ye Xingpei" userId="2d9d6a57bd5bad6e" providerId="LiveId" clId="{9C4FDC95-7357-4354-9648-21E6D711DDF5}" dt="2022-09-12T13:02:42.338" v="20319" actId="478"/>
          <ac:spMkLst>
            <pc:docMk/>
            <pc:sldMk cId="590292852" sldId="267"/>
            <ac:spMk id="11" creationId="{ED821943-3265-9D96-950F-F9580B9AA0E7}"/>
          </ac:spMkLst>
        </pc:spChg>
        <pc:spChg chg="add mod">
          <ac:chgData name="Ye Xingpei" userId="2d9d6a57bd5bad6e" providerId="LiveId" clId="{9C4FDC95-7357-4354-9648-21E6D711DDF5}" dt="2022-09-13T03:00:45.923" v="23551" actId="1076"/>
          <ac:spMkLst>
            <pc:docMk/>
            <pc:sldMk cId="590292852" sldId="267"/>
            <ac:spMk id="24" creationId="{FBFC2BD6-F14F-FF13-9F97-A416615C01A1}"/>
          </ac:spMkLst>
        </pc:spChg>
        <pc:spChg chg="add mod">
          <ac:chgData name="Ye Xingpei" userId="2d9d6a57bd5bad6e" providerId="LiveId" clId="{9C4FDC95-7357-4354-9648-21E6D711DDF5}" dt="2022-09-13T08:09:38.269" v="25376" actId="113"/>
          <ac:spMkLst>
            <pc:docMk/>
            <pc:sldMk cId="590292852" sldId="267"/>
            <ac:spMk id="25" creationId="{F43E0AE8-F213-42A0-9ED6-109DACEB8568}"/>
          </ac:spMkLst>
        </pc:spChg>
        <pc:spChg chg="add mod">
          <ac:chgData name="Ye Xingpei" userId="2d9d6a57bd5bad6e" providerId="LiveId" clId="{9C4FDC95-7357-4354-9648-21E6D711DDF5}" dt="2022-09-13T08:09:39.453" v="25377" actId="113"/>
          <ac:spMkLst>
            <pc:docMk/>
            <pc:sldMk cId="590292852" sldId="267"/>
            <ac:spMk id="27" creationId="{A032E01A-8AD5-22C2-70D7-AC6708604566}"/>
          </ac:spMkLst>
        </pc:spChg>
        <pc:spChg chg="add mod">
          <ac:chgData name="Ye Xingpei" userId="2d9d6a57bd5bad6e" providerId="LiveId" clId="{9C4FDC95-7357-4354-9648-21E6D711DDF5}" dt="2022-09-13T03:01:04.412" v="23553" actId="1076"/>
          <ac:spMkLst>
            <pc:docMk/>
            <pc:sldMk cId="590292852" sldId="267"/>
            <ac:spMk id="29" creationId="{7E4EAFF1-183A-3E8F-1CAD-414DA0129550}"/>
          </ac:spMkLst>
        </pc:spChg>
        <pc:spChg chg="add mod">
          <ac:chgData name="Ye Xingpei" userId="2d9d6a57bd5bad6e" providerId="LiveId" clId="{9C4FDC95-7357-4354-9648-21E6D711DDF5}" dt="2022-09-13T02:29:35.814" v="23131" actId="165"/>
          <ac:spMkLst>
            <pc:docMk/>
            <pc:sldMk cId="590292852" sldId="267"/>
            <ac:spMk id="34" creationId="{928D0D33-CD4F-61C4-3FF6-ADA13288D9B1}"/>
          </ac:spMkLst>
        </pc:spChg>
        <pc:spChg chg="add del mod">
          <ac:chgData name="Ye Xingpei" userId="2d9d6a57bd5bad6e" providerId="LiveId" clId="{9C4FDC95-7357-4354-9648-21E6D711DDF5}" dt="2022-09-13T02:24:36.501" v="23076" actId="478"/>
          <ac:spMkLst>
            <pc:docMk/>
            <pc:sldMk cId="590292852" sldId="267"/>
            <ac:spMk id="36" creationId="{67D842C9-9D30-9C1D-0F30-0EE934929D8A}"/>
          </ac:spMkLst>
        </pc:spChg>
        <pc:spChg chg="add mod">
          <ac:chgData name="Ye Xingpei" userId="2d9d6a57bd5bad6e" providerId="LiveId" clId="{9C4FDC95-7357-4354-9648-21E6D711DDF5}" dt="2022-09-13T02:12:56.604" v="22807" actId="164"/>
          <ac:spMkLst>
            <pc:docMk/>
            <pc:sldMk cId="590292852" sldId="267"/>
            <ac:spMk id="38" creationId="{65F3166E-210E-2A12-573B-E274368DC692}"/>
          </ac:spMkLst>
        </pc:spChg>
        <pc:spChg chg="add mod">
          <ac:chgData name="Ye Xingpei" userId="2d9d6a57bd5bad6e" providerId="LiveId" clId="{9C4FDC95-7357-4354-9648-21E6D711DDF5}" dt="2022-09-13T08:09:48.364" v="25378" actId="113"/>
          <ac:spMkLst>
            <pc:docMk/>
            <pc:sldMk cId="590292852" sldId="267"/>
            <ac:spMk id="40" creationId="{54FFBA66-5EEA-54A2-1C5C-52B42294BCDC}"/>
          </ac:spMkLst>
        </pc:spChg>
        <pc:spChg chg="add mod">
          <ac:chgData name="Ye Xingpei" userId="2d9d6a57bd5bad6e" providerId="LiveId" clId="{9C4FDC95-7357-4354-9648-21E6D711DDF5}" dt="2022-09-13T08:09:51.967" v="25379" actId="113"/>
          <ac:spMkLst>
            <pc:docMk/>
            <pc:sldMk cId="590292852" sldId="267"/>
            <ac:spMk id="42" creationId="{9368A7F4-86CF-ED34-4D5D-8C8D1B2FC11B}"/>
          </ac:spMkLst>
        </pc:spChg>
        <pc:spChg chg="mod">
          <ac:chgData name="Ye Xingpei" userId="2d9d6a57bd5bad6e" providerId="LiveId" clId="{9C4FDC95-7357-4354-9648-21E6D711DDF5}" dt="2022-09-13T02:26:44.937" v="23088"/>
          <ac:spMkLst>
            <pc:docMk/>
            <pc:sldMk cId="590292852" sldId="267"/>
            <ac:spMk id="45" creationId="{7F6318FE-EB3C-A9F1-6811-E6F5ED85F162}"/>
          </ac:spMkLst>
        </pc:spChg>
        <pc:spChg chg="mod">
          <ac:chgData name="Ye Xingpei" userId="2d9d6a57bd5bad6e" providerId="LiveId" clId="{9C4FDC95-7357-4354-9648-21E6D711DDF5}" dt="2022-09-13T02:29:19.593" v="23123"/>
          <ac:spMkLst>
            <pc:docMk/>
            <pc:sldMk cId="590292852" sldId="267"/>
            <ac:spMk id="48" creationId="{7FA8A810-A79A-0DA3-B1E9-35A84ABEAE5E}"/>
          </ac:spMkLst>
        </pc:spChg>
        <pc:spChg chg="add mod">
          <ac:chgData name="Ye Xingpei" userId="2d9d6a57bd5bad6e" providerId="LiveId" clId="{9C4FDC95-7357-4354-9648-21E6D711DDF5}" dt="2022-09-13T02:48:27.173" v="23306" actId="164"/>
          <ac:spMkLst>
            <pc:docMk/>
            <pc:sldMk cId="590292852" sldId="267"/>
            <ac:spMk id="49" creationId="{B9E11C50-0D73-15E8-750F-10D4275ACCD5}"/>
          </ac:spMkLst>
        </pc:spChg>
        <pc:spChg chg="add mod">
          <ac:chgData name="Ye Xingpei" userId="2d9d6a57bd5bad6e" providerId="LiveId" clId="{9C4FDC95-7357-4354-9648-21E6D711DDF5}" dt="2022-09-13T02:52:47.718" v="23429" actId="1076"/>
          <ac:spMkLst>
            <pc:docMk/>
            <pc:sldMk cId="590292852" sldId="267"/>
            <ac:spMk id="54" creationId="{880F3170-E395-69BE-33C9-5E70F72AA4A3}"/>
          </ac:spMkLst>
        </pc:spChg>
        <pc:spChg chg="add mod">
          <ac:chgData name="Ye Xingpei" userId="2d9d6a57bd5bad6e" providerId="LiveId" clId="{9C4FDC95-7357-4354-9648-21E6D711DDF5}" dt="2022-09-13T11:55:25.024" v="25624" actId="164"/>
          <ac:spMkLst>
            <pc:docMk/>
            <pc:sldMk cId="590292852" sldId="267"/>
            <ac:spMk id="57" creationId="{D3305945-AF89-9D53-7E54-B1D2A6E8DF26}"/>
          </ac:spMkLst>
        </pc:spChg>
        <pc:spChg chg="add mod">
          <ac:chgData name="Ye Xingpei" userId="2d9d6a57bd5bad6e" providerId="LiveId" clId="{9C4FDC95-7357-4354-9648-21E6D711DDF5}" dt="2022-09-14T11:09:39.024" v="26328" actId="1076"/>
          <ac:spMkLst>
            <pc:docMk/>
            <pc:sldMk cId="590292852" sldId="267"/>
            <ac:spMk id="59" creationId="{A6E31BA0-3FB3-C30B-24E7-4FF919231F47}"/>
          </ac:spMkLst>
        </pc:spChg>
        <pc:grpChg chg="add mod topLvl">
          <ac:chgData name="Ye Xingpei" userId="2d9d6a57bd5bad6e" providerId="LiveId" clId="{9C4FDC95-7357-4354-9648-21E6D711DDF5}" dt="2022-09-14T11:09:03.761" v="26324" actId="164"/>
          <ac:grpSpMkLst>
            <pc:docMk/>
            <pc:sldMk cId="590292852" sldId="267"/>
            <ac:grpSpMk id="10" creationId="{2F7416F8-F449-F925-2860-5C3884C28717}"/>
          </ac:grpSpMkLst>
        </pc:grpChg>
        <pc:grpChg chg="add mod">
          <ac:chgData name="Ye Xingpei" userId="2d9d6a57bd5bad6e" providerId="LiveId" clId="{9C4FDC95-7357-4354-9648-21E6D711DDF5}" dt="2022-09-12T14:49:20.938" v="21939" actId="164"/>
          <ac:grpSpMkLst>
            <pc:docMk/>
            <pc:sldMk cId="590292852" sldId="267"/>
            <ac:grpSpMk id="18" creationId="{45B4028D-41EB-1A65-669E-73A3865E2458}"/>
          </ac:grpSpMkLst>
        </pc:grpChg>
        <pc:grpChg chg="add mod">
          <ac:chgData name="Ye Xingpei" userId="2d9d6a57bd5bad6e" providerId="LiveId" clId="{9C4FDC95-7357-4354-9648-21E6D711DDF5}" dt="2022-09-12T14:51:35.124" v="22069" actId="164"/>
          <ac:grpSpMkLst>
            <pc:docMk/>
            <pc:sldMk cId="590292852" sldId="267"/>
            <ac:grpSpMk id="23" creationId="{AF14E068-1CCD-6B87-3E3B-FE9928035647}"/>
          </ac:grpSpMkLst>
        </pc:grpChg>
        <pc:grpChg chg="add mod">
          <ac:chgData name="Ye Xingpei" userId="2d9d6a57bd5bad6e" providerId="LiveId" clId="{9C4FDC95-7357-4354-9648-21E6D711DDF5}" dt="2022-09-13T02:12:56.604" v="22807" actId="164"/>
          <ac:grpSpMkLst>
            <pc:docMk/>
            <pc:sldMk cId="590292852" sldId="267"/>
            <ac:grpSpMk id="30" creationId="{F28B1E4B-72EF-79B6-79C8-442278F78AF6}"/>
          </ac:grpSpMkLst>
        </pc:grpChg>
        <pc:grpChg chg="add del mod topLvl">
          <ac:chgData name="Ye Xingpei" userId="2d9d6a57bd5bad6e" providerId="LiveId" clId="{9C4FDC95-7357-4354-9648-21E6D711DDF5}" dt="2022-09-13T02:40:23.397" v="23223" actId="478"/>
          <ac:grpSpMkLst>
            <pc:docMk/>
            <pc:sldMk cId="590292852" sldId="267"/>
            <ac:grpSpMk id="35" creationId="{60C3FCBE-EEF4-92E2-A1B7-429B71D8E407}"/>
          </ac:grpSpMkLst>
        </pc:grpChg>
        <pc:grpChg chg="add del mod">
          <ac:chgData name="Ye Xingpei" userId="2d9d6a57bd5bad6e" providerId="LiveId" clId="{9C4FDC95-7357-4354-9648-21E6D711DDF5}" dt="2022-09-13T02:29:35.814" v="23131" actId="165"/>
          <ac:grpSpMkLst>
            <pc:docMk/>
            <pc:sldMk cId="590292852" sldId="267"/>
            <ac:grpSpMk id="37" creationId="{8619E9CF-498C-207D-8A4A-ECF9B6160157}"/>
          </ac:grpSpMkLst>
        </pc:grpChg>
        <pc:grpChg chg="add mod">
          <ac:chgData name="Ye Xingpei" userId="2d9d6a57bd5bad6e" providerId="LiveId" clId="{9C4FDC95-7357-4354-9648-21E6D711DDF5}" dt="2022-09-13T03:01:08.841" v="23554" actId="1076"/>
          <ac:grpSpMkLst>
            <pc:docMk/>
            <pc:sldMk cId="590292852" sldId="267"/>
            <ac:grpSpMk id="39" creationId="{DB48111C-DDE0-750F-ABB8-181615B639CC}"/>
          </ac:grpSpMkLst>
        </pc:grpChg>
        <pc:grpChg chg="add del mod">
          <ac:chgData name="Ye Xingpei" userId="2d9d6a57bd5bad6e" providerId="LiveId" clId="{9C4FDC95-7357-4354-9648-21E6D711DDF5}" dt="2022-09-13T02:27:11.997" v="23108"/>
          <ac:grpSpMkLst>
            <pc:docMk/>
            <pc:sldMk cId="590292852" sldId="267"/>
            <ac:grpSpMk id="43" creationId="{948961E2-EF8E-1EC9-48F2-4D25BC3B5ADE}"/>
          </ac:grpSpMkLst>
        </pc:grpChg>
        <pc:grpChg chg="add mod">
          <ac:chgData name="Ye Xingpei" userId="2d9d6a57bd5bad6e" providerId="LiveId" clId="{9C4FDC95-7357-4354-9648-21E6D711DDF5}" dt="2022-09-13T02:44:10.589" v="23235" actId="164"/>
          <ac:grpSpMkLst>
            <pc:docMk/>
            <pc:sldMk cId="590292852" sldId="267"/>
            <ac:grpSpMk id="46" creationId="{C77BE7D7-F058-08F3-D4B0-F9D189DE0375}"/>
          </ac:grpSpMkLst>
        </pc:grpChg>
        <pc:grpChg chg="add mod">
          <ac:chgData name="Ye Xingpei" userId="2d9d6a57bd5bad6e" providerId="LiveId" clId="{9C4FDC95-7357-4354-9648-21E6D711DDF5}" dt="2022-09-13T02:48:27.173" v="23306" actId="164"/>
          <ac:grpSpMkLst>
            <pc:docMk/>
            <pc:sldMk cId="590292852" sldId="267"/>
            <ac:grpSpMk id="52" creationId="{EFB447DF-9516-21A1-40C0-0122446C2364}"/>
          </ac:grpSpMkLst>
        </pc:grpChg>
        <pc:grpChg chg="add mod">
          <ac:chgData name="Ye Xingpei" userId="2d9d6a57bd5bad6e" providerId="LiveId" clId="{9C4FDC95-7357-4354-9648-21E6D711DDF5}" dt="2022-09-13T11:55:25.024" v="25624" actId="164"/>
          <ac:grpSpMkLst>
            <pc:docMk/>
            <pc:sldMk cId="590292852" sldId="267"/>
            <ac:grpSpMk id="55" creationId="{F3C75E81-5213-BBB0-A2D8-3D410597DC46}"/>
          </ac:grpSpMkLst>
        </pc:grpChg>
        <pc:grpChg chg="add mod">
          <ac:chgData name="Ye Xingpei" userId="2d9d6a57bd5bad6e" providerId="LiveId" clId="{9C4FDC95-7357-4354-9648-21E6D711DDF5}" dt="2022-09-13T11:55:25.024" v="25624" actId="164"/>
          <ac:grpSpMkLst>
            <pc:docMk/>
            <pc:sldMk cId="590292852" sldId="267"/>
            <ac:grpSpMk id="58" creationId="{153A9DB3-96DE-D836-A5B1-9398AA136DA3}"/>
          </ac:grpSpMkLst>
        </pc:grpChg>
        <pc:grpChg chg="add mod">
          <ac:chgData name="Ye Xingpei" userId="2d9d6a57bd5bad6e" providerId="LiveId" clId="{9C4FDC95-7357-4354-9648-21E6D711DDF5}" dt="2022-09-14T11:09:03.761" v="26324" actId="164"/>
          <ac:grpSpMkLst>
            <pc:docMk/>
            <pc:sldMk cId="590292852" sldId="267"/>
            <ac:grpSpMk id="60" creationId="{311C2500-3906-AA6C-39F4-A0B5550DB5BF}"/>
          </ac:grpSpMkLst>
        </pc:grpChg>
        <pc:picChg chg="add del mod">
          <ac:chgData name="Ye Xingpei" userId="2d9d6a57bd5bad6e" providerId="LiveId" clId="{9C4FDC95-7357-4354-9648-21E6D711DDF5}" dt="2022-09-12T14:49:22.572" v="21940" actId="478"/>
          <ac:picMkLst>
            <pc:docMk/>
            <pc:sldMk cId="590292852" sldId="267"/>
            <ac:picMk id="5" creationId="{798024E4-C399-5439-1F56-D596E174C431}"/>
          </ac:picMkLst>
        </pc:picChg>
        <pc:picChg chg="add mod">
          <ac:chgData name="Ye Xingpei" userId="2d9d6a57bd5bad6e" providerId="LiveId" clId="{9C4FDC95-7357-4354-9648-21E6D711DDF5}" dt="2022-09-13T02:29:35.814" v="23131" actId="165"/>
          <ac:picMkLst>
            <pc:docMk/>
            <pc:sldMk cId="590292852" sldId="267"/>
            <ac:picMk id="7" creationId="{049AFFF3-0C1C-1118-8E4B-4ED268221A72}"/>
          </ac:picMkLst>
        </pc:picChg>
        <pc:picChg chg="add mod">
          <ac:chgData name="Ye Xingpei" userId="2d9d6a57bd5bad6e" providerId="LiveId" clId="{9C4FDC95-7357-4354-9648-21E6D711DDF5}" dt="2022-09-12T14:48:18.448" v="21907" actId="164"/>
          <ac:picMkLst>
            <pc:docMk/>
            <pc:sldMk cId="590292852" sldId="267"/>
            <ac:picMk id="13" creationId="{77782145-CEB3-D4E8-FA2C-FF841CF04C1D}"/>
          </ac:picMkLst>
        </pc:picChg>
        <pc:picChg chg="add mod">
          <ac:chgData name="Ye Xingpei" userId="2d9d6a57bd5bad6e" providerId="LiveId" clId="{9C4FDC95-7357-4354-9648-21E6D711DDF5}" dt="2022-09-12T14:48:18.448" v="21907" actId="164"/>
          <ac:picMkLst>
            <pc:docMk/>
            <pc:sldMk cId="590292852" sldId="267"/>
            <ac:picMk id="15" creationId="{0E80213A-DAFF-123C-3C40-24CB5754AE3B}"/>
          </ac:picMkLst>
        </pc:picChg>
        <pc:picChg chg="add mod">
          <ac:chgData name="Ye Xingpei" userId="2d9d6a57bd5bad6e" providerId="LiveId" clId="{9C4FDC95-7357-4354-9648-21E6D711DDF5}" dt="2022-09-12T14:48:18.448" v="21907" actId="164"/>
          <ac:picMkLst>
            <pc:docMk/>
            <pc:sldMk cId="590292852" sldId="267"/>
            <ac:picMk id="17" creationId="{0857BA79-25FB-D24C-E789-C517D4A9EBF1}"/>
          </ac:picMkLst>
        </pc:picChg>
        <pc:picChg chg="add mod">
          <ac:chgData name="Ye Xingpei" userId="2d9d6a57bd5bad6e" providerId="LiveId" clId="{9C4FDC95-7357-4354-9648-21E6D711DDF5}" dt="2022-09-12T14:49:20.938" v="21939" actId="164"/>
          <ac:picMkLst>
            <pc:docMk/>
            <pc:sldMk cId="590292852" sldId="267"/>
            <ac:picMk id="20" creationId="{A67E30C2-8BCA-3726-589B-4880BB60C048}"/>
          </ac:picMkLst>
        </pc:picChg>
        <pc:picChg chg="add mod">
          <ac:chgData name="Ye Xingpei" userId="2d9d6a57bd5bad6e" providerId="LiveId" clId="{9C4FDC95-7357-4354-9648-21E6D711DDF5}" dt="2022-09-12T14:49:20.938" v="21939" actId="164"/>
          <ac:picMkLst>
            <pc:docMk/>
            <pc:sldMk cId="590292852" sldId="267"/>
            <ac:picMk id="22" creationId="{96FEF7BC-8F0F-F8A6-BA71-C63A1AF0BE8C}"/>
          </ac:picMkLst>
        </pc:picChg>
        <pc:picChg chg="add mod">
          <ac:chgData name="Ye Xingpei" userId="2d9d6a57bd5bad6e" providerId="LiveId" clId="{9C4FDC95-7357-4354-9648-21E6D711DDF5}" dt="2022-09-13T02:29:35.814" v="23131" actId="165"/>
          <ac:picMkLst>
            <pc:docMk/>
            <pc:sldMk cId="590292852" sldId="267"/>
            <ac:picMk id="32" creationId="{D159AE0A-4D9D-651B-BF5B-B2FB96D6FBA5}"/>
          </ac:picMkLst>
        </pc:picChg>
        <pc:picChg chg="mod">
          <ac:chgData name="Ye Xingpei" userId="2d9d6a57bd5bad6e" providerId="LiveId" clId="{9C4FDC95-7357-4354-9648-21E6D711DDF5}" dt="2022-09-13T02:26:44.937" v="23088"/>
          <ac:picMkLst>
            <pc:docMk/>
            <pc:sldMk cId="590292852" sldId="267"/>
            <ac:picMk id="44" creationId="{C6B3B768-F78A-487F-C5FE-0A2DC1F4C432}"/>
          </ac:picMkLst>
        </pc:picChg>
        <pc:picChg chg="mod">
          <ac:chgData name="Ye Xingpei" userId="2d9d6a57bd5bad6e" providerId="LiveId" clId="{9C4FDC95-7357-4354-9648-21E6D711DDF5}" dt="2022-09-13T02:29:19.593" v="23123"/>
          <ac:picMkLst>
            <pc:docMk/>
            <pc:sldMk cId="590292852" sldId="267"/>
            <ac:picMk id="47" creationId="{370F2B88-30D2-A5B3-C2DB-DB3682EFE2E7}"/>
          </ac:picMkLst>
        </pc:picChg>
        <pc:picChg chg="add mod">
          <ac:chgData name="Ye Xingpei" userId="2d9d6a57bd5bad6e" providerId="LiveId" clId="{9C4FDC95-7357-4354-9648-21E6D711DDF5}" dt="2022-09-13T02:44:10.589" v="23235" actId="164"/>
          <ac:picMkLst>
            <pc:docMk/>
            <pc:sldMk cId="590292852" sldId="267"/>
            <ac:picMk id="51" creationId="{3C833486-7565-DBE5-29D9-34133AB089D7}"/>
          </ac:picMkLst>
        </pc:picChg>
      </pc:sldChg>
      <pc:sldChg chg="add del">
        <pc:chgData name="Ye Xingpei" userId="2d9d6a57bd5bad6e" providerId="LiveId" clId="{9C4FDC95-7357-4354-9648-21E6D711DDF5}" dt="2022-09-07T01:34:44.986" v="1295" actId="47"/>
        <pc:sldMkLst>
          <pc:docMk/>
          <pc:sldMk cId="2622256084" sldId="267"/>
        </pc:sldMkLst>
      </pc:sldChg>
      <pc:sldChg chg="add del">
        <pc:chgData name="Ye Xingpei" userId="2d9d6a57bd5bad6e" providerId="LiveId" clId="{9C4FDC95-7357-4354-9648-21E6D711DDF5}" dt="2022-09-07T02:01:49.904" v="1519"/>
        <pc:sldMkLst>
          <pc:docMk/>
          <pc:sldMk cId="3672466927" sldId="267"/>
        </pc:sldMkLst>
      </pc:sldChg>
      <pc:sldChg chg="addSp delSp modSp add mod">
        <pc:chgData name="Ye Xingpei" userId="2d9d6a57bd5bad6e" providerId="LiveId" clId="{9C4FDC95-7357-4354-9648-21E6D711DDF5}" dt="2022-09-14T15:16:19.366" v="26831" actId="207"/>
        <pc:sldMkLst>
          <pc:docMk/>
          <pc:sldMk cId="1972348771" sldId="268"/>
        </pc:sldMkLst>
        <pc:spChg chg="mod">
          <ac:chgData name="Ye Xingpei" userId="2d9d6a57bd5bad6e" providerId="LiveId" clId="{9C4FDC95-7357-4354-9648-21E6D711DDF5}" dt="2022-09-14T15:16:19.366" v="26831" actId="207"/>
          <ac:spMkLst>
            <pc:docMk/>
            <pc:sldMk cId="1972348771" sldId="268"/>
            <ac:spMk id="4" creationId="{1EF57905-4BC7-B8EA-41AA-6AA034D0DDF6}"/>
          </ac:spMkLst>
        </pc:spChg>
        <pc:spChg chg="add del">
          <ac:chgData name="Ye Xingpei" userId="2d9d6a57bd5bad6e" providerId="LiveId" clId="{9C4FDC95-7357-4354-9648-21E6D711DDF5}" dt="2022-09-10T07:34:54.274" v="10786"/>
          <ac:spMkLst>
            <pc:docMk/>
            <pc:sldMk cId="1972348771" sldId="268"/>
            <ac:spMk id="5" creationId="{BC0DE780-1695-8C92-7962-E68E50070B81}"/>
          </ac:spMkLst>
        </pc:spChg>
        <pc:spChg chg="add mod">
          <ac:chgData name="Ye Xingpei" userId="2d9d6a57bd5bad6e" providerId="LiveId" clId="{9C4FDC95-7357-4354-9648-21E6D711DDF5}" dt="2022-09-14T15:16:00.854" v="26827" actId="1076"/>
          <ac:spMkLst>
            <pc:docMk/>
            <pc:sldMk cId="1972348771" sldId="268"/>
            <ac:spMk id="6" creationId="{F7211B72-7B4D-CF31-1006-6FA7426D2254}"/>
          </ac:spMkLst>
        </pc:spChg>
        <pc:spChg chg="add del mod">
          <ac:chgData name="Ye Xingpei" userId="2d9d6a57bd5bad6e" providerId="LiveId" clId="{9C4FDC95-7357-4354-9648-21E6D711DDF5}" dt="2022-09-14T10:45:19.190" v="26095" actId="478"/>
          <ac:spMkLst>
            <pc:docMk/>
            <pc:sldMk cId="1972348771" sldId="268"/>
            <ac:spMk id="7" creationId="{FC79E597-4EB2-C5D4-8116-605A52E7D80E}"/>
          </ac:spMkLst>
        </pc:spChg>
      </pc:sldChg>
      <pc:sldChg chg="modSp add del mod modShow">
        <pc:chgData name="Ye Xingpei" userId="2d9d6a57bd5bad6e" providerId="LiveId" clId="{9C4FDC95-7357-4354-9648-21E6D711DDF5}" dt="2022-09-08T02:03:35.380" v="6253" actId="47"/>
        <pc:sldMkLst>
          <pc:docMk/>
          <pc:sldMk cId="2975959374" sldId="269"/>
        </pc:sldMkLst>
        <pc:spChg chg="mod">
          <ac:chgData name="Ye Xingpei" userId="2d9d6a57bd5bad6e" providerId="LiveId" clId="{9C4FDC95-7357-4354-9648-21E6D711DDF5}" dt="2022-09-07T09:06:06.878" v="5363" actId="1076"/>
          <ac:spMkLst>
            <pc:docMk/>
            <pc:sldMk cId="2975959374" sldId="269"/>
            <ac:spMk id="2" creationId="{D66A8F01-6FB9-4CFD-BEF2-5061FAC4B6D5}"/>
          </ac:spMkLst>
        </pc:spChg>
      </pc:sldChg>
      <pc:sldChg chg="delSp modSp new del mod">
        <pc:chgData name="Ye Xingpei" userId="2d9d6a57bd5bad6e" providerId="LiveId" clId="{9C4FDC95-7357-4354-9648-21E6D711DDF5}" dt="2022-09-08T03:10:36.090" v="7739" actId="47"/>
        <pc:sldMkLst>
          <pc:docMk/>
          <pc:sldMk cId="3569948073" sldId="270"/>
        </pc:sldMkLst>
        <pc:spChg chg="mod">
          <ac:chgData name="Ye Xingpei" userId="2d9d6a57bd5bad6e" providerId="LiveId" clId="{9C4FDC95-7357-4354-9648-21E6D711DDF5}" dt="2022-09-07T09:06:14.824" v="5370" actId="20577"/>
          <ac:spMkLst>
            <pc:docMk/>
            <pc:sldMk cId="3569948073" sldId="270"/>
            <ac:spMk id="2" creationId="{1D10B618-B018-1F9C-E41D-20FF3E725ABA}"/>
          </ac:spMkLst>
        </pc:spChg>
        <pc:spChg chg="mod">
          <ac:chgData name="Ye Xingpei" userId="2d9d6a57bd5bad6e" providerId="LiveId" clId="{9C4FDC95-7357-4354-9648-21E6D711DDF5}" dt="2022-09-07T09:13:53.562" v="5757" actId="20577"/>
          <ac:spMkLst>
            <pc:docMk/>
            <pc:sldMk cId="3569948073" sldId="270"/>
            <ac:spMk id="4" creationId="{A240983F-4DA0-C7F2-5BC9-13E8A3527F13}"/>
          </ac:spMkLst>
        </pc:spChg>
        <pc:spChg chg="del">
          <ac:chgData name="Ye Xingpei" userId="2d9d6a57bd5bad6e" providerId="LiveId" clId="{9C4FDC95-7357-4354-9648-21E6D711DDF5}" dt="2022-09-07T09:13:24.974" v="5686" actId="478"/>
          <ac:spMkLst>
            <pc:docMk/>
            <pc:sldMk cId="3569948073" sldId="270"/>
            <ac:spMk id="5" creationId="{9A43CC91-B21F-6BE0-39D1-99AB6C86479E}"/>
          </ac:spMkLst>
        </pc:spChg>
        <pc:spChg chg="del">
          <ac:chgData name="Ye Xingpei" userId="2d9d6a57bd5bad6e" providerId="LiveId" clId="{9C4FDC95-7357-4354-9648-21E6D711DDF5}" dt="2022-09-07T09:06:56.127" v="5530" actId="478"/>
          <ac:spMkLst>
            <pc:docMk/>
            <pc:sldMk cId="3569948073" sldId="270"/>
            <ac:spMk id="6" creationId="{47EA9360-2E2D-E9D4-0DB1-181DACCFA921}"/>
          </ac:spMkLst>
        </pc:spChg>
      </pc:sldChg>
      <pc:sldChg chg="addSp delSp modSp new add del mod">
        <pc:chgData name="Ye Xingpei" userId="2d9d6a57bd5bad6e" providerId="LiveId" clId="{9C4FDC95-7357-4354-9648-21E6D711DDF5}" dt="2022-09-10T13:03:49.673" v="13174" actId="47"/>
        <pc:sldMkLst>
          <pc:docMk/>
          <pc:sldMk cId="4238006676" sldId="271"/>
        </pc:sldMkLst>
        <pc:spChg chg="mod">
          <ac:chgData name="Ye Xingpei" userId="2d9d6a57bd5bad6e" providerId="LiveId" clId="{9C4FDC95-7357-4354-9648-21E6D711DDF5}" dt="2022-09-10T11:49:00.129" v="11309" actId="20577"/>
          <ac:spMkLst>
            <pc:docMk/>
            <pc:sldMk cId="4238006676" sldId="271"/>
            <ac:spMk id="2" creationId="{E5436124-907C-E026-38E6-5364C0738C74}"/>
          </ac:spMkLst>
        </pc:spChg>
        <pc:spChg chg="del">
          <ac:chgData name="Ye Xingpei" userId="2d9d6a57bd5bad6e" providerId="LiveId" clId="{9C4FDC95-7357-4354-9648-21E6D711DDF5}" dt="2022-09-08T04:01:48.923" v="7740" actId="478"/>
          <ac:spMkLst>
            <pc:docMk/>
            <pc:sldMk cId="4238006676" sldId="271"/>
            <ac:spMk id="4" creationId="{06F66FA5-BB23-0C32-9AAB-02DE4CCCB250}"/>
          </ac:spMkLst>
        </pc:spChg>
        <pc:spChg chg="del">
          <ac:chgData name="Ye Xingpei" userId="2d9d6a57bd5bad6e" providerId="LiveId" clId="{9C4FDC95-7357-4354-9648-21E6D711DDF5}" dt="2022-09-08T04:01:48.923" v="7740" actId="478"/>
          <ac:spMkLst>
            <pc:docMk/>
            <pc:sldMk cId="4238006676" sldId="271"/>
            <ac:spMk id="5" creationId="{08937F56-CF94-A6FA-3CB2-DEFB9C89CBFE}"/>
          </ac:spMkLst>
        </pc:spChg>
        <pc:spChg chg="add del">
          <ac:chgData name="Ye Xingpei" userId="2d9d6a57bd5bad6e" providerId="LiveId" clId="{9C4FDC95-7357-4354-9648-21E6D711DDF5}" dt="2022-09-10T11:50:47.392" v="11311" actId="478"/>
          <ac:spMkLst>
            <pc:docMk/>
            <pc:sldMk cId="4238006676" sldId="271"/>
            <ac:spMk id="6" creationId="{040888E2-8AC3-8B0A-472B-465E0A3C4FAB}"/>
          </ac:spMkLst>
        </pc:spChg>
        <pc:spChg chg="del">
          <ac:chgData name="Ye Xingpei" userId="2d9d6a57bd5bad6e" providerId="LiveId" clId="{9C4FDC95-7357-4354-9648-21E6D711DDF5}" dt="2022-09-08T04:01:48.923" v="7740" actId="478"/>
          <ac:spMkLst>
            <pc:docMk/>
            <pc:sldMk cId="4238006676" sldId="271"/>
            <ac:spMk id="6" creationId="{5007A02E-CB32-CFAA-FB9C-C9C58951C475}"/>
          </ac:spMkLst>
        </pc:spChg>
        <pc:spChg chg="add del mod">
          <ac:chgData name="Ye Xingpei" userId="2d9d6a57bd5bad6e" providerId="LiveId" clId="{9C4FDC95-7357-4354-9648-21E6D711DDF5}" dt="2022-09-10T11:52:41.388" v="11441" actId="478"/>
          <ac:spMkLst>
            <pc:docMk/>
            <pc:sldMk cId="4238006676" sldId="271"/>
            <ac:spMk id="7" creationId="{C0B77C48-79EF-9A5F-A857-0CCDE3D62CA7}"/>
          </ac:spMkLst>
        </pc:spChg>
        <pc:spChg chg="add del mod">
          <ac:chgData name="Ye Xingpei" userId="2d9d6a57bd5bad6e" providerId="LiveId" clId="{9C4FDC95-7357-4354-9648-21E6D711DDF5}" dt="2022-09-10T11:47:26.657" v="11303" actId="478"/>
          <ac:spMkLst>
            <pc:docMk/>
            <pc:sldMk cId="4238006676" sldId="271"/>
            <ac:spMk id="8" creationId="{435328B4-2A4F-3184-4A64-87569D0315AF}"/>
          </ac:spMkLst>
        </pc:spChg>
        <pc:spChg chg="add del mod">
          <ac:chgData name="Ye Xingpei" userId="2d9d6a57bd5bad6e" providerId="LiveId" clId="{9C4FDC95-7357-4354-9648-21E6D711DDF5}" dt="2022-09-10T11:51:32.995" v="11365" actId="478"/>
          <ac:spMkLst>
            <pc:docMk/>
            <pc:sldMk cId="4238006676" sldId="271"/>
            <ac:spMk id="9" creationId="{0A3EB3C5-BA55-B39D-5C3C-E0F342E7EF49}"/>
          </ac:spMkLst>
        </pc:spChg>
        <pc:spChg chg="add del mod">
          <ac:chgData name="Ye Xingpei" userId="2d9d6a57bd5bad6e" providerId="LiveId" clId="{9C4FDC95-7357-4354-9648-21E6D711DDF5}" dt="2022-09-10T11:47:30.629" v="11307" actId="478"/>
          <ac:spMkLst>
            <pc:docMk/>
            <pc:sldMk cId="4238006676" sldId="271"/>
            <ac:spMk id="11" creationId="{FF44AB23-2529-DE91-D597-AC63D7064827}"/>
          </ac:spMkLst>
        </pc:spChg>
        <pc:spChg chg="add del mod">
          <ac:chgData name="Ye Xingpei" userId="2d9d6a57bd5bad6e" providerId="LiveId" clId="{9C4FDC95-7357-4354-9648-21E6D711DDF5}" dt="2022-09-08T11:46:58.306" v="7840"/>
          <ac:spMkLst>
            <pc:docMk/>
            <pc:sldMk cId="4238006676" sldId="271"/>
            <ac:spMk id="12" creationId="{B1BEED5A-7646-3A62-B6DA-1D4B64EE8C6A}"/>
          </ac:spMkLst>
        </pc:spChg>
        <pc:spChg chg="add del mod">
          <ac:chgData name="Ye Xingpei" userId="2d9d6a57bd5bad6e" providerId="LiveId" clId="{9C4FDC95-7357-4354-9648-21E6D711DDF5}" dt="2022-09-10T11:52:43.343" v="11443" actId="478"/>
          <ac:spMkLst>
            <pc:docMk/>
            <pc:sldMk cId="4238006676" sldId="271"/>
            <ac:spMk id="12" creationId="{DF97C54D-083B-70F6-9823-DBBDC1D2348F}"/>
          </ac:spMkLst>
        </pc:spChg>
        <pc:spChg chg="add del mod">
          <ac:chgData name="Ye Xingpei" userId="2d9d6a57bd5bad6e" providerId="LiveId" clId="{9C4FDC95-7357-4354-9648-21E6D711DDF5}" dt="2022-09-10T11:47:26.657" v="11303" actId="478"/>
          <ac:spMkLst>
            <pc:docMk/>
            <pc:sldMk cId="4238006676" sldId="271"/>
            <ac:spMk id="13" creationId="{AAE863BB-D240-5472-2ADF-10307DA28227}"/>
          </ac:spMkLst>
        </pc:spChg>
        <pc:spChg chg="add del mod">
          <ac:chgData name="Ye Xingpei" userId="2d9d6a57bd5bad6e" providerId="LiveId" clId="{9C4FDC95-7357-4354-9648-21E6D711DDF5}" dt="2022-09-08T11:55:11.098" v="8045"/>
          <ac:spMkLst>
            <pc:docMk/>
            <pc:sldMk cId="4238006676" sldId="271"/>
            <ac:spMk id="14" creationId="{9E0E6DE0-B07A-5E82-F394-4DC4B20678A8}"/>
          </ac:spMkLst>
        </pc:spChg>
        <pc:spChg chg="add del mod">
          <ac:chgData name="Ye Xingpei" userId="2d9d6a57bd5bad6e" providerId="LiveId" clId="{9C4FDC95-7357-4354-9648-21E6D711DDF5}" dt="2022-09-10T11:47:28.182" v="11305" actId="478"/>
          <ac:spMkLst>
            <pc:docMk/>
            <pc:sldMk cId="4238006676" sldId="271"/>
            <ac:spMk id="16" creationId="{BEC94D00-C086-813B-9985-D60A82389A00}"/>
          </ac:spMkLst>
        </pc:spChg>
        <pc:spChg chg="add mod">
          <ac:chgData name="Ye Xingpei" userId="2d9d6a57bd5bad6e" providerId="LiveId" clId="{9C4FDC95-7357-4354-9648-21E6D711DDF5}" dt="2022-09-10T11:54:00.485" v="11522" actId="1076"/>
          <ac:spMkLst>
            <pc:docMk/>
            <pc:sldMk cId="4238006676" sldId="271"/>
            <ac:spMk id="17" creationId="{264B7924-E4A9-BFEE-FF86-63E37BC0E7D7}"/>
          </ac:spMkLst>
        </pc:spChg>
        <pc:spChg chg="add mod">
          <ac:chgData name="Ye Xingpei" userId="2d9d6a57bd5bad6e" providerId="LiveId" clId="{9C4FDC95-7357-4354-9648-21E6D711DDF5}" dt="2022-09-10T11:55:04.001" v="11526" actId="1076"/>
          <ac:spMkLst>
            <pc:docMk/>
            <pc:sldMk cId="4238006676" sldId="271"/>
            <ac:spMk id="19" creationId="{D3158480-58C0-2CB2-91F5-72BB5E684944}"/>
          </ac:spMkLst>
        </pc:spChg>
        <pc:spChg chg="add mod">
          <ac:chgData name="Ye Xingpei" userId="2d9d6a57bd5bad6e" providerId="LiveId" clId="{9C4FDC95-7357-4354-9648-21E6D711DDF5}" dt="2022-09-10T11:53:56.440" v="11521" actId="14100"/>
          <ac:spMkLst>
            <pc:docMk/>
            <pc:sldMk cId="4238006676" sldId="271"/>
            <ac:spMk id="21" creationId="{77654D2D-DB55-D45E-2DF4-095777843177}"/>
          </ac:spMkLst>
        </pc:spChg>
        <pc:spChg chg="add del mod">
          <ac:chgData name="Ye Xingpei" userId="2d9d6a57bd5bad6e" providerId="LiveId" clId="{9C4FDC95-7357-4354-9648-21E6D711DDF5}" dt="2022-09-10T12:06:56.929" v="11928" actId="1076"/>
          <ac:spMkLst>
            <pc:docMk/>
            <pc:sldMk cId="4238006676" sldId="271"/>
            <ac:spMk id="23" creationId="{72BEED21-C7A9-E321-51CA-3467D13F9C7B}"/>
          </ac:spMkLst>
        </pc:spChg>
        <pc:spChg chg="add mod">
          <ac:chgData name="Ye Xingpei" userId="2d9d6a57bd5bad6e" providerId="LiveId" clId="{9C4FDC95-7357-4354-9648-21E6D711DDF5}" dt="2022-09-10T12:06:58.255" v="11929" actId="1076"/>
          <ac:spMkLst>
            <pc:docMk/>
            <pc:sldMk cId="4238006676" sldId="271"/>
            <ac:spMk id="25" creationId="{8EA627D7-9C6E-4C77-992A-52F6925C142A}"/>
          </ac:spMkLst>
        </pc:spChg>
        <pc:spChg chg="add mod">
          <ac:chgData name="Ye Xingpei" userId="2d9d6a57bd5bad6e" providerId="LiveId" clId="{9C4FDC95-7357-4354-9648-21E6D711DDF5}" dt="2022-09-10T12:06:59.501" v="11930" actId="1076"/>
          <ac:spMkLst>
            <pc:docMk/>
            <pc:sldMk cId="4238006676" sldId="271"/>
            <ac:spMk id="27" creationId="{7758D2E3-C6F2-D88F-A0DF-98C753B47FB7}"/>
          </ac:spMkLst>
        </pc:spChg>
        <pc:spChg chg="add mod">
          <ac:chgData name="Ye Xingpei" userId="2d9d6a57bd5bad6e" providerId="LiveId" clId="{9C4FDC95-7357-4354-9648-21E6D711DDF5}" dt="2022-09-10T12:02:07.511" v="11678" actId="1076"/>
          <ac:spMkLst>
            <pc:docMk/>
            <pc:sldMk cId="4238006676" sldId="271"/>
            <ac:spMk id="28" creationId="{9B108F5B-79BD-AC40-D4EB-64D6EFEDA994}"/>
          </ac:spMkLst>
        </pc:spChg>
        <pc:spChg chg="add mod">
          <ac:chgData name="Ye Xingpei" userId="2d9d6a57bd5bad6e" providerId="LiveId" clId="{9C4FDC95-7357-4354-9648-21E6D711DDF5}" dt="2022-09-10T12:02:40.476" v="11762" actId="20577"/>
          <ac:spMkLst>
            <pc:docMk/>
            <pc:sldMk cId="4238006676" sldId="271"/>
            <ac:spMk id="30" creationId="{8EDEABA6-9DA5-EE41-4786-EF0B7446E506}"/>
          </ac:spMkLst>
        </pc:spChg>
        <pc:spChg chg="add mod">
          <ac:chgData name="Ye Xingpei" userId="2d9d6a57bd5bad6e" providerId="LiveId" clId="{9C4FDC95-7357-4354-9648-21E6D711DDF5}" dt="2022-09-10T12:03:20.460" v="11874" actId="14100"/>
          <ac:spMkLst>
            <pc:docMk/>
            <pc:sldMk cId="4238006676" sldId="271"/>
            <ac:spMk id="32" creationId="{4A7E0730-3D85-4187-AE58-FD9BEE6080D1}"/>
          </ac:spMkLst>
        </pc:spChg>
        <pc:graphicFrameChg chg="add del modGraphic">
          <ac:chgData name="Ye Xingpei" userId="2d9d6a57bd5bad6e" providerId="LiveId" clId="{9C4FDC95-7357-4354-9648-21E6D711DDF5}" dt="2022-09-10T09:49:48.954" v="11292" actId="478"/>
          <ac:graphicFrameMkLst>
            <pc:docMk/>
            <pc:sldMk cId="4238006676" sldId="271"/>
            <ac:graphicFrameMk id="5" creationId="{F402D885-FA75-280E-5A72-AC60EEE29362}"/>
          </ac:graphicFrameMkLst>
        </pc:graphicFrameChg>
        <pc:graphicFrameChg chg="add del mod">
          <ac:chgData name="Ye Xingpei" userId="2d9d6a57bd5bad6e" providerId="LiveId" clId="{9C4FDC95-7357-4354-9648-21E6D711DDF5}" dt="2022-09-10T11:47:26.657" v="11303" actId="478"/>
          <ac:graphicFrameMkLst>
            <pc:docMk/>
            <pc:sldMk cId="4238006676" sldId="271"/>
            <ac:graphicFrameMk id="10" creationId="{DF072A8F-1AB0-71CE-5448-C94E117945D7}"/>
          </ac:graphicFrameMkLst>
        </pc:graphicFrameChg>
        <pc:graphicFrameChg chg="add del mod modGraphic">
          <ac:chgData name="Ye Xingpei" userId="2d9d6a57bd5bad6e" providerId="LiveId" clId="{9C4FDC95-7357-4354-9648-21E6D711DDF5}" dt="2022-09-10T11:47:29.321" v="11306" actId="478"/>
          <ac:graphicFrameMkLst>
            <pc:docMk/>
            <pc:sldMk cId="4238006676" sldId="271"/>
            <ac:graphicFrameMk id="15" creationId="{47C3724B-1984-A4CC-A5A3-4E76EE545301}"/>
          </ac:graphicFrameMkLst>
        </pc:graphicFrameChg>
      </pc:sldChg>
      <pc:sldChg chg="delSp modSp add del mod">
        <pc:chgData name="Ye Xingpei" userId="2d9d6a57bd5bad6e" providerId="LiveId" clId="{9C4FDC95-7357-4354-9648-21E6D711DDF5}" dt="2022-09-09T01:51:04.374" v="8261" actId="47"/>
        <pc:sldMkLst>
          <pc:docMk/>
          <pc:sldMk cId="3795338788" sldId="272"/>
        </pc:sldMkLst>
        <pc:spChg chg="mod">
          <ac:chgData name="Ye Xingpei" userId="2d9d6a57bd5bad6e" providerId="LiveId" clId="{9C4FDC95-7357-4354-9648-21E6D711DDF5}" dt="2022-09-09T01:40:49.345" v="8228" actId="20577"/>
          <ac:spMkLst>
            <pc:docMk/>
            <pc:sldMk cId="3795338788" sldId="272"/>
            <ac:spMk id="2" creationId="{561AC04E-19AB-4E26-A4EB-985EB1CA05CC}"/>
          </ac:spMkLst>
        </pc:spChg>
        <pc:spChg chg="del">
          <ac:chgData name="Ye Xingpei" userId="2d9d6a57bd5bad6e" providerId="LiveId" clId="{9C4FDC95-7357-4354-9648-21E6D711DDF5}" dt="2022-09-09T01:21:41.489" v="8140" actId="478"/>
          <ac:spMkLst>
            <pc:docMk/>
            <pc:sldMk cId="3795338788" sldId="272"/>
            <ac:spMk id="4" creationId="{12834FF9-9D5A-CFFE-810C-0734FE03BCD8}"/>
          </ac:spMkLst>
        </pc:spChg>
        <pc:spChg chg="del">
          <ac:chgData name="Ye Xingpei" userId="2d9d6a57bd5bad6e" providerId="LiveId" clId="{9C4FDC95-7357-4354-9648-21E6D711DDF5}" dt="2022-09-09T01:21:42.562" v="8141" actId="478"/>
          <ac:spMkLst>
            <pc:docMk/>
            <pc:sldMk cId="3795338788" sldId="272"/>
            <ac:spMk id="5" creationId="{16078AB9-8A03-DD36-44B7-5706DA78FAC8}"/>
          </ac:spMkLst>
        </pc:spChg>
        <pc:spChg chg="mod">
          <ac:chgData name="Ye Xingpei" userId="2d9d6a57bd5bad6e" providerId="LiveId" clId="{9C4FDC95-7357-4354-9648-21E6D711DDF5}" dt="2022-09-09T01:47:12.957" v="8248" actId="1076"/>
          <ac:spMkLst>
            <pc:docMk/>
            <pc:sldMk cId="3795338788" sldId="272"/>
            <ac:spMk id="6" creationId="{96CAC13B-C69D-CA48-F89A-354849AE1BD3}"/>
          </ac:spMkLst>
        </pc:spChg>
      </pc:sldChg>
      <pc:sldChg chg="addSp delSp modSp add mod ord">
        <pc:chgData name="Ye Xingpei" userId="2d9d6a57bd5bad6e" providerId="LiveId" clId="{9C4FDC95-7357-4354-9648-21E6D711DDF5}" dt="2022-09-12T12:35:46.661" v="20078"/>
        <pc:sldMkLst>
          <pc:docMk/>
          <pc:sldMk cId="1120457923" sldId="273"/>
        </pc:sldMkLst>
        <pc:spChg chg="add del">
          <ac:chgData name="Ye Xingpei" userId="2d9d6a57bd5bad6e" providerId="LiveId" clId="{9C4FDC95-7357-4354-9648-21E6D711DDF5}" dt="2022-09-09T01:51:26.944" v="8263" actId="22"/>
          <ac:spMkLst>
            <pc:docMk/>
            <pc:sldMk cId="1120457923" sldId="273"/>
            <ac:spMk id="5" creationId="{FD4F22D7-5455-2A59-7206-CBBFB11EC500}"/>
          </ac:spMkLst>
        </pc:spChg>
        <pc:spChg chg="mod">
          <ac:chgData name="Ye Xingpei" userId="2d9d6a57bd5bad6e" providerId="LiveId" clId="{9C4FDC95-7357-4354-9648-21E6D711DDF5}" dt="2022-09-09T01:50:39.712" v="8260" actId="1076"/>
          <ac:spMkLst>
            <pc:docMk/>
            <pc:sldMk cId="1120457923" sldId="273"/>
            <ac:spMk id="6" creationId="{96CAC13B-C69D-CA48-F89A-354849AE1BD3}"/>
          </ac:spMkLst>
        </pc:spChg>
      </pc:sldChg>
      <pc:sldChg chg="addSp modSp add mod ord">
        <pc:chgData name="Ye Xingpei" userId="2d9d6a57bd5bad6e" providerId="LiveId" clId="{9C4FDC95-7357-4354-9648-21E6D711DDF5}" dt="2022-09-12T12:35:46.661" v="20078"/>
        <pc:sldMkLst>
          <pc:docMk/>
          <pc:sldMk cId="126126313" sldId="274"/>
        </pc:sldMkLst>
        <pc:spChg chg="add mod">
          <ac:chgData name="Ye Xingpei" userId="2d9d6a57bd5bad6e" providerId="LiveId" clId="{9C4FDC95-7357-4354-9648-21E6D711DDF5}" dt="2022-09-09T01:53:30.121" v="8505" actId="1076"/>
          <ac:spMkLst>
            <pc:docMk/>
            <pc:sldMk cId="126126313" sldId="274"/>
            <ac:spMk id="5" creationId="{97EF7795-49B7-7EE8-08A7-84C14EFFF606}"/>
          </ac:spMkLst>
        </pc:spChg>
        <pc:spChg chg="mod">
          <ac:chgData name="Ye Xingpei" userId="2d9d6a57bd5bad6e" providerId="LiveId" clId="{9C4FDC95-7357-4354-9648-21E6D711DDF5}" dt="2022-09-09T03:19:23.245" v="9523" actId="20577"/>
          <ac:spMkLst>
            <pc:docMk/>
            <pc:sldMk cId="126126313" sldId="274"/>
            <ac:spMk id="6" creationId="{96CAC13B-C69D-CA48-F89A-354849AE1BD3}"/>
          </ac:spMkLst>
        </pc:spChg>
      </pc:sldChg>
      <pc:sldChg chg="new del">
        <pc:chgData name="Ye Xingpei" userId="2d9d6a57bd5bad6e" providerId="LiveId" clId="{9C4FDC95-7357-4354-9648-21E6D711DDF5}" dt="2022-09-09T02:50:13.761" v="8803" actId="47"/>
        <pc:sldMkLst>
          <pc:docMk/>
          <pc:sldMk cId="1197644865" sldId="275"/>
        </pc:sldMkLst>
      </pc:sldChg>
      <pc:sldChg chg="addSp delSp modSp add mod ord">
        <pc:chgData name="Ye Xingpei" userId="2d9d6a57bd5bad6e" providerId="LiveId" clId="{9C4FDC95-7357-4354-9648-21E6D711DDF5}" dt="2022-09-12T12:35:46.661" v="20078"/>
        <pc:sldMkLst>
          <pc:docMk/>
          <pc:sldMk cId="3617630097" sldId="276"/>
        </pc:sldMkLst>
        <pc:spChg chg="del">
          <ac:chgData name="Ye Xingpei" userId="2d9d6a57bd5bad6e" providerId="LiveId" clId="{9C4FDC95-7357-4354-9648-21E6D711DDF5}" dt="2022-09-09T02:51:54.948" v="8897" actId="478"/>
          <ac:spMkLst>
            <pc:docMk/>
            <pc:sldMk cId="3617630097" sldId="276"/>
            <ac:spMk id="5" creationId="{97EF7795-49B7-7EE8-08A7-84C14EFFF606}"/>
          </ac:spMkLst>
        </pc:spChg>
        <pc:spChg chg="mod">
          <ac:chgData name="Ye Xingpei" userId="2d9d6a57bd5bad6e" providerId="LiveId" clId="{9C4FDC95-7357-4354-9648-21E6D711DDF5}" dt="2022-09-09T02:52:12.895" v="8901" actId="14100"/>
          <ac:spMkLst>
            <pc:docMk/>
            <pc:sldMk cId="3617630097" sldId="276"/>
            <ac:spMk id="6" creationId="{96CAC13B-C69D-CA48-F89A-354849AE1BD3}"/>
          </ac:spMkLst>
        </pc:spChg>
        <pc:spChg chg="add mod">
          <ac:chgData name="Ye Xingpei" userId="2d9d6a57bd5bad6e" providerId="LiveId" clId="{9C4FDC95-7357-4354-9648-21E6D711DDF5}" dt="2022-09-09T02:56:58.964" v="9389" actId="20577"/>
          <ac:spMkLst>
            <pc:docMk/>
            <pc:sldMk cId="3617630097" sldId="276"/>
            <ac:spMk id="8" creationId="{0C52D018-A51D-5025-562A-858D4B71420B}"/>
          </ac:spMkLst>
        </pc:spChg>
        <pc:spChg chg="add mod">
          <ac:chgData name="Ye Xingpei" userId="2d9d6a57bd5bad6e" providerId="LiveId" clId="{9C4FDC95-7357-4354-9648-21E6D711DDF5}" dt="2022-09-09T03:21:16.776" v="9599" actId="20577"/>
          <ac:spMkLst>
            <pc:docMk/>
            <pc:sldMk cId="3617630097" sldId="276"/>
            <ac:spMk id="10" creationId="{C2DD48B9-E6E3-1A10-A6E6-07E48FE61803}"/>
          </ac:spMkLst>
        </pc:spChg>
        <pc:picChg chg="add mod">
          <ac:chgData name="Ye Xingpei" userId="2d9d6a57bd5bad6e" providerId="LiveId" clId="{9C4FDC95-7357-4354-9648-21E6D711DDF5}" dt="2022-09-09T02:52:09.015" v="8900" actId="1076"/>
          <ac:picMkLst>
            <pc:docMk/>
            <pc:sldMk cId="3617630097" sldId="276"/>
            <ac:picMk id="7" creationId="{CDC13035-3EAD-A42F-8A1C-C24D4475D057}"/>
          </ac:picMkLst>
        </pc:picChg>
      </pc:sldChg>
      <pc:sldChg chg="addSp delSp modSp add mod ord">
        <pc:chgData name="Ye Xingpei" userId="2d9d6a57bd5bad6e" providerId="LiveId" clId="{9C4FDC95-7357-4354-9648-21E6D711DDF5}" dt="2022-09-12T12:35:46.661" v="20078"/>
        <pc:sldMkLst>
          <pc:docMk/>
          <pc:sldMk cId="3769092828" sldId="277"/>
        </pc:sldMkLst>
        <pc:spChg chg="add mod">
          <ac:chgData name="Ye Xingpei" userId="2d9d6a57bd5bad6e" providerId="LiveId" clId="{9C4FDC95-7357-4354-9648-21E6D711DDF5}" dt="2022-09-09T06:37:38.103" v="10134" actId="20577"/>
          <ac:spMkLst>
            <pc:docMk/>
            <pc:sldMk cId="3769092828" sldId="277"/>
            <ac:spMk id="4" creationId="{0D20C91A-4A00-2A45-2FB8-4ED7C0BA75A5}"/>
          </ac:spMkLst>
        </pc:spChg>
        <pc:spChg chg="mod">
          <ac:chgData name="Ye Xingpei" userId="2d9d6a57bd5bad6e" providerId="LiveId" clId="{9C4FDC95-7357-4354-9648-21E6D711DDF5}" dt="2022-09-09T06:10:20.104" v="9898" actId="20577"/>
          <ac:spMkLst>
            <pc:docMk/>
            <pc:sldMk cId="3769092828" sldId="277"/>
            <ac:spMk id="6" creationId="{96CAC13B-C69D-CA48-F89A-354849AE1BD3}"/>
          </ac:spMkLst>
        </pc:spChg>
        <pc:spChg chg="del">
          <ac:chgData name="Ye Xingpei" userId="2d9d6a57bd5bad6e" providerId="LiveId" clId="{9C4FDC95-7357-4354-9648-21E6D711DDF5}" dt="2022-09-09T06:11:36.663" v="9966" actId="478"/>
          <ac:spMkLst>
            <pc:docMk/>
            <pc:sldMk cId="3769092828" sldId="277"/>
            <ac:spMk id="8" creationId="{0C52D018-A51D-5025-562A-858D4B71420B}"/>
          </ac:spMkLst>
        </pc:spChg>
        <pc:spChg chg="mod">
          <ac:chgData name="Ye Xingpei" userId="2d9d6a57bd5bad6e" providerId="LiveId" clId="{9C4FDC95-7357-4354-9648-21E6D711DDF5}" dt="2022-09-09T06:44:03.578" v="10215" actId="20577"/>
          <ac:spMkLst>
            <pc:docMk/>
            <pc:sldMk cId="3769092828" sldId="277"/>
            <ac:spMk id="10" creationId="{C2DD48B9-E6E3-1A10-A6E6-07E48FE61803}"/>
          </ac:spMkLst>
        </pc:spChg>
        <pc:picChg chg="del">
          <ac:chgData name="Ye Xingpei" userId="2d9d6a57bd5bad6e" providerId="LiveId" clId="{9C4FDC95-7357-4354-9648-21E6D711DDF5}" dt="2022-09-09T03:26:51.806" v="9610" actId="478"/>
          <ac:picMkLst>
            <pc:docMk/>
            <pc:sldMk cId="3769092828" sldId="277"/>
            <ac:picMk id="7" creationId="{CDC13035-3EAD-A42F-8A1C-C24D4475D057}"/>
          </ac:picMkLst>
        </pc:picChg>
      </pc:sldChg>
      <pc:sldChg chg="new del">
        <pc:chgData name="Ye Xingpei" userId="2d9d6a57bd5bad6e" providerId="LiveId" clId="{9C4FDC95-7357-4354-9648-21E6D711DDF5}" dt="2022-09-09T06:52:11.230" v="10217" actId="47"/>
        <pc:sldMkLst>
          <pc:docMk/>
          <pc:sldMk cId="213027681" sldId="278"/>
        </pc:sldMkLst>
      </pc:sldChg>
      <pc:sldChg chg="addSp delSp modSp add mod ord">
        <pc:chgData name="Ye Xingpei" userId="2d9d6a57bd5bad6e" providerId="LiveId" clId="{9C4FDC95-7357-4354-9648-21E6D711DDF5}" dt="2022-09-12T12:35:46.661" v="20078"/>
        <pc:sldMkLst>
          <pc:docMk/>
          <pc:sldMk cId="561902588" sldId="278"/>
        </pc:sldMkLst>
        <pc:spChg chg="add del">
          <ac:chgData name="Ye Xingpei" userId="2d9d6a57bd5bad6e" providerId="LiveId" clId="{9C4FDC95-7357-4354-9648-21E6D711DDF5}" dt="2022-09-09T07:24:27.514" v="10344" actId="22"/>
          <ac:spMkLst>
            <pc:docMk/>
            <pc:sldMk cId="561902588" sldId="278"/>
            <ac:spMk id="5" creationId="{CB0C8CEC-06B5-917F-A530-4573BC3833F8}"/>
          </ac:spMkLst>
        </pc:spChg>
        <pc:spChg chg="mod">
          <ac:chgData name="Ye Xingpei" userId="2d9d6a57bd5bad6e" providerId="LiveId" clId="{9C4FDC95-7357-4354-9648-21E6D711DDF5}" dt="2022-09-09T06:52:34.899" v="10236" actId="20577"/>
          <ac:spMkLst>
            <pc:docMk/>
            <pc:sldMk cId="561902588" sldId="278"/>
            <ac:spMk id="6" creationId="{96CAC13B-C69D-CA48-F89A-354849AE1BD3}"/>
          </ac:spMkLst>
        </pc:spChg>
        <pc:spChg chg="mod">
          <ac:chgData name="Ye Xingpei" userId="2d9d6a57bd5bad6e" providerId="LiveId" clId="{9C4FDC95-7357-4354-9648-21E6D711DDF5}" dt="2022-09-09T06:53:24.374" v="10273" actId="1076"/>
          <ac:spMkLst>
            <pc:docMk/>
            <pc:sldMk cId="561902588" sldId="278"/>
            <ac:spMk id="8" creationId="{0C52D018-A51D-5025-562A-858D4B71420B}"/>
          </ac:spMkLst>
        </pc:spChg>
        <pc:spChg chg="mod">
          <ac:chgData name="Ye Xingpei" userId="2d9d6a57bd5bad6e" providerId="LiveId" clId="{9C4FDC95-7357-4354-9648-21E6D711DDF5}" dt="2022-09-09T09:08:33.944" v="10784" actId="20577"/>
          <ac:spMkLst>
            <pc:docMk/>
            <pc:sldMk cId="561902588" sldId="278"/>
            <ac:spMk id="10" creationId="{C2DD48B9-E6E3-1A10-A6E6-07E48FE61803}"/>
          </ac:spMkLst>
        </pc:spChg>
        <pc:picChg chg="del">
          <ac:chgData name="Ye Xingpei" userId="2d9d6a57bd5bad6e" providerId="LiveId" clId="{9C4FDC95-7357-4354-9648-21E6D711DDF5}" dt="2022-09-09T06:53:11.512" v="10239" actId="478"/>
          <ac:picMkLst>
            <pc:docMk/>
            <pc:sldMk cId="561902588" sldId="278"/>
            <ac:picMk id="7" creationId="{CDC13035-3EAD-A42F-8A1C-C24D4475D057}"/>
          </ac:picMkLst>
        </pc:picChg>
      </pc:sldChg>
      <pc:sldChg chg="addSp delSp modSp add mod ord">
        <pc:chgData name="Ye Xingpei" userId="2d9d6a57bd5bad6e" providerId="LiveId" clId="{9C4FDC95-7357-4354-9648-21E6D711DDF5}" dt="2022-09-12T12:35:46.661" v="20078"/>
        <pc:sldMkLst>
          <pc:docMk/>
          <pc:sldMk cId="403062564" sldId="279"/>
        </pc:sldMkLst>
        <pc:spChg chg="mod">
          <ac:chgData name="Ye Xingpei" userId="2d9d6a57bd5bad6e" providerId="LiveId" clId="{9C4FDC95-7357-4354-9648-21E6D711DDF5}" dt="2022-09-09T07:24:40.626" v="10363" actId="20577"/>
          <ac:spMkLst>
            <pc:docMk/>
            <pc:sldMk cId="403062564" sldId="279"/>
            <ac:spMk id="6" creationId="{96CAC13B-C69D-CA48-F89A-354849AE1BD3}"/>
          </ac:spMkLst>
        </pc:spChg>
        <pc:spChg chg="mod">
          <ac:chgData name="Ye Xingpei" userId="2d9d6a57bd5bad6e" providerId="LiveId" clId="{9C4FDC95-7357-4354-9648-21E6D711DDF5}" dt="2022-09-10T07:51:56.129" v="11011" actId="20577"/>
          <ac:spMkLst>
            <pc:docMk/>
            <pc:sldMk cId="403062564" sldId="279"/>
            <ac:spMk id="8" creationId="{0C52D018-A51D-5025-562A-858D4B71420B}"/>
          </ac:spMkLst>
        </pc:spChg>
        <pc:spChg chg="del">
          <ac:chgData name="Ye Xingpei" userId="2d9d6a57bd5bad6e" providerId="LiveId" clId="{9C4FDC95-7357-4354-9648-21E6D711DDF5}" dt="2022-09-09T07:25:00.596" v="10429" actId="478"/>
          <ac:spMkLst>
            <pc:docMk/>
            <pc:sldMk cId="403062564" sldId="279"/>
            <ac:spMk id="10" creationId="{C2DD48B9-E6E3-1A10-A6E6-07E48FE61803}"/>
          </ac:spMkLst>
        </pc:spChg>
        <pc:picChg chg="add mod">
          <ac:chgData name="Ye Xingpei" userId="2d9d6a57bd5bad6e" providerId="LiveId" clId="{9C4FDC95-7357-4354-9648-21E6D711DDF5}" dt="2022-09-09T07:25:13.382" v="10432" actId="1076"/>
          <ac:picMkLst>
            <pc:docMk/>
            <pc:sldMk cId="403062564" sldId="279"/>
            <ac:picMk id="5" creationId="{E6DC12C7-B25B-9C9A-17BB-0E90095F586E}"/>
          </ac:picMkLst>
        </pc:picChg>
      </pc:sldChg>
      <pc:sldChg chg="addSp delSp modSp add mod modAnim">
        <pc:chgData name="Ye Xingpei" userId="2d9d6a57bd5bad6e" providerId="LiveId" clId="{9C4FDC95-7357-4354-9648-21E6D711DDF5}" dt="2022-09-14T14:17:10.833" v="26818" actId="478"/>
        <pc:sldMkLst>
          <pc:docMk/>
          <pc:sldMk cId="1848959545" sldId="280"/>
        </pc:sldMkLst>
        <pc:spChg chg="mod">
          <ac:chgData name="Ye Xingpei" userId="2d9d6a57bd5bad6e" providerId="LiveId" clId="{9C4FDC95-7357-4354-9648-21E6D711DDF5}" dt="2022-09-12T11:50:39.680" v="19545" actId="27636"/>
          <ac:spMkLst>
            <pc:docMk/>
            <pc:sldMk cId="1848959545" sldId="280"/>
            <ac:spMk id="2" creationId="{561AC04E-19AB-4E26-A4EB-985EB1CA05CC}"/>
          </ac:spMkLst>
        </pc:spChg>
        <pc:spChg chg="del">
          <ac:chgData name="Ye Xingpei" userId="2d9d6a57bd5bad6e" providerId="LiveId" clId="{9C4FDC95-7357-4354-9648-21E6D711DDF5}" dt="2022-09-10T08:01:19.119" v="11019" actId="478"/>
          <ac:spMkLst>
            <pc:docMk/>
            <pc:sldMk cId="1848959545" sldId="280"/>
            <ac:spMk id="4" creationId="{12834FF9-9D5A-CFFE-810C-0734FE03BCD8}"/>
          </ac:spMkLst>
        </pc:spChg>
        <pc:spChg chg="add del mod">
          <ac:chgData name="Ye Xingpei" userId="2d9d6a57bd5bad6e" providerId="LiveId" clId="{9C4FDC95-7357-4354-9648-21E6D711DDF5}" dt="2022-09-10T14:50:04.491" v="13418" actId="478"/>
          <ac:spMkLst>
            <pc:docMk/>
            <pc:sldMk cId="1848959545" sldId="280"/>
            <ac:spMk id="4" creationId="{8A270EF4-1DA9-06A3-7BFB-E1079883FADD}"/>
          </ac:spMkLst>
        </pc:spChg>
        <pc:spChg chg="del">
          <ac:chgData name="Ye Xingpei" userId="2d9d6a57bd5bad6e" providerId="LiveId" clId="{9C4FDC95-7357-4354-9648-21E6D711DDF5}" dt="2022-09-10T08:01:19.119" v="11019" actId="478"/>
          <ac:spMkLst>
            <pc:docMk/>
            <pc:sldMk cId="1848959545" sldId="280"/>
            <ac:spMk id="5" creationId="{16078AB9-8A03-DD36-44B7-5706DA78FAC8}"/>
          </ac:spMkLst>
        </pc:spChg>
        <pc:spChg chg="add del mod">
          <ac:chgData name="Ye Xingpei" userId="2d9d6a57bd5bad6e" providerId="LiveId" clId="{9C4FDC95-7357-4354-9648-21E6D711DDF5}" dt="2022-09-14T14:17:09.843" v="26817" actId="478"/>
          <ac:spMkLst>
            <pc:docMk/>
            <pc:sldMk cId="1848959545" sldId="280"/>
            <ac:spMk id="5" creationId="{7DB5F9C9-12F0-3779-0F90-CE0A24ACF042}"/>
          </ac:spMkLst>
        </pc:spChg>
        <pc:spChg chg="add del mod">
          <ac:chgData name="Ye Xingpei" userId="2d9d6a57bd5bad6e" providerId="LiveId" clId="{9C4FDC95-7357-4354-9648-21E6D711DDF5}" dt="2022-09-10T14:50:05.677" v="13419" actId="478"/>
          <ac:spMkLst>
            <pc:docMk/>
            <pc:sldMk cId="1848959545" sldId="280"/>
            <ac:spMk id="6" creationId="{85F2776C-A554-887C-5FAD-07BB1AFA0965}"/>
          </ac:spMkLst>
        </pc:spChg>
        <pc:spChg chg="del">
          <ac:chgData name="Ye Xingpei" userId="2d9d6a57bd5bad6e" providerId="LiveId" clId="{9C4FDC95-7357-4354-9648-21E6D711DDF5}" dt="2022-09-10T08:01:19.119" v="11019" actId="478"/>
          <ac:spMkLst>
            <pc:docMk/>
            <pc:sldMk cId="1848959545" sldId="280"/>
            <ac:spMk id="6" creationId="{96CAC13B-C69D-CA48-F89A-354849AE1BD3}"/>
          </ac:spMkLst>
        </pc:spChg>
        <pc:spChg chg="add del mod">
          <ac:chgData name="Ye Xingpei" userId="2d9d6a57bd5bad6e" providerId="LiveId" clId="{9C4FDC95-7357-4354-9648-21E6D711DDF5}" dt="2022-09-14T14:17:10.833" v="26818" actId="478"/>
          <ac:spMkLst>
            <pc:docMk/>
            <pc:sldMk cId="1848959545" sldId="280"/>
            <ac:spMk id="7" creationId="{355C0B44-FF4A-73C8-2C01-4B346298F984}"/>
          </ac:spMkLst>
        </pc:spChg>
        <pc:spChg chg="add del mod">
          <ac:chgData name="Ye Xingpei" userId="2d9d6a57bd5bad6e" providerId="LiveId" clId="{9C4FDC95-7357-4354-9648-21E6D711DDF5}" dt="2022-09-11T02:05:14.764" v="13678" actId="478"/>
          <ac:spMkLst>
            <pc:docMk/>
            <pc:sldMk cId="1848959545" sldId="280"/>
            <ac:spMk id="9" creationId="{ABFAB3C7-2DFC-1825-0A94-D7877F00EBAE}"/>
          </ac:spMkLst>
        </pc:spChg>
        <pc:spChg chg="add mod">
          <ac:chgData name="Ye Xingpei" userId="2d9d6a57bd5bad6e" providerId="LiveId" clId="{9C4FDC95-7357-4354-9648-21E6D711DDF5}" dt="2022-09-11T02:53:07.541" v="14709" actId="20577"/>
          <ac:spMkLst>
            <pc:docMk/>
            <pc:sldMk cId="1848959545" sldId="280"/>
            <ac:spMk id="10" creationId="{2C4D3EF2-B647-B248-838A-D08A5A5BE06D}"/>
          </ac:spMkLst>
        </pc:spChg>
        <pc:spChg chg="add mod">
          <ac:chgData name="Ye Xingpei" userId="2d9d6a57bd5bad6e" providerId="LiveId" clId="{9C4FDC95-7357-4354-9648-21E6D711DDF5}" dt="2022-09-10T14:51:32.049" v="13441" actId="164"/>
          <ac:spMkLst>
            <pc:docMk/>
            <pc:sldMk cId="1848959545" sldId="280"/>
            <ac:spMk id="16" creationId="{4AB1DC3C-9045-6D47-5A51-7B4C58B88178}"/>
          </ac:spMkLst>
        </pc:spChg>
        <pc:spChg chg="add del">
          <ac:chgData name="Ye Xingpei" userId="2d9d6a57bd5bad6e" providerId="LiveId" clId="{9C4FDC95-7357-4354-9648-21E6D711DDF5}" dt="2022-09-10T14:52:05.770" v="13448" actId="11529"/>
          <ac:spMkLst>
            <pc:docMk/>
            <pc:sldMk cId="1848959545" sldId="280"/>
            <ac:spMk id="18" creationId="{F10E205A-FD6C-814A-F94F-DAD7EBD17193}"/>
          </ac:spMkLst>
        </pc:spChg>
        <pc:spChg chg="add del mod">
          <ac:chgData name="Ye Xingpei" userId="2d9d6a57bd5bad6e" providerId="LiveId" clId="{9C4FDC95-7357-4354-9648-21E6D711DDF5}" dt="2022-09-10T14:52:32.067" v="13455" actId="478"/>
          <ac:spMkLst>
            <pc:docMk/>
            <pc:sldMk cId="1848959545" sldId="280"/>
            <ac:spMk id="19" creationId="{F861E3E3-ACF7-29E8-91E4-06210B2F25C9}"/>
          </ac:spMkLst>
        </pc:spChg>
        <pc:spChg chg="add del">
          <ac:chgData name="Ye Xingpei" userId="2d9d6a57bd5bad6e" providerId="LiveId" clId="{9C4FDC95-7357-4354-9648-21E6D711DDF5}" dt="2022-09-10T14:52:42.007" v="13457" actId="478"/>
          <ac:spMkLst>
            <pc:docMk/>
            <pc:sldMk cId="1848959545" sldId="280"/>
            <ac:spMk id="20" creationId="{DE6C99BF-3303-064A-794B-E3DD64B6F419}"/>
          </ac:spMkLst>
        </pc:spChg>
        <pc:spChg chg="add del">
          <ac:chgData name="Ye Xingpei" userId="2d9d6a57bd5bad6e" providerId="LiveId" clId="{9C4FDC95-7357-4354-9648-21E6D711DDF5}" dt="2022-09-10T14:52:46.192" v="13459" actId="11529"/>
          <ac:spMkLst>
            <pc:docMk/>
            <pc:sldMk cId="1848959545" sldId="280"/>
            <ac:spMk id="21" creationId="{3311CA3A-54B7-40E5-37D6-7DB4E2DD3117}"/>
          </ac:spMkLst>
        </pc:spChg>
        <pc:spChg chg="add del">
          <ac:chgData name="Ye Xingpei" userId="2d9d6a57bd5bad6e" providerId="LiveId" clId="{9C4FDC95-7357-4354-9648-21E6D711DDF5}" dt="2022-09-10T14:52:50.056" v="13461" actId="11529"/>
          <ac:spMkLst>
            <pc:docMk/>
            <pc:sldMk cId="1848959545" sldId="280"/>
            <ac:spMk id="22" creationId="{818A88C9-66F1-4B07-B4B5-F33F5BF6532B}"/>
          </ac:spMkLst>
        </pc:spChg>
        <pc:spChg chg="add mod">
          <ac:chgData name="Ye Xingpei" userId="2d9d6a57bd5bad6e" providerId="LiveId" clId="{9C4FDC95-7357-4354-9648-21E6D711DDF5}" dt="2022-09-11T06:14:43.705" v="15432" actId="1076"/>
          <ac:spMkLst>
            <pc:docMk/>
            <pc:sldMk cId="1848959545" sldId="280"/>
            <ac:spMk id="41" creationId="{56AC8F80-ED24-518F-30A4-510ACAB4DB4F}"/>
          </ac:spMkLst>
        </pc:spChg>
        <pc:spChg chg="mod">
          <ac:chgData name="Ye Xingpei" userId="2d9d6a57bd5bad6e" providerId="LiveId" clId="{9C4FDC95-7357-4354-9648-21E6D711DDF5}" dt="2022-09-11T06:14:43.705" v="15432" actId="1076"/>
          <ac:spMkLst>
            <pc:docMk/>
            <pc:sldMk cId="1848959545" sldId="280"/>
            <ac:spMk id="48" creationId="{B61D1926-AC69-6646-6370-AF740C939A91}"/>
          </ac:spMkLst>
        </pc:spChg>
        <pc:spChg chg="add mod">
          <ac:chgData name="Ye Xingpei" userId="2d9d6a57bd5bad6e" providerId="LiveId" clId="{9C4FDC95-7357-4354-9648-21E6D711DDF5}" dt="2022-09-11T06:20:49.761" v="15443" actId="20577"/>
          <ac:spMkLst>
            <pc:docMk/>
            <pc:sldMk cId="1848959545" sldId="280"/>
            <ac:spMk id="50" creationId="{4AC90281-702F-B8C3-66AC-0AF75147BA42}"/>
          </ac:spMkLst>
        </pc:spChg>
        <pc:spChg chg="add mod">
          <ac:chgData name="Ye Xingpei" userId="2d9d6a57bd5bad6e" providerId="LiveId" clId="{9C4FDC95-7357-4354-9648-21E6D711DDF5}" dt="2022-09-11T06:20:52.443" v="15444" actId="20577"/>
          <ac:spMkLst>
            <pc:docMk/>
            <pc:sldMk cId="1848959545" sldId="280"/>
            <ac:spMk id="52" creationId="{6840AE28-DC05-F2AD-98E9-E57DF46907DC}"/>
          </ac:spMkLst>
        </pc:spChg>
        <pc:spChg chg="add mod">
          <ac:chgData name="Ye Xingpei" userId="2d9d6a57bd5bad6e" providerId="LiveId" clId="{9C4FDC95-7357-4354-9648-21E6D711DDF5}" dt="2022-09-13T06:33:56.564" v="24874" actId="1076"/>
          <ac:spMkLst>
            <pc:docMk/>
            <pc:sldMk cId="1848959545" sldId="280"/>
            <ac:spMk id="54" creationId="{865C7435-F3CF-EF94-E548-65BE643F7EEC}"/>
          </ac:spMkLst>
        </pc:spChg>
        <pc:spChg chg="add del mod">
          <ac:chgData name="Ye Xingpei" userId="2d9d6a57bd5bad6e" providerId="LiveId" clId="{9C4FDC95-7357-4354-9648-21E6D711DDF5}" dt="2022-09-11T02:44:11.708" v="14535" actId="1076"/>
          <ac:spMkLst>
            <pc:docMk/>
            <pc:sldMk cId="1848959545" sldId="280"/>
            <ac:spMk id="55" creationId="{795CCC95-B6A9-4744-41F2-C505D33F63ED}"/>
          </ac:spMkLst>
        </pc:spChg>
        <pc:spChg chg="add mod">
          <ac:chgData name="Ye Xingpei" userId="2d9d6a57bd5bad6e" providerId="LiveId" clId="{9C4FDC95-7357-4354-9648-21E6D711DDF5}" dt="2022-09-11T02:46:09.257" v="14567" actId="1076"/>
          <ac:spMkLst>
            <pc:docMk/>
            <pc:sldMk cId="1848959545" sldId="280"/>
            <ac:spMk id="56" creationId="{5277A328-4E0C-7EEE-6A27-A1921C0D4BA0}"/>
          </ac:spMkLst>
        </pc:spChg>
        <pc:spChg chg="add mod">
          <ac:chgData name="Ye Xingpei" userId="2d9d6a57bd5bad6e" providerId="LiveId" clId="{9C4FDC95-7357-4354-9648-21E6D711DDF5}" dt="2022-09-11T06:14:43.705" v="15432" actId="1076"/>
          <ac:spMkLst>
            <pc:docMk/>
            <pc:sldMk cId="1848959545" sldId="280"/>
            <ac:spMk id="57" creationId="{5F0F9E3F-953D-DF1A-A67A-35618F47DB1A}"/>
          </ac:spMkLst>
        </pc:spChg>
        <pc:spChg chg="add mod">
          <ac:chgData name="Ye Xingpei" userId="2d9d6a57bd5bad6e" providerId="LiveId" clId="{9C4FDC95-7357-4354-9648-21E6D711DDF5}" dt="2022-09-11T02:43:34.266" v="14523" actId="403"/>
          <ac:spMkLst>
            <pc:docMk/>
            <pc:sldMk cId="1848959545" sldId="280"/>
            <ac:spMk id="59" creationId="{8E15F6C6-4E92-6D3D-3A2D-FFBBB2C22A76}"/>
          </ac:spMkLst>
        </pc:spChg>
        <pc:spChg chg="add mod">
          <ac:chgData name="Ye Xingpei" userId="2d9d6a57bd5bad6e" providerId="LiveId" clId="{9C4FDC95-7357-4354-9648-21E6D711DDF5}" dt="2022-09-11T06:14:43.705" v="15432" actId="1076"/>
          <ac:spMkLst>
            <pc:docMk/>
            <pc:sldMk cId="1848959545" sldId="280"/>
            <ac:spMk id="1035" creationId="{38A62978-614C-6C22-FF7B-779646500CB3}"/>
          </ac:spMkLst>
        </pc:spChg>
        <pc:spChg chg="add mod">
          <ac:chgData name="Ye Xingpei" userId="2d9d6a57bd5bad6e" providerId="LiveId" clId="{9C4FDC95-7357-4354-9648-21E6D711DDF5}" dt="2022-09-11T06:14:43.705" v="15432" actId="1076"/>
          <ac:spMkLst>
            <pc:docMk/>
            <pc:sldMk cId="1848959545" sldId="280"/>
            <ac:spMk id="1037" creationId="{76B57547-7512-3639-B08B-6715BC40317B}"/>
          </ac:spMkLst>
        </pc:spChg>
        <pc:spChg chg="add mod">
          <ac:chgData name="Ye Xingpei" userId="2d9d6a57bd5bad6e" providerId="LiveId" clId="{9C4FDC95-7357-4354-9648-21E6D711DDF5}" dt="2022-09-11T06:14:52.598" v="15434" actId="1076"/>
          <ac:spMkLst>
            <pc:docMk/>
            <pc:sldMk cId="1848959545" sldId="280"/>
            <ac:spMk id="1040" creationId="{5DCBB0CF-FE6B-5513-CA38-291E1D454313}"/>
          </ac:spMkLst>
        </pc:spChg>
        <pc:spChg chg="add mod">
          <ac:chgData name="Ye Xingpei" userId="2d9d6a57bd5bad6e" providerId="LiveId" clId="{9C4FDC95-7357-4354-9648-21E6D711DDF5}" dt="2022-09-11T06:15:00.721" v="15437" actId="207"/>
          <ac:spMkLst>
            <pc:docMk/>
            <pc:sldMk cId="1848959545" sldId="280"/>
            <ac:spMk id="1042" creationId="{8159B6E6-2318-6297-2918-86B5372CE8F6}"/>
          </ac:spMkLst>
        </pc:spChg>
        <pc:grpChg chg="add del mod">
          <ac:chgData name="Ye Xingpei" userId="2d9d6a57bd5bad6e" providerId="LiveId" clId="{9C4FDC95-7357-4354-9648-21E6D711DDF5}" dt="2022-09-11T02:02:37.758" v="13574" actId="478"/>
          <ac:grpSpMkLst>
            <pc:docMk/>
            <pc:sldMk cId="1848959545" sldId="280"/>
            <ac:grpSpMk id="17" creationId="{72565ADA-177D-8C2D-F86A-8BB398D9E992}"/>
          </ac:grpSpMkLst>
        </pc:grpChg>
        <pc:grpChg chg="add mod">
          <ac:chgData name="Ye Xingpei" userId="2d9d6a57bd5bad6e" providerId="LiveId" clId="{9C4FDC95-7357-4354-9648-21E6D711DDF5}" dt="2022-09-11T06:14:43.705" v="15432" actId="1076"/>
          <ac:grpSpMkLst>
            <pc:docMk/>
            <pc:sldMk cId="1848959545" sldId="280"/>
            <ac:grpSpMk id="46" creationId="{D075A869-477D-5951-2C8F-C8F63B14C12E}"/>
          </ac:grpSpMkLst>
        </pc:grpChg>
        <pc:grpChg chg="add mod">
          <ac:chgData name="Ye Xingpei" userId="2d9d6a57bd5bad6e" providerId="LiveId" clId="{9C4FDC95-7357-4354-9648-21E6D711DDF5}" dt="2022-09-11T06:14:43.705" v="15432" actId="1076"/>
          <ac:grpSpMkLst>
            <pc:docMk/>
            <pc:sldMk cId="1848959545" sldId="280"/>
            <ac:grpSpMk id="47" creationId="{CC3E53A4-C9D0-E61F-3581-E110918FCBF0}"/>
          </ac:grpSpMkLst>
        </pc:grpChg>
        <pc:grpChg chg="add mod">
          <ac:chgData name="Ye Xingpei" userId="2d9d6a57bd5bad6e" providerId="LiveId" clId="{9C4FDC95-7357-4354-9648-21E6D711DDF5}" dt="2022-09-11T06:14:43.705" v="15432" actId="1076"/>
          <ac:grpSpMkLst>
            <pc:docMk/>
            <pc:sldMk cId="1848959545" sldId="280"/>
            <ac:grpSpMk id="53" creationId="{CB8A70B6-DF7D-6F68-9B56-42DE3BEB8847}"/>
          </ac:grpSpMkLst>
        </pc:grpChg>
        <pc:grpChg chg="add mod">
          <ac:chgData name="Ye Xingpei" userId="2d9d6a57bd5bad6e" providerId="LiveId" clId="{9C4FDC95-7357-4354-9648-21E6D711DDF5}" dt="2022-09-13T06:33:56.564" v="24874" actId="1076"/>
          <ac:grpSpMkLst>
            <pc:docMk/>
            <pc:sldMk cId="1848959545" sldId="280"/>
            <ac:grpSpMk id="60" creationId="{17850C92-DBF3-D2C1-F11B-4761EC4E607F}"/>
          </ac:grpSpMkLst>
        </pc:grpChg>
        <pc:grpChg chg="add mod">
          <ac:chgData name="Ye Xingpei" userId="2d9d6a57bd5bad6e" providerId="LiveId" clId="{9C4FDC95-7357-4354-9648-21E6D711DDF5}" dt="2022-09-11T06:14:43.705" v="15432" actId="1076"/>
          <ac:grpSpMkLst>
            <pc:docMk/>
            <pc:sldMk cId="1848959545" sldId="280"/>
            <ac:grpSpMk id="1034" creationId="{58965CF8-C3D6-5FC2-4F15-05FFE5D2C1EB}"/>
          </ac:grpSpMkLst>
        </pc:grpChg>
        <pc:grpChg chg="add mod">
          <ac:chgData name="Ye Xingpei" userId="2d9d6a57bd5bad6e" providerId="LiveId" clId="{9C4FDC95-7357-4354-9648-21E6D711DDF5}" dt="2022-09-11T06:14:43.705" v="15432" actId="1076"/>
          <ac:grpSpMkLst>
            <pc:docMk/>
            <pc:sldMk cId="1848959545" sldId="280"/>
            <ac:grpSpMk id="1038" creationId="{E4D19CC6-6482-76E1-2324-4F917364D56C}"/>
          </ac:grpSpMkLst>
        </pc:grpChg>
        <pc:picChg chg="add del mod">
          <ac:chgData name="Ye Xingpei" userId="2d9d6a57bd5bad6e" providerId="LiveId" clId="{9C4FDC95-7357-4354-9648-21E6D711DDF5}" dt="2022-09-11T02:02:37.106" v="13573" actId="478"/>
          <ac:picMkLst>
            <pc:docMk/>
            <pc:sldMk cId="1848959545" sldId="280"/>
            <ac:picMk id="8" creationId="{C2FD0069-3EEA-4DB7-41DE-B5EC4BAF938F}"/>
          </ac:picMkLst>
        </pc:picChg>
        <pc:picChg chg="add del mod">
          <ac:chgData name="Ye Xingpei" userId="2d9d6a57bd5bad6e" providerId="LiveId" clId="{9C4FDC95-7357-4354-9648-21E6D711DDF5}" dt="2022-09-11T02:28:18.541" v="14254" actId="478"/>
          <ac:picMkLst>
            <pc:docMk/>
            <pc:sldMk cId="1848959545" sldId="280"/>
            <ac:picMk id="62" creationId="{08046AD0-D0D3-4C6B-6F23-2BBB591BB1FB}"/>
          </ac:picMkLst>
        </pc:picChg>
        <pc:picChg chg="add del mod">
          <ac:chgData name="Ye Xingpei" userId="2d9d6a57bd5bad6e" providerId="LiveId" clId="{9C4FDC95-7357-4354-9648-21E6D711DDF5}" dt="2022-09-11T02:41:35.885" v="14427" actId="478"/>
          <ac:picMkLst>
            <pc:docMk/>
            <pc:sldMk cId="1848959545" sldId="280"/>
            <ac:picMk id="1024" creationId="{36B2577F-DA21-8CE3-51DD-50FCD0BC4232}"/>
          </ac:picMkLst>
        </pc:picChg>
        <pc:picChg chg="add mod">
          <ac:chgData name="Ye Xingpei" userId="2d9d6a57bd5bad6e" providerId="LiveId" clId="{9C4FDC95-7357-4354-9648-21E6D711DDF5}" dt="2022-09-11T06:14:43.705" v="15432" actId="1076"/>
          <ac:picMkLst>
            <pc:docMk/>
            <pc:sldMk cId="1848959545" sldId="280"/>
            <ac:picMk id="1026" creationId="{5BB3B4E4-C85B-B219-D12C-574B40F7545D}"/>
          </ac:picMkLst>
        </pc:picChg>
        <pc:picChg chg="add del mod">
          <ac:chgData name="Ye Xingpei" userId="2d9d6a57bd5bad6e" providerId="LiveId" clId="{9C4FDC95-7357-4354-9648-21E6D711DDF5}" dt="2022-09-11T02:28:50.596" v="14260" actId="931"/>
          <ac:picMkLst>
            <pc:docMk/>
            <pc:sldMk cId="1848959545" sldId="280"/>
            <ac:picMk id="1027" creationId="{C0F3468C-C2A0-EB99-8554-CCCDCA06CEF9}"/>
          </ac:picMkLst>
        </pc:picChg>
        <pc:picChg chg="add del mod">
          <ac:chgData name="Ye Xingpei" userId="2d9d6a57bd5bad6e" providerId="LiveId" clId="{9C4FDC95-7357-4354-9648-21E6D711DDF5}" dt="2022-09-11T02:41:35.885" v="14427" actId="478"/>
          <ac:picMkLst>
            <pc:docMk/>
            <pc:sldMk cId="1848959545" sldId="280"/>
            <ac:picMk id="1029" creationId="{B26EB05A-FBBC-5E14-1B39-AF96F14049A4}"/>
          </ac:picMkLst>
        </pc:picChg>
        <pc:picChg chg="add del mod">
          <ac:chgData name="Ye Xingpei" userId="2d9d6a57bd5bad6e" providerId="LiveId" clId="{9C4FDC95-7357-4354-9648-21E6D711DDF5}" dt="2022-09-11T02:41:35.885" v="14427" actId="478"/>
          <ac:picMkLst>
            <pc:docMk/>
            <pc:sldMk cId="1848959545" sldId="280"/>
            <ac:picMk id="1031" creationId="{B6D0474B-91F8-902F-815B-06334ACCAD55}"/>
          </ac:picMkLst>
        </pc:picChg>
        <pc:picChg chg="add del mod">
          <ac:chgData name="Ye Xingpei" userId="2d9d6a57bd5bad6e" providerId="LiveId" clId="{9C4FDC95-7357-4354-9648-21E6D711DDF5}" dt="2022-09-11T02:41:35.885" v="14427" actId="478"/>
          <ac:picMkLst>
            <pc:docMk/>
            <pc:sldMk cId="1848959545" sldId="280"/>
            <ac:picMk id="1033" creationId="{20870625-1A07-1CA7-F620-0669F181D545}"/>
          </ac:picMkLst>
        </pc:picChg>
        <pc:inkChg chg="add del">
          <ac:chgData name="Ye Xingpei" userId="2d9d6a57bd5bad6e" providerId="LiveId" clId="{9C4FDC95-7357-4354-9648-21E6D711DDF5}" dt="2022-09-10T15:08:21.197" v="13504"/>
          <ac:inkMkLst>
            <pc:docMk/>
            <pc:sldMk cId="1848959545" sldId="280"/>
            <ac:inkMk id="26" creationId="{D12F87AD-917C-8855-7E63-788EF1DCF78D}"/>
          </ac:inkMkLst>
        </pc:inkChg>
        <pc:inkChg chg="add del">
          <ac:chgData name="Ye Xingpei" userId="2d9d6a57bd5bad6e" providerId="LiveId" clId="{9C4FDC95-7357-4354-9648-21E6D711DDF5}" dt="2022-09-10T14:59:37.941" v="13471" actId="9405"/>
          <ac:inkMkLst>
            <pc:docMk/>
            <pc:sldMk cId="1848959545" sldId="280"/>
            <ac:inkMk id="27" creationId="{A61E45E7-DA9F-D78E-87A7-833979D40B5F}"/>
          </ac:inkMkLst>
        </pc:inkChg>
        <pc:inkChg chg="add del">
          <ac:chgData name="Ye Xingpei" userId="2d9d6a57bd5bad6e" providerId="LiveId" clId="{9C4FDC95-7357-4354-9648-21E6D711DDF5}" dt="2022-09-10T15:08:21.196" v="13503"/>
          <ac:inkMkLst>
            <pc:docMk/>
            <pc:sldMk cId="1848959545" sldId="280"/>
            <ac:inkMk id="28" creationId="{1CFDC24B-14EC-E8A3-B09B-281479CDF490}"/>
          </ac:inkMkLst>
        </pc:inkChg>
        <pc:inkChg chg="add del">
          <ac:chgData name="Ye Xingpei" userId="2d9d6a57bd5bad6e" providerId="LiveId" clId="{9C4FDC95-7357-4354-9648-21E6D711DDF5}" dt="2022-09-10T15:08:21.196" v="13501"/>
          <ac:inkMkLst>
            <pc:docMk/>
            <pc:sldMk cId="1848959545" sldId="280"/>
            <ac:inkMk id="29" creationId="{2EDC8F13-A9D1-D463-B2AA-BC95A7ED0E00}"/>
          </ac:inkMkLst>
        </pc:inkChg>
        <pc:inkChg chg="add del">
          <ac:chgData name="Ye Xingpei" userId="2d9d6a57bd5bad6e" providerId="LiveId" clId="{9C4FDC95-7357-4354-9648-21E6D711DDF5}" dt="2022-09-10T15:08:21.196" v="13500"/>
          <ac:inkMkLst>
            <pc:docMk/>
            <pc:sldMk cId="1848959545" sldId="280"/>
            <ac:inkMk id="30" creationId="{1C233DEB-7B12-8A24-8C54-62855FEE7068}"/>
          </ac:inkMkLst>
        </pc:inkChg>
        <pc:inkChg chg="add del">
          <ac:chgData name="Ye Xingpei" userId="2d9d6a57bd5bad6e" providerId="LiveId" clId="{9C4FDC95-7357-4354-9648-21E6D711DDF5}" dt="2022-09-10T15:08:21.196" v="13502"/>
          <ac:inkMkLst>
            <pc:docMk/>
            <pc:sldMk cId="1848959545" sldId="280"/>
            <ac:inkMk id="31" creationId="{A896957C-10FE-CDE3-3D31-9929B4A4FEA5}"/>
          </ac:inkMkLst>
        </pc:inkChg>
        <pc:inkChg chg="add del">
          <ac:chgData name="Ye Xingpei" userId="2d9d6a57bd5bad6e" providerId="LiveId" clId="{9C4FDC95-7357-4354-9648-21E6D711DDF5}" dt="2022-09-10T15:09:39.213" v="13513"/>
          <ac:inkMkLst>
            <pc:docMk/>
            <pc:sldMk cId="1848959545" sldId="280"/>
            <ac:inkMk id="32" creationId="{A43BEEDE-B2F2-085A-AAF6-C9BF82D87C10}"/>
          </ac:inkMkLst>
        </pc:inkChg>
        <pc:inkChg chg="add del">
          <ac:chgData name="Ye Xingpei" userId="2d9d6a57bd5bad6e" providerId="LiveId" clId="{9C4FDC95-7357-4354-9648-21E6D711DDF5}" dt="2022-09-10T15:08:21.197" v="13505"/>
          <ac:inkMkLst>
            <pc:docMk/>
            <pc:sldMk cId="1848959545" sldId="280"/>
            <ac:inkMk id="33" creationId="{AA5CD9B4-EF35-AAFD-E25F-600F7CA449C1}"/>
          </ac:inkMkLst>
        </pc:inkChg>
        <pc:inkChg chg="add del">
          <ac:chgData name="Ye Xingpei" userId="2d9d6a57bd5bad6e" providerId="LiveId" clId="{9C4FDC95-7357-4354-9648-21E6D711DDF5}" dt="2022-09-10T15:09:39.213" v="13512"/>
          <ac:inkMkLst>
            <pc:docMk/>
            <pc:sldMk cId="1848959545" sldId="280"/>
            <ac:inkMk id="34" creationId="{9150F3E8-AF2D-7A84-2627-4341E562E416}"/>
          </ac:inkMkLst>
        </pc:inkChg>
        <pc:inkChg chg="add del">
          <ac:chgData name="Ye Xingpei" userId="2d9d6a57bd5bad6e" providerId="LiveId" clId="{9C4FDC95-7357-4354-9648-21E6D711DDF5}" dt="2022-09-10T15:09:39.213" v="13514"/>
          <ac:inkMkLst>
            <pc:docMk/>
            <pc:sldMk cId="1848959545" sldId="280"/>
            <ac:inkMk id="35" creationId="{36E07C62-24D2-00F6-530D-3A3D242BF51B}"/>
          </ac:inkMkLst>
        </pc:inkChg>
        <pc:inkChg chg="add del">
          <ac:chgData name="Ye Xingpei" userId="2d9d6a57bd5bad6e" providerId="LiveId" clId="{9C4FDC95-7357-4354-9648-21E6D711DDF5}" dt="2022-09-10T15:09:39.213" v="13510"/>
          <ac:inkMkLst>
            <pc:docMk/>
            <pc:sldMk cId="1848959545" sldId="280"/>
            <ac:inkMk id="36" creationId="{6EFB0E04-7039-2251-C63D-7DB6F5F38FE0}"/>
          </ac:inkMkLst>
        </pc:inkChg>
        <pc:inkChg chg="add del">
          <ac:chgData name="Ye Xingpei" userId="2d9d6a57bd5bad6e" providerId="LiveId" clId="{9C4FDC95-7357-4354-9648-21E6D711DDF5}" dt="2022-09-10T15:09:39.213" v="13511"/>
          <ac:inkMkLst>
            <pc:docMk/>
            <pc:sldMk cId="1848959545" sldId="280"/>
            <ac:inkMk id="37" creationId="{86A5F8E6-36A8-2C30-A402-3751A0F8E370}"/>
          </ac:inkMkLst>
        </pc:inkChg>
        <pc:inkChg chg="add del">
          <ac:chgData name="Ye Xingpei" userId="2d9d6a57bd5bad6e" providerId="LiveId" clId="{9C4FDC95-7357-4354-9648-21E6D711DDF5}" dt="2022-09-10T15:10:12.740" v="13518"/>
          <ac:inkMkLst>
            <pc:docMk/>
            <pc:sldMk cId="1848959545" sldId="280"/>
            <ac:inkMk id="38" creationId="{ADF0C023-56E7-F72E-DDD4-5CAD1DEB6694}"/>
          </ac:inkMkLst>
        </pc:inkChg>
        <pc:inkChg chg="add del">
          <ac:chgData name="Ye Xingpei" userId="2d9d6a57bd5bad6e" providerId="LiveId" clId="{9C4FDC95-7357-4354-9648-21E6D711DDF5}" dt="2022-09-10T15:10:12.740" v="13517"/>
          <ac:inkMkLst>
            <pc:docMk/>
            <pc:sldMk cId="1848959545" sldId="280"/>
            <ac:inkMk id="39" creationId="{4C1B8169-298A-94B6-9564-DFE28B61CF02}"/>
          </ac:inkMkLst>
        </pc:inkChg>
        <pc:cxnChg chg="add mod">
          <ac:chgData name="Ye Xingpei" userId="2d9d6a57bd5bad6e" providerId="LiveId" clId="{9C4FDC95-7357-4354-9648-21E6D711DDF5}" dt="2022-09-10T14:53:00.666" v="13463" actId="14100"/>
          <ac:cxnSpMkLst>
            <pc:docMk/>
            <pc:sldMk cId="1848959545" sldId="280"/>
            <ac:cxnSpMk id="11" creationId="{555E661F-C749-D0CB-0548-54ADC2EBEC5B}"/>
          </ac:cxnSpMkLst>
        </pc:cxnChg>
        <pc:cxnChg chg="add mod">
          <ac:chgData name="Ye Xingpei" userId="2d9d6a57bd5bad6e" providerId="LiveId" clId="{9C4FDC95-7357-4354-9648-21E6D711DDF5}" dt="2022-09-10T14:53:03.443" v="13464" actId="14100"/>
          <ac:cxnSpMkLst>
            <pc:docMk/>
            <pc:sldMk cId="1848959545" sldId="280"/>
            <ac:cxnSpMk id="13" creationId="{03D13206-0856-588A-8D67-00BF2815F770}"/>
          </ac:cxnSpMkLst>
        </pc:cxnChg>
        <pc:cxnChg chg="add mod">
          <ac:chgData name="Ye Xingpei" userId="2d9d6a57bd5bad6e" providerId="LiveId" clId="{9C4FDC95-7357-4354-9648-21E6D711DDF5}" dt="2022-09-11T06:14:43.705" v="15432" actId="1076"/>
          <ac:cxnSpMkLst>
            <pc:docMk/>
            <pc:sldMk cId="1848959545" sldId="280"/>
            <ac:cxnSpMk id="43" creationId="{FDF919CA-8FA6-909D-2AAC-3322BB9706CF}"/>
          </ac:cxnSpMkLst>
        </pc:cxnChg>
        <pc:cxnChg chg="mod">
          <ac:chgData name="Ye Xingpei" userId="2d9d6a57bd5bad6e" providerId="LiveId" clId="{9C4FDC95-7357-4354-9648-21E6D711DDF5}" dt="2022-09-11T06:14:43.705" v="15432" actId="1076"/>
          <ac:cxnSpMkLst>
            <pc:docMk/>
            <pc:sldMk cId="1848959545" sldId="280"/>
            <ac:cxnSpMk id="49" creationId="{8CE9CF24-6D5B-FD9D-15C6-34353A221449}"/>
          </ac:cxnSpMkLst>
        </pc:cxnChg>
      </pc:sldChg>
      <pc:sldChg chg="addSp delSp modSp add mod">
        <pc:chgData name="Ye Xingpei" userId="2d9d6a57bd5bad6e" providerId="LiveId" clId="{9C4FDC95-7357-4354-9648-21E6D711DDF5}" dt="2022-09-10T15:01:25.542" v="13486"/>
        <pc:sldMkLst>
          <pc:docMk/>
          <pc:sldMk cId="756775579" sldId="281"/>
        </pc:sldMkLst>
        <pc:spChg chg="add mod">
          <ac:chgData name="Ye Xingpei" userId="2d9d6a57bd5bad6e" providerId="LiveId" clId="{9C4FDC95-7357-4354-9648-21E6D711DDF5}" dt="2022-09-10T15:01:25.542" v="13486"/>
          <ac:spMkLst>
            <pc:docMk/>
            <pc:sldMk cId="756775579" sldId="281"/>
            <ac:spMk id="5" creationId="{FF45AF41-999F-2F37-9E35-DEA6A3076B84}"/>
          </ac:spMkLst>
        </pc:spChg>
        <pc:inkChg chg="add del">
          <ac:chgData name="Ye Xingpei" userId="2d9d6a57bd5bad6e" providerId="LiveId" clId="{9C4FDC95-7357-4354-9648-21E6D711DDF5}" dt="2022-09-10T15:01:12.445" v="13478" actId="9405"/>
          <ac:inkMkLst>
            <pc:docMk/>
            <pc:sldMk cId="756775579" sldId="281"/>
            <ac:inkMk id="6" creationId="{7CB25623-4C82-791D-5440-BEAF67C09E9E}"/>
          </ac:inkMkLst>
        </pc:inkChg>
        <pc:inkChg chg="add del">
          <ac:chgData name="Ye Xingpei" userId="2d9d6a57bd5bad6e" providerId="LiveId" clId="{9C4FDC95-7357-4354-9648-21E6D711DDF5}" dt="2022-09-10T15:01:12.037" v="13477" actId="9405"/>
          <ac:inkMkLst>
            <pc:docMk/>
            <pc:sldMk cId="756775579" sldId="281"/>
            <ac:inkMk id="7" creationId="{D3B98014-A902-EC67-3C3B-114C2F1F7563}"/>
          </ac:inkMkLst>
        </pc:inkChg>
      </pc:sldChg>
      <pc:sldChg chg="delSp modSp new mod">
        <pc:chgData name="Ye Xingpei" userId="2d9d6a57bd5bad6e" providerId="LiveId" clId="{9C4FDC95-7357-4354-9648-21E6D711DDF5}" dt="2022-09-10T11:47:03.597" v="11302" actId="478"/>
        <pc:sldMkLst>
          <pc:docMk/>
          <pc:sldMk cId="1347968149" sldId="282"/>
        </pc:sldMkLst>
        <pc:spChg chg="mod">
          <ac:chgData name="Ye Xingpei" userId="2d9d6a57bd5bad6e" providerId="LiveId" clId="{9C4FDC95-7357-4354-9648-21E6D711DDF5}" dt="2022-09-10T11:47:01.106" v="11301" actId="20577"/>
          <ac:spMkLst>
            <pc:docMk/>
            <pc:sldMk cId="1347968149" sldId="282"/>
            <ac:spMk id="2" creationId="{33340C2D-7543-DB32-7A6B-CAB0B9AB5B25}"/>
          </ac:spMkLst>
        </pc:spChg>
        <pc:spChg chg="del">
          <ac:chgData name="Ye Xingpei" userId="2d9d6a57bd5bad6e" providerId="LiveId" clId="{9C4FDC95-7357-4354-9648-21E6D711DDF5}" dt="2022-09-10T11:47:03.597" v="11302" actId="478"/>
          <ac:spMkLst>
            <pc:docMk/>
            <pc:sldMk cId="1347968149" sldId="282"/>
            <ac:spMk id="4" creationId="{7F2C1DC3-8F63-7075-6EC7-C7C4FA97B33F}"/>
          </ac:spMkLst>
        </pc:spChg>
        <pc:spChg chg="del">
          <ac:chgData name="Ye Xingpei" userId="2d9d6a57bd5bad6e" providerId="LiveId" clId="{9C4FDC95-7357-4354-9648-21E6D711DDF5}" dt="2022-09-10T11:47:03.597" v="11302" actId="478"/>
          <ac:spMkLst>
            <pc:docMk/>
            <pc:sldMk cId="1347968149" sldId="282"/>
            <ac:spMk id="5" creationId="{E315C077-06FA-39A8-2FCF-7B4DD77A0670}"/>
          </ac:spMkLst>
        </pc:spChg>
        <pc:spChg chg="del">
          <ac:chgData name="Ye Xingpei" userId="2d9d6a57bd5bad6e" providerId="LiveId" clId="{9C4FDC95-7357-4354-9648-21E6D711DDF5}" dt="2022-09-10T11:47:03.597" v="11302" actId="478"/>
          <ac:spMkLst>
            <pc:docMk/>
            <pc:sldMk cId="1347968149" sldId="282"/>
            <ac:spMk id="6" creationId="{F37825B9-58AC-72C9-B1D3-F1021C4CC754}"/>
          </ac:spMkLst>
        </pc:spChg>
      </pc:sldChg>
      <pc:sldChg chg="new del">
        <pc:chgData name="Ye Xingpei" userId="2d9d6a57bd5bad6e" providerId="LiveId" clId="{9C4FDC95-7357-4354-9648-21E6D711DDF5}" dt="2022-09-12T13:04:19.453" v="20363" actId="47"/>
        <pc:sldMkLst>
          <pc:docMk/>
          <pc:sldMk cId="2585700134" sldId="283"/>
        </pc:sldMkLst>
      </pc:sldChg>
      <pc:sldChg chg="addSp delSp modSp add mod modAnim">
        <pc:chgData name="Ye Xingpei" userId="2d9d6a57bd5bad6e" providerId="LiveId" clId="{9C4FDC95-7357-4354-9648-21E6D711DDF5}" dt="2022-09-14T01:59:03.361" v="25800" actId="1076"/>
        <pc:sldMkLst>
          <pc:docMk/>
          <pc:sldMk cId="2197583397" sldId="284"/>
        </pc:sldMkLst>
        <pc:spChg chg="mod">
          <ac:chgData name="Ye Xingpei" userId="2d9d6a57bd5bad6e" providerId="LiveId" clId="{9C4FDC95-7357-4354-9648-21E6D711DDF5}" dt="2022-09-12T02:32:24.018" v="17448" actId="27636"/>
          <ac:spMkLst>
            <pc:docMk/>
            <pc:sldMk cId="2197583397" sldId="284"/>
            <ac:spMk id="2" creationId="{D98D3425-A1D1-B777-4BE4-B5EE9454BF18}"/>
          </ac:spMkLst>
        </pc:spChg>
        <pc:spChg chg="del">
          <ac:chgData name="Ye Xingpei" userId="2d9d6a57bd5bad6e" providerId="LiveId" clId="{9C4FDC95-7357-4354-9648-21E6D711DDF5}" dt="2022-09-11T02:37:30.520" v="14323" actId="478"/>
          <ac:spMkLst>
            <pc:docMk/>
            <pc:sldMk cId="2197583397" sldId="284"/>
            <ac:spMk id="4" creationId="{77DAE85A-C242-B720-C62B-4AF12BF5325A}"/>
          </ac:spMkLst>
        </pc:spChg>
        <pc:spChg chg="add del mod">
          <ac:chgData name="Ye Xingpei" userId="2d9d6a57bd5bad6e" providerId="LiveId" clId="{9C4FDC95-7357-4354-9648-21E6D711DDF5}" dt="2022-09-11T02:37:35.611" v="14326" actId="478"/>
          <ac:spMkLst>
            <pc:docMk/>
            <pc:sldMk cId="2197583397" sldId="284"/>
            <ac:spMk id="6" creationId="{8765AD79-B5CF-6F9D-D5E6-E70D709A1540}"/>
          </ac:spMkLst>
        </pc:spChg>
        <pc:spChg chg="add mod">
          <ac:chgData name="Ye Xingpei" userId="2d9d6a57bd5bad6e" providerId="LiveId" clId="{9C4FDC95-7357-4354-9648-21E6D711DDF5}" dt="2022-09-12T02:30:42.606" v="17382" actId="947"/>
          <ac:spMkLst>
            <pc:docMk/>
            <pc:sldMk cId="2197583397" sldId="284"/>
            <ac:spMk id="9" creationId="{728D8991-8EBC-BEB1-1E3E-4833DC0525E1}"/>
          </ac:spMkLst>
        </pc:spChg>
        <pc:spChg chg="add mod">
          <ac:chgData name="Ye Xingpei" userId="2d9d6a57bd5bad6e" providerId="LiveId" clId="{9C4FDC95-7357-4354-9648-21E6D711DDF5}" dt="2022-09-12T02:17:52.846" v="17160" actId="404"/>
          <ac:spMkLst>
            <pc:docMk/>
            <pc:sldMk cId="2197583397" sldId="284"/>
            <ac:spMk id="14" creationId="{9B717F19-D111-6AFD-FD6D-4F8107BD5983}"/>
          </ac:spMkLst>
        </pc:spChg>
        <pc:spChg chg="add mod">
          <ac:chgData name="Ye Xingpei" userId="2d9d6a57bd5bad6e" providerId="LiveId" clId="{9C4FDC95-7357-4354-9648-21E6D711DDF5}" dt="2022-09-14T01:51:49.790" v="25798" actId="1076"/>
          <ac:spMkLst>
            <pc:docMk/>
            <pc:sldMk cId="2197583397" sldId="284"/>
            <ac:spMk id="16" creationId="{E8B868B2-7A55-D22C-F6EC-0CAE4C4BD1A6}"/>
          </ac:spMkLst>
        </pc:spChg>
        <pc:spChg chg="add del mod">
          <ac:chgData name="Ye Xingpei" userId="2d9d6a57bd5bad6e" providerId="LiveId" clId="{9C4FDC95-7357-4354-9648-21E6D711DDF5}" dt="2022-09-12T02:49:01.724" v="17691" actId="478"/>
          <ac:spMkLst>
            <pc:docMk/>
            <pc:sldMk cId="2197583397" sldId="284"/>
            <ac:spMk id="19" creationId="{C5B4AE3D-D19D-B33E-3BAA-5D067BF56FE7}"/>
          </ac:spMkLst>
        </pc:spChg>
        <pc:spChg chg="add mod">
          <ac:chgData name="Ye Xingpei" userId="2d9d6a57bd5bad6e" providerId="LiveId" clId="{9C4FDC95-7357-4354-9648-21E6D711DDF5}" dt="2022-09-12T02:28:59.673" v="17366" actId="207"/>
          <ac:spMkLst>
            <pc:docMk/>
            <pc:sldMk cId="2197583397" sldId="284"/>
            <ac:spMk id="46" creationId="{10AB3167-C879-02BC-56C5-0CB2D7542D85}"/>
          </ac:spMkLst>
        </pc:spChg>
        <pc:spChg chg="add mod">
          <ac:chgData name="Ye Xingpei" userId="2d9d6a57bd5bad6e" providerId="LiveId" clId="{9C4FDC95-7357-4354-9648-21E6D711DDF5}" dt="2022-09-12T02:29:38.334" v="17371" actId="164"/>
          <ac:spMkLst>
            <pc:docMk/>
            <pc:sldMk cId="2197583397" sldId="284"/>
            <ac:spMk id="48" creationId="{0882C3B8-7A8F-7DDB-678E-99570723C7FA}"/>
          </ac:spMkLst>
        </pc:spChg>
        <pc:spChg chg="add mod">
          <ac:chgData name="Ye Xingpei" userId="2d9d6a57bd5bad6e" providerId="LiveId" clId="{9C4FDC95-7357-4354-9648-21E6D711DDF5}" dt="2022-09-14T01:49:52.241" v="25746" actId="1076"/>
          <ac:spMkLst>
            <pc:docMk/>
            <pc:sldMk cId="2197583397" sldId="284"/>
            <ac:spMk id="50" creationId="{4C5564F9-AE00-3369-7548-861364286DB5}"/>
          </ac:spMkLst>
        </pc:spChg>
        <pc:spChg chg="add mod">
          <ac:chgData name="Ye Xingpei" userId="2d9d6a57bd5bad6e" providerId="LiveId" clId="{9C4FDC95-7357-4354-9648-21E6D711DDF5}" dt="2022-09-12T02:31:54.809" v="17384" actId="1076"/>
          <ac:spMkLst>
            <pc:docMk/>
            <pc:sldMk cId="2197583397" sldId="284"/>
            <ac:spMk id="52" creationId="{6AC21B45-76D7-297E-6145-846E843A3F46}"/>
          </ac:spMkLst>
        </pc:spChg>
        <pc:spChg chg="add mod">
          <ac:chgData name="Ye Xingpei" userId="2d9d6a57bd5bad6e" providerId="LiveId" clId="{9C4FDC95-7357-4354-9648-21E6D711DDF5}" dt="2022-09-12T05:45:47.497" v="17789" actId="1076"/>
          <ac:spMkLst>
            <pc:docMk/>
            <pc:sldMk cId="2197583397" sldId="284"/>
            <ac:spMk id="53" creationId="{A8EFA220-CBF3-71B9-3CF9-E8BA93C3F0F8}"/>
          </ac:spMkLst>
        </pc:spChg>
        <pc:spChg chg="add del mod">
          <ac:chgData name="Ye Xingpei" userId="2d9d6a57bd5bad6e" providerId="LiveId" clId="{9C4FDC95-7357-4354-9648-21E6D711DDF5}" dt="2022-09-12T01:54:47.766" v="16703" actId="478"/>
          <ac:spMkLst>
            <pc:docMk/>
            <pc:sldMk cId="2197583397" sldId="284"/>
            <ac:spMk id="55" creationId="{A60C5FD9-D6AF-B925-0D62-6DA1C9EE0537}"/>
          </ac:spMkLst>
        </pc:spChg>
        <pc:spChg chg="add mod">
          <ac:chgData name="Ye Xingpei" userId="2d9d6a57bd5bad6e" providerId="LiveId" clId="{9C4FDC95-7357-4354-9648-21E6D711DDF5}" dt="2022-09-12T12:42:12.730" v="20150" actId="164"/>
          <ac:spMkLst>
            <pc:docMk/>
            <pc:sldMk cId="2197583397" sldId="284"/>
            <ac:spMk id="56" creationId="{3ED31D4D-0044-7320-96B3-04AA72D3F09E}"/>
          </ac:spMkLst>
        </pc:spChg>
        <pc:spChg chg="add mod">
          <ac:chgData name="Ye Xingpei" userId="2d9d6a57bd5bad6e" providerId="LiveId" clId="{9C4FDC95-7357-4354-9648-21E6D711DDF5}" dt="2022-09-12T02:33:11.652" v="17451" actId="207"/>
          <ac:spMkLst>
            <pc:docMk/>
            <pc:sldMk cId="2197583397" sldId="284"/>
            <ac:spMk id="57" creationId="{D3437769-C780-AA82-4FB0-DF1F8AEA769D}"/>
          </ac:spMkLst>
        </pc:spChg>
        <pc:spChg chg="add mod">
          <ac:chgData name="Ye Xingpei" userId="2d9d6a57bd5bad6e" providerId="LiveId" clId="{9C4FDC95-7357-4354-9648-21E6D711DDF5}" dt="2022-09-12T12:42:12.730" v="20150" actId="164"/>
          <ac:spMkLst>
            <pc:docMk/>
            <pc:sldMk cId="2197583397" sldId="284"/>
            <ac:spMk id="58" creationId="{DB3FF027-29F4-E67A-8A53-7D6FDAAD0C8B}"/>
          </ac:spMkLst>
        </pc:spChg>
        <pc:spChg chg="add del mod">
          <ac:chgData name="Ye Xingpei" userId="2d9d6a57bd5bad6e" providerId="LiveId" clId="{9C4FDC95-7357-4354-9648-21E6D711DDF5}" dt="2022-09-12T02:10:22.620" v="17039" actId="478"/>
          <ac:spMkLst>
            <pc:docMk/>
            <pc:sldMk cId="2197583397" sldId="284"/>
            <ac:spMk id="60" creationId="{DE57802B-5185-6D32-1E73-3570FBBB99E2}"/>
          </ac:spMkLst>
        </pc:spChg>
        <pc:spChg chg="add mod ord">
          <ac:chgData name="Ye Xingpei" userId="2d9d6a57bd5bad6e" providerId="LiveId" clId="{9C4FDC95-7357-4354-9648-21E6D711DDF5}" dt="2022-09-12T02:26:03.245" v="17276" actId="20577"/>
          <ac:spMkLst>
            <pc:docMk/>
            <pc:sldMk cId="2197583397" sldId="284"/>
            <ac:spMk id="61" creationId="{1EB7C177-C54B-54EE-7CDF-B50CA0184EF2}"/>
          </ac:spMkLst>
        </pc:spChg>
        <pc:spChg chg="add del mod">
          <ac:chgData name="Ye Xingpei" userId="2d9d6a57bd5bad6e" providerId="LiveId" clId="{9C4FDC95-7357-4354-9648-21E6D711DDF5}" dt="2022-09-12T02:16:38.133" v="17064" actId="478"/>
          <ac:spMkLst>
            <pc:docMk/>
            <pc:sldMk cId="2197583397" sldId="284"/>
            <ac:spMk id="63" creationId="{0133BA38-C6B8-33A9-EE66-FA18712DF3B9}"/>
          </ac:spMkLst>
        </pc:spChg>
        <pc:spChg chg="add mod">
          <ac:chgData name="Ye Xingpei" userId="2d9d6a57bd5bad6e" providerId="LiveId" clId="{9C4FDC95-7357-4354-9648-21E6D711DDF5}" dt="2022-09-12T02:31:02.570" v="17383" actId="947"/>
          <ac:spMkLst>
            <pc:docMk/>
            <pc:sldMk cId="2197583397" sldId="284"/>
            <ac:spMk id="65" creationId="{60A7609E-3F78-74E5-F4D9-69108558FC32}"/>
          </ac:spMkLst>
        </pc:spChg>
        <pc:spChg chg="add del mod">
          <ac:chgData name="Ye Xingpei" userId="2d9d6a57bd5bad6e" providerId="LiveId" clId="{9C4FDC95-7357-4354-9648-21E6D711DDF5}" dt="2022-09-12T02:10:21.671" v="17038" actId="478"/>
          <ac:spMkLst>
            <pc:docMk/>
            <pc:sldMk cId="2197583397" sldId="284"/>
            <ac:spMk id="69" creationId="{15356FE5-30AF-BD02-F451-0AE5B2F692A4}"/>
          </ac:spMkLst>
        </pc:spChg>
        <pc:spChg chg="add del mod">
          <ac:chgData name="Ye Xingpei" userId="2d9d6a57bd5bad6e" providerId="LiveId" clId="{9C4FDC95-7357-4354-9648-21E6D711DDF5}" dt="2022-09-12T02:25:07.314" v="17242" actId="478"/>
          <ac:spMkLst>
            <pc:docMk/>
            <pc:sldMk cId="2197583397" sldId="284"/>
            <ac:spMk id="70" creationId="{429CF7E9-C0C3-9277-030C-76CFBFDEF8FF}"/>
          </ac:spMkLst>
        </pc:spChg>
        <pc:spChg chg="add del mod">
          <ac:chgData name="Ye Xingpei" userId="2d9d6a57bd5bad6e" providerId="LiveId" clId="{9C4FDC95-7357-4354-9648-21E6D711DDF5}" dt="2022-09-12T02:05:21.159" v="16930" actId="478"/>
          <ac:spMkLst>
            <pc:docMk/>
            <pc:sldMk cId="2197583397" sldId="284"/>
            <ac:spMk id="72" creationId="{E6D188EF-0EF2-3ED5-4610-12077EA79714}"/>
          </ac:spMkLst>
        </pc:spChg>
        <pc:spChg chg="add del mod">
          <ac:chgData name="Ye Xingpei" userId="2d9d6a57bd5bad6e" providerId="LiveId" clId="{9C4FDC95-7357-4354-9648-21E6D711DDF5}" dt="2022-09-12T02:26:39.084" v="17318" actId="478"/>
          <ac:spMkLst>
            <pc:docMk/>
            <pc:sldMk cId="2197583397" sldId="284"/>
            <ac:spMk id="73" creationId="{5CAC7CE3-0763-1671-E108-7E128E526BB3}"/>
          </ac:spMkLst>
        </pc:spChg>
        <pc:spChg chg="add del mod">
          <ac:chgData name="Ye Xingpei" userId="2d9d6a57bd5bad6e" providerId="LiveId" clId="{9C4FDC95-7357-4354-9648-21E6D711DDF5}" dt="2022-09-12T02:25:54.440" v="17269" actId="478"/>
          <ac:spMkLst>
            <pc:docMk/>
            <pc:sldMk cId="2197583397" sldId="284"/>
            <ac:spMk id="75" creationId="{75A9CE4A-EA83-776B-4439-F59E69742E25}"/>
          </ac:spMkLst>
        </pc:spChg>
        <pc:spChg chg="add mod">
          <ac:chgData name="Ye Xingpei" userId="2d9d6a57bd5bad6e" providerId="LiveId" clId="{9C4FDC95-7357-4354-9648-21E6D711DDF5}" dt="2022-09-12T12:42:12.730" v="20150" actId="164"/>
          <ac:spMkLst>
            <pc:docMk/>
            <pc:sldMk cId="2197583397" sldId="284"/>
            <ac:spMk id="83" creationId="{2C23FA98-040C-3120-40CA-C85DCD62C300}"/>
          </ac:spMkLst>
        </pc:spChg>
        <pc:spChg chg="add mod">
          <ac:chgData name="Ye Xingpei" userId="2d9d6a57bd5bad6e" providerId="LiveId" clId="{9C4FDC95-7357-4354-9648-21E6D711DDF5}" dt="2022-09-14T01:59:03.361" v="25800" actId="1076"/>
          <ac:spMkLst>
            <pc:docMk/>
            <pc:sldMk cId="2197583397" sldId="284"/>
            <ac:spMk id="86" creationId="{12539CCF-0402-11CB-826D-077023563793}"/>
          </ac:spMkLst>
        </pc:spChg>
        <pc:spChg chg="add del">
          <ac:chgData name="Ye Xingpei" userId="2d9d6a57bd5bad6e" providerId="LiveId" clId="{9C4FDC95-7357-4354-9648-21E6D711DDF5}" dt="2022-09-12T02:26:43.263" v="17320" actId="22"/>
          <ac:spMkLst>
            <pc:docMk/>
            <pc:sldMk cId="2197583397" sldId="284"/>
            <ac:spMk id="90" creationId="{CF55AB48-7A33-A7F4-C75D-96CBC7D6D970}"/>
          </ac:spMkLst>
        </pc:spChg>
        <pc:spChg chg="add mod">
          <ac:chgData name="Ye Xingpei" userId="2d9d6a57bd5bad6e" providerId="LiveId" clId="{9C4FDC95-7357-4354-9648-21E6D711DDF5}" dt="2022-09-12T12:42:12.730" v="20150" actId="164"/>
          <ac:spMkLst>
            <pc:docMk/>
            <pc:sldMk cId="2197583397" sldId="284"/>
            <ac:spMk id="91" creationId="{3AC1D69D-EB0A-8F82-317F-6C97AD4E48C9}"/>
          </ac:spMkLst>
        </pc:spChg>
        <pc:spChg chg="add mod">
          <ac:chgData name="Ye Xingpei" userId="2d9d6a57bd5bad6e" providerId="LiveId" clId="{9C4FDC95-7357-4354-9648-21E6D711DDF5}" dt="2022-09-14T01:51:42.502" v="25796" actId="164"/>
          <ac:spMkLst>
            <pc:docMk/>
            <pc:sldMk cId="2197583397" sldId="284"/>
            <ac:spMk id="98" creationId="{6F629185-86C0-8BA5-246E-7B498B7BA4E1}"/>
          </ac:spMkLst>
        </pc:spChg>
        <pc:grpChg chg="add mod">
          <ac:chgData name="Ye Xingpei" userId="2d9d6a57bd5bad6e" providerId="LiveId" clId="{9C4FDC95-7357-4354-9648-21E6D711DDF5}" dt="2022-09-12T12:42:12.730" v="20150" actId="164"/>
          <ac:grpSpMkLst>
            <pc:docMk/>
            <pc:sldMk cId="2197583397" sldId="284"/>
            <ac:grpSpMk id="4" creationId="{7327EF09-01FD-A6A6-3590-CD7E07808FAE}"/>
          </ac:grpSpMkLst>
        </pc:grpChg>
        <pc:grpChg chg="add mod">
          <ac:chgData name="Ye Xingpei" userId="2d9d6a57bd5bad6e" providerId="LiveId" clId="{9C4FDC95-7357-4354-9648-21E6D711DDF5}" dt="2022-09-12T12:42:12.730" v="20150" actId="164"/>
          <ac:grpSpMkLst>
            <pc:docMk/>
            <pc:sldMk cId="2197583397" sldId="284"/>
            <ac:grpSpMk id="5" creationId="{CD1EFAB3-0A71-BB70-FBDB-96F3FFF72F28}"/>
          </ac:grpSpMkLst>
        </pc:grpChg>
        <pc:grpChg chg="add mod">
          <ac:chgData name="Ye Xingpei" userId="2d9d6a57bd5bad6e" providerId="LiveId" clId="{9C4FDC95-7357-4354-9648-21E6D711DDF5}" dt="2022-09-14T01:51:46.415" v="25797" actId="1076"/>
          <ac:grpSpMkLst>
            <pc:docMk/>
            <pc:sldMk cId="2197583397" sldId="284"/>
            <ac:grpSpMk id="6" creationId="{0DBF236B-AC0A-9528-30BD-B950A6486C86}"/>
          </ac:grpSpMkLst>
        </pc:grpChg>
        <pc:grpChg chg="add mod">
          <ac:chgData name="Ye Xingpei" userId="2d9d6a57bd5bad6e" providerId="LiveId" clId="{9C4FDC95-7357-4354-9648-21E6D711DDF5}" dt="2022-09-14T01:51:42.502" v="25796" actId="164"/>
          <ac:grpSpMkLst>
            <pc:docMk/>
            <pc:sldMk cId="2197583397" sldId="284"/>
            <ac:grpSpMk id="30" creationId="{5235DD4B-B74D-2F69-22E5-2EE5DD45F8E7}"/>
          </ac:grpSpMkLst>
        </pc:grpChg>
        <pc:grpChg chg="add mod">
          <ac:chgData name="Ye Xingpei" userId="2d9d6a57bd5bad6e" providerId="LiveId" clId="{9C4FDC95-7357-4354-9648-21E6D711DDF5}" dt="2022-09-12T01:59:11.112" v="16791" actId="164"/>
          <ac:grpSpMkLst>
            <pc:docMk/>
            <pc:sldMk cId="2197583397" sldId="284"/>
            <ac:grpSpMk id="37" creationId="{67E6B373-1E96-EEA8-CF78-FE05F3436310}"/>
          </ac:grpSpMkLst>
        </pc:grpChg>
        <pc:grpChg chg="add mod">
          <ac:chgData name="Ye Xingpei" userId="2d9d6a57bd5bad6e" providerId="LiveId" clId="{9C4FDC95-7357-4354-9648-21E6D711DDF5}" dt="2022-09-12T02:29:56.670" v="17375" actId="1076"/>
          <ac:grpSpMkLst>
            <pc:docMk/>
            <pc:sldMk cId="2197583397" sldId="284"/>
            <ac:grpSpMk id="54" creationId="{C224A013-AEF2-0623-6A1D-7D1B2053FDEC}"/>
          </ac:grpSpMkLst>
        </pc:grpChg>
        <pc:grpChg chg="add mod">
          <ac:chgData name="Ye Xingpei" userId="2d9d6a57bd5bad6e" providerId="LiveId" clId="{9C4FDC95-7357-4354-9648-21E6D711DDF5}" dt="2022-09-12T02:09:14.522" v="17012" actId="1076"/>
          <ac:grpSpMkLst>
            <pc:docMk/>
            <pc:sldMk cId="2197583397" sldId="284"/>
            <ac:grpSpMk id="62" creationId="{20AE9D43-2540-9970-F2BD-208727033219}"/>
          </ac:grpSpMkLst>
        </pc:grpChg>
        <pc:grpChg chg="add mod">
          <ac:chgData name="Ye Xingpei" userId="2d9d6a57bd5bad6e" providerId="LiveId" clId="{9C4FDC95-7357-4354-9648-21E6D711DDF5}" dt="2022-09-12T12:42:12.730" v="20150" actId="164"/>
          <ac:grpSpMkLst>
            <pc:docMk/>
            <pc:sldMk cId="2197583397" sldId="284"/>
            <ac:grpSpMk id="76" creationId="{BC2D69F3-769A-655B-70E6-FD4984B1C46A}"/>
          </ac:grpSpMkLst>
        </pc:grpChg>
        <pc:grpChg chg="add mod">
          <ac:chgData name="Ye Xingpei" userId="2d9d6a57bd5bad6e" providerId="LiveId" clId="{9C4FDC95-7357-4354-9648-21E6D711DDF5}" dt="2022-09-12T12:42:12.730" v="20150" actId="164"/>
          <ac:grpSpMkLst>
            <pc:docMk/>
            <pc:sldMk cId="2197583397" sldId="284"/>
            <ac:grpSpMk id="88" creationId="{1C44B4C4-2444-4267-02D8-4F831623625E}"/>
          </ac:grpSpMkLst>
        </pc:grpChg>
        <pc:grpChg chg="add mod">
          <ac:chgData name="Ye Xingpei" userId="2d9d6a57bd5bad6e" providerId="LiveId" clId="{9C4FDC95-7357-4354-9648-21E6D711DDF5}" dt="2022-09-12T12:42:12.730" v="20150" actId="164"/>
          <ac:grpSpMkLst>
            <pc:docMk/>
            <pc:sldMk cId="2197583397" sldId="284"/>
            <ac:grpSpMk id="94" creationId="{FB9CBC47-73EF-9DAA-D7D2-12E8906E7794}"/>
          </ac:grpSpMkLst>
        </pc:grpChg>
        <pc:grpChg chg="add mod">
          <ac:chgData name="Ye Xingpei" userId="2d9d6a57bd5bad6e" providerId="LiveId" clId="{9C4FDC95-7357-4354-9648-21E6D711DDF5}" dt="2022-09-12T02:29:40.646" v="17372" actId="1076"/>
          <ac:grpSpMkLst>
            <pc:docMk/>
            <pc:sldMk cId="2197583397" sldId="284"/>
            <ac:grpSpMk id="95" creationId="{23A333F9-EBA7-A089-5A5E-331C5FECF914}"/>
          </ac:grpSpMkLst>
        </pc:grpChg>
        <pc:picChg chg="add del mod">
          <ac:chgData name="Ye Xingpei" userId="2d9d6a57bd5bad6e" providerId="LiveId" clId="{9C4FDC95-7357-4354-9648-21E6D711DDF5}" dt="2022-09-12T01:32:44.434" v="16308" actId="478"/>
          <ac:picMkLst>
            <pc:docMk/>
            <pc:sldMk cId="2197583397" sldId="284"/>
            <ac:picMk id="8" creationId="{30630014-805F-E163-F36F-69A3CEDA9AA3}"/>
          </ac:picMkLst>
        </pc:picChg>
        <pc:picChg chg="add mod">
          <ac:chgData name="Ye Xingpei" userId="2d9d6a57bd5bad6e" providerId="LiveId" clId="{9C4FDC95-7357-4354-9648-21E6D711DDF5}" dt="2022-09-12T02:22:05.652" v="17238" actId="207"/>
          <ac:picMkLst>
            <pc:docMk/>
            <pc:sldMk cId="2197583397" sldId="284"/>
            <ac:picMk id="32" creationId="{624BEA38-38B0-AF46-BFE6-11C2E906254C}"/>
          </ac:picMkLst>
        </pc:picChg>
        <pc:picChg chg="add mod">
          <ac:chgData name="Ye Xingpei" userId="2d9d6a57bd5bad6e" providerId="LiveId" clId="{9C4FDC95-7357-4354-9648-21E6D711DDF5}" dt="2022-09-12T02:22:05.652" v="17238" actId="207"/>
          <ac:picMkLst>
            <pc:docMk/>
            <pc:sldMk cId="2197583397" sldId="284"/>
            <ac:picMk id="34" creationId="{8F853279-FE52-EE16-1AF0-2E1BE2C0219F}"/>
          </ac:picMkLst>
        </pc:picChg>
        <pc:picChg chg="add mod">
          <ac:chgData name="Ye Xingpei" userId="2d9d6a57bd5bad6e" providerId="LiveId" clId="{9C4FDC95-7357-4354-9648-21E6D711DDF5}" dt="2022-09-12T02:22:05.652" v="17238" actId="207"/>
          <ac:picMkLst>
            <pc:docMk/>
            <pc:sldMk cId="2197583397" sldId="284"/>
            <ac:picMk id="36" creationId="{3AE586F5-40EE-6406-1DC8-DF1D55FF7C39}"/>
          </ac:picMkLst>
        </pc:picChg>
        <pc:picChg chg="add mod">
          <ac:chgData name="Ye Xingpei" userId="2d9d6a57bd5bad6e" providerId="LiveId" clId="{9C4FDC95-7357-4354-9648-21E6D711DDF5}" dt="2022-09-12T02:29:38.334" v="17371" actId="164"/>
          <ac:picMkLst>
            <pc:docMk/>
            <pc:sldMk cId="2197583397" sldId="284"/>
            <ac:picMk id="39" creationId="{18416C91-3450-E3E3-CFF1-1A3034C954FD}"/>
          </ac:picMkLst>
        </pc:picChg>
        <pc:picChg chg="add mod">
          <ac:chgData name="Ye Xingpei" userId="2d9d6a57bd5bad6e" providerId="LiveId" clId="{9C4FDC95-7357-4354-9648-21E6D711DDF5}" dt="2022-09-12T02:29:38.334" v="17371" actId="164"/>
          <ac:picMkLst>
            <pc:docMk/>
            <pc:sldMk cId="2197583397" sldId="284"/>
            <ac:picMk id="41" creationId="{395197BF-1D39-3A29-1AAC-06DE1A3DD1A9}"/>
          </ac:picMkLst>
        </pc:picChg>
        <pc:picChg chg="add mod">
          <ac:chgData name="Ye Xingpei" userId="2d9d6a57bd5bad6e" providerId="LiveId" clId="{9C4FDC95-7357-4354-9648-21E6D711DDF5}" dt="2022-09-12T02:28:45.206" v="17364" actId="207"/>
          <ac:picMkLst>
            <pc:docMk/>
            <pc:sldMk cId="2197583397" sldId="284"/>
            <ac:picMk id="43" creationId="{32C1C2CF-C9D0-74CA-877D-5A5FAB0439A5}"/>
          </ac:picMkLst>
        </pc:picChg>
        <pc:picChg chg="add mod">
          <ac:chgData name="Ye Xingpei" userId="2d9d6a57bd5bad6e" providerId="LiveId" clId="{9C4FDC95-7357-4354-9648-21E6D711DDF5}" dt="2022-09-12T02:29:38.334" v="17371" actId="164"/>
          <ac:picMkLst>
            <pc:docMk/>
            <pc:sldMk cId="2197583397" sldId="284"/>
            <ac:picMk id="45" creationId="{6DC6BCEF-6CAC-A00C-3122-4B420972CE0A}"/>
          </ac:picMkLst>
        </pc:picChg>
        <pc:picChg chg="add mod">
          <ac:chgData name="Ye Xingpei" userId="2d9d6a57bd5bad6e" providerId="LiveId" clId="{9C4FDC95-7357-4354-9648-21E6D711DDF5}" dt="2022-09-12T02:29:38.334" v="17371" actId="164"/>
          <ac:picMkLst>
            <pc:docMk/>
            <pc:sldMk cId="2197583397" sldId="284"/>
            <ac:picMk id="67" creationId="{842D7854-D156-68F5-C7B2-AF7C47F23FF7}"/>
          </ac:picMkLst>
        </pc:picChg>
        <pc:cxnChg chg="add mod">
          <ac:chgData name="Ye Xingpei" userId="2d9d6a57bd5bad6e" providerId="LiveId" clId="{9C4FDC95-7357-4354-9648-21E6D711DDF5}" dt="2022-09-12T02:19:40.074" v="17200" actId="14100"/>
          <ac:cxnSpMkLst>
            <pc:docMk/>
            <pc:sldMk cId="2197583397" sldId="284"/>
            <ac:cxnSpMk id="11" creationId="{06FDDCDF-36EC-79D7-7F6E-2AC7329E0E40}"/>
          </ac:cxnSpMkLst>
        </pc:cxnChg>
        <pc:cxnChg chg="add del">
          <ac:chgData name="Ye Xingpei" userId="2d9d6a57bd5bad6e" providerId="LiveId" clId="{9C4FDC95-7357-4354-9648-21E6D711DDF5}" dt="2022-09-12T01:39:34.320" v="16376" actId="478"/>
          <ac:cxnSpMkLst>
            <pc:docMk/>
            <pc:sldMk cId="2197583397" sldId="284"/>
            <ac:cxnSpMk id="22" creationId="{13ECD4BF-E455-69B2-F480-0BFC8AB6E1E4}"/>
          </ac:cxnSpMkLst>
        </pc:cxnChg>
        <pc:cxnChg chg="add mod">
          <ac:chgData name="Ye Xingpei" userId="2d9d6a57bd5bad6e" providerId="LiveId" clId="{9C4FDC95-7357-4354-9648-21E6D711DDF5}" dt="2022-09-12T02:19:31.870" v="17199" actId="14100"/>
          <ac:cxnSpMkLst>
            <pc:docMk/>
            <pc:sldMk cId="2197583397" sldId="284"/>
            <ac:cxnSpMk id="23" creationId="{3A1BF714-C94B-FA10-7670-420313139EAC}"/>
          </ac:cxnSpMkLst>
        </pc:cxnChg>
        <pc:cxnChg chg="add mod">
          <ac:chgData name="Ye Xingpei" userId="2d9d6a57bd5bad6e" providerId="LiveId" clId="{9C4FDC95-7357-4354-9648-21E6D711DDF5}" dt="2022-09-12T02:19:49.689" v="17202" actId="14100"/>
          <ac:cxnSpMkLst>
            <pc:docMk/>
            <pc:sldMk cId="2197583397" sldId="284"/>
            <ac:cxnSpMk id="24" creationId="{B37F78CF-F5E7-696B-7F39-67A98B4ECAA1}"/>
          </ac:cxnSpMkLst>
        </pc:cxnChg>
        <pc:cxnChg chg="add mod">
          <ac:chgData name="Ye Xingpei" userId="2d9d6a57bd5bad6e" providerId="LiveId" clId="{9C4FDC95-7357-4354-9648-21E6D711DDF5}" dt="2022-09-12T12:42:12.730" v="20150" actId="164"/>
          <ac:cxnSpMkLst>
            <pc:docMk/>
            <pc:sldMk cId="2197583397" sldId="284"/>
            <ac:cxnSpMk id="81" creationId="{958488E5-E821-0905-A14E-FE5A24BC2031}"/>
          </ac:cxnSpMkLst>
        </pc:cxnChg>
        <pc:cxnChg chg="add mod">
          <ac:chgData name="Ye Xingpei" userId="2d9d6a57bd5bad6e" providerId="LiveId" clId="{9C4FDC95-7357-4354-9648-21E6D711DDF5}" dt="2022-09-14T01:59:01.128" v="25799" actId="14100"/>
          <ac:cxnSpMkLst>
            <pc:docMk/>
            <pc:sldMk cId="2197583397" sldId="284"/>
            <ac:cxnSpMk id="84" creationId="{C6C3323B-8FEB-E1B3-7B8C-E9360F2C1380}"/>
          </ac:cxnSpMkLst>
        </pc:cxnChg>
        <pc:cxnChg chg="add mod">
          <ac:chgData name="Ye Xingpei" userId="2d9d6a57bd5bad6e" providerId="LiveId" clId="{9C4FDC95-7357-4354-9648-21E6D711DDF5}" dt="2022-09-12T12:42:12.730" v="20150" actId="164"/>
          <ac:cxnSpMkLst>
            <pc:docMk/>
            <pc:sldMk cId="2197583397" sldId="284"/>
            <ac:cxnSpMk id="92" creationId="{314D5EDF-7CE1-B8AE-7938-3C35ED313577}"/>
          </ac:cxnSpMkLst>
        </pc:cxnChg>
      </pc:sldChg>
      <pc:sldChg chg="new del">
        <pc:chgData name="Ye Xingpei" userId="2d9d6a57bd5bad6e" providerId="LiveId" clId="{9C4FDC95-7357-4354-9648-21E6D711DDF5}" dt="2022-09-11T02:46:22.972" v="14569" actId="47"/>
        <pc:sldMkLst>
          <pc:docMk/>
          <pc:sldMk cId="909815022" sldId="285"/>
        </pc:sldMkLst>
      </pc:sldChg>
      <pc:sldChg chg="addSp delSp modSp add mod modAnim modNotesTx">
        <pc:chgData name="Ye Xingpei" userId="2d9d6a57bd5bad6e" providerId="LiveId" clId="{9C4FDC95-7357-4354-9648-21E6D711DDF5}" dt="2022-09-15T04:32:52.826" v="26864" actId="166"/>
        <pc:sldMkLst>
          <pc:docMk/>
          <pc:sldMk cId="2857202906" sldId="285"/>
        </pc:sldMkLst>
        <pc:spChg chg="mod">
          <ac:chgData name="Ye Xingpei" userId="2d9d6a57bd5bad6e" providerId="LiveId" clId="{9C4FDC95-7357-4354-9648-21E6D711DDF5}" dt="2022-09-12T11:50:32.102" v="19515" actId="27636"/>
          <ac:spMkLst>
            <pc:docMk/>
            <pc:sldMk cId="2857202906" sldId="285"/>
            <ac:spMk id="2" creationId="{561AC04E-19AB-4E26-A4EB-985EB1CA05CC}"/>
          </ac:spMkLst>
        </pc:spChg>
        <pc:spChg chg="add mod ord">
          <ac:chgData name="Ye Xingpei" userId="2d9d6a57bd5bad6e" providerId="LiveId" clId="{9C4FDC95-7357-4354-9648-21E6D711DDF5}" dt="2022-09-15T04:32:52.826" v="26864" actId="166"/>
          <ac:spMkLst>
            <pc:docMk/>
            <pc:sldMk cId="2857202906" sldId="285"/>
            <ac:spMk id="6" creationId="{72DB1944-449F-494D-2934-CA379CA5E7AD}"/>
          </ac:spMkLst>
        </pc:spChg>
        <pc:spChg chg="add mod ord topLvl">
          <ac:chgData name="Ye Xingpei" userId="2d9d6a57bd5bad6e" providerId="LiveId" clId="{9C4FDC95-7357-4354-9648-21E6D711DDF5}" dt="2022-09-12T03:15:30.013" v="17773" actId="1036"/>
          <ac:spMkLst>
            <pc:docMk/>
            <pc:sldMk cId="2857202906" sldId="285"/>
            <ac:spMk id="8" creationId="{CF4AD3DC-457A-2344-5D1A-CB7FA62EADF4}"/>
          </ac:spMkLst>
        </pc:spChg>
        <pc:spChg chg="add mod">
          <ac:chgData name="Ye Xingpei" userId="2d9d6a57bd5bad6e" providerId="LiveId" clId="{9C4FDC95-7357-4354-9648-21E6D711DDF5}" dt="2022-09-15T04:32:49.533" v="26863" actId="1076"/>
          <ac:spMkLst>
            <pc:docMk/>
            <pc:sldMk cId="2857202906" sldId="285"/>
            <ac:spMk id="9" creationId="{452A3E6F-3C9D-6191-743D-C28EC0FACD09}"/>
          </ac:spMkLst>
        </pc:spChg>
        <pc:spChg chg="add del mod ord topLvl">
          <ac:chgData name="Ye Xingpei" userId="2d9d6a57bd5bad6e" providerId="LiveId" clId="{9C4FDC95-7357-4354-9648-21E6D711DDF5}" dt="2022-09-11T03:21:41.641" v="15052"/>
          <ac:spMkLst>
            <pc:docMk/>
            <pc:sldMk cId="2857202906" sldId="285"/>
            <ac:spMk id="11" creationId="{C0936925-46BA-3FD1-600C-FA1D13479152}"/>
          </ac:spMkLst>
        </pc:spChg>
        <pc:spChg chg="add mod">
          <ac:chgData name="Ye Xingpei" userId="2d9d6a57bd5bad6e" providerId="LiveId" clId="{9C4FDC95-7357-4354-9648-21E6D711DDF5}" dt="2022-09-15T04:32:28.984" v="26860" actId="164"/>
          <ac:spMkLst>
            <pc:docMk/>
            <pc:sldMk cId="2857202906" sldId="285"/>
            <ac:spMk id="12" creationId="{7E88930C-B31C-D8FB-2E59-82389727CAC9}"/>
          </ac:spMkLst>
        </pc:spChg>
        <pc:spChg chg="add del mod">
          <ac:chgData name="Ye Xingpei" userId="2d9d6a57bd5bad6e" providerId="LiveId" clId="{9C4FDC95-7357-4354-9648-21E6D711DDF5}" dt="2022-09-11T03:21:44.443" v="15053" actId="478"/>
          <ac:spMkLst>
            <pc:docMk/>
            <pc:sldMk cId="2857202906" sldId="285"/>
            <ac:spMk id="13" creationId="{1D48C63E-2768-138F-D994-EC282398D92F}"/>
          </ac:spMkLst>
        </pc:spChg>
        <pc:spChg chg="add mod topLvl">
          <ac:chgData name="Ye Xingpei" userId="2d9d6a57bd5bad6e" providerId="LiveId" clId="{9C4FDC95-7357-4354-9648-21E6D711DDF5}" dt="2022-09-12T03:15:30.013" v="17773" actId="1036"/>
          <ac:spMkLst>
            <pc:docMk/>
            <pc:sldMk cId="2857202906" sldId="285"/>
            <ac:spMk id="19" creationId="{0D69D450-7D95-C669-A701-9FE42C4FDCAA}"/>
          </ac:spMkLst>
        </pc:spChg>
        <pc:spChg chg="add mod topLvl">
          <ac:chgData name="Ye Xingpei" userId="2d9d6a57bd5bad6e" providerId="LiveId" clId="{9C4FDC95-7357-4354-9648-21E6D711DDF5}" dt="2022-09-12T03:15:30.013" v="17773" actId="1036"/>
          <ac:spMkLst>
            <pc:docMk/>
            <pc:sldMk cId="2857202906" sldId="285"/>
            <ac:spMk id="21" creationId="{F22512A4-0004-5DCB-9776-72A21962C6B1}"/>
          </ac:spMkLst>
        </pc:spChg>
        <pc:spChg chg="add del mod">
          <ac:chgData name="Ye Xingpei" userId="2d9d6a57bd5bad6e" providerId="LiveId" clId="{9C4FDC95-7357-4354-9648-21E6D711DDF5}" dt="2022-09-11T03:17:38.989" v="14934" actId="478"/>
          <ac:spMkLst>
            <pc:docMk/>
            <pc:sldMk cId="2857202906" sldId="285"/>
            <ac:spMk id="28" creationId="{EC398800-7CFE-2D69-295A-55832A12FAC7}"/>
          </ac:spMkLst>
        </pc:spChg>
        <pc:spChg chg="add del mod">
          <ac:chgData name="Ye Xingpei" userId="2d9d6a57bd5bad6e" providerId="LiveId" clId="{9C4FDC95-7357-4354-9648-21E6D711DDF5}" dt="2022-09-11T03:17:38.196" v="14933" actId="478"/>
          <ac:spMkLst>
            <pc:docMk/>
            <pc:sldMk cId="2857202906" sldId="285"/>
            <ac:spMk id="30" creationId="{2493B02C-7374-EEFE-4A2F-1B45FFCC6291}"/>
          </ac:spMkLst>
        </pc:spChg>
        <pc:spChg chg="add mod">
          <ac:chgData name="Ye Xingpei" userId="2d9d6a57bd5bad6e" providerId="LiveId" clId="{9C4FDC95-7357-4354-9648-21E6D711DDF5}" dt="2022-09-12T03:15:30.013" v="17773" actId="1036"/>
          <ac:spMkLst>
            <pc:docMk/>
            <pc:sldMk cId="2857202906" sldId="285"/>
            <ac:spMk id="32" creationId="{3A73ED14-8EAA-E361-0409-2A0763B0EE62}"/>
          </ac:spMkLst>
        </pc:spChg>
        <pc:spChg chg="add del mod">
          <ac:chgData name="Ye Xingpei" userId="2d9d6a57bd5bad6e" providerId="LiveId" clId="{9C4FDC95-7357-4354-9648-21E6D711DDF5}" dt="2022-09-11T03:18:33.020" v="14977" actId="478"/>
          <ac:spMkLst>
            <pc:docMk/>
            <pc:sldMk cId="2857202906" sldId="285"/>
            <ac:spMk id="34" creationId="{D30C2F0D-0008-935B-EA09-A6564BE73F17}"/>
          </ac:spMkLst>
        </pc:spChg>
        <pc:spChg chg="add mod">
          <ac:chgData name="Ye Xingpei" userId="2d9d6a57bd5bad6e" providerId="LiveId" clId="{9C4FDC95-7357-4354-9648-21E6D711DDF5}" dt="2022-09-12T03:15:13.354" v="17758" actId="207"/>
          <ac:spMkLst>
            <pc:docMk/>
            <pc:sldMk cId="2857202906" sldId="285"/>
            <ac:spMk id="42" creationId="{47AEB714-1F9A-319E-B5F3-452DCCA4B396}"/>
          </ac:spMkLst>
        </pc:spChg>
        <pc:spChg chg="add mod">
          <ac:chgData name="Ye Xingpei" userId="2d9d6a57bd5bad6e" providerId="LiveId" clId="{9C4FDC95-7357-4354-9648-21E6D711DDF5}" dt="2022-09-12T03:15:16.448" v="17759" actId="207"/>
          <ac:spMkLst>
            <pc:docMk/>
            <pc:sldMk cId="2857202906" sldId="285"/>
            <ac:spMk id="45" creationId="{5B156849-A5CF-5153-5315-84E551D6E354}"/>
          </ac:spMkLst>
        </pc:spChg>
        <pc:spChg chg="del">
          <ac:chgData name="Ye Xingpei" userId="2d9d6a57bd5bad6e" providerId="LiveId" clId="{9C4FDC95-7357-4354-9648-21E6D711DDF5}" dt="2022-09-11T02:46:55.766" v="14623" actId="478"/>
          <ac:spMkLst>
            <pc:docMk/>
            <pc:sldMk cId="2857202906" sldId="285"/>
            <ac:spMk id="54" creationId="{865C7435-F3CF-EF94-E548-65BE643F7EEC}"/>
          </ac:spMkLst>
        </pc:spChg>
        <pc:spChg chg="del">
          <ac:chgData name="Ye Xingpei" userId="2d9d6a57bd5bad6e" providerId="LiveId" clId="{9C4FDC95-7357-4354-9648-21E6D711DDF5}" dt="2022-09-11T02:46:51.354" v="14618" actId="478"/>
          <ac:spMkLst>
            <pc:docMk/>
            <pc:sldMk cId="2857202906" sldId="285"/>
            <ac:spMk id="55" creationId="{795CCC95-B6A9-4744-41F2-C505D33F63ED}"/>
          </ac:spMkLst>
        </pc:spChg>
        <pc:spChg chg="del">
          <ac:chgData name="Ye Xingpei" userId="2d9d6a57bd5bad6e" providerId="LiveId" clId="{9C4FDC95-7357-4354-9648-21E6D711DDF5}" dt="2022-09-11T02:46:52.246" v="14619" actId="478"/>
          <ac:spMkLst>
            <pc:docMk/>
            <pc:sldMk cId="2857202906" sldId="285"/>
            <ac:spMk id="56" creationId="{5277A328-4E0C-7EEE-6A27-A1921C0D4BA0}"/>
          </ac:spMkLst>
        </pc:spChg>
        <pc:spChg chg="add del">
          <ac:chgData name="Ye Xingpei" userId="2d9d6a57bd5bad6e" providerId="LiveId" clId="{9C4FDC95-7357-4354-9648-21E6D711DDF5}" dt="2022-09-11T03:24:08.447" v="15165" actId="478"/>
          <ac:spMkLst>
            <pc:docMk/>
            <pc:sldMk cId="2857202906" sldId="285"/>
            <ac:spMk id="62" creationId="{9BF0B200-F988-7D1E-268B-C9C789F75EAB}"/>
          </ac:spMkLst>
        </pc:spChg>
        <pc:spChg chg="add mod">
          <ac:chgData name="Ye Xingpei" userId="2d9d6a57bd5bad6e" providerId="LiveId" clId="{9C4FDC95-7357-4354-9648-21E6D711DDF5}" dt="2022-09-11T03:25:25.754" v="15211" actId="164"/>
          <ac:spMkLst>
            <pc:docMk/>
            <pc:sldMk cId="2857202906" sldId="285"/>
            <ac:spMk id="1024" creationId="{90B5500A-1994-1F78-AA52-87E7A558CD28}"/>
          </ac:spMkLst>
        </pc:spChg>
        <pc:spChg chg="add mod">
          <ac:chgData name="Ye Xingpei" userId="2d9d6a57bd5bad6e" providerId="LiveId" clId="{9C4FDC95-7357-4354-9648-21E6D711DDF5}" dt="2022-09-11T03:24:36.059" v="15198" actId="164"/>
          <ac:spMkLst>
            <pc:docMk/>
            <pc:sldMk cId="2857202906" sldId="285"/>
            <ac:spMk id="1027" creationId="{CFF69D35-FC58-3FC9-FF86-F57AF523F420}"/>
          </ac:spMkLst>
        </pc:spChg>
        <pc:spChg chg="add mod">
          <ac:chgData name="Ye Xingpei" userId="2d9d6a57bd5bad6e" providerId="LiveId" clId="{9C4FDC95-7357-4354-9648-21E6D711DDF5}" dt="2022-09-14T13:10:01.616" v="26781" actId="20577"/>
          <ac:spMkLst>
            <pc:docMk/>
            <pc:sldMk cId="2857202906" sldId="285"/>
            <ac:spMk id="1030" creationId="{A5E808A8-0334-FE3F-3044-D52FCB066A6E}"/>
          </ac:spMkLst>
        </pc:spChg>
        <pc:spChg chg="mod">
          <ac:chgData name="Ye Xingpei" userId="2d9d6a57bd5bad6e" providerId="LiveId" clId="{9C4FDC95-7357-4354-9648-21E6D711DDF5}" dt="2022-09-11T02:46:52.676" v="14620" actId="6549"/>
          <ac:spMkLst>
            <pc:docMk/>
            <pc:sldMk cId="2857202906" sldId="285"/>
            <ac:spMk id="1037" creationId="{76B57547-7512-3639-B08B-6715BC40317B}"/>
          </ac:spMkLst>
        </pc:spChg>
        <pc:grpChg chg="add mod">
          <ac:chgData name="Ye Xingpei" userId="2d9d6a57bd5bad6e" providerId="LiveId" clId="{9C4FDC95-7357-4354-9648-21E6D711DDF5}" dt="2022-09-15T04:32:12.857" v="26851" actId="164"/>
          <ac:grpSpMkLst>
            <pc:docMk/>
            <pc:sldMk cId="2857202906" sldId="285"/>
            <ac:grpSpMk id="10" creationId="{989AEE6A-6791-60DC-4ACF-77E11989AE08}"/>
          </ac:grpSpMkLst>
        </pc:grpChg>
        <pc:grpChg chg="add del mod">
          <ac:chgData name="Ye Xingpei" userId="2d9d6a57bd5bad6e" providerId="LiveId" clId="{9C4FDC95-7357-4354-9648-21E6D711DDF5}" dt="2022-09-11T03:07:25.941" v="14764" actId="165"/>
          <ac:grpSpMkLst>
            <pc:docMk/>
            <pc:sldMk cId="2857202906" sldId="285"/>
            <ac:grpSpMk id="12" creationId="{D74A5027-AE90-BA9E-2224-482A0B9F3535}"/>
          </ac:grpSpMkLst>
        </pc:grpChg>
        <pc:grpChg chg="add mod">
          <ac:chgData name="Ye Xingpei" userId="2d9d6a57bd5bad6e" providerId="LiveId" clId="{9C4FDC95-7357-4354-9648-21E6D711DDF5}" dt="2022-09-15T04:32:28.984" v="26860" actId="164"/>
          <ac:grpSpMkLst>
            <pc:docMk/>
            <pc:sldMk cId="2857202906" sldId="285"/>
            <ac:grpSpMk id="13" creationId="{12E34663-189B-1833-C8E3-B151614489AF}"/>
          </ac:grpSpMkLst>
        </pc:grpChg>
        <pc:grpChg chg="add del mod topLvl">
          <ac:chgData name="Ye Xingpei" userId="2d9d6a57bd5bad6e" providerId="LiveId" clId="{9C4FDC95-7357-4354-9648-21E6D711DDF5}" dt="2022-09-11T03:21:53.872" v="15055" actId="165"/>
          <ac:grpSpMkLst>
            <pc:docMk/>
            <pc:sldMk cId="2857202906" sldId="285"/>
            <ac:grpSpMk id="24" creationId="{A84E54E0-35C0-A9C2-A8DD-80231784A7A5}"/>
          </ac:grpSpMkLst>
        </pc:grpChg>
        <pc:grpChg chg="add del mod">
          <ac:chgData name="Ye Xingpei" userId="2d9d6a57bd5bad6e" providerId="LiveId" clId="{9C4FDC95-7357-4354-9648-21E6D711DDF5}" dt="2022-09-11T03:21:48.866" v="15054" actId="165"/>
          <ac:grpSpMkLst>
            <pc:docMk/>
            <pc:sldMk cId="2857202906" sldId="285"/>
            <ac:grpSpMk id="25" creationId="{055E9F1D-C880-5314-950F-1B04056895B6}"/>
          </ac:grpSpMkLst>
        </pc:grpChg>
        <pc:grpChg chg="add mod">
          <ac:chgData name="Ye Xingpei" userId="2d9d6a57bd5bad6e" providerId="LiveId" clId="{9C4FDC95-7357-4354-9648-21E6D711DDF5}" dt="2022-09-11T03:21:25.688" v="15045" actId="164"/>
          <ac:grpSpMkLst>
            <pc:docMk/>
            <pc:sldMk cId="2857202906" sldId="285"/>
            <ac:grpSpMk id="39" creationId="{0DA43F29-A560-177A-6560-2B79718FA21B}"/>
          </ac:grpSpMkLst>
        </pc:grpChg>
        <pc:grpChg chg="add mod">
          <ac:chgData name="Ye Xingpei" userId="2d9d6a57bd5bad6e" providerId="LiveId" clId="{9C4FDC95-7357-4354-9648-21E6D711DDF5}" dt="2022-09-12T03:15:30.013" v="17773" actId="1036"/>
          <ac:grpSpMkLst>
            <pc:docMk/>
            <pc:sldMk cId="2857202906" sldId="285"/>
            <ac:grpSpMk id="51" creationId="{33DE0C1F-DAA6-BC25-C937-B82D6B79F173}"/>
          </ac:grpSpMkLst>
        </pc:grpChg>
        <pc:grpChg chg="add mod">
          <ac:chgData name="Ye Xingpei" userId="2d9d6a57bd5bad6e" providerId="LiveId" clId="{9C4FDC95-7357-4354-9648-21E6D711DDF5}" dt="2022-09-12T03:15:30.013" v="17773" actId="1036"/>
          <ac:grpSpMkLst>
            <pc:docMk/>
            <pc:sldMk cId="2857202906" sldId="285"/>
            <ac:grpSpMk id="58" creationId="{B25A9389-7647-BBB3-2F57-B054A0A34AC2}"/>
          </ac:grpSpMkLst>
        </pc:grpChg>
        <pc:grpChg chg="del">
          <ac:chgData name="Ye Xingpei" userId="2d9d6a57bd5bad6e" providerId="LiveId" clId="{9C4FDC95-7357-4354-9648-21E6D711DDF5}" dt="2022-09-11T02:46:54.623" v="14622" actId="478"/>
          <ac:grpSpMkLst>
            <pc:docMk/>
            <pc:sldMk cId="2857202906" sldId="285"/>
            <ac:grpSpMk id="60" creationId="{17850C92-DBF3-D2C1-F11B-4761EC4E607F}"/>
          </ac:grpSpMkLst>
        </pc:grpChg>
        <pc:grpChg chg="add mod">
          <ac:chgData name="Ye Xingpei" userId="2d9d6a57bd5bad6e" providerId="LiveId" clId="{9C4FDC95-7357-4354-9648-21E6D711DDF5}" dt="2022-09-15T04:32:12.857" v="26851" actId="164"/>
          <ac:grpSpMkLst>
            <pc:docMk/>
            <pc:sldMk cId="2857202906" sldId="285"/>
            <ac:grpSpMk id="1028" creationId="{419BA74B-838D-0052-1F46-297EF869D0B4}"/>
          </ac:grpSpMkLst>
        </pc:grpChg>
        <pc:grpChg chg="add mod">
          <ac:chgData name="Ye Xingpei" userId="2d9d6a57bd5bad6e" providerId="LiveId" clId="{9C4FDC95-7357-4354-9648-21E6D711DDF5}" dt="2022-09-15T04:32:28.984" v="26860" actId="164"/>
          <ac:grpSpMkLst>
            <pc:docMk/>
            <pc:sldMk cId="2857202906" sldId="285"/>
            <ac:grpSpMk id="1029" creationId="{02F79D58-0541-E766-4218-DC1974236DF3}"/>
          </ac:grpSpMkLst>
        </pc:grpChg>
        <pc:grpChg chg="del">
          <ac:chgData name="Ye Xingpei" userId="2d9d6a57bd5bad6e" providerId="LiveId" clId="{9C4FDC95-7357-4354-9648-21E6D711DDF5}" dt="2022-09-11T02:46:53.607" v="14621" actId="478"/>
          <ac:grpSpMkLst>
            <pc:docMk/>
            <pc:sldMk cId="2857202906" sldId="285"/>
            <ac:grpSpMk id="1038" creationId="{E4D19CC6-6482-76E1-2324-4F917364D56C}"/>
          </ac:grpSpMkLst>
        </pc:grpChg>
        <pc:picChg chg="add mod topLvl modCrop">
          <ac:chgData name="Ye Xingpei" userId="2d9d6a57bd5bad6e" providerId="LiveId" clId="{9C4FDC95-7357-4354-9648-21E6D711DDF5}" dt="2022-09-11T03:23:40.187" v="15158" actId="164"/>
          <ac:picMkLst>
            <pc:docMk/>
            <pc:sldMk cId="2857202906" sldId="285"/>
            <ac:picMk id="5" creationId="{B725FB43-DAA5-5FF1-D605-0321023949B5}"/>
          </ac:picMkLst>
        </pc:picChg>
        <pc:picChg chg="add del">
          <ac:chgData name="Ye Xingpei" userId="2d9d6a57bd5bad6e" providerId="LiveId" clId="{9C4FDC95-7357-4354-9648-21E6D711DDF5}" dt="2022-09-11T02:52:25.735" v="14627" actId="478"/>
          <ac:picMkLst>
            <pc:docMk/>
            <pc:sldMk cId="2857202906" sldId="285"/>
            <ac:picMk id="7" creationId="{5B02182F-8F09-496E-9F5F-F84979FBE29E}"/>
          </ac:picMkLst>
        </pc:picChg>
        <pc:picChg chg="add mod ord topLvl modCrop">
          <ac:chgData name="Ye Xingpei" userId="2d9d6a57bd5bad6e" providerId="LiveId" clId="{9C4FDC95-7357-4354-9648-21E6D711DDF5}" dt="2022-09-11T03:23:40.187" v="15158" actId="164"/>
          <ac:picMkLst>
            <pc:docMk/>
            <pc:sldMk cId="2857202906" sldId="285"/>
            <ac:picMk id="15" creationId="{E382BE6F-7C36-B111-DA7D-082202EB425A}"/>
          </ac:picMkLst>
        </pc:picChg>
        <pc:picChg chg="add mod topLvl">
          <ac:chgData name="Ye Xingpei" userId="2d9d6a57bd5bad6e" providerId="LiveId" clId="{9C4FDC95-7357-4354-9648-21E6D711DDF5}" dt="2022-09-11T03:25:25.754" v="15211" actId="164"/>
          <ac:picMkLst>
            <pc:docMk/>
            <pc:sldMk cId="2857202906" sldId="285"/>
            <ac:picMk id="17" creationId="{2759F243-3970-ABC9-CC7A-760C4DF4FD49}"/>
          </ac:picMkLst>
        </pc:picChg>
        <pc:picChg chg="add mod">
          <ac:chgData name="Ye Xingpei" userId="2d9d6a57bd5bad6e" providerId="LiveId" clId="{9C4FDC95-7357-4354-9648-21E6D711DDF5}" dt="2022-09-11T03:24:36.059" v="15198" actId="164"/>
          <ac:picMkLst>
            <pc:docMk/>
            <pc:sldMk cId="2857202906" sldId="285"/>
            <ac:picMk id="23" creationId="{53FB11A4-1F59-4B87-45C9-AA01B3AA23BD}"/>
          </ac:picMkLst>
        </pc:picChg>
        <pc:picChg chg="add mod modCrop">
          <ac:chgData name="Ye Xingpei" userId="2d9d6a57bd5bad6e" providerId="LiveId" clId="{9C4FDC95-7357-4354-9648-21E6D711DDF5}" dt="2022-09-11T03:23:46.583" v="15161" actId="1076"/>
          <ac:picMkLst>
            <pc:docMk/>
            <pc:sldMk cId="2857202906" sldId="285"/>
            <ac:picMk id="27" creationId="{1A1EC57D-DAEE-69B3-895F-D66C304151AC}"/>
          </ac:picMkLst>
        </pc:picChg>
        <pc:picChg chg="add mod modCrop">
          <ac:chgData name="Ye Xingpei" userId="2d9d6a57bd5bad6e" providerId="LiveId" clId="{9C4FDC95-7357-4354-9648-21E6D711DDF5}" dt="2022-09-11T03:23:31.714" v="15156" actId="1076"/>
          <ac:picMkLst>
            <pc:docMk/>
            <pc:sldMk cId="2857202906" sldId="285"/>
            <ac:picMk id="36" creationId="{B7EA27AA-140C-4111-A383-847E435F7B01}"/>
          </ac:picMkLst>
        </pc:picChg>
        <pc:picChg chg="add mod modCrop">
          <ac:chgData name="Ye Xingpei" userId="2d9d6a57bd5bad6e" providerId="LiveId" clId="{9C4FDC95-7357-4354-9648-21E6D711DDF5}" dt="2022-09-11T03:23:30.620" v="15154" actId="1076"/>
          <ac:picMkLst>
            <pc:docMk/>
            <pc:sldMk cId="2857202906" sldId="285"/>
            <ac:picMk id="38" creationId="{A3773721-B2CC-1883-5A4C-F8CE297126CE}"/>
          </ac:picMkLst>
        </pc:picChg>
      </pc:sldChg>
      <pc:sldChg chg="addSp delSp modSp add mod">
        <pc:chgData name="Ye Xingpei" userId="2d9d6a57bd5bad6e" providerId="LiveId" clId="{9C4FDC95-7357-4354-9648-21E6D711DDF5}" dt="2022-09-14T03:06:00.081" v="25914" actId="1076"/>
        <pc:sldMkLst>
          <pc:docMk/>
          <pc:sldMk cId="3392398748" sldId="286"/>
        </pc:sldMkLst>
        <pc:spChg chg="mod">
          <ac:chgData name="Ye Xingpei" userId="2d9d6a57bd5bad6e" providerId="LiveId" clId="{9C4FDC95-7357-4354-9648-21E6D711DDF5}" dt="2022-09-14T02:07:02.600" v="25806" actId="947"/>
          <ac:spMkLst>
            <pc:docMk/>
            <pc:sldMk cId="3392398748" sldId="286"/>
            <ac:spMk id="2" creationId="{D98D3425-A1D1-B777-4BE4-B5EE9454BF18}"/>
          </ac:spMkLst>
        </pc:spChg>
        <pc:spChg chg="add mod ord">
          <ac:chgData name="Ye Xingpei" userId="2d9d6a57bd5bad6e" providerId="LiveId" clId="{9C4FDC95-7357-4354-9648-21E6D711DDF5}" dt="2022-09-14T01:28:29.496" v="25695" actId="1076"/>
          <ac:spMkLst>
            <pc:docMk/>
            <pc:sldMk cId="3392398748" sldId="286"/>
            <ac:spMk id="5" creationId="{2F530E44-511D-B9C5-723A-0809C408ED24}"/>
          </ac:spMkLst>
        </pc:spChg>
        <pc:spChg chg="add mod">
          <ac:chgData name="Ye Xingpei" userId="2d9d6a57bd5bad6e" providerId="LiveId" clId="{9C4FDC95-7357-4354-9648-21E6D711DDF5}" dt="2022-09-14T01:27:51.885" v="25686" actId="1076"/>
          <ac:spMkLst>
            <pc:docMk/>
            <pc:sldMk cId="3392398748" sldId="286"/>
            <ac:spMk id="6" creationId="{24978FE0-A1A3-4CEF-E28F-AB88BFA6FC04}"/>
          </ac:spMkLst>
        </pc:spChg>
        <pc:spChg chg="add mod">
          <ac:chgData name="Ye Xingpei" userId="2d9d6a57bd5bad6e" providerId="LiveId" clId="{9C4FDC95-7357-4354-9648-21E6D711DDF5}" dt="2022-09-12T01:31:34.905" v="16307" actId="113"/>
          <ac:spMkLst>
            <pc:docMk/>
            <pc:sldMk cId="3392398748" sldId="286"/>
            <ac:spMk id="15" creationId="{BB3BA67F-CBE5-7B4C-42C4-3C3C6A88D3D1}"/>
          </ac:spMkLst>
        </pc:spChg>
        <pc:spChg chg="add mod">
          <ac:chgData name="Ye Xingpei" userId="2d9d6a57bd5bad6e" providerId="LiveId" clId="{9C4FDC95-7357-4354-9648-21E6D711DDF5}" dt="2022-09-14T01:30:07.328" v="25721" actId="164"/>
          <ac:spMkLst>
            <pc:docMk/>
            <pc:sldMk cId="3392398748" sldId="286"/>
            <ac:spMk id="16" creationId="{BF4C0D3A-E494-0400-BB34-4E81D03B6A38}"/>
          </ac:spMkLst>
        </pc:spChg>
        <pc:spChg chg="add mod">
          <ac:chgData name="Ye Xingpei" userId="2d9d6a57bd5bad6e" providerId="LiveId" clId="{9C4FDC95-7357-4354-9648-21E6D711DDF5}" dt="2022-09-14T03:05:58.727" v="25913" actId="1076"/>
          <ac:spMkLst>
            <pc:docMk/>
            <pc:sldMk cId="3392398748" sldId="286"/>
            <ac:spMk id="20" creationId="{DEDD9CA1-7A20-463C-9B6C-7EA3FAA694BA}"/>
          </ac:spMkLst>
        </pc:spChg>
        <pc:spChg chg="add mod">
          <ac:chgData name="Ye Xingpei" userId="2d9d6a57bd5bad6e" providerId="LiveId" clId="{9C4FDC95-7357-4354-9648-21E6D711DDF5}" dt="2022-09-14T01:48:36.948" v="25742" actId="164"/>
          <ac:spMkLst>
            <pc:docMk/>
            <pc:sldMk cId="3392398748" sldId="286"/>
            <ac:spMk id="21" creationId="{907B0C50-A745-C4EA-52B2-D8632DFA677A}"/>
          </ac:spMkLst>
        </pc:spChg>
        <pc:spChg chg="add mod">
          <ac:chgData name="Ye Xingpei" userId="2d9d6a57bd5bad6e" providerId="LiveId" clId="{9C4FDC95-7357-4354-9648-21E6D711DDF5}" dt="2022-09-14T01:28:55.230" v="25706" actId="14100"/>
          <ac:spMkLst>
            <pc:docMk/>
            <pc:sldMk cId="3392398748" sldId="286"/>
            <ac:spMk id="25" creationId="{549DD536-009C-8694-9735-29C7206B4D19}"/>
          </ac:spMkLst>
        </pc:spChg>
        <pc:spChg chg="add mod">
          <ac:chgData name="Ye Xingpei" userId="2d9d6a57bd5bad6e" providerId="LiveId" clId="{9C4FDC95-7357-4354-9648-21E6D711DDF5}" dt="2022-09-14T03:05:55.301" v="25912" actId="1076"/>
          <ac:spMkLst>
            <pc:docMk/>
            <pc:sldMk cId="3392398748" sldId="286"/>
            <ac:spMk id="27" creationId="{8070A564-55A6-FEBE-1CF5-554136D7D334}"/>
          </ac:spMkLst>
        </pc:spChg>
        <pc:spChg chg="add mod">
          <ac:chgData name="Ye Xingpei" userId="2d9d6a57bd5bad6e" providerId="LiveId" clId="{9C4FDC95-7357-4354-9648-21E6D711DDF5}" dt="2022-09-14T01:28:43.320" v="25700" actId="14100"/>
          <ac:spMkLst>
            <pc:docMk/>
            <pc:sldMk cId="3392398748" sldId="286"/>
            <ac:spMk id="29" creationId="{338A9B09-7F8F-A0D4-8005-A957FD2C1833}"/>
          </ac:spMkLst>
        </pc:spChg>
        <pc:grpChg chg="add mod ord">
          <ac:chgData name="Ye Xingpei" userId="2d9d6a57bd5bad6e" providerId="LiveId" clId="{9C4FDC95-7357-4354-9648-21E6D711DDF5}" dt="2022-09-14T01:28:03.425" v="25688" actId="164"/>
          <ac:grpSpMkLst>
            <pc:docMk/>
            <pc:sldMk cId="3392398748" sldId="286"/>
            <ac:grpSpMk id="8" creationId="{A3BFF818-2920-43BE-11A3-CBC96DECB1FC}"/>
          </ac:grpSpMkLst>
        </pc:grpChg>
        <pc:grpChg chg="add mod">
          <ac:chgData name="Ye Xingpei" userId="2d9d6a57bd5bad6e" providerId="LiveId" clId="{9C4FDC95-7357-4354-9648-21E6D711DDF5}" dt="2022-09-14T01:28:29.496" v="25695" actId="1076"/>
          <ac:grpSpMkLst>
            <pc:docMk/>
            <pc:sldMk cId="3392398748" sldId="286"/>
            <ac:grpSpMk id="9" creationId="{520F7CE3-440E-F4FD-34E1-648EB043A5EA}"/>
          </ac:grpSpMkLst>
        </pc:grpChg>
        <pc:grpChg chg="add mod">
          <ac:chgData name="Ye Xingpei" userId="2d9d6a57bd5bad6e" providerId="LiveId" clId="{9C4FDC95-7357-4354-9648-21E6D711DDF5}" dt="2022-09-14T01:28:29.496" v="25695" actId="1076"/>
          <ac:grpSpMkLst>
            <pc:docMk/>
            <pc:sldMk cId="3392398748" sldId="286"/>
            <ac:grpSpMk id="11" creationId="{837323E1-ADDB-2FAD-72E7-A5DE5CD75D86}"/>
          </ac:grpSpMkLst>
        </pc:grpChg>
        <pc:grpChg chg="add mod">
          <ac:chgData name="Ye Xingpei" userId="2d9d6a57bd5bad6e" providerId="LiveId" clId="{9C4FDC95-7357-4354-9648-21E6D711DDF5}" dt="2022-09-14T01:28:29.496" v="25695" actId="1076"/>
          <ac:grpSpMkLst>
            <pc:docMk/>
            <pc:sldMk cId="3392398748" sldId="286"/>
            <ac:grpSpMk id="13" creationId="{884BF532-9555-089E-083C-1D5F0D45F119}"/>
          </ac:grpSpMkLst>
        </pc:grpChg>
        <pc:grpChg chg="add mod">
          <ac:chgData name="Ye Xingpei" userId="2d9d6a57bd5bad6e" providerId="LiveId" clId="{9C4FDC95-7357-4354-9648-21E6D711DDF5}" dt="2022-09-14T01:28:45.772" v="25701" actId="1076"/>
          <ac:grpSpMkLst>
            <pc:docMk/>
            <pc:sldMk cId="3392398748" sldId="286"/>
            <ac:grpSpMk id="14" creationId="{530CE04D-9A4D-3DF8-B75C-7B7632D2477E}"/>
          </ac:grpSpMkLst>
        </pc:grpChg>
        <pc:grpChg chg="add mod">
          <ac:chgData name="Ye Xingpei" userId="2d9d6a57bd5bad6e" providerId="LiveId" clId="{9C4FDC95-7357-4354-9648-21E6D711DDF5}" dt="2022-09-14T01:30:07.328" v="25721" actId="164"/>
          <ac:grpSpMkLst>
            <pc:docMk/>
            <pc:sldMk cId="3392398748" sldId="286"/>
            <ac:grpSpMk id="18" creationId="{CC4F0CF8-0A76-A8AE-A502-1281F2DAB238}"/>
          </ac:grpSpMkLst>
        </pc:grpChg>
        <pc:grpChg chg="add mod">
          <ac:chgData name="Ye Xingpei" userId="2d9d6a57bd5bad6e" providerId="LiveId" clId="{9C4FDC95-7357-4354-9648-21E6D711DDF5}" dt="2022-09-12T01:21:07.026" v="16053" actId="164"/>
          <ac:grpSpMkLst>
            <pc:docMk/>
            <pc:sldMk cId="3392398748" sldId="286"/>
            <ac:grpSpMk id="23" creationId="{9AC49038-3160-6C47-AD9B-328995106C65}"/>
          </ac:grpSpMkLst>
        </pc:grpChg>
        <pc:grpChg chg="add mod">
          <ac:chgData name="Ye Xingpei" userId="2d9d6a57bd5bad6e" providerId="LiveId" clId="{9C4FDC95-7357-4354-9648-21E6D711DDF5}" dt="2022-09-14T03:06:00.081" v="25914" actId="1076"/>
          <ac:grpSpMkLst>
            <pc:docMk/>
            <pc:sldMk cId="3392398748" sldId="286"/>
            <ac:grpSpMk id="24" creationId="{F2F78807-C36B-D44D-B5C7-EB711937C30C}"/>
          </ac:grpSpMkLst>
        </pc:grpChg>
        <pc:grpChg chg="add mod">
          <ac:chgData name="Ye Xingpei" userId="2d9d6a57bd5bad6e" providerId="LiveId" clId="{9C4FDC95-7357-4354-9648-21E6D711DDF5}" dt="2022-09-14T01:48:36.948" v="25742" actId="164"/>
          <ac:grpSpMkLst>
            <pc:docMk/>
            <pc:sldMk cId="3392398748" sldId="286"/>
            <ac:grpSpMk id="26" creationId="{95D74AAF-93A4-920B-AE01-B40C2B698BF9}"/>
          </ac:grpSpMkLst>
        </pc:grpChg>
        <pc:grpChg chg="add mod">
          <ac:chgData name="Ye Xingpei" userId="2d9d6a57bd5bad6e" providerId="LiveId" clId="{9C4FDC95-7357-4354-9648-21E6D711DDF5}" dt="2022-09-12T12:36:54.289" v="20115" actId="164"/>
          <ac:grpSpMkLst>
            <pc:docMk/>
            <pc:sldMk cId="3392398748" sldId="286"/>
            <ac:grpSpMk id="33" creationId="{FA10CF3C-DD5F-A690-3C27-D621C1C71A12}"/>
          </ac:grpSpMkLst>
        </pc:grpChg>
        <pc:picChg chg="add mod">
          <ac:chgData name="Ye Xingpei" userId="2d9d6a57bd5bad6e" providerId="LiveId" clId="{9C4FDC95-7357-4354-9648-21E6D711DDF5}" dt="2022-09-14T01:28:29.496" v="25695" actId="1076"/>
          <ac:picMkLst>
            <pc:docMk/>
            <pc:sldMk cId="3392398748" sldId="286"/>
            <ac:picMk id="7" creationId="{9D6FCDF0-315F-6A11-1E37-3B1FDF04BDF4}"/>
          </ac:picMkLst>
        </pc:picChg>
        <pc:picChg chg="del">
          <ac:chgData name="Ye Xingpei" userId="2d9d6a57bd5bad6e" providerId="LiveId" clId="{9C4FDC95-7357-4354-9648-21E6D711DDF5}" dt="2022-09-12T00:56:54.921" v="15652" actId="478"/>
          <ac:picMkLst>
            <pc:docMk/>
            <pc:sldMk cId="3392398748" sldId="286"/>
            <ac:picMk id="8" creationId="{30630014-805F-E163-F36F-69A3CEDA9AA3}"/>
          </ac:picMkLst>
        </pc:picChg>
        <pc:picChg chg="add mod">
          <ac:chgData name="Ye Xingpei" userId="2d9d6a57bd5bad6e" providerId="LiveId" clId="{9C4FDC95-7357-4354-9648-21E6D711DDF5}" dt="2022-09-14T01:28:29.496" v="25695" actId="1076"/>
          <ac:picMkLst>
            <pc:docMk/>
            <pc:sldMk cId="3392398748" sldId="286"/>
            <ac:picMk id="10" creationId="{38F61292-BDF0-89F4-CAAA-94394D13C545}"/>
          </ac:picMkLst>
        </pc:picChg>
        <pc:picChg chg="add del mod">
          <ac:chgData name="Ye Xingpei" userId="2d9d6a57bd5bad6e" providerId="LiveId" clId="{9C4FDC95-7357-4354-9648-21E6D711DDF5}" dt="2022-09-14T01:24:39.193" v="25651" actId="478"/>
          <ac:picMkLst>
            <pc:docMk/>
            <pc:sldMk cId="3392398748" sldId="286"/>
            <ac:picMk id="12" creationId="{73CD1659-4B82-2943-0290-5E41DD5FFF48}"/>
          </ac:picMkLst>
        </pc:picChg>
        <pc:picChg chg="add mod">
          <ac:chgData name="Ye Xingpei" userId="2d9d6a57bd5bad6e" providerId="LiveId" clId="{9C4FDC95-7357-4354-9648-21E6D711DDF5}" dt="2022-09-14T01:27:41.096" v="25683" actId="1076"/>
          <ac:picMkLst>
            <pc:docMk/>
            <pc:sldMk cId="3392398748" sldId="286"/>
            <ac:picMk id="17" creationId="{A9B4877A-BF2B-6E43-9E63-838A2E16B78C}"/>
          </ac:picMkLst>
        </pc:picChg>
        <pc:picChg chg="add mod modCrop">
          <ac:chgData name="Ye Xingpei" userId="2d9d6a57bd5bad6e" providerId="LiveId" clId="{9C4FDC95-7357-4354-9648-21E6D711DDF5}" dt="2022-09-12T01:19:41.225" v="15885" actId="164"/>
          <ac:picMkLst>
            <pc:docMk/>
            <pc:sldMk cId="3392398748" sldId="286"/>
            <ac:picMk id="19" creationId="{2993B0A7-86E5-F802-2589-E68380CA0390}"/>
          </ac:picMkLst>
        </pc:picChg>
        <pc:picChg chg="add mod">
          <ac:chgData name="Ye Xingpei" userId="2d9d6a57bd5bad6e" providerId="LiveId" clId="{9C4FDC95-7357-4354-9648-21E6D711DDF5}" dt="2022-09-12T01:19:41.225" v="15885" actId="164"/>
          <ac:picMkLst>
            <pc:docMk/>
            <pc:sldMk cId="3392398748" sldId="286"/>
            <ac:picMk id="22" creationId="{FABD7D1C-C151-3CE5-35A1-CCFCDCFC1DF7}"/>
          </ac:picMkLst>
        </pc:picChg>
        <pc:picChg chg="add mod">
          <ac:chgData name="Ye Xingpei" userId="2d9d6a57bd5bad6e" providerId="LiveId" clId="{9C4FDC95-7357-4354-9648-21E6D711DDF5}" dt="2022-09-14T01:28:29.496" v="25695" actId="1076"/>
          <ac:picMkLst>
            <pc:docMk/>
            <pc:sldMk cId="3392398748" sldId="286"/>
            <ac:picMk id="2050" creationId="{3B544566-700C-C712-4FFE-257BE6D4EC94}"/>
          </ac:picMkLst>
        </pc:picChg>
        <pc:picChg chg="add mod">
          <ac:chgData name="Ye Xingpei" userId="2d9d6a57bd5bad6e" providerId="LiveId" clId="{9C4FDC95-7357-4354-9648-21E6D711DDF5}" dt="2022-09-14T01:30:07.328" v="25721" actId="164"/>
          <ac:picMkLst>
            <pc:docMk/>
            <pc:sldMk cId="3392398748" sldId="286"/>
            <ac:picMk id="2052" creationId="{0FD8B057-0E03-4CC8-BC4C-E2CA2FBCCFFE}"/>
          </ac:picMkLst>
        </pc:picChg>
        <pc:cxnChg chg="add mod">
          <ac:chgData name="Ye Xingpei" userId="2d9d6a57bd5bad6e" providerId="LiveId" clId="{9C4FDC95-7357-4354-9648-21E6D711DDF5}" dt="2022-09-12T02:47:20.991" v="17683" actId="164"/>
          <ac:cxnSpMkLst>
            <pc:docMk/>
            <pc:sldMk cId="3392398748" sldId="286"/>
            <ac:cxnSpMk id="31" creationId="{2CA2F462-A15B-34BC-C770-BA0DCFA7D6DB}"/>
          </ac:cxnSpMkLst>
        </pc:cxnChg>
      </pc:sldChg>
      <pc:sldChg chg="addSp delSp modSp add del mod">
        <pc:chgData name="Ye Xingpei" userId="2d9d6a57bd5bad6e" providerId="LiveId" clId="{9C4FDC95-7357-4354-9648-21E6D711DDF5}" dt="2022-09-12T02:34:24.891" v="17475" actId="47"/>
        <pc:sldMkLst>
          <pc:docMk/>
          <pc:sldMk cId="271436574" sldId="287"/>
        </pc:sldMkLst>
        <pc:spChg chg="add del mod">
          <ac:chgData name="Ye Xingpei" userId="2d9d6a57bd5bad6e" providerId="LiveId" clId="{9C4FDC95-7357-4354-9648-21E6D711DDF5}" dt="2022-09-12T02:34:23.760" v="17474" actId="478"/>
          <ac:spMkLst>
            <pc:docMk/>
            <pc:sldMk cId="271436574" sldId="287"/>
            <ac:spMk id="4" creationId="{CBEA25A1-756C-4A79-E020-5CD607763490}"/>
          </ac:spMkLst>
        </pc:spChg>
        <pc:grpChg chg="del">
          <ac:chgData name="Ye Xingpei" userId="2d9d6a57bd5bad6e" providerId="LiveId" clId="{9C4FDC95-7357-4354-9648-21E6D711DDF5}" dt="2022-09-12T02:33:50.330" v="17453" actId="478"/>
          <ac:grpSpMkLst>
            <pc:docMk/>
            <pc:sldMk cId="271436574" sldId="287"/>
            <ac:grpSpMk id="62" creationId="{20AE9D43-2540-9970-F2BD-208727033219}"/>
          </ac:grpSpMkLst>
        </pc:grpChg>
      </pc:sldChg>
      <pc:sldChg chg="addSp delSp modSp add mod modAnim">
        <pc:chgData name="Ye Xingpei" userId="2d9d6a57bd5bad6e" providerId="LiveId" clId="{9C4FDC95-7357-4354-9648-21E6D711DDF5}" dt="2022-09-14T02:35:59.559" v="25909" actId="14100"/>
        <pc:sldMkLst>
          <pc:docMk/>
          <pc:sldMk cId="1228086911" sldId="287"/>
        </pc:sldMkLst>
        <pc:spChg chg="add mod">
          <ac:chgData name="Ye Xingpei" userId="2d9d6a57bd5bad6e" providerId="LiveId" clId="{9C4FDC95-7357-4354-9648-21E6D711DDF5}" dt="2022-09-14T02:35:59.559" v="25909" actId="14100"/>
          <ac:spMkLst>
            <pc:docMk/>
            <pc:sldMk cId="1228086911" sldId="287"/>
            <ac:spMk id="4" creationId="{3156F83F-11F9-8752-46F8-43DD82F49BA7}"/>
          </ac:spMkLst>
        </pc:spChg>
        <pc:spChg chg="mod">
          <ac:chgData name="Ye Xingpei" userId="2d9d6a57bd5bad6e" providerId="LiveId" clId="{9C4FDC95-7357-4354-9648-21E6D711DDF5}" dt="2022-09-14T02:10:12.907" v="25808"/>
          <ac:spMkLst>
            <pc:docMk/>
            <pc:sldMk cId="1228086911" sldId="287"/>
            <ac:spMk id="8" creationId="{5CE0066C-13E3-AA67-E953-A922A4F2F22C}"/>
          </ac:spMkLst>
        </pc:spChg>
        <pc:spChg chg="mod">
          <ac:chgData name="Ye Xingpei" userId="2d9d6a57bd5bad6e" providerId="LiveId" clId="{9C4FDC95-7357-4354-9648-21E6D711DDF5}" dt="2022-09-14T02:10:12.907" v="25808"/>
          <ac:spMkLst>
            <pc:docMk/>
            <pc:sldMk cId="1228086911" sldId="287"/>
            <ac:spMk id="10" creationId="{B06881B2-EDF7-3B3B-90CE-8C8E67F2C7AD}"/>
          </ac:spMkLst>
        </pc:spChg>
        <pc:spChg chg="mod">
          <ac:chgData name="Ye Xingpei" userId="2d9d6a57bd5bad6e" providerId="LiveId" clId="{9C4FDC95-7357-4354-9648-21E6D711DDF5}" dt="2022-09-14T02:10:12.907" v="25808"/>
          <ac:spMkLst>
            <pc:docMk/>
            <pc:sldMk cId="1228086911" sldId="287"/>
            <ac:spMk id="13" creationId="{BE471CA8-BB48-7E03-7A5D-47B9E36568B4}"/>
          </ac:spMkLst>
        </pc:spChg>
        <pc:spChg chg="mod">
          <ac:chgData name="Ye Xingpei" userId="2d9d6a57bd5bad6e" providerId="LiveId" clId="{9C4FDC95-7357-4354-9648-21E6D711DDF5}" dt="2022-09-14T02:10:12.907" v="25808"/>
          <ac:spMkLst>
            <pc:docMk/>
            <pc:sldMk cId="1228086911" sldId="287"/>
            <ac:spMk id="15" creationId="{F70E916D-5645-C0BB-9F1C-66CD207C2181}"/>
          </ac:spMkLst>
        </pc:spChg>
        <pc:spChg chg="mod">
          <ac:chgData name="Ye Xingpei" userId="2d9d6a57bd5bad6e" providerId="LiveId" clId="{9C4FDC95-7357-4354-9648-21E6D711DDF5}" dt="2022-09-12T02:48:52.876" v="17690" actId="1076"/>
          <ac:spMkLst>
            <pc:docMk/>
            <pc:sldMk cId="1228086911" sldId="287"/>
            <ac:spMk id="19" creationId="{C5B4AE3D-D19D-B33E-3BAA-5D067BF56FE7}"/>
          </ac:spMkLst>
        </pc:spChg>
        <pc:spChg chg="add mod">
          <ac:chgData name="Ye Xingpei" userId="2d9d6a57bd5bad6e" providerId="LiveId" clId="{9C4FDC95-7357-4354-9648-21E6D711DDF5}" dt="2022-09-14T02:10:34.666" v="25811" actId="164"/>
          <ac:spMkLst>
            <pc:docMk/>
            <pc:sldMk cId="1228086911" sldId="287"/>
            <ac:spMk id="21" creationId="{71DDD97C-A1FD-189C-7361-E1D27615D2B8}"/>
          </ac:spMkLst>
        </pc:spChg>
        <pc:spChg chg="mod">
          <ac:chgData name="Ye Xingpei" userId="2d9d6a57bd5bad6e" providerId="LiveId" clId="{9C4FDC95-7357-4354-9648-21E6D711DDF5}" dt="2022-09-14T02:10:50.149" v="25813"/>
          <ac:spMkLst>
            <pc:docMk/>
            <pc:sldMk cId="1228086911" sldId="287"/>
            <ac:spMk id="27" creationId="{740ECADA-97FA-D233-8910-6ED040BA1789}"/>
          </ac:spMkLst>
        </pc:spChg>
        <pc:spChg chg="del">
          <ac:chgData name="Ye Xingpei" userId="2d9d6a57bd5bad6e" providerId="LiveId" clId="{9C4FDC95-7357-4354-9648-21E6D711DDF5}" dt="2022-09-14T02:10:28.425" v="25809" actId="478"/>
          <ac:spMkLst>
            <pc:docMk/>
            <pc:sldMk cId="1228086911" sldId="287"/>
            <ac:spMk id="50" creationId="{4C5564F9-AE00-3369-7548-861364286DB5}"/>
          </ac:spMkLst>
        </pc:spChg>
        <pc:spChg chg="mod">
          <ac:chgData name="Ye Xingpei" userId="2d9d6a57bd5bad6e" providerId="LiveId" clId="{9C4FDC95-7357-4354-9648-21E6D711DDF5}" dt="2022-09-12T12:41:48.585" v="20148" actId="1037"/>
          <ac:spMkLst>
            <pc:docMk/>
            <pc:sldMk cId="1228086911" sldId="287"/>
            <ac:spMk id="86" creationId="{12539CCF-0402-11CB-826D-077023563793}"/>
          </ac:spMkLst>
        </pc:spChg>
        <pc:grpChg chg="add mod">
          <ac:chgData name="Ye Xingpei" userId="2d9d6a57bd5bad6e" providerId="LiveId" clId="{9C4FDC95-7357-4354-9648-21E6D711DDF5}" dt="2022-09-14T02:10:12.907" v="25808"/>
          <ac:grpSpMkLst>
            <pc:docMk/>
            <pc:sldMk cId="1228086911" sldId="287"/>
            <ac:grpSpMk id="5" creationId="{91762DA7-BB7C-1936-729A-57E2B7B7A274}"/>
          </ac:grpSpMkLst>
        </pc:grpChg>
        <pc:grpChg chg="mod">
          <ac:chgData name="Ye Xingpei" userId="2d9d6a57bd5bad6e" providerId="LiveId" clId="{9C4FDC95-7357-4354-9648-21E6D711DDF5}" dt="2022-09-14T02:10:12.907" v="25808"/>
          <ac:grpSpMkLst>
            <pc:docMk/>
            <pc:sldMk cId="1228086911" sldId="287"/>
            <ac:grpSpMk id="7" creationId="{4E567FC8-2549-3252-E2DA-D7826F85C2BD}"/>
          </ac:grpSpMkLst>
        </pc:grpChg>
        <pc:grpChg chg="add mod">
          <ac:chgData name="Ye Xingpei" userId="2d9d6a57bd5bad6e" providerId="LiveId" clId="{9C4FDC95-7357-4354-9648-21E6D711DDF5}" dt="2022-09-14T02:10:34.666" v="25811" actId="164"/>
          <ac:grpSpMkLst>
            <pc:docMk/>
            <pc:sldMk cId="1228086911" sldId="287"/>
            <ac:grpSpMk id="22" creationId="{20059A57-79AB-22F2-7D8A-0C187B4ECAFB}"/>
          </ac:grpSpMkLst>
        </pc:grpChg>
        <pc:grpChg chg="add mod">
          <ac:chgData name="Ye Xingpei" userId="2d9d6a57bd5bad6e" providerId="LiveId" clId="{9C4FDC95-7357-4354-9648-21E6D711DDF5}" dt="2022-09-14T02:10:50.149" v="25813"/>
          <ac:grpSpMkLst>
            <pc:docMk/>
            <pc:sldMk cId="1228086911" sldId="287"/>
            <ac:grpSpMk id="25" creationId="{90CF2190-1520-28E3-514A-6B6DB96F34D9}"/>
          </ac:grpSpMkLst>
        </pc:grpChg>
        <pc:grpChg chg="del">
          <ac:chgData name="Ye Xingpei" userId="2d9d6a57bd5bad6e" providerId="LiveId" clId="{9C4FDC95-7357-4354-9648-21E6D711DDF5}" dt="2022-09-14T02:10:08.196" v="25807" actId="478"/>
          <ac:grpSpMkLst>
            <pc:docMk/>
            <pc:sldMk cId="1228086911" sldId="287"/>
            <ac:grpSpMk id="30" creationId="{5235DD4B-B74D-2F69-22E5-2EE5DD45F8E7}"/>
          </ac:grpSpMkLst>
        </pc:grpChg>
        <pc:grpChg chg="del">
          <ac:chgData name="Ye Xingpei" userId="2d9d6a57bd5bad6e" providerId="LiveId" clId="{9C4FDC95-7357-4354-9648-21E6D711DDF5}" dt="2022-09-12T02:35:49.188" v="17584" actId="478"/>
          <ac:grpSpMkLst>
            <pc:docMk/>
            <pc:sldMk cId="1228086911" sldId="287"/>
            <ac:grpSpMk id="62" creationId="{20AE9D43-2540-9970-F2BD-208727033219}"/>
          </ac:grpSpMkLst>
        </pc:grpChg>
        <pc:grpChg chg="del">
          <ac:chgData name="Ye Xingpei" userId="2d9d6a57bd5bad6e" providerId="LiveId" clId="{9C4FDC95-7357-4354-9648-21E6D711DDF5}" dt="2022-09-14T02:10:49.719" v="25812" actId="478"/>
          <ac:grpSpMkLst>
            <pc:docMk/>
            <pc:sldMk cId="1228086911" sldId="287"/>
            <ac:grpSpMk id="88" creationId="{1C44B4C4-2444-4267-02D8-4F831623625E}"/>
          </ac:grpSpMkLst>
        </pc:grpChg>
        <pc:grpChg chg="mod">
          <ac:chgData name="Ye Xingpei" userId="2d9d6a57bd5bad6e" providerId="LiveId" clId="{9C4FDC95-7357-4354-9648-21E6D711DDF5}" dt="2022-09-14T02:10:34.666" v="25811" actId="164"/>
          <ac:grpSpMkLst>
            <pc:docMk/>
            <pc:sldMk cId="1228086911" sldId="287"/>
            <ac:grpSpMk id="95" creationId="{23A333F9-EBA7-A089-5A5E-331C5FECF914}"/>
          </ac:grpSpMkLst>
        </pc:grpChg>
        <pc:cxnChg chg="add del mod">
          <ac:chgData name="Ye Xingpei" userId="2d9d6a57bd5bad6e" providerId="LiveId" clId="{9C4FDC95-7357-4354-9648-21E6D711DDF5}" dt="2022-09-12T05:44:16.543" v="17787" actId="478"/>
          <ac:cxnSpMkLst>
            <pc:docMk/>
            <pc:sldMk cId="1228086911" sldId="287"/>
            <ac:cxnSpMk id="5" creationId="{FB2B42F9-9F83-7EED-99F5-B6B25FC5652D}"/>
          </ac:cxnSpMkLst>
        </pc:cxnChg>
        <pc:cxnChg chg="add mod">
          <ac:chgData name="Ye Xingpei" userId="2d9d6a57bd5bad6e" providerId="LiveId" clId="{9C4FDC95-7357-4354-9648-21E6D711DDF5}" dt="2022-09-12T05:44:16.913" v="17788"/>
          <ac:cxnSpMkLst>
            <pc:docMk/>
            <pc:sldMk cId="1228086911" sldId="287"/>
            <ac:cxnSpMk id="6" creationId="{B4BBC3E0-B01D-3D1F-CBD6-0B137DDB3E2B}"/>
          </ac:cxnSpMkLst>
        </pc:cxnChg>
        <pc:cxnChg chg="mod">
          <ac:chgData name="Ye Xingpei" userId="2d9d6a57bd5bad6e" providerId="LiveId" clId="{9C4FDC95-7357-4354-9648-21E6D711DDF5}" dt="2022-09-14T02:10:12.907" v="25808"/>
          <ac:cxnSpMkLst>
            <pc:docMk/>
            <pc:sldMk cId="1228086911" sldId="287"/>
            <ac:cxnSpMk id="12" creationId="{FBEF34E1-B99E-8373-0FE6-D8F69460C988}"/>
          </ac:cxnSpMkLst>
        </pc:cxnChg>
        <pc:cxnChg chg="mod">
          <ac:chgData name="Ye Xingpei" userId="2d9d6a57bd5bad6e" providerId="LiveId" clId="{9C4FDC95-7357-4354-9648-21E6D711DDF5}" dt="2022-09-14T02:10:12.907" v="25808"/>
          <ac:cxnSpMkLst>
            <pc:docMk/>
            <pc:sldMk cId="1228086911" sldId="287"/>
            <ac:cxnSpMk id="17" creationId="{DF6F0FE2-FAF2-D8C7-39D5-06318FDE1E62}"/>
          </ac:cxnSpMkLst>
        </pc:cxnChg>
        <pc:cxnChg chg="mod">
          <ac:chgData name="Ye Xingpei" userId="2d9d6a57bd5bad6e" providerId="LiveId" clId="{9C4FDC95-7357-4354-9648-21E6D711DDF5}" dt="2022-09-14T02:10:12.907" v="25808"/>
          <ac:cxnSpMkLst>
            <pc:docMk/>
            <pc:sldMk cId="1228086911" sldId="287"/>
            <ac:cxnSpMk id="18" creationId="{DA09CCAF-4824-A052-9935-D4CFF0270DDD}"/>
          </ac:cxnSpMkLst>
        </pc:cxnChg>
        <pc:cxnChg chg="mod">
          <ac:chgData name="Ye Xingpei" userId="2d9d6a57bd5bad6e" providerId="LiveId" clId="{9C4FDC95-7357-4354-9648-21E6D711DDF5}" dt="2022-09-14T02:10:50.149" v="25813"/>
          <ac:cxnSpMkLst>
            <pc:docMk/>
            <pc:sldMk cId="1228086911" sldId="287"/>
            <ac:cxnSpMk id="26" creationId="{DE848556-6557-D65B-E02C-1A1F4952C5BB}"/>
          </ac:cxnSpMkLst>
        </pc:cxnChg>
        <pc:cxnChg chg="del">
          <ac:chgData name="Ye Xingpei" userId="2d9d6a57bd5bad6e" providerId="LiveId" clId="{9C4FDC95-7357-4354-9648-21E6D711DDF5}" dt="2022-09-12T05:43:55.392" v="17783" actId="478"/>
          <ac:cxnSpMkLst>
            <pc:docMk/>
            <pc:sldMk cId="1228086911" sldId="287"/>
            <ac:cxnSpMk id="81" creationId="{958488E5-E821-0905-A14E-FE5A24BC2031}"/>
          </ac:cxnSpMkLst>
        </pc:cxnChg>
      </pc:sldChg>
      <pc:sldChg chg="new del">
        <pc:chgData name="Ye Xingpei" userId="2d9d6a57bd5bad6e" providerId="LiveId" clId="{9C4FDC95-7357-4354-9648-21E6D711DDF5}" dt="2022-09-12T08:04:58.875" v="17879" actId="47"/>
        <pc:sldMkLst>
          <pc:docMk/>
          <pc:sldMk cId="216535713" sldId="288"/>
        </pc:sldMkLst>
      </pc:sldChg>
      <pc:sldChg chg="addSp delSp modSp add del mod">
        <pc:chgData name="Ye Xingpei" userId="2d9d6a57bd5bad6e" providerId="LiveId" clId="{9C4FDC95-7357-4354-9648-21E6D711DDF5}" dt="2022-09-12T09:02:49.490" v="19335" actId="47"/>
        <pc:sldMkLst>
          <pc:docMk/>
          <pc:sldMk cId="1781187379" sldId="288"/>
        </pc:sldMkLst>
        <pc:spChg chg="del">
          <ac:chgData name="Ye Xingpei" userId="2d9d6a57bd5bad6e" providerId="LiveId" clId="{9C4FDC95-7357-4354-9648-21E6D711DDF5}" dt="2022-09-12T08:05:03.880" v="17882" actId="478"/>
          <ac:spMkLst>
            <pc:docMk/>
            <pc:sldMk cId="1781187379" sldId="288"/>
            <ac:spMk id="27" creationId="{FD26CA50-DC0E-E288-59B1-7980F460540A}"/>
          </ac:spMkLst>
        </pc:spChg>
        <pc:grpChg chg="del">
          <ac:chgData name="Ye Xingpei" userId="2d9d6a57bd5bad6e" providerId="LiveId" clId="{9C4FDC95-7357-4354-9648-21E6D711DDF5}" dt="2022-09-12T08:05:04.582" v="17883" actId="478"/>
          <ac:grpSpMkLst>
            <pc:docMk/>
            <pc:sldMk cId="1781187379" sldId="288"/>
            <ac:grpSpMk id="22" creationId="{899E3A0D-D60C-A2B4-7679-FA78D82FECC4}"/>
          </ac:grpSpMkLst>
        </pc:grpChg>
        <pc:grpChg chg="del">
          <ac:chgData name="Ye Xingpei" userId="2d9d6a57bd5bad6e" providerId="LiveId" clId="{9C4FDC95-7357-4354-9648-21E6D711DDF5}" dt="2022-09-12T08:05:02.959" v="17881" actId="478"/>
          <ac:grpSpMkLst>
            <pc:docMk/>
            <pc:sldMk cId="1781187379" sldId="288"/>
            <ac:grpSpMk id="26" creationId="{E43B2036-5E0B-2786-E849-5FE1CF428471}"/>
          </ac:grpSpMkLst>
        </pc:grpChg>
        <pc:graphicFrameChg chg="add mod modGraphic">
          <ac:chgData name="Ye Xingpei" userId="2d9d6a57bd5bad6e" providerId="LiveId" clId="{9C4FDC95-7357-4354-9648-21E6D711DDF5}" dt="2022-09-12T08:47:17.742" v="18892" actId="20577"/>
          <ac:graphicFrameMkLst>
            <pc:docMk/>
            <pc:sldMk cId="1781187379" sldId="288"/>
            <ac:graphicFrameMk id="4" creationId="{D7D2BA59-2CAD-6564-FFD7-2C9B5D007A25}"/>
          </ac:graphicFrameMkLst>
        </pc:graphicFrameChg>
      </pc:sldChg>
      <pc:sldChg chg="new del">
        <pc:chgData name="Ye Xingpei" userId="2d9d6a57bd5bad6e" providerId="LiveId" clId="{9C4FDC95-7357-4354-9648-21E6D711DDF5}" dt="2022-09-12T11:47:47.228" v="19385" actId="47"/>
        <pc:sldMkLst>
          <pc:docMk/>
          <pc:sldMk cId="2558264403" sldId="288"/>
        </pc:sldMkLst>
      </pc:sldChg>
      <pc:sldChg chg="addSp delSp modSp add mod ord modAnim">
        <pc:chgData name="Ye Xingpei" userId="2d9d6a57bd5bad6e" providerId="LiveId" clId="{9C4FDC95-7357-4354-9648-21E6D711DDF5}" dt="2022-09-13T07:38:01.492" v="25209"/>
        <pc:sldMkLst>
          <pc:docMk/>
          <pc:sldMk cId="2857174008" sldId="288"/>
        </pc:sldMkLst>
        <pc:spChg chg="mod">
          <ac:chgData name="Ye Xingpei" userId="2d9d6a57bd5bad6e" providerId="LiveId" clId="{9C4FDC95-7357-4354-9648-21E6D711DDF5}" dt="2022-09-12T12:59:34.017" v="20212" actId="20577"/>
          <ac:spMkLst>
            <pc:docMk/>
            <pc:sldMk cId="2857174008" sldId="288"/>
            <ac:spMk id="2" creationId="{561AC04E-19AB-4E26-A4EB-985EB1CA05CC}"/>
          </ac:spMkLst>
        </pc:spChg>
        <pc:spChg chg="del">
          <ac:chgData name="Ye Xingpei" userId="2d9d6a57bd5bad6e" providerId="LiveId" clId="{9C4FDC95-7357-4354-9648-21E6D711DDF5}" dt="2022-09-12T11:47:53.278" v="19387" actId="478"/>
          <ac:spMkLst>
            <pc:docMk/>
            <pc:sldMk cId="2857174008" sldId="288"/>
            <ac:spMk id="6" creationId="{72DB1944-449F-494D-2934-CA379CA5E7AD}"/>
          </ac:spMkLst>
        </pc:spChg>
        <pc:spChg chg="add del mod">
          <ac:chgData name="Ye Xingpei" userId="2d9d6a57bd5bad6e" providerId="LiveId" clId="{9C4FDC95-7357-4354-9648-21E6D711DDF5}" dt="2022-09-12T11:49:28.573" v="19487"/>
          <ac:spMkLst>
            <pc:docMk/>
            <pc:sldMk cId="2857174008" sldId="288"/>
            <ac:spMk id="7" creationId="{F936167E-6E1C-11D7-F81E-3C48C718265A}"/>
          </ac:spMkLst>
        </pc:spChg>
        <pc:spChg chg="del">
          <ac:chgData name="Ye Xingpei" userId="2d9d6a57bd5bad6e" providerId="LiveId" clId="{9C4FDC95-7357-4354-9648-21E6D711DDF5}" dt="2022-09-12T11:48:51.433" v="19480" actId="478"/>
          <ac:spMkLst>
            <pc:docMk/>
            <pc:sldMk cId="2857174008" sldId="288"/>
            <ac:spMk id="8" creationId="{CF4AD3DC-457A-2344-5D1A-CB7FA62EADF4}"/>
          </ac:spMkLst>
        </pc:spChg>
        <pc:spChg chg="add del mod">
          <ac:chgData name="Ye Xingpei" userId="2d9d6a57bd5bad6e" providerId="LiveId" clId="{9C4FDC95-7357-4354-9648-21E6D711DDF5}" dt="2022-09-12T11:51:37.705" v="19558" actId="478"/>
          <ac:spMkLst>
            <pc:docMk/>
            <pc:sldMk cId="2857174008" sldId="288"/>
            <ac:spMk id="10" creationId="{0B8F45F5-CA5E-0EC2-0DB8-37E766FC51A6}"/>
          </ac:spMkLst>
        </pc:spChg>
        <pc:spChg chg="add del mod">
          <ac:chgData name="Ye Xingpei" userId="2d9d6a57bd5bad6e" providerId="LiveId" clId="{9C4FDC95-7357-4354-9648-21E6D711DDF5}" dt="2022-09-12T11:53:48.696" v="19618" actId="478"/>
          <ac:spMkLst>
            <pc:docMk/>
            <pc:sldMk cId="2857174008" sldId="288"/>
            <ac:spMk id="11" creationId="{316C3CE9-1C9F-D7C2-4B9B-C636A2B09634}"/>
          </ac:spMkLst>
        </pc:spChg>
        <pc:spChg chg="add mod">
          <ac:chgData name="Ye Xingpei" userId="2d9d6a57bd5bad6e" providerId="LiveId" clId="{9C4FDC95-7357-4354-9648-21E6D711DDF5}" dt="2022-09-12T12:33:48.490" v="20055" actId="1076"/>
          <ac:spMkLst>
            <pc:docMk/>
            <pc:sldMk cId="2857174008" sldId="288"/>
            <ac:spMk id="14" creationId="{ACBF17D9-036F-EC5E-382C-F89069706D9A}"/>
          </ac:spMkLst>
        </pc:spChg>
        <pc:spChg chg="add del mod">
          <ac:chgData name="Ye Xingpei" userId="2d9d6a57bd5bad6e" providerId="LiveId" clId="{9C4FDC95-7357-4354-9648-21E6D711DDF5}" dt="2022-09-12T11:57:51.602" v="19703"/>
          <ac:spMkLst>
            <pc:docMk/>
            <pc:sldMk cId="2857174008" sldId="288"/>
            <ac:spMk id="16" creationId="{4F28A24C-5E01-87C9-FFEA-AAD1E651B3BF}"/>
          </ac:spMkLst>
        </pc:spChg>
        <pc:spChg chg="add mod">
          <ac:chgData name="Ye Xingpei" userId="2d9d6a57bd5bad6e" providerId="LiveId" clId="{9C4FDC95-7357-4354-9648-21E6D711DDF5}" dt="2022-09-12T11:58:20.608" v="19723" actId="164"/>
          <ac:spMkLst>
            <pc:docMk/>
            <pc:sldMk cId="2857174008" sldId="288"/>
            <ac:spMk id="18" creationId="{416F6E0D-8C60-D7F6-7C4F-BDB67218AEE6}"/>
          </ac:spMkLst>
        </pc:spChg>
        <pc:spChg chg="del">
          <ac:chgData name="Ye Xingpei" userId="2d9d6a57bd5bad6e" providerId="LiveId" clId="{9C4FDC95-7357-4354-9648-21E6D711DDF5}" dt="2022-09-12T11:48:50.034" v="19479" actId="478"/>
          <ac:spMkLst>
            <pc:docMk/>
            <pc:sldMk cId="2857174008" sldId="288"/>
            <ac:spMk id="19" creationId="{0D69D450-7D95-C669-A701-9FE42C4FDCAA}"/>
          </ac:spMkLst>
        </pc:spChg>
        <pc:spChg chg="del">
          <ac:chgData name="Ye Xingpei" userId="2d9d6a57bd5bad6e" providerId="LiveId" clId="{9C4FDC95-7357-4354-9648-21E6D711DDF5}" dt="2022-09-12T11:48:52.389" v="19481" actId="478"/>
          <ac:spMkLst>
            <pc:docMk/>
            <pc:sldMk cId="2857174008" sldId="288"/>
            <ac:spMk id="21" creationId="{F22512A4-0004-5DCB-9776-72A21962C6B1}"/>
          </ac:spMkLst>
        </pc:spChg>
        <pc:spChg chg="add mod">
          <ac:chgData name="Ye Xingpei" userId="2d9d6a57bd5bad6e" providerId="LiveId" clId="{9C4FDC95-7357-4354-9648-21E6D711DDF5}" dt="2022-09-12T12:33:48.490" v="20055" actId="1076"/>
          <ac:spMkLst>
            <pc:docMk/>
            <pc:sldMk cId="2857174008" sldId="288"/>
            <ac:spMk id="22" creationId="{94632FE5-C0B8-8777-2BA9-3525F61107D5}"/>
          </ac:spMkLst>
        </pc:spChg>
        <pc:spChg chg="add mod">
          <ac:chgData name="Ye Xingpei" userId="2d9d6a57bd5bad6e" providerId="LiveId" clId="{9C4FDC95-7357-4354-9648-21E6D711DDF5}" dt="2022-09-12T12:33:48.490" v="20055" actId="1076"/>
          <ac:spMkLst>
            <pc:docMk/>
            <pc:sldMk cId="2857174008" sldId="288"/>
            <ac:spMk id="29" creationId="{562104B4-A46B-553A-394C-2CC0C8EAECC9}"/>
          </ac:spMkLst>
        </pc:spChg>
        <pc:spChg chg="del">
          <ac:chgData name="Ye Xingpei" userId="2d9d6a57bd5bad6e" providerId="LiveId" clId="{9C4FDC95-7357-4354-9648-21E6D711DDF5}" dt="2022-09-12T11:48:53.318" v="19482" actId="478"/>
          <ac:spMkLst>
            <pc:docMk/>
            <pc:sldMk cId="2857174008" sldId="288"/>
            <ac:spMk id="32" creationId="{3A73ED14-8EAA-E361-0409-2A0763B0EE62}"/>
          </ac:spMkLst>
        </pc:spChg>
        <pc:spChg chg="add mod">
          <ac:chgData name="Ye Xingpei" userId="2d9d6a57bd5bad6e" providerId="LiveId" clId="{9C4FDC95-7357-4354-9648-21E6D711DDF5}" dt="2022-09-12T12:33:48.490" v="20055" actId="1076"/>
          <ac:spMkLst>
            <pc:docMk/>
            <pc:sldMk cId="2857174008" sldId="288"/>
            <ac:spMk id="33" creationId="{9ED8EF61-F989-E7A9-A2F6-A4A7EAA2C5D8}"/>
          </ac:spMkLst>
        </pc:spChg>
        <pc:spChg chg="add mod">
          <ac:chgData name="Ye Xingpei" userId="2d9d6a57bd5bad6e" providerId="LiveId" clId="{9C4FDC95-7357-4354-9648-21E6D711DDF5}" dt="2022-09-12T12:33:48.490" v="20055" actId="1076"/>
          <ac:spMkLst>
            <pc:docMk/>
            <pc:sldMk cId="2857174008" sldId="288"/>
            <ac:spMk id="40" creationId="{C51B0793-61BB-9319-C2AD-ED812A66ACC0}"/>
          </ac:spMkLst>
        </pc:spChg>
        <pc:spChg chg="mod">
          <ac:chgData name="Ye Xingpei" userId="2d9d6a57bd5bad6e" providerId="LiveId" clId="{9C4FDC95-7357-4354-9648-21E6D711DDF5}" dt="2022-09-12T12:30:03.051" v="19994" actId="571"/>
          <ac:spMkLst>
            <pc:docMk/>
            <pc:sldMk cId="2857174008" sldId="288"/>
            <ac:spMk id="47" creationId="{F30516B5-BA29-1014-376E-7897AD17AD6F}"/>
          </ac:spMkLst>
        </pc:spChg>
        <pc:spChg chg="mod">
          <ac:chgData name="Ye Xingpei" userId="2d9d6a57bd5bad6e" providerId="LiveId" clId="{9C4FDC95-7357-4354-9648-21E6D711DDF5}" dt="2022-09-12T12:30:03.051" v="19994" actId="571"/>
          <ac:spMkLst>
            <pc:docMk/>
            <pc:sldMk cId="2857174008" sldId="288"/>
            <ac:spMk id="49" creationId="{8BE31306-8000-AA60-B48C-85420B998FF8}"/>
          </ac:spMkLst>
        </pc:spChg>
        <pc:spChg chg="mod">
          <ac:chgData name="Ye Xingpei" userId="2d9d6a57bd5bad6e" providerId="LiveId" clId="{9C4FDC95-7357-4354-9648-21E6D711DDF5}" dt="2022-09-12T12:30:03.051" v="19994" actId="571"/>
          <ac:spMkLst>
            <pc:docMk/>
            <pc:sldMk cId="2857174008" sldId="288"/>
            <ac:spMk id="50" creationId="{152F6A19-6FCE-CAF4-5D85-42CB6CA87DA0}"/>
          </ac:spMkLst>
        </pc:spChg>
        <pc:spChg chg="add mod">
          <ac:chgData name="Ye Xingpei" userId="2d9d6a57bd5bad6e" providerId="LiveId" clId="{9C4FDC95-7357-4354-9648-21E6D711DDF5}" dt="2022-09-12T12:30:03.051" v="19994" actId="571"/>
          <ac:spMkLst>
            <pc:docMk/>
            <pc:sldMk cId="2857174008" sldId="288"/>
            <ac:spMk id="52" creationId="{D05A6B27-30E7-A8D3-5289-0C9F01E620F6}"/>
          </ac:spMkLst>
        </pc:spChg>
        <pc:spChg chg="add del mod">
          <ac:chgData name="Ye Xingpei" userId="2d9d6a57bd5bad6e" providerId="LiveId" clId="{9C4FDC95-7357-4354-9648-21E6D711DDF5}" dt="2022-09-12T12:30:27.652" v="19997" actId="478"/>
          <ac:spMkLst>
            <pc:docMk/>
            <pc:sldMk cId="2857174008" sldId="288"/>
            <ac:spMk id="54" creationId="{C45EEEA7-D940-AE06-8E7D-727D6B288CDC}"/>
          </ac:spMkLst>
        </pc:spChg>
        <pc:spChg chg="add mod">
          <ac:chgData name="Ye Xingpei" userId="2d9d6a57bd5bad6e" providerId="LiveId" clId="{9C4FDC95-7357-4354-9648-21E6D711DDF5}" dt="2022-09-12T12:33:48.490" v="20055" actId="1076"/>
          <ac:spMkLst>
            <pc:docMk/>
            <pc:sldMk cId="2857174008" sldId="288"/>
            <ac:spMk id="56" creationId="{29FE1466-A2C0-BB23-7C27-114AEDD984C4}"/>
          </ac:spMkLst>
        </pc:spChg>
        <pc:spChg chg="add del mod">
          <ac:chgData name="Ye Xingpei" userId="2d9d6a57bd5bad6e" providerId="LiveId" clId="{9C4FDC95-7357-4354-9648-21E6D711DDF5}" dt="2022-09-12T12:31:49.850" v="20020" actId="478"/>
          <ac:spMkLst>
            <pc:docMk/>
            <pc:sldMk cId="2857174008" sldId="288"/>
            <ac:spMk id="59" creationId="{4A231E49-8A8F-3A25-2777-AFE37CD7FBE9}"/>
          </ac:spMkLst>
        </pc:spChg>
        <pc:spChg chg="add mod">
          <ac:chgData name="Ye Xingpei" userId="2d9d6a57bd5bad6e" providerId="LiveId" clId="{9C4FDC95-7357-4354-9648-21E6D711DDF5}" dt="2022-09-12T12:33:48.490" v="20055" actId="1076"/>
          <ac:spMkLst>
            <pc:docMk/>
            <pc:sldMk cId="2857174008" sldId="288"/>
            <ac:spMk id="61" creationId="{E026D055-E494-105E-C2E8-8E3A55940D00}"/>
          </ac:spMkLst>
        </pc:spChg>
        <pc:spChg chg="add mod">
          <ac:chgData name="Ye Xingpei" userId="2d9d6a57bd5bad6e" providerId="LiveId" clId="{9C4FDC95-7357-4354-9648-21E6D711DDF5}" dt="2022-09-12T12:33:55.637" v="20056" actId="1076"/>
          <ac:spMkLst>
            <pc:docMk/>
            <pc:sldMk cId="2857174008" sldId="288"/>
            <ac:spMk id="63" creationId="{01346297-EC6C-CFBD-34D7-9BD709D6A367}"/>
          </ac:spMkLst>
        </pc:spChg>
        <pc:spChg chg="mod">
          <ac:chgData name="Ye Xingpei" userId="2d9d6a57bd5bad6e" providerId="LiveId" clId="{9C4FDC95-7357-4354-9648-21E6D711DDF5}" dt="2022-09-12T12:59:58.496" v="20296" actId="1076"/>
          <ac:spMkLst>
            <pc:docMk/>
            <pc:sldMk cId="2857174008" sldId="288"/>
            <ac:spMk id="1030" creationId="{A5E808A8-0334-FE3F-3044-D52FCB066A6E}"/>
          </ac:spMkLst>
        </pc:spChg>
        <pc:spChg chg="add mod ord">
          <ac:chgData name="Ye Xingpei" userId="2d9d6a57bd5bad6e" providerId="LiveId" clId="{9C4FDC95-7357-4354-9648-21E6D711DDF5}" dt="2022-09-13T06:27:27.415" v="24872" actId="20577"/>
          <ac:spMkLst>
            <pc:docMk/>
            <pc:sldMk cId="2857174008" sldId="288"/>
            <ac:spMk id="1033" creationId="{5F1AA38E-4ECA-8891-A8ED-7636FAFFF350}"/>
          </ac:spMkLst>
        </pc:spChg>
        <pc:grpChg chg="add del mod">
          <ac:chgData name="Ye Xingpei" userId="2d9d6a57bd5bad6e" providerId="LiveId" clId="{9C4FDC95-7357-4354-9648-21E6D711DDF5}" dt="2022-09-12T11:59:46.486" v="19727" actId="478"/>
          <ac:grpSpMkLst>
            <pc:docMk/>
            <pc:sldMk cId="2857174008" sldId="288"/>
            <ac:grpSpMk id="20" creationId="{256CB53D-2532-2606-289A-F03F61A6B359}"/>
          </ac:grpSpMkLst>
        </pc:grpChg>
        <pc:grpChg chg="add mod">
          <ac:chgData name="Ye Xingpei" userId="2d9d6a57bd5bad6e" providerId="LiveId" clId="{9C4FDC95-7357-4354-9648-21E6D711DDF5}" dt="2022-09-12T12:33:48.490" v="20055" actId="1076"/>
          <ac:grpSpMkLst>
            <pc:docMk/>
            <pc:sldMk cId="2857174008" sldId="288"/>
            <ac:grpSpMk id="24" creationId="{2E793A0C-A85B-BEE1-F258-4CF4F4B4B5ED}"/>
          </ac:grpSpMkLst>
        </pc:grpChg>
        <pc:grpChg chg="add mod">
          <ac:chgData name="Ye Xingpei" userId="2d9d6a57bd5bad6e" providerId="LiveId" clId="{9C4FDC95-7357-4354-9648-21E6D711DDF5}" dt="2022-09-12T12:33:48.490" v="20055" actId="1076"/>
          <ac:grpSpMkLst>
            <pc:docMk/>
            <pc:sldMk cId="2857174008" sldId="288"/>
            <ac:grpSpMk id="34" creationId="{B7E932E7-F80E-B1DA-561A-61AEB702DE22}"/>
          </ac:grpSpMkLst>
        </pc:grpChg>
        <pc:grpChg chg="add mod">
          <ac:chgData name="Ye Xingpei" userId="2d9d6a57bd5bad6e" providerId="LiveId" clId="{9C4FDC95-7357-4354-9648-21E6D711DDF5}" dt="2022-09-12T12:33:48.490" v="20055" actId="1076"/>
          <ac:grpSpMkLst>
            <pc:docMk/>
            <pc:sldMk cId="2857174008" sldId="288"/>
            <ac:grpSpMk id="35" creationId="{D4DB894D-07A2-A652-6900-C60A1161A66B}"/>
          </ac:grpSpMkLst>
        </pc:grpChg>
        <pc:grpChg chg="add mod">
          <ac:chgData name="Ye Xingpei" userId="2d9d6a57bd5bad6e" providerId="LiveId" clId="{9C4FDC95-7357-4354-9648-21E6D711DDF5}" dt="2022-09-12T12:33:48.490" v="20055" actId="1076"/>
          <ac:grpSpMkLst>
            <pc:docMk/>
            <pc:sldMk cId="2857174008" sldId="288"/>
            <ac:grpSpMk id="37" creationId="{E971B947-343E-F51E-D3F2-C2D6E5EA3177}"/>
          </ac:grpSpMkLst>
        </pc:grpChg>
        <pc:grpChg chg="add mod">
          <ac:chgData name="Ye Xingpei" userId="2d9d6a57bd5bad6e" providerId="LiveId" clId="{9C4FDC95-7357-4354-9648-21E6D711DDF5}" dt="2022-09-12T12:30:03.051" v="19994" actId="571"/>
          <ac:grpSpMkLst>
            <pc:docMk/>
            <pc:sldMk cId="2857174008" sldId="288"/>
            <ac:grpSpMk id="41" creationId="{DD09F92F-8EA8-012E-037A-BBC20B5A8144}"/>
          </ac:grpSpMkLst>
        </pc:grpChg>
        <pc:grpChg chg="mod">
          <ac:chgData name="Ye Xingpei" userId="2d9d6a57bd5bad6e" providerId="LiveId" clId="{9C4FDC95-7357-4354-9648-21E6D711DDF5}" dt="2022-09-12T12:30:03.051" v="19994" actId="571"/>
          <ac:grpSpMkLst>
            <pc:docMk/>
            <pc:sldMk cId="2857174008" sldId="288"/>
            <ac:grpSpMk id="43" creationId="{AE3C1A48-A8CF-1C71-F5F3-90090A666334}"/>
          </ac:grpSpMkLst>
        </pc:grpChg>
        <pc:grpChg chg="mod">
          <ac:chgData name="Ye Xingpei" userId="2d9d6a57bd5bad6e" providerId="LiveId" clId="{9C4FDC95-7357-4354-9648-21E6D711DDF5}" dt="2022-09-12T12:30:03.051" v="19994" actId="571"/>
          <ac:grpSpMkLst>
            <pc:docMk/>
            <pc:sldMk cId="2857174008" sldId="288"/>
            <ac:grpSpMk id="44" creationId="{A28E1337-6451-EAEA-13CD-50FF3A731284}"/>
          </ac:grpSpMkLst>
        </pc:grpChg>
        <pc:grpChg chg="del">
          <ac:chgData name="Ye Xingpei" userId="2d9d6a57bd5bad6e" providerId="LiveId" clId="{9C4FDC95-7357-4354-9648-21E6D711DDF5}" dt="2022-09-12T11:48:48.130" v="19476" actId="478"/>
          <ac:grpSpMkLst>
            <pc:docMk/>
            <pc:sldMk cId="2857174008" sldId="288"/>
            <ac:grpSpMk id="51" creationId="{33DE0C1F-DAA6-BC25-C937-B82D6B79F173}"/>
          </ac:grpSpMkLst>
        </pc:grpChg>
        <pc:grpChg chg="add mod">
          <ac:chgData name="Ye Xingpei" userId="2d9d6a57bd5bad6e" providerId="LiveId" clId="{9C4FDC95-7357-4354-9648-21E6D711DDF5}" dt="2022-09-12T12:33:48.490" v="20055" actId="1076"/>
          <ac:grpSpMkLst>
            <pc:docMk/>
            <pc:sldMk cId="2857174008" sldId="288"/>
            <ac:grpSpMk id="53" creationId="{270CA26B-4B56-E59F-76F7-86BD84723D51}"/>
          </ac:grpSpMkLst>
        </pc:grpChg>
        <pc:grpChg chg="add mod">
          <ac:chgData name="Ye Xingpei" userId="2d9d6a57bd5bad6e" providerId="LiveId" clId="{9C4FDC95-7357-4354-9648-21E6D711DDF5}" dt="2022-09-12T12:33:48.490" v="20055" actId="1076"/>
          <ac:grpSpMkLst>
            <pc:docMk/>
            <pc:sldMk cId="2857174008" sldId="288"/>
            <ac:grpSpMk id="57" creationId="{7627A214-1C7F-CC20-09AB-A41844D8EFE7}"/>
          </ac:grpSpMkLst>
        </pc:grpChg>
        <pc:grpChg chg="del">
          <ac:chgData name="Ye Xingpei" userId="2d9d6a57bd5bad6e" providerId="LiveId" clId="{9C4FDC95-7357-4354-9648-21E6D711DDF5}" dt="2022-09-12T11:48:48.749" v="19477" actId="478"/>
          <ac:grpSpMkLst>
            <pc:docMk/>
            <pc:sldMk cId="2857174008" sldId="288"/>
            <ac:grpSpMk id="58" creationId="{B25A9389-7647-BBB3-2F57-B054A0A34AC2}"/>
          </ac:grpSpMkLst>
        </pc:grpChg>
        <pc:grpChg chg="add mod">
          <ac:chgData name="Ye Xingpei" userId="2d9d6a57bd5bad6e" providerId="LiveId" clId="{9C4FDC95-7357-4354-9648-21E6D711DDF5}" dt="2022-09-12T12:33:48.490" v="20055" actId="1076"/>
          <ac:grpSpMkLst>
            <pc:docMk/>
            <pc:sldMk cId="2857174008" sldId="288"/>
            <ac:grpSpMk id="62" creationId="{107F643F-8C46-2650-D775-40BB64A94398}"/>
          </ac:grpSpMkLst>
        </pc:grpChg>
        <pc:grpChg chg="del">
          <ac:chgData name="Ye Xingpei" userId="2d9d6a57bd5bad6e" providerId="LiveId" clId="{9C4FDC95-7357-4354-9648-21E6D711DDF5}" dt="2022-09-12T11:48:47.769" v="19475" actId="478"/>
          <ac:grpSpMkLst>
            <pc:docMk/>
            <pc:sldMk cId="2857174008" sldId="288"/>
            <ac:grpSpMk id="1028" creationId="{419BA74B-838D-0052-1F46-297EF869D0B4}"/>
          </ac:grpSpMkLst>
        </pc:grpChg>
        <pc:grpChg chg="del">
          <ac:chgData name="Ye Xingpei" userId="2d9d6a57bd5bad6e" providerId="LiveId" clId="{9C4FDC95-7357-4354-9648-21E6D711DDF5}" dt="2022-09-12T11:48:49.181" v="19478" actId="478"/>
          <ac:grpSpMkLst>
            <pc:docMk/>
            <pc:sldMk cId="2857174008" sldId="288"/>
            <ac:grpSpMk id="1029" creationId="{02F79D58-0541-E766-4218-DC1974236DF3}"/>
          </ac:grpSpMkLst>
        </pc:grpChg>
        <pc:picChg chg="add mod">
          <ac:chgData name="Ye Xingpei" userId="2d9d6a57bd5bad6e" providerId="LiveId" clId="{9C4FDC95-7357-4354-9648-21E6D711DDF5}" dt="2022-09-12T11:58:20.608" v="19723" actId="164"/>
          <ac:picMkLst>
            <pc:docMk/>
            <pc:sldMk cId="2857174008" sldId="288"/>
            <ac:picMk id="13" creationId="{FCF33155-B134-2CC1-E458-55354319DB38}"/>
          </ac:picMkLst>
        </pc:picChg>
        <pc:picChg chg="add mod">
          <ac:chgData name="Ye Xingpei" userId="2d9d6a57bd5bad6e" providerId="LiveId" clId="{9C4FDC95-7357-4354-9648-21E6D711DDF5}" dt="2022-09-12T12:33:48.490" v="20055" actId="1076"/>
          <ac:picMkLst>
            <pc:docMk/>
            <pc:sldMk cId="2857174008" sldId="288"/>
            <ac:picMk id="26" creationId="{2EB7228A-BBA1-9CB7-4EA4-C24F11600BCC}"/>
          </ac:picMkLst>
        </pc:picChg>
        <pc:picChg chg="add mod">
          <ac:chgData name="Ye Xingpei" userId="2d9d6a57bd5bad6e" providerId="LiveId" clId="{9C4FDC95-7357-4354-9648-21E6D711DDF5}" dt="2022-09-12T12:33:48.490" v="20055" actId="1076"/>
          <ac:picMkLst>
            <pc:docMk/>
            <pc:sldMk cId="2857174008" sldId="288"/>
            <ac:picMk id="31" creationId="{6C8FCF86-49CF-A39D-1F12-C89440A19B43}"/>
          </ac:picMkLst>
        </pc:picChg>
        <pc:picChg chg="mod">
          <ac:chgData name="Ye Xingpei" userId="2d9d6a57bd5bad6e" providerId="LiveId" clId="{9C4FDC95-7357-4354-9648-21E6D711DDF5}" dt="2022-09-12T12:30:03.051" v="19994" actId="571"/>
          <ac:picMkLst>
            <pc:docMk/>
            <pc:sldMk cId="2857174008" sldId="288"/>
            <ac:picMk id="46" creationId="{5BBACE10-0AF8-0BDF-462D-52A152507142}"/>
          </ac:picMkLst>
        </pc:picChg>
        <pc:picChg chg="mod">
          <ac:chgData name="Ye Xingpei" userId="2d9d6a57bd5bad6e" providerId="LiveId" clId="{9C4FDC95-7357-4354-9648-21E6D711DDF5}" dt="2022-09-12T12:30:03.051" v="19994" actId="571"/>
          <ac:picMkLst>
            <pc:docMk/>
            <pc:sldMk cId="2857174008" sldId="288"/>
            <ac:picMk id="48" creationId="{7853318E-2D56-5891-9149-439218191F20}"/>
          </ac:picMkLst>
        </pc:picChg>
        <pc:picChg chg="add mod">
          <ac:chgData name="Ye Xingpei" userId="2d9d6a57bd5bad6e" providerId="LiveId" clId="{9C4FDC95-7357-4354-9648-21E6D711DDF5}" dt="2022-09-12T12:33:48.490" v="20055" actId="1076"/>
          <ac:picMkLst>
            <pc:docMk/>
            <pc:sldMk cId="2857174008" sldId="288"/>
            <ac:picMk id="1026" creationId="{6D3AC231-D2F2-6E82-5322-6450EE55F990}"/>
          </ac:picMkLst>
        </pc:picChg>
        <pc:picChg chg="add del mod">
          <ac:chgData name="Ye Xingpei" userId="2d9d6a57bd5bad6e" providerId="LiveId" clId="{9C4FDC95-7357-4354-9648-21E6D711DDF5}" dt="2022-09-12T12:33:10.001" v="20041" actId="478"/>
          <ac:picMkLst>
            <pc:docMk/>
            <pc:sldMk cId="2857174008" sldId="288"/>
            <ac:picMk id="1031" creationId="{81B00A31-F9C8-8419-05F9-08CDC1157026}"/>
          </ac:picMkLst>
        </pc:picChg>
      </pc:sldChg>
      <pc:sldChg chg="addSp delSp modSp new mod">
        <pc:chgData name="Ye Xingpei" userId="2d9d6a57bd5bad6e" providerId="LiveId" clId="{9C4FDC95-7357-4354-9648-21E6D711DDF5}" dt="2022-09-13T02:20:41.793" v="22934" actId="20577"/>
        <pc:sldMkLst>
          <pc:docMk/>
          <pc:sldMk cId="829327250" sldId="289"/>
        </pc:sldMkLst>
        <pc:spChg chg="mod">
          <ac:chgData name="Ye Xingpei" userId="2d9d6a57bd5bad6e" providerId="LiveId" clId="{9C4FDC95-7357-4354-9648-21E6D711DDF5}" dt="2022-09-13T02:20:41.793" v="22934" actId="20577"/>
          <ac:spMkLst>
            <pc:docMk/>
            <pc:sldMk cId="829327250" sldId="289"/>
            <ac:spMk id="2" creationId="{DE222B87-C357-FF4B-0276-9292BCC8335F}"/>
          </ac:spMkLst>
        </pc:spChg>
        <pc:spChg chg="del">
          <ac:chgData name="Ye Xingpei" userId="2d9d6a57bd5bad6e" providerId="LiveId" clId="{9C4FDC95-7357-4354-9648-21E6D711DDF5}" dt="2022-09-13T02:20:10.770" v="22903" actId="478"/>
          <ac:spMkLst>
            <pc:docMk/>
            <pc:sldMk cId="829327250" sldId="289"/>
            <ac:spMk id="4" creationId="{01133A7F-8000-AC8D-108A-96CC725662F5}"/>
          </ac:spMkLst>
        </pc:spChg>
        <pc:spChg chg="del">
          <ac:chgData name="Ye Xingpei" userId="2d9d6a57bd5bad6e" providerId="LiveId" clId="{9C4FDC95-7357-4354-9648-21E6D711DDF5}" dt="2022-09-13T02:20:10.770" v="22903" actId="478"/>
          <ac:spMkLst>
            <pc:docMk/>
            <pc:sldMk cId="829327250" sldId="289"/>
            <ac:spMk id="5" creationId="{E23A5A42-A017-3717-A5FD-B2F2177CB0C5}"/>
          </ac:spMkLst>
        </pc:spChg>
        <pc:spChg chg="del">
          <ac:chgData name="Ye Xingpei" userId="2d9d6a57bd5bad6e" providerId="LiveId" clId="{9C4FDC95-7357-4354-9648-21E6D711DDF5}" dt="2022-09-13T02:20:10.770" v="22903" actId="478"/>
          <ac:spMkLst>
            <pc:docMk/>
            <pc:sldMk cId="829327250" sldId="289"/>
            <ac:spMk id="6" creationId="{84342A98-CCC0-48D2-461B-6664A707056F}"/>
          </ac:spMkLst>
        </pc:spChg>
        <pc:spChg chg="mod">
          <ac:chgData name="Ye Xingpei" userId="2d9d6a57bd5bad6e" providerId="LiveId" clId="{9C4FDC95-7357-4354-9648-21E6D711DDF5}" dt="2022-09-13T02:20:11.177" v="22904"/>
          <ac:spMkLst>
            <pc:docMk/>
            <pc:sldMk cId="829327250" sldId="289"/>
            <ac:spMk id="9" creationId="{5B5EC803-8481-9674-6411-D7D7BB49B670}"/>
          </ac:spMkLst>
        </pc:spChg>
        <pc:grpChg chg="add mod">
          <ac:chgData name="Ye Xingpei" userId="2d9d6a57bd5bad6e" providerId="LiveId" clId="{9C4FDC95-7357-4354-9648-21E6D711DDF5}" dt="2022-09-13T02:20:17.031" v="22907" actId="1076"/>
          <ac:grpSpMkLst>
            <pc:docMk/>
            <pc:sldMk cId="829327250" sldId="289"/>
            <ac:grpSpMk id="7" creationId="{18AE647A-EE9E-0AE0-C0C3-C5E0725991A5}"/>
          </ac:grpSpMkLst>
        </pc:grpChg>
        <pc:picChg chg="mod">
          <ac:chgData name="Ye Xingpei" userId="2d9d6a57bd5bad6e" providerId="LiveId" clId="{9C4FDC95-7357-4354-9648-21E6D711DDF5}" dt="2022-09-13T02:20:11.177" v="22904"/>
          <ac:picMkLst>
            <pc:docMk/>
            <pc:sldMk cId="829327250" sldId="289"/>
            <ac:picMk id="8" creationId="{52382544-F111-BCE4-FE93-A85A4C10D7C1}"/>
          </ac:picMkLst>
        </pc:picChg>
        <pc:picChg chg="add mod">
          <ac:chgData name="Ye Xingpei" userId="2d9d6a57bd5bad6e" providerId="LiveId" clId="{9C4FDC95-7357-4354-9648-21E6D711DDF5}" dt="2022-09-13T02:20:14.652" v="22905" actId="1076"/>
          <ac:picMkLst>
            <pc:docMk/>
            <pc:sldMk cId="829327250" sldId="289"/>
            <ac:picMk id="10" creationId="{20A83C2D-7594-DEED-225B-44DB595F12AF}"/>
          </ac:picMkLst>
        </pc:picChg>
        <pc:picChg chg="add mod">
          <ac:chgData name="Ye Xingpei" userId="2d9d6a57bd5bad6e" providerId="LiveId" clId="{9C4FDC95-7357-4354-9648-21E6D711DDF5}" dt="2022-09-13T02:20:14.652" v="22905" actId="1076"/>
          <ac:picMkLst>
            <pc:docMk/>
            <pc:sldMk cId="829327250" sldId="289"/>
            <ac:picMk id="11" creationId="{95B4BBD5-6625-F99C-850A-759D6E887823}"/>
          </ac:picMkLst>
        </pc:picChg>
      </pc:sldChg>
      <pc:sldChg chg="addSp delSp modSp new mod">
        <pc:chgData name="Ye Xingpei" userId="2d9d6a57bd5bad6e" providerId="LiveId" clId="{9C4FDC95-7357-4354-9648-21E6D711DDF5}" dt="2022-09-13T02:20:46.485" v="22950" actId="20577"/>
        <pc:sldMkLst>
          <pc:docMk/>
          <pc:sldMk cId="1825275704" sldId="290"/>
        </pc:sldMkLst>
        <pc:spChg chg="mod">
          <ac:chgData name="Ye Xingpei" userId="2d9d6a57bd5bad6e" providerId="LiveId" clId="{9C4FDC95-7357-4354-9648-21E6D711DDF5}" dt="2022-09-13T02:20:46.485" v="22950" actId="20577"/>
          <ac:spMkLst>
            <pc:docMk/>
            <pc:sldMk cId="1825275704" sldId="290"/>
            <ac:spMk id="2" creationId="{111DF0CE-916E-02AB-A145-4B2A372F9629}"/>
          </ac:spMkLst>
        </pc:spChg>
        <pc:spChg chg="del">
          <ac:chgData name="Ye Xingpei" userId="2d9d6a57bd5bad6e" providerId="LiveId" clId="{9C4FDC95-7357-4354-9648-21E6D711DDF5}" dt="2022-09-13T02:20:24.013" v="22909" actId="478"/>
          <ac:spMkLst>
            <pc:docMk/>
            <pc:sldMk cId="1825275704" sldId="290"/>
            <ac:spMk id="4" creationId="{0A112DD7-835E-FB60-E554-8B619B336A93}"/>
          </ac:spMkLst>
        </pc:spChg>
        <pc:spChg chg="del">
          <ac:chgData name="Ye Xingpei" userId="2d9d6a57bd5bad6e" providerId="LiveId" clId="{9C4FDC95-7357-4354-9648-21E6D711DDF5}" dt="2022-09-13T02:20:24.013" v="22909" actId="478"/>
          <ac:spMkLst>
            <pc:docMk/>
            <pc:sldMk cId="1825275704" sldId="290"/>
            <ac:spMk id="5" creationId="{42A0A007-D7E2-3C3F-F9F4-02B96290FC6B}"/>
          </ac:spMkLst>
        </pc:spChg>
        <pc:spChg chg="del">
          <ac:chgData name="Ye Xingpei" userId="2d9d6a57bd5bad6e" providerId="LiveId" clId="{9C4FDC95-7357-4354-9648-21E6D711DDF5}" dt="2022-09-13T02:20:24.013" v="22909" actId="478"/>
          <ac:spMkLst>
            <pc:docMk/>
            <pc:sldMk cId="1825275704" sldId="290"/>
            <ac:spMk id="6" creationId="{F4CDD532-A626-EF6C-E04E-52CBF25A8AAD}"/>
          </ac:spMkLst>
        </pc:spChg>
        <pc:picChg chg="add mod">
          <ac:chgData name="Ye Xingpei" userId="2d9d6a57bd5bad6e" providerId="LiveId" clId="{9C4FDC95-7357-4354-9648-21E6D711DDF5}" dt="2022-09-13T02:20:27.203" v="22911" actId="1076"/>
          <ac:picMkLst>
            <pc:docMk/>
            <pc:sldMk cId="1825275704" sldId="290"/>
            <ac:picMk id="8" creationId="{CAE69B05-EE74-F845-7D2C-BC30926E7ED5}"/>
          </ac:picMkLst>
        </pc:picChg>
        <pc:picChg chg="add mod">
          <ac:chgData name="Ye Xingpei" userId="2d9d6a57bd5bad6e" providerId="LiveId" clId="{9C4FDC95-7357-4354-9648-21E6D711DDF5}" dt="2022-09-13T02:20:27.203" v="22911" actId="1076"/>
          <ac:picMkLst>
            <pc:docMk/>
            <pc:sldMk cId="1825275704" sldId="290"/>
            <ac:picMk id="10" creationId="{5B4573DD-9721-977B-78CC-F20FB1EEE6F1}"/>
          </ac:picMkLst>
        </pc:picChg>
        <pc:picChg chg="add mod">
          <ac:chgData name="Ye Xingpei" userId="2d9d6a57bd5bad6e" providerId="LiveId" clId="{9C4FDC95-7357-4354-9648-21E6D711DDF5}" dt="2022-09-13T02:20:27.203" v="22911" actId="1076"/>
          <ac:picMkLst>
            <pc:docMk/>
            <pc:sldMk cId="1825275704" sldId="290"/>
            <ac:picMk id="12" creationId="{41CB51CA-29F1-44CB-870A-BF23035CC758}"/>
          </ac:picMkLst>
        </pc:picChg>
      </pc:sldChg>
      <pc:sldChg chg="addSp delSp modSp add del mod addAnim delAnim modAnim">
        <pc:chgData name="Ye Xingpei" userId="2d9d6a57bd5bad6e" providerId="LiveId" clId="{9C4FDC95-7357-4354-9648-21E6D711DDF5}" dt="2022-09-14T12:20:25.911" v="26628" actId="47"/>
        <pc:sldMkLst>
          <pc:docMk/>
          <pc:sldMk cId="3362945387" sldId="291"/>
        </pc:sldMkLst>
        <pc:spChg chg="mod">
          <ac:chgData name="Ye Xingpei" userId="2d9d6a57bd5bad6e" providerId="LiveId" clId="{9C4FDC95-7357-4354-9648-21E6D711DDF5}" dt="2022-09-13T11:48:49.183" v="25589" actId="20577"/>
          <ac:spMkLst>
            <pc:docMk/>
            <pc:sldMk cId="3362945387" sldId="291"/>
            <ac:spMk id="2" creationId="{561AC04E-19AB-4E26-A4EB-985EB1CA05CC}"/>
          </ac:spMkLst>
        </pc:spChg>
        <pc:spChg chg="mod">
          <ac:chgData name="Ye Xingpei" userId="2d9d6a57bd5bad6e" providerId="LiveId" clId="{9C4FDC95-7357-4354-9648-21E6D711DDF5}" dt="2022-09-14T12:17:15.085" v="26575" actId="1076"/>
          <ac:spMkLst>
            <pc:docMk/>
            <pc:sldMk cId="3362945387" sldId="291"/>
            <ac:spMk id="14" creationId="{ACBF17D9-036F-EC5E-382C-F89069706D9A}"/>
          </ac:spMkLst>
        </pc:spChg>
        <pc:spChg chg="add mod topLvl">
          <ac:chgData name="Ye Xingpei" userId="2d9d6a57bd5bad6e" providerId="LiveId" clId="{9C4FDC95-7357-4354-9648-21E6D711DDF5}" dt="2022-09-13T07:21:42.597" v="25126" actId="1076"/>
          <ac:spMkLst>
            <pc:docMk/>
            <pc:sldMk cId="3362945387" sldId="291"/>
            <ac:spMk id="15" creationId="{C2787C37-DE1B-E71B-D535-E53816BF97E0}"/>
          </ac:spMkLst>
        </pc:spChg>
        <pc:spChg chg="add del">
          <ac:chgData name="Ye Xingpei" userId="2d9d6a57bd5bad6e" providerId="LiveId" clId="{9C4FDC95-7357-4354-9648-21E6D711DDF5}" dt="2022-09-13T06:57:54.013" v="25054" actId="478"/>
          <ac:spMkLst>
            <pc:docMk/>
            <pc:sldMk cId="3362945387" sldId="291"/>
            <ac:spMk id="18" creationId="{214235E1-9426-A6A6-680C-E4C3AC5684B1}"/>
          </ac:spMkLst>
        </pc:spChg>
        <pc:spChg chg="add mod">
          <ac:chgData name="Ye Xingpei" userId="2d9d6a57bd5bad6e" providerId="LiveId" clId="{9C4FDC95-7357-4354-9648-21E6D711DDF5}" dt="2022-09-13T07:14:20.325" v="25113" actId="1076"/>
          <ac:spMkLst>
            <pc:docMk/>
            <pc:sldMk cId="3362945387" sldId="291"/>
            <ac:spMk id="20" creationId="{F8D87EB3-A1C6-3357-D3D6-6896B36BEB88}"/>
          </ac:spMkLst>
        </pc:spChg>
        <pc:spChg chg="mod">
          <ac:chgData name="Ye Xingpei" userId="2d9d6a57bd5bad6e" providerId="LiveId" clId="{9C4FDC95-7357-4354-9648-21E6D711DDF5}" dt="2022-09-14T12:17:15.085" v="26575" actId="1076"/>
          <ac:spMkLst>
            <pc:docMk/>
            <pc:sldMk cId="3362945387" sldId="291"/>
            <ac:spMk id="22" creationId="{94632FE5-C0B8-8777-2BA9-3525F61107D5}"/>
          </ac:spMkLst>
        </pc:spChg>
        <pc:spChg chg="add mod">
          <ac:chgData name="Ye Xingpei" userId="2d9d6a57bd5bad6e" providerId="LiveId" clId="{9C4FDC95-7357-4354-9648-21E6D711DDF5}" dt="2022-09-13T06:58:26.340" v="25070" actId="164"/>
          <ac:spMkLst>
            <pc:docMk/>
            <pc:sldMk cId="3362945387" sldId="291"/>
            <ac:spMk id="27" creationId="{4BAA0DE2-6E32-465F-C5A4-0BC621F897E9}"/>
          </ac:spMkLst>
        </pc:spChg>
        <pc:spChg chg="mod">
          <ac:chgData name="Ye Xingpei" userId="2d9d6a57bd5bad6e" providerId="LiveId" clId="{9C4FDC95-7357-4354-9648-21E6D711DDF5}" dt="2022-09-13T07:32:15.378" v="25202" actId="1076"/>
          <ac:spMkLst>
            <pc:docMk/>
            <pc:sldMk cId="3362945387" sldId="291"/>
            <ac:spMk id="29" creationId="{562104B4-A46B-553A-394C-2CC0C8EAECC9}"/>
          </ac:spMkLst>
        </pc:spChg>
        <pc:spChg chg="add mod">
          <ac:chgData name="Ye Xingpei" userId="2d9d6a57bd5bad6e" providerId="LiveId" clId="{9C4FDC95-7357-4354-9648-21E6D711DDF5}" dt="2022-09-13T06:58:26.340" v="25070" actId="164"/>
          <ac:spMkLst>
            <pc:docMk/>
            <pc:sldMk cId="3362945387" sldId="291"/>
            <ac:spMk id="30" creationId="{F97CDB83-A51B-C9D9-0046-71E4F99E1ED8}"/>
          </ac:spMkLst>
        </pc:spChg>
        <pc:spChg chg="add del mod">
          <ac:chgData name="Ye Xingpei" userId="2d9d6a57bd5bad6e" providerId="LiveId" clId="{9C4FDC95-7357-4354-9648-21E6D711DDF5}" dt="2022-09-13T07:13:34.292" v="25084" actId="478"/>
          <ac:spMkLst>
            <pc:docMk/>
            <pc:sldMk cId="3362945387" sldId="291"/>
            <ac:spMk id="38" creationId="{E9A40C61-738F-C1F1-5A11-FF59E34A5E97}"/>
          </ac:spMkLst>
        </pc:spChg>
        <pc:spChg chg="mod topLvl">
          <ac:chgData name="Ye Xingpei" userId="2d9d6a57bd5bad6e" providerId="LiveId" clId="{9C4FDC95-7357-4354-9648-21E6D711DDF5}" dt="2022-09-13T07:21:35.825" v="25124" actId="1036"/>
          <ac:spMkLst>
            <pc:docMk/>
            <pc:sldMk cId="3362945387" sldId="291"/>
            <ac:spMk id="40" creationId="{C51B0793-61BB-9319-C2AD-ED812A66ACC0}"/>
          </ac:spMkLst>
        </pc:spChg>
        <pc:spChg chg="mod">
          <ac:chgData name="Ye Xingpei" userId="2d9d6a57bd5bad6e" providerId="LiveId" clId="{9C4FDC95-7357-4354-9648-21E6D711DDF5}" dt="2022-09-13T07:24:17.123" v="25180" actId="1076"/>
          <ac:spMkLst>
            <pc:docMk/>
            <pc:sldMk cId="3362945387" sldId="291"/>
            <ac:spMk id="45" creationId="{27BA4E22-408B-28A7-4AED-83D475535A1C}"/>
          </ac:spMkLst>
        </pc:spChg>
        <pc:spChg chg="mod">
          <ac:chgData name="Ye Xingpei" userId="2d9d6a57bd5bad6e" providerId="LiveId" clId="{9C4FDC95-7357-4354-9648-21E6D711DDF5}" dt="2022-09-13T07:24:19.410" v="25181" actId="1076"/>
          <ac:spMkLst>
            <pc:docMk/>
            <pc:sldMk cId="3362945387" sldId="291"/>
            <ac:spMk id="47" creationId="{1FAF4105-ECE4-6608-63B7-AC9D3DF210A8}"/>
          </ac:spMkLst>
        </pc:spChg>
        <pc:spChg chg="del mod topLvl">
          <ac:chgData name="Ye Xingpei" userId="2d9d6a57bd5bad6e" providerId="LiveId" clId="{9C4FDC95-7357-4354-9648-21E6D711DDF5}" dt="2022-09-13T07:23:19.480" v="25146" actId="478"/>
          <ac:spMkLst>
            <pc:docMk/>
            <pc:sldMk cId="3362945387" sldId="291"/>
            <ac:spMk id="50" creationId="{2C15CFD2-9CD9-DF8B-7C7F-812918F01711}"/>
          </ac:spMkLst>
        </pc:spChg>
        <pc:spChg chg="del mod">
          <ac:chgData name="Ye Xingpei" userId="2d9d6a57bd5bad6e" providerId="LiveId" clId="{9C4FDC95-7357-4354-9648-21E6D711DDF5}" dt="2022-09-13T07:23:17.856" v="25145" actId="478"/>
          <ac:spMkLst>
            <pc:docMk/>
            <pc:sldMk cId="3362945387" sldId="291"/>
            <ac:spMk id="52" creationId="{02BE332B-4973-A794-1D2A-BF447332F9FA}"/>
          </ac:spMkLst>
        </pc:spChg>
        <pc:spChg chg="add del mod">
          <ac:chgData name="Ye Xingpei" userId="2d9d6a57bd5bad6e" providerId="LiveId" clId="{9C4FDC95-7357-4354-9648-21E6D711DDF5}" dt="2022-09-13T07:32:07.514" v="25199"/>
          <ac:spMkLst>
            <pc:docMk/>
            <pc:sldMk cId="3362945387" sldId="291"/>
            <ac:spMk id="55" creationId="{BE8BE712-DF22-6581-7C6A-6F7B6F8B92EF}"/>
          </ac:spMkLst>
        </pc:spChg>
        <pc:spChg chg="mod topLvl">
          <ac:chgData name="Ye Xingpei" userId="2d9d6a57bd5bad6e" providerId="LiveId" clId="{9C4FDC95-7357-4354-9648-21E6D711DDF5}" dt="2022-09-14T12:17:15.085" v="26575" actId="1076"/>
          <ac:spMkLst>
            <pc:docMk/>
            <pc:sldMk cId="3362945387" sldId="291"/>
            <ac:spMk id="56" creationId="{29FE1466-A2C0-BB23-7C27-114AEDD984C4}"/>
          </ac:spMkLst>
        </pc:spChg>
        <pc:spChg chg="add mod">
          <ac:chgData name="Ye Xingpei" userId="2d9d6a57bd5bad6e" providerId="LiveId" clId="{9C4FDC95-7357-4354-9648-21E6D711DDF5}" dt="2022-09-13T07:32:33.123" v="25207"/>
          <ac:spMkLst>
            <pc:docMk/>
            <pc:sldMk cId="3362945387" sldId="291"/>
            <ac:spMk id="58" creationId="{4A10AD8E-AA61-F7EF-BB58-F30C12603CB4}"/>
          </ac:spMkLst>
        </pc:spChg>
        <pc:spChg chg="del">
          <ac:chgData name="Ye Xingpei" userId="2d9d6a57bd5bad6e" providerId="LiveId" clId="{9C4FDC95-7357-4354-9648-21E6D711DDF5}" dt="2022-09-13T06:35:22.871" v="24878" actId="478"/>
          <ac:spMkLst>
            <pc:docMk/>
            <pc:sldMk cId="3362945387" sldId="291"/>
            <ac:spMk id="63" creationId="{01346297-EC6C-CFBD-34D7-9BD709D6A367}"/>
          </ac:spMkLst>
        </pc:spChg>
        <pc:spChg chg="mod">
          <ac:chgData name="Ye Xingpei" userId="2d9d6a57bd5bad6e" providerId="LiveId" clId="{9C4FDC95-7357-4354-9648-21E6D711DDF5}" dt="2022-09-13T07:24:31.147" v="25184" actId="1076"/>
          <ac:spMkLst>
            <pc:docMk/>
            <pc:sldMk cId="3362945387" sldId="291"/>
            <ac:spMk id="1030" creationId="{A5E808A8-0334-FE3F-3044-D52FCB066A6E}"/>
          </ac:spMkLst>
        </pc:spChg>
        <pc:spChg chg="del">
          <ac:chgData name="Ye Xingpei" userId="2d9d6a57bd5bad6e" providerId="LiveId" clId="{9C4FDC95-7357-4354-9648-21E6D711DDF5}" dt="2022-09-13T06:35:20.806" v="24876" actId="478"/>
          <ac:spMkLst>
            <pc:docMk/>
            <pc:sldMk cId="3362945387" sldId="291"/>
            <ac:spMk id="1033" creationId="{5F1AA38E-4ECA-8891-A8ED-7636FAFFF350}"/>
          </ac:spMkLst>
        </pc:spChg>
        <pc:grpChg chg="add mod">
          <ac:chgData name="Ye Xingpei" userId="2d9d6a57bd5bad6e" providerId="LiveId" clId="{9C4FDC95-7357-4354-9648-21E6D711DDF5}" dt="2022-09-13T07:12:52.777" v="25074" actId="1076"/>
          <ac:grpSpMkLst>
            <pc:docMk/>
            <pc:sldMk cId="3362945387" sldId="291"/>
            <ac:grpSpMk id="8" creationId="{F812A09F-8B4E-79C1-4BCF-E25C3708439D}"/>
          </ac:grpSpMkLst>
        </pc:grpChg>
        <pc:grpChg chg="add del mod">
          <ac:chgData name="Ye Xingpei" userId="2d9d6a57bd5bad6e" providerId="LiveId" clId="{9C4FDC95-7357-4354-9648-21E6D711DDF5}" dt="2022-09-14T12:17:15.650" v="26576" actId="478"/>
          <ac:grpSpMkLst>
            <pc:docMk/>
            <pc:sldMk cId="3362945387" sldId="291"/>
            <ac:grpSpMk id="9" creationId="{DA866418-5D44-E67B-CF19-970BCF405382}"/>
          </ac:grpSpMkLst>
        </pc:grpChg>
        <pc:grpChg chg="add mod">
          <ac:chgData name="Ye Xingpei" userId="2d9d6a57bd5bad6e" providerId="LiveId" clId="{9C4FDC95-7357-4354-9648-21E6D711DDF5}" dt="2022-09-14T12:17:15.085" v="26575" actId="1076"/>
          <ac:grpSpMkLst>
            <pc:docMk/>
            <pc:sldMk cId="3362945387" sldId="291"/>
            <ac:grpSpMk id="10" creationId="{AE8EC057-95C1-F6CC-5D5B-61C5B7082D62}"/>
          </ac:grpSpMkLst>
        </pc:grpChg>
        <pc:grpChg chg="add del mod">
          <ac:chgData name="Ye Xingpei" userId="2d9d6a57bd5bad6e" providerId="LiveId" clId="{9C4FDC95-7357-4354-9648-21E6D711DDF5}" dt="2022-09-13T06:57:21.009" v="25043" actId="165"/>
          <ac:grpSpMkLst>
            <pc:docMk/>
            <pc:sldMk cId="3362945387" sldId="291"/>
            <ac:grpSpMk id="16" creationId="{2F700EEC-03B4-E7A3-960E-7EFF7C7CA7AA}"/>
          </ac:grpSpMkLst>
        </pc:grpChg>
        <pc:grpChg chg="mod topLvl">
          <ac:chgData name="Ye Xingpei" userId="2d9d6a57bd5bad6e" providerId="LiveId" clId="{9C4FDC95-7357-4354-9648-21E6D711DDF5}" dt="2022-09-14T12:17:15.085" v="26575" actId="1076"/>
          <ac:grpSpMkLst>
            <pc:docMk/>
            <pc:sldMk cId="3362945387" sldId="291"/>
            <ac:grpSpMk id="24" creationId="{2E793A0C-A85B-BEE1-F258-4CF4F4B4B5ED}"/>
          </ac:grpSpMkLst>
        </pc:grpChg>
        <pc:grpChg chg="add mod ord">
          <ac:chgData name="Ye Xingpei" userId="2d9d6a57bd5bad6e" providerId="LiveId" clId="{9C4FDC95-7357-4354-9648-21E6D711DDF5}" dt="2022-09-13T06:58:26.340" v="25070" actId="164"/>
          <ac:grpSpMkLst>
            <pc:docMk/>
            <pc:sldMk cId="3362945387" sldId="291"/>
            <ac:grpSpMk id="25" creationId="{0C1C9F54-F328-EDA5-954D-2B6A30F5A6B4}"/>
          </ac:grpSpMkLst>
        </pc:grpChg>
        <pc:grpChg chg="add mod ord">
          <ac:chgData name="Ye Xingpei" userId="2d9d6a57bd5bad6e" providerId="LiveId" clId="{9C4FDC95-7357-4354-9648-21E6D711DDF5}" dt="2022-09-13T07:14:25.535" v="25114" actId="164"/>
          <ac:grpSpMkLst>
            <pc:docMk/>
            <pc:sldMk cId="3362945387" sldId="291"/>
            <ac:grpSpMk id="32" creationId="{44B2F93B-9CF9-8088-E3B7-B306130BE02C}"/>
          </ac:grpSpMkLst>
        </pc:grpChg>
        <pc:grpChg chg="mod topLvl">
          <ac:chgData name="Ye Xingpei" userId="2d9d6a57bd5bad6e" providerId="LiveId" clId="{9C4FDC95-7357-4354-9648-21E6D711DDF5}" dt="2022-09-13T07:12:52.777" v="25074" actId="1076"/>
          <ac:grpSpMkLst>
            <pc:docMk/>
            <pc:sldMk cId="3362945387" sldId="291"/>
            <ac:grpSpMk id="35" creationId="{D4DB894D-07A2-A652-6900-C60A1161A66B}"/>
          </ac:grpSpMkLst>
        </pc:grpChg>
        <pc:grpChg chg="del mod topLvl">
          <ac:chgData name="Ye Xingpei" userId="2d9d6a57bd5bad6e" providerId="LiveId" clId="{9C4FDC95-7357-4354-9648-21E6D711DDF5}" dt="2022-09-13T06:45:22.646" v="24927" actId="165"/>
          <ac:grpSpMkLst>
            <pc:docMk/>
            <pc:sldMk cId="3362945387" sldId="291"/>
            <ac:grpSpMk id="37" creationId="{E971B947-343E-F51E-D3F2-C2D6E5EA3177}"/>
          </ac:grpSpMkLst>
        </pc:grpChg>
        <pc:grpChg chg="add mod">
          <ac:chgData name="Ye Xingpei" userId="2d9d6a57bd5bad6e" providerId="LiveId" clId="{9C4FDC95-7357-4354-9648-21E6D711DDF5}" dt="2022-09-14T12:17:13.485" v="26574" actId="1076"/>
          <ac:grpSpMkLst>
            <pc:docMk/>
            <pc:sldMk cId="3362945387" sldId="291"/>
            <ac:grpSpMk id="39" creationId="{1BDB9641-6998-8592-4C15-83D40107E308}"/>
          </ac:grpSpMkLst>
        </pc:grpChg>
        <pc:grpChg chg="add mod">
          <ac:chgData name="Ye Xingpei" userId="2d9d6a57bd5bad6e" providerId="LiveId" clId="{9C4FDC95-7357-4354-9648-21E6D711DDF5}" dt="2022-09-13T07:24:07.291" v="25176" actId="164"/>
          <ac:grpSpMkLst>
            <pc:docMk/>
            <pc:sldMk cId="3362945387" sldId="291"/>
            <ac:grpSpMk id="43" creationId="{3501B5DB-160E-180B-7BFE-4559F63F99B8}"/>
          </ac:grpSpMkLst>
        </pc:grpChg>
        <pc:grpChg chg="mod">
          <ac:chgData name="Ye Xingpei" userId="2d9d6a57bd5bad6e" providerId="LiveId" clId="{9C4FDC95-7357-4354-9648-21E6D711DDF5}" dt="2022-09-13T07:23:10.626" v="25142"/>
          <ac:grpSpMkLst>
            <pc:docMk/>
            <pc:sldMk cId="3362945387" sldId="291"/>
            <ac:grpSpMk id="44" creationId="{57C012D7-8D39-7D93-466C-EDCD87A697ED}"/>
          </ac:grpSpMkLst>
        </pc:grpChg>
        <pc:grpChg chg="add del mod">
          <ac:chgData name="Ye Xingpei" userId="2d9d6a57bd5bad6e" providerId="LiveId" clId="{9C4FDC95-7357-4354-9648-21E6D711DDF5}" dt="2022-09-13T07:23:19.480" v="25146" actId="478"/>
          <ac:grpSpMkLst>
            <pc:docMk/>
            <pc:sldMk cId="3362945387" sldId="291"/>
            <ac:grpSpMk id="48" creationId="{CF2497B7-B02E-3186-3C15-B108F518F98B}"/>
          </ac:grpSpMkLst>
        </pc:grpChg>
        <pc:grpChg chg="del mod">
          <ac:chgData name="Ye Xingpei" userId="2d9d6a57bd5bad6e" providerId="LiveId" clId="{9C4FDC95-7357-4354-9648-21E6D711DDF5}" dt="2022-09-13T07:23:17.856" v="25145" actId="478"/>
          <ac:grpSpMkLst>
            <pc:docMk/>
            <pc:sldMk cId="3362945387" sldId="291"/>
            <ac:grpSpMk id="49" creationId="{C51E3049-8986-5BE3-6026-164A1FE7D616}"/>
          </ac:grpSpMkLst>
        </pc:grpChg>
        <pc:grpChg chg="del mod topLvl">
          <ac:chgData name="Ye Xingpei" userId="2d9d6a57bd5bad6e" providerId="LiveId" clId="{9C4FDC95-7357-4354-9648-21E6D711DDF5}" dt="2022-09-13T06:45:20.076" v="24926" actId="165"/>
          <ac:grpSpMkLst>
            <pc:docMk/>
            <pc:sldMk cId="3362945387" sldId="291"/>
            <ac:grpSpMk id="53" creationId="{270CA26B-4B56-E59F-76F7-86BD84723D51}"/>
          </ac:grpSpMkLst>
        </pc:grpChg>
        <pc:grpChg chg="add mod">
          <ac:chgData name="Ye Xingpei" userId="2d9d6a57bd5bad6e" providerId="LiveId" clId="{9C4FDC95-7357-4354-9648-21E6D711DDF5}" dt="2022-09-13T07:32:09.460" v="25200" actId="1076"/>
          <ac:grpSpMkLst>
            <pc:docMk/>
            <pc:sldMk cId="3362945387" sldId="291"/>
            <ac:grpSpMk id="54" creationId="{1A1C7579-458D-C492-1B78-4FCB04AF6B71}"/>
          </ac:grpSpMkLst>
        </pc:grpChg>
        <pc:grpChg chg="del">
          <ac:chgData name="Ye Xingpei" userId="2d9d6a57bd5bad6e" providerId="LiveId" clId="{9C4FDC95-7357-4354-9648-21E6D711DDF5}" dt="2022-09-13T06:45:17.137" v="24925" actId="165"/>
          <ac:grpSpMkLst>
            <pc:docMk/>
            <pc:sldMk cId="3362945387" sldId="291"/>
            <ac:grpSpMk id="57" creationId="{7627A214-1C7F-CC20-09AB-A41844D8EFE7}"/>
          </ac:grpSpMkLst>
        </pc:grpChg>
        <pc:grpChg chg="del">
          <ac:chgData name="Ye Xingpei" userId="2d9d6a57bd5bad6e" providerId="LiveId" clId="{9C4FDC95-7357-4354-9648-21E6D711DDF5}" dt="2022-09-13T06:35:22.215" v="24877" actId="478"/>
          <ac:grpSpMkLst>
            <pc:docMk/>
            <pc:sldMk cId="3362945387" sldId="291"/>
            <ac:grpSpMk id="62" creationId="{107F643F-8C46-2650-D775-40BB64A94398}"/>
          </ac:grpSpMkLst>
        </pc:grpChg>
        <pc:picChg chg="add mod">
          <ac:chgData name="Ye Xingpei" userId="2d9d6a57bd5bad6e" providerId="LiveId" clId="{9C4FDC95-7357-4354-9648-21E6D711DDF5}" dt="2022-09-13T07:14:48.255" v="25119" actId="1076"/>
          <ac:picMkLst>
            <pc:docMk/>
            <pc:sldMk cId="3362945387" sldId="291"/>
            <ac:picMk id="5" creationId="{0E140BAB-2CED-B39A-39F5-E0FE4B55DBED}"/>
          </ac:picMkLst>
        </pc:picChg>
        <pc:picChg chg="add del mod">
          <ac:chgData name="Ye Xingpei" userId="2d9d6a57bd5bad6e" providerId="LiveId" clId="{9C4FDC95-7357-4354-9648-21E6D711DDF5}" dt="2022-09-13T07:14:56.469" v="25120" actId="478"/>
          <ac:picMkLst>
            <pc:docMk/>
            <pc:sldMk cId="3362945387" sldId="291"/>
            <ac:picMk id="7" creationId="{C69DC0BC-D8BA-7D3E-C801-D2B91B9FFF63}"/>
          </ac:picMkLst>
        </pc:picChg>
        <pc:picChg chg="add mod topLvl modCrop">
          <ac:chgData name="Ye Xingpei" userId="2d9d6a57bd5bad6e" providerId="LiveId" clId="{9C4FDC95-7357-4354-9648-21E6D711DDF5}" dt="2022-09-13T07:22:44.617" v="25138" actId="732"/>
          <ac:picMkLst>
            <pc:docMk/>
            <pc:sldMk cId="3362945387" sldId="291"/>
            <ac:picMk id="12" creationId="{CE06FE1E-7816-DD7A-8D47-B7B12AD367EC}"/>
          </ac:picMkLst>
        </pc:picChg>
        <pc:picChg chg="add mod modCrop">
          <ac:chgData name="Ye Xingpei" userId="2d9d6a57bd5bad6e" providerId="LiveId" clId="{9C4FDC95-7357-4354-9648-21E6D711DDF5}" dt="2022-09-13T06:57:32.149" v="25048" actId="164"/>
          <ac:picMkLst>
            <pc:docMk/>
            <pc:sldMk cId="3362945387" sldId="291"/>
            <ac:picMk id="23" creationId="{E934A8D2-97D3-8150-A521-AAEEE58BCF99}"/>
          </ac:picMkLst>
        </pc:picChg>
        <pc:picChg chg="mod modCrop">
          <ac:chgData name="Ye Xingpei" userId="2d9d6a57bd5bad6e" providerId="LiveId" clId="{9C4FDC95-7357-4354-9648-21E6D711DDF5}" dt="2022-09-13T07:21:34.113" v="25122" actId="1036"/>
          <ac:picMkLst>
            <pc:docMk/>
            <pc:sldMk cId="3362945387" sldId="291"/>
            <ac:picMk id="26" creationId="{2EB7228A-BBA1-9CB7-4EA4-C24F11600BCC}"/>
          </ac:picMkLst>
        </pc:picChg>
        <pc:picChg chg="add mod modCrop">
          <ac:chgData name="Ye Xingpei" userId="2d9d6a57bd5bad6e" providerId="LiveId" clId="{9C4FDC95-7357-4354-9648-21E6D711DDF5}" dt="2022-09-13T07:22:48.545" v="25139" actId="1076"/>
          <ac:picMkLst>
            <pc:docMk/>
            <pc:sldMk cId="3362945387" sldId="291"/>
            <ac:picMk id="42" creationId="{65F26673-C11B-3E74-6E85-2F2A5CFF0A20}"/>
          </ac:picMkLst>
        </pc:picChg>
        <pc:picChg chg="mod modCrop">
          <ac:chgData name="Ye Xingpei" userId="2d9d6a57bd5bad6e" providerId="LiveId" clId="{9C4FDC95-7357-4354-9648-21E6D711DDF5}" dt="2022-09-13T07:23:35.435" v="25149" actId="732"/>
          <ac:picMkLst>
            <pc:docMk/>
            <pc:sldMk cId="3362945387" sldId="291"/>
            <ac:picMk id="46" creationId="{AABAE829-C47A-DA28-AE6E-A7B448823390}"/>
          </ac:picMkLst>
        </pc:picChg>
        <pc:picChg chg="mod ord topLvl modCrop">
          <ac:chgData name="Ye Xingpei" userId="2d9d6a57bd5bad6e" providerId="LiveId" clId="{9C4FDC95-7357-4354-9648-21E6D711DDF5}" dt="2022-09-13T07:24:14.330" v="25179" actId="167"/>
          <ac:picMkLst>
            <pc:docMk/>
            <pc:sldMk cId="3362945387" sldId="291"/>
            <ac:picMk id="51" creationId="{89D89A7D-4EF6-B4A5-B093-6ECC53DD5715}"/>
          </ac:picMkLst>
        </pc:picChg>
        <pc:picChg chg="mod">
          <ac:chgData name="Ye Xingpei" userId="2d9d6a57bd5bad6e" providerId="LiveId" clId="{9C4FDC95-7357-4354-9648-21E6D711DDF5}" dt="2022-09-14T12:17:15.085" v="26575" actId="1076"/>
          <ac:picMkLst>
            <pc:docMk/>
            <pc:sldMk cId="3362945387" sldId="291"/>
            <ac:picMk id="1026" creationId="{6D3AC231-D2F2-6E82-5322-6450EE55F990}"/>
          </ac:picMkLst>
        </pc:picChg>
      </pc:sldChg>
      <pc:sldChg chg="new del">
        <pc:chgData name="Ye Xingpei" userId="2d9d6a57bd5bad6e" providerId="LiveId" clId="{9C4FDC95-7357-4354-9648-21E6D711DDF5}" dt="2022-09-13T07:12:31.121" v="25072" actId="47"/>
        <pc:sldMkLst>
          <pc:docMk/>
          <pc:sldMk cId="2524303893" sldId="292"/>
        </pc:sldMkLst>
      </pc:sldChg>
      <pc:sldChg chg="delSp add mod ord delAnim">
        <pc:chgData name="Ye Xingpei" userId="2d9d6a57bd5bad6e" providerId="LiveId" clId="{9C4FDC95-7357-4354-9648-21E6D711DDF5}" dt="2022-09-13T07:38:01.492" v="25209"/>
        <pc:sldMkLst>
          <pc:docMk/>
          <pc:sldMk cId="4274511933" sldId="292"/>
        </pc:sldMkLst>
        <pc:spChg chg="del">
          <ac:chgData name="Ye Xingpei" userId="2d9d6a57bd5bad6e" providerId="LiveId" clId="{9C4FDC95-7357-4354-9648-21E6D711DDF5}" dt="2022-09-13T07:23:07.604" v="25141" actId="478"/>
          <ac:spMkLst>
            <pc:docMk/>
            <pc:sldMk cId="4274511933" sldId="292"/>
            <ac:spMk id="1033" creationId="{5F1AA38E-4ECA-8891-A8ED-7636FAFFF350}"/>
          </ac:spMkLst>
        </pc:spChg>
      </pc:sldChg>
      <pc:sldChg chg="del">
        <pc:chgData name="Ye Xingpei" userId="2d9d6a57bd5bad6e" providerId="LiveId" clId="{9C4FDC95-7357-4354-9648-21E6D711DDF5}" dt="2022-09-14T06:54:40.625" v="25978" actId="47"/>
        <pc:sldMkLst>
          <pc:docMk/>
          <pc:sldMk cId="3083378026" sldId="293"/>
        </pc:sldMkLst>
      </pc:sldChg>
      <pc:sldChg chg="add ord">
        <pc:chgData name="Ye Xingpei" userId="2d9d6a57bd5bad6e" providerId="LiveId" clId="{9C4FDC95-7357-4354-9648-21E6D711DDF5}" dt="2022-09-14T11:06:24.994" v="26279"/>
        <pc:sldMkLst>
          <pc:docMk/>
          <pc:sldMk cId="3562663255" sldId="293"/>
        </pc:sldMkLst>
      </pc:sldChg>
      <pc:sldChg chg="delSp add del mod delAnim">
        <pc:chgData name="Ye Xingpei" userId="2d9d6a57bd5bad6e" providerId="LiveId" clId="{9C4FDC95-7357-4354-9648-21E6D711DDF5}" dt="2022-09-14T05:36:08.704" v="25922" actId="47"/>
        <pc:sldMkLst>
          <pc:docMk/>
          <pc:sldMk cId="1097068394" sldId="294"/>
        </pc:sldMkLst>
        <pc:spChg chg="del">
          <ac:chgData name="Ye Xingpei" userId="2d9d6a57bd5bad6e" providerId="LiveId" clId="{9C4FDC95-7357-4354-9648-21E6D711DDF5}" dt="2022-09-14T05:24:17.980" v="25921" actId="478"/>
          <ac:spMkLst>
            <pc:docMk/>
            <pc:sldMk cId="1097068394" sldId="294"/>
            <ac:spMk id="6" creationId="{72DB1944-449F-494D-2934-CA379CA5E7AD}"/>
          </ac:spMkLst>
        </pc:spChg>
      </pc:sldChg>
      <pc:sldChg chg="delSp modSp add del mod delAnim">
        <pc:chgData name="Ye Xingpei" userId="2d9d6a57bd5bad6e" providerId="LiveId" clId="{9C4FDC95-7357-4354-9648-21E6D711DDF5}" dt="2022-09-14T03:22:40.188" v="25919" actId="47"/>
        <pc:sldMkLst>
          <pc:docMk/>
          <pc:sldMk cId="1317133087" sldId="294"/>
        </pc:sldMkLst>
        <pc:spChg chg="del">
          <ac:chgData name="Ye Xingpei" userId="2d9d6a57bd5bad6e" providerId="LiveId" clId="{9C4FDC95-7357-4354-9648-21E6D711DDF5}" dt="2022-09-14T02:57:51.465" v="25911" actId="478"/>
          <ac:spMkLst>
            <pc:docMk/>
            <pc:sldMk cId="1317133087" sldId="294"/>
            <ac:spMk id="34" creationId="{45734E9D-98F8-6DBB-F488-DCE87B489A44}"/>
          </ac:spMkLst>
        </pc:spChg>
        <pc:spChg chg="mod">
          <ac:chgData name="Ye Xingpei" userId="2d9d6a57bd5bad6e" providerId="LiveId" clId="{9C4FDC95-7357-4354-9648-21E6D711DDF5}" dt="2022-09-14T03:19:19.211" v="25918" actId="207"/>
          <ac:spMkLst>
            <pc:docMk/>
            <pc:sldMk cId="1317133087" sldId="294"/>
            <ac:spMk id="44" creationId="{B8154BF3-FD6B-A3BA-9F7D-5CA85C8DC8E1}"/>
          </ac:spMkLst>
        </pc:spChg>
      </pc:sldChg>
      <pc:sldChg chg="addSp delSp modSp add del mod delAnim modAnim">
        <pc:chgData name="Ye Xingpei" userId="2d9d6a57bd5bad6e" providerId="LiveId" clId="{9C4FDC95-7357-4354-9648-21E6D711DDF5}" dt="2022-09-14T06:59:10.235" v="25989" actId="47"/>
        <pc:sldMkLst>
          <pc:docMk/>
          <pc:sldMk cId="1941807640" sldId="294"/>
        </pc:sldMkLst>
        <pc:spChg chg="add mod">
          <ac:chgData name="Ye Xingpei" userId="2d9d6a57bd5bad6e" providerId="LiveId" clId="{9C4FDC95-7357-4354-9648-21E6D711DDF5}" dt="2022-09-14T06:10:58.294" v="25977" actId="164"/>
          <ac:spMkLst>
            <pc:docMk/>
            <pc:sldMk cId="1941807640" sldId="294"/>
            <ac:spMk id="6" creationId="{8200D988-74B8-4BAD-918A-309DB925A65E}"/>
          </ac:spMkLst>
        </pc:spChg>
        <pc:spChg chg="add mod">
          <ac:chgData name="Ye Xingpei" userId="2d9d6a57bd5bad6e" providerId="LiveId" clId="{9C4FDC95-7357-4354-9648-21E6D711DDF5}" dt="2022-09-14T06:10:53.293" v="25976" actId="164"/>
          <ac:spMkLst>
            <pc:docMk/>
            <pc:sldMk cId="1941807640" sldId="294"/>
            <ac:spMk id="11" creationId="{B90499DA-B4BA-3292-E0D7-3E6F569928FA}"/>
          </ac:spMkLst>
        </pc:spChg>
        <pc:spChg chg="mod">
          <ac:chgData name="Ye Xingpei" userId="2d9d6a57bd5bad6e" providerId="LiveId" clId="{9C4FDC95-7357-4354-9648-21E6D711DDF5}" dt="2022-09-14T06:54:53.634" v="25986" actId="20577"/>
          <ac:spMkLst>
            <pc:docMk/>
            <pc:sldMk cId="1941807640" sldId="294"/>
            <ac:spMk id="14" creationId="{ACBF17D9-036F-EC5E-382C-F89069706D9A}"/>
          </ac:spMkLst>
        </pc:spChg>
        <pc:spChg chg="mod">
          <ac:chgData name="Ye Xingpei" userId="2d9d6a57bd5bad6e" providerId="LiveId" clId="{9C4FDC95-7357-4354-9648-21E6D711DDF5}" dt="2022-09-14T05:48:07.671" v="25937" actId="1076"/>
          <ac:spMkLst>
            <pc:docMk/>
            <pc:sldMk cId="1941807640" sldId="294"/>
            <ac:spMk id="15" creationId="{C2787C37-DE1B-E71B-D535-E53816BF97E0}"/>
          </ac:spMkLst>
        </pc:spChg>
        <pc:spChg chg="add mod">
          <ac:chgData name="Ye Xingpei" userId="2d9d6a57bd5bad6e" providerId="LiveId" clId="{9C4FDC95-7357-4354-9648-21E6D711DDF5}" dt="2022-09-14T06:10:53.293" v="25976" actId="164"/>
          <ac:spMkLst>
            <pc:docMk/>
            <pc:sldMk cId="1941807640" sldId="294"/>
            <ac:spMk id="16" creationId="{6EB9E5C5-B09D-B7A9-E079-662B1200E66D}"/>
          </ac:spMkLst>
        </pc:spChg>
        <pc:spChg chg="mod">
          <ac:chgData name="Ye Xingpei" userId="2d9d6a57bd5bad6e" providerId="LiveId" clId="{9C4FDC95-7357-4354-9648-21E6D711DDF5}" dt="2022-09-14T05:48:07.671" v="25937" actId="1076"/>
          <ac:spMkLst>
            <pc:docMk/>
            <pc:sldMk cId="1941807640" sldId="294"/>
            <ac:spMk id="20" creationId="{F8D87EB3-A1C6-3357-D3D6-6896B36BEB88}"/>
          </ac:spMkLst>
        </pc:spChg>
        <pc:spChg chg="mod">
          <ac:chgData name="Ye Xingpei" userId="2d9d6a57bd5bad6e" providerId="LiveId" clId="{9C4FDC95-7357-4354-9648-21E6D711DDF5}" dt="2022-09-14T06:59:02.514" v="25988" actId="1076"/>
          <ac:spMkLst>
            <pc:docMk/>
            <pc:sldMk cId="1941807640" sldId="294"/>
            <ac:spMk id="22" creationId="{94632FE5-C0B8-8777-2BA9-3525F61107D5}"/>
          </ac:spMkLst>
        </pc:spChg>
        <pc:spChg chg="mod">
          <ac:chgData name="Ye Xingpei" userId="2d9d6a57bd5bad6e" providerId="LiveId" clId="{9C4FDC95-7357-4354-9648-21E6D711DDF5}" dt="2022-09-14T06:10:27.891" v="25966" actId="1076"/>
          <ac:spMkLst>
            <pc:docMk/>
            <pc:sldMk cId="1941807640" sldId="294"/>
            <ac:spMk id="27" creationId="{4BAA0DE2-6E32-465F-C5A4-0BC621F897E9}"/>
          </ac:spMkLst>
        </pc:spChg>
        <pc:spChg chg="mod">
          <ac:chgData name="Ye Xingpei" userId="2d9d6a57bd5bad6e" providerId="LiveId" clId="{9C4FDC95-7357-4354-9648-21E6D711DDF5}" dt="2022-09-14T06:10:21.564" v="25964" actId="1076"/>
          <ac:spMkLst>
            <pc:docMk/>
            <pc:sldMk cId="1941807640" sldId="294"/>
            <ac:spMk id="30" creationId="{F97CDB83-A51B-C9D9-0046-71E4F99E1ED8}"/>
          </ac:spMkLst>
        </pc:spChg>
        <pc:spChg chg="mod">
          <ac:chgData name="Ye Xingpei" userId="2d9d6a57bd5bad6e" providerId="LiveId" clId="{9C4FDC95-7357-4354-9648-21E6D711DDF5}" dt="2022-09-14T05:48:07.671" v="25937" actId="1076"/>
          <ac:spMkLst>
            <pc:docMk/>
            <pc:sldMk cId="1941807640" sldId="294"/>
            <ac:spMk id="56" creationId="{29FE1466-A2C0-BB23-7C27-114AEDD984C4}"/>
          </ac:spMkLst>
        </pc:spChg>
        <pc:spChg chg="del">
          <ac:chgData name="Ye Xingpei" userId="2d9d6a57bd5bad6e" providerId="LiveId" clId="{9C4FDC95-7357-4354-9648-21E6D711DDF5}" dt="2022-09-14T05:39:10.016" v="25924" actId="478"/>
          <ac:spMkLst>
            <pc:docMk/>
            <pc:sldMk cId="1941807640" sldId="294"/>
            <ac:spMk id="58" creationId="{4A10AD8E-AA61-F7EF-BB58-F30C12603CB4}"/>
          </ac:spMkLst>
        </pc:spChg>
        <pc:grpChg chg="add mod">
          <ac:chgData name="Ye Xingpei" userId="2d9d6a57bd5bad6e" providerId="LiveId" clId="{9C4FDC95-7357-4354-9648-21E6D711DDF5}" dt="2022-09-14T06:10:53.293" v="25976" actId="164"/>
          <ac:grpSpMkLst>
            <pc:docMk/>
            <pc:sldMk cId="1941807640" sldId="294"/>
            <ac:grpSpMk id="4" creationId="{30B44B14-F2B2-4443-E20D-A680BFDC9111}"/>
          </ac:grpSpMkLst>
        </pc:grpChg>
        <pc:grpChg chg="del">
          <ac:chgData name="Ye Xingpei" userId="2d9d6a57bd5bad6e" providerId="LiveId" clId="{9C4FDC95-7357-4354-9648-21E6D711DDF5}" dt="2022-09-14T05:47:24.562" v="25925" actId="478"/>
          <ac:grpSpMkLst>
            <pc:docMk/>
            <pc:sldMk cId="1941807640" sldId="294"/>
            <ac:grpSpMk id="9" creationId="{DA866418-5D44-E67B-CF19-970BCF405382}"/>
          </ac:grpSpMkLst>
        </pc:grpChg>
        <pc:grpChg chg="mod">
          <ac:chgData name="Ye Xingpei" userId="2d9d6a57bd5bad6e" providerId="LiveId" clId="{9C4FDC95-7357-4354-9648-21E6D711DDF5}" dt="2022-09-14T06:10:58.294" v="25977" actId="164"/>
          <ac:grpSpMkLst>
            <pc:docMk/>
            <pc:sldMk cId="1941807640" sldId="294"/>
            <ac:grpSpMk id="10" creationId="{AE8EC057-95C1-F6CC-5D5B-61C5B7082D62}"/>
          </ac:grpSpMkLst>
        </pc:grpChg>
        <pc:grpChg chg="add mod">
          <ac:chgData name="Ye Xingpei" userId="2d9d6a57bd5bad6e" providerId="LiveId" clId="{9C4FDC95-7357-4354-9648-21E6D711DDF5}" dt="2022-09-14T06:10:53.293" v="25976" actId="164"/>
          <ac:grpSpMkLst>
            <pc:docMk/>
            <pc:sldMk cId="1941807640" sldId="294"/>
            <ac:grpSpMk id="17" creationId="{B71B70F1-CC0A-4347-7BB6-2FB094DC5687}"/>
          </ac:grpSpMkLst>
        </pc:grpChg>
        <pc:grpChg chg="add mod">
          <ac:chgData name="Ye Xingpei" userId="2d9d6a57bd5bad6e" providerId="LiveId" clId="{9C4FDC95-7357-4354-9648-21E6D711DDF5}" dt="2022-09-14T06:10:58.294" v="25977" actId="164"/>
          <ac:grpSpMkLst>
            <pc:docMk/>
            <pc:sldMk cId="1941807640" sldId="294"/>
            <ac:grpSpMk id="18" creationId="{3C314E95-7213-3E56-E749-9407BB1CDFFC}"/>
          </ac:grpSpMkLst>
        </pc:grpChg>
        <pc:grpChg chg="mod">
          <ac:chgData name="Ye Xingpei" userId="2d9d6a57bd5bad6e" providerId="LiveId" clId="{9C4FDC95-7357-4354-9648-21E6D711DDF5}" dt="2022-09-14T05:48:07.671" v="25937" actId="1076"/>
          <ac:grpSpMkLst>
            <pc:docMk/>
            <pc:sldMk cId="1941807640" sldId="294"/>
            <ac:grpSpMk id="24" creationId="{2E793A0C-A85B-BEE1-F258-4CF4F4B4B5ED}"/>
          </ac:grpSpMkLst>
        </pc:grpChg>
        <pc:grpChg chg="mod">
          <ac:chgData name="Ye Xingpei" userId="2d9d6a57bd5bad6e" providerId="LiveId" clId="{9C4FDC95-7357-4354-9648-21E6D711DDF5}" dt="2022-09-14T05:48:07.671" v="25937" actId="1076"/>
          <ac:grpSpMkLst>
            <pc:docMk/>
            <pc:sldMk cId="1941807640" sldId="294"/>
            <ac:grpSpMk id="25" creationId="{0C1C9F54-F328-EDA5-954D-2B6A30F5A6B4}"/>
          </ac:grpSpMkLst>
        </pc:grpChg>
        <pc:grpChg chg="mod">
          <ac:chgData name="Ye Xingpei" userId="2d9d6a57bd5bad6e" providerId="LiveId" clId="{9C4FDC95-7357-4354-9648-21E6D711DDF5}" dt="2022-09-14T05:48:07.671" v="25937" actId="1076"/>
          <ac:grpSpMkLst>
            <pc:docMk/>
            <pc:sldMk cId="1941807640" sldId="294"/>
            <ac:grpSpMk id="32" creationId="{44B2F93B-9CF9-8088-E3B7-B306130BE02C}"/>
          </ac:grpSpMkLst>
        </pc:grpChg>
        <pc:grpChg chg="mod">
          <ac:chgData name="Ye Xingpei" userId="2d9d6a57bd5bad6e" providerId="LiveId" clId="{9C4FDC95-7357-4354-9648-21E6D711DDF5}" dt="2022-09-14T05:48:07.671" v="25937" actId="1076"/>
          <ac:grpSpMkLst>
            <pc:docMk/>
            <pc:sldMk cId="1941807640" sldId="294"/>
            <ac:grpSpMk id="39" creationId="{1BDB9641-6998-8592-4C15-83D40107E308}"/>
          </ac:grpSpMkLst>
        </pc:grpChg>
        <pc:picChg chg="mod">
          <ac:chgData name="Ye Xingpei" userId="2d9d6a57bd5bad6e" providerId="LiveId" clId="{9C4FDC95-7357-4354-9648-21E6D711DDF5}" dt="2022-09-14T05:48:07.671" v="25937" actId="1076"/>
          <ac:picMkLst>
            <pc:docMk/>
            <pc:sldMk cId="1941807640" sldId="294"/>
            <ac:picMk id="12" creationId="{CE06FE1E-7816-DD7A-8D47-B7B12AD367EC}"/>
          </ac:picMkLst>
        </pc:picChg>
        <pc:picChg chg="mod">
          <ac:chgData name="Ye Xingpei" userId="2d9d6a57bd5bad6e" providerId="LiveId" clId="{9C4FDC95-7357-4354-9648-21E6D711DDF5}" dt="2022-09-14T05:48:07.671" v="25937" actId="1076"/>
          <ac:picMkLst>
            <pc:docMk/>
            <pc:sldMk cId="1941807640" sldId="294"/>
            <ac:picMk id="23" creationId="{E934A8D2-97D3-8150-A521-AAEEE58BCF99}"/>
          </ac:picMkLst>
        </pc:picChg>
        <pc:picChg chg="mod">
          <ac:chgData name="Ye Xingpei" userId="2d9d6a57bd5bad6e" providerId="LiveId" clId="{9C4FDC95-7357-4354-9648-21E6D711DDF5}" dt="2022-09-14T05:48:07.671" v="25937" actId="1076"/>
          <ac:picMkLst>
            <pc:docMk/>
            <pc:sldMk cId="1941807640" sldId="294"/>
            <ac:picMk id="42" creationId="{65F26673-C11B-3E74-6E85-2F2A5CFF0A20}"/>
          </ac:picMkLst>
        </pc:picChg>
        <pc:picChg chg="mod">
          <ac:chgData name="Ye Xingpei" userId="2d9d6a57bd5bad6e" providerId="LiveId" clId="{9C4FDC95-7357-4354-9648-21E6D711DDF5}" dt="2022-09-14T05:48:07.671" v="25937" actId="1076"/>
          <ac:picMkLst>
            <pc:docMk/>
            <pc:sldMk cId="1941807640" sldId="294"/>
            <ac:picMk id="1026" creationId="{6D3AC231-D2F2-6E82-5322-6450EE55F990}"/>
          </ac:picMkLst>
        </pc:picChg>
      </pc:sldChg>
      <pc:sldChg chg="addSp delSp modSp add mod delAnim modAnim">
        <pc:chgData name="Ye Xingpei" userId="2d9d6a57bd5bad6e" providerId="LiveId" clId="{9C4FDC95-7357-4354-9648-21E6D711DDF5}" dt="2022-09-14T13:11:38.608" v="26812" actId="166"/>
        <pc:sldMkLst>
          <pc:docMk/>
          <pc:sldMk cId="3031808287" sldId="294"/>
        </pc:sldMkLst>
        <pc:spChg chg="mod">
          <ac:chgData name="Ye Xingpei" userId="2d9d6a57bd5bad6e" providerId="LiveId" clId="{9C4FDC95-7357-4354-9648-21E6D711DDF5}" dt="2022-09-14T13:01:41.048" v="26711" actId="20577"/>
          <ac:spMkLst>
            <pc:docMk/>
            <pc:sldMk cId="3031808287" sldId="294"/>
            <ac:spMk id="2" creationId="{561AC04E-19AB-4E26-A4EB-985EB1CA05CC}"/>
          </ac:spMkLst>
        </pc:spChg>
        <pc:spChg chg="add mod ord">
          <ac:chgData name="Ye Xingpei" userId="2d9d6a57bd5bad6e" providerId="LiveId" clId="{9C4FDC95-7357-4354-9648-21E6D711DDF5}" dt="2022-09-14T13:11:38.608" v="26812" actId="166"/>
          <ac:spMkLst>
            <pc:docMk/>
            <pc:sldMk cId="3031808287" sldId="294"/>
            <ac:spMk id="7" creationId="{9BB10329-2559-2A85-1557-55C5184A1D8B}"/>
          </ac:spMkLst>
        </pc:spChg>
        <pc:spChg chg="mod">
          <ac:chgData name="Ye Xingpei" userId="2d9d6a57bd5bad6e" providerId="LiveId" clId="{9C4FDC95-7357-4354-9648-21E6D711DDF5}" dt="2022-09-14T12:19:38.730" v="26626" actId="1037"/>
          <ac:spMkLst>
            <pc:docMk/>
            <pc:sldMk cId="3031808287" sldId="294"/>
            <ac:spMk id="14" creationId="{ACBF17D9-036F-EC5E-382C-F89069706D9A}"/>
          </ac:spMkLst>
        </pc:spChg>
        <pc:spChg chg="mod">
          <ac:chgData name="Ye Xingpei" userId="2d9d6a57bd5bad6e" providerId="LiveId" clId="{9C4FDC95-7357-4354-9648-21E6D711DDF5}" dt="2022-09-14T12:18:15.870" v="26602" actId="1037"/>
          <ac:spMkLst>
            <pc:docMk/>
            <pc:sldMk cId="3031808287" sldId="294"/>
            <ac:spMk id="15" creationId="{C2787C37-DE1B-E71B-D535-E53816BF97E0}"/>
          </ac:spMkLst>
        </pc:spChg>
        <pc:spChg chg="mod ord">
          <ac:chgData name="Ye Xingpei" userId="2d9d6a57bd5bad6e" providerId="LiveId" clId="{9C4FDC95-7357-4354-9648-21E6D711DDF5}" dt="2022-09-14T12:18:15.870" v="26602" actId="1037"/>
          <ac:spMkLst>
            <pc:docMk/>
            <pc:sldMk cId="3031808287" sldId="294"/>
            <ac:spMk id="20" creationId="{F8D87EB3-A1C6-3357-D3D6-6896B36BEB88}"/>
          </ac:spMkLst>
        </pc:spChg>
        <pc:spChg chg="mod">
          <ac:chgData name="Ye Xingpei" userId="2d9d6a57bd5bad6e" providerId="LiveId" clId="{9C4FDC95-7357-4354-9648-21E6D711DDF5}" dt="2022-09-14T12:19:38.730" v="26626" actId="1037"/>
          <ac:spMkLst>
            <pc:docMk/>
            <pc:sldMk cId="3031808287" sldId="294"/>
            <ac:spMk id="22" creationId="{94632FE5-C0B8-8777-2BA9-3525F61107D5}"/>
          </ac:spMkLst>
        </pc:spChg>
        <pc:spChg chg="mod">
          <ac:chgData name="Ye Xingpei" userId="2d9d6a57bd5bad6e" providerId="LiveId" clId="{9C4FDC95-7357-4354-9648-21E6D711DDF5}" dt="2022-09-14T12:18:15.870" v="26602" actId="1037"/>
          <ac:spMkLst>
            <pc:docMk/>
            <pc:sldMk cId="3031808287" sldId="294"/>
            <ac:spMk id="27" creationId="{4BAA0DE2-6E32-465F-C5A4-0BC621F897E9}"/>
          </ac:spMkLst>
        </pc:spChg>
        <pc:spChg chg="mod">
          <ac:chgData name="Ye Xingpei" userId="2d9d6a57bd5bad6e" providerId="LiveId" clId="{9C4FDC95-7357-4354-9648-21E6D711DDF5}" dt="2022-09-14T12:18:15.870" v="26602" actId="1037"/>
          <ac:spMkLst>
            <pc:docMk/>
            <pc:sldMk cId="3031808287" sldId="294"/>
            <ac:spMk id="30" creationId="{F97CDB83-A51B-C9D9-0046-71E4F99E1ED8}"/>
          </ac:spMkLst>
        </pc:spChg>
        <pc:spChg chg="mod">
          <ac:chgData name="Ye Xingpei" userId="2d9d6a57bd5bad6e" providerId="LiveId" clId="{9C4FDC95-7357-4354-9648-21E6D711DDF5}" dt="2022-09-14T13:11:34.781" v="26811" actId="1076"/>
          <ac:spMkLst>
            <pc:docMk/>
            <pc:sldMk cId="3031808287" sldId="294"/>
            <ac:spMk id="47" creationId="{1FAF4105-ECE4-6608-63B7-AC9D3DF210A8}"/>
          </ac:spMkLst>
        </pc:spChg>
        <pc:spChg chg="mod">
          <ac:chgData name="Ye Xingpei" userId="2d9d6a57bd5bad6e" providerId="LiveId" clId="{9C4FDC95-7357-4354-9648-21E6D711DDF5}" dt="2022-09-14T12:19:38.730" v="26626" actId="1037"/>
          <ac:spMkLst>
            <pc:docMk/>
            <pc:sldMk cId="3031808287" sldId="294"/>
            <ac:spMk id="56" creationId="{29FE1466-A2C0-BB23-7C27-114AEDD984C4}"/>
          </ac:spMkLst>
        </pc:spChg>
        <pc:spChg chg="del">
          <ac:chgData name="Ye Xingpei" userId="2d9d6a57bd5bad6e" providerId="LiveId" clId="{9C4FDC95-7357-4354-9648-21E6D711DDF5}" dt="2022-09-14T12:17:21.360" v="26578" actId="478"/>
          <ac:spMkLst>
            <pc:docMk/>
            <pc:sldMk cId="3031808287" sldId="294"/>
            <ac:spMk id="58" creationId="{4A10AD8E-AA61-F7EF-BB58-F30C12603CB4}"/>
          </ac:spMkLst>
        </pc:spChg>
        <pc:grpChg chg="add mod ord">
          <ac:chgData name="Ye Xingpei" userId="2d9d6a57bd5bad6e" providerId="LiveId" clId="{9C4FDC95-7357-4354-9648-21E6D711DDF5}" dt="2022-09-14T12:18:15.870" v="26602" actId="1037"/>
          <ac:grpSpMkLst>
            <pc:docMk/>
            <pc:sldMk cId="3031808287" sldId="294"/>
            <ac:grpSpMk id="4" creationId="{FB0777B6-22C3-3161-8A1D-F39BE7B43A89}"/>
          </ac:grpSpMkLst>
        </pc:grpChg>
        <pc:grpChg chg="add mod">
          <ac:chgData name="Ye Xingpei" userId="2d9d6a57bd5bad6e" providerId="LiveId" clId="{9C4FDC95-7357-4354-9648-21E6D711DDF5}" dt="2022-09-14T12:19:35.759" v="26617" actId="1037"/>
          <ac:grpSpMkLst>
            <pc:docMk/>
            <pc:sldMk cId="3031808287" sldId="294"/>
            <ac:grpSpMk id="6" creationId="{951FB321-ACC6-1B1A-A21D-D98DC6AE477C}"/>
          </ac:grpSpMkLst>
        </pc:grpChg>
        <pc:grpChg chg="del">
          <ac:chgData name="Ye Xingpei" userId="2d9d6a57bd5bad6e" providerId="LiveId" clId="{9C4FDC95-7357-4354-9648-21E6D711DDF5}" dt="2022-09-14T12:17:22.006" v="26579" actId="478"/>
          <ac:grpSpMkLst>
            <pc:docMk/>
            <pc:sldMk cId="3031808287" sldId="294"/>
            <ac:grpSpMk id="9" creationId="{DA866418-5D44-E67B-CF19-970BCF405382}"/>
          </ac:grpSpMkLst>
        </pc:grpChg>
        <pc:grpChg chg="mod">
          <ac:chgData name="Ye Xingpei" userId="2d9d6a57bd5bad6e" providerId="LiveId" clId="{9C4FDC95-7357-4354-9648-21E6D711DDF5}" dt="2022-09-14T12:19:38.730" v="26626" actId="1037"/>
          <ac:grpSpMkLst>
            <pc:docMk/>
            <pc:sldMk cId="3031808287" sldId="294"/>
            <ac:grpSpMk id="10" creationId="{AE8EC057-95C1-F6CC-5D5B-61C5B7082D62}"/>
          </ac:grpSpMkLst>
        </pc:grpChg>
        <pc:grpChg chg="mod">
          <ac:chgData name="Ye Xingpei" userId="2d9d6a57bd5bad6e" providerId="LiveId" clId="{9C4FDC95-7357-4354-9648-21E6D711DDF5}" dt="2022-09-14T12:19:38.730" v="26626" actId="1037"/>
          <ac:grpSpMkLst>
            <pc:docMk/>
            <pc:sldMk cId="3031808287" sldId="294"/>
            <ac:grpSpMk id="24" creationId="{2E793A0C-A85B-BEE1-F258-4CF4F4B4B5ED}"/>
          </ac:grpSpMkLst>
        </pc:grpChg>
        <pc:grpChg chg="mod">
          <ac:chgData name="Ye Xingpei" userId="2d9d6a57bd5bad6e" providerId="LiveId" clId="{9C4FDC95-7357-4354-9648-21E6D711DDF5}" dt="2022-09-14T12:18:15.870" v="26602" actId="1037"/>
          <ac:grpSpMkLst>
            <pc:docMk/>
            <pc:sldMk cId="3031808287" sldId="294"/>
            <ac:grpSpMk id="25" creationId="{0C1C9F54-F328-EDA5-954D-2B6A30F5A6B4}"/>
          </ac:grpSpMkLst>
        </pc:grpChg>
        <pc:grpChg chg="mod">
          <ac:chgData name="Ye Xingpei" userId="2d9d6a57bd5bad6e" providerId="LiveId" clId="{9C4FDC95-7357-4354-9648-21E6D711DDF5}" dt="2022-09-14T12:18:15.870" v="26602" actId="1037"/>
          <ac:grpSpMkLst>
            <pc:docMk/>
            <pc:sldMk cId="3031808287" sldId="294"/>
            <ac:grpSpMk id="32" creationId="{44B2F93B-9CF9-8088-E3B7-B306130BE02C}"/>
          </ac:grpSpMkLst>
        </pc:grpChg>
        <pc:grpChg chg="mod">
          <ac:chgData name="Ye Xingpei" userId="2d9d6a57bd5bad6e" providerId="LiveId" clId="{9C4FDC95-7357-4354-9648-21E6D711DDF5}" dt="2022-09-14T12:18:15.870" v="26602" actId="1037"/>
          <ac:grpSpMkLst>
            <pc:docMk/>
            <pc:sldMk cId="3031808287" sldId="294"/>
            <ac:grpSpMk id="39" creationId="{1BDB9641-6998-8592-4C15-83D40107E308}"/>
          </ac:grpSpMkLst>
        </pc:grpChg>
        <pc:picChg chg="mod">
          <ac:chgData name="Ye Xingpei" userId="2d9d6a57bd5bad6e" providerId="LiveId" clId="{9C4FDC95-7357-4354-9648-21E6D711DDF5}" dt="2022-09-14T12:18:15.870" v="26602" actId="1037"/>
          <ac:picMkLst>
            <pc:docMk/>
            <pc:sldMk cId="3031808287" sldId="294"/>
            <ac:picMk id="12" creationId="{CE06FE1E-7816-DD7A-8D47-B7B12AD367EC}"/>
          </ac:picMkLst>
        </pc:picChg>
        <pc:picChg chg="mod">
          <ac:chgData name="Ye Xingpei" userId="2d9d6a57bd5bad6e" providerId="LiveId" clId="{9C4FDC95-7357-4354-9648-21E6D711DDF5}" dt="2022-09-14T12:18:15.870" v="26602" actId="1037"/>
          <ac:picMkLst>
            <pc:docMk/>
            <pc:sldMk cId="3031808287" sldId="294"/>
            <ac:picMk id="23" creationId="{E934A8D2-97D3-8150-A521-AAEEE58BCF99}"/>
          </ac:picMkLst>
        </pc:picChg>
        <pc:picChg chg="mod">
          <ac:chgData name="Ye Xingpei" userId="2d9d6a57bd5bad6e" providerId="LiveId" clId="{9C4FDC95-7357-4354-9648-21E6D711DDF5}" dt="2022-09-14T12:18:15.870" v="26602" actId="1037"/>
          <ac:picMkLst>
            <pc:docMk/>
            <pc:sldMk cId="3031808287" sldId="294"/>
            <ac:picMk id="42" creationId="{65F26673-C11B-3E74-6E85-2F2A5CFF0A20}"/>
          </ac:picMkLst>
        </pc:picChg>
        <pc:picChg chg="mod">
          <ac:chgData name="Ye Xingpei" userId="2d9d6a57bd5bad6e" providerId="LiveId" clId="{9C4FDC95-7357-4354-9648-21E6D711DDF5}" dt="2022-09-14T12:19:38.730" v="26626" actId="1037"/>
          <ac:picMkLst>
            <pc:docMk/>
            <pc:sldMk cId="3031808287" sldId="294"/>
            <ac:picMk id="1026" creationId="{6D3AC231-D2F2-6E82-5322-6450EE55F990}"/>
          </ac:picMkLst>
        </pc:picChg>
      </pc:sldChg>
      <pc:sldChg chg="add del">
        <pc:chgData name="Ye Xingpei" userId="2d9d6a57bd5bad6e" providerId="LiveId" clId="{9C4FDC95-7357-4354-9648-21E6D711DDF5}" dt="2022-09-07T00:57:56.506" v="1" actId="47"/>
        <pc:sldMkLst>
          <pc:docMk/>
          <pc:sldMk cId="276584123" sldId="305"/>
        </pc:sldMkLst>
      </pc:sldChg>
      <pc:sldMasterChg chg="delSldLayout modSldLayout">
        <pc:chgData name="Ye Xingpei" userId="2d9d6a57bd5bad6e" providerId="LiveId" clId="{9C4FDC95-7357-4354-9648-21E6D711DDF5}" dt="2022-09-07T10:50:47.260" v="6173" actId="113"/>
        <pc:sldMasterMkLst>
          <pc:docMk/>
          <pc:sldMasterMk cId="284735444" sldId="2147483648"/>
        </pc:sldMasterMkLst>
        <pc:sldLayoutChg chg="modSp mod">
          <pc:chgData name="Ye Xingpei" userId="2d9d6a57bd5bad6e" providerId="LiveId" clId="{9C4FDC95-7357-4354-9648-21E6D711DDF5}" dt="2022-09-07T01:00:24.365" v="17" actId="207"/>
          <pc:sldLayoutMkLst>
            <pc:docMk/>
            <pc:sldMasterMk cId="284735444" sldId="2147483648"/>
            <pc:sldLayoutMk cId="1806605965" sldId="2147483649"/>
          </pc:sldLayoutMkLst>
          <pc:spChg chg="mod">
            <ac:chgData name="Ye Xingpei" userId="2d9d6a57bd5bad6e" providerId="LiveId" clId="{9C4FDC95-7357-4354-9648-21E6D711DDF5}" dt="2022-09-07T01:00:24.365" v="17" actId="207"/>
            <ac:spMkLst>
              <pc:docMk/>
              <pc:sldMasterMk cId="284735444" sldId="2147483648"/>
              <pc:sldLayoutMk cId="1806605965" sldId="2147483649"/>
              <ac:spMk id="2" creationId="{F68CF709-9A29-4D25-9082-4748DC7F35C5}"/>
            </ac:spMkLst>
          </pc:spChg>
          <pc:picChg chg="mod">
            <ac:chgData name="Ye Xingpei" userId="2d9d6a57bd5bad6e" providerId="LiveId" clId="{9C4FDC95-7357-4354-9648-21E6D711DDF5}" dt="2022-09-07T00:59:31.120" v="9" actId="1076"/>
            <ac:picMkLst>
              <pc:docMk/>
              <pc:sldMasterMk cId="284735444" sldId="2147483648"/>
              <pc:sldLayoutMk cId="1806605965" sldId="2147483649"/>
              <ac:picMk id="6" creationId="{1ACADAAD-8248-4D42-ABE4-7F8DA02DD5F2}"/>
            </ac:picMkLst>
          </pc:picChg>
          <pc:picChg chg="mod">
            <ac:chgData name="Ye Xingpei" userId="2d9d6a57bd5bad6e" providerId="LiveId" clId="{9C4FDC95-7357-4354-9648-21E6D711DDF5}" dt="2022-09-07T00:59:36.558" v="10" actId="1076"/>
            <ac:picMkLst>
              <pc:docMk/>
              <pc:sldMasterMk cId="284735444" sldId="2147483648"/>
              <pc:sldLayoutMk cId="1806605965" sldId="2147483649"/>
              <ac:picMk id="8" creationId="{572AD42F-0CED-4CB6-8BDB-B69D8DF90EE8}"/>
            </ac:picMkLst>
          </pc:picChg>
        </pc:sldLayoutChg>
        <pc:sldLayoutChg chg="modSp mod">
          <pc:chgData name="Ye Xingpei" userId="2d9d6a57bd5bad6e" providerId="LiveId" clId="{9C4FDC95-7357-4354-9648-21E6D711DDF5}" dt="2022-09-07T10:50:47.260" v="6173" actId="113"/>
          <pc:sldLayoutMkLst>
            <pc:docMk/>
            <pc:sldMasterMk cId="284735444" sldId="2147483648"/>
            <pc:sldLayoutMk cId="3898489544" sldId="2147483650"/>
          </pc:sldLayoutMkLst>
          <pc:spChg chg="mod">
            <ac:chgData name="Ye Xingpei" userId="2d9d6a57bd5bad6e" providerId="LiveId" clId="{9C4FDC95-7357-4354-9648-21E6D711DDF5}" dt="2022-09-07T10:50:47.260" v="6173" actId="113"/>
            <ac:spMkLst>
              <pc:docMk/>
              <pc:sldMasterMk cId="284735444" sldId="2147483648"/>
              <pc:sldLayoutMk cId="3898489544" sldId="2147483650"/>
              <ac:spMk id="2" creationId="{84460C5D-4CC3-4B55-A38F-83D24AEF7312}"/>
            </ac:spMkLst>
          </pc:spChg>
          <pc:spChg chg="mod">
            <ac:chgData name="Ye Xingpei" userId="2d9d6a57bd5bad6e" providerId="LiveId" clId="{9C4FDC95-7357-4354-9648-21E6D711DDF5}" dt="2022-09-07T00:58:55.806" v="5" actId="207"/>
            <ac:spMkLst>
              <pc:docMk/>
              <pc:sldMasterMk cId="284735444" sldId="2147483648"/>
              <pc:sldLayoutMk cId="3898489544" sldId="2147483650"/>
              <ac:spMk id="3" creationId="{2E7BB89A-3A82-496C-9F4B-4F7AD17CFD76}"/>
            </ac:spMkLst>
          </pc:spChg>
          <pc:spChg chg="mod">
            <ac:chgData name="Ye Xingpei" userId="2d9d6a57bd5bad6e" providerId="LiveId" clId="{9C4FDC95-7357-4354-9648-21E6D711DDF5}" dt="2022-09-07T01:00:57.699" v="19" actId="207"/>
            <ac:spMkLst>
              <pc:docMk/>
              <pc:sldMasterMk cId="284735444" sldId="2147483648"/>
              <pc:sldLayoutMk cId="3898489544" sldId="2147483650"/>
              <ac:spMk id="8" creationId="{3B442D99-F453-425F-B795-FA419B679117}"/>
            </ac:spMkLst>
          </pc:spChg>
        </pc:sldLayoutChg>
        <pc:sldLayoutChg chg="del">
          <pc:chgData name="Ye Xingpei" userId="2d9d6a57bd5bad6e" providerId="LiveId" clId="{9C4FDC95-7357-4354-9648-21E6D711DDF5}" dt="2022-09-07T00:57:56.506" v="1" actId="47"/>
          <pc:sldLayoutMkLst>
            <pc:docMk/>
            <pc:sldMasterMk cId="284735444" sldId="2147483648"/>
            <pc:sldLayoutMk cId="2837740898" sldId="2147483651"/>
          </pc:sldLayoutMkLst>
        </pc:sldLayoutChg>
      </pc:sldMasterChg>
    </pc:docChg>
  </pc:docChgLst>
  <pc:docChgLst>
    <pc:chgData name="Ye Xingpei" userId="2d9d6a57bd5bad6e" providerId="LiveId" clId="{A2549B53-86BD-4DCD-A8D6-E1EF23FF4CD2}"/>
    <pc:docChg chg="undo custSel modSld">
      <pc:chgData name="Ye Xingpei" userId="2d9d6a57bd5bad6e" providerId="LiveId" clId="{A2549B53-86BD-4DCD-A8D6-E1EF23FF4CD2}" dt="2023-04-24T10:20:59.857" v="706" actId="1076"/>
      <pc:docMkLst>
        <pc:docMk/>
      </pc:docMkLst>
      <pc:sldChg chg="addSp delSp modSp mod">
        <pc:chgData name="Ye Xingpei" userId="2d9d6a57bd5bad6e" providerId="LiveId" clId="{A2549B53-86BD-4DCD-A8D6-E1EF23FF4CD2}" dt="2023-04-24T10:14:48.427" v="703" actId="1076"/>
        <pc:sldMkLst>
          <pc:docMk/>
          <pc:sldMk cId="3490857550" sldId="258"/>
        </pc:sldMkLst>
        <pc:spChg chg="mod">
          <ac:chgData name="Ye Xingpei" userId="2d9d6a57bd5bad6e" providerId="LiveId" clId="{A2549B53-86BD-4DCD-A8D6-E1EF23FF4CD2}" dt="2023-04-24T06:48:58.478" v="312" actId="1036"/>
          <ac:spMkLst>
            <pc:docMk/>
            <pc:sldMk cId="3490857550" sldId="258"/>
            <ac:spMk id="2" creationId="{D66A8F01-6FB9-4CFD-BEF2-5061FAC4B6D5}"/>
          </ac:spMkLst>
        </pc:spChg>
        <pc:spChg chg="mod">
          <ac:chgData name="Ye Xingpei" userId="2d9d6a57bd5bad6e" providerId="LiveId" clId="{A2549B53-86BD-4DCD-A8D6-E1EF23FF4CD2}" dt="2023-04-24T06:48:50.029" v="302" actId="164"/>
          <ac:spMkLst>
            <pc:docMk/>
            <pc:sldMk cId="3490857550" sldId="258"/>
            <ac:spMk id="3" creationId="{01CA97AE-341C-09A9-9301-A9720BC6EF72}"/>
          </ac:spMkLst>
        </pc:spChg>
        <pc:spChg chg="mod">
          <ac:chgData name="Ye Xingpei" userId="2d9d6a57bd5bad6e" providerId="LiveId" clId="{A2549B53-86BD-4DCD-A8D6-E1EF23FF4CD2}" dt="2023-04-24T06:49:14.503" v="321" actId="1076"/>
          <ac:spMkLst>
            <pc:docMk/>
            <pc:sldMk cId="3490857550" sldId="258"/>
            <ac:spMk id="5" creationId="{319D13B6-B167-DB1E-8A73-69ED76BD9797}"/>
          </ac:spMkLst>
        </pc:spChg>
        <pc:spChg chg="del mod">
          <ac:chgData name="Ye Xingpei" userId="2d9d6a57bd5bad6e" providerId="LiveId" clId="{A2549B53-86BD-4DCD-A8D6-E1EF23FF4CD2}" dt="2023-04-24T06:48:28.395" v="260"/>
          <ac:spMkLst>
            <pc:docMk/>
            <pc:sldMk cId="3490857550" sldId="258"/>
            <ac:spMk id="8" creationId="{87C8EB0C-E7A6-FFB7-94DF-FE201D1D85D0}"/>
          </ac:spMkLst>
        </pc:spChg>
        <pc:spChg chg="mod">
          <ac:chgData name="Ye Xingpei" userId="2d9d6a57bd5bad6e" providerId="LiveId" clId="{A2549B53-86BD-4DCD-A8D6-E1EF23FF4CD2}" dt="2023-04-24T06:49:00.670" v="316" actId="1035"/>
          <ac:spMkLst>
            <pc:docMk/>
            <pc:sldMk cId="3490857550" sldId="258"/>
            <ac:spMk id="10" creationId="{C37295E2-D5D6-7463-B791-69EA1ADFEE6B}"/>
          </ac:spMkLst>
        </pc:spChg>
        <pc:spChg chg="mod">
          <ac:chgData name="Ye Xingpei" userId="2d9d6a57bd5bad6e" providerId="LiveId" clId="{A2549B53-86BD-4DCD-A8D6-E1EF23FF4CD2}" dt="2023-04-24T06:49:08.226" v="320" actId="948"/>
          <ac:spMkLst>
            <pc:docMk/>
            <pc:sldMk cId="3490857550" sldId="258"/>
            <ac:spMk id="18" creationId="{EB1D4EFA-7E6E-B252-20C2-592A7F2B177A}"/>
          </ac:spMkLst>
        </pc:spChg>
        <pc:grpChg chg="add mod">
          <ac:chgData name="Ye Xingpei" userId="2d9d6a57bd5bad6e" providerId="LiveId" clId="{A2549B53-86BD-4DCD-A8D6-E1EF23FF4CD2}" dt="2023-04-24T06:48:52.986" v="303" actId="1076"/>
          <ac:grpSpMkLst>
            <pc:docMk/>
            <pc:sldMk cId="3490857550" sldId="258"/>
            <ac:grpSpMk id="4" creationId="{81082714-E6CC-2877-8674-FFB0D9B96685}"/>
          </ac:grpSpMkLst>
        </pc:grpChg>
        <pc:picChg chg="mod">
          <ac:chgData name="Ye Xingpei" userId="2d9d6a57bd5bad6e" providerId="LiveId" clId="{A2549B53-86BD-4DCD-A8D6-E1EF23FF4CD2}" dt="2023-04-24T10:14:48.427" v="703" actId="1076"/>
          <ac:picMkLst>
            <pc:docMk/>
            <pc:sldMk cId="3490857550" sldId="258"/>
            <ac:picMk id="7" creationId="{30192E16-32FA-446D-AC94-CC773678A4C6}"/>
          </ac:picMkLst>
        </pc:picChg>
        <pc:picChg chg="add mod">
          <ac:chgData name="Ye Xingpei" userId="2d9d6a57bd5bad6e" providerId="LiveId" clId="{A2549B53-86BD-4DCD-A8D6-E1EF23FF4CD2}" dt="2023-04-24T10:14:44.520" v="702"/>
          <ac:picMkLst>
            <pc:docMk/>
            <pc:sldMk cId="3490857550" sldId="258"/>
            <ac:picMk id="8" creationId="{9E02A504-697C-E3BC-6E5A-D6CD4418A885}"/>
          </ac:picMkLst>
        </pc:picChg>
        <pc:picChg chg="mod">
          <ac:chgData name="Ye Xingpei" userId="2d9d6a57bd5bad6e" providerId="LiveId" clId="{A2549B53-86BD-4DCD-A8D6-E1EF23FF4CD2}" dt="2023-04-24T06:48:50.029" v="302" actId="164"/>
          <ac:picMkLst>
            <pc:docMk/>
            <pc:sldMk cId="3490857550" sldId="258"/>
            <ac:picMk id="9" creationId="{612E4C18-822C-A8C0-F507-3CC5ABCF7CC0}"/>
          </ac:picMkLst>
        </pc:picChg>
      </pc:sldChg>
      <pc:sldChg chg="modSp mod">
        <pc:chgData name="Ye Xingpei" userId="2d9d6a57bd5bad6e" providerId="LiveId" clId="{A2549B53-86BD-4DCD-A8D6-E1EF23FF4CD2}" dt="2023-04-24T07:08:47.945" v="666" actId="207"/>
        <pc:sldMkLst>
          <pc:docMk/>
          <pc:sldMk cId="2543514807" sldId="305"/>
        </pc:sldMkLst>
        <pc:spChg chg="mod">
          <ac:chgData name="Ye Xingpei" userId="2d9d6a57bd5bad6e" providerId="LiveId" clId="{A2549B53-86BD-4DCD-A8D6-E1EF23FF4CD2}" dt="2023-04-24T07:08:47.945" v="666" actId="207"/>
          <ac:spMkLst>
            <pc:docMk/>
            <pc:sldMk cId="2543514807" sldId="305"/>
            <ac:spMk id="11" creationId="{D84D87FE-B848-D5AC-5BA6-F9EBE7884F39}"/>
          </ac:spMkLst>
        </pc:spChg>
      </pc:sldChg>
      <pc:sldChg chg="addSp delSp modSp mod modNotesTx">
        <pc:chgData name="Ye Xingpei" userId="2d9d6a57bd5bad6e" providerId="LiveId" clId="{A2549B53-86BD-4DCD-A8D6-E1EF23FF4CD2}" dt="2023-04-24T07:12:52.771" v="701" actId="20577"/>
        <pc:sldMkLst>
          <pc:docMk/>
          <pc:sldMk cId="3553777692" sldId="306"/>
        </pc:sldMkLst>
        <pc:spChg chg="mod">
          <ac:chgData name="Ye Xingpei" userId="2d9d6a57bd5bad6e" providerId="LiveId" clId="{A2549B53-86BD-4DCD-A8D6-E1EF23FF4CD2}" dt="2023-04-24T06:57:56.943" v="447" actId="207"/>
          <ac:spMkLst>
            <pc:docMk/>
            <pc:sldMk cId="3553777692" sldId="306"/>
            <ac:spMk id="9" creationId="{3988DA92-55C3-C4B6-BABD-D0E9426F4462}"/>
          </ac:spMkLst>
        </pc:spChg>
        <pc:spChg chg="mod">
          <ac:chgData name="Ye Xingpei" userId="2d9d6a57bd5bad6e" providerId="LiveId" clId="{A2549B53-86BD-4DCD-A8D6-E1EF23FF4CD2}" dt="2023-04-24T06:41:01.520" v="42" actId="164"/>
          <ac:spMkLst>
            <pc:docMk/>
            <pc:sldMk cId="3553777692" sldId="306"/>
            <ac:spMk id="12" creationId="{136D4E31-71BF-57B8-D96D-C40E451A742F}"/>
          </ac:spMkLst>
        </pc:spChg>
        <pc:spChg chg="del mod">
          <ac:chgData name="Ye Xingpei" userId="2d9d6a57bd5bad6e" providerId="LiveId" clId="{A2549B53-86BD-4DCD-A8D6-E1EF23FF4CD2}" dt="2023-04-24T06:40:22.026" v="33"/>
          <ac:spMkLst>
            <pc:docMk/>
            <pc:sldMk cId="3553777692" sldId="306"/>
            <ac:spMk id="17" creationId="{02D41A84-095D-7474-F05A-5BB93CE7BFDD}"/>
          </ac:spMkLst>
        </pc:spChg>
        <pc:spChg chg="mod">
          <ac:chgData name="Ye Xingpei" userId="2d9d6a57bd5bad6e" providerId="LiveId" clId="{A2549B53-86BD-4DCD-A8D6-E1EF23FF4CD2}" dt="2023-04-24T07:10:22.680" v="691" actId="122"/>
          <ac:spMkLst>
            <pc:docMk/>
            <pc:sldMk cId="3553777692" sldId="306"/>
            <ac:spMk id="20" creationId="{50568174-EFA5-94BC-0184-09211F4CE2F6}"/>
          </ac:spMkLst>
        </pc:spChg>
        <pc:spChg chg="mod">
          <ac:chgData name="Ye Xingpei" userId="2d9d6a57bd5bad6e" providerId="LiveId" clId="{A2549B53-86BD-4DCD-A8D6-E1EF23FF4CD2}" dt="2023-04-24T06:57:56.652" v="446" actId="207"/>
          <ac:spMkLst>
            <pc:docMk/>
            <pc:sldMk cId="3553777692" sldId="306"/>
            <ac:spMk id="27" creationId="{053A0511-637F-0CC7-5EE6-2EEAC7C3AEC0}"/>
          </ac:spMkLst>
        </pc:spChg>
        <pc:grpChg chg="mod">
          <ac:chgData name="Ye Xingpei" userId="2d9d6a57bd5bad6e" providerId="LiveId" clId="{A2549B53-86BD-4DCD-A8D6-E1EF23FF4CD2}" dt="2023-04-24T06:55:59.037" v="396" actId="1036"/>
          <ac:grpSpMkLst>
            <pc:docMk/>
            <pc:sldMk cId="3553777692" sldId="306"/>
            <ac:grpSpMk id="4" creationId="{FB31F758-7E41-9AA6-1762-F440607F4749}"/>
          </ac:grpSpMkLst>
        </pc:grpChg>
        <pc:grpChg chg="add mod">
          <ac:chgData name="Ye Xingpei" userId="2d9d6a57bd5bad6e" providerId="LiveId" clId="{A2549B53-86BD-4DCD-A8D6-E1EF23FF4CD2}" dt="2023-04-24T06:41:13.224" v="45" actId="1076"/>
          <ac:grpSpMkLst>
            <pc:docMk/>
            <pc:sldMk cId="3553777692" sldId="306"/>
            <ac:grpSpMk id="15" creationId="{3EEA46B6-59FD-CCC7-9A7A-C75F50F24040}"/>
          </ac:grpSpMkLst>
        </pc:grpChg>
        <pc:cxnChg chg="mod">
          <ac:chgData name="Ye Xingpei" userId="2d9d6a57bd5bad6e" providerId="LiveId" clId="{A2549B53-86BD-4DCD-A8D6-E1EF23FF4CD2}" dt="2023-04-24T06:41:01.520" v="42" actId="164"/>
          <ac:cxnSpMkLst>
            <pc:docMk/>
            <pc:sldMk cId="3553777692" sldId="306"/>
            <ac:cxnSpMk id="22" creationId="{0A169F16-758B-A8CC-1A27-8120A48C341B}"/>
          </ac:cxnSpMkLst>
        </pc:cxnChg>
        <pc:cxnChg chg="mod">
          <ac:chgData name="Ye Xingpei" userId="2d9d6a57bd5bad6e" providerId="LiveId" clId="{A2549B53-86BD-4DCD-A8D6-E1EF23FF4CD2}" dt="2023-04-24T06:41:01.520" v="42" actId="164"/>
          <ac:cxnSpMkLst>
            <pc:docMk/>
            <pc:sldMk cId="3553777692" sldId="306"/>
            <ac:cxnSpMk id="24" creationId="{76169252-86B5-9554-4CF1-338EFF14184D}"/>
          </ac:cxnSpMkLst>
        </pc:cxnChg>
      </pc:sldChg>
      <pc:sldChg chg="addSp delSp modSp mod">
        <pc:chgData name="Ye Xingpei" userId="2d9d6a57bd5bad6e" providerId="LiveId" clId="{A2549B53-86BD-4DCD-A8D6-E1EF23FF4CD2}" dt="2023-04-24T07:12:42.886" v="700" actId="1076"/>
        <pc:sldMkLst>
          <pc:docMk/>
          <pc:sldMk cId="2576749158" sldId="309"/>
        </pc:sldMkLst>
        <pc:spChg chg="mod">
          <ac:chgData name="Ye Xingpei" userId="2d9d6a57bd5bad6e" providerId="LiveId" clId="{A2549B53-86BD-4DCD-A8D6-E1EF23FF4CD2}" dt="2023-04-24T06:38:03.729" v="12" actId="20577"/>
          <ac:spMkLst>
            <pc:docMk/>
            <pc:sldMk cId="2576749158" sldId="309"/>
            <ac:spMk id="2" creationId="{D98D3425-A1D1-B777-4BE4-B5EE9454BF18}"/>
          </ac:spMkLst>
        </pc:spChg>
        <pc:spChg chg="add mod">
          <ac:chgData name="Ye Xingpei" userId="2d9d6a57bd5bad6e" providerId="LiveId" clId="{A2549B53-86BD-4DCD-A8D6-E1EF23FF4CD2}" dt="2023-04-24T06:57:25.028" v="443" actId="113"/>
          <ac:spMkLst>
            <pc:docMk/>
            <pc:sldMk cId="2576749158" sldId="309"/>
            <ac:spMk id="4" creationId="{C3E731E0-5717-1D9A-8772-031D6A179B24}"/>
          </ac:spMkLst>
        </pc:spChg>
        <pc:spChg chg="add del mod">
          <ac:chgData name="Ye Xingpei" userId="2d9d6a57bd5bad6e" providerId="LiveId" clId="{A2549B53-86BD-4DCD-A8D6-E1EF23FF4CD2}" dt="2023-04-24T07:05:14.267" v="625" actId="478"/>
          <ac:spMkLst>
            <pc:docMk/>
            <pc:sldMk cId="2576749158" sldId="309"/>
            <ac:spMk id="5" creationId="{2E6A14B3-107C-40DC-2CB1-75F01FFA26F3}"/>
          </ac:spMkLst>
        </pc:spChg>
        <pc:spChg chg="add mod">
          <ac:chgData name="Ye Xingpei" userId="2d9d6a57bd5bad6e" providerId="LiveId" clId="{A2549B53-86BD-4DCD-A8D6-E1EF23FF4CD2}" dt="2023-04-24T07:12:25.854" v="697" actId="1076"/>
          <ac:spMkLst>
            <pc:docMk/>
            <pc:sldMk cId="2576749158" sldId="309"/>
            <ac:spMk id="12" creationId="{A72F457A-7C3D-9D38-6655-5FF2E80D5698}"/>
          </ac:spMkLst>
        </pc:spChg>
        <pc:spChg chg="add del mod">
          <ac:chgData name="Ye Xingpei" userId="2d9d6a57bd5bad6e" providerId="LiveId" clId="{A2549B53-86BD-4DCD-A8D6-E1EF23FF4CD2}" dt="2023-04-24T07:01:53.608" v="479" actId="478"/>
          <ac:spMkLst>
            <pc:docMk/>
            <pc:sldMk cId="2576749158" sldId="309"/>
            <ac:spMk id="13" creationId="{1E69D600-4E88-1D27-1C64-ADCF1C86777A}"/>
          </ac:spMkLst>
        </pc:spChg>
        <pc:spChg chg="mod">
          <ac:chgData name="Ye Xingpei" userId="2d9d6a57bd5bad6e" providerId="LiveId" clId="{A2549B53-86BD-4DCD-A8D6-E1EF23FF4CD2}" dt="2023-04-24T07:07:39.509" v="657" actId="1076"/>
          <ac:spMkLst>
            <pc:docMk/>
            <pc:sldMk cId="2576749158" sldId="309"/>
            <ac:spMk id="14" creationId="{1F7824E5-ACB3-8A9F-D266-5D696A034F44}"/>
          </ac:spMkLst>
        </pc:spChg>
        <pc:spChg chg="del mod">
          <ac:chgData name="Ye Xingpei" userId="2d9d6a57bd5bad6e" providerId="LiveId" clId="{A2549B53-86BD-4DCD-A8D6-E1EF23FF4CD2}" dt="2023-04-24T06:56:52.392" v="438" actId="478"/>
          <ac:spMkLst>
            <pc:docMk/>
            <pc:sldMk cId="2576749158" sldId="309"/>
            <ac:spMk id="15" creationId="{960CAC6D-CD7C-398A-FA3A-C4F9C5E60C9D}"/>
          </ac:spMkLst>
        </pc:spChg>
        <pc:spChg chg="add mod">
          <ac:chgData name="Ye Xingpei" userId="2d9d6a57bd5bad6e" providerId="LiveId" clId="{A2549B53-86BD-4DCD-A8D6-E1EF23FF4CD2}" dt="2023-04-24T07:12:30.959" v="698" actId="1076"/>
          <ac:spMkLst>
            <pc:docMk/>
            <pc:sldMk cId="2576749158" sldId="309"/>
            <ac:spMk id="17" creationId="{5F0D2987-B37E-712E-2651-A9C9CE0FDD1E}"/>
          </ac:spMkLst>
        </pc:spChg>
        <pc:spChg chg="add mod">
          <ac:chgData name="Ye Xingpei" userId="2d9d6a57bd5bad6e" providerId="LiveId" clId="{A2549B53-86BD-4DCD-A8D6-E1EF23FF4CD2}" dt="2023-04-24T07:07:55.268" v="659" actId="27803"/>
          <ac:spMkLst>
            <pc:docMk/>
            <pc:sldMk cId="2576749158" sldId="309"/>
            <ac:spMk id="18" creationId="{FCD4C4A8-FCCA-1785-E53B-FBD22AE53790}"/>
          </ac:spMkLst>
        </pc:spChg>
        <pc:spChg chg="add mod">
          <ac:chgData name="Ye Xingpei" userId="2d9d6a57bd5bad6e" providerId="LiveId" clId="{A2549B53-86BD-4DCD-A8D6-E1EF23FF4CD2}" dt="2023-04-24T07:12:37.049" v="699" actId="1076"/>
          <ac:spMkLst>
            <pc:docMk/>
            <pc:sldMk cId="2576749158" sldId="309"/>
            <ac:spMk id="22" creationId="{12D5A15C-68F1-940F-243A-E6D0F432D4D7}"/>
          </ac:spMkLst>
        </pc:spChg>
        <pc:spChg chg="add del mod">
          <ac:chgData name="Ye Xingpei" userId="2d9d6a57bd5bad6e" providerId="LiveId" clId="{A2549B53-86BD-4DCD-A8D6-E1EF23FF4CD2}" dt="2023-04-24T07:04:09.849" v="577"/>
          <ac:spMkLst>
            <pc:docMk/>
            <pc:sldMk cId="2576749158" sldId="309"/>
            <ac:spMk id="23" creationId="{EFA95E6C-D7B2-5CEB-04E5-DCD28BE03DCA}"/>
          </ac:spMkLst>
        </pc:spChg>
        <pc:spChg chg="mod">
          <ac:chgData name="Ye Xingpei" userId="2d9d6a57bd5bad6e" providerId="LiveId" clId="{A2549B53-86BD-4DCD-A8D6-E1EF23FF4CD2}" dt="2023-04-24T07:07:55.268" v="659" actId="27803"/>
          <ac:spMkLst>
            <pc:docMk/>
            <pc:sldMk cId="2576749158" sldId="309"/>
            <ac:spMk id="26" creationId="{E39A6CB4-52A5-ABB7-263E-B8FAD9578962}"/>
          </ac:spMkLst>
        </pc:spChg>
        <pc:spChg chg="mod">
          <ac:chgData name="Ye Xingpei" userId="2d9d6a57bd5bad6e" providerId="LiveId" clId="{A2549B53-86BD-4DCD-A8D6-E1EF23FF4CD2}" dt="2023-04-24T07:07:55.268" v="659" actId="27803"/>
          <ac:spMkLst>
            <pc:docMk/>
            <pc:sldMk cId="2576749158" sldId="309"/>
            <ac:spMk id="27" creationId="{E8D0F0B9-B40B-7E58-20EE-ACEA10B9A459}"/>
          </ac:spMkLst>
        </pc:spChg>
        <pc:spChg chg="mod">
          <ac:chgData name="Ye Xingpei" userId="2d9d6a57bd5bad6e" providerId="LiveId" clId="{A2549B53-86BD-4DCD-A8D6-E1EF23FF4CD2}" dt="2023-04-24T07:07:55.268" v="659" actId="27803"/>
          <ac:spMkLst>
            <pc:docMk/>
            <pc:sldMk cId="2576749158" sldId="309"/>
            <ac:spMk id="28" creationId="{6C142AFD-A5DD-C70A-6AAA-2B9772A1A27D}"/>
          </ac:spMkLst>
        </pc:spChg>
        <pc:spChg chg="mod">
          <ac:chgData name="Ye Xingpei" userId="2d9d6a57bd5bad6e" providerId="LiveId" clId="{A2549B53-86BD-4DCD-A8D6-E1EF23FF4CD2}" dt="2023-04-24T07:07:55.268" v="659" actId="27803"/>
          <ac:spMkLst>
            <pc:docMk/>
            <pc:sldMk cId="2576749158" sldId="309"/>
            <ac:spMk id="29" creationId="{E55C5F95-73DA-61AD-264D-C0B58F510D47}"/>
          </ac:spMkLst>
        </pc:spChg>
        <pc:grpChg chg="add mod">
          <ac:chgData name="Ye Xingpei" userId="2d9d6a57bd5bad6e" providerId="LiveId" clId="{A2549B53-86BD-4DCD-A8D6-E1EF23FF4CD2}" dt="2023-04-24T07:07:55.268" v="659" actId="27803"/>
          <ac:grpSpMkLst>
            <pc:docMk/>
            <pc:sldMk cId="2576749158" sldId="309"/>
            <ac:grpSpMk id="19" creationId="{85876AE2-4B82-F03F-FAE9-0B631CBF8B87}"/>
          </ac:grpSpMkLst>
        </pc:grpChg>
        <pc:grpChg chg="add mod">
          <ac:chgData name="Ye Xingpei" userId="2d9d6a57bd5bad6e" providerId="LiveId" clId="{A2549B53-86BD-4DCD-A8D6-E1EF23FF4CD2}" dt="2023-04-24T07:07:55.268" v="659" actId="27803"/>
          <ac:grpSpMkLst>
            <pc:docMk/>
            <pc:sldMk cId="2576749158" sldId="309"/>
            <ac:grpSpMk id="20" creationId="{F6C9EDE9-9AF2-EBFD-1549-29C01BDE346A}"/>
          </ac:grpSpMkLst>
        </pc:grpChg>
        <pc:grpChg chg="add mod">
          <ac:chgData name="Ye Xingpei" userId="2d9d6a57bd5bad6e" providerId="LiveId" clId="{A2549B53-86BD-4DCD-A8D6-E1EF23FF4CD2}" dt="2023-04-24T07:07:55.268" v="659" actId="27803"/>
          <ac:grpSpMkLst>
            <pc:docMk/>
            <pc:sldMk cId="2576749158" sldId="309"/>
            <ac:grpSpMk id="21" creationId="{B5CC1CBC-96EF-B03A-305F-9D05DD10A253}"/>
          </ac:grpSpMkLst>
        </pc:grpChg>
        <pc:grpChg chg="add mod">
          <ac:chgData name="Ye Xingpei" userId="2d9d6a57bd5bad6e" providerId="LiveId" clId="{A2549B53-86BD-4DCD-A8D6-E1EF23FF4CD2}" dt="2023-04-24T07:12:42.886" v="700" actId="1076"/>
          <ac:grpSpMkLst>
            <pc:docMk/>
            <pc:sldMk cId="2576749158" sldId="309"/>
            <ac:grpSpMk id="24" creationId="{718F5CF7-5367-A7C1-6749-73A94DE31321}"/>
          </ac:grpSpMkLst>
        </pc:grpChg>
        <pc:grpChg chg="add del mod">
          <ac:chgData name="Ye Xingpei" userId="2d9d6a57bd5bad6e" providerId="LiveId" clId="{A2549B53-86BD-4DCD-A8D6-E1EF23FF4CD2}" dt="2023-04-24T07:07:55.268" v="659" actId="27803"/>
          <ac:grpSpMkLst>
            <pc:docMk/>
            <pc:sldMk cId="2576749158" sldId="309"/>
            <ac:grpSpMk id="25" creationId="{F145A9DA-42A2-48DD-C225-1BB4D06C544E}"/>
          </ac:grpSpMkLst>
        </pc:grpChg>
        <pc:graphicFrameChg chg="mod">
          <ac:chgData name="Ye Xingpei" userId="2d9d6a57bd5bad6e" providerId="LiveId" clId="{A2549B53-86BD-4DCD-A8D6-E1EF23FF4CD2}" dt="2023-04-24T06:45:54.900" v="242" actId="1076"/>
          <ac:graphicFrameMkLst>
            <pc:docMk/>
            <pc:sldMk cId="2576749158" sldId="309"/>
            <ac:graphicFrameMk id="16" creationId="{3C4E510D-B5E3-08E6-A84A-FA3BF114ED4C}"/>
          </ac:graphicFrameMkLst>
        </pc:graphicFrameChg>
        <pc:picChg chg="add mod">
          <ac:chgData name="Ye Xingpei" userId="2d9d6a57bd5bad6e" providerId="LiveId" clId="{A2549B53-86BD-4DCD-A8D6-E1EF23FF4CD2}" dt="2023-04-24T07:11:26.410" v="694" actId="207"/>
          <ac:picMkLst>
            <pc:docMk/>
            <pc:sldMk cId="2576749158" sldId="309"/>
            <ac:picMk id="7" creationId="{71FE00E2-8CB6-E6D6-368B-924C2FE554E3}"/>
          </ac:picMkLst>
        </pc:picChg>
        <pc:picChg chg="add del mod">
          <ac:chgData name="Ye Xingpei" userId="2d9d6a57bd5bad6e" providerId="LiveId" clId="{A2549B53-86BD-4DCD-A8D6-E1EF23FF4CD2}" dt="2023-04-24T07:12:25.854" v="697" actId="1076"/>
          <ac:picMkLst>
            <pc:docMk/>
            <pc:sldMk cId="2576749158" sldId="309"/>
            <ac:picMk id="9" creationId="{3063487F-AEDE-8D55-CB40-FE9CDED89A9B}"/>
          </ac:picMkLst>
        </pc:picChg>
        <pc:picChg chg="add mod">
          <ac:chgData name="Ye Xingpei" userId="2d9d6a57bd5bad6e" providerId="LiveId" clId="{A2549B53-86BD-4DCD-A8D6-E1EF23FF4CD2}" dt="2023-04-24T07:12:30.959" v="698" actId="1076"/>
          <ac:picMkLst>
            <pc:docMk/>
            <pc:sldMk cId="2576749158" sldId="309"/>
            <ac:picMk id="11" creationId="{B6359F5D-E124-6269-19A1-3C9C77B87DA2}"/>
          </ac:picMkLst>
        </pc:picChg>
      </pc:sldChg>
      <pc:sldChg chg="modSp mod">
        <pc:chgData name="Ye Xingpei" userId="2d9d6a57bd5bad6e" providerId="LiveId" clId="{A2549B53-86BD-4DCD-A8D6-E1EF23FF4CD2}" dt="2023-04-24T10:20:59.857" v="706" actId="1076"/>
        <pc:sldMkLst>
          <pc:docMk/>
          <pc:sldMk cId="4014640497" sldId="310"/>
        </pc:sldMkLst>
        <pc:spChg chg="mod">
          <ac:chgData name="Ye Xingpei" userId="2d9d6a57bd5bad6e" providerId="LiveId" clId="{A2549B53-86BD-4DCD-A8D6-E1EF23FF4CD2}" dt="2023-04-24T06:49:46.938" v="341" actId="1035"/>
          <ac:spMkLst>
            <pc:docMk/>
            <pc:sldMk cId="4014640497" sldId="310"/>
            <ac:spMk id="10" creationId="{5B92C354-0982-FD1E-67E8-1C069EA5789C}"/>
          </ac:spMkLst>
        </pc:spChg>
        <pc:spChg chg="mod">
          <ac:chgData name="Ye Xingpei" userId="2d9d6a57bd5bad6e" providerId="LiveId" clId="{A2549B53-86BD-4DCD-A8D6-E1EF23FF4CD2}" dt="2023-04-24T06:49:48.253" v="345" actId="1035"/>
          <ac:spMkLst>
            <pc:docMk/>
            <pc:sldMk cId="4014640497" sldId="310"/>
            <ac:spMk id="11" creationId="{CEC14AA9-1D8E-AE84-6104-6A5A483E3CA1}"/>
          </ac:spMkLst>
        </pc:spChg>
        <pc:spChg chg="mod">
          <ac:chgData name="Ye Xingpei" userId="2d9d6a57bd5bad6e" providerId="LiveId" clId="{A2549B53-86BD-4DCD-A8D6-E1EF23FF4CD2}" dt="2023-04-24T10:20:59.857" v="706" actId="1076"/>
          <ac:spMkLst>
            <pc:docMk/>
            <pc:sldMk cId="4014640497" sldId="310"/>
            <ac:spMk id="17" creationId="{8438B701-2F6B-C25C-CCDD-E2F06D054AE7}"/>
          </ac:spMkLst>
        </pc:spChg>
        <pc:spChg chg="mod">
          <ac:chgData name="Ye Xingpei" userId="2d9d6a57bd5bad6e" providerId="LiveId" clId="{A2549B53-86BD-4DCD-A8D6-E1EF23FF4CD2}" dt="2023-04-24T07:09:54.074" v="688" actId="403"/>
          <ac:spMkLst>
            <pc:docMk/>
            <pc:sldMk cId="4014640497" sldId="310"/>
            <ac:spMk id="22" creationId="{658F3F85-E807-EE26-87C7-7C717D027B64}"/>
          </ac:spMkLst>
        </pc:spChg>
        <pc:grpChg chg="mod">
          <ac:chgData name="Ye Xingpei" userId="2d9d6a57bd5bad6e" providerId="LiveId" clId="{A2549B53-86BD-4DCD-A8D6-E1EF23FF4CD2}" dt="2023-04-24T06:49:48.253" v="345" actId="1035"/>
          <ac:grpSpMkLst>
            <pc:docMk/>
            <pc:sldMk cId="4014640497" sldId="310"/>
            <ac:grpSpMk id="13" creationId="{44258A5A-9679-D7F7-6F42-28766EECD8F0}"/>
          </ac:grpSpMkLst>
        </pc:grpChg>
        <pc:picChg chg="mod">
          <ac:chgData name="Ye Xingpei" userId="2d9d6a57bd5bad6e" providerId="LiveId" clId="{A2549B53-86BD-4DCD-A8D6-E1EF23FF4CD2}" dt="2023-04-24T06:49:41.914" v="328" actId="1035"/>
          <ac:picMkLst>
            <pc:docMk/>
            <pc:sldMk cId="4014640497" sldId="310"/>
            <ac:picMk id="25" creationId="{B7B9A4A6-461C-3590-9615-DB6CE9A4F804}"/>
          </ac:picMkLst>
        </pc:picChg>
        <pc:picChg chg="mod">
          <ac:chgData name="Ye Xingpei" userId="2d9d6a57bd5bad6e" providerId="LiveId" clId="{A2549B53-86BD-4DCD-A8D6-E1EF23FF4CD2}" dt="2023-04-24T06:49:48.253" v="345" actId="1035"/>
          <ac:picMkLst>
            <pc:docMk/>
            <pc:sldMk cId="4014640497" sldId="310"/>
            <ac:picMk id="2050" creationId="{C5C9D996-7D39-E7B9-EB57-D4B832A8CAF1}"/>
          </ac:picMkLst>
        </pc:picChg>
      </pc:sldChg>
    </pc:docChg>
  </pc:docChgLst>
  <pc:docChgLst>
    <pc:chgData name="Ye Xingpei" userId="2d9d6a57bd5bad6e" providerId="LiveId" clId="{1FCBA76D-0648-46A7-B94F-253B750213E1}"/>
    <pc:docChg chg="undo custSel modSld modMainMaster">
      <pc:chgData name="Ye Xingpei" userId="2d9d6a57bd5bad6e" providerId="LiveId" clId="{1FCBA76D-0648-46A7-B94F-253B750213E1}" dt="2021-05-31T09:09:56.602" v="22" actId="1036"/>
      <pc:docMkLst>
        <pc:docMk/>
      </pc:docMkLst>
      <pc:sldChg chg="modSp mod">
        <pc:chgData name="Ye Xingpei" userId="2d9d6a57bd5bad6e" providerId="LiveId" clId="{1FCBA76D-0648-46A7-B94F-253B750213E1}" dt="2021-05-31T09:09:32.129" v="13" actId="27636"/>
        <pc:sldMkLst>
          <pc:docMk/>
          <pc:sldMk cId="2233867478" sldId="259"/>
        </pc:sldMkLst>
        <pc:spChg chg="mod">
          <ac:chgData name="Ye Xingpei" userId="2d9d6a57bd5bad6e" providerId="LiveId" clId="{1FCBA76D-0648-46A7-B94F-253B750213E1}" dt="2021-05-31T09:09:32.129" v="13" actId="27636"/>
          <ac:spMkLst>
            <pc:docMk/>
            <pc:sldMk cId="2233867478" sldId="259"/>
            <ac:spMk id="2" creationId="{CA7754FC-6243-4372-9B03-C337C71AAFC0}"/>
          </ac:spMkLst>
        </pc:spChg>
      </pc:sldChg>
      <pc:sldMasterChg chg="modSldLayout">
        <pc:chgData name="Ye Xingpei" userId="2d9d6a57bd5bad6e" providerId="LiveId" clId="{1FCBA76D-0648-46A7-B94F-253B750213E1}" dt="2021-05-31T09:09:56.602" v="22" actId="1036"/>
        <pc:sldMasterMkLst>
          <pc:docMk/>
          <pc:sldMasterMk cId="284735444" sldId="2147483648"/>
        </pc:sldMasterMkLst>
        <pc:sldLayoutChg chg="modSp mod">
          <pc:chgData name="Ye Xingpei" userId="2d9d6a57bd5bad6e" providerId="LiveId" clId="{1FCBA76D-0648-46A7-B94F-253B750213E1}" dt="2021-05-31T09:09:56.602" v="22" actId="1036"/>
          <pc:sldLayoutMkLst>
            <pc:docMk/>
            <pc:sldMasterMk cId="284735444" sldId="2147483648"/>
            <pc:sldLayoutMk cId="3898489544" sldId="2147483650"/>
          </pc:sldLayoutMkLst>
          <pc:spChg chg="mod">
            <ac:chgData name="Ye Xingpei" userId="2d9d6a57bd5bad6e" providerId="LiveId" clId="{1FCBA76D-0648-46A7-B94F-253B750213E1}" dt="2021-05-31T09:09:56.602" v="22" actId="1036"/>
            <ac:spMkLst>
              <pc:docMk/>
              <pc:sldMasterMk cId="284735444" sldId="2147483648"/>
              <pc:sldLayoutMk cId="3898489544" sldId="2147483650"/>
              <ac:spMk id="2" creationId="{84460C5D-4CC3-4B55-A38F-83D24AEF7312}"/>
            </ac:spMkLst>
          </pc:spChg>
          <pc:spChg chg="mod">
            <ac:chgData name="Ye Xingpei" userId="2d9d6a57bd5bad6e" providerId="LiveId" clId="{1FCBA76D-0648-46A7-B94F-253B750213E1}" dt="2021-05-31T08:27:23.843" v="0" actId="207"/>
            <ac:spMkLst>
              <pc:docMk/>
              <pc:sldMasterMk cId="284735444" sldId="2147483648"/>
              <pc:sldLayoutMk cId="3898489544" sldId="2147483650"/>
              <ac:spMk id="3" creationId="{2E7BB89A-3A82-496C-9F4B-4F7AD17CFD76}"/>
            </ac:spMkLst>
          </pc:spChg>
          <pc:spChg chg="mod">
            <ac:chgData name="Ye Xingpei" userId="2d9d6a57bd5bad6e" providerId="LiveId" clId="{1FCBA76D-0648-46A7-B94F-253B750213E1}" dt="2021-05-31T08:27:41.571" v="1" actId="207"/>
            <ac:spMkLst>
              <pc:docMk/>
              <pc:sldMasterMk cId="284735444" sldId="2147483648"/>
              <pc:sldLayoutMk cId="3898489544" sldId="2147483650"/>
              <ac:spMk id="8" creationId="{3B442D99-F453-425F-B795-FA419B679117}"/>
            </ac:spMkLst>
          </pc:spChg>
        </pc:sldLayoutChg>
      </pc:sldMasterChg>
    </pc:docChg>
  </pc:docChgLst>
  <pc:docChgLst>
    <pc:chgData name="Xingpei Ye" userId="2d9d6a57bd5bad6e" providerId="LiveId" clId="{5C0F8403-F105-F747-AE84-25682D2385FD}"/>
    <pc:docChg chg="undo custSel addSld delSld modSld sldOrd">
      <pc:chgData name="Xingpei Ye" userId="2d9d6a57bd5bad6e" providerId="LiveId" clId="{5C0F8403-F105-F747-AE84-25682D2385FD}" dt="2023-04-19T03:23:47.815" v="1899" actId="1076"/>
      <pc:docMkLst>
        <pc:docMk/>
      </pc:docMkLst>
      <pc:sldChg chg="addSp modSp mod">
        <pc:chgData name="Xingpei Ye" userId="2d9d6a57bd5bad6e" providerId="LiveId" clId="{5C0F8403-F105-F747-AE84-25682D2385FD}" dt="2023-04-19T03:23:47.815" v="1899" actId="1076"/>
        <pc:sldMkLst>
          <pc:docMk/>
          <pc:sldMk cId="3490857550" sldId="258"/>
        </pc:sldMkLst>
        <pc:spChg chg="mod">
          <ac:chgData name="Xingpei Ye" userId="2d9d6a57bd5bad6e" providerId="LiveId" clId="{5C0F8403-F105-F747-AE84-25682D2385FD}" dt="2023-04-15T02:40:09.752" v="874" actId="20577"/>
          <ac:spMkLst>
            <pc:docMk/>
            <pc:sldMk cId="3490857550" sldId="258"/>
            <ac:spMk id="2" creationId="{D66A8F01-6FB9-4CFD-BEF2-5061FAC4B6D5}"/>
          </ac:spMkLst>
        </pc:spChg>
        <pc:spChg chg="add mod">
          <ac:chgData name="Xingpei Ye" userId="2d9d6a57bd5bad6e" providerId="LiveId" clId="{5C0F8403-F105-F747-AE84-25682D2385FD}" dt="2023-04-15T02:21:07.492" v="189" actId="1076"/>
          <ac:spMkLst>
            <pc:docMk/>
            <pc:sldMk cId="3490857550" sldId="258"/>
            <ac:spMk id="3" creationId="{01CA97AE-341C-09A9-9301-A9720BC6EF72}"/>
          </ac:spMkLst>
        </pc:spChg>
        <pc:spChg chg="add mod">
          <ac:chgData name="Xingpei Ye" userId="2d9d6a57bd5bad6e" providerId="LiveId" clId="{5C0F8403-F105-F747-AE84-25682D2385FD}" dt="2023-04-15T02:40:28.253" v="880" actId="1076"/>
          <ac:spMkLst>
            <pc:docMk/>
            <pc:sldMk cId="3490857550" sldId="258"/>
            <ac:spMk id="4" creationId="{115E1DD3-735B-B481-8E43-FC8B157EA6DC}"/>
          </ac:spMkLst>
        </pc:spChg>
        <pc:spChg chg="mod">
          <ac:chgData name="Xingpei Ye" userId="2d9d6a57bd5bad6e" providerId="LiveId" clId="{5C0F8403-F105-F747-AE84-25682D2385FD}" dt="2023-04-15T02:40:23.249" v="879" actId="1076"/>
          <ac:spMkLst>
            <pc:docMk/>
            <pc:sldMk cId="3490857550" sldId="258"/>
            <ac:spMk id="5" creationId="{319D13B6-B167-DB1E-8A73-69ED76BD9797}"/>
          </ac:spMkLst>
        </pc:spChg>
        <pc:spChg chg="mod">
          <ac:chgData name="Xingpei Ye" userId="2d9d6a57bd5bad6e" providerId="LiveId" clId="{5C0F8403-F105-F747-AE84-25682D2385FD}" dt="2023-04-15T02:21:43.198" v="200" actId="1076"/>
          <ac:spMkLst>
            <pc:docMk/>
            <pc:sldMk cId="3490857550" sldId="258"/>
            <ac:spMk id="10" creationId="{C37295E2-D5D6-7463-B791-69EA1ADFEE6B}"/>
          </ac:spMkLst>
        </pc:spChg>
        <pc:picChg chg="add mod">
          <ac:chgData name="Xingpei Ye" userId="2d9d6a57bd5bad6e" providerId="LiveId" clId="{5C0F8403-F105-F747-AE84-25682D2385FD}" dt="2023-04-15T02:18:30.658" v="177" actId="1076"/>
          <ac:picMkLst>
            <pc:docMk/>
            <pc:sldMk cId="3490857550" sldId="258"/>
            <ac:picMk id="7" creationId="{30192E16-32FA-446D-AC94-CC773678A4C6}"/>
          </ac:picMkLst>
        </pc:picChg>
        <pc:picChg chg="add mod">
          <ac:chgData name="Xingpei Ye" userId="2d9d6a57bd5bad6e" providerId="LiveId" clId="{5C0F8403-F105-F747-AE84-25682D2385FD}" dt="2023-04-19T03:23:47.815" v="1899" actId="1076"/>
          <ac:picMkLst>
            <pc:docMk/>
            <pc:sldMk cId="3490857550" sldId="258"/>
            <ac:picMk id="8" creationId="{2B647E84-82C3-77B6-D72B-A077632FAAB6}"/>
          </ac:picMkLst>
        </pc:picChg>
        <pc:picChg chg="add mod">
          <ac:chgData name="Xingpei Ye" userId="2d9d6a57bd5bad6e" providerId="LiveId" clId="{5C0F8403-F105-F747-AE84-25682D2385FD}" dt="2023-04-15T02:21:11.575" v="190" actId="1076"/>
          <ac:picMkLst>
            <pc:docMk/>
            <pc:sldMk cId="3490857550" sldId="258"/>
            <ac:picMk id="9" creationId="{612E4C18-822C-A8C0-F507-3CC5ABCF7CC0}"/>
          </ac:picMkLst>
        </pc:picChg>
      </pc:sldChg>
      <pc:sldChg chg="add del">
        <pc:chgData name="Xingpei Ye" userId="2d9d6a57bd5bad6e" providerId="LiveId" clId="{5C0F8403-F105-F747-AE84-25682D2385FD}" dt="2023-04-15T02:32:32.440" v="434" actId="2696"/>
        <pc:sldMkLst>
          <pc:docMk/>
          <pc:sldMk cId="3606803327" sldId="266"/>
        </pc:sldMkLst>
      </pc:sldChg>
      <pc:sldChg chg="delSp modSp mod modAnim">
        <pc:chgData name="Xingpei Ye" userId="2d9d6a57bd5bad6e" providerId="LiveId" clId="{5C0F8403-F105-F747-AE84-25682D2385FD}" dt="2023-04-15T02:38:44.307" v="845" actId="1076"/>
        <pc:sldMkLst>
          <pc:docMk/>
          <pc:sldMk cId="3392398748" sldId="286"/>
        </pc:sldMkLst>
        <pc:spChg chg="mod">
          <ac:chgData name="Xingpei Ye" userId="2d9d6a57bd5bad6e" providerId="LiveId" clId="{5C0F8403-F105-F747-AE84-25682D2385FD}" dt="2023-04-15T02:38:39.895" v="844" actId="20577"/>
          <ac:spMkLst>
            <pc:docMk/>
            <pc:sldMk cId="3392398748" sldId="286"/>
            <ac:spMk id="2" creationId="{D98D3425-A1D1-B777-4BE4-B5EE9454BF18}"/>
          </ac:spMkLst>
        </pc:spChg>
        <pc:spChg chg="del">
          <ac:chgData name="Xingpei Ye" userId="2d9d6a57bd5bad6e" providerId="LiveId" clId="{5C0F8403-F105-F747-AE84-25682D2385FD}" dt="2023-04-15T02:38:07.464" v="721" actId="478"/>
          <ac:spMkLst>
            <pc:docMk/>
            <pc:sldMk cId="3392398748" sldId="286"/>
            <ac:spMk id="28" creationId="{92D7761E-5070-860A-4E9D-A6ADFFD1DDC5}"/>
          </ac:spMkLst>
        </pc:spChg>
        <pc:spChg chg="del">
          <ac:chgData name="Xingpei Ye" userId="2d9d6a57bd5bad6e" providerId="LiveId" clId="{5C0F8403-F105-F747-AE84-25682D2385FD}" dt="2023-04-15T02:38:07.464" v="721" actId="478"/>
          <ac:spMkLst>
            <pc:docMk/>
            <pc:sldMk cId="3392398748" sldId="286"/>
            <ac:spMk id="46" creationId="{CC1C8F26-E49F-0D6F-D424-0F07F1FC0550}"/>
          </ac:spMkLst>
        </pc:spChg>
        <pc:spChg chg="del">
          <ac:chgData name="Xingpei Ye" userId="2d9d6a57bd5bad6e" providerId="LiveId" clId="{5C0F8403-F105-F747-AE84-25682D2385FD}" dt="2023-04-15T02:38:07.464" v="721" actId="478"/>
          <ac:spMkLst>
            <pc:docMk/>
            <pc:sldMk cId="3392398748" sldId="286"/>
            <ac:spMk id="49" creationId="{A04AB4ED-23AD-07E9-A6B6-697FFDF5635C}"/>
          </ac:spMkLst>
        </pc:spChg>
        <pc:spChg chg="del">
          <ac:chgData name="Xingpei Ye" userId="2d9d6a57bd5bad6e" providerId="LiveId" clId="{5C0F8403-F105-F747-AE84-25682D2385FD}" dt="2023-04-15T02:38:07.464" v="721" actId="478"/>
          <ac:spMkLst>
            <pc:docMk/>
            <pc:sldMk cId="3392398748" sldId="286"/>
            <ac:spMk id="50" creationId="{30575DCE-E5BA-2977-950D-234134A1D3FD}"/>
          </ac:spMkLst>
        </pc:spChg>
        <pc:grpChg chg="del">
          <ac:chgData name="Xingpei Ye" userId="2d9d6a57bd5bad6e" providerId="LiveId" clId="{5C0F8403-F105-F747-AE84-25682D2385FD}" dt="2023-04-15T02:38:07.464" v="721" actId="478"/>
          <ac:grpSpMkLst>
            <pc:docMk/>
            <pc:sldMk cId="3392398748" sldId="286"/>
            <ac:grpSpMk id="36" creationId="{0DF08371-9EE8-81AF-CDB9-716AFC640AF5}"/>
          </ac:grpSpMkLst>
        </pc:grpChg>
        <pc:grpChg chg="mod">
          <ac:chgData name="Xingpei Ye" userId="2d9d6a57bd5bad6e" providerId="LiveId" clId="{5C0F8403-F105-F747-AE84-25682D2385FD}" dt="2023-04-15T02:38:44.307" v="845" actId="1076"/>
          <ac:grpSpMkLst>
            <pc:docMk/>
            <pc:sldMk cId="3392398748" sldId="286"/>
            <ac:grpSpMk id="48" creationId="{3D975488-B334-1622-FEC9-D89AF7C07F10}"/>
          </ac:grpSpMkLst>
        </pc:grpChg>
        <pc:picChg chg="del">
          <ac:chgData name="Xingpei Ye" userId="2d9d6a57bd5bad6e" providerId="LiveId" clId="{5C0F8403-F105-F747-AE84-25682D2385FD}" dt="2023-04-15T02:38:07.464" v="721" actId="478"/>
          <ac:picMkLst>
            <pc:docMk/>
            <pc:sldMk cId="3392398748" sldId="286"/>
            <ac:picMk id="12" creationId="{B3C0E4A0-E57C-B238-43A6-649B4E8C70B2}"/>
          </ac:picMkLst>
        </pc:picChg>
      </pc:sldChg>
      <pc:sldChg chg="addSp delSp modSp mod">
        <pc:chgData name="Xingpei Ye" userId="2d9d6a57bd5bad6e" providerId="LiveId" clId="{5C0F8403-F105-F747-AE84-25682D2385FD}" dt="2023-04-15T03:03:42.531" v="1180" actId="20577"/>
        <pc:sldMkLst>
          <pc:docMk/>
          <pc:sldMk cId="3693636389" sldId="288"/>
        </pc:sldMkLst>
        <pc:spChg chg="del">
          <ac:chgData name="Xingpei Ye" userId="2d9d6a57bd5bad6e" providerId="LiveId" clId="{5C0F8403-F105-F747-AE84-25682D2385FD}" dt="2023-04-15T02:57:08.832" v="908" actId="478"/>
          <ac:spMkLst>
            <pc:docMk/>
            <pc:sldMk cId="3693636389" sldId="288"/>
            <ac:spMk id="2" creationId="{0FDC3EEC-4DE7-F67F-E1BC-4E96AABFB9BF}"/>
          </ac:spMkLst>
        </pc:spChg>
        <pc:spChg chg="add mod">
          <ac:chgData name="Xingpei Ye" userId="2d9d6a57bd5bad6e" providerId="LiveId" clId="{5C0F8403-F105-F747-AE84-25682D2385FD}" dt="2023-04-15T03:03:39.575" v="1177" actId="20577"/>
          <ac:spMkLst>
            <pc:docMk/>
            <pc:sldMk cId="3693636389" sldId="288"/>
            <ac:spMk id="5" creationId="{6B5E27F9-DA9A-98F0-D6A0-A0D0260E3742}"/>
          </ac:spMkLst>
        </pc:spChg>
        <pc:spChg chg="add del mod">
          <ac:chgData name="Xingpei Ye" userId="2d9d6a57bd5bad6e" providerId="LiveId" clId="{5C0F8403-F105-F747-AE84-25682D2385FD}" dt="2023-04-15T03:01:31.043" v="1083" actId="478"/>
          <ac:spMkLst>
            <pc:docMk/>
            <pc:sldMk cId="3693636389" sldId="288"/>
            <ac:spMk id="6" creationId="{31A0F676-C720-D467-9413-1DE977479C10}"/>
          </ac:spMkLst>
        </pc:spChg>
        <pc:spChg chg="add mod">
          <ac:chgData name="Xingpei Ye" userId="2d9d6a57bd5bad6e" providerId="LiveId" clId="{5C0F8403-F105-F747-AE84-25682D2385FD}" dt="2023-04-15T03:03:37.281" v="1174" actId="20577"/>
          <ac:spMkLst>
            <pc:docMk/>
            <pc:sldMk cId="3693636389" sldId="288"/>
            <ac:spMk id="11" creationId="{DE67C2C1-C901-895A-2D72-C84F61B3AE51}"/>
          </ac:spMkLst>
        </pc:spChg>
        <pc:spChg chg="add mod">
          <ac:chgData name="Xingpei Ye" userId="2d9d6a57bd5bad6e" providerId="LiveId" clId="{5C0F8403-F105-F747-AE84-25682D2385FD}" dt="2023-04-15T03:03:40.866" v="1179" actId="27636"/>
          <ac:spMkLst>
            <pc:docMk/>
            <pc:sldMk cId="3693636389" sldId="288"/>
            <ac:spMk id="13" creationId="{C3C0CFE8-D763-186A-CC1B-91207FFC5684}"/>
          </ac:spMkLst>
        </pc:spChg>
        <pc:spChg chg="add mod">
          <ac:chgData name="Xingpei Ye" userId="2d9d6a57bd5bad6e" providerId="LiveId" clId="{5C0F8403-F105-F747-AE84-25682D2385FD}" dt="2023-04-15T03:03:42.531" v="1180" actId="20577"/>
          <ac:spMkLst>
            <pc:docMk/>
            <pc:sldMk cId="3693636389" sldId="288"/>
            <ac:spMk id="14" creationId="{AC966C94-02DD-F97B-595C-245A61A00D9F}"/>
          </ac:spMkLst>
        </pc:spChg>
        <pc:spChg chg="del">
          <ac:chgData name="Xingpei Ye" userId="2d9d6a57bd5bad6e" providerId="LiveId" clId="{5C0F8403-F105-F747-AE84-25682D2385FD}" dt="2023-04-15T02:57:10.301" v="909" actId="478"/>
          <ac:spMkLst>
            <pc:docMk/>
            <pc:sldMk cId="3693636389" sldId="288"/>
            <ac:spMk id="29" creationId="{7404BAE4-3A07-72CB-FFCB-B56709A43129}"/>
          </ac:spMkLst>
        </pc:spChg>
        <pc:grpChg chg="del">
          <ac:chgData name="Xingpei Ye" userId="2d9d6a57bd5bad6e" providerId="LiveId" clId="{5C0F8403-F105-F747-AE84-25682D2385FD}" dt="2023-04-15T02:57:07.284" v="906" actId="478"/>
          <ac:grpSpMkLst>
            <pc:docMk/>
            <pc:sldMk cId="3693636389" sldId="288"/>
            <ac:grpSpMk id="22" creationId="{934BC66F-7548-5AC0-2AC7-93A650B67CE7}"/>
          </ac:grpSpMkLst>
        </pc:grpChg>
        <pc:grpChg chg="del">
          <ac:chgData name="Xingpei Ye" userId="2d9d6a57bd5bad6e" providerId="LiveId" clId="{5C0F8403-F105-F747-AE84-25682D2385FD}" dt="2023-04-15T02:57:07.571" v="907" actId="478"/>
          <ac:grpSpMkLst>
            <pc:docMk/>
            <pc:sldMk cId="3693636389" sldId="288"/>
            <ac:grpSpMk id="28" creationId="{1C14057C-4431-95A2-03EE-BC9A61C52073}"/>
          </ac:grpSpMkLst>
        </pc:grpChg>
      </pc:sldChg>
      <pc:sldChg chg="addSp delSp modSp add mod ord">
        <pc:chgData name="Xingpei Ye" userId="2d9d6a57bd5bad6e" providerId="LiveId" clId="{5C0F8403-F105-F747-AE84-25682D2385FD}" dt="2023-04-15T02:32:11.832" v="431" actId="20578"/>
        <pc:sldMkLst>
          <pc:docMk/>
          <pc:sldMk cId="1490312764" sldId="303"/>
        </pc:sldMkLst>
        <pc:spChg chg="add del mod">
          <ac:chgData name="Xingpei Ye" userId="2d9d6a57bd5bad6e" providerId="LiveId" clId="{5C0F8403-F105-F747-AE84-25682D2385FD}" dt="2023-04-15T02:29:10.751" v="427" actId="20577"/>
          <ac:spMkLst>
            <pc:docMk/>
            <pc:sldMk cId="1490312764" sldId="303"/>
            <ac:spMk id="2" creationId="{D66A8F01-6FB9-4CFD-BEF2-5061FAC4B6D5}"/>
          </ac:spMkLst>
        </pc:spChg>
        <pc:spChg chg="add mod">
          <ac:chgData name="Xingpei Ye" userId="2d9d6a57bd5bad6e" providerId="LiveId" clId="{5C0F8403-F105-F747-AE84-25682D2385FD}" dt="2023-04-15T02:25:17.463" v="285" actId="1076"/>
          <ac:spMkLst>
            <pc:docMk/>
            <pc:sldMk cId="1490312764" sldId="303"/>
            <ac:spMk id="3" creationId="{2EC0562B-EA5A-D3BA-9745-A809A52A7A8A}"/>
          </ac:spMkLst>
        </pc:spChg>
        <pc:spChg chg="del">
          <ac:chgData name="Xingpei Ye" userId="2d9d6a57bd5bad6e" providerId="LiveId" clId="{5C0F8403-F105-F747-AE84-25682D2385FD}" dt="2023-04-15T02:10:48.707" v="4" actId="478"/>
          <ac:spMkLst>
            <pc:docMk/>
            <pc:sldMk cId="1490312764" sldId="303"/>
            <ac:spMk id="5" creationId="{319D13B6-B167-DB1E-8A73-69ED76BD9797}"/>
          </ac:spMkLst>
        </pc:spChg>
        <pc:spChg chg="add mod">
          <ac:chgData name="Xingpei Ye" userId="2d9d6a57bd5bad6e" providerId="LiveId" clId="{5C0F8403-F105-F747-AE84-25682D2385FD}" dt="2023-04-15T02:26:44.050" v="367" actId="1076"/>
          <ac:spMkLst>
            <pc:docMk/>
            <pc:sldMk cId="1490312764" sldId="303"/>
            <ac:spMk id="8" creationId="{ECBF097B-1E61-62B2-8CDB-38537FAF9BFD}"/>
          </ac:spMkLst>
        </pc:spChg>
        <pc:spChg chg="del">
          <ac:chgData name="Xingpei Ye" userId="2d9d6a57bd5bad6e" providerId="LiveId" clId="{5C0F8403-F105-F747-AE84-25682D2385FD}" dt="2023-04-15T02:25:08.514" v="282" actId="478"/>
          <ac:spMkLst>
            <pc:docMk/>
            <pc:sldMk cId="1490312764" sldId="303"/>
            <ac:spMk id="10" creationId="{C37295E2-D5D6-7463-B791-69EA1ADFEE6B}"/>
          </ac:spMkLst>
        </pc:spChg>
        <pc:spChg chg="add del mod">
          <ac:chgData name="Xingpei Ye" userId="2d9d6a57bd5bad6e" providerId="LiveId" clId="{5C0F8403-F105-F747-AE84-25682D2385FD}" dt="2023-04-15T02:27:18.992" v="369" actId="478"/>
          <ac:spMkLst>
            <pc:docMk/>
            <pc:sldMk cId="1490312764" sldId="303"/>
            <ac:spMk id="11" creationId="{42952129-90E2-A874-07CB-9D15280B779D}"/>
          </ac:spMkLst>
        </pc:spChg>
        <pc:picChg chg="add mod">
          <ac:chgData name="Xingpei Ye" userId="2d9d6a57bd5bad6e" providerId="LiveId" clId="{5C0F8403-F105-F747-AE84-25682D2385FD}" dt="2023-04-15T02:25:17.463" v="285" actId="1076"/>
          <ac:picMkLst>
            <pc:docMk/>
            <pc:sldMk cId="1490312764" sldId="303"/>
            <ac:picMk id="4" creationId="{D4A47911-149A-65A2-5D36-B8945EDECB9F}"/>
          </ac:picMkLst>
        </pc:picChg>
      </pc:sldChg>
      <pc:sldChg chg="addSp delSp modSp new mod ord">
        <pc:chgData name="Xingpei Ye" userId="2d9d6a57bd5bad6e" providerId="LiveId" clId="{5C0F8403-F105-F747-AE84-25682D2385FD}" dt="2023-04-15T03:45:36.561" v="1895" actId="20577"/>
        <pc:sldMkLst>
          <pc:docMk/>
          <pc:sldMk cId="2433238126" sldId="304"/>
        </pc:sldMkLst>
        <pc:spChg chg="mod">
          <ac:chgData name="Xingpei Ye" userId="2d9d6a57bd5bad6e" providerId="LiveId" clId="{5C0F8403-F105-F747-AE84-25682D2385FD}" dt="2023-04-15T03:45:36.561" v="1895" actId="20577"/>
          <ac:spMkLst>
            <pc:docMk/>
            <pc:sldMk cId="2433238126" sldId="304"/>
            <ac:spMk id="2" creationId="{16AC9D77-3CC8-43C2-882C-4D0CF9775DFF}"/>
          </ac:spMkLst>
        </pc:spChg>
        <pc:spChg chg="mod">
          <ac:chgData name="Xingpei Ye" userId="2d9d6a57bd5bad6e" providerId="LiveId" clId="{5C0F8403-F105-F747-AE84-25682D2385FD}" dt="2023-04-15T03:41:05.352" v="1889" actId="20577"/>
          <ac:spMkLst>
            <pc:docMk/>
            <pc:sldMk cId="2433238126" sldId="304"/>
            <ac:spMk id="4" creationId="{DCCD4C38-705B-3515-967B-6110AFBCC81A}"/>
          </ac:spMkLst>
        </pc:spChg>
        <pc:spChg chg="del">
          <ac:chgData name="Xingpei Ye" userId="2d9d6a57bd5bad6e" providerId="LiveId" clId="{5C0F8403-F105-F747-AE84-25682D2385FD}" dt="2023-04-15T02:37:57.099" v="720" actId="478"/>
          <ac:spMkLst>
            <pc:docMk/>
            <pc:sldMk cId="2433238126" sldId="304"/>
            <ac:spMk id="5" creationId="{E418ED4D-BB95-F177-C2C6-56567691A728}"/>
          </ac:spMkLst>
        </pc:spChg>
        <pc:spChg chg="del">
          <ac:chgData name="Xingpei Ye" userId="2d9d6a57bd5bad6e" providerId="LiveId" clId="{5C0F8403-F105-F747-AE84-25682D2385FD}" dt="2023-04-15T02:36:34.403" v="600" actId="478"/>
          <ac:spMkLst>
            <pc:docMk/>
            <pc:sldMk cId="2433238126" sldId="304"/>
            <ac:spMk id="6" creationId="{D9F40D17-B474-D1E4-63BF-ECB1AA45955D}"/>
          </ac:spMkLst>
        </pc:spChg>
        <pc:spChg chg="add mod">
          <ac:chgData name="Xingpei Ye" userId="2d9d6a57bd5bad6e" providerId="LiveId" clId="{5C0F8403-F105-F747-AE84-25682D2385FD}" dt="2023-04-15T03:39:12.795" v="1838" actId="21"/>
          <ac:spMkLst>
            <pc:docMk/>
            <pc:sldMk cId="2433238126" sldId="304"/>
            <ac:spMk id="7" creationId="{9FD3AC62-50F2-83D4-D44A-967EBB77601C}"/>
          </ac:spMkLst>
        </pc:spChg>
        <pc:spChg chg="add mod">
          <ac:chgData name="Xingpei Ye" userId="2d9d6a57bd5bad6e" providerId="LiveId" clId="{5C0F8403-F105-F747-AE84-25682D2385FD}" dt="2023-04-15T03:45:24.471" v="1894" actId="20577"/>
          <ac:spMkLst>
            <pc:docMk/>
            <pc:sldMk cId="2433238126" sldId="304"/>
            <ac:spMk id="9" creationId="{0550BE92-FE84-BFF8-67E7-4CC83ECDCB9E}"/>
          </ac:spMkLst>
        </pc:spChg>
      </pc:sldChg>
      <pc:sldChg chg="delSp modSp add mod">
        <pc:chgData name="Xingpei Ye" userId="2d9d6a57bd5bad6e" providerId="LiveId" clId="{5C0F8403-F105-F747-AE84-25682D2385FD}" dt="2023-04-15T02:34:22.073" v="515" actId="1076"/>
        <pc:sldMkLst>
          <pc:docMk/>
          <pc:sldMk cId="2543514807" sldId="305"/>
        </pc:sldMkLst>
        <pc:spChg chg="del">
          <ac:chgData name="Xingpei Ye" userId="2d9d6a57bd5bad6e" providerId="LiveId" clId="{5C0F8403-F105-F747-AE84-25682D2385FD}" dt="2023-04-15T02:33:32.652" v="459" actId="478"/>
          <ac:spMkLst>
            <pc:docMk/>
            <pc:sldMk cId="2543514807" sldId="305"/>
            <ac:spMk id="5" creationId="{82A6F7A3-E0A9-C06D-EA5D-1D75CB67C79E}"/>
          </ac:spMkLst>
        </pc:spChg>
        <pc:spChg chg="mod">
          <ac:chgData name="Xingpei Ye" userId="2d9d6a57bd5bad6e" providerId="LiveId" clId="{5C0F8403-F105-F747-AE84-25682D2385FD}" dt="2023-04-15T02:34:09.426" v="513" actId="1076"/>
          <ac:spMkLst>
            <pc:docMk/>
            <pc:sldMk cId="2543514807" sldId="305"/>
            <ac:spMk id="8" creationId="{95DBBD6C-DBF7-DC63-4A8C-8427809C9B8F}"/>
          </ac:spMkLst>
        </pc:spChg>
        <pc:spChg chg="mod">
          <ac:chgData name="Xingpei Ye" userId="2d9d6a57bd5bad6e" providerId="LiveId" clId="{5C0F8403-F105-F747-AE84-25682D2385FD}" dt="2023-04-15T02:34:22.073" v="515" actId="1076"/>
          <ac:spMkLst>
            <pc:docMk/>
            <pc:sldMk cId="2543514807" sldId="305"/>
            <ac:spMk id="11" creationId="{D84D87FE-B848-D5AC-5BA6-F9EBE7884F39}"/>
          </ac:spMkLst>
        </pc:spChg>
        <pc:spChg chg="mod">
          <ac:chgData name="Xingpei Ye" userId="2d9d6a57bd5bad6e" providerId="LiveId" clId="{5C0F8403-F105-F747-AE84-25682D2385FD}" dt="2023-04-15T02:32:39.684" v="458" actId="20577"/>
          <ac:spMkLst>
            <pc:docMk/>
            <pc:sldMk cId="2543514807" sldId="305"/>
            <ac:spMk id="12" creationId="{9210E9DC-8248-9FEA-A1CB-E543A9EA2B64}"/>
          </ac:spMkLst>
        </pc:spChg>
        <pc:picChg chg="mod">
          <ac:chgData name="Xingpei Ye" userId="2d9d6a57bd5bad6e" providerId="LiveId" clId="{5C0F8403-F105-F747-AE84-25682D2385FD}" dt="2023-04-15T02:34:11.759" v="514" actId="1076"/>
          <ac:picMkLst>
            <pc:docMk/>
            <pc:sldMk cId="2543514807" sldId="305"/>
            <ac:picMk id="1026" creationId="{6ADB9C04-86FB-B120-9C64-88102C364A8E}"/>
          </ac:picMkLst>
        </pc:picChg>
      </pc:sldChg>
    </pc:docChg>
  </pc:docChgLst>
  <pc:docChgLst>
    <pc:chgData name="Xingpei Ye" userId="2d9d6a57bd5bad6e" providerId="LiveId" clId="{65B158AD-03FA-934E-BFF2-E45DDEE0E8A2}"/>
    <pc:docChg chg="undo custSel addSld modSld">
      <pc:chgData name="Xingpei Ye" userId="2d9d6a57bd5bad6e" providerId="LiveId" clId="{65B158AD-03FA-934E-BFF2-E45DDEE0E8A2}" dt="2022-09-16T02:58:37.764" v="1525" actId="14100"/>
      <pc:docMkLst>
        <pc:docMk/>
      </pc:docMkLst>
      <pc:sldChg chg="modSp mod">
        <pc:chgData name="Xingpei Ye" userId="2d9d6a57bd5bad6e" providerId="LiveId" clId="{65B158AD-03FA-934E-BFF2-E45DDEE0E8A2}" dt="2022-09-16T02:32:38.005" v="1481" actId="207"/>
        <pc:sldMkLst>
          <pc:docMk/>
          <pc:sldMk cId="3606803327" sldId="266"/>
        </pc:sldMkLst>
        <pc:spChg chg="mod">
          <ac:chgData name="Xingpei Ye" userId="2d9d6a57bd5bad6e" providerId="LiveId" clId="{65B158AD-03FA-934E-BFF2-E45DDEE0E8A2}" dt="2022-09-16T02:32:38.005" v="1481" actId="207"/>
          <ac:spMkLst>
            <pc:docMk/>
            <pc:sldMk cId="3606803327" sldId="266"/>
            <ac:spMk id="6" creationId="{991F1D83-143B-FE80-A7A2-222A9E3DE8E9}"/>
          </ac:spMkLst>
        </pc:spChg>
      </pc:sldChg>
      <pc:sldChg chg="modSp">
        <pc:chgData name="Xingpei Ye" userId="2d9d6a57bd5bad6e" providerId="LiveId" clId="{65B158AD-03FA-934E-BFF2-E45DDEE0E8A2}" dt="2022-09-15T11:54:49.540" v="0" actId="166"/>
        <pc:sldMkLst>
          <pc:docMk/>
          <pc:sldMk cId="3031808287" sldId="294"/>
        </pc:sldMkLst>
        <pc:spChg chg="mod">
          <ac:chgData name="Xingpei Ye" userId="2d9d6a57bd5bad6e" providerId="LiveId" clId="{65B158AD-03FA-934E-BFF2-E45DDEE0E8A2}" dt="2022-09-15T11:54:49.540" v="0" actId="166"/>
          <ac:spMkLst>
            <pc:docMk/>
            <pc:sldMk cId="3031808287" sldId="294"/>
            <ac:spMk id="7" creationId="{9BB10329-2559-2A85-1557-55C5184A1D8B}"/>
          </ac:spMkLst>
        </pc:spChg>
      </pc:sldChg>
      <pc:sldChg chg="addSp delSp modSp add mod">
        <pc:chgData name="Xingpei Ye" userId="2d9d6a57bd5bad6e" providerId="LiveId" clId="{65B158AD-03FA-934E-BFF2-E45DDEE0E8A2}" dt="2022-09-16T02:58:37.764" v="1525" actId="14100"/>
        <pc:sldMkLst>
          <pc:docMk/>
          <pc:sldMk cId="99933711" sldId="295"/>
        </pc:sldMkLst>
        <pc:spChg chg="mod">
          <ac:chgData name="Xingpei Ye" userId="2d9d6a57bd5bad6e" providerId="LiveId" clId="{65B158AD-03FA-934E-BFF2-E45DDEE0E8A2}" dt="2022-09-15T11:54:59.936" v="13" actId="20577"/>
          <ac:spMkLst>
            <pc:docMk/>
            <pc:sldMk cId="99933711" sldId="295"/>
            <ac:spMk id="2" creationId="{B9DBFEA1-1D1D-83E2-9534-FCA3C590206F}"/>
          </ac:spMkLst>
        </pc:spChg>
        <pc:spChg chg="del">
          <ac:chgData name="Xingpei Ye" userId="2d9d6a57bd5bad6e" providerId="LiveId" clId="{65B158AD-03FA-934E-BFF2-E45DDEE0E8A2}" dt="2022-09-15T11:59:21.148" v="14" actId="478"/>
          <ac:spMkLst>
            <pc:docMk/>
            <pc:sldMk cId="99933711" sldId="295"/>
            <ac:spMk id="4" creationId="{1EF57905-4BC7-B8EA-41AA-6AA034D0DDF6}"/>
          </ac:spMkLst>
        </pc:spChg>
        <pc:spChg chg="del">
          <ac:chgData name="Xingpei Ye" userId="2d9d6a57bd5bad6e" providerId="LiveId" clId="{65B158AD-03FA-934E-BFF2-E45DDEE0E8A2}" dt="2022-09-15T11:59:25.450" v="16" actId="478"/>
          <ac:spMkLst>
            <pc:docMk/>
            <pc:sldMk cId="99933711" sldId="295"/>
            <ac:spMk id="6" creationId="{F7211B72-7B4D-CF31-1006-6FA7426D2254}"/>
          </ac:spMkLst>
        </pc:spChg>
        <pc:spChg chg="add del mod">
          <ac:chgData name="Xingpei Ye" userId="2d9d6a57bd5bad6e" providerId="LiveId" clId="{65B158AD-03FA-934E-BFF2-E45DDEE0E8A2}" dt="2022-09-15T11:59:23.458" v="15" actId="478"/>
          <ac:spMkLst>
            <pc:docMk/>
            <pc:sldMk cId="99933711" sldId="295"/>
            <ac:spMk id="7" creationId="{056B71E6-C90F-3BEE-5BEB-EA2729320E85}"/>
          </ac:spMkLst>
        </pc:spChg>
        <pc:spChg chg="add del mod">
          <ac:chgData name="Xingpei Ye" userId="2d9d6a57bd5bad6e" providerId="LiveId" clId="{65B158AD-03FA-934E-BFF2-E45DDEE0E8A2}" dt="2022-09-15T12:15:44.135" v="138" actId="478"/>
          <ac:spMkLst>
            <pc:docMk/>
            <pc:sldMk cId="99933711" sldId="295"/>
            <ac:spMk id="8" creationId="{4A59721C-C4C2-1F5D-F985-EF404E86237E}"/>
          </ac:spMkLst>
        </pc:spChg>
        <pc:spChg chg="add mod">
          <ac:chgData name="Xingpei Ye" userId="2d9d6a57bd5bad6e" providerId="LiveId" clId="{65B158AD-03FA-934E-BFF2-E45DDEE0E8A2}" dt="2022-09-15T13:39:33.766" v="1182" actId="207"/>
          <ac:spMkLst>
            <pc:docMk/>
            <pc:sldMk cId="99933711" sldId="295"/>
            <ac:spMk id="9" creationId="{09264315-7D87-9CBB-1E55-EB1706508563}"/>
          </ac:spMkLst>
        </pc:spChg>
        <pc:spChg chg="add del mod">
          <ac:chgData name="Xingpei Ye" userId="2d9d6a57bd5bad6e" providerId="LiveId" clId="{65B158AD-03FA-934E-BFF2-E45DDEE0E8A2}" dt="2022-09-15T12:19:17.757" v="190"/>
          <ac:spMkLst>
            <pc:docMk/>
            <pc:sldMk cId="99933711" sldId="295"/>
            <ac:spMk id="10" creationId="{2B43A3A8-A6DD-7371-C37E-4CDB0F3A598C}"/>
          </ac:spMkLst>
        </pc:spChg>
        <pc:spChg chg="add mod">
          <ac:chgData name="Xingpei Ye" userId="2d9d6a57bd5bad6e" providerId="LiveId" clId="{65B158AD-03FA-934E-BFF2-E45DDEE0E8A2}" dt="2022-09-15T13:33:53.866" v="1151" actId="207"/>
          <ac:spMkLst>
            <pc:docMk/>
            <pc:sldMk cId="99933711" sldId="295"/>
            <ac:spMk id="11" creationId="{B606F85E-C8DE-F7F9-B2EB-89232E8FF62D}"/>
          </ac:spMkLst>
        </pc:spChg>
        <pc:spChg chg="add del mod">
          <ac:chgData name="Xingpei Ye" userId="2d9d6a57bd5bad6e" providerId="LiveId" clId="{65B158AD-03FA-934E-BFF2-E45DDEE0E8A2}" dt="2022-09-15T12:19:58.960" v="196"/>
          <ac:spMkLst>
            <pc:docMk/>
            <pc:sldMk cId="99933711" sldId="295"/>
            <ac:spMk id="12" creationId="{C9E6A83E-69C1-CFB6-A289-A419629DBA64}"/>
          </ac:spMkLst>
        </pc:spChg>
        <pc:spChg chg="add mod">
          <ac:chgData name="Xingpei Ye" userId="2d9d6a57bd5bad6e" providerId="LiveId" clId="{65B158AD-03FA-934E-BFF2-E45DDEE0E8A2}" dt="2022-09-15T13:33:53.282" v="1150" actId="207"/>
          <ac:spMkLst>
            <pc:docMk/>
            <pc:sldMk cId="99933711" sldId="295"/>
            <ac:spMk id="13" creationId="{FF4766A6-2545-BB34-34D1-7EDFD8DD25D2}"/>
          </ac:spMkLst>
        </pc:spChg>
        <pc:spChg chg="add del mod">
          <ac:chgData name="Xingpei Ye" userId="2d9d6a57bd5bad6e" providerId="LiveId" clId="{65B158AD-03FA-934E-BFF2-E45DDEE0E8A2}" dt="2022-09-15T12:48:41.156" v="723" actId="478"/>
          <ac:spMkLst>
            <pc:docMk/>
            <pc:sldMk cId="99933711" sldId="295"/>
            <ac:spMk id="14" creationId="{FD1DFDAC-FA73-9342-777E-61E2893259B9}"/>
          </ac:spMkLst>
        </pc:spChg>
        <pc:spChg chg="add del mod">
          <ac:chgData name="Xingpei Ye" userId="2d9d6a57bd5bad6e" providerId="LiveId" clId="{65B158AD-03FA-934E-BFF2-E45DDEE0E8A2}" dt="2022-09-15T12:55:51.827" v="951" actId="478"/>
          <ac:spMkLst>
            <pc:docMk/>
            <pc:sldMk cId="99933711" sldId="295"/>
            <ac:spMk id="15" creationId="{8EA811E8-FA52-79AC-6C7E-071A5E95C157}"/>
          </ac:spMkLst>
        </pc:spChg>
        <pc:spChg chg="add del mod">
          <ac:chgData name="Xingpei Ye" userId="2d9d6a57bd5bad6e" providerId="LiveId" clId="{65B158AD-03FA-934E-BFF2-E45DDEE0E8A2}" dt="2022-09-15T12:55:30.324" v="944" actId="478"/>
          <ac:spMkLst>
            <pc:docMk/>
            <pc:sldMk cId="99933711" sldId="295"/>
            <ac:spMk id="16" creationId="{F8E5687B-3B85-7D31-8FA1-9C73484CEBA4}"/>
          </ac:spMkLst>
        </pc:spChg>
        <pc:spChg chg="add del mod">
          <ac:chgData name="Xingpei Ye" userId="2d9d6a57bd5bad6e" providerId="LiveId" clId="{65B158AD-03FA-934E-BFF2-E45DDEE0E8A2}" dt="2022-09-15T12:50:34.717" v="751" actId="478"/>
          <ac:spMkLst>
            <pc:docMk/>
            <pc:sldMk cId="99933711" sldId="295"/>
            <ac:spMk id="17" creationId="{EE5C10BC-983D-F932-8BE4-E53067352574}"/>
          </ac:spMkLst>
        </pc:spChg>
        <pc:spChg chg="add del mod">
          <ac:chgData name="Xingpei Ye" userId="2d9d6a57bd5bad6e" providerId="LiveId" clId="{65B158AD-03FA-934E-BFF2-E45DDEE0E8A2}" dt="2022-09-15T12:33:15.019" v="512" actId="478"/>
          <ac:spMkLst>
            <pc:docMk/>
            <pc:sldMk cId="99933711" sldId="295"/>
            <ac:spMk id="18" creationId="{A5D49645-36C0-0C88-4915-64AC2A8734B2}"/>
          </ac:spMkLst>
        </pc:spChg>
        <pc:spChg chg="add mod">
          <ac:chgData name="Xingpei Ye" userId="2d9d6a57bd5bad6e" providerId="LiveId" clId="{65B158AD-03FA-934E-BFF2-E45DDEE0E8A2}" dt="2022-09-15T13:34:07.884" v="1152" actId="207"/>
          <ac:spMkLst>
            <pc:docMk/>
            <pc:sldMk cId="99933711" sldId="295"/>
            <ac:spMk id="19" creationId="{6E1CF71E-DADC-19BC-34B4-F83C1F121B4F}"/>
          </ac:spMkLst>
        </pc:spChg>
        <pc:spChg chg="add mod">
          <ac:chgData name="Xingpei Ye" userId="2d9d6a57bd5bad6e" providerId="LiveId" clId="{65B158AD-03FA-934E-BFF2-E45DDEE0E8A2}" dt="2022-09-16T02:58:34.478" v="1524" actId="1076"/>
          <ac:spMkLst>
            <pc:docMk/>
            <pc:sldMk cId="99933711" sldId="295"/>
            <ac:spMk id="20" creationId="{C7E7660E-869E-B0D2-A913-FC58DF187C28}"/>
          </ac:spMkLst>
        </pc:spChg>
        <pc:spChg chg="add mod">
          <ac:chgData name="Xingpei Ye" userId="2d9d6a57bd5bad6e" providerId="LiveId" clId="{65B158AD-03FA-934E-BFF2-E45DDEE0E8A2}" dt="2022-09-16T02:58:37.764" v="1525" actId="14100"/>
          <ac:spMkLst>
            <pc:docMk/>
            <pc:sldMk cId="99933711" sldId="295"/>
            <ac:spMk id="21" creationId="{E99F4B48-EFCB-C97B-F0BA-5FB5A3D37611}"/>
          </ac:spMkLst>
        </pc:spChg>
        <pc:spChg chg="add mod">
          <ac:chgData name="Xingpei Ye" userId="2d9d6a57bd5bad6e" providerId="LiveId" clId="{65B158AD-03FA-934E-BFF2-E45DDEE0E8A2}" dt="2022-09-15T13:03:55.047" v="1032" actId="1076"/>
          <ac:spMkLst>
            <pc:docMk/>
            <pc:sldMk cId="99933711" sldId="295"/>
            <ac:spMk id="23" creationId="{BDC5D016-4084-0556-2D2A-AEF35FD1A814}"/>
          </ac:spMkLst>
        </pc:spChg>
        <pc:spChg chg="add mod">
          <ac:chgData name="Xingpei Ye" userId="2d9d6a57bd5bad6e" providerId="LiveId" clId="{65B158AD-03FA-934E-BFF2-E45DDEE0E8A2}" dt="2022-09-15T13:39:33.766" v="1182" actId="207"/>
          <ac:spMkLst>
            <pc:docMk/>
            <pc:sldMk cId="99933711" sldId="295"/>
            <ac:spMk id="52" creationId="{2E783ACE-8FA2-0F3B-04DA-7BB7B32097ED}"/>
          </ac:spMkLst>
        </pc:spChg>
        <pc:spChg chg="add mod">
          <ac:chgData name="Xingpei Ye" userId="2d9d6a57bd5bad6e" providerId="LiveId" clId="{65B158AD-03FA-934E-BFF2-E45DDEE0E8A2}" dt="2022-09-16T02:58:23.314" v="1521"/>
          <ac:spMkLst>
            <pc:docMk/>
            <pc:sldMk cId="99933711" sldId="295"/>
            <ac:spMk id="55" creationId="{4044B6CF-3CFB-30D5-CE6D-AE3D46745786}"/>
          </ac:spMkLst>
        </pc:spChg>
        <pc:spChg chg="add mod">
          <ac:chgData name="Xingpei Ye" userId="2d9d6a57bd5bad6e" providerId="LiveId" clId="{65B158AD-03FA-934E-BFF2-E45DDEE0E8A2}" dt="2022-09-15T13:08:55.541" v="1126" actId="1036"/>
          <ac:spMkLst>
            <pc:docMk/>
            <pc:sldMk cId="99933711" sldId="295"/>
            <ac:spMk id="63" creationId="{647499A5-5966-E2D2-7A7B-02020F1F1733}"/>
          </ac:spMkLst>
        </pc:spChg>
        <pc:spChg chg="add mod">
          <ac:chgData name="Xingpei Ye" userId="2d9d6a57bd5bad6e" providerId="LiveId" clId="{65B158AD-03FA-934E-BFF2-E45DDEE0E8A2}" dt="2022-09-15T13:08:55.541" v="1126" actId="1036"/>
          <ac:spMkLst>
            <pc:docMk/>
            <pc:sldMk cId="99933711" sldId="295"/>
            <ac:spMk id="64" creationId="{3075A8A2-92C8-7C1C-71BC-5D0039373470}"/>
          </ac:spMkLst>
        </pc:spChg>
        <pc:spChg chg="add del mod">
          <ac:chgData name="Xingpei Ye" userId="2d9d6a57bd5bad6e" providerId="LiveId" clId="{65B158AD-03FA-934E-BFF2-E45DDEE0E8A2}" dt="2022-09-15T12:55:18.074" v="940" actId="478"/>
          <ac:spMkLst>
            <pc:docMk/>
            <pc:sldMk cId="99933711" sldId="295"/>
            <ac:spMk id="65" creationId="{05AC4EE3-8191-0C82-3C28-20823C6F7611}"/>
          </ac:spMkLst>
        </pc:spChg>
        <pc:spChg chg="add mod">
          <ac:chgData name="Xingpei Ye" userId="2d9d6a57bd5bad6e" providerId="LiveId" clId="{65B158AD-03FA-934E-BFF2-E45DDEE0E8A2}" dt="2022-09-15T13:04:52.791" v="1067" actId="1076"/>
          <ac:spMkLst>
            <pc:docMk/>
            <pc:sldMk cId="99933711" sldId="295"/>
            <ac:spMk id="66" creationId="{1871A4BA-05E0-8724-DEB1-C53F2F77AEA4}"/>
          </ac:spMkLst>
        </pc:spChg>
        <pc:spChg chg="add mod">
          <ac:chgData name="Xingpei Ye" userId="2d9d6a57bd5bad6e" providerId="LiveId" clId="{65B158AD-03FA-934E-BFF2-E45DDEE0E8A2}" dt="2022-09-15T13:06:52.909" v="1095" actId="1076"/>
          <ac:spMkLst>
            <pc:docMk/>
            <pc:sldMk cId="99933711" sldId="295"/>
            <ac:spMk id="67" creationId="{5E8DFB86-E3AC-C33E-8917-A30CF23673B6}"/>
          </ac:spMkLst>
        </pc:spChg>
        <pc:spChg chg="add mod">
          <ac:chgData name="Xingpei Ye" userId="2d9d6a57bd5bad6e" providerId="LiveId" clId="{65B158AD-03FA-934E-BFF2-E45DDEE0E8A2}" dt="2022-09-15T13:03:55.047" v="1032" actId="1076"/>
          <ac:spMkLst>
            <pc:docMk/>
            <pc:sldMk cId="99933711" sldId="295"/>
            <ac:spMk id="70" creationId="{8BDC0772-8927-8DA1-B63B-E51938CC621F}"/>
          </ac:spMkLst>
        </pc:spChg>
        <pc:spChg chg="add mod">
          <ac:chgData name="Xingpei Ye" userId="2d9d6a57bd5bad6e" providerId="LiveId" clId="{65B158AD-03FA-934E-BFF2-E45DDEE0E8A2}" dt="2022-09-15T13:04:52.791" v="1067" actId="1076"/>
          <ac:spMkLst>
            <pc:docMk/>
            <pc:sldMk cId="99933711" sldId="295"/>
            <ac:spMk id="118" creationId="{9801B9CE-2A6E-5281-6B0F-AD96E57AFD33}"/>
          </ac:spMkLst>
        </pc:spChg>
        <pc:spChg chg="add mod">
          <ac:chgData name="Xingpei Ye" userId="2d9d6a57bd5bad6e" providerId="LiveId" clId="{65B158AD-03FA-934E-BFF2-E45DDEE0E8A2}" dt="2022-09-15T13:06:41.880" v="1092" actId="1076"/>
          <ac:spMkLst>
            <pc:docMk/>
            <pc:sldMk cId="99933711" sldId="295"/>
            <ac:spMk id="119" creationId="{A7210065-EAFC-BD2A-8711-B36BC1205295}"/>
          </ac:spMkLst>
        </pc:spChg>
        <pc:spChg chg="add del mod">
          <ac:chgData name="Xingpei Ye" userId="2d9d6a57bd5bad6e" providerId="LiveId" clId="{65B158AD-03FA-934E-BFF2-E45DDEE0E8A2}" dt="2022-09-16T02:28:14.735" v="1479" actId="478"/>
          <ac:spMkLst>
            <pc:docMk/>
            <pc:sldMk cId="99933711" sldId="295"/>
            <ac:spMk id="144" creationId="{82D4A8A2-B520-1E00-8386-F27AF77F5527}"/>
          </ac:spMkLst>
        </pc:spChg>
        <pc:grpChg chg="add mod">
          <ac:chgData name="Xingpei Ye" userId="2d9d6a57bd5bad6e" providerId="LiveId" clId="{65B158AD-03FA-934E-BFF2-E45DDEE0E8A2}" dt="2022-09-15T13:34:07.884" v="1152" actId="207"/>
          <ac:grpSpMkLst>
            <pc:docMk/>
            <pc:sldMk cId="99933711" sldId="295"/>
            <ac:grpSpMk id="22" creationId="{A0C24318-ACAA-5B15-9165-DFD0900A46A5}"/>
          </ac:grpSpMkLst>
        </pc:grpChg>
        <pc:grpChg chg="add mod">
          <ac:chgData name="Xingpei Ye" userId="2d9d6a57bd5bad6e" providerId="LiveId" clId="{65B158AD-03FA-934E-BFF2-E45DDEE0E8A2}" dt="2022-09-15T13:08:55.541" v="1126" actId="1036"/>
          <ac:grpSpMkLst>
            <pc:docMk/>
            <pc:sldMk cId="99933711" sldId="295"/>
            <ac:grpSpMk id="142" creationId="{BB2E5D8D-26ED-E2F0-465C-604FFA6A58CD}"/>
          </ac:grpSpMkLst>
        </pc:grpChg>
        <pc:grpChg chg="add mod">
          <ac:chgData name="Xingpei Ye" userId="2d9d6a57bd5bad6e" providerId="LiveId" clId="{65B158AD-03FA-934E-BFF2-E45DDEE0E8A2}" dt="2022-09-15T13:08:55.541" v="1126" actId="1036"/>
          <ac:grpSpMkLst>
            <pc:docMk/>
            <pc:sldMk cId="99933711" sldId="295"/>
            <ac:grpSpMk id="143" creationId="{8C09623D-61BC-9143-3E93-736CE425F2C2}"/>
          </ac:grpSpMkLst>
        </pc:grpChg>
        <pc:cxnChg chg="add mod">
          <ac:chgData name="Xingpei Ye" userId="2d9d6a57bd5bad6e" providerId="LiveId" clId="{65B158AD-03FA-934E-BFF2-E45DDEE0E8A2}" dt="2022-09-15T13:36:54.330" v="1173" actId="208"/>
          <ac:cxnSpMkLst>
            <pc:docMk/>
            <pc:sldMk cId="99933711" sldId="295"/>
            <ac:cxnSpMk id="25" creationId="{B7072AC8-3198-8BCD-1F63-06928E4977CE}"/>
          </ac:cxnSpMkLst>
        </pc:cxnChg>
        <pc:cxnChg chg="add mod">
          <ac:chgData name="Xingpei Ye" userId="2d9d6a57bd5bad6e" providerId="LiveId" clId="{65B158AD-03FA-934E-BFF2-E45DDEE0E8A2}" dt="2022-09-15T13:36:56.422" v="1174" actId="208"/>
          <ac:cxnSpMkLst>
            <pc:docMk/>
            <pc:sldMk cId="99933711" sldId="295"/>
            <ac:cxnSpMk id="28" creationId="{BD869FDF-CBE7-9303-7186-11985A8FFC41}"/>
          </ac:cxnSpMkLst>
        </pc:cxnChg>
        <pc:cxnChg chg="add del mod">
          <ac:chgData name="Xingpei Ye" userId="2d9d6a57bd5bad6e" providerId="LiveId" clId="{65B158AD-03FA-934E-BFF2-E45DDEE0E8A2}" dt="2022-09-15T12:59:23.959" v="1003" actId="478"/>
          <ac:cxnSpMkLst>
            <pc:docMk/>
            <pc:sldMk cId="99933711" sldId="295"/>
            <ac:cxnSpMk id="39" creationId="{50AF6F31-8092-C80F-8EBD-0AC3ED5CECB9}"/>
          </ac:cxnSpMkLst>
        </pc:cxnChg>
        <pc:cxnChg chg="add mod">
          <ac:chgData name="Xingpei Ye" userId="2d9d6a57bd5bad6e" providerId="LiveId" clId="{65B158AD-03FA-934E-BFF2-E45DDEE0E8A2}" dt="2022-09-15T13:36:50.592" v="1172" actId="208"/>
          <ac:cxnSpMkLst>
            <pc:docMk/>
            <pc:sldMk cId="99933711" sldId="295"/>
            <ac:cxnSpMk id="54" creationId="{3F0DFFDB-E7C9-5434-A64B-A1B6F1C1D65B}"/>
          </ac:cxnSpMkLst>
        </pc:cxnChg>
        <pc:cxnChg chg="add mod">
          <ac:chgData name="Xingpei Ye" userId="2d9d6a57bd5bad6e" providerId="LiveId" clId="{65B158AD-03FA-934E-BFF2-E45DDEE0E8A2}" dt="2022-09-15T13:37:01.604" v="1175" actId="208"/>
          <ac:cxnSpMkLst>
            <pc:docMk/>
            <pc:sldMk cId="99933711" sldId="295"/>
            <ac:cxnSpMk id="56" creationId="{1D1421FA-64F6-161B-2EF4-B0962096EE84}"/>
          </ac:cxnSpMkLst>
        </pc:cxnChg>
        <pc:cxnChg chg="add mod">
          <ac:chgData name="Xingpei Ye" userId="2d9d6a57bd5bad6e" providerId="LiveId" clId="{65B158AD-03FA-934E-BFF2-E45DDEE0E8A2}" dt="2022-09-15T13:36:19.508" v="1168" actId="208"/>
          <ac:cxnSpMkLst>
            <pc:docMk/>
            <pc:sldMk cId="99933711" sldId="295"/>
            <ac:cxnSpMk id="73" creationId="{89770E51-51E3-545E-BAE7-C1CD4B0A25B6}"/>
          </ac:cxnSpMkLst>
        </pc:cxnChg>
        <pc:cxnChg chg="add mod">
          <ac:chgData name="Xingpei Ye" userId="2d9d6a57bd5bad6e" providerId="LiveId" clId="{65B158AD-03FA-934E-BFF2-E45DDEE0E8A2}" dt="2022-09-15T13:36:19.508" v="1168" actId="208"/>
          <ac:cxnSpMkLst>
            <pc:docMk/>
            <pc:sldMk cId="99933711" sldId="295"/>
            <ac:cxnSpMk id="75" creationId="{09628377-1549-C9E5-3B9C-28EF06E188DA}"/>
          </ac:cxnSpMkLst>
        </pc:cxnChg>
        <pc:cxnChg chg="add mod">
          <ac:chgData name="Xingpei Ye" userId="2d9d6a57bd5bad6e" providerId="LiveId" clId="{65B158AD-03FA-934E-BFF2-E45DDEE0E8A2}" dt="2022-09-15T13:37:04.080" v="1176" actId="208"/>
          <ac:cxnSpMkLst>
            <pc:docMk/>
            <pc:sldMk cId="99933711" sldId="295"/>
            <ac:cxnSpMk id="79" creationId="{A2BE2179-E578-351E-4D82-24ECEDCCC4DE}"/>
          </ac:cxnSpMkLst>
        </pc:cxnChg>
        <pc:cxnChg chg="add mod">
          <ac:chgData name="Xingpei Ye" userId="2d9d6a57bd5bad6e" providerId="LiveId" clId="{65B158AD-03FA-934E-BFF2-E45DDEE0E8A2}" dt="2022-09-15T13:37:06.660" v="1177" actId="208"/>
          <ac:cxnSpMkLst>
            <pc:docMk/>
            <pc:sldMk cId="99933711" sldId="295"/>
            <ac:cxnSpMk id="85" creationId="{B9C6A42F-7503-66E4-9954-0D18A08B54B7}"/>
          </ac:cxnSpMkLst>
        </pc:cxnChg>
        <pc:cxnChg chg="add mod">
          <ac:chgData name="Xingpei Ye" userId="2d9d6a57bd5bad6e" providerId="LiveId" clId="{65B158AD-03FA-934E-BFF2-E45DDEE0E8A2}" dt="2022-09-15T13:36:19.508" v="1168" actId="208"/>
          <ac:cxnSpMkLst>
            <pc:docMk/>
            <pc:sldMk cId="99933711" sldId="295"/>
            <ac:cxnSpMk id="92" creationId="{1038E2E3-7515-0209-128E-59C07F7A87FF}"/>
          </ac:cxnSpMkLst>
        </pc:cxnChg>
        <pc:cxnChg chg="add mod">
          <ac:chgData name="Xingpei Ye" userId="2d9d6a57bd5bad6e" providerId="LiveId" clId="{65B158AD-03FA-934E-BFF2-E45DDEE0E8A2}" dt="2022-09-15T13:36:19.508" v="1168" actId="208"/>
          <ac:cxnSpMkLst>
            <pc:docMk/>
            <pc:sldMk cId="99933711" sldId="295"/>
            <ac:cxnSpMk id="97" creationId="{C8C5229D-94AF-141D-56E4-5DE7AE81253E}"/>
          </ac:cxnSpMkLst>
        </pc:cxnChg>
        <pc:cxnChg chg="add mod">
          <ac:chgData name="Xingpei Ye" userId="2d9d6a57bd5bad6e" providerId="LiveId" clId="{65B158AD-03FA-934E-BFF2-E45DDEE0E8A2}" dt="2022-09-15T13:36:43.095" v="1170" actId="208"/>
          <ac:cxnSpMkLst>
            <pc:docMk/>
            <pc:sldMk cId="99933711" sldId="295"/>
            <ac:cxnSpMk id="130" creationId="{FCF370C2-3E5A-45E7-2E30-BCF076B491A8}"/>
          </ac:cxnSpMkLst>
        </pc:cxnChg>
        <pc:cxnChg chg="add mod">
          <ac:chgData name="Xingpei Ye" userId="2d9d6a57bd5bad6e" providerId="LiveId" clId="{65B158AD-03FA-934E-BFF2-E45DDEE0E8A2}" dt="2022-09-15T13:36:46.313" v="1171" actId="208"/>
          <ac:cxnSpMkLst>
            <pc:docMk/>
            <pc:sldMk cId="99933711" sldId="295"/>
            <ac:cxnSpMk id="133" creationId="{1520541B-EDCD-2C3E-0FC4-7CD191583A5D}"/>
          </ac:cxnSpMkLst>
        </pc:cxnChg>
        <pc:cxnChg chg="add del mod">
          <ac:chgData name="Xingpei Ye" userId="2d9d6a57bd5bad6e" providerId="LiveId" clId="{65B158AD-03FA-934E-BFF2-E45DDEE0E8A2}" dt="2022-09-15T13:06:58.062" v="1097" actId="478"/>
          <ac:cxnSpMkLst>
            <pc:docMk/>
            <pc:sldMk cId="99933711" sldId="295"/>
            <ac:cxnSpMk id="137" creationId="{01529188-AB5D-C325-A955-2310690C33EC}"/>
          </ac:cxnSpMkLst>
        </pc:cxnChg>
        <pc:cxnChg chg="add mod">
          <ac:chgData name="Xingpei Ye" userId="2d9d6a57bd5bad6e" providerId="LiveId" clId="{65B158AD-03FA-934E-BFF2-E45DDEE0E8A2}" dt="2022-09-15T13:36:38.580" v="1169" actId="208"/>
          <ac:cxnSpMkLst>
            <pc:docMk/>
            <pc:sldMk cId="99933711" sldId="295"/>
            <ac:cxnSpMk id="139" creationId="{78B42F16-6DB8-31AC-73F0-AB8E7CC513C5}"/>
          </ac:cxnSpMkLst>
        </pc:cxnChg>
      </pc:sldChg>
    </pc:docChg>
  </pc:docChgLst>
  <pc:docChgLst>
    <pc:chgData name="Ye Xingpei" userId="2d9d6a57bd5bad6e" providerId="LiveId" clId="{77EB50C1-2FA3-4327-A390-628DE2F2FA27}"/>
    <pc:docChg chg="undo redo custSel mod addSld delSld modSld addMainMaster delMainMaster modMainMaster">
      <pc:chgData name="Ye Xingpei" userId="2d9d6a57bd5bad6e" providerId="LiveId" clId="{77EB50C1-2FA3-4327-A390-628DE2F2FA27}" dt="2020-12-26T11:07:28.896" v="1013" actId="20577"/>
      <pc:docMkLst>
        <pc:docMk/>
      </pc:docMkLst>
      <pc:sldChg chg="modSp mod">
        <pc:chgData name="Ye Xingpei" userId="2d9d6a57bd5bad6e" providerId="LiveId" clId="{77EB50C1-2FA3-4327-A390-628DE2F2FA27}" dt="2020-12-26T10:44:54.085" v="274" actId="207"/>
        <pc:sldMkLst>
          <pc:docMk/>
          <pc:sldMk cId="82185155" sldId="256"/>
        </pc:sldMkLst>
        <pc:spChg chg="mod">
          <ac:chgData name="Ye Xingpei" userId="2d9d6a57bd5bad6e" providerId="LiveId" clId="{77EB50C1-2FA3-4327-A390-628DE2F2FA27}" dt="2020-12-26T10:44:54.085" v="274" actId="207"/>
          <ac:spMkLst>
            <pc:docMk/>
            <pc:sldMk cId="82185155" sldId="256"/>
            <ac:spMk id="2" creationId="{5AB61F79-E899-40BD-8585-731D36B91433}"/>
          </ac:spMkLst>
        </pc:spChg>
        <pc:spChg chg="mod">
          <ac:chgData name="Ye Xingpei" userId="2d9d6a57bd5bad6e" providerId="LiveId" clId="{77EB50C1-2FA3-4327-A390-628DE2F2FA27}" dt="2020-12-26T10:43:35.673" v="268" actId="20577"/>
          <ac:spMkLst>
            <pc:docMk/>
            <pc:sldMk cId="82185155" sldId="256"/>
            <ac:spMk id="3" creationId="{2C557030-DD18-48CD-AC0C-C67287F7A2B6}"/>
          </ac:spMkLst>
        </pc:spChg>
      </pc:sldChg>
      <pc:sldChg chg="new del">
        <pc:chgData name="Ye Xingpei" userId="2d9d6a57bd5bad6e" providerId="LiveId" clId="{77EB50C1-2FA3-4327-A390-628DE2F2FA27}" dt="2020-12-26T10:26:30.329" v="69" actId="47"/>
        <pc:sldMkLst>
          <pc:docMk/>
          <pc:sldMk cId="13478620" sldId="257"/>
        </pc:sldMkLst>
      </pc:sldChg>
      <pc:sldChg chg="modSp new del mod">
        <pc:chgData name="Ye Xingpei" userId="2d9d6a57bd5bad6e" providerId="LiveId" clId="{77EB50C1-2FA3-4327-A390-628DE2F2FA27}" dt="2020-12-26T11:07:18.512" v="1009" actId="47"/>
        <pc:sldMkLst>
          <pc:docMk/>
          <pc:sldMk cId="1403260792" sldId="257"/>
        </pc:sldMkLst>
        <pc:spChg chg="mod">
          <ac:chgData name="Ye Xingpei" userId="2d9d6a57bd5bad6e" providerId="LiveId" clId="{77EB50C1-2FA3-4327-A390-628DE2F2FA27}" dt="2020-12-26T11:05:37.620" v="893" actId="27636"/>
          <ac:spMkLst>
            <pc:docMk/>
            <pc:sldMk cId="1403260792" sldId="257"/>
            <ac:spMk id="5" creationId="{884F4710-3D6F-4914-8B83-649026EC3FF6}"/>
          </ac:spMkLst>
        </pc:spChg>
        <pc:spChg chg="mod">
          <ac:chgData name="Ye Xingpei" userId="2d9d6a57bd5bad6e" providerId="LiveId" clId="{77EB50C1-2FA3-4327-A390-628DE2F2FA27}" dt="2020-12-26T11:06:10.368" v="966" actId="27636"/>
          <ac:spMkLst>
            <pc:docMk/>
            <pc:sldMk cId="1403260792" sldId="257"/>
            <ac:spMk id="6" creationId="{7625770C-0F41-42DE-91E4-A31953B67340}"/>
          </ac:spMkLst>
        </pc:spChg>
      </pc:sldChg>
      <pc:sldChg chg="addSp delSp modSp new del mod">
        <pc:chgData name="Ye Xingpei" userId="2d9d6a57bd5bad6e" providerId="LiveId" clId="{77EB50C1-2FA3-4327-A390-628DE2F2FA27}" dt="2020-12-26T10:47:34.851" v="290" actId="47"/>
        <pc:sldMkLst>
          <pc:docMk/>
          <pc:sldMk cId="1999588787" sldId="257"/>
        </pc:sldMkLst>
        <pc:spChg chg="mod">
          <ac:chgData name="Ye Xingpei" userId="2d9d6a57bd5bad6e" providerId="LiveId" clId="{77EB50C1-2FA3-4327-A390-628DE2F2FA27}" dt="2020-12-26T10:42:17.703" v="242"/>
          <ac:spMkLst>
            <pc:docMk/>
            <pc:sldMk cId="1999588787" sldId="257"/>
            <ac:spMk id="2" creationId="{E5F0F434-4570-4FDA-BF09-BEB362D0BD8A}"/>
          </ac:spMkLst>
        </pc:spChg>
        <pc:spChg chg="mod">
          <ac:chgData name="Ye Xingpei" userId="2d9d6a57bd5bad6e" providerId="LiveId" clId="{77EB50C1-2FA3-4327-A390-628DE2F2FA27}" dt="2020-12-26T10:42:18.864" v="243"/>
          <ac:spMkLst>
            <pc:docMk/>
            <pc:sldMk cId="1999588787" sldId="257"/>
            <ac:spMk id="3" creationId="{929DCB9F-CD85-476B-8391-9538FCDB1A18}"/>
          </ac:spMkLst>
        </pc:spChg>
        <pc:spChg chg="mod">
          <ac:chgData name="Ye Xingpei" userId="2d9d6a57bd5bad6e" providerId="LiveId" clId="{77EB50C1-2FA3-4327-A390-628DE2F2FA27}" dt="2020-12-26T10:36:10.356" v="203" actId="20577"/>
          <ac:spMkLst>
            <pc:docMk/>
            <pc:sldMk cId="1999588787" sldId="257"/>
            <ac:spMk id="4" creationId="{DB144D14-FF73-4DF3-BA6B-F1E32FFEFF9D}"/>
          </ac:spMkLst>
        </pc:spChg>
        <pc:spChg chg="add del mod">
          <ac:chgData name="Ye Xingpei" userId="2d9d6a57bd5bad6e" providerId="LiveId" clId="{77EB50C1-2FA3-4327-A390-628DE2F2FA27}" dt="2020-12-26T10:37:36.037" v="220" actId="478"/>
          <ac:spMkLst>
            <pc:docMk/>
            <pc:sldMk cId="1999588787" sldId="257"/>
            <ac:spMk id="5" creationId="{7BA9F09D-3A76-4259-872F-26A508D4556E}"/>
          </ac:spMkLst>
        </pc:spChg>
        <pc:spChg chg="add del mod">
          <ac:chgData name="Ye Xingpei" userId="2d9d6a57bd5bad6e" providerId="LiveId" clId="{77EB50C1-2FA3-4327-A390-628DE2F2FA27}" dt="2020-12-26T10:41:33.762" v="232" actId="478"/>
          <ac:spMkLst>
            <pc:docMk/>
            <pc:sldMk cId="1999588787" sldId="257"/>
            <ac:spMk id="6" creationId="{9AFEA004-E2F7-481A-B5CA-BCEB2615C879}"/>
          </ac:spMkLst>
        </pc:spChg>
      </pc:sldChg>
      <pc:sldChg chg="del">
        <pc:chgData name="Ye Xingpei" userId="2d9d6a57bd5bad6e" providerId="LiveId" clId="{77EB50C1-2FA3-4327-A390-628DE2F2FA27}" dt="2020-12-26T10:25:49.783" v="49" actId="47"/>
        <pc:sldMkLst>
          <pc:docMk/>
          <pc:sldMk cId="3077459025" sldId="257"/>
        </pc:sldMkLst>
      </pc:sldChg>
      <pc:sldChg chg="modSp new mod">
        <pc:chgData name="Ye Xingpei" userId="2d9d6a57bd5bad6e" providerId="LiveId" clId="{77EB50C1-2FA3-4327-A390-628DE2F2FA27}" dt="2020-12-26T11:07:28.780" v="1012" actId="27636"/>
        <pc:sldMkLst>
          <pc:docMk/>
          <pc:sldMk cId="3517759686" sldId="257"/>
        </pc:sldMkLst>
        <pc:spChg chg="mod">
          <ac:chgData name="Ye Xingpei" userId="2d9d6a57bd5bad6e" providerId="LiveId" clId="{77EB50C1-2FA3-4327-A390-628DE2F2FA27}" dt="2020-12-26T11:07:28.780" v="1012" actId="27636"/>
          <ac:spMkLst>
            <pc:docMk/>
            <pc:sldMk cId="3517759686" sldId="257"/>
            <ac:spMk id="5" creationId="{125D9C88-46F5-45A9-ACE1-2EC395C8BC29}"/>
          </ac:spMkLst>
        </pc:spChg>
      </pc:sldChg>
      <pc:sldChg chg="new del">
        <pc:chgData name="Ye Xingpei" userId="2d9d6a57bd5bad6e" providerId="LiveId" clId="{77EB50C1-2FA3-4327-A390-628DE2F2FA27}" dt="2020-12-26T10:25:58.637" v="51" actId="47"/>
        <pc:sldMkLst>
          <pc:docMk/>
          <pc:sldMk cId="3865840903" sldId="257"/>
        </pc:sldMkLst>
      </pc:sldChg>
      <pc:sldChg chg="modSp new del mod">
        <pc:chgData name="Ye Xingpei" userId="2d9d6a57bd5bad6e" providerId="LiveId" clId="{77EB50C1-2FA3-4327-A390-628DE2F2FA27}" dt="2020-12-26T11:03:13.942" v="788" actId="47"/>
        <pc:sldMkLst>
          <pc:docMk/>
          <pc:sldMk cId="3931797065" sldId="257"/>
        </pc:sldMkLst>
        <pc:spChg chg="mod">
          <ac:chgData name="Ye Xingpei" userId="2d9d6a57bd5bad6e" providerId="LiveId" clId="{77EB50C1-2FA3-4327-A390-628DE2F2FA27}" dt="2020-12-26T10:51:10.646" v="521" actId="20577"/>
          <ac:spMkLst>
            <pc:docMk/>
            <pc:sldMk cId="3931797065" sldId="257"/>
            <ac:spMk id="4" creationId="{1E96D2F8-6FC5-4974-BE44-048B3318CD70}"/>
          </ac:spMkLst>
        </pc:spChg>
      </pc:sldChg>
      <pc:sldChg chg="new del">
        <pc:chgData name="Ye Xingpei" userId="2d9d6a57bd5bad6e" providerId="LiveId" clId="{77EB50C1-2FA3-4327-A390-628DE2F2FA27}" dt="2020-12-26T10:43:25.961" v="251" actId="47"/>
        <pc:sldMkLst>
          <pc:docMk/>
          <pc:sldMk cId="577462654" sldId="258"/>
        </pc:sldMkLst>
      </pc:sldChg>
      <pc:sldChg chg="addSp delSp modSp new del mod">
        <pc:chgData name="Ye Xingpei" userId="2d9d6a57bd5bad6e" providerId="LiveId" clId="{77EB50C1-2FA3-4327-A390-628DE2F2FA27}" dt="2020-12-26T10:57:04.332" v="621" actId="47"/>
        <pc:sldMkLst>
          <pc:docMk/>
          <pc:sldMk cId="833728039" sldId="258"/>
        </pc:sldMkLst>
        <pc:spChg chg="del">
          <ac:chgData name="Ye Xingpei" userId="2d9d6a57bd5bad6e" providerId="LiveId" clId="{77EB50C1-2FA3-4327-A390-628DE2F2FA27}" dt="2020-12-26T10:56:53.699" v="619" actId="931"/>
          <ac:spMkLst>
            <pc:docMk/>
            <pc:sldMk cId="833728039" sldId="258"/>
            <ac:spMk id="6" creationId="{90EF2B46-5721-42B9-A67B-042E72DFAD65}"/>
          </ac:spMkLst>
        </pc:spChg>
        <pc:picChg chg="add mod">
          <ac:chgData name="Ye Xingpei" userId="2d9d6a57bd5bad6e" providerId="LiveId" clId="{77EB50C1-2FA3-4327-A390-628DE2F2FA27}" dt="2020-12-26T10:56:57.149" v="620" actId="14100"/>
          <ac:picMkLst>
            <pc:docMk/>
            <pc:sldMk cId="833728039" sldId="258"/>
            <ac:picMk id="8" creationId="{6AC1984C-2078-467A-B91E-3FA8DE68F46A}"/>
          </ac:picMkLst>
        </pc:picChg>
      </pc:sldChg>
      <pc:sldChg chg="new del">
        <pc:chgData name="Ye Xingpei" userId="2d9d6a57bd5bad6e" providerId="LiveId" clId="{77EB50C1-2FA3-4327-A390-628DE2F2FA27}" dt="2020-12-26T10:26:29.653" v="68" actId="47"/>
        <pc:sldMkLst>
          <pc:docMk/>
          <pc:sldMk cId="946449386" sldId="258"/>
        </pc:sldMkLst>
      </pc:sldChg>
      <pc:sldChg chg="addSp delSp modSp new del mod">
        <pc:chgData name="Ye Xingpei" userId="2d9d6a57bd5bad6e" providerId="LiveId" clId="{77EB50C1-2FA3-4327-A390-628DE2F2FA27}" dt="2020-12-26T10:50:53.517" v="429" actId="47"/>
        <pc:sldMkLst>
          <pc:docMk/>
          <pc:sldMk cId="1075935687" sldId="258"/>
        </pc:sldMkLst>
        <pc:spChg chg="mod">
          <ac:chgData name="Ye Xingpei" userId="2d9d6a57bd5bad6e" providerId="LiveId" clId="{77EB50C1-2FA3-4327-A390-628DE2F2FA27}" dt="2020-12-26T10:47:57.575" v="373" actId="20577"/>
          <ac:spMkLst>
            <pc:docMk/>
            <pc:sldMk cId="1075935687" sldId="258"/>
            <ac:spMk id="4" creationId="{AF29CE31-475A-4748-ADA6-09CB2C356B05}"/>
          </ac:spMkLst>
        </pc:spChg>
        <pc:spChg chg="add del mod">
          <ac:chgData name="Ye Xingpei" userId="2d9d6a57bd5bad6e" providerId="LiveId" clId="{77EB50C1-2FA3-4327-A390-628DE2F2FA27}" dt="2020-12-26T10:48:51.072" v="392" actId="478"/>
          <ac:spMkLst>
            <pc:docMk/>
            <pc:sldMk cId="1075935687" sldId="258"/>
            <ac:spMk id="5" creationId="{8F201D7F-7B6C-4906-9233-333850A30A67}"/>
          </ac:spMkLst>
        </pc:spChg>
      </pc:sldChg>
      <pc:sldChg chg="addSp delSp modSp new del mod">
        <pc:chgData name="Ye Xingpei" userId="2d9d6a57bd5bad6e" providerId="LiveId" clId="{77EB50C1-2FA3-4327-A390-628DE2F2FA27}" dt="2020-12-26T11:05:24.177" v="890" actId="47"/>
        <pc:sldMkLst>
          <pc:docMk/>
          <pc:sldMk cId="2053179996" sldId="258"/>
        </pc:sldMkLst>
        <pc:spChg chg="del">
          <ac:chgData name="Ye Xingpei" userId="2d9d6a57bd5bad6e" providerId="LiveId" clId="{77EB50C1-2FA3-4327-A390-628DE2F2FA27}" dt="2020-12-26T11:01:36.888" v="734" actId="931"/>
          <ac:spMkLst>
            <pc:docMk/>
            <pc:sldMk cId="2053179996" sldId="258"/>
            <ac:spMk id="2" creationId="{E07FEAFF-9139-47FA-86E3-BD9F0C19D540}"/>
          </ac:spMkLst>
        </pc:spChg>
        <pc:spChg chg="mod">
          <ac:chgData name="Ye Xingpei" userId="2d9d6a57bd5bad6e" providerId="LiveId" clId="{77EB50C1-2FA3-4327-A390-628DE2F2FA27}" dt="2020-12-26T11:01:32.373" v="733" actId="20577"/>
          <ac:spMkLst>
            <pc:docMk/>
            <pc:sldMk cId="2053179996" sldId="258"/>
            <ac:spMk id="5" creationId="{80F153E0-ECBD-4279-9C57-72D3330CFFF6}"/>
          </ac:spMkLst>
        </pc:spChg>
        <pc:spChg chg="mod">
          <ac:chgData name="Ye Xingpei" userId="2d9d6a57bd5bad6e" providerId="LiveId" clId="{77EB50C1-2FA3-4327-A390-628DE2F2FA27}" dt="2020-12-26T11:00:03.963" v="727" actId="20577"/>
          <ac:spMkLst>
            <pc:docMk/>
            <pc:sldMk cId="2053179996" sldId="258"/>
            <ac:spMk id="6" creationId="{BA3DD468-A65A-4986-ADCD-53A7020E7F94}"/>
          </ac:spMkLst>
        </pc:spChg>
        <pc:spChg chg="add mod">
          <ac:chgData name="Ye Xingpei" userId="2d9d6a57bd5bad6e" providerId="LiveId" clId="{77EB50C1-2FA3-4327-A390-628DE2F2FA27}" dt="2020-12-26T11:01:42.048" v="738" actId="478"/>
          <ac:spMkLst>
            <pc:docMk/>
            <pc:sldMk cId="2053179996" sldId="258"/>
            <ac:spMk id="10" creationId="{1BE9D67D-DE97-4D56-A252-E5ED0E7AC7D3}"/>
          </ac:spMkLst>
        </pc:spChg>
        <pc:spChg chg="add del mod">
          <ac:chgData name="Ye Xingpei" userId="2d9d6a57bd5bad6e" providerId="LiveId" clId="{77EB50C1-2FA3-4327-A390-628DE2F2FA27}" dt="2020-12-26T11:02:12.773" v="749" actId="478"/>
          <ac:spMkLst>
            <pc:docMk/>
            <pc:sldMk cId="2053179996" sldId="258"/>
            <ac:spMk id="11" creationId="{687F73C9-44E4-4E03-B5C6-6F36F5B5B3D8}"/>
          </ac:spMkLst>
        </pc:spChg>
        <pc:picChg chg="add del mod">
          <ac:chgData name="Ye Xingpei" userId="2d9d6a57bd5bad6e" providerId="LiveId" clId="{77EB50C1-2FA3-4327-A390-628DE2F2FA27}" dt="2020-12-26T11:01:42.048" v="738" actId="478"/>
          <ac:picMkLst>
            <pc:docMk/>
            <pc:sldMk cId="2053179996" sldId="258"/>
            <ac:picMk id="8" creationId="{15F2A4CF-08A5-4181-B6A0-B75B1451356C}"/>
          </ac:picMkLst>
        </pc:picChg>
      </pc:sldChg>
      <pc:sldChg chg="addSp delSp modSp new del mod">
        <pc:chgData name="Ye Xingpei" userId="2d9d6a57bd5bad6e" providerId="LiveId" clId="{77EB50C1-2FA3-4327-A390-628DE2F2FA27}" dt="2020-12-26T10:58:47.452" v="646" actId="47"/>
        <pc:sldMkLst>
          <pc:docMk/>
          <pc:sldMk cId="2412662670" sldId="258"/>
        </pc:sldMkLst>
        <pc:spChg chg="add del">
          <ac:chgData name="Ye Xingpei" userId="2d9d6a57bd5bad6e" providerId="LiveId" clId="{77EB50C1-2FA3-4327-A390-628DE2F2FA27}" dt="2020-12-26T10:58:12.454" v="638" actId="931"/>
          <ac:spMkLst>
            <pc:docMk/>
            <pc:sldMk cId="2412662670" sldId="258"/>
            <ac:spMk id="2" creationId="{260E82DA-BC83-44E0-973B-71D0791BD4E0}"/>
          </ac:spMkLst>
        </pc:spChg>
        <pc:spChg chg="add del">
          <ac:chgData name="Ye Xingpei" userId="2d9d6a57bd5bad6e" providerId="LiveId" clId="{77EB50C1-2FA3-4327-A390-628DE2F2FA27}" dt="2020-12-26T10:58:17.583" v="640" actId="26606"/>
          <ac:spMkLst>
            <pc:docMk/>
            <pc:sldMk cId="2412662670" sldId="258"/>
            <ac:spMk id="3" creationId="{3B928AB0-8E97-4F1B-B854-AF986F45B5AE}"/>
          </ac:spMkLst>
        </pc:spChg>
        <pc:spChg chg="mod modVis">
          <ac:chgData name="Ye Xingpei" userId="2d9d6a57bd5bad6e" providerId="LiveId" clId="{77EB50C1-2FA3-4327-A390-628DE2F2FA27}" dt="2020-12-26T10:58:17.583" v="640" actId="26606"/>
          <ac:spMkLst>
            <pc:docMk/>
            <pc:sldMk cId="2412662670" sldId="258"/>
            <ac:spMk id="4" creationId="{03C9359C-B466-416B-B747-092717BC6715}"/>
          </ac:spMkLst>
        </pc:spChg>
        <pc:spChg chg="add del">
          <ac:chgData name="Ye Xingpei" userId="2d9d6a57bd5bad6e" providerId="LiveId" clId="{77EB50C1-2FA3-4327-A390-628DE2F2FA27}" dt="2020-12-26T10:58:17.583" v="640" actId="26606"/>
          <ac:spMkLst>
            <pc:docMk/>
            <pc:sldMk cId="2412662670" sldId="258"/>
            <ac:spMk id="5" creationId="{00FEEB18-50D7-483C-AFC1-A851421BEB79}"/>
          </ac:spMkLst>
        </pc:spChg>
        <pc:spChg chg="add del">
          <ac:chgData name="Ye Xingpei" userId="2d9d6a57bd5bad6e" providerId="LiveId" clId="{77EB50C1-2FA3-4327-A390-628DE2F2FA27}" dt="2020-12-26T10:58:17.583" v="640" actId="26606"/>
          <ac:spMkLst>
            <pc:docMk/>
            <pc:sldMk cId="2412662670" sldId="258"/>
            <ac:spMk id="6" creationId="{69026611-0003-4A63-9ECB-E8F8AB9E63C1}"/>
          </ac:spMkLst>
        </pc:spChg>
        <pc:picChg chg="add del mod">
          <ac:chgData name="Ye Xingpei" userId="2d9d6a57bd5bad6e" providerId="LiveId" clId="{77EB50C1-2FA3-4327-A390-628DE2F2FA27}" dt="2020-12-26T10:58:07.816" v="637" actId="931"/>
          <ac:picMkLst>
            <pc:docMk/>
            <pc:sldMk cId="2412662670" sldId="258"/>
            <ac:picMk id="8" creationId="{CF39DC81-2A5A-4ED1-8D59-AB82DB513052}"/>
          </ac:picMkLst>
        </pc:picChg>
        <pc:picChg chg="add mod">
          <ac:chgData name="Ye Xingpei" userId="2d9d6a57bd5bad6e" providerId="LiveId" clId="{77EB50C1-2FA3-4327-A390-628DE2F2FA27}" dt="2020-12-26T10:58:24.885" v="643" actId="1076"/>
          <ac:picMkLst>
            <pc:docMk/>
            <pc:sldMk cId="2412662670" sldId="258"/>
            <ac:picMk id="10" creationId="{67457DBE-F84D-451F-B7A3-E861A94CE96F}"/>
          </ac:picMkLst>
        </pc:picChg>
      </pc:sldChg>
      <pc:sldChg chg="new del">
        <pc:chgData name="Ye Xingpei" userId="2d9d6a57bd5bad6e" providerId="LiveId" clId="{77EB50C1-2FA3-4327-A390-628DE2F2FA27}" dt="2020-12-26T10:51:53.817" v="524" actId="47"/>
        <pc:sldMkLst>
          <pc:docMk/>
          <pc:sldMk cId="3933304636" sldId="258"/>
        </pc:sldMkLst>
      </pc:sldChg>
      <pc:sldChg chg="new del">
        <pc:chgData name="Ye Xingpei" userId="2d9d6a57bd5bad6e" providerId="LiveId" clId="{77EB50C1-2FA3-4327-A390-628DE2F2FA27}" dt="2020-12-26T11:07:18.062" v="1008" actId="47"/>
        <pc:sldMkLst>
          <pc:docMk/>
          <pc:sldMk cId="4151449065" sldId="258"/>
        </pc:sldMkLst>
      </pc:sldChg>
      <pc:sldChg chg="modSp new del mod">
        <pc:chgData name="Ye Xingpei" userId="2d9d6a57bd5bad6e" providerId="LiveId" clId="{77EB50C1-2FA3-4327-A390-628DE2F2FA27}" dt="2020-12-26T11:07:17.610" v="1007" actId="47"/>
        <pc:sldMkLst>
          <pc:docMk/>
          <pc:sldMk cId="1245051582" sldId="259"/>
        </pc:sldMkLst>
        <pc:spChg chg="mod">
          <ac:chgData name="Ye Xingpei" userId="2d9d6a57bd5bad6e" providerId="LiveId" clId="{77EB50C1-2FA3-4327-A390-628DE2F2FA27}" dt="2020-12-26T11:07:16.004" v="1006" actId="20577"/>
          <ac:spMkLst>
            <pc:docMk/>
            <pc:sldMk cId="1245051582" sldId="259"/>
            <ac:spMk id="4" creationId="{6FC150B8-37D7-41A6-AFFA-CC4F14A87555}"/>
          </ac:spMkLst>
        </pc:spChg>
      </pc:sldChg>
      <pc:sldChg chg="modSp new del mod">
        <pc:chgData name="Ye Xingpei" userId="2d9d6a57bd5bad6e" providerId="LiveId" clId="{77EB50C1-2FA3-4327-A390-628DE2F2FA27}" dt="2020-12-26T10:50:52.241" v="428" actId="47"/>
        <pc:sldMkLst>
          <pc:docMk/>
          <pc:sldMk cId="1751295304" sldId="259"/>
        </pc:sldMkLst>
        <pc:spChg chg="mod">
          <ac:chgData name="Ye Xingpei" userId="2d9d6a57bd5bad6e" providerId="LiveId" clId="{77EB50C1-2FA3-4327-A390-628DE2F2FA27}" dt="2020-12-26T10:49:53.270" v="424" actId="20577"/>
          <ac:spMkLst>
            <pc:docMk/>
            <pc:sldMk cId="1751295304" sldId="259"/>
            <ac:spMk id="5" creationId="{8485DFAA-6B17-4C10-A955-AEE9A2454624}"/>
          </ac:spMkLst>
        </pc:spChg>
      </pc:sldChg>
      <pc:sldChg chg="modSp new del mod">
        <pc:chgData name="Ye Xingpei" userId="2d9d6a57bd5bad6e" providerId="LiveId" clId="{77EB50C1-2FA3-4327-A390-628DE2F2FA27}" dt="2020-12-26T11:05:21.561" v="889" actId="47"/>
        <pc:sldMkLst>
          <pc:docMk/>
          <pc:sldMk cId="1859919235" sldId="259"/>
        </pc:sldMkLst>
        <pc:spChg chg="mod">
          <ac:chgData name="Ye Xingpei" userId="2d9d6a57bd5bad6e" providerId="LiveId" clId="{77EB50C1-2FA3-4327-A390-628DE2F2FA27}" dt="2020-12-26T11:05:19.461" v="888" actId="404"/>
          <ac:spMkLst>
            <pc:docMk/>
            <pc:sldMk cId="1859919235" sldId="259"/>
            <ac:spMk id="4" creationId="{E4F8E474-A30E-4E68-A7D5-011860E8DC39}"/>
          </ac:spMkLst>
        </pc:spChg>
        <pc:spChg chg="mod">
          <ac:chgData name="Ye Xingpei" userId="2d9d6a57bd5bad6e" providerId="LiveId" clId="{77EB50C1-2FA3-4327-A390-628DE2F2FA27}" dt="2020-12-26T11:05:05.185" v="879" actId="27636"/>
          <ac:spMkLst>
            <pc:docMk/>
            <pc:sldMk cId="1859919235" sldId="259"/>
            <ac:spMk id="6" creationId="{42BFA88E-2ABD-4750-A24C-67F15985FD97}"/>
          </ac:spMkLst>
        </pc:spChg>
      </pc:sldChg>
      <pc:sldChg chg="new del">
        <pc:chgData name="Ye Xingpei" userId="2d9d6a57bd5bad6e" providerId="LiveId" clId="{77EB50C1-2FA3-4327-A390-628DE2F2FA27}" dt="2020-12-26T10:43:25.524" v="250" actId="47"/>
        <pc:sldMkLst>
          <pc:docMk/>
          <pc:sldMk cId="2673419400" sldId="259"/>
        </pc:sldMkLst>
      </pc:sldChg>
      <pc:sldChg chg="new del">
        <pc:chgData name="Ye Xingpei" userId="2d9d6a57bd5bad6e" providerId="LiveId" clId="{77EB50C1-2FA3-4327-A390-628DE2F2FA27}" dt="2020-12-26T10:58:44.733" v="645" actId="47"/>
        <pc:sldMkLst>
          <pc:docMk/>
          <pc:sldMk cId="3527633556" sldId="259"/>
        </pc:sldMkLst>
      </pc:sldChg>
      <pc:sldChg chg="modSp new del mod">
        <pc:chgData name="Ye Xingpei" userId="2d9d6a57bd5bad6e" providerId="LiveId" clId="{77EB50C1-2FA3-4327-A390-628DE2F2FA27}" dt="2020-12-26T11:04:56.087" v="856" actId="47"/>
        <pc:sldMkLst>
          <pc:docMk/>
          <pc:sldMk cId="3718589754" sldId="259"/>
        </pc:sldMkLst>
        <pc:spChg chg="mod">
          <ac:chgData name="Ye Xingpei" userId="2d9d6a57bd5bad6e" providerId="LiveId" clId="{77EB50C1-2FA3-4327-A390-628DE2F2FA27}" dt="2020-12-26T11:03:19.576" v="792" actId="20577"/>
          <ac:spMkLst>
            <pc:docMk/>
            <pc:sldMk cId="3718589754" sldId="259"/>
            <ac:spMk id="4" creationId="{6800E272-9881-4BBC-822D-2B671A346764}"/>
          </ac:spMkLst>
        </pc:spChg>
        <pc:spChg chg="mod">
          <ac:chgData name="Ye Xingpei" userId="2d9d6a57bd5bad6e" providerId="LiveId" clId="{77EB50C1-2FA3-4327-A390-628DE2F2FA27}" dt="2020-12-26T11:04:42.963" v="830" actId="27636"/>
          <ac:spMkLst>
            <pc:docMk/>
            <pc:sldMk cId="3718589754" sldId="259"/>
            <ac:spMk id="5" creationId="{25881F35-415D-418B-843A-06097C63A26B}"/>
          </ac:spMkLst>
        </pc:spChg>
        <pc:spChg chg="mod">
          <ac:chgData name="Ye Xingpei" userId="2d9d6a57bd5bad6e" providerId="LiveId" clId="{77EB50C1-2FA3-4327-A390-628DE2F2FA27}" dt="2020-12-26T11:03:44.533" v="828" actId="20577"/>
          <ac:spMkLst>
            <pc:docMk/>
            <pc:sldMk cId="3718589754" sldId="259"/>
            <ac:spMk id="6" creationId="{EE62BA9A-ADE0-4468-903E-4D6EE51E98B0}"/>
          </ac:spMkLst>
        </pc:spChg>
      </pc:sldChg>
      <pc:sldMasterChg chg="addSldLayout delSldLayout modSldLayout">
        <pc:chgData name="Ye Xingpei" userId="2d9d6a57bd5bad6e" providerId="LiveId" clId="{77EB50C1-2FA3-4327-A390-628DE2F2FA27}" dt="2020-12-26T11:07:28.896" v="1013" actId="20577"/>
        <pc:sldMasterMkLst>
          <pc:docMk/>
          <pc:sldMasterMk cId="284735444" sldId="2147483648"/>
        </pc:sldMasterMkLst>
        <pc:sldLayoutChg chg="modSp mod">
          <pc:chgData name="Ye Xingpei" userId="2d9d6a57bd5bad6e" providerId="LiveId" clId="{77EB50C1-2FA3-4327-A390-628DE2F2FA27}" dt="2020-12-26T10:46:17.664" v="287" actId="14100"/>
          <pc:sldLayoutMkLst>
            <pc:docMk/>
            <pc:sldMasterMk cId="284735444" sldId="2147483648"/>
            <pc:sldLayoutMk cId="1806605965" sldId="2147483649"/>
          </pc:sldLayoutMkLst>
          <pc:spChg chg="mod">
            <ac:chgData name="Ye Xingpei" userId="2d9d6a57bd5bad6e" providerId="LiveId" clId="{77EB50C1-2FA3-4327-A390-628DE2F2FA27}" dt="2020-12-26T10:27:28.563" v="85" actId="1076"/>
            <ac:spMkLst>
              <pc:docMk/>
              <pc:sldMasterMk cId="284735444" sldId="2147483648"/>
              <pc:sldLayoutMk cId="1806605965" sldId="2147483649"/>
              <ac:spMk id="2" creationId="{F68CF709-9A29-4D25-9082-4748DC7F35C5}"/>
            </ac:spMkLst>
          </pc:spChg>
          <pc:spChg chg="mod">
            <ac:chgData name="Ye Xingpei" userId="2d9d6a57bd5bad6e" providerId="LiveId" clId="{77EB50C1-2FA3-4327-A390-628DE2F2FA27}" dt="2020-12-26T10:27:04.243" v="74" actId="1076"/>
            <ac:spMkLst>
              <pc:docMk/>
              <pc:sldMasterMk cId="284735444" sldId="2147483648"/>
              <pc:sldLayoutMk cId="1806605965" sldId="2147483649"/>
              <ac:spMk id="3" creationId="{05C1B590-BA36-42FF-A46D-F6472A5B270B}"/>
            </ac:spMkLst>
          </pc:spChg>
          <pc:spChg chg="mod">
            <ac:chgData name="Ye Xingpei" userId="2d9d6a57bd5bad6e" providerId="LiveId" clId="{77EB50C1-2FA3-4327-A390-628DE2F2FA27}" dt="2020-12-26T10:46:04.250" v="286" actId="113"/>
            <ac:spMkLst>
              <pc:docMk/>
              <pc:sldMasterMk cId="284735444" sldId="2147483648"/>
              <pc:sldLayoutMk cId="1806605965" sldId="2147483649"/>
              <ac:spMk id="4" creationId="{91C23A5D-F70A-4B46-8883-7E01E19D6352}"/>
            </ac:spMkLst>
          </pc:spChg>
          <pc:picChg chg="mod">
            <ac:chgData name="Ye Xingpei" userId="2d9d6a57bd5bad6e" providerId="LiveId" clId="{77EB50C1-2FA3-4327-A390-628DE2F2FA27}" dt="2020-12-26T10:46:17.664" v="287" actId="14100"/>
            <ac:picMkLst>
              <pc:docMk/>
              <pc:sldMasterMk cId="284735444" sldId="2147483648"/>
              <pc:sldLayoutMk cId="1806605965" sldId="2147483649"/>
              <ac:picMk id="10" creationId="{28E18731-8FE8-4693-BD6A-92BA74B8D9B5}"/>
            </ac:picMkLst>
          </pc:picChg>
          <pc:picChg chg="mod">
            <ac:chgData name="Ye Xingpei" userId="2d9d6a57bd5bad6e" providerId="LiveId" clId="{77EB50C1-2FA3-4327-A390-628DE2F2FA27}" dt="2020-12-26T10:45:21.863" v="275" actId="14100"/>
            <ac:picMkLst>
              <pc:docMk/>
              <pc:sldMasterMk cId="284735444" sldId="2147483648"/>
              <pc:sldLayoutMk cId="1806605965" sldId="2147483649"/>
              <ac:picMk id="12" creationId="{50A47E2D-41D3-445D-A833-DB144AF58F21}"/>
            </ac:picMkLst>
          </pc:picChg>
        </pc:sldLayoutChg>
        <pc:sldLayoutChg chg="addSp delSp modSp mod">
          <pc:chgData name="Ye Xingpei" userId="2d9d6a57bd5bad6e" providerId="LiveId" clId="{77EB50C1-2FA3-4327-A390-628DE2F2FA27}" dt="2020-12-26T11:07:28.896" v="1013" actId="20577"/>
          <pc:sldLayoutMkLst>
            <pc:docMk/>
            <pc:sldMasterMk cId="284735444" sldId="2147483648"/>
            <pc:sldLayoutMk cId="3898489544" sldId="2147483650"/>
          </pc:sldLayoutMkLst>
          <pc:spChg chg="add del mod">
            <ac:chgData name="Ye Xingpei" userId="2d9d6a57bd5bad6e" providerId="LiveId" clId="{77EB50C1-2FA3-4327-A390-628DE2F2FA27}" dt="2020-12-26T10:56:27.781" v="613" actId="1076"/>
            <ac:spMkLst>
              <pc:docMk/>
              <pc:sldMasterMk cId="284735444" sldId="2147483648"/>
              <pc:sldLayoutMk cId="3898489544" sldId="2147483650"/>
              <ac:spMk id="2" creationId="{84460C5D-4CC3-4B55-A38F-83D24AEF7312}"/>
            </ac:spMkLst>
          </pc:spChg>
          <pc:spChg chg="del mod">
            <ac:chgData name="Ye Xingpei" userId="2d9d6a57bd5bad6e" providerId="LiveId" clId="{77EB50C1-2FA3-4327-A390-628DE2F2FA27}" dt="2020-12-26T10:24:51.022" v="32" actId="478"/>
            <ac:spMkLst>
              <pc:docMk/>
              <pc:sldMasterMk cId="284735444" sldId="2147483648"/>
              <pc:sldLayoutMk cId="3898489544" sldId="2147483650"/>
              <ac:spMk id="3" creationId="{015DF752-D525-4297-A6C6-29898A133622}"/>
            </ac:spMkLst>
          </pc:spChg>
          <pc:spChg chg="add del mod">
            <ac:chgData name="Ye Xingpei" userId="2d9d6a57bd5bad6e" providerId="LiveId" clId="{77EB50C1-2FA3-4327-A390-628DE2F2FA27}" dt="2020-12-26T10:26:05.391" v="52" actId="478"/>
            <ac:spMkLst>
              <pc:docMk/>
              <pc:sldMasterMk cId="284735444" sldId="2147483648"/>
              <pc:sldLayoutMk cId="3898489544" sldId="2147483650"/>
              <ac:spMk id="4" creationId="{2510C259-88A8-40BD-A6E8-32ADDF294456}"/>
            </ac:spMkLst>
          </pc:spChg>
          <pc:spChg chg="add del">
            <ac:chgData name="Ye Xingpei" userId="2d9d6a57bd5bad6e" providerId="LiveId" clId="{77EB50C1-2FA3-4327-A390-628DE2F2FA27}" dt="2020-12-26T10:27:35.915" v="86" actId="11529"/>
            <ac:spMkLst>
              <pc:docMk/>
              <pc:sldMasterMk cId="284735444" sldId="2147483648"/>
              <pc:sldLayoutMk cId="3898489544" sldId="2147483650"/>
              <ac:spMk id="5" creationId="{C2A76C8F-0C8B-4029-BD24-66E8613DCF92}"/>
            </ac:spMkLst>
          </pc:spChg>
          <pc:spChg chg="add del mod">
            <ac:chgData name="Ye Xingpei" userId="2d9d6a57bd5bad6e" providerId="LiveId" clId="{77EB50C1-2FA3-4327-A390-628DE2F2FA27}" dt="2020-12-26T10:27:39.443" v="87" actId="478"/>
            <ac:spMkLst>
              <pc:docMk/>
              <pc:sldMasterMk cId="284735444" sldId="2147483648"/>
              <pc:sldLayoutMk cId="3898489544" sldId="2147483650"/>
              <ac:spMk id="6" creationId="{4FAF577B-4EBA-41FD-94ED-9DC8A12D8AC5}"/>
            </ac:spMkLst>
          </pc:spChg>
          <pc:spChg chg="add del">
            <ac:chgData name="Ye Xingpei" userId="2d9d6a57bd5bad6e" providerId="LiveId" clId="{77EB50C1-2FA3-4327-A390-628DE2F2FA27}" dt="2020-12-26T10:28:02.007" v="90" actId="11529"/>
            <ac:spMkLst>
              <pc:docMk/>
              <pc:sldMasterMk cId="284735444" sldId="2147483648"/>
              <pc:sldLayoutMk cId="3898489544" sldId="2147483650"/>
              <ac:spMk id="7" creationId="{D0A5E3F3-5894-40A2-928A-81AB3986D1CD}"/>
            </ac:spMkLst>
          </pc:spChg>
          <pc:spChg chg="add del mod">
            <ac:chgData name="Ye Xingpei" userId="2d9d6a57bd5bad6e" providerId="LiveId" clId="{77EB50C1-2FA3-4327-A390-628DE2F2FA27}" dt="2020-12-26T10:50:12.354" v="425" actId="478"/>
            <ac:spMkLst>
              <pc:docMk/>
              <pc:sldMasterMk cId="284735444" sldId="2147483648"/>
              <pc:sldLayoutMk cId="3898489544" sldId="2147483650"/>
              <ac:spMk id="8" creationId="{3CDAD2A2-0C8B-415A-9D0B-64255192155F}"/>
            </ac:spMkLst>
          </pc:spChg>
          <pc:spChg chg="add del mod">
            <ac:chgData name="Ye Xingpei" userId="2d9d6a57bd5bad6e" providerId="LiveId" clId="{77EB50C1-2FA3-4327-A390-628DE2F2FA27}" dt="2020-12-26T10:42:19.620" v="244"/>
            <ac:spMkLst>
              <pc:docMk/>
              <pc:sldMasterMk cId="284735444" sldId="2147483648"/>
              <pc:sldLayoutMk cId="3898489544" sldId="2147483650"/>
              <ac:spMk id="9" creationId="{CEA881E8-75B0-4429-9533-9546DECF22CD}"/>
            </ac:spMkLst>
          </pc:spChg>
          <pc:spChg chg="add del mod">
            <ac:chgData name="Ye Xingpei" userId="2d9d6a57bd5bad6e" providerId="LiveId" clId="{77EB50C1-2FA3-4327-A390-628DE2F2FA27}" dt="2020-12-26T10:42:19.620" v="244"/>
            <ac:spMkLst>
              <pc:docMk/>
              <pc:sldMasterMk cId="284735444" sldId="2147483648"/>
              <pc:sldLayoutMk cId="3898489544" sldId="2147483650"/>
              <ac:spMk id="10" creationId="{239DDF04-5C5C-4DA0-9CF9-E85C21F36EAB}"/>
            </ac:spMkLst>
          </pc:spChg>
          <pc:spChg chg="add del mod">
            <ac:chgData name="Ye Xingpei" userId="2d9d6a57bd5bad6e" providerId="LiveId" clId="{77EB50C1-2FA3-4327-A390-628DE2F2FA27}" dt="2020-12-26T10:42:17.369" v="241"/>
            <ac:spMkLst>
              <pc:docMk/>
              <pc:sldMasterMk cId="284735444" sldId="2147483648"/>
              <pc:sldLayoutMk cId="3898489544" sldId="2147483650"/>
              <ac:spMk id="11" creationId="{2EF97512-EC3A-45ED-A151-C20D58713265}"/>
            </ac:spMkLst>
          </pc:spChg>
          <pc:spChg chg="add del">
            <ac:chgData name="Ye Xingpei" userId="2d9d6a57bd5bad6e" providerId="LiveId" clId="{77EB50C1-2FA3-4327-A390-628DE2F2FA27}" dt="2020-12-26T10:49:06.271" v="393" actId="11529"/>
            <ac:spMkLst>
              <pc:docMk/>
              <pc:sldMasterMk cId="284735444" sldId="2147483648"/>
              <pc:sldLayoutMk cId="3898489544" sldId="2147483650"/>
              <ac:spMk id="12" creationId="{7E2CF142-CD14-4F42-838B-EC5A803C6715}"/>
            </ac:spMkLst>
          </pc:spChg>
          <pc:spChg chg="add del mod">
            <ac:chgData name="Ye Xingpei" userId="2d9d6a57bd5bad6e" providerId="LiveId" clId="{77EB50C1-2FA3-4327-A390-628DE2F2FA27}" dt="2020-12-26T10:49:08.154" v="394" actId="478"/>
            <ac:spMkLst>
              <pc:docMk/>
              <pc:sldMasterMk cId="284735444" sldId="2147483648"/>
              <pc:sldLayoutMk cId="3898489544" sldId="2147483650"/>
              <ac:spMk id="13" creationId="{9B6EDEBD-0743-4D17-9ED1-066EF6C3EE82}"/>
            </ac:spMkLst>
          </pc:spChg>
          <pc:spChg chg="add del">
            <ac:chgData name="Ye Xingpei" userId="2d9d6a57bd5bad6e" providerId="LiveId" clId="{77EB50C1-2FA3-4327-A390-628DE2F2FA27}" dt="2020-12-26T10:49:16.783" v="395" actId="11529"/>
            <ac:spMkLst>
              <pc:docMk/>
              <pc:sldMasterMk cId="284735444" sldId="2147483648"/>
              <pc:sldLayoutMk cId="3898489544" sldId="2147483650"/>
              <ac:spMk id="14" creationId="{9CF57B99-5BBA-411C-9F21-6A71403BDA09}"/>
            </ac:spMkLst>
          </pc:spChg>
          <pc:spChg chg="add del mod">
            <ac:chgData name="Ye Xingpei" userId="2d9d6a57bd5bad6e" providerId="LiveId" clId="{77EB50C1-2FA3-4327-A390-628DE2F2FA27}" dt="2020-12-26T10:46:45.482" v="288" actId="113"/>
            <ac:spMkLst>
              <pc:docMk/>
              <pc:sldMasterMk cId="284735444" sldId="2147483648"/>
              <pc:sldLayoutMk cId="3898489544" sldId="2147483650"/>
              <ac:spMk id="15" creationId="{90B02F68-FB8B-4BEE-8780-0611A514971F}"/>
            </ac:spMkLst>
          </pc:spChg>
          <pc:spChg chg="add mod">
            <ac:chgData name="Ye Xingpei" userId="2d9d6a57bd5bad6e" providerId="LiveId" clId="{77EB50C1-2FA3-4327-A390-628DE2F2FA27}" dt="2020-12-26T11:07:28.896" v="1013" actId="20577"/>
            <ac:spMkLst>
              <pc:docMk/>
              <pc:sldMasterMk cId="284735444" sldId="2147483648"/>
              <pc:sldLayoutMk cId="3898489544" sldId="2147483650"/>
              <ac:spMk id="16" creationId="{5C8701E5-36C7-4688-9A9F-ABCE9D276577}"/>
            </ac:spMkLst>
          </pc:spChg>
          <pc:spChg chg="add del">
            <ac:chgData name="Ye Xingpei" userId="2d9d6a57bd5bad6e" providerId="LiveId" clId="{77EB50C1-2FA3-4327-A390-628DE2F2FA27}" dt="2020-12-26T10:52:27.462" v="534" actId="11529"/>
            <ac:spMkLst>
              <pc:docMk/>
              <pc:sldMasterMk cId="284735444" sldId="2147483648"/>
              <pc:sldLayoutMk cId="3898489544" sldId="2147483650"/>
              <ac:spMk id="18" creationId="{FF36DD4F-BC37-4430-A14E-15EB7E6C43C4}"/>
            </ac:spMkLst>
          </pc:spChg>
          <pc:spChg chg="add del mod">
            <ac:chgData name="Ye Xingpei" userId="2d9d6a57bd5bad6e" providerId="LiveId" clId="{77EB50C1-2FA3-4327-A390-628DE2F2FA27}" dt="2020-12-26T10:58:58.583" v="647" actId="478"/>
            <ac:spMkLst>
              <pc:docMk/>
              <pc:sldMasterMk cId="284735444" sldId="2147483648"/>
              <pc:sldLayoutMk cId="3898489544" sldId="2147483650"/>
              <ac:spMk id="19" creationId="{C6AD9729-C542-4CE0-B59A-0806FF5683D2}"/>
            </ac:spMkLst>
          </pc:spChg>
          <pc:spChg chg="add del">
            <ac:chgData name="Ye Xingpei" userId="2d9d6a57bd5bad6e" providerId="LiveId" clId="{77EB50C1-2FA3-4327-A390-628DE2F2FA27}" dt="2020-12-26T10:55:53.206" v="606" actId="11529"/>
            <ac:spMkLst>
              <pc:docMk/>
              <pc:sldMasterMk cId="284735444" sldId="2147483648"/>
              <pc:sldLayoutMk cId="3898489544" sldId="2147483650"/>
              <ac:spMk id="20" creationId="{F4F575B6-AC2A-4C79-8DE7-E9189CC2F828}"/>
            </ac:spMkLst>
          </pc:spChg>
          <pc:spChg chg="add del mod ord">
            <ac:chgData name="Ye Xingpei" userId="2d9d6a57bd5bad6e" providerId="LiveId" clId="{77EB50C1-2FA3-4327-A390-628DE2F2FA27}" dt="2020-12-26T11:02:20.113" v="750" actId="478"/>
            <ac:spMkLst>
              <pc:docMk/>
              <pc:sldMasterMk cId="284735444" sldId="2147483648"/>
              <pc:sldLayoutMk cId="3898489544" sldId="2147483650"/>
              <ac:spMk id="21" creationId="{BF7D43B4-7C92-4464-B0CB-CCA475CC2E2D}"/>
            </ac:spMkLst>
          </pc:spChg>
          <pc:spChg chg="add del">
            <ac:chgData name="Ye Xingpei" userId="2d9d6a57bd5bad6e" providerId="LiveId" clId="{77EB50C1-2FA3-4327-A390-628DE2F2FA27}" dt="2020-12-26T10:59:02.717" v="648" actId="11529"/>
            <ac:spMkLst>
              <pc:docMk/>
              <pc:sldMasterMk cId="284735444" sldId="2147483648"/>
              <pc:sldLayoutMk cId="3898489544" sldId="2147483650"/>
              <ac:spMk id="22" creationId="{F5814E3B-BEF3-424E-A2E6-605624486F50}"/>
            </ac:spMkLst>
          </pc:spChg>
          <pc:spChg chg="add mod">
            <ac:chgData name="Ye Xingpei" userId="2d9d6a57bd5bad6e" providerId="LiveId" clId="{77EB50C1-2FA3-4327-A390-628DE2F2FA27}" dt="2020-12-26T11:01:07.076" v="731" actId="14100"/>
            <ac:spMkLst>
              <pc:docMk/>
              <pc:sldMasterMk cId="284735444" sldId="2147483648"/>
              <pc:sldLayoutMk cId="3898489544" sldId="2147483650"/>
              <ac:spMk id="23" creationId="{F1FA65FC-0085-456F-A4A0-01875396029A}"/>
            </ac:spMkLst>
          </pc:spChg>
          <pc:spChg chg="add del">
            <ac:chgData name="Ye Xingpei" userId="2d9d6a57bd5bad6e" providerId="LiveId" clId="{77EB50C1-2FA3-4327-A390-628DE2F2FA27}" dt="2020-12-26T11:02:32.389" v="751" actId="11529"/>
            <ac:spMkLst>
              <pc:docMk/>
              <pc:sldMasterMk cId="284735444" sldId="2147483648"/>
              <pc:sldLayoutMk cId="3898489544" sldId="2147483650"/>
              <ac:spMk id="24" creationId="{5329ECD7-3BB9-482F-A60C-3070259244E7}"/>
            </ac:spMkLst>
          </pc:spChg>
          <pc:spChg chg="add mod">
            <ac:chgData name="Ye Xingpei" userId="2d9d6a57bd5bad6e" providerId="LiveId" clId="{77EB50C1-2FA3-4327-A390-628DE2F2FA27}" dt="2020-12-26T11:06:31.101" v="1001" actId="20577"/>
            <ac:spMkLst>
              <pc:docMk/>
              <pc:sldMasterMk cId="284735444" sldId="2147483648"/>
              <pc:sldLayoutMk cId="3898489544" sldId="2147483650"/>
              <ac:spMk id="25" creationId="{ACAAD89B-9481-493F-AAB3-2F7487B485FF}"/>
            </ac:spMkLst>
          </pc:spChg>
          <pc:picChg chg="del">
            <ac:chgData name="Ye Xingpei" userId="2d9d6a57bd5bad6e" providerId="LiveId" clId="{77EB50C1-2FA3-4327-A390-628DE2F2FA27}" dt="2020-12-26T10:24:30.540" v="9" actId="478"/>
            <ac:picMkLst>
              <pc:docMk/>
              <pc:sldMasterMk cId="284735444" sldId="2147483648"/>
              <pc:sldLayoutMk cId="3898489544" sldId="2147483650"/>
              <ac:picMk id="17" creationId="{5F1FBF18-F486-46D8-A03A-62F771EB6B7A}"/>
            </ac:picMkLst>
          </pc:picChg>
        </pc:sldLayoutChg>
        <pc:sldLayoutChg chg="del">
          <pc:chgData name="Ye Xingpei" userId="2d9d6a57bd5bad6e" providerId="LiveId" clId="{77EB50C1-2FA3-4327-A390-628DE2F2FA27}" dt="2020-12-26T10:52:02.556" v="525" actId="2696"/>
          <pc:sldLayoutMkLst>
            <pc:docMk/>
            <pc:sldMasterMk cId="284735444" sldId="2147483648"/>
            <pc:sldLayoutMk cId="2775467581" sldId="2147483651"/>
          </pc:sldLayoutMkLst>
        </pc:sldLayoutChg>
        <pc:sldLayoutChg chg="del">
          <pc:chgData name="Ye Xingpei" userId="2d9d6a57bd5bad6e" providerId="LiveId" clId="{77EB50C1-2FA3-4327-A390-628DE2F2FA27}" dt="2020-12-26T10:52:03.326" v="526" actId="2696"/>
          <pc:sldLayoutMkLst>
            <pc:docMk/>
            <pc:sldMasterMk cId="284735444" sldId="2147483648"/>
            <pc:sldLayoutMk cId="2046526740" sldId="2147483652"/>
          </pc:sldLayoutMkLst>
        </pc:sldLayoutChg>
        <pc:sldLayoutChg chg="del">
          <pc:chgData name="Ye Xingpei" userId="2d9d6a57bd5bad6e" providerId="LiveId" clId="{77EB50C1-2FA3-4327-A390-628DE2F2FA27}" dt="2020-12-26T10:52:03.873" v="527" actId="2696"/>
          <pc:sldLayoutMkLst>
            <pc:docMk/>
            <pc:sldMasterMk cId="284735444" sldId="2147483648"/>
            <pc:sldLayoutMk cId="2443695653" sldId="2147483653"/>
          </pc:sldLayoutMkLst>
        </pc:sldLayoutChg>
        <pc:sldLayoutChg chg="del">
          <pc:chgData name="Ye Xingpei" userId="2d9d6a57bd5bad6e" providerId="LiveId" clId="{77EB50C1-2FA3-4327-A390-628DE2F2FA27}" dt="2020-12-26T10:52:04.278" v="528" actId="2696"/>
          <pc:sldLayoutMkLst>
            <pc:docMk/>
            <pc:sldMasterMk cId="284735444" sldId="2147483648"/>
            <pc:sldLayoutMk cId="3463121167" sldId="2147483654"/>
          </pc:sldLayoutMkLst>
        </pc:sldLayoutChg>
        <pc:sldLayoutChg chg="del">
          <pc:chgData name="Ye Xingpei" userId="2d9d6a57bd5bad6e" providerId="LiveId" clId="{77EB50C1-2FA3-4327-A390-628DE2F2FA27}" dt="2020-12-26T10:52:04.619" v="529" actId="2696"/>
          <pc:sldLayoutMkLst>
            <pc:docMk/>
            <pc:sldMasterMk cId="284735444" sldId="2147483648"/>
            <pc:sldLayoutMk cId="2108548952" sldId="2147483655"/>
          </pc:sldLayoutMkLst>
        </pc:sldLayoutChg>
        <pc:sldLayoutChg chg="del">
          <pc:chgData name="Ye Xingpei" userId="2d9d6a57bd5bad6e" providerId="LiveId" clId="{77EB50C1-2FA3-4327-A390-628DE2F2FA27}" dt="2020-12-26T10:52:04.923" v="530" actId="2696"/>
          <pc:sldLayoutMkLst>
            <pc:docMk/>
            <pc:sldMasterMk cId="284735444" sldId="2147483648"/>
            <pc:sldLayoutMk cId="1031364817" sldId="2147483656"/>
          </pc:sldLayoutMkLst>
        </pc:sldLayoutChg>
        <pc:sldLayoutChg chg="del">
          <pc:chgData name="Ye Xingpei" userId="2d9d6a57bd5bad6e" providerId="LiveId" clId="{77EB50C1-2FA3-4327-A390-628DE2F2FA27}" dt="2020-12-26T10:52:05.244" v="531" actId="2696"/>
          <pc:sldLayoutMkLst>
            <pc:docMk/>
            <pc:sldMasterMk cId="284735444" sldId="2147483648"/>
            <pc:sldLayoutMk cId="1756092601" sldId="2147483657"/>
          </pc:sldLayoutMkLst>
        </pc:sldLayoutChg>
        <pc:sldLayoutChg chg="del">
          <pc:chgData name="Ye Xingpei" userId="2d9d6a57bd5bad6e" providerId="LiveId" clId="{77EB50C1-2FA3-4327-A390-628DE2F2FA27}" dt="2020-12-26T10:52:05.736" v="532" actId="2696"/>
          <pc:sldLayoutMkLst>
            <pc:docMk/>
            <pc:sldMasterMk cId="284735444" sldId="2147483648"/>
            <pc:sldLayoutMk cId="325040009" sldId="2147483658"/>
          </pc:sldLayoutMkLst>
        </pc:sldLayoutChg>
        <pc:sldLayoutChg chg="del">
          <pc:chgData name="Ye Xingpei" userId="2d9d6a57bd5bad6e" providerId="LiveId" clId="{77EB50C1-2FA3-4327-A390-628DE2F2FA27}" dt="2020-12-26T10:52:06.256" v="533" actId="2696"/>
          <pc:sldLayoutMkLst>
            <pc:docMk/>
            <pc:sldMasterMk cId="284735444" sldId="2147483648"/>
            <pc:sldLayoutMk cId="2154045789" sldId="2147483659"/>
          </pc:sldLayoutMkLst>
        </pc:sldLayoutChg>
        <pc:sldLayoutChg chg="new del mod">
          <pc:chgData name="Ye Xingpei" userId="2d9d6a57bd5bad6e" providerId="LiveId" clId="{77EB50C1-2FA3-4327-A390-628DE2F2FA27}" dt="2020-12-26T10:27:47.457" v="89" actId="2696"/>
          <pc:sldLayoutMkLst>
            <pc:docMk/>
            <pc:sldMasterMk cId="284735444" sldId="2147483648"/>
            <pc:sldLayoutMk cId="2110260085" sldId="2147483660"/>
          </pc:sldLayoutMkLst>
        </pc:sldLayoutChg>
      </pc:sldMasterChg>
      <pc:sldMasterChg chg="new del mod addSldLayout delSldLayout">
        <pc:chgData name="Ye Xingpei" userId="2d9d6a57bd5bad6e" providerId="LiveId" clId="{77EB50C1-2FA3-4327-A390-628DE2F2FA27}" dt="2020-12-26T10:26:14.480" v="65" actId="2696"/>
        <pc:sldMasterMkLst>
          <pc:docMk/>
          <pc:sldMasterMk cId="1065099024" sldId="2147483660"/>
        </pc:sldMasterMkLst>
        <pc:sldLayoutChg chg="new del replId">
          <pc:chgData name="Ye Xingpei" userId="2d9d6a57bd5bad6e" providerId="LiveId" clId="{77EB50C1-2FA3-4327-A390-628DE2F2FA27}" dt="2020-12-26T10:26:14.464" v="54" actId="2696"/>
          <pc:sldLayoutMkLst>
            <pc:docMk/>
            <pc:sldMasterMk cId="1065099024" sldId="2147483660"/>
            <pc:sldLayoutMk cId="2133909027" sldId="2147483661"/>
          </pc:sldLayoutMkLst>
        </pc:sldLayoutChg>
        <pc:sldLayoutChg chg="new del replId">
          <pc:chgData name="Ye Xingpei" userId="2d9d6a57bd5bad6e" providerId="LiveId" clId="{77EB50C1-2FA3-4327-A390-628DE2F2FA27}" dt="2020-12-26T10:26:14.466" v="55" actId="2696"/>
          <pc:sldLayoutMkLst>
            <pc:docMk/>
            <pc:sldMasterMk cId="1065099024" sldId="2147483660"/>
            <pc:sldLayoutMk cId="2084102465" sldId="2147483662"/>
          </pc:sldLayoutMkLst>
        </pc:sldLayoutChg>
        <pc:sldLayoutChg chg="new del replId">
          <pc:chgData name="Ye Xingpei" userId="2d9d6a57bd5bad6e" providerId="LiveId" clId="{77EB50C1-2FA3-4327-A390-628DE2F2FA27}" dt="2020-12-26T10:26:14.468" v="56" actId="2696"/>
          <pc:sldLayoutMkLst>
            <pc:docMk/>
            <pc:sldMasterMk cId="1065099024" sldId="2147483660"/>
            <pc:sldLayoutMk cId="1017767326" sldId="2147483663"/>
          </pc:sldLayoutMkLst>
        </pc:sldLayoutChg>
        <pc:sldLayoutChg chg="new del replId">
          <pc:chgData name="Ye Xingpei" userId="2d9d6a57bd5bad6e" providerId="LiveId" clId="{77EB50C1-2FA3-4327-A390-628DE2F2FA27}" dt="2020-12-26T10:26:14.469" v="57" actId="2696"/>
          <pc:sldLayoutMkLst>
            <pc:docMk/>
            <pc:sldMasterMk cId="1065099024" sldId="2147483660"/>
            <pc:sldLayoutMk cId="2073807760" sldId="2147483664"/>
          </pc:sldLayoutMkLst>
        </pc:sldLayoutChg>
        <pc:sldLayoutChg chg="new del replId">
          <pc:chgData name="Ye Xingpei" userId="2d9d6a57bd5bad6e" providerId="LiveId" clId="{77EB50C1-2FA3-4327-A390-628DE2F2FA27}" dt="2020-12-26T10:26:14.471" v="58" actId="2696"/>
          <pc:sldLayoutMkLst>
            <pc:docMk/>
            <pc:sldMasterMk cId="1065099024" sldId="2147483660"/>
            <pc:sldLayoutMk cId="217046569" sldId="2147483665"/>
          </pc:sldLayoutMkLst>
        </pc:sldLayoutChg>
        <pc:sldLayoutChg chg="new del replId">
          <pc:chgData name="Ye Xingpei" userId="2d9d6a57bd5bad6e" providerId="LiveId" clId="{77EB50C1-2FA3-4327-A390-628DE2F2FA27}" dt="2020-12-26T10:26:14.473" v="59" actId="2696"/>
          <pc:sldLayoutMkLst>
            <pc:docMk/>
            <pc:sldMasterMk cId="1065099024" sldId="2147483660"/>
            <pc:sldLayoutMk cId="1852502145" sldId="2147483666"/>
          </pc:sldLayoutMkLst>
        </pc:sldLayoutChg>
        <pc:sldLayoutChg chg="new del replId">
          <pc:chgData name="Ye Xingpei" userId="2d9d6a57bd5bad6e" providerId="LiveId" clId="{77EB50C1-2FA3-4327-A390-628DE2F2FA27}" dt="2020-12-26T10:26:14.474" v="60" actId="2696"/>
          <pc:sldLayoutMkLst>
            <pc:docMk/>
            <pc:sldMasterMk cId="1065099024" sldId="2147483660"/>
            <pc:sldLayoutMk cId="2288165861" sldId="2147483667"/>
          </pc:sldLayoutMkLst>
        </pc:sldLayoutChg>
        <pc:sldLayoutChg chg="new del replId">
          <pc:chgData name="Ye Xingpei" userId="2d9d6a57bd5bad6e" providerId="LiveId" clId="{77EB50C1-2FA3-4327-A390-628DE2F2FA27}" dt="2020-12-26T10:26:14.475" v="61" actId="2696"/>
          <pc:sldLayoutMkLst>
            <pc:docMk/>
            <pc:sldMasterMk cId="1065099024" sldId="2147483660"/>
            <pc:sldLayoutMk cId="247469294" sldId="2147483668"/>
          </pc:sldLayoutMkLst>
        </pc:sldLayoutChg>
        <pc:sldLayoutChg chg="new del replId">
          <pc:chgData name="Ye Xingpei" userId="2d9d6a57bd5bad6e" providerId="LiveId" clId="{77EB50C1-2FA3-4327-A390-628DE2F2FA27}" dt="2020-12-26T10:26:14.477" v="62" actId="2696"/>
          <pc:sldLayoutMkLst>
            <pc:docMk/>
            <pc:sldMasterMk cId="1065099024" sldId="2147483660"/>
            <pc:sldLayoutMk cId="681904253" sldId="2147483669"/>
          </pc:sldLayoutMkLst>
        </pc:sldLayoutChg>
        <pc:sldLayoutChg chg="new del replId">
          <pc:chgData name="Ye Xingpei" userId="2d9d6a57bd5bad6e" providerId="LiveId" clId="{77EB50C1-2FA3-4327-A390-628DE2F2FA27}" dt="2020-12-26T10:26:14.478" v="63" actId="2696"/>
          <pc:sldLayoutMkLst>
            <pc:docMk/>
            <pc:sldMasterMk cId="1065099024" sldId="2147483660"/>
            <pc:sldLayoutMk cId="2604613676" sldId="2147483670"/>
          </pc:sldLayoutMkLst>
        </pc:sldLayoutChg>
        <pc:sldLayoutChg chg="new del replId">
          <pc:chgData name="Ye Xingpei" userId="2d9d6a57bd5bad6e" providerId="LiveId" clId="{77EB50C1-2FA3-4327-A390-628DE2F2FA27}" dt="2020-12-26T10:26:14.479" v="64" actId="2696"/>
          <pc:sldLayoutMkLst>
            <pc:docMk/>
            <pc:sldMasterMk cId="1065099024" sldId="2147483660"/>
            <pc:sldLayoutMk cId="1642530866" sldId="2147483671"/>
          </pc:sldLayoutMkLst>
        </pc:sldLayoutChg>
      </pc:sldMasterChg>
    </pc:docChg>
  </pc:docChgLst>
  <pc:docChgLst>
    <pc:chgData name="Ye Xingpei" userId="2d9d6a57bd5bad6e" providerId="LiveId" clId="{304BE1E5-2A90-4D32-B5D6-9CC200674AD3}"/>
    <pc:docChg chg="undo custSel addSld delSld modSld">
      <pc:chgData name="Ye Xingpei" userId="2d9d6a57bd5bad6e" providerId="LiveId" clId="{304BE1E5-2A90-4D32-B5D6-9CC200674AD3}" dt="2022-09-23T13:05:33.123" v="184" actId="167"/>
      <pc:docMkLst>
        <pc:docMk/>
      </pc:docMkLst>
      <pc:sldChg chg="modSp">
        <pc:chgData name="Ye Xingpei" userId="2d9d6a57bd5bad6e" providerId="LiveId" clId="{304BE1E5-2A90-4D32-B5D6-9CC200674AD3}" dt="2022-09-15T11:49:49.744" v="154" actId="20577"/>
        <pc:sldMkLst>
          <pc:docMk/>
          <pc:sldMk cId="242729571" sldId="264"/>
        </pc:sldMkLst>
        <pc:spChg chg="mod">
          <ac:chgData name="Ye Xingpei" userId="2d9d6a57bd5bad6e" providerId="LiveId" clId="{304BE1E5-2A90-4D32-B5D6-9CC200674AD3}" dt="2022-09-15T11:49:49.744" v="154" actId="20577"/>
          <ac:spMkLst>
            <pc:docMk/>
            <pc:sldMk cId="242729571" sldId="264"/>
            <ac:spMk id="6" creationId="{EB78078D-7EE5-1978-7BB8-A3B8552E526D}"/>
          </ac:spMkLst>
        </pc:spChg>
      </pc:sldChg>
      <pc:sldChg chg="modSp mod">
        <pc:chgData name="Ye Xingpei" userId="2d9d6a57bd5bad6e" providerId="LiveId" clId="{304BE1E5-2A90-4D32-B5D6-9CC200674AD3}" dt="2022-09-23T09:50:05.392" v="179" actId="167"/>
        <pc:sldMkLst>
          <pc:docMk/>
          <pc:sldMk cId="4167159013" sldId="265"/>
        </pc:sldMkLst>
        <pc:spChg chg="mod">
          <ac:chgData name="Ye Xingpei" userId="2d9d6a57bd5bad6e" providerId="LiveId" clId="{304BE1E5-2A90-4D32-B5D6-9CC200674AD3}" dt="2022-09-15T11:24:29.878" v="143" actId="20577"/>
          <ac:spMkLst>
            <pc:docMk/>
            <pc:sldMk cId="4167159013" sldId="265"/>
            <ac:spMk id="16" creationId="{0D3119B8-4C33-7E8F-167E-6BD50495BDAE}"/>
          </ac:spMkLst>
        </pc:spChg>
        <pc:picChg chg="ord">
          <ac:chgData name="Ye Xingpei" userId="2d9d6a57bd5bad6e" providerId="LiveId" clId="{304BE1E5-2A90-4D32-B5D6-9CC200674AD3}" dt="2022-09-23T09:50:05.392" v="179" actId="167"/>
          <ac:picMkLst>
            <pc:docMk/>
            <pc:sldMk cId="4167159013" sldId="265"/>
            <ac:picMk id="19" creationId="{FB3C051A-374E-6A6B-B38F-7C0921C5B50A}"/>
          </ac:picMkLst>
        </pc:picChg>
        <pc:picChg chg="ord">
          <ac:chgData name="Ye Xingpei" userId="2d9d6a57bd5bad6e" providerId="LiveId" clId="{304BE1E5-2A90-4D32-B5D6-9CC200674AD3}" dt="2022-09-23T09:50:05.392" v="179" actId="167"/>
          <ac:picMkLst>
            <pc:docMk/>
            <pc:sldMk cId="4167159013" sldId="265"/>
            <ac:picMk id="21" creationId="{A288968B-2DD8-ED64-290B-BBB7396D09BE}"/>
          </ac:picMkLst>
        </pc:picChg>
      </pc:sldChg>
      <pc:sldChg chg="modSp mod">
        <pc:chgData name="Ye Xingpei" userId="2d9d6a57bd5bad6e" providerId="LiveId" clId="{304BE1E5-2A90-4D32-B5D6-9CC200674AD3}" dt="2022-09-16T08:34:42.332" v="175" actId="108"/>
        <pc:sldMkLst>
          <pc:docMk/>
          <pc:sldMk cId="3606803327" sldId="266"/>
        </pc:sldMkLst>
        <pc:spChg chg="mod">
          <ac:chgData name="Ye Xingpei" userId="2d9d6a57bd5bad6e" providerId="LiveId" clId="{304BE1E5-2A90-4D32-B5D6-9CC200674AD3}" dt="2022-09-16T08:34:42.332" v="175" actId="108"/>
          <ac:spMkLst>
            <pc:docMk/>
            <pc:sldMk cId="3606803327" sldId="266"/>
            <ac:spMk id="6" creationId="{991F1D83-143B-FE80-A7A2-222A9E3DE8E9}"/>
          </ac:spMkLst>
        </pc:spChg>
      </pc:sldChg>
      <pc:sldChg chg="del">
        <pc:chgData name="Ye Xingpei" userId="2d9d6a57bd5bad6e" providerId="LiveId" clId="{304BE1E5-2A90-4D32-B5D6-9CC200674AD3}" dt="2022-09-16T08:34:55.230" v="176" actId="47"/>
        <pc:sldMkLst>
          <pc:docMk/>
          <pc:sldMk cId="1972348771" sldId="268"/>
        </pc:sldMkLst>
      </pc:sldChg>
      <pc:sldChg chg="del">
        <pc:chgData name="Ye Xingpei" userId="2d9d6a57bd5bad6e" providerId="LiveId" clId="{304BE1E5-2A90-4D32-B5D6-9CC200674AD3}" dt="2022-09-15T06:26:03.041" v="0" actId="47"/>
        <pc:sldMkLst>
          <pc:docMk/>
          <pc:sldMk cId="1120457923" sldId="273"/>
        </pc:sldMkLst>
      </pc:sldChg>
      <pc:sldChg chg="del">
        <pc:chgData name="Ye Xingpei" userId="2d9d6a57bd5bad6e" providerId="LiveId" clId="{304BE1E5-2A90-4D32-B5D6-9CC200674AD3}" dt="2022-09-15T06:26:03.041" v="0" actId="47"/>
        <pc:sldMkLst>
          <pc:docMk/>
          <pc:sldMk cId="126126313" sldId="274"/>
        </pc:sldMkLst>
      </pc:sldChg>
      <pc:sldChg chg="del">
        <pc:chgData name="Ye Xingpei" userId="2d9d6a57bd5bad6e" providerId="LiveId" clId="{304BE1E5-2A90-4D32-B5D6-9CC200674AD3}" dt="2022-09-15T06:26:03.041" v="0" actId="47"/>
        <pc:sldMkLst>
          <pc:docMk/>
          <pc:sldMk cId="3617630097" sldId="276"/>
        </pc:sldMkLst>
      </pc:sldChg>
      <pc:sldChg chg="del">
        <pc:chgData name="Ye Xingpei" userId="2d9d6a57bd5bad6e" providerId="LiveId" clId="{304BE1E5-2A90-4D32-B5D6-9CC200674AD3}" dt="2022-09-15T06:26:03.041" v="0" actId="47"/>
        <pc:sldMkLst>
          <pc:docMk/>
          <pc:sldMk cId="3769092828" sldId="277"/>
        </pc:sldMkLst>
      </pc:sldChg>
      <pc:sldChg chg="del">
        <pc:chgData name="Ye Xingpei" userId="2d9d6a57bd5bad6e" providerId="LiveId" clId="{304BE1E5-2A90-4D32-B5D6-9CC200674AD3}" dt="2022-09-15T06:26:03.041" v="0" actId="47"/>
        <pc:sldMkLst>
          <pc:docMk/>
          <pc:sldMk cId="561902588" sldId="278"/>
        </pc:sldMkLst>
      </pc:sldChg>
      <pc:sldChg chg="del">
        <pc:chgData name="Ye Xingpei" userId="2d9d6a57bd5bad6e" providerId="LiveId" clId="{304BE1E5-2A90-4D32-B5D6-9CC200674AD3}" dt="2022-09-15T06:26:03.041" v="0" actId="47"/>
        <pc:sldMkLst>
          <pc:docMk/>
          <pc:sldMk cId="403062564" sldId="279"/>
        </pc:sldMkLst>
      </pc:sldChg>
      <pc:sldChg chg="del">
        <pc:chgData name="Ye Xingpei" userId="2d9d6a57bd5bad6e" providerId="LiveId" clId="{304BE1E5-2A90-4D32-B5D6-9CC200674AD3}" dt="2022-09-15T06:26:03.041" v="0" actId="47"/>
        <pc:sldMkLst>
          <pc:docMk/>
          <pc:sldMk cId="756775579" sldId="281"/>
        </pc:sldMkLst>
      </pc:sldChg>
      <pc:sldChg chg="del">
        <pc:chgData name="Ye Xingpei" userId="2d9d6a57bd5bad6e" providerId="LiveId" clId="{304BE1E5-2A90-4D32-B5D6-9CC200674AD3}" dt="2022-09-15T06:26:03.041" v="0" actId="47"/>
        <pc:sldMkLst>
          <pc:docMk/>
          <pc:sldMk cId="1347968149" sldId="282"/>
        </pc:sldMkLst>
      </pc:sldChg>
      <pc:sldChg chg="modSp mod">
        <pc:chgData name="Ye Xingpei" userId="2d9d6a57bd5bad6e" providerId="LiveId" clId="{304BE1E5-2A90-4D32-B5D6-9CC200674AD3}" dt="2022-09-16T04:04:53.073" v="168" actId="166"/>
        <pc:sldMkLst>
          <pc:docMk/>
          <pc:sldMk cId="2857202906" sldId="285"/>
        </pc:sldMkLst>
        <pc:spChg chg="ord">
          <ac:chgData name="Ye Xingpei" userId="2d9d6a57bd5bad6e" providerId="LiveId" clId="{304BE1E5-2A90-4D32-B5D6-9CC200674AD3}" dt="2022-09-16T04:04:53.073" v="168" actId="166"/>
          <ac:spMkLst>
            <pc:docMk/>
            <pc:sldMk cId="2857202906" sldId="285"/>
            <ac:spMk id="6" creationId="{72DB1944-449F-494D-2934-CA379CA5E7AD}"/>
          </ac:spMkLst>
        </pc:spChg>
        <pc:spChg chg="mod">
          <ac:chgData name="Ye Xingpei" userId="2d9d6a57bd5bad6e" providerId="LiveId" clId="{304BE1E5-2A90-4D32-B5D6-9CC200674AD3}" dt="2022-09-16T04:04:26.424" v="167" actId="20578"/>
          <ac:spMkLst>
            <pc:docMk/>
            <pc:sldMk cId="2857202906" sldId="285"/>
            <ac:spMk id="19" creationId="{0D69D450-7D95-C669-A701-9FE42C4FDCAA}"/>
          </ac:spMkLst>
        </pc:spChg>
      </pc:sldChg>
      <pc:sldChg chg="del">
        <pc:chgData name="Ye Xingpei" userId="2d9d6a57bd5bad6e" providerId="LiveId" clId="{304BE1E5-2A90-4D32-B5D6-9CC200674AD3}" dt="2022-09-15T06:26:03.041" v="0" actId="47"/>
        <pc:sldMkLst>
          <pc:docMk/>
          <pc:sldMk cId="2857174008" sldId="288"/>
        </pc:sldMkLst>
      </pc:sldChg>
      <pc:sldChg chg="del">
        <pc:chgData name="Ye Xingpei" userId="2d9d6a57bd5bad6e" providerId="LiveId" clId="{304BE1E5-2A90-4D32-B5D6-9CC200674AD3}" dt="2022-09-15T06:26:03.041" v="0" actId="47"/>
        <pc:sldMkLst>
          <pc:docMk/>
          <pc:sldMk cId="829327250" sldId="289"/>
        </pc:sldMkLst>
      </pc:sldChg>
      <pc:sldChg chg="del">
        <pc:chgData name="Ye Xingpei" userId="2d9d6a57bd5bad6e" providerId="LiveId" clId="{304BE1E5-2A90-4D32-B5D6-9CC200674AD3}" dt="2022-09-15T06:26:03.041" v="0" actId="47"/>
        <pc:sldMkLst>
          <pc:docMk/>
          <pc:sldMk cId="1825275704" sldId="290"/>
        </pc:sldMkLst>
      </pc:sldChg>
      <pc:sldChg chg="del">
        <pc:chgData name="Ye Xingpei" userId="2d9d6a57bd5bad6e" providerId="LiveId" clId="{304BE1E5-2A90-4D32-B5D6-9CC200674AD3}" dt="2022-09-15T06:26:03.041" v="0" actId="47"/>
        <pc:sldMkLst>
          <pc:docMk/>
          <pc:sldMk cId="4274511933" sldId="292"/>
        </pc:sldMkLst>
      </pc:sldChg>
      <pc:sldChg chg="del">
        <pc:chgData name="Ye Xingpei" userId="2d9d6a57bd5bad6e" providerId="LiveId" clId="{304BE1E5-2A90-4D32-B5D6-9CC200674AD3}" dt="2022-09-15T06:26:03.041" v="0" actId="47"/>
        <pc:sldMkLst>
          <pc:docMk/>
          <pc:sldMk cId="3562663255" sldId="293"/>
        </pc:sldMkLst>
      </pc:sldChg>
      <pc:sldChg chg="modSp mod">
        <pc:chgData name="Ye Xingpei" userId="2d9d6a57bd5bad6e" providerId="LiveId" clId="{304BE1E5-2A90-4D32-B5D6-9CC200674AD3}" dt="2022-09-23T13:05:33.123" v="184" actId="167"/>
        <pc:sldMkLst>
          <pc:docMk/>
          <pc:sldMk cId="3031808287" sldId="294"/>
        </pc:sldMkLst>
        <pc:spChg chg="ord">
          <ac:chgData name="Ye Xingpei" userId="2d9d6a57bd5bad6e" providerId="LiveId" clId="{304BE1E5-2A90-4D32-B5D6-9CC200674AD3}" dt="2022-09-23T13:05:33.123" v="184" actId="167"/>
          <ac:spMkLst>
            <pc:docMk/>
            <pc:sldMk cId="3031808287" sldId="294"/>
            <ac:spMk id="7" creationId="{9BB10329-2559-2A85-1557-55C5184A1D8B}"/>
          </ac:spMkLst>
        </pc:spChg>
        <pc:spChg chg="mod">
          <ac:chgData name="Ye Xingpei" userId="2d9d6a57bd5bad6e" providerId="LiveId" clId="{304BE1E5-2A90-4D32-B5D6-9CC200674AD3}" dt="2022-09-15T11:23:52.571" v="109" actId="1035"/>
          <ac:spMkLst>
            <pc:docMk/>
            <pc:sldMk cId="3031808287" sldId="294"/>
            <ac:spMk id="14" creationId="{ACBF17D9-036F-EC5E-382C-F89069706D9A}"/>
          </ac:spMkLst>
        </pc:spChg>
        <pc:spChg chg="mod">
          <ac:chgData name="Ye Xingpei" userId="2d9d6a57bd5bad6e" providerId="LiveId" clId="{304BE1E5-2A90-4D32-B5D6-9CC200674AD3}" dt="2022-09-15T11:23:52.571" v="109" actId="1035"/>
          <ac:spMkLst>
            <pc:docMk/>
            <pc:sldMk cId="3031808287" sldId="294"/>
            <ac:spMk id="15" creationId="{C2787C37-DE1B-E71B-D535-E53816BF97E0}"/>
          </ac:spMkLst>
        </pc:spChg>
        <pc:spChg chg="mod">
          <ac:chgData name="Ye Xingpei" userId="2d9d6a57bd5bad6e" providerId="LiveId" clId="{304BE1E5-2A90-4D32-B5D6-9CC200674AD3}" dt="2022-09-15T11:23:52.571" v="109" actId="1035"/>
          <ac:spMkLst>
            <pc:docMk/>
            <pc:sldMk cId="3031808287" sldId="294"/>
            <ac:spMk id="20" creationId="{F8D87EB3-A1C6-3357-D3D6-6896B36BEB88}"/>
          </ac:spMkLst>
        </pc:spChg>
        <pc:spChg chg="mod">
          <ac:chgData name="Ye Xingpei" userId="2d9d6a57bd5bad6e" providerId="LiveId" clId="{304BE1E5-2A90-4D32-B5D6-9CC200674AD3}" dt="2022-09-15T11:23:52.571" v="109" actId="1035"/>
          <ac:spMkLst>
            <pc:docMk/>
            <pc:sldMk cId="3031808287" sldId="294"/>
            <ac:spMk id="22" creationId="{94632FE5-C0B8-8777-2BA9-3525F61107D5}"/>
          </ac:spMkLst>
        </pc:spChg>
        <pc:spChg chg="mod">
          <ac:chgData name="Ye Xingpei" userId="2d9d6a57bd5bad6e" providerId="LiveId" clId="{304BE1E5-2A90-4D32-B5D6-9CC200674AD3}" dt="2022-09-15T11:23:52.571" v="109" actId="1035"/>
          <ac:spMkLst>
            <pc:docMk/>
            <pc:sldMk cId="3031808287" sldId="294"/>
            <ac:spMk id="27" creationId="{4BAA0DE2-6E32-465F-C5A4-0BC621F897E9}"/>
          </ac:spMkLst>
        </pc:spChg>
        <pc:spChg chg="mod">
          <ac:chgData name="Ye Xingpei" userId="2d9d6a57bd5bad6e" providerId="LiveId" clId="{304BE1E5-2A90-4D32-B5D6-9CC200674AD3}" dt="2022-09-15T11:23:52.571" v="109" actId="1035"/>
          <ac:spMkLst>
            <pc:docMk/>
            <pc:sldMk cId="3031808287" sldId="294"/>
            <ac:spMk id="30" creationId="{F97CDB83-A51B-C9D9-0046-71E4F99E1ED8}"/>
          </ac:spMkLst>
        </pc:spChg>
        <pc:spChg chg="mod">
          <ac:chgData name="Ye Xingpei" userId="2d9d6a57bd5bad6e" providerId="LiveId" clId="{304BE1E5-2A90-4D32-B5D6-9CC200674AD3}" dt="2022-09-15T11:23:52.571" v="109" actId="1035"/>
          <ac:spMkLst>
            <pc:docMk/>
            <pc:sldMk cId="3031808287" sldId="294"/>
            <ac:spMk id="56" creationId="{29FE1466-A2C0-BB23-7C27-114AEDD984C4}"/>
          </ac:spMkLst>
        </pc:spChg>
        <pc:spChg chg="mod">
          <ac:chgData name="Ye Xingpei" userId="2d9d6a57bd5bad6e" providerId="LiveId" clId="{304BE1E5-2A90-4D32-B5D6-9CC200674AD3}" dt="2022-09-15T11:49:17.815" v="152" actId="20577"/>
          <ac:spMkLst>
            <pc:docMk/>
            <pc:sldMk cId="3031808287" sldId="294"/>
            <ac:spMk id="1030" creationId="{A5E808A8-0334-FE3F-3044-D52FCB066A6E}"/>
          </ac:spMkLst>
        </pc:spChg>
        <pc:grpChg chg="mod">
          <ac:chgData name="Ye Xingpei" userId="2d9d6a57bd5bad6e" providerId="LiveId" clId="{304BE1E5-2A90-4D32-B5D6-9CC200674AD3}" dt="2022-09-15T11:23:52.571" v="109" actId="1035"/>
          <ac:grpSpMkLst>
            <pc:docMk/>
            <pc:sldMk cId="3031808287" sldId="294"/>
            <ac:grpSpMk id="4" creationId="{FB0777B6-22C3-3161-8A1D-F39BE7B43A89}"/>
          </ac:grpSpMkLst>
        </pc:grpChg>
        <pc:grpChg chg="mod">
          <ac:chgData name="Ye Xingpei" userId="2d9d6a57bd5bad6e" providerId="LiveId" clId="{304BE1E5-2A90-4D32-B5D6-9CC200674AD3}" dt="2022-09-15T11:23:52.571" v="109" actId="1035"/>
          <ac:grpSpMkLst>
            <pc:docMk/>
            <pc:sldMk cId="3031808287" sldId="294"/>
            <ac:grpSpMk id="6" creationId="{951FB321-ACC6-1B1A-A21D-D98DC6AE477C}"/>
          </ac:grpSpMkLst>
        </pc:grpChg>
        <pc:grpChg chg="mod">
          <ac:chgData name="Ye Xingpei" userId="2d9d6a57bd5bad6e" providerId="LiveId" clId="{304BE1E5-2A90-4D32-B5D6-9CC200674AD3}" dt="2022-09-15T11:23:52.571" v="109" actId="1035"/>
          <ac:grpSpMkLst>
            <pc:docMk/>
            <pc:sldMk cId="3031808287" sldId="294"/>
            <ac:grpSpMk id="10" creationId="{AE8EC057-95C1-F6CC-5D5B-61C5B7082D62}"/>
          </ac:grpSpMkLst>
        </pc:grpChg>
        <pc:grpChg chg="mod">
          <ac:chgData name="Ye Xingpei" userId="2d9d6a57bd5bad6e" providerId="LiveId" clId="{304BE1E5-2A90-4D32-B5D6-9CC200674AD3}" dt="2022-09-15T11:23:52.571" v="109" actId="1035"/>
          <ac:grpSpMkLst>
            <pc:docMk/>
            <pc:sldMk cId="3031808287" sldId="294"/>
            <ac:grpSpMk id="24" creationId="{2E793A0C-A85B-BEE1-F258-4CF4F4B4B5ED}"/>
          </ac:grpSpMkLst>
        </pc:grpChg>
        <pc:grpChg chg="mod">
          <ac:chgData name="Ye Xingpei" userId="2d9d6a57bd5bad6e" providerId="LiveId" clId="{304BE1E5-2A90-4D32-B5D6-9CC200674AD3}" dt="2022-09-15T11:23:52.571" v="109" actId="1035"/>
          <ac:grpSpMkLst>
            <pc:docMk/>
            <pc:sldMk cId="3031808287" sldId="294"/>
            <ac:grpSpMk id="25" creationId="{0C1C9F54-F328-EDA5-954D-2B6A30F5A6B4}"/>
          </ac:grpSpMkLst>
        </pc:grpChg>
        <pc:grpChg chg="mod">
          <ac:chgData name="Ye Xingpei" userId="2d9d6a57bd5bad6e" providerId="LiveId" clId="{304BE1E5-2A90-4D32-B5D6-9CC200674AD3}" dt="2022-09-15T11:23:52.571" v="109" actId="1035"/>
          <ac:grpSpMkLst>
            <pc:docMk/>
            <pc:sldMk cId="3031808287" sldId="294"/>
            <ac:grpSpMk id="32" creationId="{44B2F93B-9CF9-8088-E3B7-B306130BE02C}"/>
          </ac:grpSpMkLst>
        </pc:grpChg>
        <pc:grpChg chg="mod">
          <ac:chgData name="Ye Xingpei" userId="2d9d6a57bd5bad6e" providerId="LiveId" clId="{304BE1E5-2A90-4D32-B5D6-9CC200674AD3}" dt="2022-09-15T11:23:52.571" v="109" actId="1035"/>
          <ac:grpSpMkLst>
            <pc:docMk/>
            <pc:sldMk cId="3031808287" sldId="294"/>
            <ac:grpSpMk id="39" creationId="{1BDB9641-6998-8592-4C15-83D40107E308}"/>
          </ac:grpSpMkLst>
        </pc:grpChg>
        <pc:grpChg chg="mod">
          <ac:chgData name="Ye Xingpei" userId="2d9d6a57bd5bad6e" providerId="LiveId" clId="{304BE1E5-2A90-4D32-B5D6-9CC200674AD3}" dt="2022-09-15T11:23:58.945" v="116" actId="1036"/>
          <ac:grpSpMkLst>
            <pc:docMk/>
            <pc:sldMk cId="3031808287" sldId="294"/>
            <ac:grpSpMk id="54" creationId="{1A1C7579-458D-C492-1B78-4FCB04AF6B71}"/>
          </ac:grpSpMkLst>
        </pc:grpChg>
        <pc:picChg chg="mod">
          <ac:chgData name="Ye Xingpei" userId="2d9d6a57bd5bad6e" providerId="LiveId" clId="{304BE1E5-2A90-4D32-B5D6-9CC200674AD3}" dt="2022-09-15T11:23:52.571" v="109" actId="1035"/>
          <ac:picMkLst>
            <pc:docMk/>
            <pc:sldMk cId="3031808287" sldId="294"/>
            <ac:picMk id="12" creationId="{CE06FE1E-7816-DD7A-8D47-B7B12AD367EC}"/>
          </ac:picMkLst>
        </pc:picChg>
        <pc:picChg chg="mod">
          <ac:chgData name="Ye Xingpei" userId="2d9d6a57bd5bad6e" providerId="LiveId" clId="{304BE1E5-2A90-4D32-B5D6-9CC200674AD3}" dt="2022-09-15T11:23:52.571" v="109" actId="1035"/>
          <ac:picMkLst>
            <pc:docMk/>
            <pc:sldMk cId="3031808287" sldId="294"/>
            <ac:picMk id="23" creationId="{E934A8D2-97D3-8150-A521-AAEEE58BCF99}"/>
          </ac:picMkLst>
        </pc:picChg>
        <pc:picChg chg="mod">
          <ac:chgData name="Ye Xingpei" userId="2d9d6a57bd5bad6e" providerId="LiveId" clId="{304BE1E5-2A90-4D32-B5D6-9CC200674AD3}" dt="2022-09-15T11:23:52.571" v="109" actId="1035"/>
          <ac:picMkLst>
            <pc:docMk/>
            <pc:sldMk cId="3031808287" sldId="294"/>
            <ac:picMk id="42" creationId="{65F26673-C11B-3E74-6E85-2F2A5CFF0A20}"/>
          </ac:picMkLst>
        </pc:picChg>
        <pc:picChg chg="mod">
          <ac:chgData name="Ye Xingpei" userId="2d9d6a57bd5bad6e" providerId="LiveId" clId="{304BE1E5-2A90-4D32-B5D6-9CC200674AD3}" dt="2022-09-15T11:23:52.571" v="109" actId="1035"/>
          <ac:picMkLst>
            <pc:docMk/>
            <pc:sldMk cId="3031808287" sldId="294"/>
            <ac:picMk id="1026" creationId="{6D3AC231-D2F2-6E82-5322-6450EE55F990}"/>
          </ac:picMkLst>
        </pc:picChg>
      </pc:sldChg>
      <pc:sldChg chg="addSp modSp mod">
        <pc:chgData name="Ye Xingpei" userId="2d9d6a57bd5bad6e" providerId="LiveId" clId="{304BE1E5-2A90-4D32-B5D6-9CC200674AD3}" dt="2022-09-23T08:29:00.696" v="177" actId="164"/>
        <pc:sldMkLst>
          <pc:docMk/>
          <pc:sldMk cId="99933711" sldId="295"/>
        </pc:sldMkLst>
        <pc:spChg chg="mod">
          <ac:chgData name="Ye Xingpei" userId="2d9d6a57bd5bad6e" providerId="LiveId" clId="{304BE1E5-2A90-4D32-B5D6-9CC200674AD3}" dt="2022-09-23T08:29:00.696" v="177" actId="164"/>
          <ac:spMkLst>
            <pc:docMk/>
            <pc:sldMk cId="99933711" sldId="295"/>
            <ac:spMk id="9" creationId="{09264315-7D87-9CBB-1E55-EB1706508563}"/>
          </ac:spMkLst>
        </pc:spChg>
        <pc:spChg chg="mod">
          <ac:chgData name="Ye Xingpei" userId="2d9d6a57bd5bad6e" providerId="LiveId" clId="{304BE1E5-2A90-4D32-B5D6-9CC200674AD3}" dt="2022-09-23T08:29:00.696" v="177" actId="164"/>
          <ac:spMkLst>
            <pc:docMk/>
            <pc:sldMk cId="99933711" sldId="295"/>
            <ac:spMk id="11" creationId="{B606F85E-C8DE-F7F9-B2EB-89232E8FF62D}"/>
          </ac:spMkLst>
        </pc:spChg>
        <pc:spChg chg="mod">
          <ac:chgData name="Ye Xingpei" userId="2d9d6a57bd5bad6e" providerId="LiveId" clId="{304BE1E5-2A90-4D32-B5D6-9CC200674AD3}" dt="2022-09-23T08:29:00.696" v="177" actId="164"/>
          <ac:spMkLst>
            <pc:docMk/>
            <pc:sldMk cId="99933711" sldId="295"/>
            <ac:spMk id="13" creationId="{FF4766A6-2545-BB34-34D1-7EDFD8DD25D2}"/>
          </ac:spMkLst>
        </pc:spChg>
        <pc:spChg chg="mod">
          <ac:chgData name="Ye Xingpei" userId="2d9d6a57bd5bad6e" providerId="LiveId" clId="{304BE1E5-2A90-4D32-B5D6-9CC200674AD3}" dt="2022-09-16T04:01:17.640" v="164" actId="1076"/>
          <ac:spMkLst>
            <pc:docMk/>
            <pc:sldMk cId="99933711" sldId="295"/>
            <ac:spMk id="21" creationId="{E99F4B48-EFCB-C97B-F0BA-5FB5A3D37611}"/>
          </ac:spMkLst>
        </pc:spChg>
        <pc:spChg chg="mod">
          <ac:chgData name="Ye Xingpei" userId="2d9d6a57bd5bad6e" providerId="LiveId" clId="{304BE1E5-2A90-4D32-B5D6-9CC200674AD3}" dt="2022-09-23T08:29:00.696" v="177" actId="164"/>
          <ac:spMkLst>
            <pc:docMk/>
            <pc:sldMk cId="99933711" sldId="295"/>
            <ac:spMk id="52" creationId="{2E783ACE-8FA2-0F3B-04DA-7BB7B32097ED}"/>
          </ac:spMkLst>
        </pc:spChg>
        <pc:spChg chg="mod">
          <ac:chgData name="Ye Xingpei" userId="2d9d6a57bd5bad6e" providerId="LiveId" clId="{304BE1E5-2A90-4D32-B5D6-9CC200674AD3}" dt="2022-09-23T08:29:00.696" v="177" actId="164"/>
          <ac:spMkLst>
            <pc:docMk/>
            <pc:sldMk cId="99933711" sldId="295"/>
            <ac:spMk id="55" creationId="{4044B6CF-3CFB-30D5-CE6D-AE3D46745786}"/>
          </ac:spMkLst>
        </pc:spChg>
        <pc:spChg chg="mod">
          <ac:chgData name="Ye Xingpei" userId="2d9d6a57bd5bad6e" providerId="LiveId" clId="{304BE1E5-2A90-4D32-B5D6-9CC200674AD3}" dt="2022-09-23T08:29:00.696" v="177" actId="164"/>
          <ac:spMkLst>
            <pc:docMk/>
            <pc:sldMk cId="99933711" sldId="295"/>
            <ac:spMk id="63" creationId="{647499A5-5966-E2D2-7A7B-02020F1F1733}"/>
          </ac:spMkLst>
        </pc:spChg>
        <pc:spChg chg="mod">
          <ac:chgData name="Ye Xingpei" userId="2d9d6a57bd5bad6e" providerId="LiveId" clId="{304BE1E5-2A90-4D32-B5D6-9CC200674AD3}" dt="2022-09-23T08:29:00.696" v="177" actId="164"/>
          <ac:spMkLst>
            <pc:docMk/>
            <pc:sldMk cId="99933711" sldId="295"/>
            <ac:spMk id="64" creationId="{3075A8A2-92C8-7C1C-71BC-5D0039373470}"/>
          </ac:spMkLst>
        </pc:spChg>
        <pc:grpChg chg="add mod">
          <ac:chgData name="Ye Xingpei" userId="2d9d6a57bd5bad6e" providerId="LiveId" clId="{304BE1E5-2A90-4D32-B5D6-9CC200674AD3}" dt="2022-09-23T08:29:00.696" v="177" actId="164"/>
          <ac:grpSpMkLst>
            <pc:docMk/>
            <pc:sldMk cId="99933711" sldId="295"/>
            <ac:grpSpMk id="4" creationId="{CF96627B-525C-ED9B-C4DE-920FF38C27AE}"/>
          </ac:grpSpMkLst>
        </pc:grpChg>
        <pc:grpChg chg="mod">
          <ac:chgData name="Ye Xingpei" userId="2d9d6a57bd5bad6e" providerId="LiveId" clId="{304BE1E5-2A90-4D32-B5D6-9CC200674AD3}" dt="2022-09-23T08:29:00.696" v="177" actId="164"/>
          <ac:grpSpMkLst>
            <pc:docMk/>
            <pc:sldMk cId="99933711" sldId="295"/>
            <ac:grpSpMk id="22" creationId="{A0C24318-ACAA-5B15-9165-DFD0900A46A5}"/>
          </ac:grpSpMkLst>
        </pc:grpChg>
        <pc:grpChg chg="mod">
          <ac:chgData name="Ye Xingpei" userId="2d9d6a57bd5bad6e" providerId="LiveId" clId="{304BE1E5-2A90-4D32-B5D6-9CC200674AD3}" dt="2022-09-23T08:29:00.696" v="177" actId="164"/>
          <ac:grpSpMkLst>
            <pc:docMk/>
            <pc:sldMk cId="99933711" sldId="295"/>
            <ac:grpSpMk id="142" creationId="{BB2E5D8D-26ED-E2F0-465C-604FFA6A58CD}"/>
          </ac:grpSpMkLst>
        </pc:grpChg>
        <pc:grpChg chg="mod">
          <ac:chgData name="Ye Xingpei" userId="2d9d6a57bd5bad6e" providerId="LiveId" clId="{304BE1E5-2A90-4D32-B5D6-9CC200674AD3}" dt="2022-09-23T08:29:00.696" v="177" actId="164"/>
          <ac:grpSpMkLst>
            <pc:docMk/>
            <pc:sldMk cId="99933711" sldId="295"/>
            <ac:grpSpMk id="143" creationId="{8C09623D-61BC-9143-3E93-736CE425F2C2}"/>
          </ac:grpSpMkLst>
        </pc:grpChg>
        <pc:cxnChg chg="mod">
          <ac:chgData name="Ye Xingpei" userId="2d9d6a57bd5bad6e" providerId="LiveId" clId="{304BE1E5-2A90-4D32-B5D6-9CC200674AD3}" dt="2022-09-23T08:29:00.696" v="177" actId="164"/>
          <ac:cxnSpMkLst>
            <pc:docMk/>
            <pc:sldMk cId="99933711" sldId="295"/>
            <ac:cxnSpMk id="54" creationId="{3F0DFFDB-E7C9-5434-A64B-A1B6F1C1D65B}"/>
          </ac:cxnSpMkLst>
        </pc:cxnChg>
        <pc:cxnChg chg="mod">
          <ac:chgData name="Ye Xingpei" userId="2d9d6a57bd5bad6e" providerId="LiveId" clId="{304BE1E5-2A90-4D32-B5D6-9CC200674AD3}" dt="2022-09-23T08:29:00.696" v="177" actId="164"/>
          <ac:cxnSpMkLst>
            <pc:docMk/>
            <pc:sldMk cId="99933711" sldId="295"/>
            <ac:cxnSpMk id="56" creationId="{1D1421FA-64F6-161B-2EF4-B0962096EE84}"/>
          </ac:cxnSpMkLst>
        </pc:cxnChg>
        <pc:cxnChg chg="mod">
          <ac:chgData name="Ye Xingpei" userId="2d9d6a57bd5bad6e" providerId="LiveId" clId="{304BE1E5-2A90-4D32-B5D6-9CC200674AD3}" dt="2022-09-23T08:29:00.696" v="177" actId="164"/>
          <ac:cxnSpMkLst>
            <pc:docMk/>
            <pc:sldMk cId="99933711" sldId="295"/>
            <ac:cxnSpMk id="73" creationId="{89770E51-51E3-545E-BAE7-C1CD4B0A25B6}"/>
          </ac:cxnSpMkLst>
        </pc:cxnChg>
        <pc:cxnChg chg="mod">
          <ac:chgData name="Ye Xingpei" userId="2d9d6a57bd5bad6e" providerId="LiveId" clId="{304BE1E5-2A90-4D32-B5D6-9CC200674AD3}" dt="2022-09-23T08:29:00.696" v="177" actId="164"/>
          <ac:cxnSpMkLst>
            <pc:docMk/>
            <pc:sldMk cId="99933711" sldId="295"/>
            <ac:cxnSpMk id="75" creationId="{09628377-1549-C9E5-3B9C-28EF06E188DA}"/>
          </ac:cxnSpMkLst>
        </pc:cxnChg>
        <pc:cxnChg chg="mod">
          <ac:chgData name="Ye Xingpei" userId="2d9d6a57bd5bad6e" providerId="LiveId" clId="{304BE1E5-2A90-4D32-B5D6-9CC200674AD3}" dt="2022-09-23T08:29:00.696" v="177" actId="164"/>
          <ac:cxnSpMkLst>
            <pc:docMk/>
            <pc:sldMk cId="99933711" sldId="295"/>
            <ac:cxnSpMk id="79" creationId="{A2BE2179-E578-351E-4D82-24ECEDCCC4DE}"/>
          </ac:cxnSpMkLst>
        </pc:cxnChg>
        <pc:cxnChg chg="mod">
          <ac:chgData name="Ye Xingpei" userId="2d9d6a57bd5bad6e" providerId="LiveId" clId="{304BE1E5-2A90-4D32-B5D6-9CC200674AD3}" dt="2022-09-23T08:29:00.696" v="177" actId="164"/>
          <ac:cxnSpMkLst>
            <pc:docMk/>
            <pc:sldMk cId="99933711" sldId="295"/>
            <ac:cxnSpMk id="85" creationId="{B9C6A42F-7503-66E4-9954-0D18A08B54B7}"/>
          </ac:cxnSpMkLst>
        </pc:cxnChg>
        <pc:cxnChg chg="mod">
          <ac:chgData name="Ye Xingpei" userId="2d9d6a57bd5bad6e" providerId="LiveId" clId="{304BE1E5-2A90-4D32-B5D6-9CC200674AD3}" dt="2022-09-23T08:29:00.696" v="177" actId="164"/>
          <ac:cxnSpMkLst>
            <pc:docMk/>
            <pc:sldMk cId="99933711" sldId="295"/>
            <ac:cxnSpMk id="92" creationId="{1038E2E3-7515-0209-128E-59C07F7A87FF}"/>
          </ac:cxnSpMkLst>
        </pc:cxnChg>
        <pc:cxnChg chg="mod">
          <ac:chgData name="Ye Xingpei" userId="2d9d6a57bd5bad6e" providerId="LiveId" clId="{304BE1E5-2A90-4D32-B5D6-9CC200674AD3}" dt="2022-09-23T08:29:00.696" v="177" actId="164"/>
          <ac:cxnSpMkLst>
            <pc:docMk/>
            <pc:sldMk cId="99933711" sldId="295"/>
            <ac:cxnSpMk id="97" creationId="{C8C5229D-94AF-141D-56E4-5DE7AE81253E}"/>
          </ac:cxnSpMkLst>
        </pc:cxnChg>
        <pc:cxnChg chg="mod">
          <ac:chgData name="Ye Xingpei" userId="2d9d6a57bd5bad6e" providerId="LiveId" clId="{304BE1E5-2A90-4D32-B5D6-9CC200674AD3}" dt="2022-09-23T08:29:00.696" v="177" actId="164"/>
          <ac:cxnSpMkLst>
            <pc:docMk/>
            <pc:sldMk cId="99933711" sldId="295"/>
            <ac:cxnSpMk id="139" creationId="{78B42F16-6DB8-31AC-73F0-AB8E7CC513C5}"/>
          </ac:cxnSpMkLst>
        </pc:cxnChg>
      </pc:sldChg>
      <pc:sldChg chg="delSp add del mod delAnim">
        <pc:chgData name="Ye Xingpei" userId="2d9d6a57bd5bad6e" providerId="LiveId" clId="{304BE1E5-2A90-4D32-B5D6-9CC200674AD3}" dt="2022-09-23T09:50:31.396" v="183" actId="47"/>
        <pc:sldMkLst>
          <pc:docMk/>
          <pc:sldMk cId="1032823606" sldId="296"/>
        </pc:sldMkLst>
        <pc:picChg chg="del">
          <ac:chgData name="Ye Xingpei" userId="2d9d6a57bd5bad6e" providerId="LiveId" clId="{304BE1E5-2A90-4D32-B5D6-9CC200674AD3}" dt="2022-09-23T09:50:17.957" v="181" actId="478"/>
          <ac:picMkLst>
            <pc:docMk/>
            <pc:sldMk cId="1032823606" sldId="296"/>
            <ac:picMk id="19" creationId="{FB3C051A-374E-6A6B-B38F-7C0921C5B50A}"/>
          </ac:picMkLst>
        </pc:picChg>
        <pc:picChg chg="del">
          <ac:chgData name="Ye Xingpei" userId="2d9d6a57bd5bad6e" providerId="LiveId" clId="{304BE1E5-2A90-4D32-B5D6-9CC200674AD3}" dt="2022-09-23T09:50:18.549" v="182" actId="478"/>
          <ac:picMkLst>
            <pc:docMk/>
            <pc:sldMk cId="1032823606" sldId="296"/>
            <ac:picMk id="21" creationId="{A288968B-2DD8-ED64-290B-BBB7396D09BE}"/>
          </ac:picMkLst>
        </pc:picChg>
      </pc:sldChg>
    </pc:docChg>
  </pc:docChgLst>
  <pc:docChgLst>
    <pc:chgData name="Ye Xingpei" userId="2d9d6a57bd5bad6e" providerId="LiveId" clId="{6EA53A3D-BB59-4B39-8697-7CEE2F7418BB}"/>
    <pc:docChg chg="addSld delSld modSld">
      <pc:chgData name="Ye Xingpei" userId="2d9d6a57bd5bad6e" providerId="LiveId" clId="{6EA53A3D-BB59-4B39-8697-7CEE2F7418BB}" dt="2020-11-09T08:59:10.278" v="15"/>
      <pc:docMkLst>
        <pc:docMk/>
      </pc:docMkLst>
      <pc:sldChg chg="new">
        <pc:chgData name="Ye Xingpei" userId="2d9d6a57bd5bad6e" providerId="LiveId" clId="{6EA53A3D-BB59-4B39-8697-7CEE2F7418BB}" dt="2020-11-09T08:58:46.470" v="7" actId="680"/>
        <pc:sldMkLst>
          <pc:docMk/>
          <pc:sldMk cId="82185155" sldId="256"/>
        </pc:sldMkLst>
      </pc:sldChg>
      <pc:sldChg chg="del">
        <pc:chgData name="Ye Xingpei" userId="2d9d6a57bd5bad6e" providerId="LiveId" clId="{6EA53A3D-BB59-4B39-8697-7CEE2F7418BB}" dt="2020-11-09T08:58:24.363" v="6" actId="47"/>
        <pc:sldMkLst>
          <pc:docMk/>
          <pc:sldMk cId="2354165979" sldId="256"/>
        </pc:sldMkLst>
      </pc:sldChg>
      <pc:sldChg chg="new del">
        <pc:chgData name="Ye Xingpei" userId="2d9d6a57bd5bad6e" providerId="LiveId" clId="{6EA53A3D-BB59-4B39-8697-7CEE2F7418BB}" dt="2020-11-09T08:58:23.747" v="3" actId="47"/>
        <pc:sldMkLst>
          <pc:docMk/>
          <pc:sldMk cId="2114769960" sldId="257"/>
        </pc:sldMkLst>
      </pc:sldChg>
      <pc:sldChg chg="addSp delSp modSp new mod">
        <pc:chgData name="Ye Xingpei" userId="2d9d6a57bd5bad6e" providerId="LiveId" clId="{6EA53A3D-BB59-4B39-8697-7CEE2F7418BB}" dt="2020-11-09T08:59:10.278" v="15"/>
        <pc:sldMkLst>
          <pc:docMk/>
          <pc:sldMk cId="3077459025" sldId="257"/>
        </pc:sldMkLst>
        <pc:spChg chg="mod">
          <ac:chgData name="Ye Xingpei" userId="2d9d6a57bd5bad6e" providerId="LiveId" clId="{6EA53A3D-BB59-4B39-8697-7CEE2F7418BB}" dt="2020-11-09T08:59:05.293" v="13"/>
          <ac:spMkLst>
            <pc:docMk/>
            <pc:sldMk cId="3077459025" sldId="257"/>
            <ac:spMk id="2" creationId="{41BD646D-636D-4A32-A42B-2BAB0AC36983}"/>
          </ac:spMkLst>
        </pc:spChg>
        <pc:spChg chg="mod">
          <ac:chgData name="Ye Xingpei" userId="2d9d6a57bd5bad6e" providerId="LiveId" clId="{6EA53A3D-BB59-4B39-8697-7CEE2F7418BB}" dt="2020-11-09T08:59:04.700" v="12" actId="21"/>
          <ac:spMkLst>
            <pc:docMk/>
            <pc:sldMk cId="3077459025" sldId="257"/>
            <ac:spMk id="3" creationId="{AF06FC1B-0445-4F08-A337-997A4240D6A1}"/>
          </ac:spMkLst>
        </pc:spChg>
        <pc:spChg chg="add del mod">
          <ac:chgData name="Ye Xingpei" userId="2d9d6a57bd5bad6e" providerId="LiveId" clId="{6EA53A3D-BB59-4B39-8697-7CEE2F7418BB}" dt="2020-11-09T08:59:10.278" v="15"/>
          <ac:spMkLst>
            <pc:docMk/>
            <pc:sldMk cId="3077459025" sldId="257"/>
            <ac:spMk id="6" creationId="{E94A5DFC-39B1-4256-A1A0-EBA2F7E1296D}"/>
          </ac:spMkLst>
        </pc:spChg>
      </pc:sldChg>
      <pc:sldChg chg="new del">
        <pc:chgData name="Ye Xingpei" userId="2d9d6a57bd5bad6e" providerId="LiveId" clId="{6EA53A3D-BB59-4B39-8697-7CEE2F7418BB}" dt="2020-11-09T08:58:23.908" v="4" actId="47"/>
        <pc:sldMkLst>
          <pc:docMk/>
          <pc:sldMk cId="418436680" sldId="258"/>
        </pc:sldMkLst>
      </pc:sldChg>
      <pc:sldChg chg="new del">
        <pc:chgData name="Ye Xingpei" userId="2d9d6a57bd5bad6e" providerId="LiveId" clId="{6EA53A3D-BB59-4B39-8697-7CEE2F7418BB}" dt="2020-11-09T08:58:24.115" v="5" actId="47"/>
        <pc:sldMkLst>
          <pc:docMk/>
          <pc:sldMk cId="1053453768" sldId="259"/>
        </pc:sldMkLst>
      </pc:sldChg>
    </pc:docChg>
  </pc:docChgLst>
  <pc:docChgLst>
    <pc:chgData name="Xingpei Ye" userId="2d9d6a57bd5bad6e" providerId="LiveId" clId="{2C43F038-E79B-ED4F-BC23-F977509CBEAB}"/>
    <pc:docChg chg="undo custSel addSld modSld">
      <pc:chgData name="Xingpei Ye" userId="2d9d6a57bd5bad6e" providerId="LiveId" clId="{2C43F038-E79B-ED4F-BC23-F977509CBEAB}" dt="2022-09-15T02:33:02.500" v="1232" actId="20577"/>
      <pc:docMkLst>
        <pc:docMk/>
      </pc:docMkLst>
      <pc:sldChg chg="modSp mod">
        <pc:chgData name="Xingpei Ye" userId="2d9d6a57bd5bad6e" providerId="LiveId" clId="{2C43F038-E79B-ED4F-BC23-F977509CBEAB}" dt="2022-09-07T14:51:56.203" v="3" actId="20578"/>
        <pc:sldMkLst>
          <pc:docMk/>
          <pc:sldMk cId="2233867478" sldId="259"/>
        </pc:sldMkLst>
        <pc:spChg chg="mod">
          <ac:chgData name="Xingpei Ye" userId="2d9d6a57bd5bad6e" providerId="LiveId" clId="{2C43F038-E79B-ED4F-BC23-F977509CBEAB}" dt="2022-09-07T14:51:56.203" v="3" actId="20578"/>
          <ac:spMkLst>
            <pc:docMk/>
            <pc:sldMk cId="2233867478" sldId="259"/>
            <ac:spMk id="4" creationId="{C5B3132B-50E3-402A-B07D-B74310E8097F}"/>
          </ac:spMkLst>
        </pc:spChg>
      </pc:sldChg>
      <pc:sldChg chg="modSp mod">
        <pc:chgData name="Xingpei Ye" userId="2d9d6a57bd5bad6e" providerId="LiveId" clId="{2C43F038-E79B-ED4F-BC23-F977509CBEAB}" dt="2022-09-09T10:29:06.510" v="804" actId="20577"/>
        <pc:sldMkLst>
          <pc:docMk/>
          <pc:sldMk cId="1776512716" sldId="260"/>
        </pc:sldMkLst>
        <pc:spChg chg="mod">
          <ac:chgData name="Xingpei Ye" userId="2d9d6a57bd5bad6e" providerId="LiveId" clId="{2C43F038-E79B-ED4F-BC23-F977509CBEAB}" dt="2022-09-09T10:29:06.510" v="804" actId="20577"/>
          <ac:spMkLst>
            <pc:docMk/>
            <pc:sldMk cId="1776512716" sldId="260"/>
            <ac:spMk id="4" creationId="{77DAE85A-C242-B720-C62B-4AF12BF5325A}"/>
          </ac:spMkLst>
        </pc:spChg>
      </pc:sldChg>
      <pc:sldChg chg="modSp">
        <pc:chgData name="Xingpei Ye" userId="2d9d6a57bd5bad6e" providerId="LiveId" clId="{2C43F038-E79B-ED4F-BC23-F977509CBEAB}" dt="2022-09-15T02:32:50.911" v="1203" actId="20577"/>
        <pc:sldMkLst>
          <pc:docMk/>
          <pc:sldMk cId="529842887" sldId="261"/>
        </pc:sldMkLst>
        <pc:spChg chg="mod">
          <ac:chgData name="Xingpei Ye" userId="2d9d6a57bd5bad6e" providerId="LiveId" clId="{2C43F038-E79B-ED4F-BC23-F977509CBEAB}" dt="2022-09-15T02:32:50.911" v="1203" actId="20577"/>
          <ac:spMkLst>
            <pc:docMk/>
            <pc:sldMk cId="529842887" sldId="261"/>
            <ac:spMk id="34" creationId="{45734E9D-98F8-6DBB-F488-DCE87B489A44}"/>
          </ac:spMkLst>
        </pc:spChg>
      </pc:sldChg>
      <pc:sldChg chg="modSp mod">
        <pc:chgData name="Xingpei Ye" userId="2d9d6a57bd5bad6e" providerId="LiveId" clId="{2C43F038-E79B-ED4F-BC23-F977509CBEAB}" dt="2022-09-13T14:16:35.357" v="858" actId="113"/>
        <pc:sldMkLst>
          <pc:docMk/>
          <pc:sldMk cId="4167159013" sldId="265"/>
        </pc:sldMkLst>
        <pc:spChg chg="mod">
          <ac:chgData name="Xingpei Ye" userId="2d9d6a57bd5bad6e" providerId="LiveId" clId="{2C43F038-E79B-ED4F-BC23-F977509CBEAB}" dt="2022-09-13T14:16:31.007" v="856" actId="113"/>
          <ac:spMkLst>
            <pc:docMk/>
            <pc:sldMk cId="4167159013" sldId="265"/>
            <ac:spMk id="13" creationId="{47A45AA4-1495-2DDA-1E4D-49087243F8A8}"/>
          </ac:spMkLst>
        </pc:spChg>
        <pc:spChg chg="mod">
          <ac:chgData name="Xingpei Ye" userId="2d9d6a57bd5bad6e" providerId="LiveId" clId="{2C43F038-E79B-ED4F-BC23-F977509CBEAB}" dt="2022-09-13T14:16:33.320" v="857" actId="113"/>
          <ac:spMkLst>
            <pc:docMk/>
            <pc:sldMk cId="4167159013" sldId="265"/>
            <ac:spMk id="14" creationId="{6CAE7A94-5499-C408-1A54-DA555DB3CD17}"/>
          </ac:spMkLst>
        </pc:spChg>
        <pc:spChg chg="mod">
          <ac:chgData name="Xingpei Ye" userId="2d9d6a57bd5bad6e" providerId="LiveId" clId="{2C43F038-E79B-ED4F-BC23-F977509CBEAB}" dt="2022-09-13T14:16:35.357" v="858" actId="113"/>
          <ac:spMkLst>
            <pc:docMk/>
            <pc:sldMk cId="4167159013" sldId="265"/>
            <ac:spMk id="15" creationId="{EA520120-0356-231A-98DA-CD3B0356358C}"/>
          </ac:spMkLst>
        </pc:spChg>
      </pc:sldChg>
      <pc:sldChg chg="modSp mod">
        <pc:chgData name="Xingpei Ye" userId="2d9d6a57bd5bad6e" providerId="LiveId" clId="{2C43F038-E79B-ED4F-BC23-F977509CBEAB}" dt="2022-09-15T02:27:48.880" v="1178" actId="14100"/>
        <pc:sldMkLst>
          <pc:docMk/>
          <pc:sldMk cId="3606803327" sldId="266"/>
        </pc:sldMkLst>
        <pc:spChg chg="mod">
          <ac:chgData name="Xingpei Ye" userId="2d9d6a57bd5bad6e" providerId="LiveId" clId="{2C43F038-E79B-ED4F-BC23-F977509CBEAB}" dt="2022-09-15T02:27:48.880" v="1178" actId="14100"/>
          <ac:spMkLst>
            <pc:docMk/>
            <pc:sldMk cId="3606803327" sldId="266"/>
            <ac:spMk id="6" creationId="{991F1D83-143B-FE80-A7A2-222A9E3DE8E9}"/>
          </ac:spMkLst>
        </pc:spChg>
      </pc:sldChg>
      <pc:sldChg chg="modSp mod">
        <pc:chgData name="Xingpei Ye" userId="2d9d6a57bd5bad6e" providerId="LiveId" clId="{2C43F038-E79B-ED4F-BC23-F977509CBEAB}" dt="2022-09-15T02:33:02.500" v="1232" actId="20577"/>
        <pc:sldMkLst>
          <pc:docMk/>
          <pc:sldMk cId="1972348771" sldId="268"/>
        </pc:sldMkLst>
        <pc:spChg chg="mod">
          <ac:chgData name="Xingpei Ye" userId="2d9d6a57bd5bad6e" providerId="LiveId" clId="{2C43F038-E79B-ED4F-BC23-F977509CBEAB}" dt="2022-09-15T02:33:02.500" v="1232" actId="20577"/>
          <ac:spMkLst>
            <pc:docMk/>
            <pc:sldMk cId="1972348771" sldId="268"/>
            <ac:spMk id="4" creationId="{1EF57905-4BC7-B8EA-41AA-6AA034D0DDF6}"/>
          </ac:spMkLst>
        </pc:spChg>
      </pc:sldChg>
      <pc:sldChg chg="modSp mod">
        <pc:chgData name="Xingpei Ye" userId="2d9d6a57bd5bad6e" providerId="LiveId" clId="{2C43F038-E79B-ED4F-BC23-F977509CBEAB}" dt="2022-09-07T15:27:16.055" v="99" actId="20577"/>
        <pc:sldMkLst>
          <pc:docMk/>
          <pc:sldMk cId="3569948073" sldId="270"/>
        </pc:sldMkLst>
        <pc:spChg chg="mod">
          <ac:chgData name="Xingpei Ye" userId="2d9d6a57bd5bad6e" providerId="LiveId" clId="{2C43F038-E79B-ED4F-BC23-F977509CBEAB}" dt="2022-09-07T15:27:16.055" v="99" actId="20577"/>
          <ac:spMkLst>
            <pc:docMk/>
            <pc:sldMk cId="3569948073" sldId="270"/>
            <ac:spMk id="4" creationId="{A240983F-4DA0-C7F2-5BC9-13E8A3527F13}"/>
          </ac:spMkLst>
        </pc:spChg>
      </pc:sldChg>
      <pc:sldChg chg="modSp mod">
        <pc:chgData name="Xingpei Ye" userId="2d9d6a57bd5bad6e" providerId="LiveId" clId="{2C43F038-E79B-ED4F-BC23-F977509CBEAB}" dt="2022-09-11T10:33:07.794" v="840" actId="20577"/>
        <pc:sldMkLst>
          <pc:docMk/>
          <pc:sldMk cId="2857202906" sldId="285"/>
        </pc:sldMkLst>
        <pc:spChg chg="mod">
          <ac:chgData name="Xingpei Ye" userId="2d9d6a57bd5bad6e" providerId="LiveId" clId="{2C43F038-E79B-ED4F-BC23-F977509CBEAB}" dt="2022-09-11T10:29:57.493" v="807" actId="1076"/>
          <ac:spMkLst>
            <pc:docMk/>
            <pc:sldMk cId="2857202906" sldId="285"/>
            <ac:spMk id="8" creationId="{CF4AD3DC-457A-2344-5D1A-CB7FA62EADF4}"/>
          </ac:spMkLst>
        </pc:spChg>
        <pc:spChg chg="mod">
          <ac:chgData name="Xingpei Ye" userId="2d9d6a57bd5bad6e" providerId="LiveId" clId="{2C43F038-E79B-ED4F-BC23-F977509CBEAB}" dt="2022-09-11T10:30:06.039" v="810" actId="1076"/>
          <ac:spMkLst>
            <pc:docMk/>
            <pc:sldMk cId="2857202906" sldId="285"/>
            <ac:spMk id="19" creationId="{0D69D450-7D95-C669-A701-9FE42C4FDCAA}"/>
          </ac:spMkLst>
        </pc:spChg>
        <pc:spChg chg="mod">
          <ac:chgData name="Xingpei Ye" userId="2d9d6a57bd5bad6e" providerId="LiveId" clId="{2C43F038-E79B-ED4F-BC23-F977509CBEAB}" dt="2022-09-11T10:31:21.891" v="825" actId="1076"/>
          <ac:spMkLst>
            <pc:docMk/>
            <pc:sldMk cId="2857202906" sldId="285"/>
            <ac:spMk id="32" creationId="{3A73ED14-8EAA-E361-0409-2A0763B0EE62}"/>
          </ac:spMkLst>
        </pc:spChg>
        <pc:spChg chg="mod">
          <ac:chgData name="Xingpei Ye" userId="2d9d6a57bd5bad6e" providerId="LiveId" clId="{2C43F038-E79B-ED4F-BC23-F977509CBEAB}" dt="2022-09-11T10:32:28.445" v="833" actId="1076"/>
          <ac:spMkLst>
            <pc:docMk/>
            <pc:sldMk cId="2857202906" sldId="285"/>
            <ac:spMk id="42" creationId="{47AEB714-1F9A-319E-B5F3-452DCCA4B396}"/>
          </ac:spMkLst>
        </pc:spChg>
        <pc:spChg chg="mod">
          <ac:chgData name="Xingpei Ye" userId="2d9d6a57bd5bad6e" providerId="LiveId" clId="{2C43F038-E79B-ED4F-BC23-F977509CBEAB}" dt="2022-09-11T10:32:32.651" v="834" actId="1076"/>
          <ac:spMkLst>
            <pc:docMk/>
            <pc:sldMk cId="2857202906" sldId="285"/>
            <ac:spMk id="45" creationId="{5B156849-A5CF-5153-5315-84E551D6E354}"/>
          </ac:spMkLst>
        </pc:spChg>
        <pc:spChg chg="mod">
          <ac:chgData name="Xingpei Ye" userId="2d9d6a57bd5bad6e" providerId="LiveId" clId="{2C43F038-E79B-ED4F-BC23-F977509CBEAB}" dt="2022-09-11T10:30:14.336" v="812" actId="1076"/>
          <ac:spMkLst>
            <pc:docMk/>
            <pc:sldMk cId="2857202906" sldId="285"/>
            <ac:spMk id="1024" creationId="{90B5500A-1994-1F78-AA52-87E7A558CD28}"/>
          </ac:spMkLst>
        </pc:spChg>
        <pc:spChg chg="mod">
          <ac:chgData name="Xingpei Ye" userId="2d9d6a57bd5bad6e" providerId="LiveId" clId="{2C43F038-E79B-ED4F-BC23-F977509CBEAB}" dt="2022-09-11T10:32:12.789" v="831" actId="1076"/>
          <ac:spMkLst>
            <pc:docMk/>
            <pc:sldMk cId="2857202906" sldId="285"/>
            <ac:spMk id="1027" creationId="{CFF69D35-FC58-3FC9-FF86-F57AF523F420}"/>
          </ac:spMkLst>
        </pc:spChg>
        <pc:spChg chg="mod">
          <ac:chgData name="Xingpei Ye" userId="2d9d6a57bd5bad6e" providerId="LiveId" clId="{2C43F038-E79B-ED4F-BC23-F977509CBEAB}" dt="2022-09-11T10:33:07.794" v="840" actId="20577"/>
          <ac:spMkLst>
            <pc:docMk/>
            <pc:sldMk cId="2857202906" sldId="285"/>
            <ac:spMk id="1030" creationId="{A5E808A8-0334-FE3F-3044-D52FCB066A6E}"/>
          </ac:spMkLst>
        </pc:spChg>
        <pc:grpChg chg="mod">
          <ac:chgData name="Xingpei Ye" userId="2d9d6a57bd5bad6e" providerId="LiveId" clId="{2C43F038-E79B-ED4F-BC23-F977509CBEAB}" dt="2022-09-11T10:32:23.450" v="832" actId="1076"/>
          <ac:grpSpMkLst>
            <pc:docMk/>
            <pc:sldMk cId="2857202906" sldId="285"/>
            <ac:grpSpMk id="51" creationId="{33DE0C1F-DAA6-BC25-C937-B82D6B79F173}"/>
          </ac:grpSpMkLst>
        </pc:grpChg>
        <pc:grpChg chg="mod">
          <ac:chgData name="Xingpei Ye" userId="2d9d6a57bd5bad6e" providerId="LiveId" clId="{2C43F038-E79B-ED4F-BC23-F977509CBEAB}" dt="2022-09-11T10:30:00.511" v="809" actId="1076"/>
          <ac:grpSpMkLst>
            <pc:docMk/>
            <pc:sldMk cId="2857202906" sldId="285"/>
            <ac:grpSpMk id="58" creationId="{B25A9389-7647-BBB3-2F57-B054A0A34AC2}"/>
          </ac:grpSpMkLst>
        </pc:grpChg>
        <pc:grpChg chg="mod">
          <ac:chgData name="Xingpei Ye" userId="2d9d6a57bd5bad6e" providerId="LiveId" clId="{2C43F038-E79B-ED4F-BC23-F977509CBEAB}" dt="2022-09-11T10:31:06.812" v="819" actId="1076"/>
          <ac:grpSpMkLst>
            <pc:docMk/>
            <pc:sldMk cId="2857202906" sldId="285"/>
            <ac:grpSpMk id="1028" creationId="{419BA74B-838D-0052-1F46-297EF869D0B4}"/>
          </ac:grpSpMkLst>
        </pc:grpChg>
        <pc:picChg chg="mod">
          <ac:chgData name="Xingpei Ye" userId="2d9d6a57bd5bad6e" providerId="LiveId" clId="{2C43F038-E79B-ED4F-BC23-F977509CBEAB}" dt="2022-09-11T10:32:09.502" v="830" actId="1076"/>
          <ac:picMkLst>
            <pc:docMk/>
            <pc:sldMk cId="2857202906" sldId="285"/>
            <ac:picMk id="23" creationId="{53FB11A4-1F59-4B87-45C9-AA01B3AA23BD}"/>
          </ac:picMkLst>
        </pc:picChg>
        <pc:picChg chg="mod">
          <ac:chgData name="Xingpei Ye" userId="2d9d6a57bd5bad6e" providerId="LiveId" clId="{2C43F038-E79B-ED4F-BC23-F977509CBEAB}" dt="2022-09-11T10:32:39.559" v="835" actId="1076"/>
          <ac:picMkLst>
            <pc:docMk/>
            <pc:sldMk cId="2857202906" sldId="285"/>
            <ac:picMk id="27" creationId="{1A1EC57D-DAEE-69B3-895F-D66C304151AC}"/>
          </ac:picMkLst>
        </pc:picChg>
        <pc:picChg chg="mod">
          <ac:chgData name="Xingpei Ye" userId="2d9d6a57bd5bad6e" providerId="LiveId" clId="{2C43F038-E79B-ED4F-BC23-F977509CBEAB}" dt="2022-09-11T10:32:46.760" v="837" actId="1076"/>
          <ac:picMkLst>
            <pc:docMk/>
            <pc:sldMk cId="2857202906" sldId="285"/>
            <ac:picMk id="36" creationId="{B7EA27AA-140C-4111-A383-847E435F7B01}"/>
          </ac:picMkLst>
        </pc:picChg>
        <pc:picChg chg="mod">
          <ac:chgData name="Xingpei Ye" userId="2d9d6a57bd5bad6e" providerId="LiveId" clId="{2C43F038-E79B-ED4F-BC23-F977509CBEAB}" dt="2022-09-11T10:32:49.639" v="838" actId="1076"/>
          <ac:picMkLst>
            <pc:docMk/>
            <pc:sldMk cId="2857202906" sldId="285"/>
            <ac:picMk id="38" creationId="{A3773721-B2CC-1883-5A4C-F8CE297126CE}"/>
          </ac:picMkLst>
        </pc:picChg>
      </pc:sldChg>
      <pc:sldChg chg="add">
        <pc:chgData name="Xingpei Ye" userId="2d9d6a57bd5bad6e" providerId="LiveId" clId="{2C43F038-E79B-ED4F-BC23-F977509CBEAB}" dt="2022-09-13T14:15:50.801" v="855"/>
        <pc:sldMkLst>
          <pc:docMk/>
          <pc:sldMk cId="3083378026" sldId="293"/>
        </pc:sldMkLst>
      </pc:sldChg>
    </pc:docChg>
  </pc:docChgLst>
  <pc:docChgLst>
    <pc:chgData name="Xingpei Ye" userId="2d9d6a57bd5bad6e" providerId="LiveId" clId="{C02385F3-690C-0F4B-8973-B455C277BF58}"/>
    <pc:docChg chg="undo custSel addSld delSld modSld sldOrd">
      <pc:chgData name="Xingpei Ye" userId="2d9d6a57bd5bad6e" providerId="LiveId" clId="{C02385F3-690C-0F4B-8973-B455C277BF58}" dt="2023-04-24T03:05:40.595" v="72" actId="20577"/>
      <pc:docMkLst>
        <pc:docMk/>
      </pc:docMkLst>
      <pc:sldChg chg="del">
        <pc:chgData name="Xingpei Ye" userId="2d9d6a57bd5bad6e" providerId="LiveId" clId="{C02385F3-690C-0F4B-8973-B455C277BF58}" dt="2023-04-24T03:03:13.212" v="16" actId="2696"/>
        <pc:sldMkLst>
          <pc:docMk/>
          <pc:sldMk cId="3392398748" sldId="286"/>
        </pc:sldMkLst>
      </pc:sldChg>
      <pc:sldChg chg="modSp add del mod">
        <pc:chgData name="Xingpei Ye" userId="2d9d6a57bd5bad6e" providerId="LiveId" clId="{C02385F3-690C-0F4B-8973-B455C277BF58}" dt="2023-04-24T03:05:25.630" v="70" actId="1076"/>
        <pc:sldMkLst>
          <pc:docMk/>
          <pc:sldMk cId="3553777692" sldId="306"/>
        </pc:sldMkLst>
        <pc:spChg chg="mod">
          <ac:chgData name="Xingpei Ye" userId="2d9d6a57bd5bad6e" providerId="LiveId" clId="{C02385F3-690C-0F4B-8973-B455C277BF58}" dt="2023-04-24T03:05:19.728" v="69" actId="1076"/>
          <ac:spMkLst>
            <pc:docMk/>
            <pc:sldMk cId="3553777692" sldId="306"/>
            <ac:spMk id="9" creationId="{3988DA92-55C3-C4B6-BABD-D0E9426F4462}"/>
          </ac:spMkLst>
        </pc:spChg>
        <pc:spChg chg="mod">
          <ac:chgData name="Xingpei Ye" userId="2d9d6a57bd5bad6e" providerId="LiveId" clId="{C02385F3-690C-0F4B-8973-B455C277BF58}" dt="2023-04-24T03:05:11.641" v="68" actId="1036"/>
          <ac:spMkLst>
            <pc:docMk/>
            <pc:sldMk cId="3553777692" sldId="306"/>
            <ac:spMk id="12" creationId="{136D4E31-71BF-57B8-D96D-C40E451A742F}"/>
          </ac:spMkLst>
        </pc:spChg>
        <pc:spChg chg="mod">
          <ac:chgData name="Xingpei Ye" userId="2d9d6a57bd5bad6e" providerId="LiveId" clId="{C02385F3-690C-0F4B-8973-B455C277BF58}" dt="2023-04-24T03:05:11.641" v="68" actId="1036"/>
          <ac:spMkLst>
            <pc:docMk/>
            <pc:sldMk cId="3553777692" sldId="306"/>
            <ac:spMk id="17" creationId="{02D41A84-095D-7474-F05A-5BB93CE7BFDD}"/>
          </ac:spMkLst>
        </pc:spChg>
        <pc:spChg chg="mod">
          <ac:chgData name="Xingpei Ye" userId="2d9d6a57bd5bad6e" providerId="LiveId" clId="{C02385F3-690C-0F4B-8973-B455C277BF58}" dt="2023-04-24T03:05:11.641" v="68" actId="1036"/>
          <ac:spMkLst>
            <pc:docMk/>
            <pc:sldMk cId="3553777692" sldId="306"/>
            <ac:spMk id="20" creationId="{50568174-EFA5-94BC-0184-09211F4CE2F6}"/>
          </ac:spMkLst>
        </pc:spChg>
        <pc:spChg chg="mod">
          <ac:chgData name="Xingpei Ye" userId="2d9d6a57bd5bad6e" providerId="LiveId" clId="{C02385F3-690C-0F4B-8973-B455C277BF58}" dt="2023-04-24T03:05:19.728" v="69" actId="1076"/>
          <ac:spMkLst>
            <pc:docMk/>
            <pc:sldMk cId="3553777692" sldId="306"/>
            <ac:spMk id="27" creationId="{053A0511-637F-0CC7-5EE6-2EEAC7C3AEC0}"/>
          </ac:spMkLst>
        </pc:spChg>
        <pc:grpChg chg="mod">
          <ac:chgData name="Xingpei Ye" userId="2d9d6a57bd5bad6e" providerId="LiveId" clId="{C02385F3-690C-0F4B-8973-B455C277BF58}" dt="2023-04-24T03:05:25.630" v="70" actId="1076"/>
          <ac:grpSpMkLst>
            <pc:docMk/>
            <pc:sldMk cId="3553777692" sldId="306"/>
            <ac:grpSpMk id="4" creationId="{FB31F758-7E41-9AA6-1762-F440607F4749}"/>
          </ac:grpSpMkLst>
        </pc:grpChg>
        <pc:cxnChg chg="mod">
          <ac:chgData name="Xingpei Ye" userId="2d9d6a57bd5bad6e" providerId="LiveId" clId="{C02385F3-690C-0F4B-8973-B455C277BF58}" dt="2023-04-24T03:05:11.641" v="68" actId="1036"/>
          <ac:cxnSpMkLst>
            <pc:docMk/>
            <pc:sldMk cId="3553777692" sldId="306"/>
            <ac:cxnSpMk id="22" creationId="{0A169F16-758B-A8CC-1A27-8120A48C341B}"/>
          </ac:cxnSpMkLst>
        </pc:cxnChg>
        <pc:cxnChg chg="mod">
          <ac:chgData name="Xingpei Ye" userId="2d9d6a57bd5bad6e" providerId="LiveId" clId="{C02385F3-690C-0F4B-8973-B455C277BF58}" dt="2023-04-24T03:05:11.641" v="68" actId="1036"/>
          <ac:cxnSpMkLst>
            <pc:docMk/>
            <pc:sldMk cId="3553777692" sldId="306"/>
            <ac:cxnSpMk id="24" creationId="{76169252-86B5-9554-4CF1-338EFF14184D}"/>
          </ac:cxnSpMkLst>
        </pc:cxnChg>
      </pc:sldChg>
      <pc:sldChg chg="delSp modSp mod ord">
        <pc:chgData name="Xingpei Ye" userId="2d9d6a57bd5bad6e" providerId="LiveId" clId="{C02385F3-690C-0F4B-8973-B455C277BF58}" dt="2023-04-24T02:48:01.387" v="5" actId="1076"/>
        <pc:sldMkLst>
          <pc:docMk/>
          <pc:sldMk cId="4156116996" sldId="307"/>
        </pc:sldMkLst>
        <pc:spChg chg="mod">
          <ac:chgData name="Xingpei Ye" userId="2d9d6a57bd5bad6e" providerId="LiveId" clId="{C02385F3-690C-0F4B-8973-B455C277BF58}" dt="2023-04-24T02:47:58.827" v="4" actId="1076"/>
          <ac:spMkLst>
            <pc:docMk/>
            <pc:sldMk cId="4156116996" sldId="307"/>
            <ac:spMk id="9" creationId="{D786A838-D104-A5FE-C685-9CD53852285E}"/>
          </ac:spMkLst>
        </pc:spChg>
        <pc:spChg chg="mod">
          <ac:chgData name="Xingpei Ye" userId="2d9d6a57bd5bad6e" providerId="LiveId" clId="{C02385F3-690C-0F4B-8973-B455C277BF58}" dt="2023-04-24T02:47:58.827" v="4" actId="1076"/>
          <ac:spMkLst>
            <pc:docMk/>
            <pc:sldMk cId="4156116996" sldId="307"/>
            <ac:spMk id="10" creationId="{FC1781BD-1679-D2A4-FBAA-B44DBE5FE74C}"/>
          </ac:spMkLst>
        </pc:spChg>
        <pc:spChg chg="mod">
          <ac:chgData name="Xingpei Ye" userId="2d9d6a57bd5bad6e" providerId="LiveId" clId="{C02385F3-690C-0F4B-8973-B455C277BF58}" dt="2023-04-24T02:47:58.827" v="4" actId="1076"/>
          <ac:spMkLst>
            <pc:docMk/>
            <pc:sldMk cId="4156116996" sldId="307"/>
            <ac:spMk id="24" creationId="{839539A3-972D-E668-0882-736EFB691DC7}"/>
          </ac:spMkLst>
        </pc:spChg>
        <pc:spChg chg="mod">
          <ac:chgData name="Xingpei Ye" userId="2d9d6a57bd5bad6e" providerId="LiveId" clId="{C02385F3-690C-0F4B-8973-B455C277BF58}" dt="2023-04-24T02:48:01.387" v="5" actId="1076"/>
          <ac:spMkLst>
            <pc:docMk/>
            <pc:sldMk cId="4156116996" sldId="307"/>
            <ac:spMk id="27" creationId="{4C436E9A-CA36-F1A9-381E-68D47E080568}"/>
          </ac:spMkLst>
        </pc:spChg>
        <pc:spChg chg="del">
          <ac:chgData name="Xingpei Ye" userId="2d9d6a57bd5bad6e" providerId="LiveId" clId="{C02385F3-690C-0F4B-8973-B455C277BF58}" dt="2023-04-24T02:47:50.356" v="3" actId="478"/>
          <ac:spMkLst>
            <pc:docMk/>
            <pc:sldMk cId="4156116996" sldId="307"/>
            <ac:spMk id="31" creationId="{EB0B2B45-A594-2B07-3D00-FB2E579BC17C}"/>
          </ac:spMkLst>
        </pc:spChg>
        <pc:grpChg chg="mod">
          <ac:chgData name="Xingpei Ye" userId="2d9d6a57bd5bad6e" providerId="LiveId" clId="{C02385F3-690C-0F4B-8973-B455C277BF58}" dt="2023-04-24T02:47:58.827" v="4" actId="1076"/>
          <ac:grpSpMkLst>
            <pc:docMk/>
            <pc:sldMk cId="4156116996" sldId="307"/>
            <ac:grpSpMk id="25" creationId="{4337CDB6-2B30-7DE3-7AF6-1B896D83DDC1}"/>
          </ac:grpSpMkLst>
        </pc:grpChg>
      </pc:sldChg>
      <pc:sldChg chg="addSp delSp modSp new del mod">
        <pc:chgData name="Xingpei Ye" userId="2d9d6a57bd5bad6e" providerId="LiveId" clId="{C02385F3-690C-0F4B-8973-B455C277BF58}" dt="2023-04-24T02:58:51.699" v="13" actId="2696"/>
        <pc:sldMkLst>
          <pc:docMk/>
          <pc:sldMk cId="2006699879" sldId="308"/>
        </pc:sldMkLst>
        <pc:spChg chg="del">
          <ac:chgData name="Xingpei Ye" userId="2d9d6a57bd5bad6e" providerId="LiveId" clId="{C02385F3-690C-0F4B-8973-B455C277BF58}" dt="2023-04-24T02:57:59.911" v="6" actId="478"/>
          <ac:spMkLst>
            <pc:docMk/>
            <pc:sldMk cId="2006699879" sldId="308"/>
            <ac:spMk id="4" creationId="{A0C4E327-F2B0-159E-402A-9A6DB23656D6}"/>
          </ac:spMkLst>
        </pc:spChg>
        <pc:spChg chg="del">
          <ac:chgData name="Xingpei Ye" userId="2d9d6a57bd5bad6e" providerId="LiveId" clId="{C02385F3-690C-0F4B-8973-B455C277BF58}" dt="2023-04-24T02:57:59.911" v="6" actId="478"/>
          <ac:spMkLst>
            <pc:docMk/>
            <pc:sldMk cId="2006699879" sldId="308"/>
            <ac:spMk id="5" creationId="{6B71AD34-6C51-E522-6DF5-2511A6A8CF71}"/>
          </ac:spMkLst>
        </pc:spChg>
        <pc:spChg chg="del">
          <ac:chgData name="Xingpei Ye" userId="2d9d6a57bd5bad6e" providerId="LiveId" clId="{C02385F3-690C-0F4B-8973-B455C277BF58}" dt="2023-04-24T02:57:59.911" v="6" actId="478"/>
          <ac:spMkLst>
            <pc:docMk/>
            <pc:sldMk cId="2006699879" sldId="308"/>
            <ac:spMk id="6" creationId="{079F7BF6-233F-98AD-3284-BD992059DAB8}"/>
          </ac:spMkLst>
        </pc:spChg>
        <pc:spChg chg="add mod">
          <ac:chgData name="Xingpei Ye" userId="2d9d6a57bd5bad6e" providerId="LiveId" clId="{C02385F3-690C-0F4B-8973-B455C277BF58}" dt="2023-04-24T02:58:28.296" v="8"/>
          <ac:spMkLst>
            <pc:docMk/>
            <pc:sldMk cId="2006699879" sldId="308"/>
            <ac:spMk id="8" creationId="{DF58C4AF-F3AD-F0E4-FEEA-8461396BB20C}"/>
          </ac:spMkLst>
        </pc:spChg>
        <pc:graphicFrameChg chg="add mod">
          <ac:chgData name="Xingpei Ye" userId="2d9d6a57bd5bad6e" providerId="LiveId" clId="{C02385F3-690C-0F4B-8973-B455C277BF58}" dt="2023-04-24T02:58:00.374" v="7"/>
          <ac:graphicFrameMkLst>
            <pc:docMk/>
            <pc:sldMk cId="2006699879" sldId="308"/>
            <ac:graphicFrameMk id="7" creationId="{94E98CFE-7A70-C1CC-B4BA-113315A4E5A7}"/>
          </ac:graphicFrameMkLst>
        </pc:graphicFrameChg>
      </pc:sldChg>
      <pc:sldChg chg="new del">
        <pc:chgData name="Xingpei Ye" userId="2d9d6a57bd5bad6e" providerId="LiveId" clId="{C02385F3-690C-0F4B-8973-B455C277BF58}" dt="2023-04-24T02:58:45.814" v="11" actId="2696"/>
        <pc:sldMkLst>
          <pc:docMk/>
          <pc:sldMk cId="2093248342" sldId="309"/>
        </pc:sldMkLst>
      </pc:sldChg>
      <pc:sldChg chg="delSp add mod delAnim modNotesTx">
        <pc:chgData name="Xingpei Ye" userId="2d9d6a57bd5bad6e" providerId="LiveId" clId="{C02385F3-690C-0F4B-8973-B455C277BF58}" dt="2023-04-24T03:05:40.595" v="72" actId="20577"/>
        <pc:sldMkLst>
          <pc:docMk/>
          <pc:sldMk cId="2576749158" sldId="309"/>
        </pc:sldMkLst>
        <pc:grpChg chg="del">
          <ac:chgData name="Xingpei Ye" userId="2d9d6a57bd5bad6e" providerId="LiveId" clId="{C02385F3-690C-0F4B-8973-B455C277BF58}" dt="2023-04-24T02:59:40.171" v="14" actId="478"/>
          <ac:grpSpMkLst>
            <pc:docMk/>
            <pc:sldMk cId="2576749158" sldId="309"/>
            <ac:grpSpMk id="11" creationId="{B1CB921D-C1CB-EABF-49E8-6861BAE35952}"/>
          </ac:grpSpMkLst>
        </pc:grpChg>
        <pc:picChg chg="del">
          <ac:chgData name="Xingpei Ye" userId="2d9d6a57bd5bad6e" providerId="LiveId" clId="{C02385F3-690C-0F4B-8973-B455C277BF58}" dt="2023-04-24T03:05:38.029" v="71" actId="478"/>
          <ac:picMkLst>
            <pc:docMk/>
            <pc:sldMk cId="2576749158" sldId="309"/>
            <ac:picMk id="17" creationId="{08D5ACE4-EF85-5886-757B-86E65655A460}"/>
          </ac:picMkLst>
        </pc:picChg>
      </pc:sldChg>
      <pc:sldChg chg="add modNotesTx">
        <pc:chgData name="Xingpei Ye" userId="2d9d6a57bd5bad6e" providerId="LiveId" clId="{C02385F3-690C-0F4B-8973-B455C277BF58}" dt="2023-04-24T03:03:17.975" v="17" actId="20577"/>
        <pc:sldMkLst>
          <pc:docMk/>
          <pc:sldMk cId="4014640497" sldId="310"/>
        </pc:sldMkLst>
      </pc:sldChg>
    </pc:docChg>
  </pc:docChgLst>
  <pc:docChgLst>
    <pc:chgData name="Ye Xingpei" userId="2d9d6a57bd5bad6e" providerId="LiveId" clId="{02BF87F7-E33B-4089-8B56-EAAFFDC4FA3E}"/>
    <pc:docChg chg="undo redo custSel addSld delSld modSld sldOrd modMainMaster">
      <pc:chgData name="Ye Xingpei" userId="2d9d6a57bd5bad6e" providerId="LiveId" clId="{02BF87F7-E33B-4089-8B56-EAAFFDC4FA3E}" dt="2023-04-23T01:33:08.227" v="10010"/>
      <pc:docMkLst>
        <pc:docMk/>
      </pc:docMkLst>
      <pc:sldChg chg="addSp delSp modSp mod modNotesTx">
        <pc:chgData name="Ye Xingpei" userId="2d9d6a57bd5bad6e" providerId="LiveId" clId="{02BF87F7-E33B-4089-8B56-EAAFFDC4FA3E}" dt="2023-04-23T01:32:55.114" v="10009" actId="1076"/>
        <pc:sldMkLst>
          <pc:docMk/>
          <pc:sldMk cId="3490857550" sldId="258"/>
        </pc:sldMkLst>
        <pc:spChg chg="mod">
          <ac:chgData name="Ye Xingpei" userId="2d9d6a57bd5bad6e" providerId="LiveId" clId="{02BF87F7-E33B-4089-8B56-EAAFFDC4FA3E}" dt="2023-04-23T01:32:46.025" v="9998" actId="1036"/>
          <ac:spMkLst>
            <pc:docMk/>
            <pc:sldMk cId="3490857550" sldId="258"/>
            <ac:spMk id="2" creationId="{D66A8F01-6FB9-4CFD-BEF2-5061FAC4B6D5}"/>
          </ac:spMkLst>
        </pc:spChg>
        <pc:spChg chg="mod">
          <ac:chgData name="Ye Xingpei" userId="2d9d6a57bd5bad6e" providerId="LiveId" clId="{02BF87F7-E33B-4089-8B56-EAAFFDC4FA3E}" dt="2023-04-20T01:30:15.064" v="2356" actId="1076"/>
          <ac:spMkLst>
            <pc:docMk/>
            <pc:sldMk cId="3490857550" sldId="258"/>
            <ac:spMk id="3" creationId="{01CA97AE-341C-09A9-9301-A9720BC6EF72}"/>
          </ac:spMkLst>
        </pc:spChg>
        <pc:spChg chg="del mod">
          <ac:chgData name="Ye Xingpei" userId="2d9d6a57bd5bad6e" providerId="LiveId" clId="{02BF87F7-E33B-4089-8B56-EAAFFDC4FA3E}" dt="2023-04-19T06:54:22.817" v="1972"/>
          <ac:spMkLst>
            <pc:docMk/>
            <pc:sldMk cId="3490857550" sldId="258"/>
            <ac:spMk id="4" creationId="{115E1DD3-735B-B481-8E43-FC8B157EA6DC}"/>
          </ac:spMkLst>
        </pc:spChg>
        <pc:spChg chg="mod">
          <ac:chgData name="Ye Xingpei" userId="2d9d6a57bd5bad6e" providerId="LiveId" clId="{02BF87F7-E33B-4089-8B56-EAAFFDC4FA3E}" dt="2023-04-23T01:32:38.611" v="9989" actId="20577"/>
          <ac:spMkLst>
            <pc:docMk/>
            <pc:sldMk cId="3490857550" sldId="258"/>
            <ac:spMk id="5" creationId="{319D13B6-B167-DB1E-8A73-69ED76BD9797}"/>
          </ac:spMkLst>
        </pc:spChg>
        <pc:spChg chg="add mod">
          <ac:chgData name="Ye Xingpei" userId="2d9d6a57bd5bad6e" providerId="LiveId" clId="{02BF87F7-E33B-4089-8B56-EAAFFDC4FA3E}" dt="2023-04-23T01:32:50.681" v="10008" actId="1076"/>
          <ac:spMkLst>
            <pc:docMk/>
            <pc:sldMk cId="3490857550" sldId="258"/>
            <ac:spMk id="8" creationId="{87C8EB0C-E7A6-FFB7-94DF-FE201D1D85D0}"/>
          </ac:spMkLst>
        </pc:spChg>
        <pc:spChg chg="mod">
          <ac:chgData name="Ye Xingpei" userId="2d9d6a57bd5bad6e" providerId="LiveId" clId="{02BF87F7-E33B-4089-8B56-EAAFFDC4FA3E}" dt="2023-04-23T01:32:55.114" v="10009" actId="1076"/>
          <ac:spMkLst>
            <pc:docMk/>
            <pc:sldMk cId="3490857550" sldId="258"/>
            <ac:spMk id="10" creationId="{C37295E2-D5D6-7463-B791-69EA1ADFEE6B}"/>
          </ac:spMkLst>
        </pc:spChg>
        <pc:spChg chg="add del">
          <ac:chgData name="Ye Xingpei" userId="2d9d6a57bd5bad6e" providerId="LiveId" clId="{02BF87F7-E33B-4089-8B56-EAAFFDC4FA3E}" dt="2023-04-19T06:03:03.913" v="1957" actId="478"/>
          <ac:spMkLst>
            <pc:docMk/>
            <pc:sldMk cId="3490857550" sldId="258"/>
            <ac:spMk id="11" creationId="{F65F55AF-6B32-F8BD-B42A-C529C3CB5600}"/>
          </ac:spMkLst>
        </pc:spChg>
        <pc:spChg chg="add mod">
          <ac:chgData name="Ye Xingpei" userId="2d9d6a57bd5bad6e" providerId="LiveId" clId="{02BF87F7-E33B-4089-8B56-EAAFFDC4FA3E}" dt="2023-04-22T13:56:02.797" v="9972" actId="1035"/>
          <ac:spMkLst>
            <pc:docMk/>
            <pc:sldMk cId="3490857550" sldId="258"/>
            <ac:spMk id="18" creationId="{EB1D4EFA-7E6E-B252-20C2-592A7F2B177A}"/>
          </ac:spMkLst>
        </pc:spChg>
        <pc:spChg chg="add del mod">
          <ac:chgData name="Ye Xingpei" userId="2d9d6a57bd5bad6e" providerId="LiveId" clId="{02BF87F7-E33B-4089-8B56-EAAFFDC4FA3E}" dt="2023-04-22T13:55:41.642" v="9948"/>
          <ac:spMkLst>
            <pc:docMk/>
            <pc:sldMk cId="3490857550" sldId="258"/>
            <ac:spMk id="20" creationId="{1C68139D-61A0-1083-2CF7-00B323457FA5}"/>
          </ac:spMkLst>
        </pc:spChg>
        <pc:picChg chg="mod">
          <ac:chgData name="Ye Xingpei" userId="2d9d6a57bd5bad6e" providerId="LiveId" clId="{02BF87F7-E33B-4089-8B56-EAAFFDC4FA3E}" dt="2023-04-20T02:23:00.087" v="3205" actId="1076"/>
          <ac:picMkLst>
            <pc:docMk/>
            <pc:sldMk cId="3490857550" sldId="258"/>
            <ac:picMk id="7" creationId="{30192E16-32FA-446D-AC94-CC773678A4C6}"/>
          </ac:picMkLst>
        </pc:picChg>
        <pc:picChg chg="del mod">
          <ac:chgData name="Ye Xingpei" userId="2d9d6a57bd5bad6e" providerId="LiveId" clId="{02BF87F7-E33B-4089-8B56-EAAFFDC4FA3E}" dt="2023-04-19T04:16:25.468" v="1929" actId="478"/>
          <ac:picMkLst>
            <pc:docMk/>
            <pc:sldMk cId="3490857550" sldId="258"/>
            <ac:picMk id="8" creationId="{2B647E84-82C3-77B6-D72B-A077632FAAB6}"/>
          </ac:picMkLst>
        </pc:picChg>
        <pc:picChg chg="mod">
          <ac:chgData name="Ye Xingpei" userId="2d9d6a57bd5bad6e" providerId="LiveId" clId="{02BF87F7-E33B-4089-8B56-EAAFFDC4FA3E}" dt="2023-04-20T01:30:10.392" v="2355" actId="1076"/>
          <ac:picMkLst>
            <pc:docMk/>
            <pc:sldMk cId="3490857550" sldId="258"/>
            <ac:picMk id="9" creationId="{612E4C18-822C-A8C0-F507-3CC5ABCF7CC0}"/>
          </ac:picMkLst>
        </pc:picChg>
        <pc:picChg chg="add del mod">
          <ac:chgData name="Ye Xingpei" userId="2d9d6a57bd5bad6e" providerId="LiveId" clId="{02BF87F7-E33B-4089-8B56-EAAFFDC4FA3E}" dt="2023-04-19T04:17:29.977" v="1934" actId="478"/>
          <ac:picMkLst>
            <pc:docMk/>
            <pc:sldMk cId="3490857550" sldId="258"/>
            <ac:picMk id="13" creationId="{EDCD24BF-B750-9F54-1CDB-9435FBC34243}"/>
          </ac:picMkLst>
        </pc:picChg>
        <pc:picChg chg="add del mod">
          <ac:chgData name="Ye Xingpei" userId="2d9d6a57bd5bad6e" providerId="LiveId" clId="{02BF87F7-E33B-4089-8B56-EAAFFDC4FA3E}" dt="2023-04-19T04:31:29.831" v="1939" actId="478"/>
          <ac:picMkLst>
            <pc:docMk/>
            <pc:sldMk cId="3490857550" sldId="258"/>
            <ac:picMk id="15" creationId="{B620C45F-6051-718A-2B69-903C71FFE30A}"/>
          </ac:picMkLst>
        </pc:picChg>
        <pc:picChg chg="add del mod">
          <ac:chgData name="Ye Xingpei" userId="2d9d6a57bd5bad6e" providerId="LiveId" clId="{02BF87F7-E33B-4089-8B56-EAAFFDC4FA3E}" dt="2023-04-20T01:29:13.911" v="2339" actId="21"/>
          <ac:picMkLst>
            <pc:docMk/>
            <pc:sldMk cId="3490857550" sldId="258"/>
            <ac:picMk id="17" creationId="{35DF5B4A-81AE-05EC-0BEE-B2D6714F4CE1}"/>
          </ac:picMkLst>
        </pc:picChg>
      </pc:sldChg>
      <pc:sldChg chg="del ord">
        <pc:chgData name="Ye Xingpei" userId="2d9d6a57bd5bad6e" providerId="LiveId" clId="{02BF87F7-E33B-4089-8B56-EAAFFDC4FA3E}" dt="2023-04-22T08:02:47.089" v="6401" actId="47"/>
        <pc:sldMkLst>
          <pc:docMk/>
          <pc:sldMk cId="3606803327" sldId="266"/>
        </pc:sldMkLst>
      </pc:sldChg>
      <pc:sldChg chg="addSp delSp modSp mod modNotesTx">
        <pc:chgData name="Ye Xingpei" userId="2d9d6a57bd5bad6e" providerId="LiveId" clId="{02BF87F7-E33B-4089-8B56-EAAFFDC4FA3E}" dt="2023-04-22T04:21:53.365" v="4306" actId="20577"/>
        <pc:sldMkLst>
          <pc:docMk/>
          <pc:sldMk cId="3392398748" sldId="286"/>
        </pc:sldMkLst>
        <pc:spChg chg="del mod">
          <ac:chgData name="Ye Xingpei" userId="2d9d6a57bd5bad6e" providerId="LiveId" clId="{02BF87F7-E33B-4089-8B56-EAAFFDC4FA3E}" dt="2023-04-16T08:24:45.089" v="1162" actId="478"/>
          <ac:spMkLst>
            <pc:docMk/>
            <pc:sldMk cId="3392398748" sldId="286"/>
            <ac:spMk id="2" creationId="{D98D3425-A1D1-B777-4BE4-B5EE9454BF18}"/>
          </ac:spMkLst>
        </pc:spChg>
        <pc:spChg chg="add del mod">
          <ac:chgData name="Ye Xingpei" userId="2d9d6a57bd5bad6e" providerId="LiveId" clId="{02BF87F7-E33B-4089-8B56-EAAFFDC4FA3E}" dt="2023-04-20T01:24:01.016" v="2298" actId="478"/>
          <ac:spMkLst>
            <pc:docMk/>
            <pc:sldMk cId="3392398748" sldId="286"/>
            <ac:spMk id="4" creationId="{D400DA1A-6B16-40D8-9135-49D2408133EE}"/>
          </ac:spMkLst>
        </pc:spChg>
        <pc:spChg chg="mod">
          <ac:chgData name="Ye Xingpei" userId="2d9d6a57bd5bad6e" providerId="LiveId" clId="{02BF87F7-E33B-4089-8B56-EAAFFDC4FA3E}" dt="2023-04-16T01:51:51.094" v="0"/>
          <ac:spMkLst>
            <pc:docMk/>
            <pc:sldMk cId="3392398748" sldId="286"/>
            <ac:spMk id="6" creationId="{92CC8E3B-477B-87C7-2EBF-099618003708}"/>
          </ac:spMkLst>
        </pc:spChg>
        <pc:spChg chg="mod">
          <ac:chgData name="Ye Xingpei" userId="2d9d6a57bd5bad6e" providerId="LiveId" clId="{02BF87F7-E33B-4089-8B56-EAAFFDC4FA3E}" dt="2023-04-20T01:43:38.193" v="2542" actId="1076"/>
          <ac:spMkLst>
            <pc:docMk/>
            <pc:sldMk cId="3392398748" sldId="286"/>
            <ac:spMk id="7" creationId="{7A68CB87-FF4B-1B1E-3F44-A0F28FEFBB58}"/>
          </ac:spMkLst>
        </pc:spChg>
        <pc:spChg chg="mod">
          <ac:chgData name="Ye Xingpei" userId="2d9d6a57bd5bad6e" providerId="LiveId" clId="{02BF87F7-E33B-4089-8B56-EAAFFDC4FA3E}" dt="2023-04-16T01:51:51.094" v="0"/>
          <ac:spMkLst>
            <pc:docMk/>
            <pc:sldMk cId="3392398748" sldId="286"/>
            <ac:spMk id="8" creationId="{ADE07E5C-58F0-4026-1296-5269EE71DC71}"/>
          </ac:spMkLst>
        </pc:spChg>
        <pc:spChg chg="add del mod">
          <ac:chgData name="Ye Xingpei" userId="2d9d6a57bd5bad6e" providerId="LiveId" clId="{02BF87F7-E33B-4089-8B56-EAAFFDC4FA3E}" dt="2023-04-16T08:09:29.711" v="829" actId="478"/>
          <ac:spMkLst>
            <pc:docMk/>
            <pc:sldMk cId="3392398748" sldId="286"/>
            <ac:spMk id="9" creationId="{0EDA0BA3-201A-FF23-FD55-59FE6F5100CE}"/>
          </ac:spMkLst>
        </pc:spChg>
        <pc:spChg chg="mod">
          <ac:chgData name="Ye Xingpei" userId="2d9d6a57bd5bad6e" providerId="LiveId" clId="{02BF87F7-E33B-4089-8B56-EAAFFDC4FA3E}" dt="2023-04-20T01:23:39.785" v="2292"/>
          <ac:spMkLst>
            <pc:docMk/>
            <pc:sldMk cId="3392398748" sldId="286"/>
            <ac:spMk id="9" creationId="{609D3D66-6D62-C3C6-EE2E-812ABD249258}"/>
          </ac:spMkLst>
        </pc:spChg>
        <pc:spChg chg="add mod">
          <ac:chgData name="Ye Xingpei" userId="2d9d6a57bd5bad6e" providerId="LiveId" clId="{02BF87F7-E33B-4089-8B56-EAAFFDC4FA3E}" dt="2023-04-20T03:14:03.712" v="4007" actId="1076"/>
          <ac:spMkLst>
            <pc:docMk/>
            <pc:sldMk cId="3392398748" sldId="286"/>
            <ac:spMk id="10" creationId="{5B92C354-0982-FD1E-67E8-1C069EA5789C}"/>
          </ac:spMkLst>
        </pc:spChg>
        <pc:spChg chg="add mod">
          <ac:chgData name="Ye Xingpei" userId="2d9d6a57bd5bad6e" providerId="LiveId" clId="{02BF87F7-E33B-4089-8B56-EAAFFDC4FA3E}" dt="2023-04-20T06:38:30.879" v="4267" actId="1076"/>
          <ac:spMkLst>
            <pc:docMk/>
            <pc:sldMk cId="3392398748" sldId="286"/>
            <ac:spMk id="11" creationId="{CEC14AA9-1D8E-AE84-6104-6A5A483E3CA1}"/>
          </ac:spMkLst>
        </pc:spChg>
        <pc:spChg chg="add del mod">
          <ac:chgData name="Ye Xingpei" userId="2d9d6a57bd5bad6e" providerId="LiveId" clId="{02BF87F7-E33B-4089-8B56-EAAFFDC4FA3E}" dt="2023-04-20T01:22:27.645" v="2256" actId="478"/>
          <ac:spMkLst>
            <pc:docMk/>
            <pc:sldMk cId="3392398748" sldId="286"/>
            <ac:spMk id="12" creationId="{DB0FE631-0FE7-593F-B06E-C40FEDD24128}"/>
          </ac:spMkLst>
        </pc:spChg>
        <pc:spChg chg="add del mod">
          <ac:chgData name="Ye Xingpei" userId="2d9d6a57bd5bad6e" providerId="LiveId" clId="{02BF87F7-E33B-4089-8B56-EAAFFDC4FA3E}" dt="2023-04-16T08:23:30.827" v="1133" actId="478"/>
          <ac:spMkLst>
            <pc:docMk/>
            <pc:sldMk cId="3392398748" sldId="286"/>
            <ac:spMk id="14" creationId="{9CB0021C-F3AF-D8BE-F49C-6CD10BA900C1}"/>
          </ac:spMkLst>
        </pc:spChg>
        <pc:spChg chg="add del mod">
          <ac:chgData name="Ye Xingpei" userId="2d9d6a57bd5bad6e" providerId="LiveId" clId="{02BF87F7-E33B-4089-8B56-EAAFFDC4FA3E}" dt="2023-04-16T08:24:08.018" v="1156"/>
          <ac:spMkLst>
            <pc:docMk/>
            <pc:sldMk cId="3392398748" sldId="286"/>
            <ac:spMk id="15" creationId="{A86E914D-43DF-799F-0EEE-BD6FBE89E9F5}"/>
          </ac:spMkLst>
        </pc:spChg>
        <pc:spChg chg="add mod">
          <ac:chgData name="Ye Xingpei" userId="2d9d6a57bd5bad6e" providerId="LiveId" clId="{02BF87F7-E33B-4089-8B56-EAAFFDC4FA3E}" dt="2023-04-20T01:27:36.244" v="2338" actId="113"/>
          <ac:spMkLst>
            <pc:docMk/>
            <pc:sldMk cId="3392398748" sldId="286"/>
            <ac:spMk id="17" creationId="{8438B701-2F6B-C25C-CCDD-E2F06D054AE7}"/>
          </ac:spMkLst>
        </pc:spChg>
        <pc:spChg chg="add del mod">
          <ac:chgData name="Ye Xingpei" userId="2d9d6a57bd5bad6e" providerId="LiveId" clId="{02BF87F7-E33B-4089-8B56-EAAFFDC4FA3E}" dt="2023-04-16T08:24:55.921" v="1167" actId="478"/>
          <ac:spMkLst>
            <pc:docMk/>
            <pc:sldMk cId="3392398748" sldId="286"/>
            <ac:spMk id="19" creationId="{8281FECC-151E-D704-60CA-BD1F24813E3B}"/>
          </ac:spMkLst>
        </pc:spChg>
        <pc:spChg chg="add del mod">
          <ac:chgData name="Ye Xingpei" userId="2d9d6a57bd5bad6e" providerId="LiveId" clId="{02BF87F7-E33B-4089-8B56-EAAFFDC4FA3E}" dt="2023-04-20T01:21:17.461" v="2217" actId="478"/>
          <ac:spMkLst>
            <pc:docMk/>
            <pc:sldMk cId="3392398748" sldId="286"/>
            <ac:spMk id="22" creationId="{658F3F85-E807-EE26-87C7-7C717D027B64}"/>
          </ac:spMkLst>
        </pc:spChg>
        <pc:spChg chg="add del mod">
          <ac:chgData name="Ye Xingpei" userId="2d9d6a57bd5bad6e" providerId="LiveId" clId="{02BF87F7-E33B-4089-8B56-EAAFFDC4FA3E}" dt="2023-04-16T08:33:16.591" v="1291" actId="478"/>
          <ac:spMkLst>
            <pc:docMk/>
            <pc:sldMk cId="3392398748" sldId="286"/>
            <ac:spMk id="23" creationId="{C1746B21-26D3-65BA-0173-94DF4C5AC419}"/>
          </ac:spMkLst>
        </pc:spChg>
        <pc:spChg chg="mod">
          <ac:chgData name="Ye Xingpei" userId="2d9d6a57bd5bad6e" providerId="LiveId" clId="{02BF87F7-E33B-4089-8B56-EAAFFDC4FA3E}" dt="2023-04-16T08:22:34.762" v="1128" actId="1076"/>
          <ac:spMkLst>
            <pc:docMk/>
            <pc:sldMk cId="3392398748" sldId="286"/>
            <ac:spMk id="47" creationId="{890148D5-6A5E-B6AF-47FE-4B5D670F1B5B}"/>
          </ac:spMkLst>
        </pc:spChg>
        <pc:grpChg chg="add del mod">
          <ac:chgData name="Ye Xingpei" userId="2d9d6a57bd5bad6e" providerId="LiveId" clId="{02BF87F7-E33B-4089-8B56-EAAFFDC4FA3E}" dt="2023-04-16T08:09:44.808" v="831" actId="478"/>
          <ac:grpSpMkLst>
            <pc:docMk/>
            <pc:sldMk cId="3392398748" sldId="286"/>
            <ac:grpSpMk id="4" creationId="{FB31F758-7E41-9AA6-1762-F440607F4749}"/>
          </ac:grpSpMkLst>
        </pc:grpChg>
        <pc:grpChg chg="mod">
          <ac:chgData name="Ye Xingpei" userId="2d9d6a57bd5bad6e" providerId="LiveId" clId="{02BF87F7-E33B-4089-8B56-EAAFFDC4FA3E}" dt="2023-04-16T01:51:51.094" v="0"/>
          <ac:grpSpMkLst>
            <pc:docMk/>
            <pc:sldMk cId="3392398748" sldId="286"/>
            <ac:grpSpMk id="5" creationId="{0D547B1A-D29E-DF29-C492-97AC0ED63A22}"/>
          </ac:grpSpMkLst>
        </pc:grpChg>
        <pc:grpChg chg="add mod">
          <ac:chgData name="Ye Xingpei" userId="2d9d6a57bd5bad6e" providerId="LiveId" clId="{02BF87F7-E33B-4089-8B56-EAAFFDC4FA3E}" dt="2023-04-20T01:30:35.981" v="2359" actId="1076"/>
          <ac:grpSpMkLst>
            <pc:docMk/>
            <pc:sldMk cId="3392398748" sldId="286"/>
            <ac:grpSpMk id="5" creationId="{D640BDE1-7FDB-C44C-D637-10C6E9E7584A}"/>
          </ac:grpSpMkLst>
        </pc:grpChg>
        <pc:grpChg chg="mod">
          <ac:chgData name="Ye Xingpei" userId="2d9d6a57bd5bad6e" providerId="LiveId" clId="{02BF87F7-E33B-4089-8B56-EAAFFDC4FA3E}" dt="2023-04-20T01:23:39.785" v="2292"/>
          <ac:grpSpMkLst>
            <pc:docMk/>
            <pc:sldMk cId="3392398748" sldId="286"/>
            <ac:grpSpMk id="6" creationId="{1B6658B6-F567-259E-637D-0715DCAF25D9}"/>
          </ac:grpSpMkLst>
        </pc:grpChg>
        <pc:grpChg chg="add mod">
          <ac:chgData name="Ye Xingpei" userId="2d9d6a57bd5bad6e" providerId="LiveId" clId="{02BF87F7-E33B-4089-8B56-EAAFFDC4FA3E}" dt="2023-04-20T06:38:30.879" v="4267" actId="1076"/>
          <ac:grpSpMkLst>
            <pc:docMk/>
            <pc:sldMk cId="3392398748" sldId="286"/>
            <ac:grpSpMk id="13" creationId="{44258A5A-9679-D7F7-6F42-28766EECD8F0}"/>
          </ac:grpSpMkLst>
        </pc:grpChg>
        <pc:grpChg chg="add del mod">
          <ac:chgData name="Ye Xingpei" userId="2d9d6a57bd5bad6e" providerId="LiveId" clId="{02BF87F7-E33B-4089-8B56-EAAFFDC4FA3E}" dt="2023-04-20T01:34:29.781" v="2378" actId="14100"/>
          <ac:grpSpMkLst>
            <pc:docMk/>
            <pc:sldMk cId="3392398748" sldId="286"/>
            <ac:grpSpMk id="48" creationId="{3D975488-B334-1622-FEC9-D89AF7C07F10}"/>
          </ac:grpSpMkLst>
        </pc:grpChg>
        <pc:picChg chg="mod">
          <ac:chgData name="Ye Xingpei" userId="2d9d6a57bd5bad6e" providerId="LiveId" clId="{02BF87F7-E33B-4089-8B56-EAAFFDC4FA3E}" dt="2023-04-16T01:51:51.094" v="0"/>
          <ac:picMkLst>
            <pc:docMk/>
            <pc:sldMk cId="3392398748" sldId="286"/>
            <ac:picMk id="7" creationId="{D2D125C7-B3E0-0D40-EAB8-62A1A05195C8}"/>
          </ac:picMkLst>
        </pc:picChg>
        <pc:picChg chg="mod">
          <ac:chgData name="Ye Xingpei" userId="2d9d6a57bd5bad6e" providerId="LiveId" clId="{02BF87F7-E33B-4089-8B56-EAAFFDC4FA3E}" dt="2023-04-20T01:23:39.785" v="2292"/>
          <ac:picMkLst>
            <pc:docMk/>
            <pc:sldMk cId="3392398748" sldId="286"/>
            <ac:picMk id="8" creationId="{0F0FE59E-B6BE-6EAF-0697-F182F1BD0580}"/>
          </ac:picMkLst>
        </pc:picChg>
        <pc:picChg chg="add mod">
          <ac:chgData name="Ye Xingpei" userId="2d9d6a57bd5bad6e" providerId="LiveId" clId="{02BF87F7-E33B-4089-8B56-EAAFFDC4FA3E}" dt="2023-04-20T01:31:23.123" v="2375" actId="1076"/>
          <ac:picMkLst>
            <pc:docMk/>
            <pc:sldMk cId="3392398748" sldId="286"/>
            <ac:picMk id="14" creationId="{7D19EEF1-FBD5-4B44-0981-2C65A787276F}"/>
          </ac:picMkLst>
        </pc:picChg>
        <pc:picChg chg="add del mod">
          <ac:chgData name="Ye Xingpei" userId="2d9d6a57bd5bad6e" providerId="LiveId" clId="{02BF87F7-E33B-4089-8B56-EAAFFDC4FA3E}" dt="2023-04-16T08:28:28.202" v="1175" actId="22"/>
          <ac:picMkLst>
            <pc:docMk/>
            <pc:sldMk cId="3392398748" sldId="286"/>
            <ac:picMk id="21" creationId="{0FEABD4C-6A46-66BC-6D41-E238D19C35BB}"/>
          </ac:picMkLst>
        </pc:picChg>
        <pc:picChg chg="add del mod">
          <ac:chgData name="Ye Xingpei" userId="2d9d6a57bd5bad6e" providerId="LiveId" clId="{02BF87F7-E33B-4089-8B56-EAAFFDC4FA3E}" dt="2023-04-20T01:27:06.187" v="2331" actId="478"/>
          <ac:picMkLst>
            <pc:docMk/>
            <pc:sldMk cId="3392398748" sldId="286"/>
            <ac:picMk id="25" creationId="{B7B9A4A6-461C-3590-9615-DB6CE9A4F804}"/>
          </ac:picMkLst>
        </pc:picChg>
        <pc:picChg chg="add mod">
          <ac:chgData name="Ye Xingpei" userId="2d9d6a57bd5bad6e" providerId="LiveId" clId="{02BF87F7-E33B-4089-8B56-EAAFFDC4FA3E}" dt="2023-04-20T06:38:30.879" v="4267" actId="1076"/>
          <ac:picMkLst>
            <pc:docMk/>
            <pc:sldMk cId="3392398748" sldId="286"/>
            <ac:picMk id="2050" creationId="{C5C9D996-7D39-E7B9-EB57-D4B832A8CAF1}"/>
          </ac:picMkLst>
        </pc:picChg>
        <pc:picChg chg="add del mod">
          <ac:chgData name="Ye Xingpei" userId="2d9d6a57bd5bad6e" providerId="LiveId" clId="{02BF87F7-E33B-4089-8B56-EAAFFDC4FA3E}" dt="2023-04-20T01:21:16.249" v="2216" actId="478"/>
          <ac:picMkLst>
            <pc:docMk/>
            <pc:sldMk cId="3392398748" sldId="286"/>
            <ac:picMk id="2052" creationId="{68AC6488-3BDF-6308-0EC1-A291F604E522}"/>
          </ac:picMkLst>
        </pc:picChg>
      </pc:sldChg>
      <pc:sldChg chg="del">
        <pc:chgData name="Ye Xingpei" userId="2d9d6a57bd5bad6e" providerId="LiveId" clId="{02BF87F7-E33B-4089-8B56-EAAFFDC4FA3E}" dt="2023-04-16T02:22:06.848" v="87" actId="47"/>
        <pc:sldMkLst>
          <pc:docMk/>
          <pc:sldMk cId="77632290" sldId="287"/>
        </pc:sldMkLst>
      </pc:sldChg>
      <pc:sldChg chg="del">
        <pc:chgData name="Ye Xingpei" userId="2d9d6a57bd5bad6e" providerId="LiveId" clId="{02BF87F7-E33B-4089-8B56-EAAFFDC4FA3E}" dt="2023-04-20T03:26:48.254" v="4265" actId="47"/>
        <pc:sldMkLst>
          <pc:docMk/>
          <pc:sldMk cId="3693636389" sldId="288"/>
        </pc:sldMkLst>
      </pc:sldChg>
      <pc:sldChg chg="addSp delSp modSp mod delAnim modAnim modNotesTx">
        <pc:chgData name="Ye Xingpei" userId="2d9d6a57bd5bad6e" providerId="LiveId" clId="{02BF87F7-E33B-4089-8B56-EAAFFDC4FA3E}" dt="2023-04-22T11:44:03.669" v="9001" actId="20577"/>
        <pc:sldMkLst>
          <pc:docMk/>
          <pc:sldMk cId="1320539082" sldId="289"/>
        </pc:sldMkLst>
        <pc:spChg chg="mod">
          <ac:chgData name="Ye Xingpei" userId="2d9d6a57bd5bad6e" providerId="LiveId" clId="{02BF87F7-E33B-4089-8B56-EAAFFDC4FA3E}" dt="2023-04-22T11:44:03.669" v="9001" actId="20577"/>
          <ac:spMkLst>
            <pc:docMk/>
            <pc:sldMk cId="1320539082" sldId="289"/>
            <ac:spMk id="2" creationId="{E446C5C7-EFF2-A5DA-128D-1C66BA564C4B}"/>
          </ac:spMkLst>
        </pc:spChg>
        <pc:spChg chg="add mod">
          <ac:chgData name="Ye Xingpei" userId="2d9d6a57bd5bad6e" providerId="LiveId" clId="{02BF87F7-E33B-4089-8B56-EAAFFDC4FA3E}" dt="2023-04-22T06:51:36.559" v="4619" actId="164"/>
          <ac:spMkLst>
            <pc:docMk/>
            <pc:sldMk cId="1320539082" sldId="289"/>
            <ac:spMk id="5" creationId="{FB87CB77-CF73-4DD2-6359-97F13C0055BA}"/>
          </ac:spMkLst>
        </pc:spChg>
        <pc:spChg chg="mod">
          <ac:chgData name="Ye Xingpei" userId="2d9d6a57bd5bad6e" providerId="LiveId" clId="{02BF87F7-E33B-4089-8B56-EAAFFDC4FA3E}" dt="2023-04-22T06:47:30.155" v="4506" actId="1076"/>
          <ac:spMkLst>
            <pc:docMk/>
            <pc:sldMk cId="1320539082" sldId="289"/>
            <ac:spMk id="12" creationId="{B2FCB58C-AAFB-9211-CAE9-75A420B6EBAD}"/>
          </ac:spMkLst>
        </pc:spChg>
        <pc:spChg chg="mod">
          <ac:chgData name="Ye Xingpei" userId="2d9d6a57bd5bad6e" providerId="LiveId" clId="{02BF87F7-E33B-4089-8B56-EAAFFDC4FA3E}" dt="2023-04-22T06:47:45.169" v="4509" actId="1076"/>
          <ac:spMkLst>
            <pc:docMk/>
            <pc:sldMk cId="1320539082" sldId="289"/>
            <ac:spMk id="16" creationId="{C51F387A-57F3-93CD-38C4-92DE8F7833DE}"/>
          </ac:spMkLst>
        </pc:spChg>
        <pc:spChg chg="mod">
          <ac:chgData name="Ye Xingpei" userId="2d9d6a57bd5bad6e" providerId="LiveId" clId="{02BF87F7-E33B-4089-8B56-EAAFFDC4FA3E}" dt="2023-04-22T06:50:57.140" v="4573" actId="20577"/>
          <ac:spMkLst>
            <pc:docMk/>
            <pc:sldMk cId="1320539082" sldId="289"/>
            <ac:spMk id="18" creationId="{77B8B368-CBBB-1390-235C-2C7655B2A3CD}"/>
          </ac:spMkLst>
        </pc:spChg>
        <pc:spChg chg="mod">
          <ac:chgData name="Ye Xingpei" userId="2d9d6a57bd5bad6e" providerId="LiveId" clId="{02BF87F7-E33B-4089-8B56-EAAFFDC4FA3E}" dt="2023-04-22T07:00:11.890" v="4970" actId="20577"/>
          <ac:spMkLst>
            <pc:docMk/>
            <pc:sldMk cId="1320539082" sldId="289"/>
            <ac:spMk id="20" creationId="{C306BE29-468E-FAD7-2713-80BB73B99B96}"/>
          </ac:spMkLst>
        </pc:spChg>
        <pc:spChg chg="mod">
          <ac:chgData name="Ye Xingpei" userId="2d9d6a57bd5bad6e" providerId="LiveId" clId="{02BF87F7-E33B-4089-8B56-EAAFFDC4FA3E}" dt="2023-04-22T06:52:17.632" v="4637" actId="1076"/>
          <ac:spMkLst>
            <pc:docMk/>
            <pc:sldMk cId="1320539082" sldId="289"/>
            <ac:spMk id="22" creationId="{15F693BA-72EF-AF1C-73DD-2382D4C76146}"/>
          </ac:spMkLst>
        </pc:spChg>
        <pc:grpChg chg="add mod">
          <ac:chgData name="Ye Xingpei" userId="2d9d6a57bd5bad6e" providerId="LiveId" clId="{02BF87F7-E33B-4089-8B56-EAAFFDC4FA3E}" dt="2023-04-22T06:57:27.025" v="4960" actId="1076"/>
          <ac:grpSpMkLst>
            <pc:docMk/>
            <pc:sldMk cId="1320539082" sldId="289"/>
            <ac:grpSpMk id="6" creationId="{CEE7D439-EA54-3189-04A5-FCA75F753636}"/>
          </ac:grpSpMkLst>
        </pc:grpChg>
        <pc:grpChg chg="del">
          <ac:chgData name="Ye Xingpei" userId="2d9d6a57bd5bad6e" providerId="LiveId" clId="{02BF87F7-E33B-4089-8B56-EAAFFDC4FA3E}" dt="2023-04-21T09:15:37.199" v="4280" actId="478"/>
          <ac:grpSpMkLst>
            <pc:docMk/>
            <pc:sldMk cId="1320539082" sldId="289"/>
            <ac:grpSpMk id="7" creationId="{70FB866E-6C50-853B-0638-8C5705E51C7B}"/>
          </ac:grpSpMkLst>
        </pc:grpChg>
        <pc:grpChg chg="mod">
          <ac:chgData name="Ye Xingpei" userId="2d9d6a57bd5bad6e" providerId="LiveId" clId="{02BF87F7-E33B-4089-8B56-EAAFFDC4FA3E}" dt="2023-04-22T06:51:36.559" v="4619" actId="164"/>
          <ac:grpSpMkLst>
            <pc:docMk/>
            <pc:sldMk cId="1320539082" sldId="289"/>
            <ac:grpSpMk id="17" creationId="{5CE8D609-2D96-E617-C69D-477F274AC9CD}"/>
          </ac:grpSpMkLst>
        </pc:grpChg>
        <pc:grpChg chg="del mod">
          <ac:chgData name="Ye Xingpei" userId="2d9d6a57bd5bad6e" providerId="LiveId" clId="{02BF87F7-E33B-4089-8B56-EAAFFDC4FA3E}" dt="2023-04-22T06:57:15.952" v="4959" actId="478"/>
          <ac:grpSpMkLst>
            <pc:docMk/>
            <pc:sldMk cId="1320539082" sldId="289"/>
            <ac:grpSpMk id="23" creationId="{FC1AADE6-B8BC-45AF-E2E4-3BF12F856D8A}"/>
          </ac:grpSpMkLst>
        </pc:grpChg>
        <pc:graphicFrameChg chg="add mod modGraphic">
          <ac:chgData name="Ye Xingpei" userId="2d9d6a57bd5bad6e" providerId="LiveId" clId="{02BF87F7-E33B-4089-8B56-EAAFFDC4FA3E}" dt="2023-04-22T07:02:19.257" v="4996" actId="242"/>
          <ac:graphicFrameMkLst>
            <pc:docMk/>
            <pc:sldMk cId="1320539082" sldId="289"/>
            <ac:graphicFrameMk id="14" creationId="{78FE088B-1764-2A92-9CA3-6046C7DC9226}"/>
          </ac:graphicFrameMkLst>
        </pc:graphicFrameChg>
        <pc:picChg chg="mod">
          <ac:chgData name="Ye Xingpei" userId="2d9d6a57bd5bad6e" providerId="LiveId" clId="{02BF87F7-E33B-4089-8B56-EAAFFDC4FA3E}" dt="2023-04-22T06:47:45.169" v="4509" actId="1076"/>
          <ac:picMkLst>
            <pc:docMk/>
            <pc:sldMk cId="1320539082" sldId="289"/>
            <ac:picMk id="10" creationId="{61116878-E7B3-C75F-102D-60A34F38FC6F}"/>
          </ac:picMkLst>
        </pc:picChg>
        <pc:picChg chg="mod">
          <ac:chgData name="Ye Xingpei" userId="2d9d6a57bd5bad6e" providerId="LiveId" clId="{02BF87F7-E33B-4089-8B56-EAAFFDC4FA3E}" dt="2023-04-22T06:45:59.933" v="4439" actId="1076"/>
          <ac:picMkLst>
            <pc:docMk/>
            <pc:sldMk cId="1320539082" sldId="289"/>
            <ac:picMk id="11" creationId="{3425435C-CAEE-BC64-542B-C7B1EF99FD6B}"/>
          </ac:picMkLst>
        </pc:picChg>
      </pc:sldChg>
      <pc:sldChg chg="modSp mod modNotesTx">
        <pc:chgData name="Ye Xingpei" userId="2d9d6a57bd5bad6e" providerId="LiveId" clId="{02BF87F7-E33B-4089-8B56-EAAFFDC4FA3E}" dt="2023-04-22T13:59:24.404" v="9978" actId="1036"/>
        <pc:sldMkLst>
          <pc:docMk/>
          <pc:sldMk cId="3623939690" sldId="290"/>
        </pc:sldMkLst>
        <pc:spChg chg="mod">
          <ac:chgData name="Ye Xingpei" userId="2d9d6a57bd5bad6e" providerId="LiveId" clId="{02BF87F7-E33B-4089-8B56-EAAFFDC4FA3E}" dt="2023-04-22T07:03:47.747" v="5019" actId="20577"/>
          <ac:spMkLst>
            <pc:docMk/>
            <pc:sldMk cId="3623939690" sldId="290"/>
            <ac:spMk id="2" creationId="{8BE68377-9D1B-725A-FCC0-07B423D98061}"/>
          </ac:spMkLst>
        </pc:spChg>
        <pc:spChg chg="mod">
          <ac:chgData name="Ye Xingpei" userId="2d9d6a57bd5bad6e" providerId="LiveId" clId="{02BF87F7-E33B-4089-8B56-EAAFFDC4FA3E}" dt="2023-04-22T07:09:37.569" v="5437" actId="1076"/>
          <ac:spMkLst>
            <pc:docMk/>
            <pc:sldMk cId="3623939690" sldId="290"/>
            <ac:spMk id="18" creationId="{AC441511-AE30-79AC-BF4B-EF93495FE729}"/>
          </ac:spMkLst>
        </pc:spChg>
        <pc:spChg chg="mod">
          <ac:chgData name="Ye Xingpei" userId="2d9d6a57bd5bad6e" providerId="LiveId" clId="{02BF87F7-E33B-4089-8B56-EAAFFDC4FA3E}" dt="2023-04-22T07:10:01.024" v="5442" actId="1076"/>
          <ac:spMkLst>
            <pc:docMk/>
            <pc:sldMk cId="3623939690" sldId="290"/>
            <ac:spMk id="19" creationId="{5BB607BD-2633-BEFD-AD35-E607AF09BD55}"/>
          </ac:spMkLst>
        </pc:spChg>
        <pc:spChg chg="mod">
          <ac:chgData name="Ye Xingpei" userId="2d9d6a57bd5bad6e" providerId="LiveId" clId="{02BF87F7-E33B-4089-8B56-EAAFFDC4FA3E}" dt="2023-04-22T07:09:42.134" v="5439" actId="1076"/>
          <ac:spMkLst>
            <pc:docMk/>
            <pc:sldMk cId="3623939690" sldId="290"/>
            <ac:spMk id="20" creationId="{A34C704B-AD1D-1F0B-42AD-5A0B50A83BA5}"/>
          </ac:spMkLst>
        </pc:spChg>
        <pc:spChg chg="mod">
          <ac:chgData name="Ye Xingpei" userId="2d9d6a57bd5bad6e" providerId="LiveId" clId="{02BF87F7-E33B-4089-8B56-EAAFFDC4FA3E}" dt="2023-04-22T07:18:24.191" v="5506" actId="1076"/>
          <ac:spMkLst>
            <pc:docMk/>
            <pc:sldMk cId="3623939690" sldId="290"/>
            <ac:spMk id="21" creationId="{F39AC362-9D25-F49A-7275-16B5DFC16A30}"/>
          </ac:spMkLst>
        </pc:spChg>
        <pc:spChg chg="mod">
          <ac:chgData name="Ye Xingpei" userId="2d9d6a57bd5bad6e" providerId="LiveId" clId="{02BF87F7-E33B-4089-8B56-EAAFFDC4FA3E}" dt="2023-04-22T07:13:58.095" v="5503" actId="1076"/>
          <ac:spMkLst>
            <pc:docMk/>
            <pc:sldMk cId="3623939690" sldId="290"/>
            <ac:spMk id="23" creationId="{C1BD35CA-AC14-CD30-E5AD-638FF0D39728}"/>
          </ac:spMkLst>
        </pc:spChg>
        <pc:grpChg chg="mod">
          <ac:chgData name="Ye Xingpei" userId="2d9d6a57bd5bad6e" providerId="LiveId" clId="{02BF87F7-E33B-4089-8B56-EAAFFDC4FA3E}" dt="2023-04-22T13:59:24.404" v="9978" actId="1036"/>
          <ac:grpSpMkLst>
            <pc:docMk/>
            <pc:sldMk cId="3623939690" sldId="290"/>
            <ac:grpSpMk id="24" creationId="{A74DBBE7-3AC9-E9C8-7E64-4B34E130D20A}"/>
          </ac:grpSpMkLst>
        </pc:grpChg>
        <pc:graphicFrameChg chg="mod modGraphic">
          <ac:chgData name="Ye Xingpei" userId="2d9d6a57bd5bad6e" providerId="LiveId" clId="{02BF87F7-E33B-4089-8B56-EAAFFDC4FA3E}" dt="2023-04-22T13:59:24.404" v="9978" actId="1036"/>
          <ac:graphicFrameMkLst>
            <pc:docMk/>
            <pc:sldMk cId="3623939690" sldId="290"/>
            <ac:graphicFrameMk id="7" creationId="{F9F75F4C-1258-ADA9-1B04-43067ED6BF8B}"/>
          </ac:graphicFrameMkLst>
        </pc:graphicFrameChg>
        <pc:picChg chg="mod">
          <ac:chgData name="Ye Xingpei" userId="2d9d6a57bd5bad6e" providerId="LiveId" clId="{02BF87F7-E33B-4089-8B56-EAAFFDC4FA3E}" dt="2023-04-22T07:09:53.370" v="5441" actId="1036"/>
          <ac:picMkLst>
            <pc:docMk/>
            <pc:sldMk cId="3623939690" sldId="290"/>
            <ac:picMk id="14" creationId="{87EA7EA4-4F60-7D71-D442-1F31BF7474EA}"/>
          </ac:picMkLst>
        </pc:picChg>
      </pc:sldChg>
      <pc:sldChg chg="addSp delSp modSp mod modAnim modNotesTx">
        <pc:chgData name="Ye Xingpei" userId="2d9d6a57bd5bad6e" providerId="LiveId" clId="{02BF87F7-E33B-4089-8B56-EAAFFDC4FA3E}" dt="2023-04-22T13:52:10.504" v="9936" actId="20577"/>
        <pc:sldMkLst>
          <pc:docMk/>
          <pc:sldMk cId="3415112485" sldId="293"/>
        </pc:sldMkLst>
        <pc:spChg chg="del mod">
          <ac:chgData name="Ye Xingpei" userId="2d9d6a57bd5bad6e" providerId="LiveId" clId="{02BF87F7-E33B-4089-8B56-EAAFFDC4FA3E}" dt="2023-04-22T08:52:51.220" v="7464" actId="478"/>
          <ac:spMkLst>
            <pc:docMk/>
            <pc:sldMk cId="3415112485" sldId="293"/>
            <ac:spMk id="2" creationId="{42AAE7F1-3BC8-E96C-1479-F34A11686EFB}"/>
          </ac:spMkLst>
        </pc:spChg>
        <pc:spChg chg="add mod">
          <ac:chgData name="Ye Xingpei" userId="2d9d6a57bd5bad6e" providerId="LiveId" clId="{02BF87F7-E33B-4089-8B56-EAAFFDC4FA3E}" dt="2023-04-22T08:29:45.159" v="6724" actId="164"/>
          <ac:spMkLst>
            <pc:docMk/>
            <pc:sldMk cId="3415112485" sldId="293"/>
            <ac:spMk id="8" creationId="{8BE020C3-219B-FC31-9333-BDD87DA7F859}"/>
          </ac:spMkLst>
        </pc:spChg>
        <pc:spChg chg="add mod">
          <ac:chgData name="Ye Xingpei" userId="2d9d6a57bd5bad6e" providerId="LiveId" clId="{02BF87F7-E33B-4089-8B56-EAAFFDC4FA3E}" dt="2023-04-22T08:53:36.387" v="7504" actId="1035"/>
          <ac:spMkLst>
            <pc:docMk/>
            <pc:sldMk cId="3415112485" sldId="293"/>
            <ac:spMk id="10" creationId="{9EA9E715-AC02-8610-9152-534BCBD829B2}"/>
          </ac:spMkLst>
        </pc:spChg>
        <pc:spChg chg="add mod">
          <ac:chgData name="Ye Xingpei" userId="2d9d6a57bd5bad6e" providerId="LiveId" clId="{02BF87F7-E33B-4089-8B56-EAAFFDC4FA3E}" dt="2023-04-22T08:54:21.541" v="7513" actId="207"/>
          <ac:spMkLst>
            <pc:docMk/>
            <pc:sldMk cId="3415112485" sldId="293"/>
            <ac:spMk id="13" creationId="{2CB4195B-B90D-9204-286B-0091121BE829}"/>
          </ac:spMkLst>
        </pc:spChg>
        <pc:spChg chg="add mod">
          <ac:chgData name="Ye Xingpei" userId="2d9d6a57bd5bad6e" providerId="LiveId" clId="{02BF87F7-E33B-4089-8B56-EAAFFDC4FA3E}" dt="2023-04-22T08:53:36.387" v="7504" actId="1035"/>
          <ac:spMkLst>
            <pc:docMk/>
            <pc:sldMk cId="3415112485" sldId="293"/>
            <ac:spMk id="15" creationId="{12FA95E2-848A-AA47-09C1-4138435F144D}"/>
          </ac:spMkLst>
        </pc:spChg>
        <pc:spChg chg="mod">
          <ac:chgData name="Ye Xingpei" userId="2d9d6a57bd5bad6e" providerId="LiveId" clId="{02BF87F7-E33B-4089-8B56-EAAFFDC4FA3E}" dt="2023-04-22T08:52:01.687" v="7452" actId="207"/>
          <ac:spMkLst>
            <pc:docMk/>
            <pc:sldMk cId="3415112485" sldId="293"/>
            <ac:spMk id="21" creationId="{0881123C-D59E-B819-827C-F252A85F3B99}"/>
          </ac:spMkLst>
        </pc:spChg>
        <pc:spChg chg="mod">
          <ac:chgData name="Ye Xingpei" userId="2d9d6a57bd5bad6e" providerId="LiveId" clId="{02BF87F7-E33B-4089-8B56-EAAFFDC4FA3E}" dt="2023-04-22T08:52:03.807" v="7453" actId="207"/>
          <ac:spMkLst>
            <pc:docMk/>
            <pc:sldMk cId="3415112485" sldId="293"/>
            <ac:spMk id="22" creationId="{CAB24F44-C530-8FBC-13E7-C8481BFB2A67}"/>
          </ac:spMkLst>
        </pc:spChg>
        <pc:spChg chg="mod">
          <ac:chgData name="Ye Xingpei" userId="2d9d6a57bd5bad6e" providerId="LiveId" clId="{02BF87F7-E33B-4089-8B56-EAAFFDC4FA3E}" dt="2023-04-22T08:52:05.621" v="7454" actId="207"/>
          <ac:spMkLst>
            <pc:docMk/>
            <pc:sldMk cId="3415112485" sldId="293"/>
            <ac:spMk id="23" creationId="{7AEC3F98-8F94-90B1-CA6F-34388A91A00B}"/>
          </ac:spMkLst>
        </pc:spChg>
        <pc:spChg chg="mod">
          <ac:chgData name="Ye Xingpei" userId="2d9d6a57bd5bad6e" providerId="LiveId" clId="{02BF87F7-E33B-4089-8B56-EAAFFDC4FA3E}" dt="2023-04-22T08:53:36.387" v="7504" actId="1035"/>
          <ac:spMkLst>
            <pc:docMk/>
            <pc:sldMk cId="3415112485" sldId="293"/>
            <ac:spMk id="24" creationId="{247FFD63-4066-E503-48CD-4C6E9C19BBE8}"/>
          </ac:spMkLst>
        </pc:spChg>
        <pc:spChg chg="del">
          <ac:chgData name="Ye Xingpei" userId="2d9d6a57bd5bad6e" providerId="LiveId" clId="{02BF87F7-E33B-4089-8B56-EAAFFDC4FA3E}" dt="2023-04-22T08:30:23.959" v="6772" actId="478"/>
          <ac:spMkLst>
            <pc:docMk/>
            <pc:sldMk cId="3415112485" sldId="293"/>
            <ac:spMk id="31" creationId="{533AAEFB-F15D-E385-1F21-8E309AD2DC6B}"/>
          </ac:spMkLst>
        </pc:spChg>
        <pc:spChg chg="mod">
          <ac:chgData name="Ye Xingpei" userId="2d9d6a57bd5bad6e" providerId="LiveId" clId="{02BF87F7-E33B-4089-8B56-EAAFFDC4FA3E}" dt="2023-04-22T08:32:26.685" v="6891" actId="1035"/>
          <ac:spMkLst>
            <pc:docMk/>
            <pc:sldMk cId="3415112485" sldId="293"/>
            <ac:spMk id="36" creationId="{330BF105-F395-3272-7DED-D66192B63B39}"/>
          </ac:spMkLst>
        </pc:spChg>
        <pc:spChg chg="del mod">
          <ac:chgData name="Ye Xingpei" userId="2d9d6a57bd5bad6e" providerId="LiveId" clId="{02BF87F7-E33B-4089-8B56-EAAFFDC4FA3E}" dt="2023-04-22T08:34:26.028" v="6987" actId="478"/>
          <ac:spMkLst>
            <pc:docMk/>
            <pc:sldMk cId="3415112485" sldId="293"/>
            <ac:spMk id="38" creationId="{6664E293-1AA7-0B21-3810-4CFF0503397B}"/>
          </ac:spMkLst>
        </pc:spChg>
        <pc:grpChg chg="add mod">
          <ac:chgData name="Ye Xingpei" userId="2d9d6a57bd5bad6e" providerId="LiveId" clId="{02BF87F7-E33B-4089-8B56-EAAFFDC4FA3E}" dt="2023-04-22T08:31:57.625" v="6855" actId="164"/>
          <ac:grpSpMkLst>
            <pc:docMk/>
            <pc:sldMk cId="3415112485" sldId="293"/>
            <ac:grpSpMk id="9" creationId="{4CF29970-E36C-E104-3612-9A38C82739C8}"/>
          </ac:grpSpMkLst>
        </pc:grpChg>
        <pc:grpChg chg="add mod">
          <ac:chgData name="Ye Xingpei" userId="2d9d6a57bd5bad6e" providerId="LiveId" clId="{02BF87F7-E33B-4089-8B56-EAAFFDC4FA3E}" dt="2023-04-22T08:53:36.387" v="7504" actId="1035"/>
          <ac:grpSpMkLst>
            <pc:docMk/>
            <pc:sldMk cId="3415112485" sldId="293"/>
            <ac:grpSpMk id="11" creationId="{36902073-BDA7-FCA6-B422-9727E3CE8232}"/>
          </ac:grpSpMkLst>
        </pc:grpChg>
        <pc:grpChg chg="mod">
          <ac:chgData name="Ye Xingpei" userId="2d9d6a57bd5bad6e" providerId="LiveId" clId="{02BF87F7-E33B-4089-8B56-EAAFFDC4FA3E}" dt="2023-04-22T08:31:57.625" v="6855" actId="164"/>
          <ac:grpSpMkLst>
            <pc:docMk/>
            <pc:sldMk cId="3415112485" sldId="293"/>
            <ac:grpSpMk id="19" creationId="{536DB28A-6265-E0F2-0685-56B02F7FC5FE}"/>
          </ac:grpSpMkLst>
        </pc:grpChg>
        <pc:grpChg chg="mod">
          <ac:chgData name="Ye Xingpei" userId="2d9d6a57bd5bad6e" providerId="LiveId" clId="{02BF87F7-E33B-4089-8B56-EAAFFDC4FA3E}" dt="2023-04-22T08:31:57.625" v="6855" actId="164"/>
          <ac:grpSpMkLst>
            <pc:docMk/>
            <pc:sldMk cId="3415112485" sldId="293"/>
            <ac:grpSpMk id="37" creationId="{09FD618F-478D-9DB0-10DB-CEF6DD9289E5}"/>
          </ac:grpSpMkLst>
        </pc:grpChg>
        <pc:picChg chg="add del mod">
          <ac:chgData name="Ye Xingpei" userId="2d9d6a57bd5bad6e" providerId="LiveId" clId="{02BF87F7-E33B-4089-8B56-EAAFFDC4FA3E}" dt="2023-04-22T08:29:23.993" v="6713" actId="478"/>
          <ac:picMkLst>
            <pc:docMk/>
            <pc:sldMk cId="3415112485" sldId="293"/>
            <ac:picMk id="5" creationId="{3611452C-3E93-E3DC-30FB-0DC5E0B9B094}"/>
          </ac:picMkLst>
        </pc:picChg>
        <pc:picChg chg="add mod">
          <ac:chgData name="Ye Xingpei" userId="2d9d6a57bd5bad6e" providerId="LiveId" clId="{02BF87F7-E33B-4089-8B56-EAAFFDC4FA3E}" dt="2023-04-22T08:29:45.159" v="6724" actId="164"/>
          <ac:picMkLst>
            <pc:docMk/>
            <pc:sldMk cId="3415112485" sldId="293"/>
            <ac:picMk id="7" creationId="{FE1A7E22-BEBF-3D10-1FE8-B215D7268056}"/>
          </ac:picMkLst>
        </pc:picChg>
        <pc:picChg chg="del">
          <ac:chgData name="Ye Xingpei" userId="2d9d6a57bd5bad6e" providerId="LiveId" clId="{02BF87F7-E33B-4089-8B56-EAAFFDC4FA3E}" dt="2023-04-22T08:28:06.409" v="6710" actId="478"/>
          <ac:picMkLst>
            <pc:docMk/>
            <pc:sldMk cId="3415112485" sldId="293"/>
            <ac:picMk id="20" creationId="{0E8B6624-B661-2D9A-A345-68A4C660C60B}"/>
          </ac:picMkLst>
        </pc:picChg>
        <pc:picChg chg="mod">
          <ac:chgData name="Ye Xingpei" userId="2d9d6a57bd5bad6e" providerId="LiveId" clId="{02BF87F7-E33B-4089-8B56-EAAFFDC4FA3E}" dt="2023-04-22T08:32:26.685" v="6891" actId="1035"/>
          <ac:picMkLst>
            <pc:docMk/>
            <pc:sldMk cId="3415112485" sldId="293"/>
            <ac:picMk id="26" creationId="{8370A9C3-FC15-8586-6D74-98AE1F30B444}"/>
          </ac:picMkLst>
        </pc:picChg>
        <pc:picChg chg="mod">
          <ac:chgData name="Ye Xingpei" userId="2d9d6a57bd5bad6e" providerId="LiveId" clId="{02BF87F7-E33B-4089-8B56-EAAFFDC4FA3E}" dt="2023-04-22T08:32:26.685" v="6891" actId="1035"/>
          <ac:picMkLst>
            <pc:docMk/>
            <pc:sldMk cId="3415112485" sldId="293"/>
            <ac:picMk id="28" creationId="{381EBB1A-4C50-65FB-11EF-F9BF5DB3AAC1}"/>
          </ac:picMkLst>
        </pc:picChg>
        <pc:picChg chg="mod">
          <ac:chgData name="Ye Xingpei" userId="2d9d6a57bd5bad6e" providerId="LiveId" clId="{02BF87F7-E33B-4089-8B56-EAAFFDC4FA3E}" dt="2023-04-22T08:32:26.685" v="6891" actId="1035"/>
          <ac:picMkLst>
            <pc:docMk/>
            <pc:sldMk cId="3415112485" sldId="293"/>
            <ac:picMk id="30" creationId="{AF9ED88F-70DE-5563-C3C8-4EC080A5CDC7}"/>
          </ac:picMkLst>
        </pc:picChg>
        <pc:picChg chg="mod">
          <ac:chgData name="Ye Xingpei" userId="2d9d6a57bd5bad6e" providerId="LiveId" clId="{02BF87F7-E33B-4089-8B56-EAAFFDC4FA3E}" dt="2023-04-22T08:32:26.685" v="6891" actId="1035"/>
          <ac:picMkLst>
            <pc:docMk/>
            <pc:sldMk cId="3415112485" sldId="293"/>
            <ac:picMk id="33" creationId="{D3551556-21CD-9F73-924B-F4FA87CD8DA3}"/>
          </ac:picMkLst>
        </pc:picChg>
      </pc:sldChg>
      <pc:sldChg chg="addSp delSp modSp mod modNotesTx">
        <pc:chgData name="Ye Xingpei" userId="2d9d6a57bd5bad6e" providerId="LiveId" clId="{02BF87F7-E33B-4089-8B56-EAAFFDC4FA3E}" dt="2023-04-22T13:52:06.451" v="9935" actId="20577"/>
        <pc:sldMkLst>
          <pc:docMk/>
          <pc:sldMk cId="4170202531" sldId="294"/>
        </pc:sldMkLst>
        <pc:spChg chg="mod">
          <ac:chgData name="Ye Xingpei" userId="2d9d6a57bd5bad6e" providerId="LiveId" clId="{02BF87F7-E33B-4089-8B56-EAAFFDC4FA3E}" dt="2023-04-22T09:24:52.413" v="7522" actId="207"/>
          <ac:spMkLst>
            <pc:docMk/>
            <pc:sldMk cId="4170202531" sldId="294"/>
            <ac:spMk id="2" creationId="{2B4E0D90-D7AE-47F4-C8F4-97FAA35DD50A}"/>
          </ac:spMkLst>
        </pc:spChg>
        <pc:spChg chg="add del mod">
          <ac:chgData name="Ye Xingpei" userId="2d9d6a57bd5bad6e" providerId="LiveId" clId="{02BF87F7-E33B-4089-8B56-EAAFFDC4FA3E}" dt="2023-04-22T08:49:12.354" v="7361" actId="478"/>
          <ac:spMkLst>
            <pc:docMk/>
            <pc:sldMk cId="4170202531" sldId="294"/>
            <ac:spMk id="10" creationId="{AD3FAD92-E17E-5F9C-E81B-2F7130CB93BA}"/>
          </ac:spMkLst>
        </pc:spChg>
        <pc:spChg chg="mod">
          <ac:chgData name="Ye Xingpei" userId="2d9d6a57bd5bad6e" providerId="LiveId" clId="{02BF87F7-E33B-4089-8B56-EAAFFDC4FA3E}" dt="2023-04-22T08:39:43.360" v="7121" actId="1076"/>
          <ac:spMkLst>
            <pc:docMk/>
            <pc:sldMk cId="4170202531" sldId="294"/>
            <ac:spMk id="12" creationId="{329EF77E-C348-1403-E1AA-2C052198B561}"/>
          </ac:spMkLst>
        </pc:spChg>
        <pc:spChg chg="mod">
          <ac:chgData name="Ye Xingpei" userId="2d9d6a57bd5bad6e" providerId="LiveId" clId="{02BF87F7-E33B-4089-8B56-EAAFFDC4FA3E}" dt="2023-04-22T08:43:08.135" v="7229" actId="164"/>
          <ac:spMkLst>
            <pc:docMk/>
            <pc:sldMk cId="4170202531" sldId="294"/>
            <ac:spMk id="13" creationId="{6BE7148D-BF91-0FC2-D24D-D96C14D35090}"/>
          </ac:spMkLst>
        </pc:spChg>
        <pc:spChg chg="mod">
          <ac:chgData name="Ye Xingpei" userId="2d9d6a57bd5bad6e" providerId="LiveId" clId="{02BF87F7-E33B-4089-8B56-EAAFFDC4FA3E}" dt="2023-04-22T08:48:41.598" v="7338" actId="1036"/>
          <ac:spMkLst>
            <pc:docMk/>
            <pc:sldMk cId="4170202531" sldId="294"/>
            <ac:spMk id="14" creationId="{6DAD2C7F-DADC-C0D4-2530-328F10BA9151}"/>
          </ac:spMkLst>
        </pc:spChg>
        <pc:spChg chg="del mod">
          <ac:chgData name="Ye Xingpei" userId="2d9d6a57bd5bad6e" providerId="LiveId" clId="{02BF87F7-E33B-4089-8B56-EAAFFDC4FA3E}" dt="2023-04-22T08:40:56.746" v="7196" actId="478"/>
          <ac:spMkLst>
            <pc:docMk/>
            <pc:sldMk cId="4170202531" sldId="294"/>
            <ac:spMk id="15" creationId="{DDF67101-6AD2-CB95-76F6-94C285968A56}"/>
          </ac:spMkLst>
        </pc:spChg>
        <pc:spChg chg="add del mod">
          <ac:chgData name="Ye Xingpei" userId="2d9d6a57bd5bad6e" providerId="LiveId" clId="{02BF87F7-E33B-4089-8B56-EAAFFDC4FA3E}" dt="2023-04-22T08:42:01.280" v="7209" actId="478"/>
          <ac:spMkLst>
            <pc:docMk/>
            <pc:sldMk cId="4170202531" sldId="294"/>
            <ac:spMk id="16" creationId="{F1BFAA81-B810-49EE-EA78-2AABE84DF0C5}"/>
          </ac:spMkLst>
        </pc:spChg>
        <pc:spChg chg="add del mod">
          <ac:chgData name="Ye Xingpei" userId="2d9d6a57bd5bad6e" providerId="LiveId" clId="{02BF87F7-E33B-4089-8B56-EAAFFDC4FA3E}" dt="2023-04-22T08:48:41.598" v="7338" actId="1036"/>
          <ac:spMkLst>
            <pc:docMk/>
            <pc:sldMk cId="4170202531" sldId="294"/>
            <ac:spMk id="17" creationId="{76A91958-BD2C-5A1C-9136-5A96238B0E71}"/>
          </ac:spMkLst>
        </pc:spChg>
        <pc:spChg chg="add del mod topLvl">
          <ac:chgData name="Ye Xingpei" userId="2d9d6a57bd5bad6e" providerId="LiveId" clId="{02BF87F7-E33B-4089-8B56-EAAFFDC4FA3E}" dt="2023-04-22T08:42:07.539" v="7212" actId="478"/>
          <ac:spMkLst>
            <pc:docMk/>
            <pc:sldMk cId="4170202531" sldId="294"/>
            <ac:spMk id="18" creationId="{36232381-00B6-2630-CD63-08AA1019AE6E}"/>
          </ac:spMkLst>
        </pc:spChg>
        <pc:grpChg chg="add mod">
          <ac:chgData name="Ye Xingpei" userId="2d9d6a57bd5bad6e" providerId="LiveId" clId="{02BF87F7-E33B-4089-8B56-EAAFFDC4FA3E}" dt="2023-04-22T08:41:54.255" v="7205" actId="164"/>
          <ac:grpSpMkLst>
            <pc:docMk/>
            <pc:sldMk cId="4170202531" sldId="294"/>
            <ac:grpSpMk id="4" creationId="{3F24BC88-9C78-A348-D6D5-4D8188D5825B}"/>
          </ac:grpSpMkLst>
        </pc:grpChg>
        <pc:grpChg chg="add mod">
          <ac:chgData name="Ye Xingpei" userId="2d9d6a57bd5bad6e" providerId="LiveId" clId="{02BF87F7-E33B-4089-8B56-EAAFFDC4FA3E}" dt="2023-04-22T08:43:12.126" v="7230" actId="164"/>
          <ac:grpSpMkLst>
            <pc:docMk/>
            <pc:sldMk cId="4170202531" sldId="294"/>
            <ac:grpSpMk id="5" creationId="{404B8A7E-D2BA-D305-BCE5-2D07C871CCFD}"/>
          </ac:grpSpMkLst>
        </pc:grpChg>
        <pc:grpChg chg="add mod">
          <ac:chgData name="Ye Xingpei" userId="2d9d6a57bd5bad6e" providerId="LiveId" clId="{02BF87F7-E33B-4089-8B56-EAAFFDC4FA3E}" dt="2023-04-22T08:50:09.345" v="7435" actId="1035"/>
          <ac:grpSpMkLst>
            <pc:docMk/>
            <pc:sldMk cId="4170202531" sldId="294"/>
            <ac:grpSpMk id="6" creationId="{1BDC8986-6526-E374-7893-1217C1FBEF51}"/>
          </ac:grpSpMkLst>
        </pc:grpChg>
        <pc:grpChg chg="mod topLvl">
          <ac:chgData name="Ye Xingpei" userId="2d9d6a57bd5bad6e" providerId="LiveId" clId="{02BF87F7-E33B-4089-8B56-EAAFFDC4FA3E}" dt="2023-04-22T08:41:54.609" v="7206" actId="478"/>
          <ac:grpSpMkLst>
            <pc:docMk/>
            <pc:sldMk cId="4170202531" sldId="294"/>
            <ac:grpSpMk id="9" creationId="{A37A85B8-0A86-2499-20EE-E84C057404B9}"/>
          </ac:grpSpMkLst>
        </pc:grpChg>
        <pc:grpChg chg="add del mod">
          <ac:chgData name="Ye Xingpei" userId="2d9d6a57bd5bad6e" providerId="LiveId" clId="{02BF87F7-E33B-4089-8B56-EAAFFDC4FA3E}" dt="2023-04-22T08:43:08.135" v="7229" actId="164"/>
          <ac:grpSpMkLst>
            <pc:docMk/>
            <pc:sldMk cId="4170202531" sldId="294"/>
            <ac:grpSpMk id="19" creationId="{FAD08B5C-44A4-C0D8-9013-F23DA8C059F5}"/>
          </ac:grpSpMkLst>
        </pc:grpChg>
        <pc:picChg chg="mod">
          <ac:chgData name="Ye Xingpei" userId="2d9d6a57bd5bad6e" providerId="LiveId" clId="{02BF87F7-E33B-4089-8B56-EAAFFDC4FA3E}" dt="2023-04-22T08:41:54.255" v="7205" actId="164"/>
          <ac:picMkLst>
            <pc:docMk/>
            <pc:sldMk cId="4170202531" sldId="294"/>
            <ac:picMk id="7" creationId="{C630B754-1BC0-1413-C6E6-66AD6A9EB854}"/>
          </ac:picMkLst>
        </pc:picChg>
        <pc:picChg chg="mod">
          <ac:chgData name="Ye Xingpei" userId="2d9d6a57bd5bad6e" providerId="LiveId" clId="{02BF87F7-E33B-4089-8B56-EAAFFDC4FA3E}" dt="2023-04-22T08:48:41.598" v="7338" actId="1036"/>
          <ac:picMkLst>
            <pc:docMk/>
            <pc:sldMk cId="4170202531" sldId="294"/>
            <ac:picMk id="8" creationId="{A63972DF-5445-26CC-24D4-5F6969ECB358}"/>
          </ac:picMkLst>
        </pc:picChg>
      </pc:sldChg>
      <pc:sldChg chg="addSp delSp modSp mod modNotesTx">
        <pc:chgData name="Ye Xingpei" userId="2d9d6a57bd5bad6e" providerId="LiveId" clId="{02BF87F7-E33B-4089-8B56-EAAFFDC4FA3E}" dt="2023-04-22T13:51:57.154" v="9934" actId="1035"/>
        <pc:sldMkLst>
          <pc:docMk/>
          <pc:sldMk cId="2543846383" sldId="295"/>
        </pc:sldMkLst>
        <pc:spChg chg="del mod">
          <ac:chgData name="Ye Xingpei" userId="2d9d6a57bd5bad6e" providerId="LiveId" clId="{02BF87F7-E33B-4089-8B56-EAAFFDC4FA3E}" dt="2023-04-22T11:20:54.681" v="7892" actId="478"/>
          <ac:spMkLst>
            <pc:docMk/>
            <pc:sldMk cId="2543846383" sldId="295"/>
            <ac:spMk id="2" creationId="{2F3DB0EC-EFA2-5DF0-993C-A7FF1D78B8DF}"/>
          </ac:spMkLst>
        </pc:spChg>
        <pc:spChg chg="add mod">
          <ac:chgData name="Ye Xingpei" userId="2d9d6a57bd5bad6e" providerId="LiveId" clId="{02BF87F7-E33B-4089-8B56-EAAFFDC4FA3E}" dt="2023-04-22T11:19:10.058" v="7816" actId="1076"/>
          <ac:spMkLst>
            <pc:docMk/>
            <pc:sldMk cId="2543846383" sldId="295"/>
            <ac:spMk id="4" creationId="{4DF60E15-C07D-63C9-9FCD-BA36B725EC08}"/>
          </ac:spMkLst>
        </pc:spChg>
        <pc:spChg chg="add mod">
          <ac:chgData name="Ye Xingpei" userId="2d9d6a57bd5bad6e" providerId="LiveId" clId="{02BF87F7-E33B-4089-8B56-EAAFFDC4FA3E}" dt="2023-04-22T11:15:44.034" v="7720" actId="164"/>
          <ac:spMkLst>
            <pc:docMk/>
            <pc:sldMk cId="2543846383" sldId="295"/>
            <ac:spMk id="6" creationId="{D17D247E-084C-F86F-0396-67224B44BF56}"/>
          </ac:spMkLst>
        </pc:spChg>
        <pc:spChg chg="add mod">
          <ac:chgData name="Ye Xingpei" userId="2d9d6a57bd5bad6e" providerId="LiveId" clId="{02BF87F7-E33B-4089-8B56-EAAFFDC4FA3E}" dt="2023-04-22T11:15:44.034" v="7720" actId="164"/>
          <ac:spMkLst>
            <pc:docMk/>
            <pc:sldMk cId="2543846383" sldId="295"/>
            <ac:spMk id="10" creationId="{1B30E632-53A8-4287-17DF-BA784E07CF02}"/>
          </ac:spMkLst>
        </pc:spChg>
        <pc:spChg chg="del mod topLvl">
          <ac:chgData name="Ye Xingpei" userId="2d9d6a57bd5bad6e" providerId="LiveId" clId="{02BF87F7-E33B-4089-8B56-EAAFFDC4FA3E}" dt="2023-04-22T11:13:32.145" v="7694" actId="478"/>
          <ac:spMkLst>
            <pc:docMk/>
            <pc:sldMk cId="2543846383" sldId="295"/>
            <ac:spMk id="14" creationId="{C1709685-C911-70ED-2F6D-06F66030B1DA}"/>
          </ac:spMkLst>
        </pc:spChg>
        <pc:spChg chg="del mod topLvl">
          <ac:chgData name="Ye Xingpei" userId="2d9d6a57bd5bad6e" providerId="LiveId" clId="{02BF87F7-E33B-4089-8B56-EAAFFDC4FA3E}" dt="2023-04-22T11:13:22.061" v="7690" actId="478"/>
          <ac:spMkLst>
            <pc:docMk/>
            <pc:sldMk cId="2543846383" sldId="295"/>
            <ac:spMk id="15" creationId="{76FFD1F0-5576-45C1-9550-0D3E4377139E}"/>
          </ac:spMkLst>
        </pc:spChg>
        <pc:spChg chg="del">
          <ac:chgData name="Ye Xingpei" userId="2d9d6a57bd5bad6e" providerId="LiveId" clId="{02BF87F7-E33B-4089-8B56-EAAFFDC4FA3E}" dt="2023-04-22T11:09:54.771" v="7524" actId="478"/>
          <ac:spMkLst>
            <pc:docMk/>
            <pc:sldMk cId="2543846383" sldId="295"/>
            <ac:spMk id="20" creationId="{FE41DAA8-8A3E-BDFD-4149-AB67BF47D84E}"/>
          </ac:spMkLst>
        </pc:spChg>
        <pc:spChg chg="del mod topLvl">
          <ac:chgData name="Ye Xingpei" userId="2d9d6a57bd5bad6e" providerId="LiveId" clId="{02BF87F7-E33B-4089-8B56-EAAFFDC4FA3E}" dt="2023-04-22T11:11:03.475" v="7535" actId="478"/>
          <ac:spMkLst>
            <pc:docMk/>
            <pc:sldMk cId="2543846383" sldId="295"/>
            <ac:spMk id="22" creationId="{EF2DC48F-3B95-8277-CE7E-C76D9DF5435B}"/>
          </ac:spMkLst>
        </pc:spChg>
        <pc:spChg chg="mod">
          <ac:chgData name="Ye Xingpei" userId="2d9d6a57bd5bad6e" providerId="LiveId" clId="{02BF87F7-E33B-4089-8B56-EAAFFDC4FA3E}" dt="2023-04-22T11:23:59.019" v="8058" actId="164"/>
          <ac:spMkLst>
            <pc:docMk/>
            <pc:sldMk cId="2543846383" sldId="295"/>
            <ac:spMk id="24" creationId="{EDEFDBFB-13BA-E714-3568-75F237A99D4F}"/>
          </ac:spMkLst>
        </pc:spChg>
        <pc:spChg chg="del mod">
          <ac:chgData name="Ye Xingpei" userId="2d9d6a57bd5bad6e" providerId="LiveId" clId="{02BF87F7-E33B-4089-8B56-EAAFFDC4FA3E}" dt="2023-04-22T11:20:38.309" v="7888" actId="478"/>
          <ac:spMkLst>
            <pc:docMk/>
            <pc:sldMk cId="2543846383" sldId="295"/>
            <ac:spMk id="25" creationId="{84245B0B-1DCF-74E2-612A-935F7C134084}"/>
          </ac:spMkLst>
        </pc:spChg>
        <pc:spChg chg="mod">
          <ac:chgData name="Ye Xingpei" userId="2d9d6a57bd5bad6e" providerId="LiveId" clId="{02BF87F7-E33B-4089-8B56-EAAFFDC4FA3E}" dt="2023-04-22T11:15:44.034" v="7720" actId="164"/>
          <ac:spMkLst>
            <pc:docMk/>
            <pc:sldMk cId="2543846383" sldId="295"/>
            <ac:spMk id="27" creationId="{74E0C22C-BEB6-15FF-80ED-955CF9FA7629}"/>
          </ac:spMkLst>
        </pc:spChg>
        <pc:spChg chg="add mod">
          <ac:chgData name="Ye Xingpei" userId="2d9d6a57bd5bad6e" providerId="LiveId" clId="{02BF87F7-E33B-4089-8B56-EAAFFDC4FA3E}" dt="2023-04-22T11:24:39.052" v="8065" actId="1036"/>
          <ac:spMkLst>
            <pc:docMk/>
            <pc:sldMk cId="2543846383" sldId="295"/>
            <ac:spMk id="29" creationId="{27F23D89-FCB2-9550-15E1-F16294AB80A1}"/>
          </ac:spMkLst>
        </pc:spChg>
        <pc:spChg chg="add mod">
          <ac:chgData name="Ye Xingpei" userId="2d9d6a57bd5bad6e" providerId="LiveId" clId="{02BF87F7-E33B-4089-8B56-EAAFFDC4FA3E}" dt="2023-04-22T11:24:53.802" v="8067" actId="207"/>
          <ac:spMkLst>
            <pc:docMk/>
            <pc:sldMk cId="2543846383" sldId="295"/>
            <ac:spMk id="30" creationId="{EA0E9382-B02C-1110-11F5-DF70C6BC24F7}"/>
          </ac:spMkLst>
        </pc:spChg>
        <pc:spChg chg="add del mod">
          <ac:chgData name="Ye Xingpei" userId="2d9d6a57bd5bad6e" providerId="LiveId" clId="{02BF87F7-E33B-4089-8B56-EAAFFDC4FA3E}" dt="2023-04-22T11:20:58.180" v="7893" actId="478"/>
          <ac:spMkLst>
            <pc:docMk/>
            <pc:sldMk cId="2543846383" sldId="295"/>
            <ac:spMk id="32" creationId="{8EF762C6-2B8E-1394-733F-35752DA1A83E}"/>
          </ac:spMkLst>
        </pc:spChg>
        <pc:spChg chg="add mod">
          <ac:chgData name="Ye Xingpei" userId="2d9d6a57bd5bad6e" providerId="LiveId" clId="{02BF87F7-E33B-4089-8B56-EAAFFDC4FA3E}" dt="2023-04-22T11:24:56.616" v="8068" actId="207"/>
          <ac:spMkLst>
            <pc:docMk/>
            <pc:sldMk cId="2543846383" sldId="295"/>
            <ac:spMk id="33" creationId="{CBFA7E32-1D35-6E7F-D01B-0CFD41631AF9}"/>
          </ac:spMkLst>
        </pc:spChg>
        <pc:grpChg chg="mod">
          <ac:chgData name="Ye Xingpei" userId="2d9d6a57bd5bad6e" providerId="LiveId" clId="{02BF87F7-E33B-4089-8B56-EAAFFDC4FA3E}" dt="2023-04-22T11:23:59.019" v="8058" actId="164"/>
          <ac:grpSpMkLst>
            <pc:docMk/>
            <pc:sldMk cId="2543846383" sldId="295"/>
            <ac:grpSpMk id="7" creationId="{B9823BAE-8B7D-1AC4-07E4-FA24CFF9D7E7}"/>
          </ac:grpSpMkLst>
        </pc:grpChg>
        <pc:grpChg chg="add mod">
          <ac:chgData name="Ye Xingpei" userId="2d9d6a57bd5bad6e" providerId="LiveId" clId="{02BF87F7-E33B-4089-8B56-EAAFFDC4FA3E}" dt="2023-04-22T11:19:14.766" v="7817" actId="1076"/>
          <ac:grpSpMkLst>
            <pc:docMk/>
            <pc:sldMk cId="2543846383" sldId="295"/>
            <ac:grpSpMk id="11" creationId="{FB9734D9-94AA-D451-861C-153ACC18E816}"/>
          </ac:grpSpMkLst>
        </pc:grpChg>
        <pc:grpChg chg="del mod topLvl">
          <ac:chgData name="Ye Xingpei" userId="2d9d6a57bd5bad6e" providerId="LiveId" clId="{02BF87F7-E33B-4089-8B56-EAAFFDC4FA3E}" dt="2023-04-22T11:13:32.145" v="7694" actId="478"/>
          <ac:grpSpMkLst>
            <pc:docMk/>
            <pc:sldMk cId="2543846383" sldId="295"/>
            <ac:grpSpMk id="17" creationId="{67008D1F-60D6-DA61-B331-71468AA8C9E9}"/>
          </ac:grpSpMkLst>
        </pc:grpChg>
        <pc:grpChg chg="del mod topLvl">
          <ac:chgData name="Ye Xingpei" userId="2d9d6a57bd5bad6e" providerId="LiveId" clId="{02BF87F7-E33B-4089-8B56-EAAFFDC4FA3E}" dt="2023-04-22T11:10:12.257" v="7529" actId="165"/>
          <ac:grpSpMkLst>
            <pc:docMk/>
            <pc:sldMk cId="2543846383" sldId="295"/>
            <ac:grpSpMk id="21" creationId="{AC39C85C-1648-270E-A783-BE44A2CBAD0E}"/>
          </ac:grpSpMkLst>
        </pc:grpChg>
        <pc:grpChg chg="del">
          <ac:chgData name="Ye Xingpei" userId="2d9d6a57bd5bad6e" providerId="LiveId" clId="{02BF87F7-E33B-4089-8B56-EAAFFDC4FA3E}" dt="2023-04-22T11:10:07.079" v="7527" actId="165"/>
          <ac:grpSpMkLst>
            <pc:docMk/>
            <pc:sldMk cId="2543846383" sldId="295"/>
            <ac:grpSpMk id="23" creationId="{A1410AC8-7027-CFED-EC18-6D07991CEFB8}"/>
          </ac:grpSpMkLst>
        </pc:grpChg>
        <pc:grpChg chg="add mod">
          <ac:chgData name="Ye Xingpei" userId="2d9d6a57bd5bad6e" providerId="LiveId" clId="{02BF87F7-E33B-4089-8B56-EAAFFDC4FA3E}" dt="2023-04-22T13:51:57.154" v="9934" actId="1035"/>
          <ac:grpSpMkLst>
            <pc:docMk/>
            <pc:sldMk cId="2543846383" sldId="295"/>
            <ac:grpSpMk id="34" creationId="{2D409398-4DA8-833C-4C6A-F89EF77050DA}"/>
          </ac:grpSpMkLst>
        </pc:grpChg>
        <pc:picChg chg="add mod">
          <ac:chgData name="Ye Xingpei" userId="2d9d6a57bd5bad6e" providerId="LiveId" clId="{02BF87F7-E33B-4089-8B56-EAAFFDC4FA3E}" dt="2023-04-22T11:20:21.445" v="7884" actId="1076"/>
          <ac:picMkLst>
            <pc:docMk/>
            <pc:sldMk cId="2543846383" sldId="295"/>
            <ac:picMk id="12" creationId="{75CAC782-B447-574F-FFC4-69804230FE55}"/>
          </ac:picMkLst>
        </pc:picChg>
        <pc:picChg chg="mod topLvl">
          <ac:chgData name="Ye Xingpei" userId="2d9d6a57bd5bad6e" providerId="LiveId" clId="{02BF87F7-E33B-4089-8B56-EAAFFDC4FA3E}" dt="2023-04-22T11:15:44.034" v="7720" actId="164"/>
          <ac:picMkLst>
            <pc:docMk/>
            <pc:sldMk cId="2543846383" sldId="295"/>
            <ac:picMk id="13" creationId="{E0001F41-4BCF-47D7-AF49-ECA159DC221D}"/>
          </ac:picMkLst>
        </pc:picChg>
        <pc:picChg chg="mod topLvl">
          <ac:chgData name="Ye Xingpei" userId="2d9d6a57bd5bad6e" providerId="LiveId" clId="{02BF87F7-E33B-4089-8B56-EAAFFDC4FA3E}" dt="2023-04-22T11:15:44.034" v="7720" actId="164"/>
          <ac:picMkLst>
            <pc:docMk/>
            <pc:sldMk cId="2543846383" sldId="295"/>
            <ac:picMk id="16" creationId="{7CB66B5B-6D15-A7CB-83AD-5149765A4BEE}"/>
          </ac:picMkLst>
        </pc:picChg>
        <pc:picChg chg="del mod">
          <ac:chgData name="Ye Xingpei" userId="2d9d6a57bd5bad6e" providerId="LiveId" clId="{02BF87F7-E33B-4089-8B56-EAAFFDC4FA3E}" dt="2023-04-22T11:20:40.278" v="7889" actId="478"/>
          <ac:picMkLst>
            <pc:docMk/>
            <pc:sldMk cId="2543846383" sldId="295"/>
            <ac:picMk id="18" creationId="{091620DF-781E-2D8E-F3DF-3253C0FFD52D}"/>
          </ac:picMkLst>
        </pc:picChg>
        <pc:picChg chg="del">
          <ac:chgData name="Ye Xingpei" userId="2d9d6a57bd5bad6e" providerId="LiveId" clId="{02BF87F7-E33B-4089-8B56-EAAFFDC4FA3E}" dt="2023-04-22T11:09:53.629" v="7523" actId="478"/>
          <ac:picMkLst>
            <pc:docMk/>
            <pc:sldMk cId="2543846383" sldId="295"/>
            <ac:picMk id="19" creationId="{F4EB2B90-E1E1-DB69-485D-1ADB81414765}"/>
          </ac:picMkLst>
        </pc:picChg>
        <pc:picChg chg="mod">
          <ac:chgData name="Ye Xingpei" userId="2d9d6a57bd5bad6e" providerId="LiveId" clId="{02BF87F7-E33B-4089-8B56-EAAFFDC4FA3E}" dt="2023-04-22T11:15:44.034" v="7720" actId="164"/>
          <ac:picMkLst>
            <pc:docMk/>
            <pc:sldMk cId="2543846383" sldId="295"/>
            <ac:picMk id="26" creationId="{31AD3EE9-CCAC-EC5A-C21C-34FCC7ED1B92}"/>
          </ac:picMkLst>
        </pc:picChg>
      </pc:sldChg>
      <pc:sldChg chg="addSp delSp modSp mod modNotesTx">
        <pc:chgData name="Ye Xingpei" userId="2d9d6a57bd5bad6e" providerId="LiveId" clId="{02BF87F7-E33B-4089-8B56-EAAFFDC4FA3E}" dt="2023-04-22T13:51:46.396" v="9923" actId="20577"/>
        <pc:sldMkLst>
          <pc:docMk/>
          <pc:sldMk cId="3886348467" sldId="296"/>
        </pc:sldMkLst>
        <pc:spChg chg="del mod">
          <ac:chgData name="Ye Xingpei" userId="2d9d6a57bd5bad6e" providerId="LiveId" clId="{02BF87F7-E33B-4089-8B56-EAAFFDC4FA3E}" dt="2023-04-22T11:37:56.424" v="8946" actId="478"/>
          <ac:spMkLst>
            <pc:docMk/>
            <pc:sldMk cId="3886348467" sldId="296"/>
            <ac:spMk id="2" creationId="{8ABF28B7-2F90-D232-CC09-ACD5BF4974F4}"/>
          </ac:spMkLst>
        </pc:spChg>
        <pc:spChg chg="add del mod">
          <ac:chgData name="Ye Xingpei" userId="2d9d6a57bd5bad6e" providerId="LiveId" clId="{02BF87F7-E33B-4089-8B56-EAAFFDC4FA3E}" dt="2023-04-22T11:27:51.823" v="8277" actId="478"/>
          <ac:spMkLst>
            <pc:docMk/>
            <pc:sldMk cId="3886348467" sldId="296"/>
            <ac:spMk id="5" creationId="{C4483A2F-5A52-1B09-21DE-929803655210}"/>
          </ac:spMkLst>
        </pc:spChg>
        <pc:spChg chg="add mod">
          <ac:chgData name="Ye Xingpei" userId="2d9d6a57bd5bad6e" providerId="LiveId" clId="{02BF87F7-E33B-4089-8B56-EAAFFDC4FA3E}" dt="2023-04-22T13:51:37.733" v="9916" actId="1035"/>
          <ac:spMkLst>
            <pc:docMk/>
            <pc:sldMk cId="3886348467" sldId="296"/>
            <ac:spMk id="6" creationId="{8DB7CE50-C892-4A81-B3E4-08601D36BE15}"/>
          </ac:spMkLst>
        </pc:spChg>
        <pc:spChg chg="add del mod">
          <ac:chgData name="Ye Xingpei" userId="2d9d6a57bd5bad6e" providerId="LiveId" clId="{02BF87F7-E33B-4089-8B56-EAAFFDC4FA3E}" dt="2023-04-22T11:36:58.088" v="8935" actId="478"/>
          <ac:spMkLst>
            <pc:docMk/>
            <pc:sldMk cId="3886348467" sldId="296"/>
            <ac:spMk id="7" creationId="{50A4CB12-866F-203E-FCB6-65AD0E24A1E1}"/>
          </ac:spMkLst>
        </pc:spChg>
        <pc:spChg chg="mod">
          <ac:chgData name="Ye Xingpei" userId="2d9d6a57bd5bad6e" providerId="LiveId" clId="{02BF87F7-E33B-4089-8B56-EAAFFDC4FA3E}" dt="2023-04-22T11:26:29.380" v="8212" actId="20577"/>
          <ac:spMkLst>
            <pc:docMk/>
            <pc:sldMk cId="3886348467" sldId="296"/>
            <ac:spMk id="10" creationId="{C03C0245-32AF-DC34-8FBA-BD4CB84629FB}"/>
          </ac:spMkLst>
        </pc:spChg>
        <pc:spChg chg="add del mod">
          <ac:chgData name="Ye Xingpei" userId="2d9d6a57bd5bad6e" providerId="LiveId" clId="{02BF87F7-E33B-4089-8B56-EAAFFDC4FA3E}" dt="2023-04-22T11:37:58.378" v="8947" actId="478"/>
          <ac:spMkLst>
            <pc:docMk/>
            <pc:sldMk cId="3886348467" sldId="296"/>
            <ac:spMk id="11" creationId="{B0117CD9-6733-FB25-8475-3CD4A1E40E17}"/>
          </ac:spMkLst>
        </pc:spChg>
        <pc:spChg chg="mod">
          <ac:chgData name="Ye Xingpei" userId="2d9d6a57bd5bad6e" providerId="LiveId" clId="{02BF87F7-E33B-4089-8B56-EAAFFDC4FA3E}" dt="2023-04-22T11:26:46.973" v="8249" actId="20577"/>
          <ac:spMkLst>
            <pc:docMk/>
            <pc:sldMk cId="3886348467" sldId="296"/>
            <ac:spMk id="14" creationId="{5779DB16-436A-4570-1CC7-D2A4AFAB8D38}"/>
          </ac:spMkLst>
        </pc:spChg>
        <pc:spChg chg="mod">
          <ac:chgData name="Ye Xingpei" userId="2d9d6a57bd5bad6e" providerId="LiveId" clId="{02BF87F7-E33B-4089-8B56-EAAFFDC4FA3E}" dt="2023-04-22T11:26:21.376" v="8197" actId="20577"/>
          <ac:spMkLst>
            <pc:docMk/>
            <pc:sldMk cId="3886348467" sldId="296"/>
            <ac:spMk id="16" creationId="{D7D84E4B-C51B-1040-F1F4-731081AB7B4A}"/>
          </ac:spMkLst>
        </pc:spChg>
        <pc:spChg chg="mod">
          <ac:chgData name="Ye Xingpei" userId="2d9d6a57bd5bad6e" providerId="LiveId" clId="{02BF87F7-E33B-4089-8B56-EAAFFDC4FA3E}" dt="2023-04-22T11:25:55.784" v="8150" actId="20577"/>
          <ac:spMkLst>
            <pc:docMk/>
            <pc:sldMk cId="3886348467" sldId="296"/>
            <ac:spMk id="18" creationId="{27EE2634-55EF-423E-ADF3-6C39B9326B9E}"/>
          </ac:spMkLst>
        </pc:spChg>
        <pc:spChg chg="mod">
          <ac:chgData name="Ye Xingpei" userId="2d9d6a57bd5bad6e" providerId="LiveId" clId="{02BF87F7-E33B-4089-8B56-EAAFFDC4FA3E}" dt="2023-04-22T11:26:56.511" v="8269" actId="20577"/>
          <ac:spMkLst>
            <pc:docMk/>
            <pc:sldMk cId="3886348467" sldId="296"/>
            <ac:spMk id="21" creationId="{8ACF1876-1DB2-0D79-607B-B3E3B4CEB455}"/>
          </ac:spMkLst>
        </pc:spChg>
        <pc:spChg chg="mod">
          <ac:chgData name="Ye Xingpei" userId="2d9d6a57bd5bad6e" providerId="LiveId" clId="{02BF87F7-E33B-4089-8B56-EAAFFDC4FA3E}" dt="2023-04-22T13:51:42.171" v="9922" actId="1035"/>
          <ac:spMkLst>
            <pc:docMk/>
            <pc:sldMk cId="3886348467" sldId="296"/>
            <ac:spMk id="23" creationId="{3FFF91ED-8FD0-AFEB-0535-2AEBF657B143}"/>
          </ac:spMkLst>
        </pc:spChg>
        <pc:spChg chg="del mod">
          <ac:chgData name="Ye Xingpei" userId="2d9d6a57bd5bad6e" providerId="LiveId" clId="{02BF87F7-E33B-4089-8B56-EAAFFDC4FA3E}" dt="2023-04-22T11:33:18.038" v="8777" actId="478"/>
          <ac:spMkLst>
            <pc:docMk/>
            <pc:sldMk cId="3886348467" sldId="296"/>
            <ac:spMk id="25" creationId="{1D977519-DE87-8ADF-2515-17B886A8F561}"/>
          </ac:spMkLst>
        </pc:spChg>
        <pc:spChg chg="mod">
          <ac:chgData name="Ye Xingpei" userId="2d9d6a57bd5bad6e" providerId="LiveId" clId="{02BF87F7-E33B-4089-8B56-EAAFFDC4FA3E}" dt="2023-04-22T13:51:42.171" v="9922" actId="1035"/>
          <ac:spMkLst>
            <pc:docMk/>
            <pc:sldMk cId="3886348467" sldId="296"/>
            <ac:spMk id="27" creationId="{17752E06-3DF0-5630-A81F-4F350EB2180A}"/>
          </ac:spMkLst>
        </pc:spChg>
        <pc:grpChg chg="mod">
          <ac:chgData name="Ye Xingpei" userId="2d9d6a57bd5bad6e" providerId="LiveId" clId="{02BF87F7-E33B-4089-8B56-EAAFFDC4FA3E}" dt="2023-04-22T13:51:42.171" v="9922" actId="1035"/>
          <ac:grpSpMkLst>
            <pc:docMk/>
            <pc:sldMk cId="3886348467" sldId="296"/>
            <ac:grpSpMk id="24" creationId="{D896182E-AC1B-FF1B-FCF8-5460D9C09620}"/>
          </ac:grpSpMkLst>
        </pc:grpChg>
        <pc:picChg chg="mod">
          <ac:chgData name="Ye Xingpei" userId="2d9d6a57bd5bad6e" providerId="LiveId" clId="{02BF87F7-E33B-4089-8B56-EAAFFDC4FA3E}" dt="2023-04-22T13:51:42.171" v="9922" actId="1035"/>
          <ac:picMkLst>
            <pc:docMk/>
            <pc:sldMk cId="3886348467" sldId="296"/>
            <ac:picMk id="26" creationId="{17D780CF-4B0C-0389-89D3-10F0986E87EB}"/>
          </ac:picMkLst>
        </pc:picChg>
      </pc:sldChg>
      <pc:sldChg chg="addSp delSp modSp mod modNotesTx">
        <pc:chgData name="Ye Xingpei" userId="2d9d6a57bd5bad6e" providerId="LiveId" clId="{02BF87F7-E33B-4089-8B56-EAAFFDC4FA3E}" dt="2023-04-22T08:22:27.991" v="6653" actId="1076"/>
        <pc:sldMkLst>
          <pc:docMk/>
          <pc:sldMk cId="1424482340" sldId="297"/>
        </pc:sldMkLst>
        <pc:spChg chg="mod">
          <ac:chgData name="Ye Xingpei" userId="2d9d6a57bd5bad6e" providerId="LiveId" clId="{02BF87F7-E33B-4089-8B56-EAAFFDC4FA3E}" dt="2023-04-22T07:51:48.916" v="6332"/>
          <ac:spMkLst>
            <pc:docMk/>
            <pc:sldMk cId="1424482340" sldId="297"/>
            <ac:spMk id="2" creationId="{4FCE133E-5740-A37A-F355-404A01318BC7}"/>
          </ac:spMkLst>
        </pc:spChg>
        <pc:spChg chg="add mod">
          <ac:chgData name="Ye Xingpei" userId="2d9d6a57bd5bad6e" providerId="LiveId" clId="{02BF87F7-E33B-4089-8B56-EAAFFDC4FA3E}" dt="2023-04-22T08:19:10.569" v="6578" actId="164"/>
          <ac:spMkLst>
            <pc:docMk/>
            <pc:sldMk cId="1424482340" sldId="297"/>
            <ac:spMk id="6" creationId="{BCB5C2DC-EFFE-42F8-79D9-3DD8E13B2EBF}"/>
          </ac:spMkLst>
        </pc:spChg>
        <pc:spChg chg="mod">
          <ac:chgData name="Ye Xingpei" userId="2d9d6a57bd5bad6e" providerId="LiveId" clId="{02BF87F7-E33B-4089-8B56-EAAFFDC4FA3E}" dt="2023-04-22T08:12:02.995" v="6552" actId="1076"/>
          <ac:spMkLst>
            <pc:docMk/>
            <pc:sldMk cId="1424482340" sldId="297"/>
            <ac:spMk id="14" creationId="{D897482A-E4DB-EE31-D199-16BC5BDC4920}"/>
          </ac:spMkLst>
        </pc:spChg>
        <pc:spChg chg="mod">
          <ac:chgData name="Ye Xingpei" userId="2d9d6a57bd5bad6e" providerId="LiveId" clId="{02BF87F7-E33B-4089-8B56-EAAFFDC4FA3E}" dt="2023-04-22T07:29:13.708" v="5606" actId="1076"/>
          <ac:spMkLst>
            <pc:docMk/>
            <pc:sldMk cId="1424482340" sldId="297"/>
            <ac:spMk id="15" creationId="{5E664729-5C0D-C7A7-D725-1C310942F849}"/>
          </ac:spMkLst>
        </pc:spChg>
        <pc:spChg chg="mod">
          <ac:chgData name="Ye Xingpei" userId="2d9d6a57bd5bad6e" providerId="LiveId" clId="{02BF87F7-E33B-4089-8B56-EAAFFDC4FA3E}" dt="2023-04-22T08:19:56.592" v="6594" actId="1035"/>
          <ac:spMkLst>
            <pc:docMk/>
            <pc:sldMk cId="1424482340" sldId="297"/>
            <ac:spMk id="23" creationId="{1E077598-1D86-F09B-5E88-0836AF8A4A6D}"/>
          </ac:spMkLst>
        </pc:spChg>
        <pc:spChg chg="mod">
          <ac:chgData name="Ye Xingpei" userId="2d9d6a57bd5bad6e" providerId="LiveId" clId="{02BF87F7-E33B-4089-8B56-EAAFFDC4FA3E}" dt="2023-04-22T08:19:56.592" v="6594" actId="1035"/>
          <ac:spMkLst>
            <pc:docMk/>
            <pc:sldMk cId="1424482340" sldId="297"/>
            <ac:spMk id="24" creationId="{EBEBB0F2-A851-B7DF-5328-0DD86703DC35}"/>
          </ac:spMkLst>
        </pc:spChg>
        <pc:spChg chg="add del mod">
          <ac:chgData name="Ye Xingpei" userId="2d9d6a57bd5bad6e" providerId="LiveId" clId="{02BF87F7-E33B-4089-8B56-EAAFFDC4FA3E}" dt="2023-04-22T08:20:46.248" v="6609"/>
          <ac:spMkLst>
            <pc:docMk/>
            <pc:sldMk cId="1424482340" sldId="297"/>
            <ac:spMk id="26" creationId="{5B93A4DC-7EAF-3417-DB5B-CABA939FB474}"/>
          </ac:spMkLst>
        </pc:spChg>
        <pc:spChg chg="add mod">
          <ac:chgData name="Ye Xingpei" userId="2d9d6a57bd5bad6e" providerId="LiveId" clId="{02BF87F7-E33B-4089-8B56-EAAFFDC4FA3E}" dt="2023-04-22T08:21:15.713" v="6627" actId="1076"/>
          <ac:spMkLst>
            <pc:docMk/>
            <pc:sldMk cId="1424482340" sldId="297"/>
            <ac:spMk id="29" creationId="{574A2AFB-1E90-20D1-8738-B2DC21799240}"/>
          </ac:spMkLst>
        </pc:spChg>
        <pc:spChg chg="mod">
          <ac:chgData name="Ye Xingpei" userId="2d9d6a57bd5bad6e" providerId="LiveId" clId="{02BF87F7-E33B-4089-8B56-EAAFFDC4FA3E}" dt="2023-04-22T08:20:39.387" v="6606" actId="1076"/>
          <ac:spMkLst>
            <pc:docMk/>
            <pc:sldMk cId="1424482340" sldId="297"/>
            <ac:spMk id="35" creationId="{D7170957-8E8D-B060-0475-3C9F14A35BDC}"/>
          </ac:spMkLst>
        </pc:spChg>
        <pc:spChg chg="mod">
          <ac:chgData name="Ye Xingpei" userId="2d9d6a57bd5bad6e" providerId="LiveId" clId="{02BF87F7-E33B-4089-8B56-EAAFFDC4FA3E}" dt="2023-04-22T08:22:25.112" v="6652" actId="1036"/>
          <ac:spMkLst>
            <pc:docMk/>
            <pc:sldMk cId="1424482340" sldId="297"/>
            <ac:spMk id="36" creationId="{2FE506A3-5AC2-82BA-53B9-36F52EF035BD}"/>
          </ac:spMkLst>
        </pc:spChg>
        <pc:spChg chg="mod">
          <ac:chgData name="Ye Xingpei" userId="2d9d6a57bd5bad6e" providerId="LiveId" clId="{02BF87F7-E33B-4089-8B56-EAAFFDC4FA3E}" dt="2023-04-22T08:20:43.037" v="6607" actId="1076"/>
          <ac:spMkLst>
            <pc:docMk/>
            <pc:sldMk cId="1424482340" sldId="297"/>
            <ac:spMk id="39" creationId="{C5741A12-537F-09CF-6C3F-670CE1BD9E0D}"/>
          </ac:spMkLst>
        </pc:spChg>
        <pc:grpChg chg="add mod">
          <ac:chgData name="Ye Xingpei" userId="2d9d6a57bd5bad6e" providerId="LiveId" clId="{02BF87F7-E33B-4089-8B56-EAAFFDC4FA3E}" dt="2023-04-22T08:19:51.835" v="6584" actId="164"/>
          <ac:grpSpMkLst>
            <pc:docMk/>
            <pc:sldMk cId="1424482340" sldId="297"/>
            <ac:grpSpMk id="20" creationId="{31DF4A96-0D19-7B37-B9A2-699A36F5C8D0}"/>
          </ac:grpSpMkLst>
        </pc:grpChg>
        <pc:grpChg chg="add mod">
          <ac:chgData name="Ye Xingpei" userId="2d9d6a57bd5bad6e" providerId="LiveId" clId="{02BF87F7-E33B-4089-8B56-EAAFFDC4FA3E}" dt="2023-04-22T08:22:27.991" v="6653" actId="1076"/>
          <ac:grpSpMkLst>
            <pc:docMk/>
            <pc:sldMk cId="1424482340" sldId="297"/>
            <ac:grpSpMk id="21" creationId="{D2751116-2106-16CC-84C0-31E59B70F2E3}"/>
          </ac:grpSpMkLst>
        </pc:grpChg>
        <pc:grpChg chg="add mod">
          <ac:chgData name="Ye Xingpei" userId="2d9d6a57bd5bad6e" providerId="LiveId" clId="{02BF87F7-E33B-4089-8B56-EAAFFDC4FA3E}" dt="2023-04-22T08:22:21.972" v="6648" actId="1076"/>
          <ac:grpSpMkLst>
            <pc:docMk/>
            <pc:sldMk cId="1424482340" sldId="297"/>
            <ac:grpSpMk id="30" creationId="{F9781308-302F-8467-D0FA-094A9893749E}"/>
          </ac:grpSpMkLst>
        </pc:grpChg>
        <pc:grpChg chg="mod">
          <ac:chgData name="Ye Xingpei" userId="2d9d6a57bd5bad6e" providerId="LiveId" clId="{02BF87F7-E33B-4089-8B56-EAAFFDC4FA3E}" dt="2023-04-22T08:22:10.248" v="6647" actId="1076"/>
          <ac:grpSpMkLst>
            <pc:docMk/>
            <pc:sldMk cId="1424482340" sldId="297"/>
            <ac:grpSpMk id="37" creationId="{FF331F23-5A7D-463D-66CE-BD2CC98D0BE1}"/>
          </ac:grpSpMkLst>
        </pc:grpChg>
        <pc:grpChg chg="mod">
          <ac:chgData name="Ye Xingpei" userId="2d9d6a57bd5bad6e" providerId="LiveId" clId="{02BF87F7-E33B-4089-8B56-EAAFFDC4FA3E}" dt="2023-04-22T08:19:51.835" v="6584" actId="164"/>
          <ac:grpSpMkLst>
            <pc:docMk/>
            <pc:sldMk cId="1424482340" sldId="297"/>
            <ac:grpSpMk id="38" creationId="{ED719CD1-E6D1-ABF3-580F-EFA9725BB68C}"/>
          </ac:grpSpMkLst>
        </pc:grpChg>
        <pc:grpChg chg="mod">
          <ac:chgData name="Ye Xingpei" userId="2d9d6a57bd5bad6e" providerId="LiveId" clId="{02BF87F7-E33B-4089-8B56-EAAFFDC4FA3E}" dt="2023-04-22T08:21:09.723" v="6625" actId="164"/>
          <ac:grpSpMkLst>
            <pc:docMk/>
            <pc:sldMk cId="1424482340" sldId="297"/>
            <ac:grpSpMk id="40" creationId="{A7BC232E-E7F7-7043-FB19-2855C85A8897}"/>
          </ac:grpSpMkLst>
        </pc:grpChg>
        <pc:picChg chg="add mod modCrop">
          <ac:chgData name="Ye Xingpei" userId="2d9d6a57bd5bad6e" providerId="LiveId" clId="{02BF87F7-E33B-4089-8B56-EAAFFDC4FA3E}" dt="2023-04-22T08:19:56.592" v="6594" actId="1035"/>
          <ac:picMkLst>
            <pc:docMk/>
            <pc:sldMk cId="1424482340" sldId="297"/>
            <ac:picMk id="5" creationId="{1E8C73EA-965F-E710-0C1E-7F316FA5683B}"/>
          </ac:picMkLst>
        </pc:picChg>
        <pc:picChg chg="del">
          <ac:chgData name="Ye Xingpei" userId="2d9d6a57bd5bad6e" providerId="LiveId" clId="{02BF87F7-E33B-4089-8B56-EAAFFDC4FA3E}" dt="2023-04-22T08:10:28.721" v="6516" actId="478"/>
          <ac:picMkLst>
            <pc:docMk/>
            <pc:sldMk cId="1424482340" sldId="297"/>
            <ac:picMk id="9" creationId="{54DF3FDB-7A48-F3AF-ABED-2A7434A39240}"/>
          </ac:picMkLst>
        </pc:picChg>
        <pc:picChg chg="mod">
          <ac:chgData name="Ye Xingpei" userId="2d9d6a57bd5bad6e" providerId="LiveId" clId="{02BF87F7-E33B-4089-8B56-EAAFFDC4FA3E}" dt="2023-04-22T08:11:49.812" v="6548" actId="1076"/>
          <ac:picMkLst>
            <pc:docMk/>
            <pc:sldMk cId="1424482340" sldId="297"/>
            <ac:picMk id="10" creationId="{9A280F1B-82C3-F619-E275-C171ADD42FDF}"/>
          </ac:picMkLst>
        </pc:picChg>
        <pc:picChg chg="del">
          <ac:chgData name="Ye Xingpei" userId="2d9d6a57bd5bad6e" providerId="LiveId" clId="{02BF87F7-E33B-4089-8B56-EAAFFDC4FA3E}" dt="2023-04-22T08:10:26.780" v="6514" actId="478"/>
          <ac:picMkLst>
            <pc:docMk/>
            <pc:sldMk cId="1424482340" sldId="297"/>
            <ac:picMk id="11" creationId="{9AABDA79-64E5-6C8B-BF20-AE72E837FD0F}"/>
          </ac:picMkLst>
        </pc:picChg>
        <pc:picChg chg="del">
          <ac:chgData name="Ye Xingpei" userId="2d9d6a57bd5bad6e" providerId="LiveId" clId="{02BF87F7-E33B-4089-8B56-EAAFFDC4FA3E}" dt="2023-04-22T08:10:27.798" v="6515" actId="478"/>
          <ac:picMkLst>
            <pc:docMk/>
            <pc:sldMk cId="1424482340" sldId="297"/>
            <ac:picMk id="12" creationId="{C2F8AD54-BCFF-93A9-3E74-624BA2CBAE64}"/>
          </ac:picMkLst>
        </pc:picChg>
        <pc:picChg chg="mod">
          <ac:chgData name="Ye Xingpei" userId="2d9d6a57bd5bad6e" providerId="LiveId" clId="{02BF87F7-E33B-4089-8B56-EAAFFDC4FA3E}" dt="2023-04-22T08:11:59.292" v="6551" actId="1076"/>
          <ac:picMkLst>
            <pc:docMk/>
            <pc:sldMk cId="1424482340" sldId="297"/>
            <ac:picMk id="13" creationId="{683A12B7-5F00-25DB-FE35-C27DAD82DC54}"/>
          </ac:picMkLst>
        </pc:picChg>
        <pc:picChg chg="del mod">
          <ac:chgData name="Ye Xingpei" userId="2d9d6a57bd5bad6e" providerId="LiveId" clId="{02BF87F7-E33B-4089-8B56-EAAFFDC4FA3E}" dt="2023-04-22T08:18:12.975" v="6555" actId="478"/>
          <ac:picMkLst>
            <pc:docMk/>
            <pc:sldMk cId="1424482340" sldId="297"/>
            <ac:picMk id="17" creationId="{FD8E5B3C-09D5-4F53-B068-90F459FACD7B}"/>
          </ac:picMkLst>
        </pc:picChg>
        <pc:picChg chg="add del mod">
          <ac:chgData name="Ye Xingpei" userId="2d9d6a57bd5bad6e" providerId="LiveId" clId="{02BF87F7-E33B-4089-8B56-EAAFFDC4FA3E}" dt="2023-04-22T08:10:48.367" v="6523" actId="478"/>
          <ac:picMkLst>
            <pc:docMk/>
            <pc:sldMk cId="1424482340" sldId="297"/>
            <ac:picMk id="18" creationId="{5FB539CC-C35A-6CAA-3A32-00BC8D5B4931}"/>
          </ac:picMkLst>
        </pc:picChg>
        <pc:picChg chg="add del mod">
          <ac:chgData name="Ye Xingpei" userId="2d9d6a57bd5bad6e" providerId="LiveId" clId="{02BF87F7-E33B-4089-8B56-EAAFFDC4FA3E}" dt="2023-04-22T08:10:49.306" v="6524" actId="478"/>
          <ac:picMkLst>
            <pc:docMk/>
            <pc:sldMk cId="1424482340" sldId="297"/>
            <ac:picMk id="19" creationId="{F8F077F6-9AE6-7A2C-27F5-84E9A31E1DFA}"/>
          </ac:picMkLst>
        </pc:picChg>
        <pc:picChg chg="del mod">
          <ac:chgData name="Ye Xingpei" userId="2d9d6a57bd5bad6e" providerId="LiveId" clId="{02BF87F7-E33B-4089-8B56-EAAFFDC4FA3E}" dt="2023-04-22T08:18:10.392" v="6554" actId="478"/>
          <ac:picMkLst>
            <pc:docMk/>
            <pc:sldMk cId="1424482340" sldId="297"/>
            <ac:picMk id="22" creationId="{1B44940F-F178-4587-5F36-41C0636FB145}"/>
          </ac:picMkLst>
        </pc:picChg>
        <pc:picChg chg="del">
          <ac:chgData name="Ye Xingpei" userId="2d9d6a57bd5bad6e" providerId="LiveId" clId="{02BF87F7-E33B-4089-8B56-EAAFFDC4FA3E}" dt="2023-04-22T08:11:06.304" v="6526" actId="478"/>
          <ac:picMkLst>
            <pc:docMk/>
            <pc:sldMk cId="1424482340" sldId="297"/>
            <ac:picMk id="27" creationId="{253F94CB-5E83-0B54-57F0-19ABD34B3B86}"/>
          </ac:picMkLst>
        </pc:picChg>
        <pc:picChg chg="del">
          <ac:chgData name="Ye Xingpei" userId="2d9d6a57bd5bad6e" providerId="LiveId" clId="{02BF87F7-E33B-4089-8B56-EAAFFDC4FA3E}" dt="2023-04-22T08:11:07.230" v="6527" actId="478"/>
          <ac:picMkLst>
            <pc:docMk/>
            <pc:sldMk cId="1424482340" sldId="297"/>
            <ac:picMk id="28" creationId="{6EFA390D-7892-81EE-C94C-30C068B898C5}"/>
          </ac:picMkLst>
        </pc:picChg>
        <pc:picChg chg="mod">
          <ac:chgData name="Ye Xingpei" userId="2d9d6a57bd5bad6e" providerId="LiveId" clId="{02BF87F7-E33B-4089-8B56-EAAFFDC4FA3E}" dt="2023-04-22T08:20:36.768" v="6605" actId="14100"/>
          <ac:picMkLst>
            <pc:docMk/>
            <pc:sldMk cId="1424482340" sldId="297"/>
            <ac:picMk id="31" creationId="{8F1B7AC4-B4D4-2A3A-2CF7-C4E52BCE0FE6}"/>
          </ac:picMkLst>
        </pc:picChg>
        <pc:picChg chg="del">
          <ac:chgData name="Ye Xingpei" userId="2d9d6a57bd5bad6e" providerId="LiveId" clId="{02BF87F7-E33B-4089-8B56-EAAFFDC4FA3E}" dt="2023-04-22T08:11:08.639" v="6528" actId="478"/>
          <ac:picMkLst>
            <pc:docMk/>
            <pc:sldMk cId="1424482340" sldId="297"/>
            <ac:picMk id="33" creationId="{6F6B8688-C1B2-AE88-ED68-143A3D3394FA}"/>
          </ac:picMkLst>
        </pc:picChg>
      </pc:sldChg>
      <pc:sldChg chg="addSp delSp modSp mod ord modAnim modNotesTx">
        <pc:chgData name="Ye Xingpei" userId="2d9d6a57bd5bad6e" providerId="LiveId" clId="{02BF87F7-E33B-4089-8B56-EAAFFDC4FA3E}" dt="2023-04-22T13:50:09.160" v="9872" actId="20577"/>
        <pc:sldMkLst>
          <pc:docMk/>
          <pc:sldMk cId="3231461688" sldId="298"/>
        </pc:sldMkLst>
        <pc:spChg chg="mod">
          <ac:chgData name="Ye Xingpei" userId="2d9d6a57bd5bad6e" providerId="LiveId" clId="{02BF87F7-E33B-4089-8B56-EAAFFDC4FA3E}" dt="2023-04-22T13:32:53.557" v="9571" actId="1076"/>
          <ac:spMkLst>
            <pc:docMk/>
            <pc:sldMk cId="3231461688" sldId="298"/>
            <ac:spMk id="2" creationId="{75BA1E18-288F-323D-D18A-B6805AEC3E90}"/>
          </ac:spMkLst>
        </pc:spChg>
        <pc:spChg chg="mod">
          <ac:chgData name="Ye Xingpei" userId="2d9d6a57bd5bad6e" providerId="LiveId" clId="{02BF87F7-E33B-4089-8B56-EAAFFDC4FA3E}" dt="2023-04-22T13:28:23.431" v="9469" actId="1076"/>
          <ac:spMkLst>
            <pc:docMk/>
            <pc:sldMk cId="3231461688" sldId="298"/>
            <ac:spMk id="10" creationId="{0C47BF51-3521-6128-96B2-C48EC8E2B7E6}"/>
          </ac:spMkLst>
        </pc:spChg>
        <pc:spChg chg="mod">
          <ac:chgData name="Ye Xingpei" userId="2d9d6a57bd5bad6e" providerId="LiveId" clId="{02BF87F7-E33B-4089-8B56-EAAFFDC4FA3E}" dt="2023-04-22T13:28:16.032" v="9468" actId="1076"/>
          <ac:spMkLst>
            <pc:docMk/>
            <pc:sldMk cId="3231461688" sldId="298"/>
            <ac:spMk id="12" creationId="{8B900CE3-9383-E1F5-7003-7A74D5E6C360}"/>
          </ac:spMkLst>
        </pc:spChg>
        <pc:spChg chg="mod">
          <ac:chgData name="Ye Xingpei" userId="2d9d6a57bd5bad6e" providerId="LiveId" clId="{02BF87F7-E33B-4089-8B56-EAAFFDC4FA3E}" dt="2023-04-22T13:28:16.032" v="9468" actId="1076"/>
          <ac:spMkLst>
            <pc:docMk/>
            <pc:sldMk cId="3231461688" sldId="298"/>
            <ac:spMk id="14" creationId="{0B4CC08C-5A98-8CE7-5FD1-94622598887B}"/>
          </ac:spMkLst>
        </pc:spChg>
        <pc:spChg chg="mod">
          <ac:chgData name="Ye Xingpei" userId="2d9d6a57bd5bad6e" providerId="LiveId" clId="{02BF87F7-E33B-4089-8B56-EAAFFDC4FA3E}" dt="2023-04-22T13:27:35.349" v="9459" actId="1076"/>
          <ac:spMkLst>
            <pc:docMk/>
            <pc:sldMk cId="3231461688" sldId="298"/>
            <ac:spMk id="36" creationId="{09CD5DB5-7EDD-749E-470A-DD03CA988340}"/>
          </ac:spMkLst>
        </pc:spChg>
        <pc:spChg chg="mod">
          <ac:chgData name="Ye Xingpei" userId="2d9d6a57bd5bad6e" providerId="LiveId" clId="{02BF87F7-E33B-4089-8B56-EAAFFDC4FA3E}" dt="2023-04-22T13:29:54.394" v="9560" actId="1076"/>
          <ac:spMkLst>
            <pc:docMk/>
            <pc:sldMk cId="3231461688" sldId="298"/>
            <ac:spMk id="54" creationId="{CBC72F3B-3334-7E8D-1173-458A555FC0D7}"/>
          </ac:spMkLst>
        </pc:spChg>
        <pc:spChg chg="mod">
          <ac:chgData name="Ye Xingpei" userId="2d9d6a57bd5bad6e" providerId="LiveId" clId="{02BF87F7-E33B-4089-8B56-EAAFFDC4FA3E}" dt="2023-04-22T13:29:56.135" v="9561" actId="1076"/>
          <ac:spMkLst>
            <pc:docMk/>
            <pc:sldMk cId="3231461688" sldId="298"/>
            <ac:spMk id="55" creationId="{11E15FC0-C76F-64FE-FB20-C7E42F28B602}"/>
          </ac:spMkLst>
        </pc:spChg>
        <pc:spChg chg="mod">
          <ac:chgData name="Ye Xingpei" userId="2d9d6a57bd5bad6e" providerId="LiveId" clId="{02BF87F7-E33B-4089-8B56-EAAFFDC4FA3E}" dt="2023-04-22T13:27:59.098" v="9465" actId="1076"/>
          <ac:spMkLst>
            <pc:docMk/>
            <pc:sldMk cId="3231461688" sldId="298"/>
            <ac:spMk id="56" creationId="{CCC0F894-A95A-B625-E63B-2E015FEC03B1}"/>
          </ac:spMkLst>
        </pc:spChg>
        <pc:spChg chg="mod">
          <ac:chgData name="Ye Xingpei" userId="2d9d6a57bd5bad6e" providerId="LiveId" clId="{02BF87F7-E33B-4089-8B56-EAAFFDC4FA3E}" dt="2023-04-22T13:27:53.626" v="9464" actId="1076"/>
          <ac:spMkLst>
            <pc:docMk/>
            <pc:sldMk cId="3231461688" sldId="298"/>
            <ac:spMk id="58" creationId="{4ECEC77C-D122-FBD6-61A0-5C9507CF73DB}"/>
          </ac:spMkLst>
        </pc:spChg>
        <pc:spChg chg="mod">
          <ac:chgData name="Ye Xingpei" userId="2d9d6a57bd5bad6e" providerId="LiveId" clId="{02BF87F7-E33B-4089-8B56-EAAFFDC4FA3E}" dt="2023-04-22T13:27:47.647" v="9463" actId="1076"/>
          <ac:spMkLst>
            <pc:docMk/>
            <pc:sldMk cId="3231461688" sldId="298"/>
            <ac:spMk id="60" creationId="{D2119013-8998-F678-671C-0CC7BAEABC4F}"/>
          </ac:spMkLst>
        </pc:spChg>
        <pc:spChg chg="mod">
          <ac:chgData name="Ye Xingpei" userId="2d9d6a57bd5bad6e" providerId="LiveId" clId="{02BF87F7-E33B-4089-8B56-EAAFFDC4FA3E}" dt="2023-04-22T13:27:31.667" v="9457"/>
          <ac:spMkLst>
            <pc:docMk/>
            <pc:sldMk cId="3231461688" sldId="298"/>
            <ac:spMk id="62" creationId="{370F8304-8AFF-F9BF-2A25-73DC2A089184}"/>
          </ac:spMkLst>
        </pc:spChg>
        <pc:spChg chg="add mod">
          <ac:chgData name="Ye Xingpei" userId="2d9d6a57bd5bad6e" providerId="LiveId" clId="{02BF87F7-E33B-4089-8B56-EAAFFDC4FA3E}" dt="2023-04-22T13:46:49.311" v="9594" actId="164"/>
          <ac:spMkLst>
            <pc:docMk/>
            <pc:sldMk cId="3231461688" sldId="298"/>
            <ac:spMk id="63" creationId="{F89FF736-FEC3-52D5-E2C6-53981D574E77}"/>
          </ac:spMkLst>
        </pc:spChg>
        <pc:spChg chg="mod">
          <ac:chgData name="Ye Xingpei" userId="2d9d6a57bd5bad6e" providerId="LiveId" clId="{02BF87F7-E33B-4089-8B56-EAAFFDC4FA3E}" dt="2023-04-22T13:49:41.736" v="9839" actId="1038"/>
          <ac:spMkLst>
            <pc:docMk/>
            <pc:sldMk cId="3231461688" sldId="298"/>
            <ac:spMk id="68" creationId="{3E7F0BDF-861B-EC8E-EF87-69CBF7571F1E}"/>
          </ac:spMkLst>
        </pc:spChg>
        <pc:spChg chg="mod">
          <ac:chgData name="Ye Xingpei" userId="2d9d6a57bd5bad6e" providerId="LiveId" clId="{02BF87F7-E33B-4089-8B56-EAAFFDC4FA3E}" dt="2023-04-22T13:49:21.867" v="9834" actId="20577"/>
          <ac:spMkLst>
            <pc:docMk/>
            <pc:sldMk cId="3231461688" sldId="298"/>
            <ac:spMk id="69" creationId="{0B70FFED-3397-2667-030F-3E06440CF6F7}"/>
          </ac:spMkLst>
        </pc:spChg>
        <pc:spChg chg="mod">
          <ac:chgData name="Ye Xingpei" userId="2d9d6a57bd5bad6e" providerId="LiveId" clId="{02BF87F7-E33B-4089-8B56-EAAFFDC4FA3E}" dt="2023-04-22T13:48:07.580" v="9691" actId="1037"/>
          <ac:spMkLst>
            <pc:docMk/>
            <pc:sldMk cId="3231461688" sldId="298"/>
            <ac:spMk id="71" creationId="{22742395-A80D-8237-3894-87FD3960D22F}"/>
          </ac:spMkLst>
        </pc:spChg>
        <pc:spChg chg="mod">
          <ac:chgData name="Ye Xingpei" userId="2d9d6a57bd5bad6e" providerId="LiveId" clId="{02BF87F7-E33B-4089-8B56-EAAFFDC4FA3E}" dt="2023-04-22T13:48:12.815" v="9701" actId="20577"/>
          <ac:spMkLst>
            <pc:docMk/>
            <pc:sldMk cId="3231461688" sldId="298"/>
            <ac:spMk id="72" creationId="{26021088-E7D6-0D93-3528-986C81792679}"/>
          </ac:spMkLst>
        </pc:spChg>
        <pc:spChg chg="mod">
          <ac:chgData name="Ye Xingpei" userId="2d9d6a57bd5bad6e" providerId="LiveId" clId="{02BF87F7-E33B-4089-8B56-EAAFFDC4FA3E}" dt="2023-04-22T13:48:18.612" v="9716" actId="20577"/>
          <ac:spMkLst>
            <pc:docMk/>
            <pc:sldMk cId="3231461688" sldId="298"/>
            <ac:spMk id="73" creationId="{6E08F5F7-DFCF-EA22-BFFE-4D8CFC2578B4}"/>
          </ac:spMkLst>
        </pc:spChg>
        <pc:spChg chg="mod">
          <ac:chgData name="Ye Xingpei" userId="2d9d6a57bd5bad6e" providerId="LiveId" clId="{02BF87F7-E33B-4089-8B56-EAAFFDC4FA3E}" dt="2023-04-22T13:48:24.924" v="9733" actId="20577"/>
          <ac:spMkLst>
            <pc:docMk/>
            <pc:sldMk cId="3231461688" sldId="298"/>
            <ac:spMk id="74" creationId="{6EB2B56D-E888-8C60-0C0F-513AC50EF75F}"/>
          </ac:spMkLst>
        </pc:spChg>
        <pc:spChg chg="mod">
          <ac:chgData name="Ye Xingpei" userId="2d9d6a57bd5bad6e" providerId="LiveId" clId="{02BF87F7-E33B-4089-8B56-EAAFFDC4FA3E}" dt="2023-04-22T13:48:31.747" v="9752" actId="20577"/>
          <ac:spMkLst>
            <pc:docMk/>
            <pc:sldMk cId="3231461688" sldId="298"/>
            <ac:spMk id="75" creationId="{94B049FA-E056-6082-A8CE-EE55230E6EB5}"/>
          </ac:spMkLst>
        </pc:spChg>
        <pc:spChg chg="mod">
          <ac:chgData name="Ye Xingpei" userId="2d9d6a57bd5bad6e" providerId="LiveId" clId="{02BF87F7-E33B-4089-8B56-EAAFFDC4FA3E}" dt="2023-04-22T13:48:52.915" v="9801" actId="1037"/>
          <ac:spMkLst>
            <pc:docMk/>
            <pc:sldMk cId="3231461688" sldId="298"/>
            <ac:spMk id="76" creationId="{136EEB71-F20F-5AA9-5E3F-D3225389B9E9}"/>
          </ac:spMkLst>
        </pc:spChg>
        <pc:grpChg chg="add mod">
          <ac:chgData name="Ye Xingpei" userId="2d9d6a57bd5bad6e" providerId="LiveId" clId="{02BF87F7-E33B-4089-8B56-EAAFFDC4FA3E}" dt="2023-04-22T13:49:56.007" v="9861" actId="1035"/>
          <ac:grpSpMkLst>
            <pc:docMk/>
            <pc:sldMk cId="3231461688" sldId="298"/>
            <ac:grpSpMk id="4" creationId="{C8E45CC7-8F4A-3199-50B4-74F229E3EA68}"/>
          </ac:grpSpMkLst>
        </pc:grpChg>
        <pc:grpChg chg="mod">
          <ac:chgData name="Ye Xingpei" userId="2d9d6a57bd5bad6e" providerId="LiveId" clId="{02BF87F7-E33B-4089-8B56-EAAFFDC4FA3E}" dt="2023-04-22T13:27:31.667" v="9457"/>
          <ac:grpSpMkLst>
            <pc:docMk/>
            <pc:sldMk cId="3231461688" sldId="298"/>
            <ac:grpSpMk id="5" creationId="{73B17FB6-2F10-F3B6-452C-B3AF013E6362}"/>
          </ac:grpSpMkLst>
        </pc:grpChg>
        <pc:grpChg chg="mod">
          <ac:chgData name="Ye Xingpei" userId="2d9d6a57bd5bad6e" providerId="LiveId" clId="{02BF87F7-E33B-4089-8B56-EAAFFDC4FA3E}" dt="2023-04-22T13:27:31.667" v="9457"/>
          <ac:grpSpMkLst>
            <pc:docMk/>
            <pc:sldMk cId="3231461688" sldId="298"/>
            <ac:grpSpMk id="7" creationId="{BE1F5DAE-C995-9104-66CA-C90F47EB7EDF}"/>
          </ac:grpSpMkLst>
        </pc:grpChg>
        <pc:grpChg chg="mod">
          <ac:chgData name="Ye Xingpei" userId="2d9d6a57bd5bad6e" providerId="LiveId" clId="{02BF87F7-E33B-4089-8B56-EAAFFDC4FA3E}" dt="2023-04-22T13:27:31.667" v="9457"/>
          <ac:grpSpMkLst>
            <pc:docMk/>
            <pc:sldMk cId="3231461688" sldId="298"/>
            <ac:grpSpMk id="8" creationId="{8DB73477-86D7-5DC5-4EF4-F5F33C826026}"/>
          </ac:grpSpMkLst>
        </pc:grpChg>
        <pc:grpChg chg="add mod">
          <ac:chgData name="Ye Xingpei" userId="2d9d6a57bd5bad6e" providerId="LiveId" clId="{02BF87F7-E33B-4089-8B56-EAAFFDC4FA3E}" dt="2023-04-22T13:49:59.042" v="9870" actId="1035"/>
          <ac:grpSpMkLst>
            <pc:docMk/>
            <pc:sldMk cId="3231461688" sldId="298"/>
            <ac:grpSpMk id="15" creationId="{6F7B14E0-0942-F66E-D739-153FB62A7FDA}"/>
          </ac:grpSpMkLst>
        </pc:grpChg>
        <pc:grpChg chg="mod">
          <ac:chgData name="Ye Xingpei" userId="2d9d6a57bd5bad6e" providerId="LiveId" clId="{02BF87F7-E33B-4089-8B56-EAAFFDC4FA3E}" dt="2023-04-22T13:27:31.667" v="9457"/>
          <ac:grpSpMkLst>
            <pc:docMk/>
            <pc:sldMk cId="3231461688" sldId="298"/>
            <ac:grpSpMk id="16" creationId="{4AF492B8-BE25-0256-B59F-29489047912D}"/>
          </ac:grpSpMkLst>
        </pc:grpChg>
        <pc:grpChg chg="mod">
          <ac:chgData name="Ye Xingpei" userId="2d9d6a57bd5bad6e" providerId="LiveId" clId="{02BF87F7-E33B-4089-8B56-EAAFFDC4FA3E}" dt="2023-04-22T13:27:31.667" v="9457"/>
          <ac:grpSpMkLst>
            <pc:docMk/>
            <pc:sldMk cId="3231461688" sldId="298"/>
            <ac:grpSpMk id="17" creationId="{88D818A4-8DCF-F66E-58B2-31B0D5BB8617}"/>
          </ac:grpSpMkLst>
        </pc:grpChg>
        <pc:grpChg chg="mod">
          <ac:chgData name="Ye Xingpei" userId="2d9d6a57bd5bad6e" providerId="LiveId" clId="{02BF87F7-E33B-4089-8B56-EAAFFDC4FA3E}" dt="2023-04-22T13:27:31.667" v="9457"/>
          <ac:grpSpMkLst>
            <pc:docMk/>
            <pc:sldMk cId="3231461688" sldId="298"/>
            <ac:grpSpMk id="18" creationId="{AFC8E1EB-089C-DC57-3EEF-7680C01E3521}"/>
          </ac:grpSpMkLst>
        </pc:grpChg>
        <pc:grpChg chg="mod">
          <ac:chgData name="Ye Xingpei" userId="2d9d6a57bd5bad6e" providerId="LiveId" clId="{02BF87F7-E33B-4089-8B56-EAAFFDC4FA3E}" dt="2023-04-22T13:27:31.667" v="9457"/>
          <ac:grpSpMkLst>
            <pc:docMk/>
            <pc:sldMk cId="3231461688" sldId="298"/>
            <ac:grpSpMk id="38" creationId="{3F9B780C-2B94-8A1E-17BF-54E13E0CFE96}"/>
          </ac:grpSpMkLst>
        </pc:grpChg>
        <pc:grpChg chg="del mod">
          <ac:chgData name="Ye Xingpei" userId="2d9d6a57bd5bad6e" providerId="LiveId" clId="{02BF87F7-E33B-4089-8B56-EAAFFDC4FA3E}" dt="2023-04-22T13:28:26.664" v="9470" actId="478"/>
          <ac:grpSpMkLst>
            <pc:docMk/>
            <pc:sldMk cId="3231461688" sldId="298"/>
            <ac:grpSpMk id="43" creationId="{99789052-36D8-17EB-1D23-A2F7CDFAEDC4}"/>
          </ac:grpSpMkLst>
        </pc:grpChg>
        <pc:grpChg chg="del">
          <ac:chgData name="Ye Xingpei" userId="2d9d6a57bd5bad6e" providerId="LiveId" clId="{02BF87F7-E33B-4089-8B56-EAAFFDC4FA3E}" dt="2023-04-22T13:27:21.495" v="9456" actId="478"/>
          <ac:grpSpMkLst>
            <pc:docMk/>
            <pc:sldMk cId="3231461688" sldId="298"/>
            <ac:grpSpMk id="51" creationId="{01962A69-4B70-C6DB-8ECC-8445C2706625}"/>
          </ac:grpSpMkLst>
        </pc:grpChg>
        <pc:grpChg chg="mod">
          <ac:chgData name="Ye Xingpei" userId="2d9d6a57bd5bad6e" providerId="LiveId" clId="{02BF87F7-E33B-4089-8B56-EAAFFDC4FA3E}" dt="2023-04-22T13:46:49.311" v="9594" actId="164"/>
          <ac:grpSpMkLst>
            <pc:docMk/>
            <pc:sldMk cId="3231461688" sldId="298"/>
            <ac:grpSpMk id="52" creationId="{29EF130E-2323-33ED-2DB6-847F8BF2BD70}"/>
          </ac:grpSpMkLst>
        </pc:grpChg>
        <pc:grpChg chg="add mod">
          <ac:chgData name="Ye Xingpei" userId="2d9d6a57bd5bad6e" providerId="LiveId" clId="{02BF87F7-E33B-4089-8B56-EAAFFDC4FA3E}" dt="2023-04-22T13:49:52.708" v="9853" actId="1035"/>
          <ac:grpSpMkLst>
            <pc:docMk/>
            <pc:sldMk cId="3231461688" sldId="298"/>
            <ac:grpSpMk id="67" creationId="{B00FC7A9-5FBD-4D4C-66DE-A61FB85DC25F}"/>
          </ac:grpSpMkLst>
        </pc:grpChg>
        <pc:grpChg chg="mod">
          <ac:chgData name="Ye Xingpei" userId="2d9d6a57bd5bad6e" providerId="LiveId" clId="{02BF87F7-E33B-4089-8B56-EAAFFDC4FA3E}" dt="2023-04-22T13:46:35.184" v="9591"/>
          <ac:grpSpMkLst>
            <pc:docMk/>
            <pc:sldMk cId="3231461688" sldId="298"/>
            <ac:grpSpMk id="70" creationId="{C50B0A47-268A-ABC7-F6AF-2B29BA155831}"/>
          </ac:grpSpMkLst>
        </pc:grpChg>
        <pc:grpChg chg="add mod">
          <ac:chgData name="Ye Xingpei" userId="2d9d6a57bd5bad6e" providerId="LiveId" clId="{02BF87F7-E33B-4089-8B56-EAAFFDC4FA3E}" dt="2023-04-22T13:47:16.794" v="9626" actId="1076"/>
          <ac:grpSpMkLst>
            <pc:docMk/>
            <pc:sldMk cId="3231461688" sldId="298"/>
            <ac:grpSpMk id="83" creationId="{1202072E-4E82-7FE7-48C0-DBF65C20AC48}"/>
          </ac:grpSpMkLst>
        </pc:grpChg>
        <pc:picChg chg="mod">
          <ac:chgData name="Ye Xingpei" userId="2d9d6a57bd5bad6e" providerId="LiveId" clId="{02BF87F7-E33B-4089-8B56-EAAFFDC4FA3E}" dt="2023-04-22T13:28:23.431" v="9469" actId="1076"/>
          <ac:picMkLst>
            <pc:docMk/>
            <pc:sldMk cId="3231461688" sldId="298"/>
            <ac:picMk id="9" creationId="{15FB783F-7E70-6FC2-3062-18C76EAE74F2}"/>
          </ac:picMkLst>
        </pc:picChg>
        <pc:picChg chg="mod">
          <ac:chgData name="Ye Xingpei" userId="2d9d6a57bd5bad6e" providerId="LiveId" clId="{02BF87F7-E33B-4089-8B56-EAAFFDC4FA3E}" dt="2023-04-22T13:28:16.032" v="9468" actId="1076"/>
          <ac:picMkLst>
            <pc:docMk/>
            <pc:sldMk cId="3231461688" sldId="298"/>
            <ac:picMk id="11" creationId="{878CC113-D62B-5920-DE54-504C2B4A4C62}"/>
          </ac:picMkLst>
        </pc:picChg>
        <pc:picChg chg="mod">
          <ac:chgData name="Ye Xingpei" userId="2d9d6a57bd5bad6e" providerId="LiveId" clId="{02BF87F7-E33B-4089-8B56-EAAFFDC4FA3E}" dt="2023-04-22T13:28:16.032" v="9468" actId="1076"/>
          <ac:picMkLst>
            <pc:docMk/>
            <pc:sldMk cId="3231461688" sldId="298"/>
            <ac:picMk id="13" creationId="{51729E28-6385-4922-C19A-153D567832A7}"/>
          </ac:picMkLst>
        </pc:picChg>
        <pc:picChg chg="mod">
          <ac:chgData name="Ye Xingpei" userId="2d9d6a57bd5bad6e" providerId="LiveId" clId="{02BF87F7-E33B-4089-8B56-EAAFFDC4FA3E}" dt="2023-04-22T13:27:59.098" v="9465" actId="1076"/>
          <ac:picMkLst>
            <pc:docMk/>
            <pc:sldMk cId="3231461688" sldId="298"/>
            <ac:picMk id="44" creationId="{DB17C602-C79D-383E-B09A-06A7CAB3CAE6}"/>
          </ac:picMkLst>
        </pc:picChg>
        <pc:picChg chg="mod">
          <ac:chgData name="Ye Xingpei" userId="2d9d6a57bd5bad6e" providerId="LiveId" clId="{02BF87F7-E33B-4089-8B56-EAAFFDC4FA3E}" dt="2023-04-22T13:27:53.626" v="9464" actId="1076"/>
          <ac:picMkLst>
            <pc:docMk/>
            <pc:sldMk cId="3231461688" sldId="298"/>
            <ac:picMk id="57" creationId="{FB5D2F14-DF90-E524-7022-0BB42CAD2855}"/>
          </ac:picMkLst>
        </pc:picChg>
        <pc:picChg chg="mod">
          <ac:chgData name="Ye Xingpei" userId="2d9d6a57bd5bad6e" providerId="LiveId" clId="{02BF87F7-E33B-4089-8B56-EAAFFDC4FA3E}" dt="2023-04-22T13:27:47.647" v="9463" actId="1076"/>
          <ac:picMkLst>
            <pc:docMk/>
            <pc:sldMk cId="3231461688" sldId="298"/>
            <ac:picMk id="59" creationId="{63EDEF71-C31B-0065-C556-1A696B3309FF}"/>
          </ac:picMkLst>
        </pc:picChg>
        <pc:picChg chg="mod">
          <ac:chgData name="Ye Xingpei" userId="2d9d6a57bd5bad6e" providerId="LiveId" clId="{02BF87F7-E33B-4089-8B56-EAAFFDC4FA3E}" dt="2023-04-22T13:27:31.667" v="9457"/>
          <ac:picMkLst>
            <pc:docMk/>
            <pc:sldMk cId="3231461688" sldId="298"/>
            <ac:picMk id="61" creationId="{C6700665-2B86-B8DC-FB4B-72B079D20B55}"/>
          </ac:picMkLst>
        </pc:picChg>
        <pc:picChg chg="add del mod">
          <ac:chgData name="Ye Xingpei" userId="2d9d6a57bd5bad6e" providerId="LiveId" clId="{02BF87F7-E33B-4089-8B56-EAAFFDC4FA3E}" dt="2023-04-22T13:46:33.551" v="9588" actId="478"/>
          <ac:picMkLst>
            <pc:docMk/>
            <pc:sldMk cId="3231461688" sldId="298"/>
            <ac:picMk id="64" creationId="{A32141A2-6435-4DEC-7DC1-372545540B02}"/>
          </ac:picMkLst>
        </pc:picChg>
        <pc:picChg chg="add del mod">
          <ac:chgData name="Ye Xingpei" userId="2d9d6a57bd5bad6e" providerId="LiveId" clId="{02BF87F7-E33B-4089-8B56-EAAFFDC4FA3E}" dt="2023-04-22T13:46:33.989" v="9589" actId="478"/>
          <ac:picMkLst>
            <pc:docMk/>
            <pc:sldMk cId="3231461688" sldId="298"/>
            <ac:picMk id="65" creationId="{49DFEFB1-8A69-C303-1640-98986991AAFF}"/>
          </ac:picMkLst>
        </pc:picChg>
        <pc:picChg chg="add del mod">
          <ac:chgData name="Ye Xingpei" userId="2d9d6a57bd5bad6e" providerId="LiveId" clId="{02BF87F7-E33B-4089-8B56-EAAFFDC4FA3E}" dt="2023-04-22T13:46:34.345" v="9590" actId="478"/>
          <ac:picMkLst>
            <pc:docMk/>
            <pc:sldMk cId="3231461688" sldId="298"/>
            <ac:picMk id="66" creationId="{3C7A00ED-71B6-C76E-D776-A76CE1F923D0}"/>
          </ac:picMkLst>
        </pc:picChg>
        <pc:picChg chg="mod">
          <ac:chgData name="Ye Xingpei" userId="2d9d6a57bd5bad6e" providerId="LiveId" clId="{02BF87F7-E33B-4089-8B56-EAAFFDC4FA3E}" dt="2023-04-22T13:46:35.184" v="9591"/>
          <ac:picMkLst>
            <pc:docMk/>
            <pc:sldMk cId="3231461688" sldId="298"/>
            <ac:picMk id="77" creationId="{E4527346-411F-A2BB-F17E-81C2763E2B01}"/>
          </ac:picMkLst>
        </pc:picChg>
        <pc:picChg chg="mod">
          <ac:chgData name="Ye Xingpei" userId="2d9d6a57bd5bad6e" providerId="LiveId" clId="{02BF87F7-E33B-4089-8B56-EAAFFDC4FA3E}" dt="2023-04-22T13:46:35.184" v="9591"/>
          <ac:picMkLst>
            <pc:docMk/>
            <pc:sldMk cId="3231461688" sldId="298"/>
            <ac:picMk id="78" creationId="{5DE2FF9E-1E51-BEA9-C4B6-E962FA26A391}"/>
          </ac:picMkLst>
        </pc:picChg>
        <pc:picChg chg="mod">
          <ac:chgData name="Ye Xingpei" userId="2d9d6a57bd5bad6e" providerId="LiveId" clId="{02BF87F7-E33B-4089-8B56-EAAFFDC4FA3E}" dt="2023-04-22T13:46:35.184" v="9591"/>
          <ac:picMkLst>
            <pc:docMk/>
            <pc:sldMk cId="3231461688" sldId="298"/>
            <ac:picMk id="79" creationId="{B325293D-2B5E-0169-7C27-8C4D3C223882}"/>
          </ac:picMkLst>
        </pc:picChg>
        <pc:picChg chg="mod">
          <ac:chgData name="Ye Xingpei" userId="2d9d6a57bd5bad6e" providerId="LiveId" clId="{02BF87F7-E33B-4089-8B56-EAAFFDC4FA3E}" dt="2023-04-22T13:46:35.184" v="9591"/>
          <ac:picMkLst>
            <pc:docMk/>
            <pc:sldMk cId="3231461688" sldId="298"/>
            <ac:picMk id="80" creationId="{6788F220-A1F5-2996-C15D-17B7656759DC}"/>
          </ac:picMkLst>
        </pc:picChg>
        <pc:picChg chg="mod">
          <ac:chgData name="Ye Xingpei" userId="2d9d6a57bd5bad6e" providerId="LiveId" clId="{02BF87F7-E33B-4089-8B56-EAAFFDC4FA3E}" dt="2023-04-22T13:46:35.184" v="9591"/>
          <ac:picMkLst>
            <pc:docMk/>
            <pc:sldMk cId="3231461688" sldId="298"/>
            <ac:picMk id="81" creationId="{3B3C2B72-D377-0548-1051-38B73FB61CC0}"/>
          </ac:picMkLst>
        </pc:picChg>
        <pc:picChg chg="mod">
          <ac:chgData name="Ye Xingpei" userId="2d9d6a57bd5bad6e" providerId="LiveId" clId="{02BF87F7-E33B-4089-8B56-EAAFFDC4FA3E}" dt="2023-04-22T13:46:35.184" v="9591"/>
          <ac:picMkLst>
            <pc:docMk/>
            <pc:sldMk cId="3231461688" sldId="298"/>
            <ac:picMk id="82" creationId="{6D6FF854-9629-8467-9B55-D3E829FD57D6}"/>
          </ac:picMkLst>
        </pc:picChg>
      </pc:sldChg>
      <pc:sldChg chg="modSp mod modNotesTx">
        <pc:chgData name="Ye Xingpei" userId="2d9d6a57bd5bad6e" providerId="LiveId" clId="{02BF87F7-E33B-4089-8B56-EAAFFDC4FA3E}" dt="2023-04-22T13:52:13.746" v="9937" actId="20577"/>
        <pc:sldMkLst>
          <pc:docMk/>
          <pc:sldMk cId="1017817622" sldId="299"/>
        </pc:sldMkLst>
        <pc:spChg chg="mod">
          <ac:chgData name="Ye Xingpei" userId="2d9d6a57bd5bad6e" providerId="LiveId" clId="{02BF87F7-E33B-4089-8B56-EAAFFDC4FA3E}" dt="2023-04-22T07:43:05.081" v="5935" actId="20577"/>
          <ac:spMkLst>
            <pc:docMk/>
            <pc:sldMk cId="1017817622" sldId="299"/>
            <ac:spMk id="2" creationId="{75BA1E18-288F-323D-D18A-B6805AEC3E90}"/>
          </ac:spMkLst>
        </pc:spChg>
        <pc:spChg chg="mod">
          <ac:chgData name="Ye Xingpei" userId="2d9d6a57bd5bad6e" providerId="LiveId" clId="{02BF87F7-E33B-4089-8B56-EAAFFDC4FA3E}" dt="2023-04-22T07:46:28.718" v="6215" actId="1076"/>
          <ac:spMkLst>
            <pc:docMk/>
            <pc:sldMk cId="1017817622" sldId="299"/>
            <ac:spMk id="19" creationId="{8D8534CC-2339-9C9B-4AEC-4D7CF0D5E0A7}"/>
          </ac:spMkLst>
        </pc:spChg>
        <pc:spChg chg="mod">
          <ac:chgData name="Ye Xingpei" userId="2d9d6a57bd5bad6e" providerId="LiveId" clId="{02BF87F7-E33B-4089-8B56-EAAFFDC4FA3E}" dt="2023-04-22T07:46:31.402" v="6216" actId="1076"/>
          <ac:spMkLst>
            <pc:docMk/>
            <pc:sldMk cId="1017817622" sldId="299"/>
            <ac:spMk id="20" creationId="{8260818A-2DE6-FBA8-317D-92D1A2B955CC}"/>
          </ac:spMkLst>
        </pc:spChg>
        <pc:spChg chg="mod">
          <ac:chgData name="Ye Xingpei" userId="2d9d6a57bd5bad6e" providerId="LiveId" clId="{02BF87F7-E33B-4089-8B56-EAAFFDC4FA3E}" dt="2023-04-22T07:46:33.913" v="6217" actId="1076"/>
          <ac:spMkLst>
            <pc:docMk/>
            <pc:sldMk cId="1017817622" sldId="299"/>
            <ac:spMk id="21" creationId="{3C42BA3C-EF34-4B44-7283-3F6484D9F234}"/>
          </ac:spMkLst>
        </pc:spChg>
        <pc:spChg chg="mod">
          <ac:chgData name="Ye Xingpei" userId="2d9d6a57bd5bad6e" providerId="LiveId" clId="{02BF87F7-E33B-4089-8B56-EAAFFDC4FA3E}" dt="2023-04-22T13:42:02.740" v="9585" actId="20577"/>
          <ac:spMkLst>
            <pc:docMk/>
            <pc:sldMk cId="1017817622" sldId="299"/>
            <ac:spMk id="22" creationId="{A127A4B9-FCC3-D558-C037-7521DB512CA5}"/>
          </ac:spMkLst>
        </pc:spChg>
        <pc:grpChg chg="mod">
          <ac:chgData name="Ye Xingpei" userId="2d9d6a57bd5bad6e" providerId="LiveId" clId="{02BF87F7-E33B-4089-8B56-EAAFFDC4FA3E}" dt="2023-04-22T07:55:34.718" v="6394" actId="1076"/>
          <ac:grpSpMkLst>
            <pc:docMk/>
            <pc:sldMk cId="1017817622" sldId="299"/>
            <ac:grpSpMk id="4" creationId="{08E1F0EC-DA73-2F0A-6AAB-401BD8114723}"/>
          </ac:grpSpMkLst>
        </pc:grpChg>
      </pc:sldChg>
      <pc:sldChg chg="del">
        <pc:chgData name="Ye Xingpei" userId="2d9d6a57bd5bad6e" providerId="LiveId" clId="{02BF87F7-E33B-4089-8B56-EAAFFDC4FA3E}" dt="2023-04-22T08:02:41.185" v="6397" actId="47"/>
        <pc:sldMkLst>
          <pc:docMk/>
          <pc:sldMk cId="607211522" sldId="300"/>
        </pc:sldMkLst>
      </pc:sldChg>
      <pc:sldChg chg="del">
        <pc:chgData name="Ye Xingpei" userId="2d9d6a57bd5bad6e" providerId="LiveId" clId="{02BF87F7-E33B-4089-8B56-EAAFFDC4FA3E}" dt="2023-04-22T08:02:38.760" v="6396" actId="47"/>
        <pc:sldMkLst>
          <pc:docMk/>
          <pc:sldMk cId="787682966" sldId="301"/>
        </pc:sldMkLst>
      </pc:sldChg>
      <pc:sldChg chg="del">
        <pc:chgData name="Ye Xingpei" userId="2d9d6a57bd5bad6e" providerId="LiveId" clId="{02BF87F7-E33B-4089-8B56-EAAFFDC4FA3E}" dt="2023-04-22T08:02:42.583" v="6398" actId="47"/>
        <pc:sldMkLst>
          <pc:docMk/>
          <pc:sldMk cId="698813632" sldId="302"/>
        </pc:sldMkLst>
      </pc:sldChg>
      <pc:sldChg chg="del">
        <pc:chgData name="Ye Xingpei" userId="2d9d6a57bd5bad6e" providerId="LiveId" clId="{02BF87F7-E33B-4089-8B56-EAAFFDC4FA3E}" dt="2023-04-22T08:02:48.599" v="6402" actId="47"/>
        <pc:sldMkLst>
          <pc:docMk/>
          <pc:sldMk cId="1490312764" sldId="303"/>
        </pc:sldMkLst>
      </pc:sldChg>
      <pc:sldChg chg="del">
        <pc:chgData name="Ye Xingpei" userId="2d9d6a57bd5bad6e" providerId="LiveId" clId="{02BF87F7-E33B-4089-8B56-EAAFFDC4FA3E}" dt="2023-04-20T03:26:49.528" v="4266" actId="47"/>
        <pc:sldMkLst>
          <pc:docMk/>
          <pc:sldMk cId="2433238126" sldId="304"/>
        </pc:sldMkLst>
      </pc:sldChg>
      <pc:sldChg chg="addSp modSp mod ord modNotesTx">
        <pc:chgData name="Ye Xingpei" userId="2d9d6a57bd5bad6e" providerId="LiveId" clId="{02BF87F7-E33B-4089-8B56-EAAFFDC4FA3E}" dt="2023-04-23T01:33:08.227" v="10010"/>
        <pc:sldMkLst>
          <pc:docMk/>
          <pc:sldMk cId="2543514807" sldId="305"/>
        </pc:sldMkLst>
        <pc:spChg chg="add mod">
          <ac:chgData name="Ye Xingpei" userId="2d9d6a57bd5bad6e" providerId="LiveId" clId="{02BF87F7-E33B-4089-8B56-EAAFFDC4FA3E}" dt="2023-04-23T01:33:08.227" v="10010"/>
          <ac:spMkLst>
            <pc:docMk/>
            <pc:sldMk cId="2543514807" sldId="305"/>
            <ac:spMk id="2" creationId="{C99E5658-76D4-8BB9-D5EB-E1CCDBE31041}"/>
          </ac:spMkLst>
        </pc:spChg>
        <pc:spChg chg="mod">
          <ac:chgData name="Ye Xingpei" userId="2d9d6a57bd5bad6e" providerId="LiveId" clId="{02BF87F7-E33B-4089-8B56-EAAFFDC4FA3E}" dt="2023-04-22T11:58:56.852" v="9453" actId="1076"/>
          <ac:spMkLst>
            <pc:docMk/>
            <pc:sldMk cId="2543514807" sldId="305"/>
            <ac:spMk id="8" creationId="{95DBBD6C-DBF7-DC63-4A8C-8427809C9B8F}"/>
          </ac:spMkLst>
        </pc:spChg>
        <pc:spChg chg="mod">
          <ac:chgData name="Ye Xingpei" userId="2d9d6a57bd5bad6e" providerId="LiveId" clId="{02BF87F7-E33B-4089-8B56-EAAFFDC4FA3E}" dt="2023-04-22T13:51:27.226" v="9908" actId="313"/>
          <ac:spMkLst>
            <pc:docMk/>
            <pc:sldMk cId="2543514807" sldId="305"/>
            <ac:spMk id="11" creationId="{D84D87FE-B848-D5AC-5BA6-F9EBE7884F39}"/>
          </ac:spMkLst>
        </pc:spChg>
        <pc:picChg chg="add mod">
          <ac:chgData name="Ye Xingpei" userId="2d9d6a57bd5bad6e" providerId="LiveId" clId="{02BF87F7-E33B-4089-8B56-EAAFFDC4FA3E}" dt="2023-04-23T01:33:08.227" v="10010"/>
          <ac:picMkLst>
            <pc:docMk/>
            <pc:sldMk cId="2543514807" sldId="305"/>
            <ac:picMk id="4" creationId="{1EA20405-3FEA-B119-5915-06675C78373A}"/>
          </ac:picMkLst>
        </pc:picChg>
        <pc:picChg chg="mod">
          <ac:chgData name="Ye Xingpei" userId="2d9d6a57bd5bad6e" providerId="LiveId" clId="{02BF87F7-E33B-4089-8B56-EAAFFDC4FA3E}" dt="2023-04-22T11:59:00.493" v="9454" actId="1076"/>
          <ac:picMkLst>
            <pc:docMk/>
            <pc:sldMk cId="2543514807" sldId="305"/>
            <ac:picMk id="1026" creationId="{6ADB9C04-86FB-B120-9C64-88102C364A8E}"/>
          </ac:picMkLst>
        </pc:picChg>
      </pc:sldChg>
      <pc:sldChg chg="addSp delSp modSp add mod modNotesTx">
        <pc:chgData name="Ye Xingpei" userId="2d9d6a57bd5bad6e" providerId="LiveId" clId="{02BF87F7-E33B-4089-8B56-EAAFFDC4FA3E}" dt="2023-04-22T04:21:55.577" v="4307" actId="20577"/>
        <pc:sldMkLst>
          <pc:docMk/>
          <pc:sldMk cId="3553777692" sldId="306"/>
        </pc:sldMkLst>
        <pc:spChg chg="mod">
          <ac:chgData name="Ye Xingpei" userId="2d9d6a57bd5bad6e" providerId="LiveId" clId="{02BF87F7-E33B-4089-8B56-EAAFFDC4FA3E}" dt="2023-04-20T02:52:22.459" v="3432" actId="20577"/>
          <ac:spMkLst>
            <pc:docMk/>
            <pc:sldMk cId="3553777692" sldId="306"/>
            <ac:spMk id="2" creationId="{D98D3425-A1D1-B777-4BE4-B5EE9454BF18}"/>
          </ac:spMkLst>
        </pc:spChg>
        <pc:spChg chg="mod">
          <ac:chgData name="Ye Xingpei" userId="2d9d6a57bd5bad6e" providerId="LiveId" clId="{02BF87F7-E33B-4089-8B56-EAAFFDC4FA3E}" dt="2023-04-16T08:35:07.439" v="1325" actId="1076"/>
          <ac:spMkLst>
            <pc:docMk/>
            <pc:sldMk cId="3553777692" sldId="306"/>
            <ac:spMk id="6" creationId="{92CC8E3B-477B-87C7-2EBF-099618003708}"/>
          </ac:spMkLst>
        </pc:spChg>
        <pc:spChg chg="add del mod">
          <ac:chgData name="Ye Xingpei" userId="2d9d6a57bd5bad6e" providerId="LiveId" clId="{02BF87F7-E33B-4089-8B56-EAAFFDC4FA3E}" dt="2023-04-20T01:43:57.444" v="2544" actId="478"/>
          <ac:spMkLst>
            <pc:docMk/>
            <pc:sldMk cId="3553777692" sldId="306"/>
            <ac:spMk id="9" creationId="{3988DA92-55C3-C4B6-BABD-D0E9426F4462}"/>
          </ac:spMkLst>
        </pc:spChg>
        <pc:spChg chg="add del mod">
          <ac:chgData name="Ye Xingpei" userId="2d9d6a57bd5bad6e" providerId="LiveId" clId="{02BF87F7-E33B-4089-8B56-EAAFFDC4FA3E}" dt="2023-04-16T02:28:12.647" v="310"/>
          <ac:spMkLst>
            <pc:docMk/>
            <pc:sldMk cId="3553777692" sldId="306"/>
            <ac:spMk id="10" creationId="{96EC8BEF-FA5B-6726-5AB3-6547BAF85710}"/>
          </ac:spMkLst>
        </pc:spChg>
        <pc:spChg chg="add del mod">
          <ac:chgData name="Ye Xingpei" userId="2d9d6a57bd5bad6e" providerId="LiveId" clId="{02BF87F7-E33B-4089-8B56-EAAFFDC4FA3E}" dt="2023-04-16T02:36:25.017" v="556" actId="478"/>
          <ac:spMkLst>
            <pc:docMk/>
            <pc:sldMk cId="3553777692" sldId="306"/>
            <ac:spMk id="11" creationId="{7E203023-C197-F55A-066E-FAAC27EAD8A3}"/>
          </ac:spMkLst>
        </pc:spChg>
        <pc:spChg chg="add del mod">
          <ac:chgData name="Ye Xingpei" userId="2d9d6a57bd5bad6e" providerId="LiveId" clId="{02BF87F7-E33B-4089-8B56-EAAFFDC4FA3E}" dt="2023-04-20T01:43:57.444" v="2544" actId="478"/>
          <ac:spMkLst>
            <pc:docMk/>
            <pc:sldMk cId="3553777692" sldId="306"/>
            <ac:spMk id="12" creationId="{136D4E31-71BF-57B8-D96D-C40E451A742F}"/>
          </ac:spMkLst>
        </pc:spChg>
        <pc:spChg chg="add del mod">
          <ac:chgData name="Ye Xingpei" userId="2d9d6a57bd5bad6e" providerId="LiveId" clId="{02BF87F7-E33B-4089-8B56-EAAFFDC4FA3E}" dt="2023-04-16T02:38:01.442" v="599" actId="767"/>
          <ac:spMkLst>
            <pc:docMk/>
            <pc:sldMk cId="3553777692" sldId="306"/>
            <ac:spMk id="13" creationId="{19BD62C6-ED23-FF2A-AC4F-3CBC4C4D33F7}"/>
          </ac:spMkLst>
        </pc:spChg>
        <pc:spChg chg="add del mod">
          <ac:chgData name="Ye Xingpei" userId="2d9d6a57bd5bad6e" providerId="LiveId" clId="{02BF87F7-E33B-4089-8B56-EAAFFDC4FA3E}" dt="2023-04-16T02:39:00.945" v="700"/>
          <ac:spMkLst>
            <pc:docMk/>
            <pc:sldMk cId="3553777692" sldId="306"/>
            <ac:spMk id="14" creationId="{00D6438F-9307-2D72-5834-F3D540AB5A20}"/>
          </ac:spMkLst>
        </pc:spChg>
        <pc:spChg chg="add mod">
          <ac:chgData name="Ye Xingpei" userId="2d9d6a57bd5bad6e" providerId="LiveId" clId="{02BF87F7-E33B-4089-8B56-EAAFFDC4FA3E}" dt="2023-04-20T01:52:13.502" v="2578" actId="164"/>
          <ac:spMkLst>
            <pc:docMk/>
            <pc:sldMk cId="3553777692" sldId="306"/>
            <ac:spMk id="15" creationId="{015E7DF3-A688-2E8C-1458-00317D0523E9}"/>
          </ac:spMkLst>
        </pc:spChg>
        <pc:spChg chg="add del mod">
          <ac:chgData name="Ye Xingpei" userId="2d9d6a57bd5bad6e" providerId="LiveId" clId="{02BF87F7-E33B-4089-8B56-EAAFFDC4FA3E}" dt="2023-04-20T01:43:57.444" v="2544" actId="478"/>
          <ac:spMkLst>
            <pc:docMk/>
            <pc:sldMk cId="3553777692" sldId="306"/>
            <ac:spMk id="17" creationId="{02D41A84-095D-7474-F05A-5BB93CE7BFDD}"/>
          </ac:spMkLst>
        </pc:spChg>
        <pc:spChg chg="add mod">
          <ac:chgData name="Ye Xingpei" userId="2d9d6a57bd5bad6e" providerId="LiveId" clId="{02BF87F7-E33B-4089-8B56-EAAFFDC4FA3E}" dt="2023-04-20T02:04:42.130" v="2833" actId="1076"/>
          <ac:spMkLst>
            <pc:docMk/>
            <pc:sldMk cId="3553777692" sldId="306"/>
            <ac:spMk id="18" creationId="{07AE6034-A8C0-9E88-EA41-4B7FF205C0ED}"/>
          </ac:spMkLst>
        </pc:spChg>
        <pc:spChg chg="add del mod">
          <ac:chgData name="Ye Xingpei" userId="2d9d6a57bd5bad6e" providerId="LiveId" clId="{02BF87F7-E33B-4089-8B56-EAAFFDC4FA3E}" dt="2023-04-16T02:41:33.818" v="783"/>
          <ac:spMkLst>
            <pc:docMk/>
            <pc:sldMk cId="3553777692" sldId="306"/>
            <ac:spMk id="19" creationId="{0F387AAB-1478-F04E-A175-E1B2D7A51C0D}"/>
          </ac:spMkLst>
        </pc:spChg>
        <pc:spChg chg="add mod">
          <ac:chgData name="Ye Xingpei" userId="2d9d6a57bd5bad6e" providerId="LiveId" clId="{02BF87F7-E33B-4089-8B56-EAAFFDC4FA3E}" dt="2023-04-20T02:04:44.301" v="2834" actId="1076"/>
          <ac:spMkLst>
            <pc:docMk/>
            <pc:sldMk cId="3553777692" sldId="306"/>
            <ac:spMk id="19" creationId="{F2FA9FB5-7C33-3A75-C610-816B8362F893}"/>
          </ac:spMkLst>
        </pc:spChg>
        <pc:spChg chg="add del mod">
          <ac:chgData name="Ye Xingpei" userId="2d9d6a57bd5bad6e" providerId="LiveId" clId="{02BF87F7-E33B-4089-8B56-EAAFFDC4FA3E}" dt="2023-04-20T01:43:57.444" v="2544" actId="478"/>
          <ac:spMkLst>
            <pc:docMk/>
            <pc:sldMk cId="3553777692" sldId="306"/>
            <ac:spMk id="20" creationId="{50568174-EFA5-94BC-0184-09211F4CE2F6}"/>
          </ac:spMkLst>
        </pc:spChg>
        <pc:spChg chg="add del mod">
          <ac:chgData name="Ye Xingpei" userId="2d9d6a57bd5bad6e" providerId="LiveId" clId="{02BF87F7-E33B-4089-8B56-EAAFFDC4FA3E}" dt="2023-04-20T01:43:58.430" v="2545" actId="478"/>
          <ac:spMkLst>
            <pc:docMk/>
            <pc:sldMk cId="3553777692" sldId="306"/>
            <ac:spMk id="27" creationId="{053A0511-637F-0CC7-5EE6-2EEAC7C3AEC0}"/>
          </ac:spMkLst>
        </pc:spChg>
        <pc:spChg chg="add del mod ord">
          <ac:chgData name="Ye Xingpei" userId="2d9d6a57bd5bad6e" providerId="LiveId" clId="{02BF87F7-E33B-4089-8B56-EAAFFDC4FA3E}" dt="2023-04-16T08:47:22.338" v="1642" actId="478"/>
          <ac:spMkLst>
            <pc:docMk/>
            <pc:sldMk cId="3553777692" sldId="306"/>
            <ac:spMk id="28" creationId="{5BA1342F-D3F7-CF0D-E3F8-F46530B0A0DA}"/>
          </ac:spMkLst>
        </pc:spChg>
        <pc:spChg chg="add mod">
          <ac:chgData name="Ye Xingpei" userId="2d9d6a57bd5bad6e" providerId="LiveId" clId="{02BF87F7-E33B-4089-8B56-EAAFFDC4FA3E}" dt="2023-04-20T02:02:57.420" v="2819" actId="113"/>
          <ac:spMkLst>
            <pc:docMk/>
            <pc:sldMk cId="3553777692" sldId="306"/>
            <ac:spMk id="30" creationId="{1942E307-9AA3-B01C-F1CF-764301231185}"/>
          </ac:spMkLst>
        </pc:spChg>
        <pc:spChg chg="add mod">
          <ac:chgData name="Ye Xingpei" userId="2d9d6a57bd5bad6e" providerId="LiveId" clId="{02BF87F7-E33B-4089-8B56-EAAFFDC4FA3E}" dt="2023-04-20T02:02:58.606" v="2820" actId="113"/>
          <ac:spMkLst>
            <pc:docMk/>
            <pc:sldMk cId="3553777692" sldId="306"/>
            <ac:spMk id="32" creationId="{942F870B-98E3-EBEA-D5C1-46FAEB8E22D2}"/>
          </ac:spMkLst>
        </pc:spChg>
        <pc:spChg chg="add mod">
          <ac:chgData name="Ye Xingpei" userId="2d9d6a57bd5bad6e" providerId="LiveId" clId="{02BF87F7-E33B-4089-8B56-EAAFFDC4FA3E}" dt="2023-04-20T02:12:21.662" v="3105" actId="113"/>
          <ac:spMkLst>
            <pc:docMk/>
            <pc:sldMk cId="3553777692" sldId="306"/>
            <ac:spMk id="35" creationId="{601F2CAC-F400-86ED-AA72-8D240C5C619D}"/>
          </ac:spMkLst>
        </pc:spChg>
        <pc:spChg chg="add mod topLvl">
          <ac:chgData name="Ye Xingpei" userId="2d9d6a57bd5bad6e" providerId="LiveId" clId="{02BF87F7-E33B-4089-8B56-EAAFFDC4FA3E}" dt="2023-04-20T02:12:23.161" v="3106" actId="113"/>
          <ac:spMkLst>
            <pc:docMk/>
            <pc:sldMk cId="3553777692" sldId="306"/>
            <ac:spMk id="37" creationId="{419F2304-A5C6-10BC-88EE-17F6EB1B79D9}"/>
          </ac:spMkLst>
        </pc:spChg>
        <pc:spChg chg="add mod">
          <ac:chgData name="Ye Xingpei" userId="2d9d6a57bd5bad6e" providerId="LiveId" clId="{02BF87F7-E33B-4089-8B56-EAAFFDC4FA3E}" dt="2023-04-20T02:12:23.987" v="3107" actId="113"/>
          <ac:spMkLst>
            <pc:docMk/>
            <pc:sldMk cId="3553777692" sldId="306"/>
            <ac:spMk id="42" creationId="{6D36E3D8-1ACA-0136-605A-4B38133DE3B0}"/>
          </ac:spMkLst>
        </pc:spChg>
        <pc:spChg chg="add del mod">
          <ac:chgData name="Ye Xingpei" userId="2d9d6a57bd5bad6e" providerId="LiveId" clId="{02BF87F7-E33B-4089-8B56-EAAFFDC4FA3E}" dt="2023-04-20T02:05:27.128" v="2865" actId="478"/>
          <ac:spMkLst>
            <pc:docMk/>
            <pc:sldMk cId="3553777692" sldId="306"/>
            <ac:spMk id="44" creationId="{41A5A1CF-E8B3-313C-077A-81F8FFD024B2}"/>
          </ac:spMkLst>
        </pc:spChg>
        <pc:spChg chg="add del mod">
          <ac:chgData name="Ye Xingpei" userId="2d9d6a57bd5bad6e" providerId="LiveId" clId="{02BF87F7-E33B-4089-8B56-EAAFFDC4FA3E}" dt="2023-04-20T02:06:38.166" v="2893" actId="478"/>
          <ac:spMkLst>
            <pc:docMk/>
            <pc:sldMk cId="3553777692" sldId="306"/>
            <ac:spMk id="45" creationId="{6A03F8C3-D9FD-6889-85D9-13847DD10EC7}"/>
          </ac:spMkLst>
        </pc:spChg>
        <pc:spChg chg="add mod">
          <ac:chgData name="Ye Xingpei" userId="2d9d6a57bd5bad6e" providerId="LiveId" clId="{02BF87F7-E33B-4089-8B56-EAAFFDC4FA3E}" dt="2023-04-20T02:12:25.412" v="3108" actId="113"/>
          <ac:spMkLst>
            <pc:docMk/>
            <pc:sldMk cId="3553777692" sldId="306"/>
            <ac:spMk id="46" creationId="{4B19A8F9-8C41-1E0E-A43B-CE43E15824D4}"/>
          </ac:spMkLst>
        </pc:spChg>
        <pc:spChg chg="add mod">
          <ac:chgData name="Ye Xingpei" userId="2d9d6a57bd5bad6e" providerId="LiveId" clId="{02BF87F7-E33B-4089-8B56-EAAFFDC4FA3E}" dt="2023-04-20T02:12:26.123" v="3109" actId="113"/>
          <ac:spMkLst>
            <pc:docMk/>
            <pc:sldMk cId="3553777692" sldId="306"/>
            <ac:spMk id="47" creationId="{B5CD6E91-C5BA-2B6A-DC5B-E6210152244E}"/>
          </ac:spMkLst>
        </pc:spChg>
        <pc:spChg chg="add mod">
          <ac:chgData name="Ye Xingpei" userId="2d9d6a57bd5bad6e" providerId="LiveId" clId="{02BF87F7-E33B-4089-8B56-EAAFFDC4FA3E}" dt="2023-04-20T02:12:26.951" v="3110" actId="113"/>
          <ac:spMkLst>
            <pc:docMk/>
            <pc:sldMk cId="3553777692" sldId="306"/>
            <ac:spMk id="48" creationId="{09AC9E34-DBD4-3E7B-5941-8A19DA6382C6}"/>
          </ac:spMkLst>
        </pc:spChg>
        <pc:spChg chg="add mod">
          <ac:chgData name="Ye Xingpei" userId="2d9d6a57bd5bad6e" providerId="LiveId" clId="{02BF87F7-E33B-4089-8B56-EAAFFDC4FA3E}" dt="2023-04-20T02:12:28.397" v="3111" actId="113"/>
          <ac:spMkLst>
            <pc:docMk/>
            <pc:sldMk cId="3553777692" sldId="306"/>
            <ac:spMk id="49" creationId="{35977DDC-686E-4034-7ACE-B51D63C57099}"/>
          </ac:spMkLst>
        </pc:spChg>
        <pc:spChg chg="add mod">
          <ac:chgData name="Ye Xingpei" userId="2d9d6a57bd5bad6e" providerId="LiveId" clId="{02BF87F7-E33B-4089-8B56-EAAFFDC4FA3E}" dt="2023-04-20T03:23:06.586" v="4193" actId="1076"/>
          <ac:spMkLst>
            <pc:docMk/>
            <pc:sldMk cId="3553777692" sldId="306"/>
            <ac:spMk id="57" creationId="{DF3B5341-03C6-9C1D-AE88-E8CE3BB7B904}"/>
          </ac:spMkLst>
        </pc:spChg>
        <pc:spChg chg="add mod">
          <ac:chgData name="Ye Xingpei" userId="2d9d6a57bd5bad6e" providerId="LiveId" clId="{02BF87F7-E33B-4089-8B56-EAAFFDC4FA3E}" dt="2023-04-20T02:51:15.532" v="3422" actId="1076"/>
          <ac:spMkLst>
            <pc:docMk/>
            <pc:sldMk cId="3553777692" sldId="306"/>
            <ac:spMk id="72" creationId="{DE8013EB-626A-008E-EFC2-D45E94663866}"/>
          </ac:spMkLst>
        </pc:spChg>
        <pc:spChg chg="add del mod">
          <ac:chgData name="Ye Xingpei" userId="2d9d6a57bd5bad6e" providerId="LiveId" clId="{02BF87F7-E33B-4089-8B56-EAAFFDC4FA3E}" dt="2023-04-20T02:49:26.361" v="3366" actId="478"/>
          <ac:spMkLst>
            <pc:docMk/>
            <pc:sldMk cId="3553777692" sldId="306"/>
            <ac:spMk id="73" creationId="{F39A5B83-6A3D-4E13-77A3-CD08D46484F2}"/>
          </ac:spMkLst>
        </pc:spChg>
        <pc:grpChg chg="del mod">
          <ac:chgData name="Ye Xingpei" userId="2d9d6a57bd5bad6e" providerId="LiveId" clId="{02BF87F7-E33B-4089-8B56-EAAFFDC4FA3E}" dt="2023-04-20T01:25:31.140" v="2322" actId="478"/>
          <ac:grpSpMkLst>
            <pc:docMk/>
            <pc:sldMk cId="3553777692" sldId="306"/>
            <ac:grpSpMk id="4" creationId="{FB31F758-7E41-9AA6-1762-F440607F4749}"/>
          </ac:grpSpMkLst>
        </pc:grpChg>
        <pc:grpChg chg="add mod">
          <ac:chgData name="Ye Xingpei" userId="2d9d6a57bd5bad6e" providerId="LiveId" clId="{02BF87F7-E33B-4089-8B56-EAAFFDC4FA3E}" dt="2023-04-20T01:52:40.477" v="2606" actId="164"/>
          <ac:grpSpMkLst>
            <pc:docMk/>
            <pc:sldMk cId="3553777692" sldId="306"/>
            <ac:grpSpMk id="16" creationId="{52C4EEFD-83AB-2812-3660-A2F47E542223}"/>
          </ac:grpSpMkLst>
        </pc:grpChg>
        <pc:grpChg chg="add mod">
          <ac:chgData name="Ye Xingpei" userId="2d9d6a57bd5bad6e" providerId="LiveId" clId="{02BF87F7-E33B-4089-8B56-EAAFFDC4FA3E}" dt="2023-04-20T03:22:38.370" v="4178" actId="1035"/>
          <ac:grpSpMkLst>
            <pc:docMk/>
            <pc:sldMk cId="3553777692" sldId="306"/>
            <ac:grpSpMk id="21" creationId="{EB7CEC6D-B26F-8976-569D-2C85D1439AEF}"/>
          </ac:grpSpMkLst>
        </pc:grpChg>
        <pc:grpChg chg="add mod">
          <ac:chgData name="Ye Xingpei" userId="2d9d6a57bd5bad6e" providerId="LiveId" clId="{02BF87F7-E33B-4089-8B56-EAAFFDC4FA3E}" dt="2023-04-20T02:44:45.578" v="3274" actId="1076"/>
          <ac:grpSpMkLst>
            <pc:docMk/>
            <pc:sldMk cId="3553777692" sldId="306"/>
            <ac:grpSpMk id="31" creationId="{9969072E-7634-32C4-2A80-8D0039BC431F}"/>
          </ac:grpSpMkLst>
        </pc:grpChg>
        <pc:grpChg chg="add mod">
          <ac:chgData name="Ye Xingpei" userId="2d9d6a57bd5bad6e" providerId="LiveId" clId="{02BF87F7-E33B-4089-8B56-EAAFFDC4FA3E}" dt="2023-04-20T02:44:11.159" v="3267" actId="1076"/>
          <ac:grpSpMkLst>
            <pc:docMk/>
            <pc:sldMk cId="3553777692" sldId="306"/>
            <ac:grpSpMk id="33" creationId="{F272E584-4C13-28A3-19F8-E61570E40729}"/>
          </ac:grpSpMkLst>
        </pc:grpChg>
        <pc:grpChg chg="add mod topLvl">
          <ac:chgData name="Ye Xingpei" userId="2d9d6a57bd5bad6e" providerId="LiveId" clId="{02BF87F7-E33B-4089-8B56-EAAFFDC4FA3E}" dt="2023-04-20T02:09:54.236" v="3024" actId="164"/>
          <ac:grpSpMkLst>
            <pc:docMk/>
            <pc:sldMk cId="3553777692" sldId="306"/>
            <ac:grpSpMk id="36" creationId="{FED3BCCC-AAE9-7691-2ACF-51546E3AD366}"/>
          </ac:grpSpMkLst>
        </pc:grpChg>
        <pc:grpChg chg="add del mod">
          <ac:chgData name="Ye Xingpei" userId="2d9d6a57bd5bad6e" providerId="LiveId" clId="{02BF87F7-E33B-4089-8B56-EAAFFDC4FA3E}" dt="2023-04-20T02:09:06.719" v="2992" actId="165"/>
          <ac:grpSpMkLst>
            <pc:docMk/>
            <pc:sldMk cId="3553777692" sldId="306"/>
            <ac:grpSpMk id="38" creationId="{CA810737-903C-3F33-F522-3CF76B1F4CD0}"/>
          </ac:grpSpMkLst>
        </pc:grpChg>
        <pc:grpChg chg="add mod">
          <ac:chgData name="Ye Xingpei" userId="2d9d6a57bd5bad6e" providerId="LiveId" clId="{02BF87F7-E33B-4089-8B56-EAAFFDC4FA3E}" dt="2023-04-20T02:09:54.236" v="3024" actId="164"/>
          <ac:grpSpMkLst>
            <pc:docMk/>
            <pc:sldMk cId="3553777692" sldId="306"/>
            <ac:grpSpMk id="43" creationId="{17858433-D5DB-F28D-F9F2-729B622B1E6D}"/>
          </ac:grpSpMkLst>
        </pc:grpChg>
        <pc:grpChg chg="del">
          <ac:chgData name="Ye Xingpei" userId="2d9d6a57bd5bad6e" providerId="LiveId" clId="{02BF87F7-E33B-4089-8B56-EAAFFDC4FA3E}" dt="2023-04-16T02:08:05" v="16" actId="478"/>
          <ac:grpSpMkLst>
            <pc:docMk/>
            <pc:sldMk cId="3553777692" sldId="306"/>
            <ac:grpSpMk id="48" creationId="{3D975488-B334-1622-FEC9-D89AF7C07F10}"/>
          </ac:grpSpMkLst>
        </pc:grpChg>
        <pc:grpChg chg="add mod">
          <ac:chgData name="Ye Xingpei" userId="2d9d6a57bd5bad6e" providerId="LiveId" clId="{02BF87F7-E33B-4089-8B56-EAAFFDC4FA3E}" dt="2023-04-20T02:10:57.181" v="3038" actId="164"/>
          <ac:grpSpMkLst>
            <pc:docMk/>
            <pc:sldMk cId="3553777692" sldId="306"/>
            <ac:grpSpMk id="50" creationId="{D8C0E112-32B0-FA37-57A1-E92D70C2E4ED}"/>
          </ac:grpSpMkLst>
        </pc:grpChg>
        <pc:grpChg chg="add mod">
          <ac:chgData name="Ye Xingpei" userId="2d9d6a57bd5bad6e" providerId="LiveId" clId="{02BF87F7-E33B-4089-8B56-EAAFFDC4FA3E}" dt="2023-04-20T02:10:57.181" v="3038" actId="164"/>
          <ac:grpSpMkLst>
            <pc:docMk/>
            <pc:sldMk cId="3553777692" sldId="306"/>
            <ac:grpSpMk id="51" creationId="{A660858A-FEE5-962A-F727-EA7D031AA38E}"/>
          </ac:grpSpMkLst>
        </pc:grpChg>
        <pc:grpChg chg="add mod">
          <ac:chgData name="Ye Xingpei" userId="2d9d6a57bd5bad6e" providerId="LiveId" clId="{02BF87F7-E33B-4089-8B56-EAAFFDC4FA3E}" dt="2023-04-20T02:10:57.181" v="3038" actId="164"/>
          <ac:grpSpMkLst>
            <pc:docMk/>
            <pc:sldMk cId="3553777692" sldId="306"/>
            <ac:grpSpMk id="52" creationId="{A6FE4CEB-A90C-FD48-855D-4EF96D9EF45D}"/>
          </ac:grpSpMkLst>
        </pc:grpChg>
        <pc:grpChg chg="add mod">
          <ac:chgData name="Ye Xingpei" userId="2d9d6a57bd5bad6e" providerId="LiveId" clId="{02BF87F7-E33B-4089-8B56-EAAFFDC4FA3E}" dt="2023-04-20T02:10:57.181" v="3038" actId="164"/>
          <ac:grpSpMkLst>
            <pc:docMk/>
            <pc:sldMk cId="3553777692" sldId="306"/>
            <ac:grpSpMk id="53" creationId="{796569F4-8D4A-0D45-C193-AE94F4F92C9B}"/>
          </ac:grpSpMkLst>
        </pc:grpChg>
        <pc:grpChg chg="add mod">
          <ac:chgData name="Ye Xingpei" userId="2d9d6a57bd5bad6e" providerId="LiveId" clId="{02BF87F7-E33B-4089-8B56-EAAFFDC4FA3E}" dt="2023-04-20T02:09:54.236" v="3024" actId="164"/>
          <ac:grpSpMkLst>
            <pc:docMk/>
            <pc:sldMk cId="3553777692" sldId="306"/>
            <ac:grpSpMk id="54" creationId="{053B94F1-0FBE-26B2-068D-997F32F89670}"/>
          </ac:grpSpMkLst>
        </pc:grpChg>
        <pc:grpChg chg="add mod">
          <ac:chgData name="Ye Xingpei" userId="2d9d6a57bd5bad6e" providerId="LiveId" clId="{02BF87F7-E33B-4089-8B56-EAAFFDC4FA3E}" dt="2023-04-20T03:23:00.893" v="4191" actId="1035"/>
          <ac:grpSpMkLst>
            <pc:docMk/>
            <pc:sldMk cId="3553777692" sldId="306"/>
            <ac:grpSpMk id="55" creationId="{E5DDA42F-73C4-3C5A-71EE-8717CA4DAE73}"/>
          </ac:grpSpMkLst>
        </pc:grpChg>
        <pc:grpChg chg="add mod">
          <ac:chgData name="Ye Xingpei" userId="2d9d6a57bd5bad6e" providerId="LiveId" clId="{02BF87F7-E33B-4089-8B56-EAAFFDC4FA3E}" dt="2023-04-20T03:23:03.981" v="4192" actId="1076"/>
          <ac:grpSpMkLst>
            <pc:docMk/>
            <pc:sldMk cId="3553777692" sldId="306"/>
            <ac:grpSpMk id="56" creationId="{AC650306-2BDA-FC3E-8489-14CFCD4D4517}"/>
          </ac:grpSpMkLst>
        </pc:grpChg>
        <pc:picChg chg="add mod">
          <ac:chgData name="Ye Xingpei" userId="2d9d6a57bd5bad6e" providerId="LiveId" clId="{02BF87F7-E33B-4089-8B56-EAAFFDC4FA3E}" dt="2023-04-20T01:52:13.502" v="2578" actId="164"/>
          <ac:picMkLst>
            <pc:docMk/>
            <pc:sldMk cId="3553777692" sldId="306"/>
            <ac:picMk id="11" creationId="{20B021CA-1F42-0AB5-6F12-76F6334F2D62}"/>
          </ac:picMkLst>
        </pc:picChg>
        <pc:picChg chg="add mod">
          <ac:chgData name="Ye Xingpei" userId="2d9d6a57bd5bad6e" providerId="LiveId" clId="{02BF87F7-E33B-4089-8B56-EAAFFDC4FA3E}" dt="2023-04-20T01:52:13.502" v="2578" actId="164"/>
          <ac:picMkLst>
            <pc:docMk/>
            <pc:sldMk cId="3553777692" sldId="306"/>
            <ac:picMk id="14" creationId="{E6891284-678E-A03B-5786-A4ED06E67052}"/>
          </ac:picMkLst>
        </pc:picChg>
        <pc:picChg chg="add mod">
          <ac:chgData name="Ye Xingpei" userId="2d9d6a57bd5bad6e" providerId="LiveId" clId="{02BF87F7-E33B-4089-8B56-EAAFFDC4FA3E}" dt="2023-04-20T01:58:59.696" v="2659" actId="164"/>
          <ac:picMkLst>
            <pc:docMk/>
            <pc:sldMk cId="3553777692" sldId="306"/>
            <ac:picMk id="23" creationId="{2C886E60-38F1-9423-3841-5E1100AB8831}"/>
          </ac:picMkLst>
        </pc:picChg>
        <pc:picChg chg="add mod">
          <ac:chgData name="Ye Xingpei" userId="2d9d6a57bd5bad6e" providerId="LiveId" clId="{02BF87F7-E33B-4089-8B56-EAAFFDC4FA3E}" dt="2023-04-20T01:59:40.724" v="2691" actId="164"/>
          <ac:picMkLst>
            <pc:docMk/>
            <pc:sldMk cId="3553777692" sldId="306"/>
            <ac:picMk id="25" creationId="{3C4871E2-69CB-4C11-7AD3-0B6003C31F3E}"/>
          </ac:picMkLst>
        </pc:picChg>
        <pc:picChg chg="add mod modCrop">
          <ac:chgData name="Ye Xingpei" userId="2d9d6a57bd5bad6e" providerId="LiveId" clId="{02BF87F7-E33B-4089-8B56-EAAFFDC4FA3E}" dt="2023-04-20T02:10:11.575" v="3026" actId="14100"/>
          <ac:picMkLst>
            <pc:docMk/>
            <pc:sldMk cId="3553777692" sldId="306"/>
            <ac:picMk id="26" creationId="{188B79AD-FC05-03B5-2856-DC00A6665F16}"/>
          </ac:picMkLst>
        </pc:picChg>
        <pc:picChg chg="add mod modCrop">
          <ac:chgData name="Ye Xingpei" userId="2d9d6a57bd5bad6e" providerId="LiveId" clId="{02BF87F7-E33B-4089-8B56-EAAFFDC4FA3E}" dt="2023-04-20T02:09:06.719" v="2992" actId="165"/>
          <ac:picMkLst>
            <pc:docMk/>
            <pc:sldMk cId="3553777692" sldId="306"/>
            <ac:picMk id="28" creationId="{B1FFA560-5F77-BDC0-EF79-2A5A4C6A5F4D}"/>
          </ac:picMkLst>
        </pc:picChg>
        <pc:picChg chg="add mod modCrop">
          <ac:chgData name="Ye Xingpei" userId="2d9d6a57bd5bad6e" providerId="LiveId" clId="{02BF87F7-E33B-4089-8B56-EAAFFDC4FA3E}" dt="2023-04-20T02:02:20.764" v="2795" actId="164"/>
          <ac:picMkLst>
            <pc:docMk/>
            <pc:sldMk cId="3553777692" sldId="306"/>
            <ac:picMk id="29" creationId="{229B710D-AA08-5842-627B-2782F2C8F029}"/>
          </ac:picMkLst>
        </pc:picChg>
        <pc:picChg chg="add mod topLvl modCrop">
          <ac:chgData name="Ye Xingpei" userId="2d9d6a57bd5bad6e" providerId="LiveId" clId="{02BF87F7-E33B-4089-8B56-EAAFFDC4FA3E}" dt="2023-04-20T02:09:16.612" v="2997" actId="164"/>
          <ac:picMkLst>
            <pc:docMk/>
            <pc:sldMk cId="3553777692" sldId="306"/>
            <ac:picMk id="34" creationId="{BEC61CFB-E5EE-2042-DFC6-310F48A9502B}"/>
          </ac:picMkLst>
        </pc:picChg>
        <pc:picChg chg="add mod modCrop">
          <ac:chgData name="Ye Xingpei" userId="2d9d6a57bd5bad6e" providerId="LiveId" clId="{02BF87F7-E33B-4089-8B56-EAAFFDC4FA3E}" dt="2023-04-20T02:07:37.018" v="2962" actId="164"/>
          <ac:picMkLst>
            <pc:docMk/>
            <pc:sldMk cId="3553777692" sldId="306"/>
            <ac:picMk id="39" creationId="{FBCDFF80-FCF3-5F65-C22C-DA821642DB40}"/>
          </ac:picMkLst>
        </pc:picChg>
        <pc:picChg chg="add mod modCrop">
          <ac:chgData name="Ye Xingpei" userId="2d9d6a57bd5bad6e" providerId="LiveId" clId="{02BF87F7-E33B-4089-8B56-EAAFFDC4FA3E}" dt="2023-04-20T02:07:50.494" v="2972" actId="164"/>
          <ac:picMkLst>
            <pc:docMk/>
            <pc:sldMk cId="3553777692" sldId="306"/>
            <ac:picMk id="40" creationId="{4987A0BB-45D4-30FE-C80B-8B9A75A81450}"/>
          </ac:picMkLst>
        </pc:picChg>
        <pc:picChg chg="add mod modCrop">
          <ac:chgData name="Ye Xingpei" userId="2d9d6a57bd5bad6e" providerId="LiveId" clId="{02BF87F7-E33B-4089-8B56-EAAFFDC4FA3E}" dt="2023-04-20T02:07:56.859" v="2974" actId="164"/>
          <ac:picMkLst>
            <pc:docMk/>
            <pc:sldMk cId="3553777692" sldId="306"/>
            <ac:picMk id="41" creationId="{F0CF8324-BD54-CD9C-60F1-DCB0DE808C91}"/>
          </ac:picMkLst>
        </pc:picChg>
        <pc:cxnChg chg="add del mod">
          <ac:chgData name="Ye Xingpei" userId="2d9d6a57bd5bad6e" providerId="LiveId" clId="{02BF87F7-E33B-4089-8B56-EAAFFDC4FA3E}" dt="2023-04-16T08:41:06.227" v="1568" actId="478"/>
          <ac:cxnSpMkLst>
            <pc:docMk/>
            <pc:sldMk cId="3553777692" sldId="306"/>
            <ac:cxnSpMk id="16" creationId="{24ABB313-B4DD-2BA9-B1C4-5E0787C991AB}"/>
          </ac:cxnSpMkLst>
        </pc:cxnChg>
        <pc:cxnChg chg="add del mod">
          <ac:chgData name="Ye Xingpei" userId="2d9d6a57bd5bad6e" providerId="LiveId" clId="{02BF87F7-E33B-4089-8B56-EAAFFDC4FA3E}" dt="2023-04-20T01:43:57.444" v="2544" actId="478"/>
          <ac:cxnSpMkLst>
            <pc:docMk/>
            <pc:sldMk cId="3553777692" sldId="306"/>
            <ac:cxnSpMk id="22" creationId="{0A169F16-758B-A8CC-1A27-8120A48C341B}"/>
          </ac:cxnSpMkLst>
        </pc:cxnChg>
        <pc:cxnChg chg="add del mod">
          <ac:chgData name="Ye Xingpei" userId="2d9d6a57bd5bad6e" providerId="LiveId" clId="{02BF87F7-E33B-4089-8B56-EAAFFDC4FA3E}" dt="2023-04-20T01:43:57.444" v="2544" actId="478"/>
          <ac:cxnSpMkLst>
            <pc:docMk/>
            <pc:sldMk cId="3553777692" sldId="306"/>
            <ac:cxnSpMk id="24" creationId="{76169252-86B5-9554-4CF1-338EFF14184D}"/>
          </ac:cxnSpMkLst>
        </pc:cxnChg>
        <pc:cxnChg chg="add mod">
          <ac:chgData name="Ye Xingpei" userId="2d9d6a57bd5bad6e" providerId="LiveId" clId="{02BF87F7-E33B-4089-8B56-EAAFFDC4FA3E}" dt="2023-04-20T03:22:52.671" v="4181" actId="14100"/>
          <ac:cxnSpMkLst>
            <pc:docMk/>
            <pc:sldMk cId="3553777692" sldId="306"/>
            <ac:cxnSpMk id="59" creationId="{2B1FE968-4711-20D1-6330-49EAE4460F5F}"/>
          </ac:cxnSpMkLst>
        </pc:cxnChg>
        <pc:cxnChg chg="add mod">
          <ac:chgData name="Ye Xingpei" userId="2d9d6a57bd5bad6e" providerId="LiveId" clId="{02BF87F7-E33B-4089-8B56-EAAFFDC4FA3E}" dt="2023-04-20T03:22:45.502" v="4180" actId="14100"/>
          <ac:cxnSpMkLst>
            <pc:docMk/>
            <pc:sldMk cId="3553777692" sldId="306"/>
            <ac:cxnSpMk id="62" creationId="{6C0AD3B3-98AA-ED66-3DB9-B2CBEE6446CE}"/>
          </ac:cxnSpMkLst>
        </pc:cxnChg>
        <pc:cxnChg chg="add del mod">
          <ac:chgData name="Ye Xingpei" userId="2d9d6a57bd5bad6e" providerId="LiveId" clId="{02BF87F7-E33B-4089-8B56-EAAFFDC4FA3E}" dt="2023-04-20T02:48:02.570" v="3360" actId="478"/>
          <ac:cxnSpMkLst>
            <pc:docMk/>
            <pc:sldMk cId="3553777692" sldId="306"/>
            <ac:cxnSpMk id="75" creationId="{973C8199-B787-264A-4B56-AF805C7D625F}"/>
          </ac:cxnSpMkLst>
        </pc:cxnChg>
        <pc:cxnChg chg="add del mod">
          <ac:chgData name="Ye Xingpei" userId="2d9d6a57bd5bad6e" providerId="LiveId" clId="{02BF87F7-E33B-4089-8B56-EAAFFDC4FA3E}" dt="2023-04-20T02:49:25.336" v="3365" actId="478"/>
          <ac:cxnSpMkLst>
            <pc:docMk/>
            <pc:sldMk cId="3553777692" sldId="306"/>
            <ac:cxnSpMk id="80" creationId="{EAFE81BF-40A6-09D8-A849-F31A0EF1A0BE}"/>
          </ac:cxnSpMkLst>
        </pc:cxnChg>
        <pc:cxnChg chg="add mod">
          <ac:chgData name="Ye Xingpei" userId="2d9d6a57bd5bad6e" providerId="LiveId" clId="{02BF87F7-E33B-4089-8B56-EAAFFDC4FA3E}" dt="2023-04-20T02:51:52.513" v="3431" actId="1076"/>
          <ac:cxnSpMkLst>
            <pc:docMk/>
            <pc:sldMk cId="3553777692" sldId="306"/>
            <ac:cxnSpMk id="84" creationId="{56C34D3F-5FD0-ECC4-6D89-A6C552E200B2}"/>
          </ac:cxnSpMkLst>
        </pc:cxnChg>
      </pc:sldChg>
      <pc:sldChg chg="addSp delSp modSp add mod delAnim modAnim modNotesTx">
        <pc:chgData name="Ye Xingpei" userId="2d9d6a57bd5bad6e" providerId="LiveId" clId="{02BF87F7-E33B-4089-8B56-EAAFFDC4FA3E}" dt="2023-04-21T09:02:05.095" v="4279" actId="20577"/>
        <pc:sldMkLst>
          <pc:docMk/>
          <pc:sldMk cId="4156116996" sldId="307"/>
        </pc:sldMkLst>
        <pc:spChg chg="del mod">
          <ac:chgData name="Ye Xingpei" userId="2d9d6a57bd5bad6e" providerId="LiveId" clId="{02BF87F7-E33B-4089-8B56-EAAFFDC4FA3E}" dt="2023-04-20T03:19:12.857" v="4108" actId="478"/>
          <ac:spMkLst>
            <pc:docMk/>
            <pc:sldMk cId="4156116996" sldId="307"/>
            <ac:spMk id="2" creationId="{D98D3425-A1D1-B777-4BE4-B5EE9454BF18}"/>
          </ac:spMkLst>
        </pc:spChg>
        <pc:spChg chg="add del mod">
          <ac:chgData name="Ye Xingpei" userId="2d9d6a57bd5bad6e" providerId="LiveId" clId="{02BF87F7-E33B-4089-8B56-EAAFFDC4FA3E}" dt="2023-04-20T03:04:57.038" v="3834" actId="478"/>
          <ac:spMkLst>
            <pc:docMk/>
            <pc:sldMk cId="4156116996" sldId="307"/>
            <ac:spMk id="5" creationId="{BC123F52-FE0A-B432-1F54-9280ED408F0E}"/>
          </ac:spMkLst>
        </pc:spChg>
        <pc:spChg chg="add mod">
          <ac:chgData name="Ye Xingpei" userId="2d9d6a57bd5bad6e" providerId="LiveId" clId="{02BF87F7-E33B-4089-8B56-EAAFFDC4FA3E}" dt="2023-04-20T03:06:49.309" v="3858" actId="403"/>
          <ac:spMkLst>
            <pc:docMk/>
            <pc:sldMk cId="4156116996" sldId="307"/>
            <ac:spMk id="6" creationId="{57CE7DCA-1F1F-2661-DF68-96C4B2F6E614}"/>
          </ac:spMkLst>
        </pc:spChg>
        <pc:spChg chg="add mod">
          <ac:chgData name="Ye Xingpei" userId="2d9d6a57bd5bad6e" providerId="LiveId" clId="{02BF87F7-E33B-4089-8B56-EAAFFDC4FA3E}" dt="2023-04-20T03:20:10.966" v="4117" actId="20577"/>
          <ac:spMkLst>
            <pc:docMk/>
            <pc:sldMk cId="4156116996" sldId="307"/>
            <ac:spMk id="8" creationId="{80C59CDC-14EF-547F-E1D1-995557252E34}"/>
          </ac:spMkLst>
        </pc:spChg>
        <pc:spChg chg="add del mod">
          <ac:chgData name="Ye Xingpei" userId="2d9d6a57bd5bad6e" providerId="LiveId" clId="{02BF87F7-E33B-4089-8B56-EAAFFDC4FA3E}" dt="2023-04-16T02:22:40.322" v="94"/>
          <ac:spMkLst>
            <pc:docMk/>
            <pc:sldMk cId="4156116996" sldId="307"/>
            <ac:spMk id="9" creationId="{28F96665-3F76-5300-7046-C2F8B8BC0004}"/>
          </ac:spMkLst>
        </pc:spChg>
        <pc:spChg chg="add mod">
          <ac:chgData name="Ye Xingpei" userId="2d9d6a57bd5bad6e" providerId="LiveId" clId="{02BF87F7-E33B-4089-8B56-EAAFFDC4FA3E}" dt="2023-04-20T03:24:44.366" v="4216" actId="1036"/>
          <ac:spMkLst>
            <pc:docMk/>
            <pc:sldMk cId="4156116996" sldId="307"/>
            <ac:spMk id="9" creationId="{D786A838-D104-A5FE-C685-9CD53852285E}"/>
          </ac:spMkLst>
        </pc:spChg>
        <pc:spChg chg="add del mod">
          <ac:chgData name="Ye Xingpei" userId="2d9d6a57bd5bad6e" providerId="LiveId" clId="{02BF87F7-E33B-4089-8B56-EAAFFDC4FA3E}" dt="2023-04-16T08:54:15.425" v="1786" actId="478"/>
          <ac:spMkLst>
            <pc:docMk/>
            <pc:sldMk cId="4156116996" sldId="307"/>
            <ac:spMk id="10" creationId="{288E6BFD-6816-3886-FF60-276988D4DC7F}"/>
          </ac:spMkLst>
        </pc:spChg>
        <pc:spChg chg="add mod">
          <ac:chgData name="Ye Xingpei" userId="2d9d6a57bd5bad6e" providerId="LiveId" clId="{02BF87F7-E33B-4089-8B56-EAAFFDC4FA3E}" dt="2023-04-20T03:24:44.366" v="4216" actId="1036"/>
          <ac:spMkLst>
            <pc:docMk/>
            <pc:sldMk cId="4156116996" sldId="307"/>
            <ac:spMk id="10" creationId="{FC1781BD-1679-D2A4-FBAA-B44DBE5FE74C}"/>
          </ac:spMkLst>
        </pc:spChg>
        <pc:spChg chg="mod">
          <ac:chgData name="Ye Xingpei" userId="2d9d6a57bd5bad6e" providerId="LiveId" clId="{02BF87F7-E33B-4089-8B56-EAAFFDC4FA3E}" dt="2023-04-16T02:26:31.573" v="180"/>
          <ac:spMkLst>
            <pc:docMk/>
            <pc:sldMk cId="4156116996" sldId="307"/>
            <ac:spMk id="13" creationId="{D3FD0F52-F83A-7056-C95C-44B63BC8F057}"/>
          </ac:spMkLst>
        </pc:spChg>
        <pc:spChg chg="add del mod">
          <ac:chgData name="Ye Xingpei" userId="2d9d6a57bd5bad6e" providerId="LiveId" clId="{02BF87F7-E33B-4089-8B56-EAAFFDC4FA3E}" dt="2023-04-20T02:26:01.559" v="3220" actId="478"/>
          <ac:spMkLst>
            <pc:docMk/>
            <pc:sldMk cId="4156116996" sldId="307"/>
            <ac:spMk id="14" creationId="{1F7824E5-ACB3-8A9F-D266-5D696A034F44}"/>
          </ac:spMkLst>
        </pc:spChg>
        <pc:spChg chg="add del mod">
          <ac:chgData name="Ye Xingpei" userId="2d9d6a57bd5bad6e" providerId="LiveId" clId="{02BF87F7-E33B-4089-8B56-EAAFFDC4FA3E}" dt="2023-04-20T02:26:01.559" v="3220" actId="478"/>
          <ac:spMkLst>
            <pc:docMk/>
            <pc:sldMk cId="4156116996" sldId="307"/>
            <ac:spMk id="15" creationId="{960CAC6D-CD7C-398A-FA3A-C4F9C5E60C9D}"/>
          </ac:spMkLst>
        </pc:spChg>
        <pc:spChg chg="add mod">
          <ac:chgData name="Ye Xingpei" userId="2d9d6a57bd5bad6e" providerId="LiveId" clId="{02BF87F7-E33B-4089-8B56-EAAFFDC4FA3E}" dt="2023-04-20T03:12:42.711" v="3973" actId="1582"/>
          <ac:spMkLst>
            <pc:docMk/>
            <pc:sldMk cId="4156116996" sldId="307"/>
            <ac:spMk id="18" creationId="{BD278C40-1230-3FAB-A27E-DC9D9F0880C4}"/>
          </ac:spMkLst>
        </pc:spChg>
        <pc:spChg chg="add mod">
          <ac:chgData name="Ye Xingpei" userId="2d9d6a57bd5bad6e" providerId="LiveId" clId="{02BF87F7-E33B-4089-8B56-EAAFFDC4FA3E}" dt="2023-04-20T03:12:42.711" v="3973" actId="1582"/>
          <ac:spMkLst>
            <pc:docMk/>
            <pc:sldMk cId="4156116996" sldId="307"/>
            <ac:spMk id="21" creationId="{1D631CC0-7104-2B8B-FB92-4023CF034FAE}"/>
          </ac:spMkLst>
        </pc:spChg>
        <pc:spChg chg="add mod">
          <ac:chgData name="Ye Xingpei" userId="2d9d6a57bd5bad6e" providerId="LiveId" clId="{02BF87F7-E33B-4089-8B56-EAAFFDC4FA3E}" dt="2023-04-20T03:23:24.503" v="4195" actId="14100"/>
          <ac:spMkLst>
            <pc:docMk/>
            <pc:sldMk cId="4156116996" sldId="307"/>
            <ac:spMk id="22" creationId="{A1D1BF50-9A17-9405-B41B-56B9C87456F9}"/>
          </ac:spMkLst>
        </pc:spChg>
        <pc:spChg chg="add mod">
          <ac:chgData name="Ye Xingpei" userId="2d9d6a57bd5bad6e" providerId="LiveId" clId="{02BF87F7-E33B-4089-8B56-EAAFFDC4FA3E}" dt="2023-04-20T06:51:23.224" v="4268" actId="20577"/>
          <ac:spMkLst>
            <pc:docMk/>
            <pc:sldMk cId="4156116996" sldId="307"/>
            <ac:spMk id="24" creationId="{839539A3-972D-E668-0882-736EFB691DC7}"/>
          </ac:spMkLst>
        </pc:spChg>
        <pc:spChg chg="add mod">
          <ac:chgData name="Ye Xingpei" userId="2d9d6a57bd5bad6e" providerId="LiveId" clId="{02BF87F7-E33B-4089-8B56-EAAFFDC4FA3E}" dt="2023-04-20T03:24:22.197" v="4205" actId="1076"/>
          <ac:spMkLst>
            <pc:docMk/>
            <pc:sldMk cId="4156116996" sldId="307"/>
            <ac:spMk id="27" creationId="{4C436E9A-CA36-F1A9-381E-68D47E080568}"/>
          </ac:spMkLst>
        </pc:spChg>
        <pc:spChg chg="add del mod">
          <ac:chgData name="Ye Xingpei" userId="2d9d6a57bd5bad6e" providerId="LiveId" clId="{02BF87F7-E33B-4089-8B56-EAAFFDC4FA3E}" dt="2023-04-20T03:19:14.082" v="4109" actId="478"/>
          <ac:spMkLst>
            <pc:docMk/>
            <pc:sldMk cId="4156116996" sldId="307"/>
            <ac:spMk id="29" creationId="{7525DBF7-443D-8AF6-760F-B62C982C6B9E}"/>
          </ac:spMkLst>
        </pc:spChg>
        <pc:spChg chg="add mod">
          <ac:chgData name="Ye Xingpei" userId="2d9d6a57bd5bad6e" providerId="LiveId" clId="{02BF87F7-E33B-4089-8B56-EAAFFDC4FA3E}" dt="2023-04-21T09:02:05.095" v="4279" actId="20577"/>
          <ac:spMkLst>
            <pc:docMk/>
            <pc:sldMk cId="4156116996" sldId="307"/>
            <ac:spMk id="31" creationId="{EB0B2B45-A594-2B07-3D00-FB2E579BC17C}"/>
          </ac:spMkLst>
        </pc:spChg>
        <pc:grpChg chg="del">
          <ac:chgData name="Ye Xingpei" userId="2d9d6a57bd5bad6e" providerId="LiveId" clId="{02BF87F7-E33B-4089-8B56-EAAFFDC4FA3E}" dt="2023-04-16T02:22:11.948" v="91" actId="478"/>
          <ac:grpSpMkLst>
            <pc:docMk/>
            <pc:sldMk cId="4156116996" sldId="307"/>
            <ac:grpSpMk id="4" creationId="{FB31F758-7E41-9AA6-1762-F440607F4749}"/>
          </ac:grpSpMkLst>
        </pc:grpChg>
        <pc:grpChg chg="add mod">
          <ac:chgData name="Ye Xingpei" userId="2d9d6a57bd5bad6e" providerId="LiveId" clId="{02BF87F7-E33B-4089-8B56-EAAFFDC4FA3E}" dt="2023-04-20T03:01:54.176" v="3762" actId="164"/>
          <ac:grpSpMkLst>
            <pc:docMk/>
            <pc:sldMk cId="4156116996" sldId="307"/>
            <ac:grpSpMk id="7" creationId="{3EA44039-D4C4-BA1C-4FF7-C28C6871F895}"/>
          </ac:grpSpMkLst>
        </pc:grpChg>
        <pc:grpChg chg="add del mod">
          <ac:chgData name="Ye Xingpei" userId="2d9d6a57bd5bad6e" providerId="LiveId" clId="{02BF87F7-E33B-4089-8B56-EAAFFDC4FA3E}" dt="2023-04-20T02:26:02.279" v="3221" actId="478"/>
          <ac:grpSpMkLst>
            <pc:docMk/>
            <pc:sldMk cId="4156116996" sldId="307"/>
            <ac:grpSpMk id="11" creationId="{B1CB921D-C1CB-EABF-49E8-6861BAE35952}"/>
          </ac:grpSpMkLst>
        </pc:grpChg>
        <pc:grpChg chg="add mod">
          <ac:chgData name="Ye Xingpei" userId="2d9d6a57bd5bad6e" providerId="LiveId" clId="{02BF87F7-E33B-4089-8B56-EAAFFDC4FA3E}" dt="2023-04-20T03:02:32.989" v="3771" actId="164"/>
          <ac:grpSpMkLst>
            <pc:docMk/>
            <pc:sldMk cId="4156116996" sldId="307"/>
            <ac:grpSpMk id="19" creationId="{4AD282DB-D2A7-744D-95AB-6C4E5134C51C}"/>
          </ac:grpSpMkLst>
        </pc:grpChg>
        <pc:grpChg chg="add mod">
          <ac:chgData name="Ye Xingpei" userId="2d9d6a57bd5bad6e" providerId="LiveId" clId="{02BF87F7-E33B-4089-8B56-EAAFFDC4FA3E}" dt="2023-04-20T03:03:53.962" v="3785" actId="164"/>
          <ac:grpSpMkLst>
            <pc:docMk/>
            <pc:sldMk cId="4156116996" sldId="307"/>
            <ac:grpSpMk id="20" creationId="{A106A4CA-D12C-26B2-7A06-C118C41D602E}"/>
          </ac:grpSpMkLst>
        </pc:grpChg>
        <pc:grpChg chg="add mod">
          <ac:chgData name="Ye Xingpei" userId="2d9d6a57bd5bad6e" providerId="LiveId" clId="{02BF87F7-E33B-4089-8B56-EAAFFDC4FA3E}" dt="2023-04-20T03:06:13.868" v="3839" actId="164"/>
          <ac:grpSpMkLst>
            <pc:docMk/>
            <pc:sldMk cId="4156116996" sldId="307"/>
            <ac:grpSpMk id="23" creationId="{10265BEB-C238-068C-8238-554E7DC62CFD}"/>
          </ac:grpSpMkLst>
        </pc:grpChg>
        <pc:grpChg chg="add mod">
          <ac:chgData name="Ye Xingpei" userId="2d9d6a57bd5bad6e" providerId="LiveId" clId="{02BF87F7-E33B-4089-8B56-EAAFFDC4FA3E}" dt="2023-04-20T03:24:44.366" v="4216" actId="1036"/>
          <ac:grpSpMkLst>
            <pc:docMk/>
            <pc:sldMk cId="4156116996" sldId="307"/>
            <ac:grpSpMk id="25" creationId="{4337CDB6-2B30-7DE3-7AF6-1B896D83DDC1}"/>
          </ac:grpSpMkLst>
        </pc:grpChg>
        <pc:graphicFrameChg chg="add del mod modGraphic">
          <ac:chgData name="Ye Xingpei" userId="2d9d6a57bd5bad6e" providerId="LiveId" clId="{02BF87F7-E33B-4089-8B56-EAAFFDC4FA3E}" dt="2023-04-20T02:26:01.559" v="3220" actId="478"/>
          <ac:graphicFrameMkLst>
            <pc:docMk/>
            <pc:sldMk cId="4156116996" sldId="307"/>
            <ac:graphicFrameMk id="16" creationId="{3C4E510D-B5E3-08E6-A84A-FA3BF114ED4C}"/>
          </ac:graphicFrameMkLst>
        </pc:graphicFrameChg>
        <pc:picChg chg="add mod modCrop">
          <ac:chgData name="Ye Xingpei" userId="2d9d6a57bd5bad6e" providerId="LiveId" clId="{02BF87F7-E33B-4089-8B56-EAAFFDC4FA3E}" dt="2023-04-20T02:54:58.231" v="3609" actId="164"/>
          <ac:picMkLst>
            <pc:docMk/>
            <pc:sldMk cId="4156116996" sldId="307"/>
            <ac:picMk id="4" creationId="{5E709AEF-A81E-5EE2-37F8-71215A290FAE}"/>
          </ac:picMkLst>
        </pc:picChg>
        <pc:picChg chg="mod">
          <ac:chgData name="Ye Xingpei" userId="2d9d6a57bd5bad6e" providerId="LiveId" clId="{02BF87F7-E33B-4089-8B56-EAAFFDC4FA3E}" dt="2023-04-16T02:26:31.573" v="180"/>
          <ac:picMkLst>
            <pc:docMk/>
            <pc:sldMk cId="4156116996" sldId="307"/>
            <ac:picMk id="12" creationId="{D5926AED-966D-A683-12C3-1BB33CAF4E5D}"/>
          </ac:picMkLst>
        </pc:picChg>
        <pc:picChg chg="add del mod">
          <ac:chgData name="Ye Xingpei" userId="2d9d6a57bd5bad6e" providerId="LiveId" clId="{02BF87F7-E33B-4089-8B56-EAAFFDC4FA3E}" dt="2023-04-20T02:26:01.559" v="3220" actId="478"/>
          <ac:picMkLst>
            <pc:docMk/>
            <pc:sldMk cId="4156116996" sldId="307"/>
            <ac:picMk id="17" creationId="{08D5ACE4-EF85-5886-757B-86E65655A460}"/>
          </ac:picMkLst>
        </pc:picChg>
      </pc:sldChg>
      <pc:sldChg chg="add del">
        <pc:chgData name="Ye Xingpei" userId="2d9d6a57bd5bad6e" providerId="LiveId" clId="{02BF87F7-E33B-4089-8B56-EAAFFDC4FA3E}" dt="2023-04-22T08:02:44.453" v="6399" actId="47"/>
        <pc:sldMkLst>
          <pc:docMk/>
          <pc:sldMk cId="1240125941" sldId="308"/>
        </pc:sldMkLst>
      </pc:sldChg>
      <pc:sldChg chg="add del">
        <pc:chgData name="Ye Xingpei" userId="2d9d6a57bd5bad6e" providerId="LiveId" clId="{02BF87F7-E33B-4089-8B56-EAAFFDC4FA3E}" dt="2023-04-22T13:50:05.763" v="9871" actId="47"/>
        <pc:sldMkLst>
          <pc:docMk/>
          <pc:sldMk cId="2559498617" sldId="308"/>
        </pc:sldMkLst>
      </pc:sldChg>
      <pc:sldChg chg="delSp add del mod delAnim">
        <pc:chgData name="Ye Xingpei" userId="2d9d6a57bd5bad6e" providerId="LiveId" clId="{02BF87F7-E33B-4089-8B56-EAAFFDC4FA3E}" dt="2023-04-22T08:02:49.567" v="6403" actId="47"/>
        <pc:sldMkLst>
          <pc:docMk/>
          <pc:sldMk cId="2806888734" sldId="309"/>
        </pc:sldMkLst>
        <pc:grpChg chg="del">
          <ac:chgData name="Ye Xingpei" userId="2d9d6a57bd5bad6e" providerId="LiveId" clId="{02BF87F7-E33B-4089-8B56-EAAFFDC4FA3E}" dt="2023-04-22T04:12:13.412" v="4291" actId="478"/>
          <ac:grpSpMkLst>
            <pc:docMk/>
            <pc:sldMk cId="2806888734" sldId="309"/>
            <ac:grpSpMk id="11" creationId="{B1CB921D-C1CB-EABF-49E8-6861BAE35952}"/>
          </ac:grpSpMkLst>
        </pc:grpChg>
      </pc:sldChg>
      <pc:sldChg chg="add del">
        <pc:chgData name="Ye Xingpei" userId="2d9d6a57bd5bad6e" providerId="LiveId" clId="{02BF87F7-E33B-4089-8B56-EAAFFDC4FA3E}" dt="2023-04-22T08:02:45.911" v="6400" actId="47"/>
        <pc:sldMkLst>
          <pc:docMk/>
          <pc:sldMk cId="812508657" sldId="310"/>
        </pc:sldMkLst>
      </pc:sldChg>
      <pc:sldMasterChg chg="modSldLayout">
        <pc:chgData name="Ye Xingpei" userId="2d9d6a57bd5bad6e" providerId="LiveId" clId="{02BF87F7-E33B-4089-8B56-EAAFFDC4FA3E}" dt="2023-04-19T06:02:34.590" v="1947" actId="14100"/>
        <pc:sldMasterMkLst>
          <pc:docMk/>
          <pc:sldMasterMk cId="284735444" sldId="2147483648"/>
        </pc:sldMasterMkLst>
        <pc:sldLayoutChg chg="addSp delSp modSp mod">
          <pc:chgData name="Ye Xingpei" userId="2d9d6a57bd5bad6e" providerId="LiveId" clId="{02BF87F7-E33B-4089-8B56-EAAFFDC4FA3E}" dt="2023-04-19T06:02:34.590" v="1947" actId="14100"/>
          <pc:sldLayoutMkLst>
            <pc:docMk/>
            <pc:sldMasterMk cId="284735444" sldId="2147483648"/>
            <pc:sldLayoutMk cId="1806605965" sldId="2147483649"/>
          </pc:sldLayoutMkLst>
          <pc:picChg chg="del">
            <ac:chgData name="Ye Xingpei" userId="2d9d6a57bd5bad6e" providerId="LiveId" clId="{02BF87F7-E33B-4089-8B56-EAAFFDC4FA3E}" dt="2023-04-16T02:02:14.156" v="3" actId="478"/>
            <ac:picMkLst>
              <pc:docMk/>
              <pc:sldMasterMk cId="284735444" sldId="2147483648"/>
              <pc:sldLayoutMk cId="1806605965" sldId="2147483649"/>
              <ac:picMk id="7" creationId="{2D95DE43-B9FB-FBD0-F851-99676FD2E12D}"/>
            </ac:picMkLst>
          </pc:picChg>
          <pc:picChg chg="del">
            <ac:chgData name="Ye Xingpei" userId="2d9d6a57bd5bad6e" providerId="LiveId" clId="{02BF87F7-E33B-4089-8B56-EAAFFDC4FA3E}" dt="2023-04-16T02:02:18.558" v="6" actId="478"/>
            <ac:picMkLst>
              <pc:docMk/>
              <pc:sldMasterMk cId="284735444" sldId="2147483648"/>
              <pc:sldLayoutMk cId="1806605965" sldId="2147483649"/>
              <ac:picMk id="10" creationId="{435A1D7E-71B7-2500-8203-BC718A19D7E1}"/>
            </ac:picMkLst>
          </pc:picChg>
          <pc:picChg chg="add mod">
            <ac:chgData name="Ye Xingpei" userId="2d9d6a57bd5bad6e" providerId="LiveId" clId="{02BF87F7-E33B-4089-8B56-EAAFFDC4FA3E}" dt="2023-04-19T06:02:34.590" v="1947" actId="14100"/>
            <ac:picMkLst>
              <pc:docMk/>
              <pc:sldMasterMk cId="284735444" sldId="2147483648"/>
              <pc:sldLayoutMk cId="1806605965" sldId="2147483649"/>
              <ac:picMk id="1026" creationId="{EE4CDA5C-BF74-A0D0-E61F-2766BC9EBE14}"/>
            </ac:picMkLst>
          </pc:picChg>
        </pc:sldLayoutChg>
      </pc:sldMasterChg>
    </pc:docChg>
  </pc:docChgLst>
  <pc:docChgLst>
    <pc:chgData name="Ye Xingpei" userId="2d9d6a57bd5bad6e" providerId="LiveId" clId="{30650951-FE2D-4629-9886-D311B393783C}"/>
    <pc:docChg chg="undo custSel addSld delSld modSld sldOrd modMainMaster modNotesMaster">
      <pc:chgData name="Ye Xingpei" userId="2d9d6a57bd5bad6e" providerId="LiveId" clId="{30650951-FE2D-4629-9886-D311B393783C}" dt="2022-11-21T11:14:49.361" v="9041" actId="1076"/>
      <pc:docMkLst>
        <pc:docMk/>
      </pc:docMkLst>
      <pc:sldChg chg="delSp modSp mod">
        <pc:chgData name="Ye Xingpei" userId="2d9d6a57bd5bad6e" providerId="LiveId" clId="{30650951-FE2D-4629-9886-D311B393783C}" dt="2022-11-19T07:24:36.756" v="4284" actId="20577"/>
        <pc:sldMkLst>
          <pc:docMk/>
          <pc:sldMk cId="3490857550" sldId="258"/>
        </pc:sldMkLst>
        <pc:spChg chg="mod">
          <ac:chgData name="Ye Xingpei" userId="2d9d6a57bd5bad6e" providerId="LiveId" clId="{30650951-FE2D-4629-9886-D311B393783C}" dt="2022-11-19T01:48:33.081" v="392" actId="1076"/>
          <ac:spMkLst>
            <pc:docMk/>
            <pc:sldMk cId="3490857550" sldId="258"/>
            <ac:spMk id="2" creationId="{D66A8F01-6FB9-4CFD-BEF2-5061FAC4B6D5}"/>
          </ac:spMkLst>
        </pc:spChg>
        <pc:spChg chg="mod">
          <ac:chgData name="Ye Xingpei" userId="2d9d6a57bd5bad6e" providerId="LiveId" clId="{30650951-FE2D-4629-9886-D311B393783C}" dt="2022-11-19T01:46:15.112" v="333" actId="1076"/>
          <ac:spMkLst>
            <pc:docMk/>
            <pc:sldMk cId="3490857550" sldId="258"/>
            <ac:spMk id="5" creationId="{319D13B6-B167-DB1E-8A73-69ED76BD9797}"/>
          </ac:spMkLst>
        </pc:spChg>
        <pc:spChg chg="mod">
          <ac:chgData name="Ye Xingpei" userId="2d9d6a57bd5bad6e" providerId="LiveId" clId="{30650951-FE2D-4629-9886-D311B393783C}" dt="2022-11-19T01:43:25.415" v="231" actId="27636"/>
          <ac:spMkLst>
            <pc:docMk/>
            <pc:sldMk cId="3490857550" sldId="258"/>
            <ac:spMk id="6" creationId="{599C9558-0AF5-357A-1A64-C4850C36227C}"/>
          </ac:spMkLst>
        </pc:spChg>
        <pc:spChg chg="del mod topLvl">
          <ac:chgData name="Ye Xingpei" userId="2d9d6a57bd5bad6e" providerId="LiveId" clId="{30650951-FE2D-4629-9886-D311B393783C}" dt="2022-11-19T01:42:43.500" v="212" actId="478"/>
          <ac:spMkLst>
            <pc:docMk/>
            <pc:sldMk cId="3490857550" sldId="258"/>
            <ac:spMk id="8" creationId="{80BBCD08-56ED-11B9-B36B-9150265F85A3}"/>
          </ac:spMkLst>
        </pc:spChg>
        <pc:spChg chg="mod topLvl">
          <ac:chgData name="Ye Xingpei" userId="2d9d6a57bd5bad6e" providerId="LiveId" clId="{30650951-FE2D-4629-9886-D311B393783C}" dt="2022-11-19T07:24:36.756" v="4284" actId="20577"/>
          <ac:spMkLst>
            <pc:docMk/>
            <pc:sldMk cId="3490857550" sldId="258"/>
            <ac:spMk id="10" creationId="{C37295E2-D5D6-7463-B791-69EA1ADFEE6B}"/>
          </ac:spMkLst>
        </pc:spChg>
        <pc:grpChg chg="del mod">
          <ac:chgData name="Ye Xingpei" userId="2d9d6a57bd5bad6e" providerId="LiveId" clId="{30650951-FE2D-4629-9886-D311B393783C}" dt="2022-11-19T01:42:43.500" v="212" actId="478"/>
          <ac:grpSpMkLst>
            <pc:docMk/>
            <pc:sldMk cId="3490857550" sldId="258"/>
            <ac:grpSpMk id="11" creationId="{1D487C9B-3729-94F1-1EDF-E83CCC3C6964}"/>
          </ac:grpSpMkLst>
        </pc:grpChg>
      </pc:sldChg>
      <pc:sldChg chg="modSp del">
        <pc:chgData name="Ye Xingpei" userId="2d9d6a57bd5bad6e" providerId="LiveId" clId="{30650951-FE2D-4629-9886-D311B393783C}" dt="2022-11-19T01:40:44.256" v="20" actId="47"/>
        <pc:sldMkLst>
          <pc:docMk/>
          <pc:sldMk cId="529842887" sldId="261"/>
        </pc:sldMkLst>
        <pc:spChg chg="mod">
          <ac:chgData name="Ye Xingpei" userId="2d9d6a57bd5bad6e" providerId="LiveId" clId="{30650951-FE2D-4629-9886-D311B393783C}" dt="2022-11-19T01:39:06.883" v="0"/>
          <ac:spMkLst>
            <pc:docMk/>
            <pc:sldMk cId="529842887" sldId="261"/>
            <ac:spMk id="5" creationId="{4DB1A647-6D57-DA7F-BAF4-81338D3B8A06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529842887" sldId="261"/>
            <ac:spMk id="11" creationId="{B40FC2A9-D993-69E5-1E68-2A97F9283B77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529842887" sldId="261"/>
            <ac:spMk id="23" creationId="{899C758B-1381-869C-6E23-C5CFB91CB58D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529842887" sldId="261"/>
            <ac:spMk id="24" creationId="{11C3B944-1225-334C-365B-2A5241CC07D2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529842887" sldId="261"/>
            <ac:spMk id="25" creationId="{A23448FC-CBC4-DDCA-86EC-77825AA2DD47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529842887" sldId="261"/>
            <ac:spMk id="27" creationId="{FD26CA50-DC0E-E288-59B1-7980F460540A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529842887" sldId="261"/>
            <ac:spMk id="31" creationId="{F031858F-6330-20D0-0E25-292EF9CCE4B0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529842887" sldId="261"/>
            <ac:spMk id="34" creationId="{45734E9D-98F8-6DBB-F488-DCE87B489A44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529842887" sldId="261"/>
            <ac:spMk id="38" creationId="{3A4BDE91-1212-B4BA-BFCA-8B2BDD895830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529842887" sldId="261"/>
            <ac:spMk id="40" creationId="{7FC2801A-AA80-129C-46D9-ED65373D3A0E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529842887" sldId="261"/>
            <ac:spMk id="44" creationId="{B8154BF3-FD6B-A3BA-9F7D-5CA85C8DC8E1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529842887" sldId="261"/>
            <ac:spMk id="50" creationId="{7E504FBE-8074-AD7F-9C47-9D00EFE9F5C5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529842887" sldId="261"/>
            <ac:spMk id="52" creationId="{7A2E5FFF-3B4B-0C84-07FC-5DD997C21978}"/>
          </ac:spMkLst>
        </pc:spChg>
        <pc:grpChg chg="mod">
          <ac:chgData name="Ye Xingpei" userId="2d9d6a57bd5bad6e" providerId="LiveId" clId="{30650951-FE2D-4629-9886-D311B393783C}" dt="2022-11-19T01:39:06.883" v="0"/>
          <ac:grpSpMkLst>
            <pc:docMk/>
            <pc:sldMk cId="529842887" sldId="261"/>
            <ac:grpSpMk id="8" creationId="{9B13BFA4-C2DC-EABC-5DC5-E5D4657E942A}"/>
          </ac:grpSpMkLst>
        </pc:grpChg>
        <pc:grpChg chg="mod">
          <ac:chgData name="Ye Xingpei" userId="2d9d6a57bd5bad6e" providerId="LiveId" clId="{30650951-FE2D-4629-9886-D311B393783C}" dt="2022-11-19T01:39:06.883" v="0"/>
          <ac:grpSpMkLst>
            <pc:docMk/>
            <pc:sldMk cId="529842887" sldId="261"/>
            <ac:grpSpMk id="9" creationId="{3A9A3E4E-5456-897A-6E93-FCC74A919A4E}"/>
          </ac:grpSpMkLst>
        </pc:grpChg>
        <pc:grpChg chg="mod">
          <ac:chgData name="Ye Xingpei" userId="2d9d6a57bd5bad6e" providerId="LiveId" clId="{30650951-FE2D-4629-9886-D311B393783C}" dt="2022-11-19T01:39:06.883" v="0"/>
          <ac:grpSpMkLst>
            <pc:docMk/>
            <pc:sldMk cId="529842887" sldId="261"/>
            <ac:grpSpMk id="12" creationId="{F0CF2DFC-DBED-AB1C-02A1-9C8F9CE45397}"/>
          </ac:grpSpMkLst>
        </pc:grpChg>
        <pc:grpChg chg="mod">
          <ac:chgData name="Ye Xingpei" userId="2d9d6a57bd5bad6e" providerId="LiveId" clId="{30650951-FE2D-4629-9886-D311B393783C}" dt="2022-11-19T01:39:06.883" v="0"/>
          <ac:grpSpMkLst>
            <pc:docMk/>
            <pc:sldMk cId="529842887" sldId="261"/>
            <ac:grpSpMk id="22" creationId="{899E3A0D-D60C-A2B4-7679-FA78D82FECC4}"/>
          </ac:grpSpMkLst>
        </pc:grpChg>
        <pc:grpChg chg="mod">
          <ac:chgData name="Ye Xingpei" userId="2d9d6a57bd5bad6e" providerId="LiveId" clId="{30650951-FE2D-4629-9886-D311B393783C}" dt="2022-11-19T01:39:06.883" v="0"/>
          <ac:grpSpMkLst>
            <pc:docMk/>
            <pc:sldMk cId="529842887" sldId="261"/>
            <ac:grpSpMk id="26" creationId="{E43B2036-5E0B-2786-E849-5FE1CF428471}"/>
          </ac:grpSpMkLst>
        </pc:grpChg>
        <pc:grpChg chg="mod">
          <ac:chgData name="Ye Xingpei" userId="2d9d6a57bd5bad6e" providerId="LiveId" clId="{30650951-FE2D-4629-9886-D311B393783C}" dt="2022-11-19T01:39:06.883" v="0"/>
          <ac:grpSpMkLst>
            <pc:docMk/>
            <pc:sldMk cId="529842887" sldId="261"/>
            <ac:grpSpMk id="28" creationId="{18B604CB-FB4C-B039-1DA1-024FC8E44B67}"/>
          </ac:grpSpMkLst>
        </pc:grpChg>
        <pc:grpChg chg="mod">
          <ac:chgData name="Ye Xingpei" userId="2d9d6a57bd5bad6e" providerId="LiveId" clId="{30650951-FE2D-4629-9886-D311B393783C}" dt="2022-11-19T01:39:06.883" v="0"/>
          <ac:grpSpMkLst>
            <pc:docMk/>
            <pc:sldMk cId="529842887" sldId="261"/>
            <ac:grpSpMk id="33" creationId="{381DA2AE-8F54-9977-66A8-398D9461EE42}"/>
          </ac:grpSpMkLst>
        </pc:grpChg>
        <pc:grpChg chg="mod">
          <ac:chgData name="Ye Xingpei" userId="2d9d6a57bd5bad6e" providerId="LiveId" clId="{30650951-FE2D-4629-9886-D311B393783C}" dt="2022-11-19T01:39:06.883" v="0"/>
          <ac:grpSpMkLst>
            <pc:docMk/>
            <pc:sldMk cId="529842887" sldId="261"/>
            <ac:grpSpMk id="47" creationId="{A4474139-3316-6008-889D-406FB19B25E6}"/>
          </ac:grpSpMkLst>
        </pc:grpChg>
        <pc:picChg chg="mod">
          <ac:chgData name="Ye Xingpei" userId="2d9d6a57bd5bad6e" providerId="LiveId" clId="{30650951-FE2D-4629-9886-D311B393783C}" dt="2022-11-19T01:39:06.883" v="0"/>
          <ac:picMkLst>
            <pc:docMk/>
            <pc:sldMk cId="529842887" sldId="261"/>
            <ac:picMk id="7" creationId="{A70F1A82-D62D-4466-111C-8646883F3638}"/>
          </ac:picMkLst>
        </pc:picChg>
        <pc:picChg chg="mod">
          <ac:chgData name="Ye Xingpei" userId="2d9d6a57bd5bad6e" providerId="LiveId" clId="{30650951-FE2D-4629-9886-D311B393783C}" dt="2022-11-19T01:39:06.883" v="0"/>
          <ac:picMkLst>
            <pc:docMk/>
            <pc:sldMk cId="529842887" sldId="261"/>
            <ac:picMk id="10" creationId="{F6170F8A-1090-0F7C-6DC0-12125DA632D6}"/>
          </ac:picMkLst>
        </pc:picChg>
        <pc:picChg chg="mod">
          <ac:chgData name="Ye Xingpei" userId="2d9d6a57bd5bad6e" providerId="LiveId" clId="{30650951-FE2D-4629-9886-D311B393783C}" dt="2022-11-19T01:39:06.883" v="0"/>
          <ac:picMkLst>
            <pc:docMk/>
            <pc:sldMk cId="529842887" sldId="261"/>
            <ac:picMk id="17" creationId="{E2DDC72E-7C97-179E-56EE-9CFE61BDAAC1}"/>
          </ac:picMkLst>
        </pc:picChg>
        <pc:picChg chg="mod">
          <ac:chgData name="Ye Xingpei" userId="2d9d6a57bd5bad6e" providerId="LiveId" clId="{30650951-FE2D-4629-9886-D311B393783C}" dt="2022-11-19T01:39:06.883" v="0"/>
          <ac:picMkLst>
            <pc:docMk/>
            <pc:sldMk cId="529842887" sldId="261"/>
            <ac:picMk id="19" creationId="{E15477DF-83AB-98F8-EF5F-9BDB964E9810}"/>
          </ac:picMkLst>
        </pc:picChg>
        <pc:picChg chg="mod">
          <ac:chgData name="Ye Xingpei" userId="2d9d6a57bd5bad6e" providerId="LiveId" clId="{30650951-FE2D-4629-9886-D311B393783C}" dt="2022-11-19T01:39:06.883" v="0"/>
          <ac:picMkLst>
            <pc:docMk/>
            <pc:sldMk cId="529842887" sldId="261"/>
            <ac:picMk id="21" creationId="{FC20494E-06D4-9083-51BB-34C1AD940152}"/>
          </ac:picMkLst>
        </pc:picChg>
        <pc:picChg chg="mod">
          <ac:chgData name="Ye Xingpei" userId="2d9d6a57bd5bad6e" providerId="LiveId" clId="{30650951-FE2D-4629-9886-D311B393783C}" dt="2022-11-19T01:39:06.883" v="0"/>
          <ac:picMkLst>
            <pc:docMk/>
            <pc:sldMk cId="529842887" sldId="261"/>
            <ac:picMk id="30" creationId="{A0ED3CE9-B1AE-BFEE-1A31-279076D0EE36}"/>
          </ac:picMkLst>
        </pc:picChg>
        <pc:picChg chg="mod">
          <ac:chgData name="Ye Xingpei" userId="2d9d6a57bd5bad6e" providerId="LiveId" clId="{30650951-FE2D-4629-9886-D311B393783C}" dt="2022-11-19T01:39:06.883" v="0"/>
          <ac:picMkLst>
            <pc:docMk/>
            <pc:sldMk cId="529842887" sldId="261"/>
            <ac:picMk id="32" creationId="{74346134-DC72-09EF-12C6-C88C3DF8E0D2}"/>
          </ac:picMkLst>
        </pc:picChg>
        <pc:picChg chg="mod">
          <ac:chgData name="Ye Xingpei" userId="2d9d6a57bd5bad6e" providerId="LiveId" clId="{30650951-FE2D-4629-9886-D311B393783C}" dt="2022-11-19T01:39:06.883" v="0"/>
          <ac:picMkLst>
            <pc:docMk/>
            <pc:sldMk cId="529842887" sldId="261"/>
            <ac:picMk id="46" creationId="{D9635C2B-4143-D848-D23C-601C4B8A5C9B}"/>
          </ac:picMkLst>
        </pc:picChg>
        <pc:picChg chg="mod">
          <ac:chgData name="Ye Xingpei" userId="2d9d6a57bd5bad6e" providerId="LiveId" clId="{30650951-FE2D-4629-9886-D311B393783C}" dt="2022-11-19T01:39:06.883" v="0"/>
          <ac:picMkLst>
            <pc:docMk/>
            <pc:sldMk cId="529842887" sldId="261"/>
            <ac:picMk id="49" creationId="{8409383A-4A16-A18D-22D6-7C06AE26D4C7}"/>
          </ac:picMkLst>
        </pc:picChg>
      </pc:sldChg>
      <pc:sldChg chg="modSp del">
        <pc:chgData name="Ye Xingpei" userId="2d9d6a57bd5bad6e" providerId="LiveId" clId="{30650951-FE2D-4629-9886-D311B393783C}" dt="2022-11-19T01:40:44.256" v="20" actId="47"/>
        <pc:sldMkLst>
          <pc:docMk/>
          <pc:sldMk cId="538040121" sldId="263"/>
        </pc:sldMkLst>
        <pc:spChg chg="mod">
          <ac:chgData name="Ye Xingpei" userId="2d9d6a57bd5bad6e" providerId="LiveId" clId="{30650951-FE2D-4629-9886-D311B393783C}" dt="2022-11-19T01:39:06.883" v="0"/>
          <ac:spMkLst>
            <pc:docMk/>
            <pc:sldMk cId="538040121" sldId="263"/>
            <ac:spMk id="2" creationId="{E7299C89-7BDE-FDB3-D4FD-6B98BC068F46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538040121" sldId="263"/>
            <ac:spMk id="5" creationId="{D71113DD-FC18-D731-4802-B85F490AA4A5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538040121" sldId="263"/>
            <ac:spMk id="9" creationId="{EDDE58F0-50F0-5937-EE40-F93ACF695528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538040121" sldId="263"/>
            <ac:spMk id="13" creationId="{A109EAC2-F17C-3E1C-3AB1-76D76CC6BBFC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538040121" sldId="263"/>
            <ac:spMk id="16" creationId="{10B4AC5D-AA22-C562-1A7F-CBF3787696CA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538040121" sldId="263"/>
            <ac:spMk id="20" creationId="{49DF2D21-1997-64BF-C14B-1262309AD3FA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538040121" sldId="263"/>
            <ac:spMk id="22" creationId="{258CFA18-E3BF-0A34-B335-E682E640FD77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538040121" sldId="263"/>
            <ac:spMk id="23" creationId="{45D597D6-1BB5-D797-7194-FC5EE28FBDD1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538040121" sldId="263"/>
            <ac:spMk id="26" creationId="{E65D5CC7-F628-5071-3C89-39E130AF0211}"/>
          </ac:spMkLst>
        </pc:spChg>
        <pc:grpChg chg="mod">
          <ac:chgData name="Ye Xingpei" userId="2d9d6a57bd5bad6e" providerId="LiveId" clId="{30650951-FE2D-4629-9886-D311B393783C}" dt="2022-11-19T01:39:06.883" v="0"/>
          <ac:grpSpMkLst>
            <pc:docMk/>
            <pc:sldMk cId="538040121" sldId="263"/>
            <ac:grpSpMk id="14" creationId="{2634E8AB-30EE-3274-95BB-BA7555FB42E3}"/>
          </ac:grpSpMkLst>
        </pc:grpChg>
        <pc:grpChg chg="mod">
          <ac:chgData name="Ye Xingpei" userId="2d9d6a57bd5bad6e" providerId="LiveId" clId="{30650951-FE2D-4629-9886-D311B393783C}" dt="2022-11-19T01:39:06.883" v="0"/>
          <ac:grpSpMkLst>
            <pc:docMk/>
            <pc:sldMk cId="538040121" sldId="263"/>
            <ac:grpSpMk id="17" creationId="{AAA4B7F0-D17D-0A4C-8408-DAEFD9B4D265}"/>
          </ac:grpSpMkLst>
        </pc:grpChg>
        <pc:grpChg chg="mod">
          <ac:chgData name="Ye Xingpei" userId="2d9d6a57bd5bad6e" providerId="LiveId" clId="{30650951-FE2D-4629-9886-D311B393783C}" dt="2022-11-19T01:39:06.883" v="0"/>
          <ac:grpSpMkLst>
            <pc:docMk/>
            <pc:sldMk cId="538040121" sldId="263"/>
            <ac:grpSpMk id="21" creationId="{1CE1F509-46BF-3F98-2644-F218E3F4C9A3}"/>
          </ac:grpSpMkLst>
        </pc:grpChg>
        <pc:grpChg chg="mod">
          <ac:chgData name="Ye Xingpei" userId="2d9d6a57bd5bad6e" providerId="LiveId" clId="{30650951-FE2D-4629-9886-D311B393783C}" dt="2022-11-19T01:39:06.883" v="0"/>
          <ac:grpSpMkLst>
            <pc:docMk/>
            <pc:sldMk cId="538040121" sldId="263"/>
            <ac:grpSpMk id="24" creationId="{80C3CEAD-60CE-BAAD-6F01-9699664F64CE}"/>
          </ac:grpSpMkLst>
        </pc:grpChg>
        <pc:picChg chg="mod">
          <ac:chgData name="Ye Xingpei" userId="2d9d6a57bd5bad6e" providerId="LiveId" clId="{30650951-FE2D-4629-9886-D311B393783C}" dt="2022-11-19T01:39:06.883" v="0"/>
          <ac:picMkLst>
            <pc:docMk/>
            <pc:sldMk cId="538040121" sldId="263"/>
            <ac:picMk id="12" creationId="{A1502C0E-7515-2D1E-C235-4AF1E8B9D327}"/>
          </ac:picMkLst>
        </pc:picChg>
        <pc:picChg chg="mod">
          <ac:chgData name="Ye Xingpei" userId="2d9d6a57bd5bad6e" providerId="LiveId" clId="{30650951-FE2D-4629-9886-D311B393783C}" dt="2022-11-19T01:39:06.883" v="0"/>
          <ac:picMkLst>
            <pc:docMk/>
            <pc:sldMk cId="538040121" sldId="263"/>
            <ac:picMk id="18" creationId="{2CD6DEB0-1ADC-3304-8C94-EC81097C7F65}"/>
          </ac:picMkLst>
        </pc:picChg>
        <pc:picChg chg="mod">
          <ac:chgData name="Ye Xingpei" userId="2d9d6a57bd5bad6e" providerId="LiveId" clId="{30650951-FE2D-4629-9886-D311B393783C}" dt="2022-11-19T01:39:06.883" v="0"/>
          <ac:picMkLst>
            <pc:docMk/>
            <pc:sldMk cId="538040121" sldId="263"/>
            <ac:picMk id="25" creationId="{394ED8BF-3D1C-9836-C14A-AEAECA7C8BB4}"/>
          </ac:picMkLst>
        </pc:picChg>
      </pc:sldChg>
      <pc:sldChg chg="modSp del">
        <pc:chgData name="Ye Xingpei" userId="2d9d6a57bd5bad6e" providerId="LiveId" clId="{30650951-FE2D-4629-9886-D311B393783C}" dt="2022-11-19T01:40:44.256" v="20" actId="47"/>
        <pc:sldMkLst>
          <pc:docMk/>
          <pc:sldMk cId="242729571" sldId="264"/>
        </pc:sldMkLst>
        <pc:spChg chg="mod">
          <ac:chgData name="Ye Xingpei" userId="2d9d6a57bd5bad6e" providerId="LiveId" clId="{30650951-FE2D-4629-9886-D311B393783C}" dt="2022-11-19T01:39:06.883" v="0"/>
          <ac:spMkLst>
            <pc:docMk/>
            <pc:sldMk cId="242729571" sldId="264"/>
            <ac:spMk id="2" creationId="{6E16275F-FAC3-BBCA-C24D-6AED994D3260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242729571" sldId="264"/>
            <ac:spMk id="6" creationId="{EB78078D-7EE5-1978-7BB8-A3B8552E526D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242729571" sldId="264"/>
            <ac:spMk id="8" creationId="{FEE90300-639C-6247-61A9-3E64140BB9DF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242729571" sldId="264"/>
            <ac:spMk id="11" creationId="{17469854-3A57-B729-F897-0D786D00E058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242729571" sldId="264"/>
            <ac:spMk id="16" creationId="{EAC4F330-4422-7D4E-7222-BC174533B2D3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242729571" sldId="264"/>
            <ac:spMk id="24" creationId="{BFAE0DCD-FFA7-9581-8E29-D2C6200A7FF6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242729571" sldId="264"/>
            <ac:spMk id="26" creationId="{82FD84E2-3204-ECFF-6F12-EEAE9496FBA0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242729571" sldId="264"/>
            <ac:spMk id="29" creationId="{74B6D353-E8FD-17BB-0A82-7CDB554F7AD2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242729571" sldId="264"/>
            <ac:spMk id="33" creationId="{385BC91C-F26F-6F6B-E6E7-DCF40FACBC24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242729571" sldId="264"/>
            <ac:spMk id="37" creationId="{DF457D32-4ABB-D62A-53AA-8C373B54C77C}"/>
          </ac:spMkLst>
        </pc:spChg>
        <pc:grpChg chg="mod">
          <ac:chgData name="Ye Xingpei" userId="2d9d6a57bd5bad6e" providerId="LiveId" clId="{30650951-FE2D-4629-9886-D311B393783C}" dt="2022-11-19T01:39:06.883" v="0"/>
          <ac:grpSpMkLst>
            <pc:docMk/>
            <pc:sldMk cId="242729571" sldId="264"/>
            <ac:grpSpMk id="14" creationId="{85AB4CB6-EE6D-70A9-074F-BEBB69493406}"/>
          </ac:grpSpMkLst>
        </pc:grpChg>
        <pc:grpChg chg="mod">
          <ac:chgData name="Ye Xingpei" userId="2d9d6a57bd5bad6e" providerId="LiveId" clId="{30650951-FE2D-4629-9886-D311B393783C}" dt="2022-11-19T01:39:06.883" v="0"/>
          <ac:grpSpMkLst>
            <pc:docMk/>
            <pc:sldMk cId="242729571" sldId="264"/>
            <ac:grpSpMk id="23" creationId="{88F1C0C2-5ACF-5BE4-3769-4AAC646C5F1C}"/>
          </ac:grpSpMkLst>
        </pc:grpChg>
        <pc:grpChg chg="mod">
          <ac:chgData name="Ye Xingpei" userId="2d9d6a57bd5bad6e" providerId="LiveId" clId="{30650951-FE2D-4629-9886-D311B393783C}" dt="2022-11-19T01:39:06.883" v="0"/>
          <ac:grpSpMkLst>
            <pc:docMk/>
            <pc:sldMk cId="242729571" sldId="264"/>
            <ac:grpSpMk id="38" creationId="{23E892D0-780E-A730-627D-33EE5C60C973}"/>
          </ac:grpSpMkLst>
        </pc:grpChg>
        <pc:grpChg chg="mod">
          <ac:chgData name="Ye Xingpei" userId="2d9d6a57bd5bad6e" providerId="LiveId" clId="{30650951-FE2D-4629-9886-D311B393783C}" dt="2022-11-19T01:39:06.883" v="0"/>
          <ac:grpSpMkLst>
            <pc:docMk/>
            <pc:sldMk cId="242729571" sldId="264"/>
            <ac:grpSpMk id="41" creationId="{C1764B34-15DA-F29F-A2DD-5E8589851C9A}"/>
          </ac:grpSpMkLst>
        </pc:grpChg>
        <pc:picChg chg="mod">
          <ac:chgData name="Ye Xingpei" userId="2d9d6a57bd5bad6e" providerId="LiveId" clId="{30650951-FE2D-4629-9886-D311B393783C}" dt="2022-11-19T01:39:06.883" v="0"/>
          <ac:picMkLst>
            <pc:docMk/>
            <pc:sldMk cId="242729571" sldId="264"/>
            <ac:picMk id="7" creationId="{753BC8BE-AE19-F92A-EAD7-8F95664F7DDF}"/>
          </ac:picMkLst>
        </pc:picChg>
        <pc:picChg chg="mod">
          <ac:chgData name="Ye Xingpei" userId="2d9d6a57bd5bad6e" providerId="LiveId" clId="{30650951-FE2D-4629-9886-D311B393783C}" dt="2022-11-19T01:39:06.883" v="0"/>
          <ac:picMkLst>
            <pc:docMk/>
            <pc:sldMk cId="242729571" sldId="264"/>
            <ac:picMk id="18" creationId="{D7DF4EFD-4D57-F348-9EDF-4D1719CBAFF0}"/>
          </ac:picMkLst>
        </pc:picChg>
        <pc:picChg chg="mod">
          <ac:chgData name="Ye Xingpei" userId="2d9d6a57bd5bad6e" providerId="LiveId" clId="{30650951-FE2D-4629-9886-D311B393783C}" dt="2022-11-19T01:39:06.883" v="0"/>
          <ac:picMkLst>
            <pc:docMk/>
            <pc:sldMk cId="242729571" sldId="264"/>
            <ac:picMk id="20" creationId="{764ED414-B470-A433-0862-F776429C1CC5}"/>
          </ac:picMkLst>
        </pc:picChg>
        <pc:picChg chg="mod">
          <ac:chgData name="Ye Xingpei" userId="2d9d6a57bd5bad6e" providerId="LiveId" clId="{30650951-FE2D-4629-9886-D311B393783C}" dt="2022-11-19T01:39:06.883" v="0"/>
          <ac:picMkLst>
            <pc:docMk/>
            <pc:sldMk cId="242729571" sldId="264"/>
            <ac:picMk id="22" creationId="{3B864F62-784C-B595-FF5A-ECFE19DC595D}"/>
          </ac:picMkLst>
        </pc:picChg>
        <pc:picChg chg="mod">
          <ac:chgData name="Ye Xingpei" userId="2d9d6a57bd5bad6e" providerId="LiveId" clId="{30650951-FE2D-4629-9886-D311B393783C}" dt="2022-11-19T01:39:06.883" v="0"/>
          <ac:picMkLst>
            <pc:docMk/>
            <pc:sldMk cId="242729571" sldId="264"/>
            <ac:picMk id="40" creationId="{BED03D70-E515-C87F-332D-5E4F166E857A}"/>
          </ac:picMkLst>
        </pc:picChg>
        <pc:cxnChg chg="mod">
          <ac:chgData name="Ye Xingpei" userId="2d9d6a57bd5bad6e" providerId="LiveId" clId="{30650951-FE2D-4629-9886-D311B393783C}" dt="2022-11-19T01:39:06.883" v="0"/>
          <ac:cxnSpMkLst>
            <pc:docMk/>
            <pc:sldMk cId="242729571" sldId="264"/>
            <ac:cxnSpMk id="32" creationId="{8805395E-7A6E-344C-26E8-D4371556C00F}"/>
          </ac:cxnSpMkLst>
        </pc:cxnChg>
        <pc:cxnChg chg="mod">
          <ac:chgData name="Ye Xingpei" userId="2d9d6a57bd5bad6e" providerId="LiveId" clId="{30650951-FE2D-4629-9886-D311B393783C}" dt="2022-11-19T01:39:06.883" v="0"/>
          <ac:cxnSpMkLst>
            <pc:docMk/>
            <pc:sldMk cId="242729571" sldId="264"/>
            <ac:cxnSpMk id="35" creationId="{6C0C932E-0598-FFD7-06CE-A9343F849E1F}"/>
          </ac:cxnSpMkLst>
        </pc:cxnChg>
      </pc:sldChg>
      <pc:sldChg chg="modSp del modNotes">
        <pc:chgData name="Ye Xingpei" userId="2d9d6a57bd5bad6e" providerId="LiveId" clId="{30650951-FE2D-4629-9886-D311B393783C}" dt="2022-11-19T01:40:44.256" v="20" actId="47"/>
        <pc:sldMkLst>
          <pc:docMk/>
          <pc:sldMk cId="4167159013" sldId="265"/>
        </pc:sldMkLst>
        <pc:spChg chg="mod">
          <ac:chgData name="Ye Xingpei" userId="2d9d6a57bd5bad6e" providerId="LiveId" clId="{30650951-FE2D-4629-9886-D311B393783C}" dt="2022-11-19T01:39:06.883" v="0"/>
          <ac:spMkLst>
            <pc:docMk/>
            <pc:sldMk cId="4167159013" sldId="265"/>
            <ac:spMk id="2" creationId="{6E16275F-FAC3-BBCA-C24D-6AED994D3260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4167159013" sldId="265"/>
            <ac:spMk id="13" creationId="{47A45AA4-1495-2DDA-1E4D-49087243F8A8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4167159013" sldId="265"/>
            <ac:spMk id="14" creationId="{6CAE7A94-5499-C408-1A54-DA555DB3CD17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4167159013" sldId="265"/>
            <ac:spMk id="15" creationId="{EA520120-0356-231A-98DA-CD3B0356358C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4167159013" sldId="265"/>
            <ac:spMk id="16" creationId="{0D3119B8-4C33-7E8F-167E-6BD50495BDAE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4167159013" sldId="265"/>
            <ac:spMk id="30" creationId="{674FBAA7-AF55-78AB-BB82-6326F830B255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4167159013" sldId="265"/>
            <ac:spMk id="32" creationId="{3F98F54D-1D73-B167-86FE-77D90F1AA84D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4167159013" sldId="265"/>
            <ac:spMk id="34" creationId="{21D9D476-2888-B666-00FA-2AECC7B78404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4167159013" sldId="265"/>
            <ac:spMk id="36" creationId="{01A04059-8D76-467F-045A-0493B20B36B9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4167159013" sldId="265"/>
            <ac:spMk id="54" creationId="{691B0878-28A4-A7BF-287E-1B25AB0008EC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4167159013" sldId="265"/>
            <ac:spMk id="59" creationId="{2D10935E-63BF-D0FA-7FDB-BAFE39CAD8C2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4167159013" sldId="265"/>
            <ac:spMk id="62" creationId="{6605854E-5C10-4B7E-45F6-040DAE558BF5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4167159013" sldId="265"/>
            <ac:spMk id="65" creationId="{E8A6F59E-9C79-9E87-D2C7-F7F899755729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4167159013" sldId="265"/>
            <ac:spMk id="67" creationId="{4025E1F0-E70B-8E36-FE62-C96F06734641}"/>
          </ac:spMkLst>
        </pc:spChg>
        <pc:grpChg chg="mod">
          <ac:chgData name="Ye Xingpei" userId="2d9d6a57bd5bad6e" providerId="LiveId" clId="{30650951-FE2D-4629-9886-D311B393783C}" dt="2022-11-19T01:39:06.883" v="0"/>
          <ac:grpSpMkLst>
            <pc:docMk/>
            <pc:sldMk cId="4167159013" sldId="265"/>
            <ac:grpSpMk id="11" creationId="{70F8B602-16B3-4DF7-498D-C3620AE67A8A}"/>
          </ac:grpSpMkLst>
        </pc:grpChg>
        <pc:grpChg chg="mod">
          <ac:chgData name="Ye Xingpei" userId="2d9d6a57bd5bad6e" providerId="LiveId" clId="{30650951-FE2D-4629-9886-D311B393783C}" dt="2022-11-19T01:39:06.883" v="0"/>
          <ac:grpSpMkLst>
            <pc:docMk/>
            <pc:sldMk cId="4167159013" sldId="265"/>
            <ac:grpSpMk id="25" creationId="{BD6FF2A2-B20C-E1F6-9C7E-FD0DD19012E7}"/>
          </ac:grpSpMkLst>
        </pc:grpChg>
        <pc:grpChg chg="mod">
          <ac:chgData name="Ye Xingpei" userId="2d9d6a57bd5bad6e" providerId="LiveId" clId="{30650951-FE2D-4629-9886-D311B393783C}" dt="2022-11-19T01:39:06.883" v="0"/>
          <ac:grpSpMkLst>
            <pc:docMk/>
            <pc:sldMk cId="4167159013" sldId="265"/>
            <ac:grpSpMk id="33" creationId="{01BBA8F5-99A5-BD6C-ADC8-F7B57F76725A}"/>
          </ac:grpSpMkLst>
        </pc:grpChg>
        <pc:grpChg chg="mod">
          <ac:chgData name="Ye Xingpei" userId="2d9d6a57bd5bad6e" providerId="LiveId" clId="{30650951-FE2D-4629-9886-D311B393783C}" dt="2022-11-19T01:39:06.883" v="0"/>
          <ac:grpSpMkLst>
            <pc:docMk/>
            <pc:sldMk cId="4167159013" sldId="265"/>
            <ac:grpSpMk id="38" creationId="{AD1AA090-4C3E-70B5-C67C-098A9DAB7982}"/>
          </ac:grpSpMkLst>
        </pc:grpChg>
        <pc:grpChg chg="mod">
          <ac:chgData name="Ye Xingpei" userId="2d9d6a57bd5bad6e" providerId="LiveId" clId="{30650951-FE2D-4629-9886-D311B393783C}" dt="2022-11-19T01:39:06.883" v="0"/>
          <ac:grpSpMkLst>
            <pc:docMk/>
            <pc:sldMk cId="4167159013" sldId="265"/>
            <ac:grpSpMk id="53" creationId="{80BF5C18-9BA4-4CA8-69BC-6181FC69FE1A}"/>
          </ac:grpSpMkLst>
        </pc:grpChg>
        <pc:grpChg chg="mod">
          <ac:chgData name="Ye Xingpei" userId="2d9d6a57bd5bad6e" providerId="LiveId" clId="{30650951-FE2D-4629-9886-D311B393783C}" dt="2022-11-19T01:39:06.883" v="0"/>
          <ac:grpSpMkLst>
            <pc:docMk/>
            <pc:sldMk cId="4167159013" sldId="265"/>
            <ac:grpSpMk id="56" creationId="{7BB7F48E-96E9-8F40-F7AD-FB1BC0CF67C9}"/>
          </ac:grpSpMkLst>
        </pc:grpChg>
        <pc:grpChg chg="mod">
          <ac:chgData name="Ye Xingpei" userId="2d9d6a57bd5bad6e" providerId="LiveId" clId="{30650951-FE2D-4629-9886-D311B393783C}" dt="2022-11-19T01:39:06.883" v="0"/>
          <ac:grpSpMkLst>
            <pc:docMk/>
            <pc:sldMk cId="4167159013" sldId="265"/>
            <ac:grpSpMk id="57" creationId="{B16BCD86-3C36-46F8-85E9-6C41454169DA}"/>
          </ac:grpSpMkLst>
        </pc:grpChg>
        <pc:grpChg chg="mod">
          <ac:chgData name="Ye Xingpei" userId="2d9d6a57bd5bad6e" providerId="LiveId" clId="{30650951-FE2D-4629-9886-D311B393783C}" dt="2022-11-19T01:39:06.883" v="0"/>
          <ac:grpSpMkLst>
            <pc:docMk/>
            <pc:sldMk cId="4167159013" sldId="265"/>
            <ac:grpSpMk id="60" creationId="{8BDDBEDE-4DF4-949F-88CB-2DE0E5913928}"/>
          </ac:grpSpMkLst>
        </pc:grpChg>
        <pc:grpChg chg="mod">
          <ac:chgData name="Ye Xingpei" userId="2d9d6a57bd5bad6e" providerId="LiveId" clId="{30650951-FE2D-4629-9886-D311B393783C}" dt="2022-11-19T01:39:06.883" v="0"/>
          <ac:grpSpMkLst>
            <pc:docMk/>
            <pc:sldMk cId="4167159013" sldId="265"/>
            <ac:grpSpMk id="63" creationId="{1248FD72-D366-DE7F-C781-886013DD1F95}"/>
          </ac:grpSpMkLst>
        </pc:grpChg>
        <pc:grpChg chg="mod">
          <ac:chgData name="Ye Xingpei" userId="2d9d6a57bd5bad6e" providerId="LiveId" clId="{30650951-FE2D-4629-9886-D311B393783C}" dt="2022-11-19T01:39:06.883" v="0"/>
          <ac:grpSpMkLst>
            <pc:docMk/>
            <pc:sldMk cId="4167159013" sldId="265"/>
            <ac:grpSpMk id="66" creationId="{B2B7AEB9-A282-2D55-4067-679DFE1591AD}"/>
          </ac:grpSpMkLst>
        </pc:grpChg>
        <pc:grpChg chg="mod">
          <ac:chgData name="Ye Xingpei" userId="2d9d6a57bd5bad6e" providerId="LiveId" clId="{30650951-FE2D-4629-9886-D311B393783C}" dt="2022-11-19T01:39:06.883" v="0"/>
          <ac:grpSpMkLst>
            <pc:docMk/>
            <pc:sldMk cId="4167159013" sldId="265"/>
            <ac:grpSpMk id="70" creationId="{A39D16D1-AFE1-06F0-E43B-64902DD6EF0D}"/>
          </ac:grpSpMkLst>
        </pc:grpChg>
        <pc:picChg chg="mod">
          <ac:chgData name="Ye Xingpei" userId="2d9d6a57bd5bad6e" providerId="LiveId" clId="{30650951-FE2D-4629-9886-D311B393783C}" dt="2022-11-19T01:39:06.883" v="0"/>
          <ac:picMkLst>
            <pc:docMk/>
            <pc:sldMk cId="4167159013" sldId="265"/>
            <ac:picMk id="12" creationId="{BEF509C5-F2B4-FA2C-B4E9-DF5A51B03235}"/>
          </ac:picMkLst>
        </pc:picChg>
        <pc:picChg chg="mod">
          <ac:chgData name="Ye Xingpei" userId="2d9d6a57bd5bad6e" providerId="LiveId" clId="{30650951-FE2D-4629-9886-D311B393783C}" dt="2022-11-19T01:39:06.883" v="0"/>
          <ac:picMkLst>
            <pc:docMk/>
            <pc:sldMk cId="4167159013" sldId="265"/>
            <ac:picMk id="17" creationId="{46C9A772-5763-CA21-2A23-F27F8064E04C}"/>
          </ac:picMkLst>
        </pc:picChg>
        <pc:picChg chg="mod">
          <ac:chgData name="Ye Xingpei" userId="2d9d6a57bd5bad6e" providerId="LiveId" clId="{30650951-FE2D-4629-9886-D311B393783C}" dt="2022-11-19T01:39:06.883" v="0"/>
          <ac:picMkLst>
            <pc:docMk/>
            <pc:sldMk cId="4167159013" sldId="265"/>
            <ac:picMk id="19" creationId="{FB3C051A-374E-6A6B-B38F-7C0921C5B50A}"/>
          </ac:picMkLst>
        </pc:picChg>
        <pc:picChg chg="mod">
          <ac:chgData name="Ye Xingpei" userId="2d9d6a57bd5bad6e" providerId="LiveId" clId="{30650951-FE2D-4629-9886-D311B393783C}" dt="2022-11-19T01:39:06.883" v="0"/>
          <ac:picMkLst>
            <pc:docMk/>
            <pc:sldMk cId="4167159013" sldId="265"/>
            <ac:picMk id="20" creationId="{BAB011ED-A04B-31DD-94C0-E954F678C1C2}"/>
          </ac:picMkLst>
        </pc:picChg>
        <pc:picChg chg="mod">
          <ac:chgData name="Ye Xingpei" userId="2d9d6a57bd5bad6e" providerId="LiveId" clId="{30650951-FE2D-4629-9886-D311B393783C}" dt="2022-11-19T01:39:06.883" v="0"/>
          <ac:picMkLst>
            <pc:docMk/>
            <pc:sldMk cId="4167159013" sldId="265"/>
            <ac:picMk id="21" creationId="{A288968B-2DD8-ED64-290B-BBB7396D09BE}"/>
          </ac:picMkLst>
        </pc:picChg>
        <pc:picChg chg="mod">
          <ac:chgData name="Ye Xingpei" userId="2d9d6a57bd5bad6e" providerId="LiveId" clId="{30650951-FE2D-4629-9886-D311B393783C}" dt="2022-11-19T01:39:06.883" v="0"/>
          <ac:picMkLst>
            <pc:docMk/>
            <pc:sldMk cId="4167159013" sldId="265"/>
            <ac:picMk id="24" creationId="{C0A36EA6-BF98-21D9-54B9-9A3853DFEF48}"/>
          </ac:picMkLst>
        </pc:picChg>
        <pc:picChg chg="mod">
          <ac:chgData name="Ye Xingpei" userId="2d9d6a57bd5bad6e" providerId="LiveId" clId="{30650951-FE2D-4629-9886-D311B393783C}" dt="2022-11-19T01:39:06.883" v="0"/>
          <ac:picMkLst>
            <pc:docMk/>
            <pc:sldMk cId="4167159013" sldId="265"/>
            <ac:picMk id="29" creationId="{4857943A-5345-F8AE-4F63-0A639AA3CFB5}"/>
          </ac:picMkLst>
        </pc:picChg>
        <pc:picChg chg="mod">
          <ac:chgData name="Ye Xingpei" userId="2d9d6a57bd5bad6e" providerId="LiveId" clId="{30650951-FE2D-4629-9886-D311B393783C}" dt="2022-11-19T01:39:06.883" v="0"/>
          <ac:picMkLst>
            <pc:docMk/>
            <pc:sldMk cId="4167159013" sldId="265"/>
            <ac:picMk id="40" creationId="{BD0ABC1B-742A-837C-30C2-04D80DE2AFDB}"/>
          </ac:picMkLst>
        </pc:picChg>
        <pc:picChg chg="mod">
          <ac:chgData name="Ye Xingpei" userId="2d9d6a57bd5bad6e" providerId="LiveId" clId="{30650951-FE2D-4629-9886-D311B393783C}" dt="2022-11-19T01:39:06.883" v="0"/>
          <ac:picMkLst>
            <pc:docMk/>
            <pc:sldMk cId="4167159013" sldId="265"/>
            <ac:picMk id="42" creationId="{91309961-4608-672A-5766-EBE6290D1B22}"/>
          </ac:picMkLst>
        </pc:picChg>
        <pc:picChg chg="mod">
          <ac:chgData name="Ye Xingpei" userId="2d9d6a57bd5bad6e" providerId="LiveId" clId="{30650951-FE2D-4629-9886-D311B393783C}" dt="2022-11-19T01:39:06.883" v="0"/>
          <ac:picMkLst>
            <pc:docMk/>
            <pc:sldMk cId="4167159013" sldId="265"/>
            <ac:picMk id="44" creationId="{BC879266-1B78-5F29-6BDB-1B8EBD40E571}"/>
          </ac:picMkLst>
        </pc:picChg>
        <pc:picChg chg="mod">
          <ac:chgData name="Ye Xingpei" userId="2d9d6a57bd5bad6e" providerId="LiveId" clId="{30650951-FE2D-4629-9886-D311B393783C}" dt="2022-11-19T01:39:06.883" v="0"/>
          <ac:picMkLst>
            <pc:docMk/>
            <pc:sldMk cId="4167159013" sldId="265"/>
            <ac:picMk id="46" creationId="{D3DB0B54-68BA-1CAD-1662-4882EDB18A82}"/>
          </ac:picMkLst>
        </pc:picChg>
        <pc:picChg chg="mod">
          <ac:chgData name="Ye Xingpei" userId="2d9d6a57bd5bad6e" providerId="LiveId" clId="{30650951-FE2D-4629-9886-D311B393783C}" dt="2022-11-19T01:39:06.883" v="0"/>
          <ac:picMkLst>
            <pc:docMk/>
            <pc:sldMk cId="4167159013" sldId="265"/>
            <ac:picMk id="48" creationId="{44E94FB9-C065-2B1C-D18A-57EE75637C47}"/>
          </ac:picMkLst>
        </pc:picChg>
        <pc:picChg chg="mod">
          <ac:chgData name="Ye Xingpei" userId="2d9d6a57bd5bad6e" providerId="LiveId" clId="{30650951-FE2D-4629-9886-D311B393783C}" dt="2022-11-19T01:39:06.883" v="0"/>
          <ac:picMkLst>
            <pc:docMk/>
            <pc:sldMk cId="4167159013" sldId="265"/>
            <ac:picMk id="50" creationId="{B1838E50-CD0E-4D42-BC7D-5ACB04F8A217}"/>
          </ac:picMkLst>
        </pc:picChg>
        <pc:picChg chg="mod">
          <ac:chgData name="Ye Xingpei" userId="2d9d6a57bd5bad6e" providerId="LiveId" clId="{30650951-FE2D-4629-9886-D311B393783C}" dt="2022-11-19T01:39:06.883" v="0"/>
          <ac:picMkLst>
            <pc:docMk/>
            <pc:sldMk cId="4167159013" sldId="265"/>
            <ac:picMk id="52" creationId="{40FE7906-8C3C-FCD4-A843-9222B7749C9D}"/>
          </ac:picMkLst>
        </pc:picChg>
        <pc:picChg chg="mod">
          <ac:chgData name="Ye Xingpei" userId="2d9d6a57bd5bad6e" providerId="LiveId" clId="{30650951-FE2D-4629-9886-D311B393783C}" dt="2022-11-19T01:39:06.883" v="0"/>
          <ac:picMkLst>
            <pc:docMk/>
            <pc:sldMk cId="4167159013" sldId="265"/>
            <ac:picMk id="69" creationId="{AF503C11-57FD-F23D-B8BA-717A85C72553}"/>
          </ac:picMkLst>
        </pc:picChg>
      </pc:sldChg>
      <pc:sldChg chg="addSp delSp modSp mod modNotes">
        <pc:chgData name="Ye Xingpei" userId="2d9d6a57bd5bad6e" providerId="LiveId" clId="{30650951-FE2D-4629-9886-D311B393783C}" dt="2022-11-21T09:07:44.249" v="9039" actId="207"/>
        <pc:sldMkLst>
          <pc:docMk/>
          <pc:sldMk cId="3606803327" sldId="266"/>
        </pc:sldMkLst>
        <pc:spChg chg="del mod">
          <ac:chgData name="Ye Xingpei" userId="2d9d6a57bd5bad6e" providerId="LiveId" clId="{30650951-FE2D-4629-9886-D311B393783C}" dt="2022-11-19T03:44:16.758" v="2348" actId="478"/>
          <ac:spMkLst>
            <pc:docMk/>
            <pc:sldMk cId="3606803327" sldId="266"/>
            <ac:spMk id="2" creationId="{6E16275F-FAC3-BBCA-C24D-6AED994D3260}"/>
          </ac:spMkLst>
        </pc:spChg>
        <pc:spChg chg="del">
          <ac:chgData name="Ye Xingpei" userId="2d9d6a57bd5bad6e" providerId="LiveId" clId="{30650951-FE2D-4629-9886-D311B393783C}" dt="2022-11-19T01:54:07.221" v="522" actId="478"/>
          <ac:spMkLst>
            <pc:docMk/>
            <pc:sldMk cId="3606803327" sldId="266"/>
            <ac:spMk id="4" creationId="{5759F388-46E5-6F53-6D71-D557ED0C0365}"/>
          </ac:spMkLst>
        </pc:spChg>
        <pc:spChg chg="mod">
          <ac:chgData name="Ye Xingpei" userId="2d9d6a57bd5bad6e" providerId="LiveId" clId="{30650951-FE2D-4629-9886-D311B393783C}" dt="2022-11-21T07:57:13.616" v="8911" actId="1076"/>
          <ac:spMkLst>
            <pc:docMk/>
            <pc:sldMk cId="3606803327" sldId="266"/>
            <ac:spMk id="5" creationId="{82A6F7A3-E0A9-C06D-EA5D-1D75CB67C79E}"/>
          </ac:spMkLst>
        </pc:spChg>
        <pc:spChg chg="del mod">
          <ac:chgData name="Ye Xingpei" userId="2d9d6a57bd5bad6e" providerId="LiveId" clId="{30650951-FE2D-4629-9886-D311B393783C}" dt="2022-11-19T01:44:59.832" v="286" actId="478"/>
          <ac:spMkLst>
            <pc:docMk/>
            <pc:sldMk cId="3606803327" sldId="266"/>
            <ac:spMk id="6" creationId="{991F1D83-143B-FE80-A7A2-222A9E3DE8E9}"/>
          </ac:spMkLst>
        </pc:spChg>
        <pc:spChg chg="add mod">
          <ac:chgData name="Ye Xingpei" userId="2d9d6a57bd5bad6e" providerId="LiveId" clId="{30650951-FE2D-4629-9886-D311B393783C}" dt="2022-11-21T09:07:44.249" v="9039" actId="207"/>
          <ac:spMkLst>
            <pc:docMk/>
            <pc:sldMk cId="3606803327" sldId="266"/>
            <ac:spMk id="8" creationId="{95DBBD6C-DBF7-DC63-4A8C-8427809C9B8F}"/>
          </ac:spMkLst>
        </pc:spChg>
        <pc:spChg chg="add del mod">
          <ac:chgData name="Ye Xingpei" userId="2d9d6a57bd5bad6e" providerId="LiveId" clId="{30650951-FE2D-4629-9886-D311B393783C}" dt="2022-11-19T01:54:09.274" v="523" actId="478"/>
          <ac:spMkLst>
            <pc:docMk/>
            <pc:sldMk cId="3606803327" sldId="266"/>
            <ac:spMk id="10" creationId="{F221CAC7-358E-F645-37C0-220055706ED8}"/>
          </ac:spMkLst>
        </pc:spChg>
        <pc:spChg chg="add mod">
          <ac:chgData name="Ye Xingpei" userId="2d9d6a57bd5bad6e" providerId="LiveId" clId="{30650951-FE2D-4629-9886-D311B393783C}" dt="2022-11-21T07:57:07.762" v="8908" actId="1076"/>
          <ac:spMkLst>
            <pc:docMk/>
            <pc:sldMk cId="3606803327" sldId="266"/>
            <ac:spMk id="11" creationId="{D84D87FE-B848-D5AC-5BA6-F9EBE7884F39}"/>
          </ac:spMkLst>
        </pc:spChg>
        <pc:spChg chg="add mod">
          <ac:chgData name="Ye Xingpei" userId="2d9d6a57bd5bad6e" providerId="LiveId" clId="{30650951-FE2D-4629-9886-D311B393783C}" dt="2022-11-21T07:56:23.882" v="8871" actId="20577"/>
          <ac:spMkLst>
            <pc:docMk/>
            <pc:sldMk cId="3606803327" sldId="266"/>
            <ac:spMk id="12" creationId="{9210E9DC-8248-9FEA-A1CB-E543A9EA2B64}"/>
          </ac:spMkLst>
        </pc:spChg>
        <pc:picChg chg="add mod">
          <ac:chgData name="Ye Xingpei" userId="2d9d6a57bd5bad6e" providerId="LiveId" clId="{30650951-FE2D-4629-9886-D311B393783C}" dt="2022-11-21T08:36:43.884" v="9037" actId="1076"/>
          <ac:picMkLst>
            <pc:docMk/>
            <pc:sldMk cId="3606803327" sldId="266"/>
            <ac:picMk id="1026" creationId="{6ADB9C04-86FB-B120-9C64-88102C364A8E}"/>
          </ac:picMkLst>
        </pc:picChg>
      </pc:sldChg>
      <pc:sldChg chg="modSp del modNotes">
        <pc:chgData name="Ye Xingpei" userId="2d9d6a57bd5bad6e" providerId="LiveId" clId="{30650951-FE2D-4629-9886-D311B393783C}" dt="2022-11-19T01:40:44.256" v="20" actId="47"/>
        <pc:sldMkLst>
          <pc:docMk/>
          <pc:sldMk cId="590292852" sldId="267"/>
        </pc:sldMkLst>
        <pc:spChg chg="mod">
          <ac:chgData name="Ye Xingpei" userId="2d9d6a57bd5bad6e" providerId="LiveId" clId="{30650951-FE2D-4629-9886-D311B393783C}" dt="2022-11-19T01:39:06.883" v="0"/>
          <ac:spMkLst>
            <pc:docMk/>
            <pc:sldMk cId="590292852" sldId="267"/>
            <ac:spMk id="2" creationId="{6E16275F-FAC3-BBCA-C24D-6AED994D3260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590292852" sldId="267"/>
            <ac:spMk id="9" creationId="{11A6072B-E40D-FC72-0527-D20863BBA0DA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590292852" sldId="267"/>
            <ac:spMk id="24" creationId="{FBFC2BD6-F14F-FF13-9F97-A416615C01A1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590292852" sldId="267"/>
            <ac:spMk id="25" creationId="{F43E0AE8-F213-42A0-9ED6-109DACEB8568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590292852" sldId="267"/>
            <ac:spMk id="27" creationId="{A032E01A-8AD5-22C2-70D7-AC6708604566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590292852" sldId="267"/>
            <ac:spMk id="29" creationId="{7E4EAFF1-183A-3E8F-1CAD-414DA0129550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590292852" sldId="267"/>
            <ac:spMk id="38" creationId="{65F3166E-210E-2A12-573B-E274368DC692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590292852" sldId="267"/>
            <ac:spMk id="40" creationId="{54FFBA66-5EEA-54A2-1C5C-52B42294BCDC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590292852" sldId="267"/>
            <ac:spMk id="42" creationId="{9368A7F4-86CF-ED34-4D5D-8C8D1B2FC11B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590292852" sldId="267"/>
            <ac:spMk id="48" creationId="{7FA8A810-A79A-0DA3-B1E9-35A84ABEAE5E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590292852" sldId="267"/>
            <ac:spMk id="49" creationId="{B9E11C50-0D73-15E8-750F-10D4275ACCD5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590292852" sldId="267"/>
            <ac:spMk id="54" creationId="{880F3170-E395-69BE-33C9-5E70F72AA4A3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590292852" sldId="267"/>
            <ac:spMk id="57" creationId="{D3305945-AF89-9D53-7E54-B1D2A6E8DF26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590292852" sldId="267"/>
            <ac:spMk id="59" creationId="{A6E31BA0-3FB3-C30B-24E7-4FF919231F47}"/>
          </ac:spMkLst>
        </pc:spChg>
        <pc:grpChg chg="mod">
          <ac:chgData name="Ye Xingpei" userId="2d9d6a57bd5bad6e" providerId="LiveId" clId="{30650951-FE2D-4629-9886-D311B393783C}" dt="2022-11-19T01:39:06.883" v="0"/>
          <ac:grpSpMkLst>
            <pc:docMk/>
            <pc:sldMk cId="590292852" sldId="267"/>
            <ac:grpSpMk id="10" creationId="{2F7416F8-F449-F925-2860-5C3884C28717}"/>
          </ac:grpSpMkLst>
        </pc:grpChg>
        <pc:grpChg chg="mod">
          <ac:chgData name="Ye Xingpei" userId="2d9d6a57bd5bad6e" providerId="LiveId" clId="{30650951-FE2D-4629-9886-D311B393783C}" dt="2022-11-19T01:39:06.883" v="0"/>
          <ac:grpSpMkLst>
            <pc:docMk/>
            <pc:sldMk cId="590292852" sldId="267"/>
            <ac:grpSpMk id="18" creationId="{45B4028D-41EB-1A65-669E-73A3865E2458}"/>
          </ac:grpSpMkLst>
        </pc:grpChg>
        <pc:grpChg chg="mod">
          <ac:chgData name="Ye Xingpei" userId="2d9d6a57bd5bad6e" providerId="LiveId" clId="{30650951-FE2D-4629-9886-D311B393783C}" dt="2022-11-19T01:39:06.883" v="0"/>
          <ac:grpSpMkLst>
            <pc:docMk/>
            <pc:sldMk cId="590292852" sldId="267"/>
            <ac:grpSpMk id="23" creationId="{AF14E068-1CCD-6B87-3E3B-FE9928035647}"/>
          </ac:grpSpMkLst>
        </pc:grpChg>
        <pc:grpChg chg="mod">
          <ac:chgData name="Ye Xingpei" userId="2d9d6a57bd5bad6e" providerId="LiveId" clId="{30650951-FE2D-4629-9886-D311B393783C}" dt="2022-11-19T01:39:06.883" v="0"/>
          <ac:grpSpMkLst>
            <pc:docMk/>
            <pc:sldMk cId="590292852" sldId="267"/>
            <ac:grpSpMk id="30" creationId="{F28B1E4B-72EF-79B6-79C8-442278F78AF6}"/>
          </ac:grpSpMkLst>
        </pc:grpChg>
        <pc:grpChg chg="mod">
          <ac:chgData name="Ye Xingpei" userId="2d9d6a57bd5bad6e" providerId="LiveId" clId="{30650951-FE2D-4629-9886-D311B393783C}" dt="2022-11-19T01:39:06.883" v="0"/>
          <ac:grpSpMkLst>
            <pc:docMk/>
            <pc:sldMk cId="590292852" sldId="267"/>
            <ac:grpSpMk id="39" creationId="{DB48111C-DDE0-750F-ABB8-181615B639CC}"/>
          </ac:grpSpMkLst>
        </pc:grpChg>
        <pc:grpChg chg="mod">
          <ac:chgData name="Ye Xingpei" userId="2d9d6a57bd5bad6e" providerId="LiveId" clId="{30650951-FE2D-4629-9886-D311B393783C}" dt="2022-11-19T01:39:06.883" v="0"/>
          <ac:grpSpMkLst>
            <pc:docMk/>
            <pc:sldMk cId="590292852" sldId="267"/>
            <ac:grpSpMk id="46" creationId="{C77BE7D7-F058-08F3-D4B0-F9D189DE0375}"/>
          </ac:grpSpMkLst>
        </pc:grpChg>
        <pc:grpChg chg="mod">
          <ac:chgData name="Ye Xingpei" userId="2d9d6a57bd5bad6e" providerId="LiveId" clId="{30650951-FE2D-4629-9886-D311B393783C}" dt="2022-11-19T01:39:06.883" v="0"/>
          <ac:grpSpMkLst>
            <pc:docMk/>
            <pc:sldMk cId="590292852" sldId="267"/>
            <ac:grpSpMk id="52" creationId="{EFB447DF-9516-21A1-40C0-0122446C2364}"/>
          </ac:grpSpMkLst>
        </pc:grpChg>
        <pc:grpChg chg="mod">
          <ac:chgData name="Ye Xingpei" userId="2d9d6a57bd5bad6e" providerId="LiveId" clId="{30650951-FE2D-4629-9886-D311B393783C}" dt="2022-11-19T01:39:06.883" v="0"/>
          <ac:grpSpMkLst>
            <pc:docMk/>
            <pc:sldMk cId="590292852" sldId="267"/>
            <ac:grpSpMk id="55" creationId="{F3C75E81-5213-BBB0-A2D8-3D410597DC46}"/>
          </ac:grpSpMkLst>
        </pc:grpChg>
        <pc:grpChg chg="mod">
          <ac:chgData name="Ye Xingpei" userId="2d9d6a57bd5bad6e" providerId="LiveId" clId="{30650951-FE2D-4629-9886-D311B393783C}" dt="2022-11-19T01:39:06.883" v="0"/>
          <ac:grpSpMkLst>
            <pc:docMk/>
            <pc:sldMk cId="590292852" sldId="267"/>
            <ac:grpSpMk id="58" creationId="{153A9DB3-96DE-D836-A5B1-9398AA136DA3}"/>
          </ac:grpSpMkLst>
        </pc:grpChg>
        <pc:grpChg chg="mod">
          <ac:chgData name="Ye Xingpei" userId="2d9d6a57bd5bad6e" providerId="LiveId" clId="{30650951-FE2D-4629-9886-D311B393783C}" dt="2022-11-19T01:39:06.883" v="0"/>
          <ac:grpSpMkLst>
            <pc:docMk/>
            <pc:sldMk cId="590292852" sldId="267"/>
            <ac:grpSpMk id="60" creationId="{311C2500-3906-AA6C-39F4-A0B5550DB5BF}"/>
          </ac:grpSpMkLst>
        </pc:grpChg>
        <pc:picChg chg="mod">
          <ac:chgData name="Ye Xingpei" userId="2d9d6a57bd5bad6e" providerId="LiveId" clId="{30650951-FE2D-4629-9886-D311B393783C}" dt="2022-11-19T01:39:06.883" v="0"/>
          <ac:picMkLst>
            <pc:docMk/>
            <pc:sldMk cId="590292852" sldId="267"/>
            <ac:picMk id="7" creationId="{049AFFF3-0C1C-1118-8E4B-4ED268221A72}"/>
          </ac:picMkLst>
        </pc:picChg>
        <pc:picChg chg="mod">
          <ac:chgData name="Ye Xingpei" userId="2d9d6a57bd5bad6e" providerId="LiveId" clId="{30650951-FE2D-4629-9886-D311B393783C}" dt="2022-11-19T01:39:06.883" v="0"/>
          <ac:picMkLst>
            <pc:docMk/>
            <pc:sldMk cId="590292852" sldId="267"/>
            <ac:picMk id="13" creationId="{77782145-CEB3-D4E8-FA2C-FF841CF04C1D}"/>
          </ac:picMkLst>
        </pc:picChg>
        <pc:picChg chg="mod">
          <ac:chgData name="Ye Xingpei" userId="2d9d6a57bd5bad6e" providerId="LiveId" clId="{30650951-FE2D-4629-9886-D311B393783C}" dt="2022-11-19T01:39:06.883" v="0"/>
          <ac:picMkLst>
            <pc:docMk/>
            <pc:sldMk cId="590292852" sldId="267"/>
            <ac:picMk id="15" creationId="{0E80213A-DAFF-123C-3C40-24CB5754AE3B}"/>
          </ac:picMkLst>
        </pc:picChg>
        <pc:picChg chg="mod">
          <ac:chgData name="Ye Xingpei" userId="2d9d6a57bd5bad6e" providerId="LiveId" clId="{30650951-FE2D-4629-9886-D311B393783C}" dt="2022-11-19T01:39:06.883" v="0"/>
          <ac:picMkLst>
            <pc:docMk/>
            <pc:sldMk cId="590292852" sldId="267"/>
            <ac:picMk id="17" creationId="{0857BA79-25FB-D24C-E789-C517D4A9EBF1}"/>
          </ac:picMkLst>
        </pc:picChg>
        <pc:picChg chg="mod">
          <ac:chgData name="Ye Xingpei" userId="2d9d6a57bd5bad6e" providerId="LiveId" clId="{30650951-FE2D-4629-9886-D311B393783C}" dt="2022-11-19T01:39:06.883" v="0"/>
          <ac:picMkLst>
            <pc:docMk/>
            <pc:sldMk cId="590292852" sldId="267"/>
            <ac:picMk id="20" creationId="{A67E30C2-8BCA-3726-589B-4880BB60C048}"/>
          </ac:picMkLst>
        </pc:picChg>
        <pc:picChg chg="mod">
          <ac:chgData name="Ye Xingpei" userId="2d9d6a57bd5bad6e" providerId="LiveId" clId="{30650951-FE2D-4629-9886-D311B393783C}" dt="2022-11-19T01:39:06.883" v="0"/>
          <ac:picMkLst>
            <pc:docMk/>
            <pc:sldMk cId="590292852" sldId="267"/>
            <ac:picMk id="22" creationId="{96FEF7BC-8F0F-F8A6-BA71-C63A1AF0BE8C}"/>
          </ac:picMkLst>
        </pc:picChg>
        <pc:picChg chg="mod">
          <ac:chgData name="Ye Xingpei" userId="2d9d6a57bd5bad6e" providerId="LiveId" clId="{30650951-FE2D-4629-9886-D311B393783C}" dt="2022-11-19T01:39:06.883" v="0"/>
          <ac:picMkLst>
            <pc:docMk/>
            <pc:sldMk cId="590292852" sldId="267"/>
            <ac:picMk id="47" creationId="{370F2B88-30D2-A5B3-C2DB-DB3682EFE2E7}"/>
          </ac:picMkLst>
        </pc:picChg>
        <pc:picChg chg="mod">
          <ac:chgData name="Ye Xingpei" userId="2d9d6a57bd5bad6e" providerId="LiveId" clId="{30650951-FE2D-4629-9886-D311B393783C}" dt="2022-11-19T01:39:06.883" v="0"/>
          <ac:picMkLst>
            <pc:docMk/>
            <pc:sldMk cId="590292852" sldId="267"/>
            <ac:picMk id="51" creationId="{3C833486-7565-DBE5-29D9-34133AB089D7}"/>
          </ac:picMkLst>
        </pc:picChg>
      </pc:sldChg>
      <pc:sldChg chg="modSp del">
        <pc:chgData name="Ye Xingpei" userId="2d9d6a57bd5bad6e" providerId="LiveId" clId="{30650951-FE2D-4629-9886-D311B393783C}" dt="2022-11-19T01:40:44.256" v="20" actId="47"/>
        <pc:sldMkLst>
          <pc:docMk/>
          <pc:sldMk cId="1848959545" sldId="280"/>
        </pc:sldMkLst>
        <pc:spChg chg="mod">
          <ac:chgData name="Ye Xingpei" userId="2d9d6a57bd5bad6e" providerId="LiveId" clId="{30650951-FE2D-4629-9886-D311B393783C}" dt="2022-11-19T01:39:06.883" v="0"/>
          <ac:spMkLst>
            <pc:docMk/>
            <pc:sldMk cId="1848959545" sldId="280"/>
            <ac:spMk id="2" creationId="{561AC04E-19AB-4E26-A4EB-985EB1CA05CC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1848959545" sldId="280"/>
            <ac:spMk id="10" creationId="{2C4D3EF2-B647-B248-838A-D08A5A5BE06D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1848959545" sldId="280"/>
            <ac:spMk id="41" creationId="{56AC8F80-ED24-518F-30A4-510ACAB4DB4F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1848959545" sldId="280"/>
            <ac:spMk id="48" creationId="{B61D1926-AC69-6646-6370-AF740C939A91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1848959545" sldId="280"/>
            <ac:spMk id="50" creationId="{4AC90281-702F-B8C3-66AC-0AF75147BA42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1848959545" sldId="280"/>
            <ac:spMk id="52" creationId="{6840AE28-DC05-F2AD-98E9-E57DF46907DC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1848959545" sldId="280"/>
            <ac:spMk id="54" creationId="{865C7435-F3CF-EF94-E548-65BE643F7EEC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1848959545" sldId="280"/>
            <ac:spMk id="55" creationId="{795CCC95-B6A9-4744-41F2-C505D33F63ED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1848959545" sldId="280"/>
            <ac:spMk id="56" creationId="{5277A328-4E0C-7EEE-6A27-A1921C0D4BA0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1848959545" sldId="280"/>
            <ac:spMk id="57" creationId="{5F0F9E3F-953D-DF1A-A67A-35618F47DB1A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1848959545" sldId="280"/>
            <ac:spMk id="59" creationId="{8E15F6C6-4E92-6D3D-3A2D-FFBBB2C22A76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1848959545" sldId="280"/>
            <ac:spMk id="1035" creationId="{38A62978-614C-6C22-FF7B-779646500CB3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1848959545" sldId="280"/>
            <ac:spMk id="1037" creationId="{76B57547-7512-3639-B08B-6715BC40317B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1848959545" sldId="280"/>
            <ac:spMk id="1040" creationId="{5DCBB0CF-FE6B-5513-CA38-291E1D454313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1848959545" sldId="280"/>
            <ac:spMk id="1042" creationId="{8159B6E6-2318-6297-2918-86B5372CE8F6}"/>
          </ac:spMkLst>
        </pc:spChg>
        <pc:grpChg chg="mod">
          <ac:chgData name="Ye Xingpei" userId="2d9d6a57bd5bad6e" providerId="LiveId" clId="{30650951-FE2D-4629-9886-D311B393783C}" dt="2022-11-19T01:39:06.883" v="0"/>
          <ac:grpSpMkLst>
            <pc:docMk/>
            <pc:sldMk cId="1848959545" sldId="280"/>
            <ac:grpSpMk id="46" creationId="{D075A869-477D-5951-2C8F-C8F63B14C12E}"/>
          </ac:grpSpMkLst>
        </pc:grpChg>
        <pc:grpChg chg="mod">
          <ac:chgData name="Ye Xingpei" userId="2d9d6a57bd5bad6e" providerId="LiveId" clId="{30650951-FE2D-4629-9886-D311B393783C}" dt="2022-11-19T01:39:06.883" v="0"/>
          <ac:grpSpMkLst>
            <pc:docMk/>
            <pc:sldMk cId="1848959545" sldId="280"/>
            <ac:grpSpMk id="47" creationId="{CC3E53A4-C9D0-E61F-3581-E110918FCBF0}"/>
          </ac:grpSpMkLst>
        </pc:grpChg>
        <pc:grpChg chg="mod">
          <ac:chgData name="Ye Xingpei" userId="2d9d6a57bd5bad6e" providerId="LiveId" clId="{30650951-FE2D-4629-9886-D311B393783C}" dt="2022-11-19T01:39:06.883" v="0"/>
          <ac:grpSpMkLst>
            <pc:docMk/>
            <pc:sldMk cId="1848959545" sldId="280"/>
            <ac:grpSpMk id="53" creationId="{CB8A70B6-DF7D-6F68-9B56-42DE3BEB8847}"/>
          </ac:grpSpMkLst>
        </pc:grpChg>
        <pc:grpChg chg="mod">
          <ac:chgData name="Ye Xingpei" userId="2d9d6a57bd5bad6e" providerId="LiveId" clId="{30650951-FE2D-4629-9886-D311B393783C}" dt="2022-11-19T01:39:06.883" v="0"/>
          <ac:grpSpMkLst>
            <pc:docMk/>
            <pc:sldMk cId="1848959545" sldId="280"/>
            <ac:grpSpMk id="60" creationId="{17850C92-DBF3-D2C1-F11B-4761EC4E607F}"/>
          </ac:grpSpMkLst>
        </pc:grpChg>
        <pc:grpChg chg="mod">
          <ac:chgData name="Ye Xingpei" userId="2d9d6a57bd5bad6e" providerId="LiveId" clId="{30650951-FE2D-4629-9886-D311B393783C}" dt="2022-11-19T01:39:06.883" v="0"/>
          <ac:grpSpMkLst>
            <pc:docMk/>
            <pc:sldMk cId="1848959545" sldId="280"/>
            <ac:grpSpMk id="1034" creationId="{58965CF8-C3D6-5FC2-4F15-05FFE5D2C1EB}"/>
          </ac:grpSpMkLst>
        </pc:grpChg>
        <pc:grpChg chg="mod">
          <ac:chgData name="Ye Xingpei" userId="2d9d6a57bd5bad6e" providerId="LiveId" clId="{30650951-FE2D-4629-9886-D311B393783C}" dt="2022-11-19T01:39:06.883" v="0"/>
          <ac:grpSpMkLst>
            <pc:docMk/>
            <pc:sldMk cId="1848959545" sldId="280"/>
            <ac:grpSpMk id="1038" creationId="{E4D19CC6-6482-76E1-2324-4F917364D56C}"/>
          </ac:grpSpMkLst>
        </pc:grpChg>
        <pc:picChg chg="mod">
          <ac:chgData name="Ye Xingpei" userId="2d9d6a57bd5bad6e" providerId="LiveId" clId="{30650951-FE2D-4629-9886-D311B393783C}" dt="2022-11-19T01:39:06.883" v="0"/>
          <ac:picMkLst>
            <pc:docMk/>
            <pc:sldMk cId="1848959545" sldId="280"/>
            <ac:picMk id="1026" creationId="{5BB3B4E4-C85B-B219-D12C-574B40F7545D}"/>
          </ac:picMkLst>
        </pc:picChg>
        <pc:cxnChg chg="mod">
          <ac:chgData name="Ye Xingpei" userId="2d9d6a57bd5bad6e" providerId="LiveId" clId="{30650951-FE2D-4629-9886-D311B393783C}" dt="2022-11-19T01:39:06.883" v="0"/>
          <ac:cxnSpMkLst>
            <pc:docMk/>
            <pc:sldMk cId="1848959545" sldId="280"/>
            <ac:cxnSpMk id="43" creationId="{FDF919CA-8FA6-909D-2AAC-3322BB9706CF}"/>
          </ac:cxnSpMkLst>
        </pc:cxnChg>
        <pc:cxnChg chg="mod">
          <ac:chgData name="Ye Xingpei" userId="2d9d6a57bd5bad6e" providerId="LiveId" clId="{30650951-FE2D-4629-9886-D311B393783C}" dt="2022-11-19T01:39:06.883" v="0"/>
          <ac:cxnSpMkLst>
            <pc:docMk/>
            <pc:sldMk cId="1848959545" sldId="280"/>
            <ac:cxnSpMk id="49" creationId="{8CE9CF24-6D5B-FD9D-15C6-34353A221449}"/>
          </ac:cxnSpMkLst>
        </pc:cxnChg>
      </pc:sldChg>
      <pc:sldChg chg="modSp add del">
        <pc:chgData name="Ye Xingpei" userId="2d9d6a57bd5bad6e" providerId="LiveId" clId="{30650951-FE2D-4629-9886-D311B393783C}" dt="2022-11-19T08:23:32.906" v="6140"/>
        <pc:sldMkLst>
          <pc:docMk/>
          <pc:sldMk cId="2197583397" sldId="284"/>
        </pc:sldMkLst>
        <pc:spChg chg="mod">
          <ac:chgData name="Ye Xingpei" userId="2d9d6a57bd5bad6e" providerId="LiveId" clId="{30650951-FE2D-4629-9886-D311B393783C}" dt="2022-11-19T01:39:06.883" v="0"/>
          <ac:spMkLst>
            <pc:docMk/>
            <pc:sldMk cId="2197583397" sldId="284"/>
            <ac:spMk id="9" creationId="{728D8991-8EBC-BEB1-1E3E-4833DC0525E1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2197583397" sldId="284"/>
            <ac:spMk id="14" creationId="{9B717F19-D111-6AFD-FD6D-4F8107BD5983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2197583397" sldId="284"/>
            <ac:spMk id="16" creationId="{E8B868B2-7A55-D22C-F6EC-0CAE4C4BD1A6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2197583397" sldId="284"/>
            <ac:spMk id="46" creationId="{10AB3167-C879-02BC-56C5-0CB2D7542D85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2197583397" sldId="284"/>
            <ac:spMk id="48" creationId="{0882C3B8-7A8F-7DDB-678E-99570723C7FA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2197583397" sldId="284"/>
            <ac:spMk id="50" creationId="{4C5564F9-AE00-3369-7548-861364286DB5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2197583397" sldId="284"/>
            <ac:spMk id="52" creationId="{6AC21B45-76D7-297E-6145-846E843A3F46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2197583397" sldId="284"/>
            <ac:spMk id="53" creationId="{A8EFA220-CBF3-71B9-3CF9-E8BA93C3F0F8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2197583397" sldId="284"/>
            <ac:spMk id="56" creationId="{3ED31D4D-0044-7320-96B3-04AA72D3F09E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2197583397" sldId="284"/>
            <ac:spMk id="57" creationId="{D3437769-C780-AA82-4FB0-DF1F8AEA769D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2197583397" sldId="284"/>
            <ac:spMk id="58" creationId="{DB3FF027-29F4-E67A-8A53-7D6FDAAD0C8B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2197583397" sldId="284"/>
            <ac:spMk id="61" creationId="{1EB7C177-C54B-54EE-7CDF-B50CA0184EF2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2197583397" sldId="284"/>
            <ac:spMk id="65" creationId="{60A7609E-3F78-74E5-F4D9-69108558FC32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2197583397" sldId="284"/>
            <ac:spMk id="83" creationId="{2C23FA98-040C-3120-40CA-C85DCD62C300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2197583397" sldId="284"/>
            <ac:spMk id="86" creationId="{12539CCF-0402-11CB-826D-077023563793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2197583397" sldId="284"/>
            <ac:spMk id="91" creationId="{3AC1D69D-EB0A-8F82-317F-6C97AD4E48C9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2197583397" sldId="284"/>
            <ac:spMk id="98" creationId="{6F629185-86C0-8BA5-246E-7B498B7BA4E1}"/>
          </ac:spMkLst>
        </pc:spChg>
        <pc:grpChg chg="mod">
          <ac:chgData name="Ye Xingpei" userId="2d9d6a57bd5bad6e" providerId="LiveId" clId="{30650951-FE2D-4629-9886-D311B393783C}" dt="2022-11-19T01:39:06.883" v="0"/>
          <ac:grpSpMkLst>
            <pc:docMk/>
            <pc:sldMk cId="2197583397" sldId="284"/>
            <ac:grpSpMk id="4" creationId="{7327EF09-01FD-A6A6-3590-CD7E07808FAE}"/>
          </ac:grpSpMkLst>
        </pc:grpChg>
        <pc:grpChg chg="mod">
          <ac:chgData name="Ye Xingpei" userId="2d9d6a57bd5bad6e" providerId="LiveId" clId="{30650951-FE2D-4629-9886-D311B393783C}" dt="2022-11-19T01:39:06.883" v="0"/>
          <ac:grpSpMkLst>
            <pc:docMk/>
            <pc:sldMk cId="2197583397" sldId="284"/>
            <ac:grpSpMk id="6" creationId="{0DBF236B-AC0A-9528-30BD-B950A6486C86}"/>
          </ac:grpSpMkLst>
        </pc:grpChg>
        <pc:grpChg chg="mod">
          <ac:chgData name="Ye Xingpei" userId="2d9d6a57bd5bad6e" providerId="LiveId" clId="{30650951-FE2D-4629-9886-D311B393783C}" dt="2022-11-19T01:39:06.883" v="0"/>
          <ac:grpSpMkLst>
            <pc:docMk/>
            <pc:sldMk cId="2197583397" sldId="284"/>
            <ac:grpSpMk id="30" creationId="{5235DD4B-B74D-2F69-22E5-2EE5DD45F8E7}"/>
          </ac:grpSpMkLst>
        </pc:grpChg>
        <pc:grpChg chg="mod">
          <ac:chgData name="Ye Xingpei" userId="2d9d6a57bd5bad6e" providerId="LiveId" clId="{30650951-FE2D-4629-9886-D311B393783C}" dt="2022-11-19T01:39:06.883" v="0"/>
          <ac:grpSpMkLst>
            <pc:docMk/>
            <pc:sldMk cId="2197583397" sldId="284"/>
            <ac:grpSpMk id="37" creationId="{67E6B373-1E96-EEA8-CF78-FE05F3436310}"/>
          </ac:grpSpMkLst>
        </pc:grpChg>
        <pc:grpChg chg="mod">
          <ac:chgData name="Ye Xingpei" userId="2d9d6a57bd5bad6e" providerId="LiveId" clId="{30650951-FE2D-4629-9886-D311B393783C}" dt="2022-11-19T01:39:06.883" v="0"/>
          <ac:grpSpMkLst>
            <pc:docMk/>
            <pc:sldMk cId="2197583397" sldId="284"/>
            <ac:grpSpMk id="54" creationId="{C224A013-AEF2-0623-6A1D-7D1B2053FDEC}"/>
          </ac:grpSpMkLst>
        </pc:grpChg>
        <pc:grpChg chg="mod">
          <ac:chgData name="Ye Xingpei" userId="2d9d6a57bd5bad6e" providerId="LiveId" clId="{30650951-FE2D-4629-9886-D311B393783C}" dt="2022-11-19T01:39:06.883" v="0"/>
          <ac:grpSpMkLst>
            <pc:docMk/>
            <pc:sldMk cId="2197583397" sldId="284"/>
            <ac:grpSpMk id="62" creationId="{20AE9D43-2540-9970-F2BD-208727033219}"/>
          </ac:grpSpMkLst>
        </pc:grpChg>
        <pc:grpChg chg="mod">
          <ac:chgData name="Ye Xingpei" userId="2d9d6a57bd5bad6e" providerId="LiveId" clId="{30650951-FE2D-4629-9886-D311B393783C}" dt="2022-11-19T01:39:06.883" v="0"/>
          <ac:grpSpMkLst>
            <pc:docMk/>
            <pc:sldMk cId="2197583397" sldId="284"/>
            <ac:grpSpMk id="76" creationId="{BC2D69F3-769A-655B-70E6-FD4984B1C46A}"/>
          </ac:grpSpMkLst>
        </pc:grpChg>
        <pc:grpChg chg="mod">
          <ac:chgData name="Ye Xingpei" userId="2d9d6a57bd5bad6e" providerId="LiveId" clId="{30650951-FE2D-4629-9886-D311B393783C}" dt="2022-11-19T01:39:06.883" v="0"/>
          <ac:grpSpMkLst>
            <pc:docMk/>
            <pc:sldMk cId="2197583397" sldId="284"/>
            <ac:grpSpMk id="88" creationId="{1C44B4C4-2444-4267-02D8-4F831623625E}"/>
          </ac:grpSpMkLst>
        </pc:grpChg>
        <pc:grpChg chg="mod">
          <ac:chgData name="Ye Xingpei" userId="2d9d6a57bd5bad6e" providerId="LiveId" clId="{30650951-FE2D-4629-9886-D311B393783C}" dt="2022-11-19T01:39:06.883" v="0"/>
          <ac:grpSpMkLst>
            <pc:docMk/>
            <pc:sldMk cId="2197583397" sldId="284"/>
            <ac:grpSpMk id="94" creationId="{FB9CBC47-73EF-9DAA-D7D2-12E8906E7794}"/>
          </ac:grpSpMkLst>
        </pc:grpChg>
        <pc:grpChg chg="mod">
          <ac:chgData name="Ye Xingpei" userId="2d9d6a57bd5bad6e" providerId="LiveId" clId="{30650951-FE2D-4629-9886-D311B393783C}" dt="2022-11-19T01:39:06.883" v="0"/>
          <ac:grpSpMkLst>
            <pc:docMk/>
            <pc:sldMk cId="2197583397" sldId="284"/>
            <ac:grpSpMk id="95" creationId="{23A333F9-EBA7-A089-5A5E-331C5FECF914}"/>
          </ac:grpSpMkLst>
        </pc:grpChg>
        <pc:picChg chg="mod">
          <ac:chgData name="Ye Xingpei" userId="2d9d6a57bd5bad6e" providerId="LiveId" clId="{30650951-FE2D-4629-9886-D311B393783C}" dt="2022-11-19T01:39:06.883" v="0"/>
          <ac:picMkLst>
            <pc:docMk/>
            <pc:sldMk cId="2197583397" sldId="284"/>
            <ac:picMk id="32" creationId="{624BEA38-38B0-AF46-BFE6-11C2E906254C}"/>
          </ac:picMkLst>
        </pc:picChg>
        <pc:picChg chg="mod">
          <ac:chgData name="Ye Xingpei" userId="2d9d6a57bd5bad6e" providerId="LiveId" clId="{30650951-FE2D-4629-9886-D311B393783C}" dt="2022-11-19T01:39:06.883" v="0"/>
          <ac:picMkLst>
            <pc:docMk/>
            <pc:sldMk cId="2197583397" sldId="284"/>
            <ac:picMk id="34" creationId="{8F853279-FE52-EE16-1AF0-2E1BE2C0219F}"/>
          </ac:picMkLst>
        </pc:picChg>
        <pc:picChg chg="mod">
          <ac:chgData name="Ye Xingpei" userId="2d9d6a57bd5bad6e" providerId="LiveId" clId="{30650951-FE2D-4629-9886-D311B393783C}" dt="2022-11-19T01:39:06.883" v="0"/>
          <ac:picMkLst>
            <pc:docMk/>
            <pc:sldMk cId="2197583397" sldId="284"/>
            <ac:picMk id="36" creationId="{3AE586F5-40EE-6406-1DC8-DF1D55FF7C39}"/>
          </ac:picMkLst>
        </pc:picChg>
        <pc:picChg chg="mod">
          <ac:chgData name="Ye Xingpei" userId="2d9d6a57bd5bad6e" providerId="LiveId" clId="{30650951-FE2D-4629-9886-D311B393783C}" dt="2022-11-19T01:39:06.883" v="0"/>
          <ac:picMkLst>
            <pc:docMk/>
            <pc:sldMk cId="2197583397" sldId="284"/>
            <ac:picMk id="39" creationId="{18416C91-3450-E3E3-CFF1-1A3034C954FD}"/>
          </ac:picMkLst>
        </pc:picChg>
        <pc:picChg chg="mod">
          <ac:chgData name="Ye Xingpei" userId="2d9d6a57bd5bad6e" providerId="LiveId" clId="{30650951-FE2D-4629-9886-D311B393783C}" dt="2022-11-19T01:39:06.883" v="0"/>
          <ac:picMkLst>
            <pc:docMk/>
            <pc:sldMk cId="2197583397" sldId="284"/>
            <ac:picMk id="41" creationId="{395197BF-1D39-3A29-1AAC-06DE1A3DD1A9}"/>
          </ac:picMkLst>
        </pc:picChg>
        <pc:picChg chg="mod">
          <ac:chgData name="Ye Xingpei" userId="2d9d6a57bd5bad6e" providerId="LiveId" clId="{30650951-FE2D-4629-9886-D311B393783C}" dt="2022-11-19T01:39:06.883" v="0"/>
          <ac:picMkLst>
            <pc:docMk/>
            <pc:sldMk cId="2197583397" sldId="284"/>
            <ac:picMk id="43" creationId="{32C1C2CF-C9D0-74CA-877D-5A5FAB0439A5}"/>
          </ac:picMkLst>
        </pc:picChg>
        <pc:picChg chg="mod">
          <ac:chgData name="Ye Xingpei" userId="2d9d6a57bd5bad6e" providerId="LiveId" clId="{30650951-FE2D-4629-9886-D311B393783C}" dt="2022-11-19T01:39:06.883" v="0"/>
          <ac:picMkLst>
            <pc:docMk/>
            <pc:sldMk cId="2197583397" sldId="284"/>
            <ac:picMk id="45" creationId="{6DC6BCEF-6CAC-A00C-3122-4B420972CE0A}"/>
          </ac:picMkLst>
        </pc:picChg>
        <pc:picChg chg="mod">
          <ac:chgData name="Ye Xingpei" userId="2d9d6a57bd5bad6e" providerId="LiveId" clId="{30650951-FE2D-4629-9886-D311B393783C}" dt="2022-11-19T01:39:06.883" v="0"/>
          <ac:picMkLst>
            <pc:docMk/>
            <pc:sldMk cId="2197583397" sldId="284"/>
            <ac:picMk id="67" creationId="{842D7854-D156-68F5-C7B2-AF7C47F23FF7}"/>
          </ac:picMkLst>
        </pc:picChg>
        <pc:cxnChg chg="mod">
          <ac:chgData name="Ye Xingpei" userId="2d9d6a57bd5bad6e" providerId="LiveId" clId="{30650951-FE2D-4629-9886-D311B393783C}" dt="2022-11-19T01:39:06.883" v="0"/>
          <ac:cxnSpMkLst>
            <pc:docMk/>
            <pc:sldMk cId="2197583397" sldId="284"/>
            <ac:cxnSpMk id="11" creationId="{06FDDCDF-36EC-79D7-7F6E-2AC7329E0E40}"/>
          </ac:cxnSpMkLst>
        </pc:cxnChg>
        <pc:cxnChg chg="mod">
          <ac:chgData name="Ye Xingpei" userId="2d9d6a57bd5bad6e" providerId="LiveId" clId="{30650951-FE2D-4629-9886-D311B393783C}" dt="2022-11-19T01:39:06.883" v="0"/>
          <ac:cxnSpMkLst>
            <pc:docMk/>
            <pc:sldMk cId="2197583397" sldId="284"/>
            <ac:cxnSpMk id="23" creationId="{3A1BF714-C94B-FA10-7670-420313139EAC}"/>
          </ac:cxnSpMkLst>
        </pc:cxnChg>
        <pc:cxnChg chg="mod">
          <ac:chgData name="Ye Xingpei" userId="2d9d6a57bd5bad6e" providerId="LiveId" clId="{30650951-FE2D-4629-9886-D311B393783C}" dt="2022-11-19T01:39:06.883" v="0"/>
          <ac:cxnSpMkLst>
            <pc:docMk/>
            <pc:sldMk cId="2197583397" sldId="284"/>
            <ac:cxnSpMk id="24" creationId="{B37F78CF-F5E7-696B-7F39-67A98B4ECAA1}"/>
          </ac:cxnSpMkLst>
        </pc:cxnChg>
        <pc:cxnChg chg="mod">
          <ac:chgData name="Ye Xingpei" userId="2d9d6a57bd5bad6e" providerId="LiveId" clId="{30650951-FE2D-4629-9886-D311B393783C}" dt="2022-11-19T01:39:06.883" v="0"/>
          <ac:cxnSpMkLst>
            <pc:docMk/>
            <pc:sldMk cId="2197583397" sldId="284"/>
            <ac:cxnSpMk id="81" creationId="{958488E5-E821-0905-A14E-FE5A24BC2031}"/>
          </ac:cxnSpMkLst>
        </pc:cxnChg>
        <pc:cxnChg chg="mod">
          <ac:chgData name="Ye Xingpei" userId="2d9d6a57bd5bad6e" providerId="LiveId" clId="{30650951-FE2D-4629-9886-D311B393783C}" dt="2022-11-19T01:39:06.883" v="0"/>
          <ac:cxnSpMkLst>
            <pc:docMk/>
            <pc:sldMk cId="2197583397" sldId="284"/>
            <ac:cxnSpMk id="84" creationId="{C6C3323B-8FEB-E1B3-7B8C-E9360F2C1380}"/>
          </ac:cxnSpMkLst>
        </pc:cxnChg>
        <pc:cxnChg chg="mod">
          <ac:chgData name="Ye Xingpei" userId="2d9d6a57bd5bad6e" providerId="LiveId" clId="{30650951-FE2D-4629-9886-D311B393783C}" dt="2022-11-19T01:39:06.883" v="0"/>
          <ac:cxnSpMkLst>
            <pc:docMk/>
            <pc:sldMk cId="2197583397" sldId="284"/>
            <ac:cxnSpMk id="92" creationId="{314D5EDF-7CE1-B8AE-7938-3C35ED313577}"/>
          </ac:cxnSpMkLst>
        </pc:cxnChg>
      </pc:sldChg>
      <pc:sldChg chg="modSp del modNotes">
        <pc:chgData name="Ye Xingpei" userId="2d9d6a57bd5bad6e" providerId="LiveId" clId="{30650951-FE2D-4629-9886-D311B393783C}" dt="2022-11-19T01:40:44.256" v="20" actId="47"/>
        <pc:sldMkLst>
          <pc:docMk/>
          <pc:sldMk cId="2857202906" sldId="285"/>
        </pc:sldMkLst>
        <pc:spChg chg="mod">
          <ac:chgData name="Ye Xingpei" userId="2d9d6a57bd5bad6e" providerId="LiveId" clId="{30650951-FE2D-4629-9886-D311B393783C}" dt="2022-11-19T01:39:06.883" v="0"/>
          <ac:spMkLst>
            <pc:docMk/>
            <pc:sldMk cId="2857202906" sldId="285"/>
            <ac:spMk id="2" creationId="{561AC04E-19AB-4E26-A4EB-985EB1CA05CC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2857202906" sldId="285"/>
            <ac:spMk id="6" creationId="{72DB1944-449F-494D-2934-CA379CA5E7AD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2857202906" sldId="285"/>
            <ac:spMk id="8" creationId="{CF4AD3DC-457A-2344-5D1A-CB7FA62EADF4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2857202906" sldId="285"/>
            <ac:spMk id="9" creationId="{452A3E6F-3C9D-6191-743D-C28EC0FACD09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2857202906" sldId="285"/>
            <ac:spMk id="12" creationId="{7E88930C-B31C-D8FB-2E59-82389727CAC9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2857202906" sldId="285"/>
            <ac:spMk id="19" creationId="{0D69D450-7D95-C669-A701-9FE42C4FDCAA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2857202906" sldId="285"/>
            <ac:spMk id="21" creationId="{F22512A4-0004-5DCB-9776-72A21962C6B1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2857202906" sldId="285"/>
            <ac:spMk id="32" creationId="{3A73ED14-8EAA-E361-0409-2A0763B0EE62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2857202906" sldId="285"/>
            <ac:spMk id="42" creationId="{47AEB714-1F9A-319E-B5F3-452DCCA4B396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2857202906" sldId="285"/>
            <ac:spMk id="45" creationId="{5B156849-A5CF-5153-5315-84E551D6E354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2857202906" sldId="285"/>
            <ac:spMk id="1024" creationId="{90B5500A-1994-1F78-AA52-87E7A558CD28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2857202906" sldId="285"/>
            <ac:spMk id="1027" creationId="{CFF69D35-FC58-3FC9-FF86-F57AF523F420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2857202906" sldId="285"/>
            <ac:spMk id="1030" creationId="{A5E808A8-0334-FE3F-3044-D52FCB066A6E}"/>
          </ac:spMkLst>
        </pc:spChg>
        <pc:grpChg chg="mod">
          <ac:chgData name="Ye Xingpei" userId="2d9d6a57bd5bad6e" providerId="LiveId" clId="{30650951-FE2D-4629-9886-D311B393783C}" dt="2022-11-19T01:39:06.883" v="0"/>
          <ac:grpSpMkLst>
            <pc:docMk/>
            <pc:sldMk cId="2857202906" sldId="285"/>
            <ac:grpSpMk id="10" creationId="{989AEE6A-6791-60DC-4ACF-77E11989AE08}"/>
          </ac:grpSpMkLst>
        </pc:grpChg>
        <pc:grpChg chg="mod">
          <ac:chgData name="Ye Xingpei" userId="2d9d6a57bd5bad6e" providerId="LiveId" clId="{30650951-FE2D-4629-9886-D311B393783C}" dt="2022-11-19T01:39:06.883" v="0"/>
          <ac:grpSpMkLst>
            <pc:docMk/>
            <pc:sldMk cId="2857202906" sldId="285"/>
            <ac:grpSpMk id="13" creationId="{12E34663-189B-1833-C8E3-B151614489AF}"/>
          </ac:grpSpMkLst>
        </pc:grpChg>
        <pc:grpChg chg="mod">
          <ac:chgData name="Ye Xingpei" userId="2d9d6a57bd5bad6e" providerId="LiveId" clId="{30650951-FE2D-4629-9886-D311B393783C}" dt="2022-11-19T01:39:06.883" v="0"/>
          <ac:grpSpMkLst>
            <pc:docMk/>
            <pc:sldMk cId="2857202906" sldId="285"/>
            <ac:grpSpMk id="39" creationId="{0DA43F29-A560-177A-6560-2B79718FA21B}"/>
          </ac:grpSpMkLst>
        </pc:grpChg>
        <pc:grpChg chg="mod">
          <ac:chgData name="Ye Xingpei" userId="2d9d6a57bd5bad6e" providerId="LiveId" clId="{30650951-FE2D-4629-9886-D311B393783C}" dt="2022-11-19T01:39:06.883" v="0"/>
          <ac:grpSpMkLst>
            <pc:docMk/>
            <pc:sldMk cId="2857202906" sldId="285"/>
            <ac:grpSpMk id="51" creationId="{33DE0C1F-DAA6-BC25-C937-B82D6B79F173}"/>
          </ac:grpSpMkLst>
        </pc:grpChg>
        <pc:grpChg chg="mod">
          <ac:chgData name="Ye Xingpei" userId="2d9d6a57bd5bad6e" providerId="LiveId" clId="{30650951-FE2D-4629-9886-D311B393783C}" dt="2022-11-19T01:39:06.883" v="0"/>
          <ac:grpSpMkLst>
            <pc:docMk/>
            <pc:sldMk cId="2857202906" sldId="285"/>
            <ac:grpSpMk id="58" creationId="{B25A9389-7647-BBB3-2F57-B054A0A34AC2}"/>
          </ac:grpSpMkLst>
        </pc:grpChg>
        <pc:grpChg chg="mod">
          <ac:chgData name="Ye Xingpei" userId="2d9d6a57bd5bad6e" providerId="LiveId" clId="{30650951-FE2D-4629-9886-D311B393783C}" dt="2022-11-19T01:39:06.883" v="0"/>
          <ac:grpSpMkLst>
            <pc:docMk/>
            <pc:sldMk cId="2857202906" sldId="285"/>
            <ac:grpSpMk id="1028" creationId="{419BA74B-838D-0052-1F46-297EF869D0B4}"/>
          </ac:grpSpMkLst>
        </pc:grpChg>
        <pc:grpChg chg="mod">
          <ac:chgData name="Ye Xingpei" userId="2d9d6a57bd5bad6e" providerId="LiveId" clId="{30650951-FE2D-4629-9886-D311B393783C}" dt="2022-11-19T01:39:06.883" v="0"/>
          <ac:grpSpMkLst>
            <pc:docMk/>
            <pc:sldMk cId="2857202906" sldId="285"/>
            <ac:grpSpMk id="1029" creationId="{02F79D58-0541-E766-4218-DC1974236DF3}"/>
          </ac:grpSpMkLst>
        </pc:grpChg>
        <pc:picChg chg="mod">
          <ac:chgData name="Ye Xingpei" userId="2d9d6a57bd5bad6e" providerId="LiveId" clId="{30650951-FE2D-4629-9886-D311B393783C}" dt="2022-11-19T01:39:06.883" v="0"/>
          <ac:picMkLst>
            <pc:docMk/>
            <pc:sldMk cId="2857202906" sldId="285"/>
            <ac:picMk id="5" creationId="{B725FB43-DAA5-5FF1-D605-0321023949B5}"/>
          </ac:picMkLst>
        </pc:picChg>
        <pc:picChg chg="mod">
          <ac:chgData name="Ye Xingpei" userId="2d9d6a57bd5bad6e" providerId="LiveId" clId="{30650951-FE2D-4629-9886-D311B393783C}" dt="2022-11-19T01:39:06.883" v="0"/>
          <ac:picMkLst>
            <pc:docMk/>
            <pc:sldMk cId="2857202906" sldId="285"/>
            <ac:picMk id="15" creationId="{E382BE6F-7C36-B111-DA7D-082202EB425A}"/>
          </ac:picMkLst>
        </pc:picChg>
        <pc:picChg chg="mod">
          <ac:chgData name="Ye Xingpei" userId="2d9d6a57bd5bad6e" providerId="LiveId" clId="{30650951-FE2D-4629-9886-D311B393783C}" dt="2022-11-19T01:39:06.883" v="0"/>
          <ac:picMkLst>
            <pc:docMk/>
            <pc:sldMk cId="2857202906" sldId="285"/>
            <ac:picMk id="17" creationId="{2759F243-3970-ABC9-CC7A-760C4DF4FD49}"/>
          </ac:picMkLst>
        </pc:picChg>
        <pc:picChg chg="mod">
          <ac:chgData name="Ye Xingpei" userId="2d9d6a57bd5bad6e" providerId="LiveId" clId="{30650951-FE2D-4629-9886-D311B393783C}" dt="2022-11-19T01:39:06.883" v="0"/>
          <ac:picMkLst>
            <pc:docMk/>
            <pc:sldMk cId="2857202906" sldId="285"/>
            <ac:picMk id="23" creationId="{53FB11A4-1F59-4B87-45C9-AA01B3AA23BD}"/>
          </ac:picMkLst>
        </pc:picChg>
        <pc:picChg chg="mod">
          <ac:chgData name="Ye Xingpei" userId="2d9d6a57bd5bad6e" providerId="LiveId" clId="{30650951-FE2D-4629-9886-D311B393783C}" dt="2022-11-19T01:39:06.883" v="0"/>
          <ac:picMkLst>
            <pc:docMk/>
            <pc:sldMk cId="2857202906" sldId="285"/>
            <ac:picMk id="27" creationId="{1A1EC57D-DAEE-69B3-895F-D66C304151AC}"/>
          </ac:picMkLst>
        </pc:picChg>
        <pc:picChg chg="mod">
          <ac:chgData name="Ye Xingpei" userId="2d9d6a57bd5bad6e" providerId="LiveId" clId="{30650951-FE2D-4629-9886-D311B393783C}" dt="2022-11-19T01:39:06.883" v="0"/>
          <ac:picMkLst>
            <pc:docMk/>
            <pc:sldMk cId="2857202906" sldId="285"/>
            <ac:picMk id="36" creationId="{B7EA27AA-140C-4111-A383-847E435F7B01}"/>
          </ac:picMkLst>
        </pc:picChg>
        <pc:picChg chg="mod">
          <ac:chgData name="Ye Xingpei" userId="2d9d6a57bd5bad6e" providerId="LiveId" clId="{30650951-FE2D-4629-9886-D311B393783C}" dt="2022-11-19T01:39:06.883" v="0"/>
          <ac:picMkLst>
            <pc:docMk/>
            <pc:sldMk cId="2857202906" sldId="285"/>
            <ac:picMk id="38" creationId="{A3773721-B2CC-1883-5A4C-F8CE297126CE}"/>
          </ac:picMkLst>
        </pc:picChg>
      </pc:sldChg>
      <pc:sldChg chg="addSp delSp modSp mod modAnim">
        <pc:chgData name="Ye Xingpei" userId="2d9d6a57bd5bad6e" providerId="LiveId" clId="{30650951-FE2D-4629-9886-D311B393783C}" dt="2022-11-21T09:17:49.070" v="9040"/>
        <pc:sldMkLst>
          <pc:docMk/>
          <pc:sldMk cId="3392398748" sldId="286"/>
        </pc:sldMkLst>
        <pc:spChg chg="mod">
          <ac:chgData name="Ye Xingpei" userId="2d9d6a57bd5bad6e" providerId="LiveId" clId="{30650951-FE2D-4629-9886-D311B393783C}" dt="2022-11-19T01:53:04.516" v="470" actId="20577"/>
          <ac:spMkLst>
            <pc:docMk/>
            <pc:sldMk cId="3392398748" sldId="286"/>
            <ac:spMk id="2" creationId="{D98D3425-A1D1-B777-4BE4-B5EE9454BF18}"/>
          </ac:spMkLst>
        </pc:spChg>
        <pc:spChg chg="mod">
          <ac:chgData name="Ye Xingpei" userId="2d9d6a57bd5bad6e" providerId="LiveId" clId="{30650951-FE2D-4629-9886-D311B393783C}" dt="2022-11-19T03:42:50.862" v="2341" actId="1076"/>
          <ac:spMkLst>
            <pc:docMk/>
            <pc:sldMk cId="3392398748" sldId="286"/>
            <ac:spMk id="3" creationId="{40AB1F82-B783-6528-A10A-75BF7941B902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3392398748" sldId="286"/>
            <ac:spMk id="5" creationId="{2F530E44-511D-B9C5-723A-0809C408ED24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3392398748" sldId="286"/>
            <ac:spMk id="6" creationId="{24978FE0-A1A3-4CEF-E28F-AB88BFA6FC04}"/>
          </ac:spMkLst>
        </pc:spChg>
        <pc:spChg chg="del mod">
          <ac:chgData name="Ye Xingpei" userId="2d9d6a57bd5bad6e" providerId="LiveId" clId="{30650951-FE2D-4629-9886-D311B393783C}" dt="2022-11-19T07:45:31.008" v="5228" actId="478"/>
          <ac:spMkLst>
            <pc:docMk/>
            <pc:sldMk cId="3392398748" sldId="286"/>
            <ac:spMk id="15" creationId="{BB3BA67F-CBE5-7B4C-42C4-3C3C6A88D3D1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3392398748" sldId="286"/>
            <ac:spMk id="16" creationId="{BF4C0D3A-E494-0400-BB34-4E81D03B6A38}"/>
          </ac:spMkLst>
        </pc:spChg>
        <pc:spChg chg="del mod">
          <ac:chgData name="Ye Xingpei" userId="2d9d6a57bd5bad6e" providerId="LiveId" clId="{30650951-FE2D-4629-9886-D311B393783C}" dt="2022-11-19T08:11:03.443" v="5927" actId="478"/>
          <ac:spMkLst>
            <pc:docMk/>
            <pc:sldMk cId="3392398748" sldId="286"/>
            <ac:spMk id="20" creationId="{DEDD9CA1-7A20-463C-9B6C-7EA3FAA694BA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3392398748" sldId="286"/>
            <ac:spMk id="21" creationId="{907B0C50-A745-C4EA-52B2-D8632DFA677A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3392398748" sldId="286"/>
            <ac:spMk id="25" creationId="{549DD536-009C-8694-9735-29C7206B4D19}"/>
          </ac:spMkLst>
        </pc:spChg>
        <pc:spChg chg="del mod">
          <ac:chgData name="Ye Xingpei" userId="2d9d6a57bd5bad6e" providerId="LiveId" clId="{30650951-FE2D-4629-9886-D311B393783C}" dt="2022-11-19T03:42:48.120" v="2339" actId="478"/>
          <ac:spMkLst>
            <pc:docMk/>
            <pc:sldMk cId="3392398748" sldId="286"/>
            <ac:spMk id="27" creationId="{8070A564-55A6-FEBE-1CF5-554136D7D334}"/>
          </ac:spMkLst>
        </pc:spChg>
        <pc:spChg chg="add mod">
          <ac:chgData name="Ye Xingpei" userId="2d9d6a57bd5bad6e" providerId="LiveId" clId="{30650951-FE2D-4629-9886-D311B393783C}" dt="2022-11-20T03:46:07.867" v="8019" actId="1036"/>
          <ac:spMkLst>
            <pc:docMk/>
            <pc:sldMk cId="3392398748" sldId="286"/>
            <ac:spMk id="28" creationId="{92D7761E-5070-860A-4E9D-A6ADFFD1DDC5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3392398748" sldId="286"/>
            <ac:spMk id="29" creationId="{338A9B09-7F8F-A0D4-8005-A957FD2C1833}"/>
          </ac:spMkLst>
        </pc:spChg>
        <pc:spChg chg="add del mod">
          <ac:chgData name="Ye Xingpei" userId="2d9d6a57bd5bad6e" providerId="LiveId" clId="{30650951-FE2D-4629-9886-D311B393783C}" dt="2022-11-20T01:27:01.517" v="6803" actId="478"/>
          <ac:spMkLst>
            <pc:docMk/>
            <pc:sldMk cId="3392398748" sldId="286"/>
            <ac:spMk id="35" creationId="{D6631CBF-C266-51A6-C2F9-D7C62FB66521}"/>
          </ac:spMkLst>
        </pc:spChg>
        <pc:spChg chg="mod">
          <ac:chgData name="Ye Xingpei" userId="2d9d6a57bd5bad6e" providerId="LiveId" clId="{30650951-FE2D-4629-9886-D311B393783C}" dt="2022-11-20T01:25:43.959" v="6782"/>
          <ac:spMkLst>
            <pc:docMk/>
            <pc:sldMk cId="3392398748" sldId="286"/>
            <ac:spMk id="39" creationId="{5CE883B6-7254-DD9B-6B68-C0FD8638AC13}"/>
          </ac:spMkLst>
        </pc:spChg>
        <pc:spChg chg="mod">
          <ac:chgData name="Ye Xingpei" userId="2d9d6a57bd5bad6e" providerId="LiveId" clId="{30650951-FE2D-4629-9886-D311B393783C}" dt="2022-11-20T01:25:43.959" v="6782"/>
          <ac:spMkLst>
            <pc:docMk/>
            <pc:sldMk cId="3392398748" sldId="286"/>
            <ac:spMk id="41" creationId="{5A9E4E63-7CFA-BF47-82BE-A5A8C67D1004}"/>
          </ac:spMkLst>
        </pc:spChg>
        <pc:spChg chg="add mod">
          <ac:chgData name="Ye Xingpei" userId="2d9d6a57bd5bad6e" providerId="LiveId" clId="{30650951-FE2D-4629-9886-D311B393783C}" dt="2022-11-20T03:46:19.579" v="8030" actId="1036"/>
          <ac:spMkLst>
            <pc:docMk/>
            <pc:sldMk cId="3392398748" sldId="286"/>
            <ac:spMk id="46" creationId="{CC1C8F26-E49F-0D6F-D424-0F07F1FC0550}"/>
          </ac:spMkLst>
        </pc:spChg>
        <pc:spChg chg="add mod">
          <ac:chgData name="Ye Xingpei" userId="2d9d6a57bd5bad6e" providerId="LiveId" clId="{30650951-FE2D-4629-9886-D311B393783C}" dt="2022-11-20T01:28:35.003" v="6905" actId="164"/>
          <ac:spMkLst>
            <pc:docMk/>
            <pc:sldMk cId="3392398748" sldId="286"/>
            <ac:spMk id="47" creationId="{890148D5-6A5E-B6AF-47FE-4B5D670F1B5B}"/>
          </ac:spMkLst>
        </pc:spChg>
        <pc:spChg chg="add mod">
          <ac:chgData name="Ye Xingpei" userId="2d9d6a57bd5bad6e" providerId="LiveId" clId="{30650951-FE2D-4629-9886-D311B393783C}" dt="2022-11-20T03:58:51.043" v="8108" actId="1076"/>
          <ac:spMkLst>
            <pc:docMk/>
            <pc:sldMk cId="3392398748" sldId="286"/>
            <ac:spMk id="49" creationId="{A04AB4ED-23AD-07E9-A6B6-697FFDF5635C}"/>
          </ac:spMkLst>
        </pc:spChg>
        <pc:spChg chg="add mod">
          <ac:chgData name="Ye Xingpei" userId="2d9d6a57bd5bad6e" providerId="LiveId" clId="{30650951-FE2D-4629-9886-D311B393783C}" dt="2022-11-20T03:58:18.554" v="8101" actId="20577"/>
          <ac:spMkLst>
            <pc:docMk/>
            <pc:sldMk cId="3392398748" sldId="286"/>
            <ac:spMk id="50" creationId="{30575DCE-E5BA-2977-950D-234134A1D3FD}"/>
          </ac:spMkLst>
        </pc:spChg>
        <pc:grpChg chg="mod">
          <ac:chgData name="Ye Xingpei" userId="2d9d6a57bd5bad6e" providerId="LiveId" clId="{30650951-FE2D-4629-9886-D311B393783C}" dt="2022-11-19T01:39:06.883" v="0"/>
          <ac:grpSpMkLst>
            <pc:docMk/>
            <pc:sldMk cId="3392398748" sldId="286"/>
            <ac:grpSpMk id="8" creationId="{A3BFF818-2920-43BE-11A3-CBC96DECB1FC}"/>
          </ac:grpSpMkLst>
        </pc:grpChg>
        <pc:grpChg chg="mod">
          <ac:chgData name="Ye Xingpei" userId="2d9d6a57bd5bad6e" providerId="LiveId" clId="{30650951-FE2D-4629-9886-D311B393783C}" dt="2022-11-19T01:39:06.883" v="0"/>
          <ac:grpSpMkLst>
            <pc:docMk/>
            <pc:sldMk cId="3392398748" sldId="286"/>
            <ac:grpSpMk id="9" creationId="{520F7CE3-440E-F4FD-34E1-648EB043A5EA}"/>
          </ac:grpSpMkLst>
        </pc:grpChg>
        <pc:grpChg chg="del mod">
          <ac:chgData name="Ye Xingpei" userId="2d9d6a57bd5bad6e" providerId="LiveId" clId="{30650951-FE2D-4629-9886-D311B393783C}" dt="2022-11-19T03:42:45.368" v="2337" actId="478"/>
          <ac:grpSpMkLst>
            <pc:docMk/>
            <pc:sldMk cId="3392398748" sldId="286"/>
            <ac:grpSpMk id="11" creationId="{837323E1-ADDB-2FAD-72E7-A5DE5CD75D86}"/>
          </ac:grpSpMkLst>
        </pc:grpChg>
        <pc:grpChg chg="mod">
          <ac:chgData name="Ye Xingpei" userId="2d9d6a57bd5bad6e" providerId="LiveId" clId="{30650951-FE2D-4629-9886-D311B393783C}" dt="2022-11-19T01:39:06.883" v="0"/>
          <ac:grpSpMkLst>
            <pc:docMk/>
            <pc:sldMk cId="3392398748" sldId="286"/>
            <ac:grpSpMk id="13" creationId="{884BF532-9555-089E-083C-1D5F0D45F119}"/>
          </ac:grpSpMkLst>
        </pc:grpChg>
        <pc:grpChg chg="del mod">
          <ac:chgData name="Ye Xingpei" userId="2d9d6a57bd5bad6e" providerId="LiveId" clId="{30650951-FE2D-4629-9886-D311B393783C}" dt="2022-11-19T03:42:47.049" v="2338" actId="478"/>
          <ac:grpSpMkLst>
            <pc:docMk/>
            <pc:sldMk cId="3392398748" sldId="286"/>
            <ac:grpSpMk id="14" creationId="{530CE04D-9A4D-3DF8-B75C-7B7632D2477E}"/>
          </ac:grpSpMkLst>
        </pc:grpChg>
        <pc:grpChg chg="del mod">
          <ac:chgData name="Ye Xingpei" userId="2d9d6a57bd5bad6e" providerId="LiveId" clId="{30650951-FE2D-4629-9886-D311B393783C}" dt="2022-11-19T03:42:44.778" v="2336" actId="478"/>
          <ac:grpSpMkLst>
            <pc:docMk/>
            <pc:sldMk cId="3392398748" sldId="286"/>
            <ac:grpSpMk id="18" creationId="{CC4F0CF8-0A76-A8AE-A502-1281F2DAB238}"/>
          </ac:grpSpMkLst>
        </pc:grpChg>
        <pc:grpChg chg="mod">
          <ac:chgData name="Ye Xingpei" userId="2d9d6a57bd5bad6e" providerId="LiveId" clId="{30650951-FE2D-4629-9886-D311B393783C}" dt="2022-11-19T01:39:06.883" v="0"/>
          <ac:grpSpMkLst>
            <pc:docMk/>
            <pc:sldMk cId="3392398748" sldId="286"/>
            <ac:grpSpMk id="23" creationId="{9AC49038-3160-6C47-AD9B-328995106C65}"/>
          </ac:grpSpMkLst>
        </pc:grpChg>
        <pc:grpChg chg="del mod">
          <ac:chgData name="Ye Xingpei" userId="2d9d6a57bd5bad6e" providerId="LiveId" clId="{30650951-FE2D-4629-9886-D311B393783C}" dt="2022-11-19T08:11:03.443" v="5927" actId="478"/>
          <ac:grpSpMkLst>
            <pc:docMk/>
            <pc:sldMk cId="3392398748" sldId="286"/>
            <ac:grpSpMk id="24" creationId="{F2F78807-C36B-D44D-B5C7-EB711937C30C}"/>
          </ac:grpSpMkLst>
        </pc:grpChg>
        <pc:grpChg chg="mod">
          <ac:chgData name="Ye Xingpei" userId="2d9d6a57bd5bad6e" providerId="LiveId" clId="{30650951-FE2D-4629-9886-D311B393783C}" dt="2022-11-19T01:39:06.883" v="0"/>
          <ac:grpSpMkLst>
            <pc:docMk/>
            <pc:sldMk cId="3392398748" sldId="286"/>
            <ac:grpSpMk id="26" creationId="{95D74AAF-93A4-920B-AE01-B40C2B698BF9}"/>
          </ac:grpSpMkLst>
        </pc:grpChg>
        <pc:grpChg chg="mod">
          <ac:chgData name="Ye Xingpei" userId="2d9d6a57bd5bad6e" providerId="LiveId" clId="{30650951-FE2D-4629-9886-D311B393783C}" dt="2022-11-19T01:39:06.883" v="0"/>
          <ac:grpSpMkLst>
            <pc:docMk/>
            <pc:sldMk cId="3392398748" sldId="286"/>
            <ac:grpSpMk id="33" creationId="{FA10CF3C-DD5F-A690-3C27-D621C1C71A12}"/>
          </ac:grpSpMkLst>
        </pc:grpChg>
        <pc:grpChg chg="add mod">
          <ac:chgData name="Ye Xingpei" userId="2d9d6a57bd5bad6e" providerId="LiveId" clId="{30650951-FE2D-4629-9886-D311B393783C}" dt="2022-11-20T03:46:19.579" v="8030" actId="1036"/>
          <ac:grpSpMkLst>
            <pc:docMk/>
            <pc:sldMk cId="3392398748" sldId="286"/>
            <ac:grpSpMk id="36" creationId="{0DF08371-9EE8-81AF-CDB9-716AFC640AF5}"/>
          </ac:grpSpMkLst>
        </pc:grpChg>
        <pc:grpChg chg="add del mod">
          <ac:chgData name="Ye Xingpei" userId="2d9d6a57bd5bad6e" providerId="LiveId" clId="{30650951-FE2D-4629-9886-D311B393783C}" dt="2022-11-20T01:25:50.084" v="6784" actId="478"/>
          <ac:grpSpMkLst>
            <pc:docMk/>
            <pc:sldMk cId="3392398748" sldId="286"/>
            <ac:grpSpMk id="37" creationId="{2DCBEDFF-9BBF-B527-4147-1B5D4CFB0313}"/>
          </ac:grpSpMkLst>
        </pc:grpChg>
        <pc:grpChg chg="mod">
          <ac:chgData name="Ye Xingpei" userId="2d9d6a57bd5bad6e" providerId="LiveId" clId="{30650951-FE2D-4629-9886-D311B393783C}" dt="2022-11-20T01:25:43.959" v="6782"/>
          <ac:grpSpMkLst>
            <pc:docMk/>
            <pc:sldMk cId="3392398748" sldId="286"/>
            <ac:grpSpMk id="38" creationId="{5B2518E4-4FB3-EE01-1F19-653BCED65023}"/>
          </ac:grpSpMkLst>
        </pc:grpChg>
        <pc:grpChg chg="mod">
          <ac:chgData name="Ye Xingpei" userId="2d9d6a57bd5bad6e" providerId="LiveId" clId="{30650951-FE2D-4629-9886-D311B393783C}" dt="2022-11-20T01:25:43.959" v="6782"/>
          <ac:grpSpMkLst>
            <pc:docMk/>
            <pc:sldMk cId="3392398748" sldId="286"/>
            <ac:grpSpMk id="40" creationId="{36D4D4E8-4BB8-3294-FF04-BC4CCA5E2BA8}"/>
          </ac:grpSpMkLst>
        </pc:grpChg>
        <pc:grpChg chg="add mod">
          <ac:chgData name="Ye Xingpei" userId="2d9d6a57bd5bad6e" providerId="LiveId" clId="{30650951-FE2D-4629-9886-D311B393783C}" dt="2022-11-20T01:29:07.010" v="6914" actId="1036"/>
          <ac:grpSpMkLst>
            <pc:docMk/>
            <pc:sldMk cId="3392398748" sldId="286"/>
            <ac:grpSpMk id="48" creationId="{3D975488-B334-1622-FEC9-D89AF7C07F10}"/>
          </ac:grpSpMkLst>
        </pc:grpChg>
        <pc:picChg chg="mod">
          <ac:chgData name="Ye Xingpei" userId="2d9d6a57bd5bad6e" providerId="LiveId" clId="{30650951-FE2D-4629-9886-D311B393783C}" dt="2022-11-19T01:39:06.883" v="0"/>
          <ac:picMkLst>
            <pc:docMk/>
            <pc:sldMk cId="3392398748" sldId="286"/>
            <ac:picMk id="7" creationId="{9D6FCDF0-315F-6A11-1E37-3B1FDF04BDF4}"/>
          </ac:picMkLst>
        </pc:picChg>
        <pc:picChg chg="mod">
          <ac:chgData name="Ye Xingpei" userId="2d9d6a57bd5bad6e" providerId="LiveId" clId="{30650951-FE2D-4629-9886-D311B393783C}" dt="2022-11-19T01:39:06.883" v="0"/>
          <ac:picMkLst>
            <pc:docMk/>
            <pc:sldMk cId="3392398748" sldId="286"/>
            <ac:picMk id="10" creationId="{38F61292-BDF0-89F4-CAAA-94394D13C545}"/>
          </ac:picMkLst>
        </pc:picChg>
        <pc:picChg chg="add mod">
          <ac:chgData name="Ye Xingpei" userId="2d9d6a57bd5bad6e" providerId="LiveId" clId="{30650951-FE2D-4629-9886-D311B393783C}" dt="2022-11-20T03:46:07.867" v="8019" actId="1036"/>
          <ac:picMkLst>
            <pc:docMk/>
            <pc:sldMk cId="3392398748" sldId="286"/>
            <ac:picMk id="12" creationId="{B3C0E4A0-E57C-B238-43A6-649B4E8C70B2}"/>
          </ac:picMkLst>
        </pc:picChg>
        <pc:picChg chg="mod">
          <ac:chgData name="Ye Xingpei" userId="2d9d6a57bd5bad6e" providerId="LiveId" clId="{30650951-FE2D-4629-9886-D311B393783C}" dt="2022-11-19T01:39:06.883" v="0"/>
          <ac:picMkLst>
            <pc:docMk/>
            <pc:sldMk cId="3392398748" sldId="286"/>
            <ac:picMk id="17" creationId="{A9B4877A-BF2B-6E43-9E63-838A2E16B78C}"/>
          </ac:picMkLst>
        </pc:picChg>
        <pc:picChg chg="mod">
          <ac:chgData name="Ye Xingpei" userId="2d9d6a57bd5bad6e" providerId="LiveId" clId="{30650951-FE2D-4629-9886-D311B393783C}" dt="2022-11-19T01:39:06.883" v="0"/>
          <ac:picMkLst>
            <pc:docMk/>
            <pc:sldMk cId="3392398748" sldId="286"/>
            <ac:picMk id="19" creationId="{2993B0A7-86E5-F802-2589-E68380CA0390}"/>
          </ac:picMkLst>
        </pc:picChg>
        <pc:picChg chg="mod">
          <ac:chgData name="Ye Xingpei" userId="2d9d6a57bd5bad6e" providerId="LiveId" clId="{30650951-FE2D-4629-9886-D311B393783C}" dt="2022-11-19T01:39:06.883" v="0"/>
          <ac:picMkLst>
            <pc:docMk/>
            <pc:sldMk cId="3392398748" sldId="286"/>
            <ac:picMk id="22" creationId="{FABD7D1C-C151-3CE5-35A1-CCFCDCFC1DF7}"/>
          </ac:picMkLst>
        </pc:picChg>
        <pc:picChg chg="add del mod">
          <ac:chgData name="Ye Xingpei" userId="2d9d6a57bd5bad6e" providerId="LiveId" clId="{30650951-FE2D-4629-9886-D311B393783C}" dt="2022-11-19T09:11:16.910" v="6617" actId="478"/>
          <ac:picMkLst>
            <pc:docMk/>
            <pc:sldMk cId="3392398748" sldId="286"/>
            <ac:picMk id="30" creationId="{6251732E-16B0-37FE-AAA4-99276340BFF2}"/>
          </ac:picMkLst>
        </pc:picChg>
        <pc:picChg chg="add mod">
          <ac:chgData name="Ye Xingpei" userId="2d9d6a57bd5bad6e" providerId="LiveId" clId="{30650951-FE2D-4629-9886-D311B393783C}" dt="2022-11-20T03:46:19.579" v="8030" actId="1036"/>
          <ac:picMkLst>
            <pc:docMk/>
            <pc:sldMk cId="3392398748" sldId="286"/>
            <ac:picMk id="32" creationId="{F8E58111-7D6F-B4BF-7A99-A738469CCEF6}"/>
          </ac:picMkLst>
        </pc:picChg>
        <pc:picChg chg="add mod">
          <ac:chgData name="Ye Xingpei" userId="2d9d6a57bd5bad6e" providerId="LiveId" clId="{30650951-FE2D-4629-9886-D311B393783C}" dt="2022-11-20T03:46:19.579" v="8030" actId="1036"/>
          <ac:picMkLst>
            <pc:docMk/>
            <pc:sldMk cId="3392398748" sldId="286"/>
            <ac:picMk id="34" creationId="{8568C01E-8188-6662-4083-7EF14F803DCB}"/>
          </ac:picMkLst>
        </pc:picChg>
        <pc:picChg chg="mod">
          <ac:chgData name="Ye Xingpei" userId="2d9d6a57bd5bad6e" providerId="LiveId" clId="{30650951-FE2D-4629-9886-D311B393783C}" dt="2022-11-20T01:25:43.959" v="6782"/>
          <ac:picMkLst>
            <pc:docMk/>
            <pc:sldMk cId="3392398748" sldId="286"/>
            <ac:picMk id="42" creationId="{DA5A7476-0A3A-C616-35F2-17D6ABD8BB3F}"/>
          </ac:picMkLst>
        </pc:picChg>
        <pc:picChg chg="mod">
          <ac:chgData name="Ye Xingpei" userId="2d9d6a57bd5bad6e" providerId="LiveId" clId="{30650951-FE2D-4629-9886-D311B393783C}" dt="2022-11-20T01:25:43.959" v="6782"/>
          <ac:picMkLst>
            <pc:docMk/>
            <pc:sldMk cId="3392398748" sldId="286"/>
            <ac:picMk id="43" creationId="{7627062D-6AD5-1DFD-65AD-1C28D00A894D}"/>
          </ac:picMkLst>
        </pc:picChg>
        <pc:picChg chg="add mod">
          <ac:chgData name="Ye Xingpei" userId="2d9d6a57bd5bad6e" providerId="LiveId" clId="{30650951-FE2D-4629-9886-D311B393783C}" dt="2022-11-20T01:28:35.003" v="6905" actId="164"/>
          <ac:picMkLst>
            <pc:docMk/>
            <pc:sldMk cId="3392398748" sldId="286"/>
            <ac:picMk id="45" creationId="{EB84EB52-76C6-D024-4B53-3CD0C8F40BC6}"/>
          </ac:picMkLst>
        </pc:picChg>
        <pc:picChg chg="mod">
          <ac:chgData name="Ye Xingpei" userId="2d9d6a57bd5bad6e" providerId="LiveId" clId="{30650951-FE2D-4629-9886-D311B393783C}" dt="2022-11-19T01:39:06.883" v="0"/>
          <ac:picMkLst>
            <pc:docMk/>
            <pc:sldMk cId="3392398748" sldId="286"/>
            <ac:picMk id="2050" creationId="{3B544566-700C-C712-4FFE-257BE6D4EC94}"/>
          </ac:picMkLst>
        </pc:picChg>
        <pc:picChg chg="mod">
          <ac:chgData name="Ye Xingpei" userId="2d9d6a57bd5bad6e" providerId="LiveId" clId="{30650951-FE2D-4629-9886-D311B393783C}" dt="2022-11-19T01:39:06.883" v="0"/>
          <ac:picMkLst>
            <pc:docMk/>
            <pc:sldMk cId="3392398748" sldId="286"/>
            <ac:picMk id="2052" creationId="{0FD8B057-0E03-4CC8-BC4C-E2CA2FBCCFFE}"/>
          </ac:picMkLst>
        </pc:picChg>
        <pc:cxnChg chg="mod">
          <ac:chgData name="Ye Xingpei" userId="2d9d6a57bd5bad6e" providerId="LiveId" clId="{30650951-FE2D-4629-9886-D311B393783C}" dt="2022-11-19T01:39:06.883" v="0"/>
          <ac:cxnSpMkLst>
            <pc:docMk/>
            <pc:sldMk cId="3392398748" sldId="286"/>
            <ac:cxnSpMk id="31" creationId="{2CA2F462-A15B-34BC-C770-BA0DCFA7D6DB}"/>
          </ac:cxnSpMkLst>
        </pc:cxnChg>
      </pc:sldChg>
      <pc:sldChg chg="addSp delSp modSp new mod modAnim">
        <pc:chgData name="Ye Xingpei" userId="2d9d6a57bd5bad6e" providerId="LiveId" clId="{30650951-FE2D-4629-9886-D311B393783C}" dt="2022-11-19T08:29:14.046" v="6360" actId="1076"/>
        <pc:sldMkLst>
          <pc:docMk/>
          <pc:sldMk cId="77632290" sldId="287"/>
        </pc:sldMkLst>
        <pc:spChg chg="mod">
          <ac:chgData name="Ye Xingpei" userId="2d9d6a57bd5bad6e" providerId="LiveId" clId="{30650951-FE2D-4629-9886-D311B393783C}" dt="2022-11-19T02:41:34.743" v="1417" actId="20577"/>
          <ac:spMkLst>
            <pc:docMk/>
            <pc:sldMk cId="77632290" sldId="287"/>
            <ac:spMk id="2" creationId="{3A2636F6-FB9A-AD0A-785C-3E8103E1B117}"/>
          </ac:spMkLst>
        </pc:spChg>
        <pc:spChg chg="mod">
          <ac:chgData name="Ye Xingpei" userId="2d9d6a57bd5bad6e" providerId="LiveId" clId="{30650951-FE2D-4629-9886-D311B393783C}" dt="2022-11-19T08:26:22.617" v="6158" actId="1076"/>
          <ac:spMkLst>
            <pc:docMk/>
            <pc:sldMk cId="77632290" sldId="287"/>
            <ac:spMk id="3" creationId="{D54617D3-5ED1-8973-C713-DE26E1AC08CF}"/>
          </ac:spMkLst>
        </pc:spChg>
        <pc:spChg chg="del">
          <ac:chgData name="Ye Xingpei" userId="2d9d6a57bd5bad6e" providerId="LiveId" clId="{30650951-FE2D-4629-9886-D311B393783C}" dt="2022-11-19T08:19:58.485" v="5952" actId="478"/>
          <ac:spMkLst>
            <pc:docMk/>
            <pc:sldMk cId="77632290" sldId="287"/>
            <ac:spMk id="4" creationId="{02C5F734-5E7C-467C-5949-BBC434FC07E7}"/>
          </ac:spMkLst>
        </pc:spChg>
        <pc:spChg chg="del">
          <ac:chgData name="Ye Xingpei" userId="2d9d6a57bd5bad6e" providerId="LiveId" clId="{30650951-FE2D-4629-9886-D311B393783C}" dt="2022-11-19T08:19:58.485" v="5952" actId="478"/>
          <ac:spMkLst>
            <pc:docMk/>
            <pc:sldMk cId="77632290" sldId="287"/>
            <ac:spMk id="5" creationId="{7572894F-3E89-F6B4-8B30-5998CF4470C7}"/>
          </ac:spMkLst>
        </pc:spChg>
        <pc:spChg chg="del">
          <ac:chgData name="Ye Xingpei" userId="2d9d6a57bd5bad6e" providerId="LiveId" clId="{30650951-FE2D-4629-9886-D311B393783C}" dt="2022-11-19T08:19:58.485" v="5952" actId="478"/>
          <ac:spMkLst>
            <pc:docMk/>
            <pc:sldMk cId="77632290" sldId="287"/>
            <ac:spMk id="6" creationId="{5E55B2D5-AA72-227C-427A-6DB1DDB4E0F6}"/>
          </ac:spMkLst>
        </pc:spChg>
        <pc:spChg chg="add del mod">
          <ac:chgData name="Ye Xingpei" userId="2d9d6a57bd5bad6e" providerId="LiveId" clId="{30650951-FE2D-4629-9886-D311B393783C}" dt="2022-11-19T08:23:27.324" v="6138" actId="478"/>
          <ac:spMkLst>
            <pc:docMk/>
            <pc:sldMk cId="77632290" sldId="287"/>
            <ac:spMk id="7" creationId="{FE554DC8-EDA9-1EA6-9D3E-D902CAEB3BC3}"/>
          </ac:spMkLst>
        </pc:spChg>
        <pc:spChg chg="mod">
          <ac:chgData name="Ye Xingpei" userId="2d9d6a57bd5bad6e" providerId="LiveId" clId="{30650951-FE2D-4629-9886-D311B393783C}" dt="2022-11-19T08:20:51.971" v="5972" actId="20577"/>
          <ac:spMkLst>
            <pc:docMk/>
            <pc:sldMk cId="77632290" sldId="287"/>
            <ac:spMk id="10" creationId="{F845C228-A0A6-1CC7-71FF-E13E67906649}"/>
          </ac:spMkLst>
        </pc:spChg>
        <pc:spChg chg="mod">
          <ac:chgData name="Ye Xingpei" userId="2d9d6a57bd5bad6e" providerId="LiveId" clId="{30650951-FE2D-4629-9886-D311B393783C}" dt="2022-11-19T08:21:03.877" v="6013" actId="20577"/>
          <ac:spMkLst>
            <pc:docMk/>
            <pc:sldMk cId="77632290" sldId="287"/>
            <ac:spMk id="11" creationId="{8B5126E7-F121-0932-4DC6-3915377EAF53}"/>
          </ac:spMkLst>
        </pc:spChg>
        <pc:spChg chg="mod">
          <ac:chgData name="Ye Xingpei" userId="2d9d6a57bd5bad6e" providerId="LiveId" clId="{30650951-FE2D-4629-9886-D311B393783C}" dt="2022-11-19T08:21:32.493" v="6105" actId="20577"/>
          <ac:spMkLst>
            <pc:docMk/>
            <pc:sldMk cId="77632290" sldId="287"/>
            <ac:spMk id="12" creationId="{BF2AEDCC-E1C3-45C0-90DE-753C41A55628}"/>
          </ac:spMkLst>
        </pc:spChg>
        <pc:spChg chg="mod">
          <ac:chgData name="Ye Xingpei" userId="2d9d6a57bd5bad6e" providerId="LiveId" clId="{30650951-FE2D-4629-9886-D311B393783C}" dt="2022-11-19T08:22:52.529" v="6137" actId="1076"/>
          <ac:spMkLst>
            <pc:docMk/>
            <pc:sldMk cId="77632290" sldId="287"/>
            <ac:spMk id="14" creationId="{AACF8241-0495-FA89-A659-0FB40B147AA2}"/>
          </ac:spMkLst>
        </pc:spChg>
        <pc:spChg chg="mod">
          <ac:chgData name="Ye Xingpei" userId="2d9d6a57bd5bad6e" providerId="LiveId" clId="{30650951-FE2D-4629-9886-D311B393783C}" dt="2022-11-19T08:22:44.161" v="6135" actId="20577"/>
          <ac:spMkLst>
            <pc:docMk/>
            <pc:sldMk cId="77632290" sldId="287"/>
            <ac:spMk id="16" creationId="{ADD41313-028D-F599-B363-B9CBAB0CEED0}"/>
          </ac:spMkLst>
        </pc:spChg>
        <pc:spChg chg="mod">
          <ac:chgData name="Ye Xingpei" userId="2d9d6a57bd5bad6e" providerId="LiveId" clId="{30650951-FE2D-4629-9886-D311B393783C}" dt="2022-11-19T08:21:23.717" v="6072" actId="20577"/>
          <ac:spMkLst>
            <pc:docMk/>
            <pc:sldMk cId="77632290" sldId="287"/>
            <ac:spMk id="18" creationId="{5B6E7127-F582-C4E7-3B8D-7700721F7C93}"/>
          </ac:spMkLst>
        </pc:spChg>
        <pc:spChg chg="mod">
          <ac:chgData name="Ye Xingpei" userId="2d9d6a57bd5bad6e" providerId="LiveId" clId="{30650951-FE2D-4629-9886-D311B393783C}" dt="2022-11-19T08:21:06.661" v="6019" actId="20577"/>
          <ac:spMkLst>
            <pc:docMk/>
            <pc:sldMk cId="77632290" sldId="287"/>
            <ac:spMk id="20" creationId="{FAA50996-E0CF-2F97-F641-8AEE0B42647E}"/>
          </ac:spMkLst>
        </pc:spChg>
        <pc:spChg chg="mod">
          <ac:chgData name="Ye Xingpei" userId="2d9d6a57bd5bad6e" providerId="LiveId" clId="{30650951-FE2D-4629-9886-D311B393783C}" dt="2022-11-19T08:20:40.822" v="5953"/>
          <ac:spMkLst>
            <pc:docMk/>
            <pc:sldMk cId="77632290" sldId="287"/>
            <ac:spMk id="21" creationId="{39C48D5D-CD10-D608-A66A-3FF8821CBCF1}"/>
          </ac:spMkLst>
        </pc:spChg>
        <pc:spChg chg="add del mod">
          <ac:chgData name="Ye Xingpei" userId="2d9d6a57bd5bad6e" providerId="LiveId" clId="{30650951-FE2D-4629-9886-D311B393783C}" dt="2022-11-19T08:23:27.324" v="6138" actId="478"/>
          <ac:spMkLst>
            <pc:docMk/>
            <pc:sldMk cId="77632290" sldId="287"/>
            <ac:spMk id="23" creationId="{C2D3C30E-C389-5059-C387-F9BB3201204C}"/>
          </ac:spMkLst>
        </pc:spChg>
        <pc:spChg chg="add del mod">
          <ac:chgData name="Ye Xingpei" userId="2d9d6a57bd5bad6e" providerId="LiveId" clId="{30650951-FE2D-4629-9886-D311B393783C}" dt="2022-11-19T08:23:27.324" v="6138" actId="478"/>
          <ac:spMkLst>
            <pc:docMk/>
            <pc:sldMk cId="77632290" sldId="287"/>
            <ac:spMk id="24" creationId="{2DC338E4-5EB3-9E13-E37D-8C2D1D9F0B7D}"/>
          </ac:spMkLst>
        </pc:spChg>
        <pc:spChg chg="add del mod">
          <ac:chgData name="Ye Xingpei" userId="2d9d6a57bd5bad6e" providerId="LiveId" clId="{30650951-FE2D-4629-9886-D311B393783C}" dt="2022-11-19T08:23:27.324" v="6138" actId="478"/>
          <ac:spMkLst>
            <pc:docMk/>
            <pc:sldMk cId="77632290" sldId="287"/>
            <ac:spMk id="25" creationId="{2A68CD9C-21F8-3C2E-F026-912DAB034F3E}"/>
          </ac:spMkLst>
        </pc:spChg>
        <pc:spChg chg="add del mod">
          <ac:chgData name="Ye Xingpei" userId="2d9d6a57bd5bad6e" providerId="LiveId" clId="{30650951-FE2D-4629-9886-D311B393783C}" dt="2022-11-19T08:23:27.324" v="6138" actId="478"/>
          <ac:spMkLst>
            <pc:docMk/>
            <pc:sldMk cId="77632290" sldId="287"/>
            <ac:spMk id="26" creationId="{12D0347A-40E6-1F2B-E311-511D6D35D542}"/>
          </ac:spMkLst>
        </pc:spChg>
        <pc:spChg chg="add del mod">
          <ac:chgData name="Ye Xingpei" userId="2d9d6a57bd5bad6e" providerId="LiveId" clId="{30650951-FE2D-4629-9886-D311B393783C}" dt="2022-11-19T08:23:38.980" v="6142"/>
          <ac:spMkLst>
            <pc:docMk/>
            <pc:sldMk cId="77632290" sldId="287"/>
            <ac:spMk id="29" creationId="{5A043BC5-21A5-DC2B-BCF3-1320D48745DF}"/>
          </ac:spMkLst>
        </pc:spChg>
        <pc:spChg chg="add mod">
          <ac:chgData name="Ye Xingpei" userId="2d9d6a57bd5bad6e" providerId="LiveId" clId="{30650951-FE2D-4629-9886-D311B393783C}" dt="2022-11-19T08:28:08.655" v="6173" actId="1076"/>
          <ac:spMkLst>
            <pc:docMk/>
            <pc:sldMk cId="77632290" sldId="287"/>
            <ac:spMk id="30" creationId="{BCCDADB2-F1D5-5940-E3BB-CB77BA5D33A4}"/>
          </ac:spMkLst>
        </pc:spChg>
        <pc:spChg chg="mod">
          <ac:chgData name="Ye Xingpei" userId="2d9d6a57bd5bad6e" providerId="LiveId" clId="{30650951-FE2D-4629-9886-D311B393783C}" dt="2022-11-19T08:23:44.456" v="6143"/>
          <ac:spMkLst>
            <pc:docMk/>
            <pc:sldMk cId="77632290" sldId="287"/>
            <ac:spMk id="33" creationId="{DA2D976F-1EAA-8A4F-59F6-6539B256083C}"/>
          </ac:spMkLst>
        </pc:spChg>
        <pc:spChg chg="mod">
          <ac:chgData name="Ye Xingpei" userId="2d9d6a57bd5bad6e" providerId="LiveId" clId="{30650951-FE2D-4629-9886-D311B393783C}" dt="2022-11-19T08:23:44.456" v="6143"/>
          <ac:spMkLst>
            <pc:docMk/>
            <pc:sldMk cId="77632290" sldId="287"/>
            <ac:spMk id="36" creationId="{06AD451F-4176-7CD3-4123-BF913913FF8E}"/>
          </ac:spMkLst>
        </pc:spChg>
        <pc:spChg chg="add mod">
          <ac:chgData name="Ye Xingpei" userId="2d9d6a57bd5bad6e" providerId="LiveId" clId="{30650951-FE2D-4629-9886-D311B393783C}" dt="2022-11-19T08:28:29.852" v="6254" actId="1037"/>
          <ac:spMkLst>
            <pc:docMk/>
            <pc:sldMk cId="77632290" sldId="287"/>
            <ac:spMk id="40" creationId="{6A896247-9A74-6878-1316-A335A072E3EA}"/>
          </ac:spMkLst>
        </pc:spChg>
        <pc:spChg chg="mod">
          <ac:chgData name="Ye Xingpei" userId="2d9d6a57bd5bad6e" providerId="LiveId" clId="{30650951-FE2D-4629-9886-D311B393783C}" dt="2022-11-19T08:23:44.456" v="6143"/>
          <ac:spMkLst>
            <pc:docMk/>
            <pc:sldMk cId="77632290" sldId="287"/>
            <ac:spMk id="42" creationId="{6A1D890E-4BC8-1779-2770-7D34C9E26AFF}"/>
          </ac:spMkLst>
        </pc:spChg>
        <pc:spChg chg="mod">
          <ac:chgData name="Ye Xingpei" userId="2d9d6a57bd5bad6e" providerId="LiveId" clId="{30650951-FE2D-4629-9886-D311B393783C}" dt="2022-11-19T08:23:44.456" v="6143"/>
          <ac:spMkLst>
            <pc:docMk/>
            <pc:sldMk cId="77632290" sldId="287"/>
            <ac:spMk id="43" creationId="{5DD61E5D-8847-AEC6-3F6E-67D51FF3C8C3}"/>
          </ac:spMkLst>
        </pc:spChg>
        <pc:spChg chg="mod">
          <ac:chgData name="Ye Xingpei" userId="2d9d6a57bd5bad6e" providerId="LiveId" clId="{30650951-FE2D-4629-9886-D311B393783C}" dt="2022-11-19T08:23:44.456" v="6143"/>
          <ac:spMkLst>
            <pc:docMk/>
            <pc:sldMk cId="77632290" sldId="287"/>
            <ac:spMk id="48" creationId="{51D762A4-3E53-C1ED-7B14-6BB31044B1A4}"/>
          </ac:spMkLst>
        </pc:spChg>
        <pc:spChg chg="mod">
          <ac:chgData name="Ye Xingpei" userId="2d9d6a57bd5bad6e" providerId="LiveId" clId="{30650951-FE2D-4629-9886-D311B393783C}" dt="2022-11-19T08:28:54.368" v="6347" actId="1038"/>
          <ac:spMkLst>
            <pc:docMk/>
            <pc:sldMk cId="77632290" sldId="287"/>
            <ac:spMk id="49" creationId="{BAF4F3C4-D092-1C0E-30EA-B78F73BB6987}"/>
          </ac:spMkLst>
        </pc:spChg>
        <pc:spChg chg="mod">
          <ac:chgData name="Ye Xingpei" userId="2d9d6a57bd5bad6e" providerId="LiveId" clId="{30650951-FE2D-4629-9886-D311B393783C}" dt="2022-11-19T08:28:48.544" v="6326" actId="1037"/>
          <ac:spMkLst>
            <pc:docMk/>
            <pc:sldMk cId="77632290" sldId="287"/>
            <ac:spMk id="50" creationId="{539CF224-3E22-FBFA-5FEA-DB0EA3D066F6}"/>
          </ac:spMkLst>
        </pc:spChg>
        <pc:spChg chg="mod">
          <ac:chgData name="Ye Xingpei" userId="2d9d6a57bd5bad6e" providerId="LiveId" clId="{30650951-FE2D-4629-9886-D311B393783C}" dt="2022-11-19T08:28:40.844" v="6290" actId="1037"/>
          <ac:spMkLst>
            <pc:docMk/>
            <pc:sldMk cId="77632290" sldId="287"/>
            <ac:spMk id="51" creationId="{38503C3F-F999-9EC5-0C23-60E7E82DA36F}"/>
          </ac:spMkLst>
        </pc:spChg>
        <pc:spChg chg="mod">
          <ac:chgData name="Ye Xingpei" userId="2d9d6a57bd5bad6e" providerId="LiveId" clId="{30650951-FE2D-4629-9886-D311B393783C}" dt="2022-11-19T08:23:44.456" v="6143"/>
          <ac:spMkLst>
            <pc:docMk/>
            <pc:sldMk cId="77632290" sldId="287"/>
            <ac:spMk id="55" creationId="{F444F1E3-7789-ED9E-CC2F-79EA7EE6654E}"/>
          </ac:spMkLst>
        </pc:spChg>
        <pc:spChg chg="mod">
          <ac:chgData name="Ye Xingpei" userId="2d9d6a57bd5bad6e" providerId="LiveId" clId="{30650951-FE2D-4629-9886-D311B393783C}" dt="2022-11-19T08:23:44.456" v="6143"/>
          <ac:spMkLst>
            <pc:docMk/>
            <pc:sldMk cId="77632290" sldId="287"/>
            <ac:spMk id="58" creationId="{BD1CD59B-6D25-BBFA-CB4F-02A10BC7C5F9}"/>
          </ac:spMkLst>
        </pc:spChg>
        <pc:spChg chg="mod">
          <ac:chgData name="Ye Xingpei" userId="2d9d6a57bd5bad6e" providerId="LiveId" clId="{30650951-FE2D-4629-9886-D311B393783C}" dt="2022-11-19T08:23:44.456" v="6143"/>
          <ac:spMkLst>
            <pc:docMk/>
            <pc:sldMk cId="77632290" sldId="287"/>
            <ac:spMk id="60" creationId="{3D9F6E19-2539-A764-24C7-66C5B1C2F5B3}"/>
          </ac:spMkLst>
        </pc:spChg>
        <pc:spChg chg="mod">
          <ac:chgData name="Ye Xingpei" userId="2d9d6a57bd5bad6e" providerId="LiveId" clId="{30650951-FE2D-4629-9886-D311B393783C}" dt="2022-11-19T08:23:44.456" v="6143"/>
          <ac:spMkLst>
            <pc:docMk/>
            <pc:sldMk cId="77632290" sldId="287"/>
            <ac:spMk id="64" creationId="{94AB2F34-1514-35E1-7AE1-8D629C528ED0}"/>
          </ac:spMkLst>
        </pc:spChg>
        <pc:spChg chg="mod">
          <ac:chgData name="Ye Xingpei" userId="2d9d6a57bd5bad6e" providerId="LiveId" clId="{30650951-FE2D-4629-9886-D311B393783C}" dt="2022-11-19T08:23:44.456" v="6143"/>
          <ac:spMkLst>
            <pc:docMk/>
            <pc:sldMk cId="77632290" sldId="287"/>
            <ac:spMk id="65" creationId="{927610E3-CC37-E75A-FD3A-2B52DBE53E6F}"/>
          </ac:spMkLst>
        </pc:spChg>
        <pc:spChg chg="mod">
          <ac:chgData name="Ye Xingpei" userId="2d9d6a57bd5bad6e" providerId="LiveId" clId="{30650951-FE2D-4629-9886-D311B393783C}" dt="2022-11-19T08:23:44.456" v="6143"/>
          <ac:spMkLst>
            <pc:docMk/>
            <pc:sldMk cId="77632290" sldId="287"/>
            <ac:spMk id="67" creationId="{222D3C26-19EB-6577-52CF-5EEC8211BDC4}"/>
          </ac:spMkLst>
        </pc:spChg>
        <pc:spChg chg="mod">
          <ac:chgData name="Ye Xingpei" userId="2d9d6a57bd5bad6e" providerId="LiveId" clId="{30650951-FE2D-4629-9886-D311B393783C}" dt="2022-11-19T08:23:44.456" v="6143"/>
          <ac:spMkLst>
            <pc:docMk/>
            <pc:sldMk cId="77632290" sldId="287"/>
            <ac:spMk id="68" creationId="{F5F79EB7-9106-21CE-CE99-7FE31B0FA1CD}"/>
          </ac:spMkLst>
        </pc:spChg>
        <pc:spChg chg="add mod">
          <ac:chgData name="Ye Xingpei" userId="2d9d6a57bd5bad6e" providerId="LiveId" clId="{30650951-FE2D-4629-9886-D311B393783C}" dt="2022-11-19T08:29:14.046" v="6360" actId="1076"/>
          <ac:spMkLst>
            <pc:docMk/>
            <pc:sldMk cId="77632290" sldId="287"/>
            <ac:spMk id="71" creationId="{CD6D42DB-B800-A7C1-C900-B57511C1B06B}"/>
          </ac:spMkLst>
        </pc:spChg>
        <pc:grpChg chg="add del mod">
          <ac:chgData name="Ye Xingpei" userId="2d9d6a57bd5bad6e" providerId="LiveId" clId="{30650951-FE2D-4629-9886-D311B393783C}" dt="2022-11-19T08:23:27.324" v="6138" actId="478"/>
          <ac:grpSpMkLst>
            <pc:docMk/>
            <pc:sldMk cId="77632290" sldId="287"/>
            <ac:grpSpMk id="8" creationId="{394A9A8A-B576-ED58-5F27-A0E531C68DA6}"/>
          </ac:grpSpMkLst>
        </pc:grpChg>
        <pc:grpChg chg="add mod">
          <ac:chgData name="Ye Xingpei" userId="2d9d6a57bd5bad6e" providerId="LiveId" clId="{30650951-FE2D-4629-9886-D311B393783C}" dt="2022-11-19T08:28:24.578" v="6236" actId="1037"/>
          <ac:grpSpMkLst>
            <pc:docMk/>
            <pc:sldMk cId="77632290" sldId="287"/>
            <ac:grpSpMk id="31" creationId="{485CEA49-54AD-5FB6-E35A-6F1C212BB992}"/>
          </ac:grpSpMkLst>
        </pc:grpChg>
        <pc:grpChg chg="add mod">
          <ac:chgData name="Ye Xingpei" userId="2d9d6a57bd5bad6e" providerId="LiveId" clId="{30650951-FE2D-4629-9886-D311B393783C}" dt="2022-11-19T08:29:10.148" v="6359" actId="1038"/>
          <ac:grpSpMkLst>
            <pc:docMk/>
            <pc:sldMk cId="77632290" sldId="287"/>
            <ac:grpSpMk id="34" creationId="{3DA5EB5E-59D2-D39D-F283-8D374D478D8B}"/>
          </ac:grpSpMkLst>
        </pc:grpChg>
        <pc:grpChg chg="mod">
          <ac:chgData name="Ye Xingpei" userId="2d9d6a57bd5bad6e" providerId="LiveId" clId="{30650951-FE2D-4629-9886-D311B393783C}" dt="2022-11-19T08:23:44.456" v="6143"/>
          <ac:grpSpMkLst>
            <pc:docMk/>
            <pc:sldMk cId="77632290" sldId="287"/>
            <ac:grpSpMk id="35" creationId="{17B696F3-215B-258F-89D8-6D6E2595A73C}"/>
          </ac:grpSpMkLst>
        </pc:grpChg>
        <pc:grpChg chg="add mod">
          <ac:chgData name="Ye Xingpei" userId="2d9d6a57bd5bad6e" providerId="LiveId" clId="{30650951-FE2D-4629-9886-D311B393783C}" dt="2022-11-19T08:28:15.084" v="6190" actId="1038"/>
          <ac:grpSpMkLst>
            <pc:docMk/>
            <pc:sldMk cId="77632290" sldId="287"/>
            <ac:grpSpMk id="41" creationId="{B5642211-C305-9C59-D9F3-5D7B8BB38A8A}"/>
          </ac:grpSpMkLst>
        </pc:grpChg>
        <pc:grpChg chg="add mod">
          <ac:chgData name="Ye Xingpei" userId="2d9d6a57bd5bad6e" providerId="LiveId" clId="{30650951-FE2D-4629-9886-D311B393783C}" dt="2022-11-19T08:26:29.941" v="6159" actId="1076"/>
          <ac:grpSpMkLst>
            <pc:docMk/>
            <pc:sldMk cId="77632290" sldId="287"/>
            <ac:grpSpMk id="44" creationId="{B35AB05E-1D35-E576-EEF1-84C560EEA264}"/>
          </ac:grpSpMkLst>
        </pc:grpChg>
        <pc:grpChg chg="add mod">
          <ac:chgData name="Ye Xingpei" userId="2d9d6a57bd5bad6e" providerId="LiveId" clId="{30650951-FE2D-4629-9886-D311B393783C}" dt="2022-11-19T08:26:29.941" v="6159" actId="1076"/>
          <ac:grpSpMkLst>
            <pc:docMk/>
            <pc:sldMk cId="77632290" sldId="287"/>
            <ac:grpSpMk id="53" creationId="{DD1DB767-933C-10CB-AAE4-BBDC75A16177}"/>
          </ac:grpSpMkLst>
        </pc:grpChg>
        <pc:grpChg chg="add mod">
          <ac:chgData name="Ye Xingpei" userId="2d9d6a57bd5bad6e" providerId="LiveId" clId="{30650951-FE2D-4629-9886-D311B393783C}" dt="2022-11-19T08:26:29.941" v="6159" actId="1076"/>
          <ac:grpSpMkLst>
            <pc:docMk/>
            <pc:sldMk cId="77632290" sldId="287"/>
            <ac:grpSpMk id="56" creationId="{2391D15A-8F67-A892-D88B-FA937C3E7120}"/>
          </ac:grpSpMkLst>
        </pc:grpChg>
        <pc:grpChg chg="add mod">
          <ac:chgData name="Ye Xingpei" userId="2d9d6a57bd5bad6e" providerId="LiveId" clId="{30650951-FE2D-4629-9886-D311B393783C}" dt="2022-11-19T08:28:26.541" v="6240" actId="1037"/>
          <ac:grpSpMkLst>
            <pc:docMk/>
            <pc:sldMk cId="77632290" sldId="287"/>
            <ac:grpSpMk id="59" creationId="{17C039DB-EA33-0277-F4FD-E0738702FDDE}"/>
          </ac:grpSpMkLst>
        </pc:grpChg>
        <pc:grpChg chg="add mod">
          <ac:chgData name="Ye Xingpei" userId="2d9d6a57bd5bad6e" providerId="LiveId" clId="{30650951-FE2D-4629-9886-D311B393783C}" dt="2022-11-19T08:27:00.880" v="6163" actId="1037"/>
          <ac:grpSpMkLst>
            <pc:docMk/>
            <pc:sldMk cId="77632290" sldId="287"/>
            <ac:grpSpMk id="62" creationId="{2C913B4A-941F-B93C-FD6E-BCB4CADF6606}"/>
          </ac:grpSpMkLst>
        </pc:grpChg>
        <pc:grpChg chg="mod">
          <ac:chgData name="Ye Xingpei" userId="2d9d6a57bd5bad6e" providerId="LiveId" clId="{30650951-FE2D-4629-9886-D311B393783C}" dt="2022-11-19T08:23:44.456" v="6143"/>
          <ac:grpSpMkLst>
            <pc:docMk/>
            <pc:sldMk cId="77632290" sldId="287"/>
            <ac:grpSpMk id="63" creationId="{EEF01CC4-11CC-E4EC-AD6E-587FCFCF0CEE}"/>
          </ac:grpSpMkLst>
        </pc:grpChg>
        <pc:picChg chg="mod">
          <ac:chgData name="Ye Xingpei" userId="2d9d6a57bd5bad6e" providerId="LiveId" clId="{30650951-FE2D-4629-9886-D311B393783C}" dt="2022-11-19T08:20:40.822" v="5953"/>
          <ac:picMkLst>
            <pc:docMk/>
            <pc:sldMk cId="77632290" sldId="287"/>
            <ac:picMk id="9" creationId="{4FE0D524-8A17-5AF0-3F54-0E565DA379DD}"/>
          </ac:picMkLst>
        </pc:picChg>
        <pc:picChg chg="mod">
          <ac:chgData name="Ye Xingpei" userId="2d9d6a57bd5bad6e" providerId="LiveId" clId="{30650951-FE2D-4629-9886-D311B393783C}" dt="2022-11-19T08:20:40.822" v="5953"/>
          <ac:picMkLst>
            <pc:docMk/>
            <pc:sldMk cId="77632290" sldId="287"/>
            <ac:picMk id="13" creationId="{762044CB-D8EB-A035-EB28-BF45CCF4601C}"/>
          </ac:picMkLst>
        </pc:picChg>
        <pc:picChg chg="mod">
          <ac:chgData name="Ye Xingpei" userId="2d9d6a57bd5bad6e" providerId="LiveId" clId="{30650951-FE2D-4629-9886-D311B393783C}" dt="2022-11-19T08:20:40.822" v="5953"/>
          <ac:picMkLst>
            <pc:docMk/>
            <pc:sldMk cId="77632290" sldId="287"/>
            <ac:picMk id="15" creationId="{CB35C9A7-1CA5-A547-4CB9-6CF808106F83}"/>
          </ac:picMkLst>
        </pc:picChg>
        <pc:picChg chg="mod">
          <ac:chgData name="Ye Xingpei" userId="2d9d6a57bd5bad6e" providerId="LiveId" clId="{30650951-FE2D-4629-9886-D311B393783C}" dt="2022-11-19T08:20:40.822" v="5953"/>
          <ac:picMkLst>
            <pc:docMk/>
            <pc:sldMk cId="77632290" sldId="287"/>
            <ac:picMk id="17" creationId="{72C6C6C4-D9D6-1C7E-FE4C-BD021D20539E}"/>
          </ac:picMkLst>
        </pc:picChg>
        <pc:picChg chg="mod">
          <ac:chgData name="Ye Xingpei" userId="2d9d6a57bd5bad6e" providerId="LiveId" clId="{30650951-FE2D-4629-9886-D311B393783C}" dt="2022-11-19T08:20:40.822" v="5953"/>
          <ac:picMkLst>
            <pc:docMk/>
            <pc:sldMk cId="77632290" sldId="287"/>
            <ac:picMk id="19" creationId="{51860B58-6604-91B9-3907-7DD37AF5CAF8}"/>
          </ac:picMkLst>
        </pc:picChg>
        <pc:picChg chg="mod">
          <ac:chgData name="Ye Xingpei" userId="2d9d6a57bd5bad6e" providerId="LiveId" clId="{30650951-FE2D-4629-9886-D311B393783C}" dt="2022-11-19T08:23:44.456" v="6143"/>
          <ac:picMkLst>
            <pc:docMk/>
            <pc:sldMk cId="77632290" sldId="287"/>
            <ac:picMk id="32" creationId="{42E3D643-54C7-E1B4-4C42-97CAB94A711F}"/>
          </ac:picMkLst>
        </pc:picChg>
        <pc:picChg chg="mod">
          <ac:chgData name="Ye Xingpei" userId="2d9d6a57bd5bad6e" providerId="LiveId" clId="{30650951-FE2D-4629-9886-D311B393783C}" dt="2022-11-19T08:23:44.456" v="6143"/>
          <ac:picMkLst>
            <pc:docMk/>
            <pc:sldMk cId="77632290" sldId="287"/>
            <ac:picMk id="37" creationId="{7B0069DC-FA01-7DA5-EFD2-DF71DFC75217}"/>
          </ac:picMkLst>
        </pc:picChg>
        <pc:picChg chg="mod">
          <ac:chgData name="Ye Xingpei" userId="2d9d6a57bd5bad6e" providerId="LiveId" clId="{30650951-FE2D-4629-9886-D311B393783C}" dt="2022-11-19T08:23:44.456" v="6143"/>
          <ac:picMkLst>
            <pc:docMk/>
            <pc:sldMk cId="77632290" sldId="287"/>
            <ac:picMk id="38" creationId="{9D0E8137-57E3-BA99-75DD-A897E88502B6}"/>
          </ac:picMkLst>
        </pc:picChg>
        <pc:picChg chg="mod">
          <ac:chgData name="Ye Xingpei" userId="2d9d6a57bd5bad6e" providerId="LiveId" clId="{30650951-FE2D-4629-9886-D311B393783C}" dt="2022-11-19T08:23:44.456" v="6143"/>
          <ac:picMkLst>
            <pc:docMk/>
            <pc:sldMk cId="77632290" sldId="287"/>
            <ac:picMk id="39" creationId="{C9BC0DE1-24E6-B7BA-06A8-DC6CFBC252AD}"/>
          </ac:picMkLst>
        </pc:picChg>
        <pc:picChg chg="mod">
          <ac:chgData name="Ye Xingpei" userId="2d9d6a57bd5bad6e" providerId="LiveId" clId="{30650951-FE2D-4629-9886-D311B393783C}" dt="2022-11-19T08:28:54.368" v="6347" actId="1038"/>
          <ac:picMkLst>
            <pc:docMk/>
            <pc:sldMk cId="77632290" sldId="287"/>
            <ac:picMk id="45" creationId="{A858CF21-E40B-80FB-0EF3-EA0A8EF497F1}"/>
          </ac:picMkLst>
        </pc:picChg>
        <pc:picChg chg="mod">
          <ac:chgData name="Ye Xingpei" userId="2d9d6a57bd5bad6e" providerId="LiveId" clId="{30650951-FE2D-4629-9886-D311B393783C}" dt="2022-11-19T08:28:48.544" v="6326" actId="1037"/>
          <ac:picMkLst>
            <pc:docMk/>
            <pc:sldMk cId="77632290" sldId="287"/>
            <ac:picMk id="46" creationId="{70CE43DE-C4C5-BAC3-7D62-7384EAEB2E4D}"/>
          </ac:picMkLst>
        </pc:picChg>
        <pc:picChg chg="mod">
          <ac:chgData name="Ye Xingpei" userId="2d9d6a57bd5bad6e" providerId="LiveId" clId="{30650951-FE2D-4629-9886-D311B393783C}" dt="2022-11-19T08:23:44.456" v="6143"/>
          <ac:picMkLst>
            <pc:docMk/>
            <pc:sldMk cId="77632290" sldId="287"/>
            <ac:picMk id="47" creationId="{3281244C-2A13-EE66-BFF1-5ACE968F3353}"/>
          </ac:picMkLst>
        </pc:picChg>
        <pc:picChg chg="mod">
          <ac:chgData name="Ye Xingpei" userId="2d9d6a57bd5bad6e" providerId="LiveId" clId="{30650951-FE2D-4629-9886-D311B393783C}" dt="2022-11-19T08:28:40.844" v="6290" actId="1037"/>
          <ac:picMkLst>
            <pc:docMk/>
            <pc:sldMk cId="77632290" sldId="287"/>
            <ac:picMk id="52" creationId="{7FFD669C-3376-6508-105E-47D05FC755F0}"/>
          </ac:picMkLst>
        </pc:picChg>
        <pc:cxnChg chg="add del mod">
          <ac:chgData name="Ye Xingpei" userId="2d9d6a57bd5bad6e" providerId="LiveId" clId="{30650951-FE2D-4629-9886-D311B393783C}" dt="2022-11-19T08:23:27.324" v="6138" actId="478"/>
          <ac:cxnSpMkLst>
            <pc:docMk/>
            <pc:sldMk cId="77632290" sldId="287"/>
            <ac:cxnSpMk id="22" creationId="{F27EBB42-A997-6FAE-37A5-D11E42CA6500}"/>
          </ac:cxnSpMkLst>
        </pc:cxnChg>
        <pc:cxnChg chg="mod">
          <ac:chgData name="Ye Xingpei" userId="2d9d6a57bd5bad6e" providerId="LiveId" clId="{30650951-FE2D-4629-9886-D311B393783C}" dt="2022-11-19T08:23:44.456" v="6143"/>
          <ac:cxnSpMkLst>
            <pc:docMk/>
            <pc:sldMk cId="77632290" sldId="287"/>
            <ac:cxnSpMk id="54" creationId="{EA302DF6-0818-3E3C-FCED-2C9849597505}"/>
          </ac:cxnSpMkLst>
        </pc:cxnChg>
        <pc:cxnChg chg="mod">
          <ac:chgData name="Ye Xingpei" userId="2d9d6a57bd5bad6e" providerId="LiveId" clId="{30650951-FE2D-4629-9886-D311B393783C}" dt="2022-11-19T08:23:44.456" v="6143"/>
          <ac:cxnSpMkLst>
            <pc:docMk/>
            <pc:sldMk cId="77632290" sldId="287"/>
            <ac:cxnSpMk id="57" creationId="{4BAD47B9-152D-6CEE-D449-1E1102A8D94D}"/>
          </ac:cxnSpMkLst>
        </pc:cxnChg>
        <pc:cxnChg chg="mod">
          <ac:chgData name="Ye Xingpei" userId="2d9d6a57bd5bad6e" providerId="LiveId" clId="{30650951-FE2D-4629-9886-D311B393783C}" dt="2022-11-19T08:23:44.456" v="6143"/>
          <ac:cxnSpMkLst>
            <pc:docMk/>
            <pc:sldMk cId="77632290" sldId="287"/>
            <ac:cxnSpMk id="61" creationId="{A970A8AD-C128-5956-F00D-FADC9F4F2677}"/>
          </ac:cxnSpMkLst>
        </pc:cxnChg>
        <pc:cxnChg chg="mod">
          <ac:chgData name="Ye Xingpei" userId="2d9d6a57bd5bad6e" providerId="LiveId" clId="{30650951-FE2D-4629-9886-D311B393783C}" dt="2022-11-19T08:23:44.456" v="6143"/>
          <ac:cxnSpMkLst>
            <pc:docMk/>
            <pc:sldMk cId="77632290" sldId="287"/>
            <ac:cxnSpMk id="66" creationId="{690DDAF3-F093-CA3F-DDE8-06A64FCB5F3D}"/>
          </ac:cxnSpMkLst>
        </pc:cxnChg>
        <pc:cxnChg chg="mod">
          <ac:chgData name="Ye Xingpei" userId="2d9d6a57bd5bad6e" providerId="LiveId" clId="{30650951-FE2D-4629-9886-D311B393783C}" dt="2022-11-19T08:23:44.456" v="6143"/>
          <ac:cxnSpMkLst>
            <pc:docMk/>
            <pc:sldMk cId="77632290" sldId="287"/>
            <ac:cxnSpMk id="69" creationId="{B4228D57-CE60-4FED-5F00-6E216574554A}"/>
          </ac:cxnSpMkLst>
        </pc:cxnChg>
        <pc:cxnChg chg="mod">
          <ac:chgData name="Ye Xingpei" userId="2d9d6a57bd5bad6e" providerId="LiveId" clId="{30650951-FE2D-4629-9886-D311B393783C}" dt="2022-11-19T08:23:44.456" v="6143"/>
          <ac:cxnSpMkLst>
            <pc:docMk/>
            <pc:sldMk cId="77632290" sldId="287"/>
            <ac:cxnSpMk id="70" creationId="{3E0D2DBF-098D-2792-6449-D890CD445F44}"/>
          </ac:cxnSpMkLst>
        </pc:cxnChg>
      </pc:sldChg>
      <pc:sldChg chg="modSp del">
        <pc:chgData name="Ye Xingpei" userId="2d9d6a57bd5bad6e" providerId="LiveId" clId="{30650951-FE2D-4629-9886-D311B393783C}" dt="2022-11-19T01:40:44.256" v="20" actId="47"/>
        <pc:sldMkLst>
          <pc:docMk/>
          <pc:sldMk cId="1228086911" sldId="287"/>
        </pc:sldMkLst>
        <pc:spChg chg="mod">
          <ac:chgData name="Ye Xingpei" userId="2d9d6a57bd5bad6e" providerId="LiveId" clId="{30650951-FE2D-4629-9886-D311B393783C}" dt="2022-11-19T01:39:06.883" v="0"/>
          <ac:spMkLst>
            <pc:docMk/>
            <pc:sldMk cId="1228086911" sldId="287"/>
            <ac:spMk id="4" creationId="{3156F83F-11F9-8752-46F8-43DD82F49BA7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1228086911" sldId="287"/>
            <ac:spMk id="8" creationId="{5CE0066C-13E3-AA67-E953-A922A4F2F22C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1228086911" sldId="287"/>
            <ac:spMk id="10" creationId="{B06881B2-EDF7-3B3B-90CE-8C8E67F2C7AD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1228086911" sldId="287"/>
            <ac:spMk id="13" creationId="{BE471CA8-BB48-7E03-7A5D-47B9E36568B4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1228086911" sldId="287"/>
            <ac:spMk id="15" creationId="{F70E916D-5645-C0BB-9F1C-66CD207C2181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1228086911" sldId="287"/>
            <ac:spMk id="21" creationId="{71DDD97C-A1FD-189C-7361-E1D27615D2B8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1228086911" sldId="287"/>
            <ac:spMk id="27" creationId="{740ECADA-97FA-D233-8910-6ED040BA1789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1228086911" sldId="287"/>
            <ac:spMk id="46" creationId="{10AB3167-C879-02BC-56C5-0CB2D7542D85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1228086911" sldId="287"/>
            <ac:spMk id="48" creationId="{0882C3B8-7A8F-7DDB-678E-99570723C7FA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1228086911" sldId="287"/>
            <ac:spMk id="52" creationId="{6AC21B45-76D7-297E-6145-846E843A3F46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1228086911" sldId="287"/>
            <ac:spMk id="56" creationId="{3ED31D4D-0044-7320-96B3-04AA72D3F09E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1228086911" sldId="287"/>
            <ac:spMk id="57" creationId="{D3437769-C780-AA82-4FB0-DF1F8AEA769D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1228086911" sldId="287"/>
            <ac:spMk id="58" creationId="{DB3FF027-29F4-E67A-8A53-7D6FDAAD0C8B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1228086911" sldId="287"/>
            <ac:spMk id="61" creationId="{1EB7C177-C54B-54EE-7CDF-B50CA0184EF2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1228086911" sldId="287"/>
            <ac:spMk id="65" creationId="{60A7609E-3F78-74E5-F4D9-69108558FC32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1228086911" sldId="287"/>
            <ac:spMk id="83" creationId="{2C23FA98-040C-3120-40CA-C85DCD62C300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1228086911" sldId="287"/>
            <ac:spMk id="91" creationId="{3AC1D69D-EB0A-8F82-317F-6C97AD4E48C9}"/>
          </ac:spMkLst>
        </pc:spChg>
        <pc:grpChg chg="mod">
          <ac:chgData name="Ye Xingpei" userId="2d9d6a57bd5bad6e" providerId="LiveId" clId="{30650951-FE2D-4629-9886-D311B393783C}" dt="2022-11-19T01:39:06.883" v="0"/>
          <ac:grpSpMkLst>
            <pc:docMk/>
            <pc:sldMk cId="1228086911" sldId="287"/>
            <ac:grpSpMk id="5" creationId="{91762DA7-BB7C-1936-729A-57E2B7B7A274}"/>
          </ac:grpSpMkLst>
        </pc:grpChg>
        <pc:grpChg chg="mod">
          <ac:chgData name="Ye Xingpei" userId="2d9d6a57bd5bad6e" providerId="LiveId" clId="{30650951-FE2D-4629-9886-D311B393783C}" dt="2022-11-19T01:39:06.883" v="0"/>
          <ac:grpSpMkLst>
            <pc:docMk/>
            <pc:sldMk cId="1228086911" sldId="287"/>
            <ac:grpSpMk id="7" creationId="{4E567FC8-2549-3252-E2DA-D7826F85C2BD}"/>
          </ac:grpSpMkLst>
        </pc:grpChg>
        <pc:grpChg chg="mod">
          <ac:chgData name="Ye Xingpei" userId="2d9d6a57bd5bad6e" providerId="LiveId" clId="{30650951-FE2D-4629-9886-D311B393783C}" dt="2022-11-19T01:39:06.883" v="0"/>
          <ac:grpSpMkLst>
            <pc:docMk/>
            <pc:sldMk cId="1228086911" sldId="287"/>
            <ac:grpSpMk id="22" creationId="{20059A57-79AB-22F2-7D8A-0C187B4ECAFB}"/>
          </ac:grpSpMkLst>
        </pc:grpChg>
        <pc:grpChg chg="mod">
          <ac:chgData name="Ye Xingpei" userId="2d9d6a57bd5bad6e" providerId="LiveId" clId="{30650951-FE2D-4629-9886-D311B393783C}" dt="2022-11-19T01:39:06.883" v="0"/>
          <ac:grpSpMkLst>
            <pc:docMk/>
            <pc:sldMk cId="1228086911" sldId="287"/>
            <ac:grpSpMk id="25" creationId="{90CF2190-1520-28E3-514A-6B6DB96F34D9}"/>
          </ac:grpSpMkLst>
        </pc:grpChg>
        <pc:grpChg chg="mod">
          <ac:chgData name="Ye Xingpei" userId="2d9d6a57bd5bad6e" providerId="LiveId" clId="{30650951-FE2D-4629-9886-D311B393783C}" dt="2022-11-19T01:39:06.883" v="0"/>
          <ac:grpSpMkLst>
            <pc:docMk/>
            <pc:sldMk cId="1228086911" sldId="287"/>
            <ac:grpSpMk id="54" creationId="{C224A013-AEF2-0623-6A1D-7D1B2053FDEC}"/>
          </ac:grpSpMkLst>
        </pc:grpChg>
        <pc:grpChg chg="mod">
          <ac:chgData name="Ye Xingpei" userId="2d9d6a57bd5bad6e" providerId="LiveId" clId="{30650951-FE2D-4629-9886-D311B393783C}" dt="2022-11-19T01:39:06.883" v="0"/>
          <ac:grpSpMkLst>
            <pc:docMk/>
            <pc:sldMk cId="1228086911" sldId="287"/>
            <ac:grpSpMk id="76" creationId="{BC2D69F3-769A-655B-70E6-FD4984B1C46A}"/>
          </ac:grpSpMkLst>
        </pc:grpChg>
        <pc:grpChg chg="mod">
          <ac:chgData name="Ye Xingpei" userId="2d9d6a57bd5bad6e" providerId="LiveId" clId="{30650951-FE2D-4629-9886-D311B393783C}" dt="2022-11-19T01:39:06.883" v="0"/>
          <ac:grpSpMkLst>
            <pc:docMk/>
            <pc:sldMk cId="1228086911" sldId="287"/>
            <ac:grpSpMk id="94" creationId="{FB9CBC47-73EF-9DAA-D7D2-12E8906E7794}"/>
          </ac:grpSpMkLst>
        </pc:grpChg>
        <pc:grpChg chg="mod">
          <ac:chgData name="Ye Xingpei" userId="2d9d6a57bd5bad6e" providerId="LiveId" clId="{30650951-FE2D-4629-9886-D311B393783C}" dt="2022-11-19T01:39:06.883" v="0"/>
          <ac:grpSpMkLst>
            <pc:docMk/>
            <pc:sldMk cId="1228086911" sldId="287"/>
            <ac:grpSpMk id="95" creationId="{23A333F9-EBA7-A089-5A5E-331C5FECF914}"/>
          </ac:grpSpMkLst>
        </pc:grpChg>
        <pc:picChg chg="mod">
          <ac:chgData name="Ye Xingpei" userId="2d9d6a57bd5bad6e" providerId="LiveId" clId="{30650951-FE2D-4629-9886-D311B393783C}" dt="2022-11-19T01:39:06.883" v="0"/>
          <ac:picMkLst>
            <pc:docMk/>
            <pc:sldMk cId="1228086911" sldId="287"/>
            <ac:picMk id="39" creationId="{18416C91-3450-E3E3-CFF1-1A3034C954FD}"/>
          </ac:picMkLst>
        </pc:picChg>
        <pc:picChg chg="mod">
          <ac:chgData name="Ye Xingpei" userId="2d9d6a57bd5bad6e" providerId="LiveId" clId="{30650951-FE2D-4629-9886-D311B393783C}" dt="2022-11-19T01:39:06.883" v="0"/>
          <ac:picMkLst>
            <pc:docMk/>
            <pc:sldMk cId="1228086911" sldId="287"/>
            <ac:picMk id="41" creationId="{395197BF-1D39-3A29-1AAC-06DE1A3DD1A9}"/>
          </ac:picMkLst>
        </pc:picChg>
        <pc:picChg chg="mod">
          <ac:chgData name="Ye Xingpei" userId="2d9d6a57bd5bad6e" providerId="LiveId" clId="{30650951-FE2D-4629-9886-D311B393783C}" dt="2022-11-19T01:39:06.883" v="0"/>
          <ac:picMkLst>
            <pc:docMk/>
            <pc:sldMk cId="1228086911" sldId="287"/>
            <ac:picMk id="43" creationId="{32C1C2CF-C9D0-74CA-877D-5A5FAB0439A5}"/>
          </ac:picMkLst>
        </pc:picChg>
        <pc:picChg chg="mod">
          <ac:chgData name="Ye Xingpei" userId="2d9d6a57bd5bad6e" providerId="LiveId" clId="{30650951-FE2D-4629-9886-D311B393783C}" dt="2022-11-19T01:39:06.883" v="0"/>
          <ac:picMkLst>
            <pc:docMk/>
            <pc:sldMk cId="1228086911" sldId="287"/>
            <ac:picMk id="45" creationId="{6DC6BCEF-6CAC-A00C-3122-4B420972CE0A}"/>
          </ac:picMkLst>
        </pc:picChg>
        <pc:picChg chg="mod">
          <ac:chgData name="Ye Xingpei" userId="2d9d6a57bd5bad6e" providerId="LiveId" clId="{30650951-FE2D-4629-9886-D311B393783C}" dt="2022-11-19T01:39:06.883" v="0"/>
          <ac:picMkLst>
            <pc:docMk/>
            <pc:sldMk cId="1228086911" sldId="287"/>
            <ac:picMk id="67" creationId="{842D7854-D156-68F5-C7B2-AF7C47F23FF7}"/>
          </ac:picMkLst>
        </pc:picChg>
        <pc:cxnChg chg="mod">
          <ac:chgData name="Ye Xingpei" userId="2d9d6a57bd5bad6e" providerId="LiveId" clId="{30650951-FE2D-4629-9886-D311B393783C}" dt="2022-11-19T01:39:06.883" v="0"/>
          <ac:cxnSpMkLst>
            <pc:docMk/>
            <pc:sldMk cId="1228086911" sldId="287"/>
            <ac:cxnSpMk id="6" creationId="{B4BBC3E0-B01D-3D1F-CBD6-0B137DDB3E2B}"/>
          </ac:cxnSpMkLst>
        </pc:cxnChg>
        <pc:cxnChg chg="mod">
          <ac:chgData name="Ye Xingpei" userId="2d9d6a57bd5bad6e" providerId="LiveId" clId="{30650951-FE2D-4629-9886-D311B393783C}" dt="2022-11-19T01:39:06.883" v="0"/>
          <ac:cxnSpMkLst>
            <pc:docMk/>
            <pc:sldMk cId="1228086911" sldId="287"/>
            <ac:cxnSpMk id="12" creationId="{FBEF34E1-B99E-8373-0FE6-D8F69460C988}"/>
          </ac:cxnSpMkLst>
        </pc:cxnChg>
        <pc:cxnChg chg="mod">
          <ac:chgData name="Ye Xingpei" userId="2d9d6a57bd5bad6e" providerId="LiveId" clId="{30650951-FE2D-4629-9886-D311B393783C}" dt="2022-11-19T01:39:06.883" v="0"/>
          <ac:cxnSpMkLst>
            <pc:docMk/>
            <pc:sldMk cId="1228086911" sldId="287"/>
            <ac:cxnSpMk id="17" creationId="{DF6F0FE2-FAF2-D8C7-39D5-06318FDE1E62}"/>
          </ac:cxnSpMkLst>
        </pc:cxnChg>
        <pc:cxnChg chg="mod">
          <ac:chgData name="Ye Xingpei" userId="2d9d6a57bd5bad6e" providerId="LiveId" clId="{30650951-FE2D-4629-9886-D311B393783C}" dt="2022-11-19T01:39:06.883" v="0"/>
          <ac:cxnSpMkLst>
            <pc:docMk/>
            <pc:sldMk cId="1228086911" sldId="287"/>
            <ac:cxnSpMk id="18" creationId="{DA09CCAF-4824-A052-9935-D4CFF0270DDD}"/>
          </ac:cxnSpMkLst>
        </pc:cxnChg>
        <pc:cxnChg chg="mod">
          <ac:chgData name="Ye Xingpei" userId="2d9d6a57bd5bad6e" providerId="LiveId" clId="{30650951-FE2D-4629-9886-D311B393783C}" dt="2022-11-19T01:39:06.883" v="0"/>
          <ac:cxnSpMkLst>
            <pc:docMk/>
            <pc:sldMk cId="1228086911" sldId="287"/>
            <ac:cxnSpMk id="26" creationId="{DE848556-6557-D65B-E02C-1A1F4952C5BB}"/>
          </ac:cxnSpMkLst>
        </pc:cxnChg>
        <pc:cxnChg chg="mod">
          <ac:chgData name="Ye Xingpei" userId="2d9d6a57bd5bad6e" providerId="LiveId" clId="{30650951-FE2D-4629-9886-D311B393783C}" dt="2022-11-19T01:39:06.883" v="0"/>
          <ac:cxnSpMkLst>
            <pc:docMk/>
            <pc:sldMk cId="1228086911" sldId="287"/>
            <ac:cxnSpMk id="92" creationId="{314D5EDF-7CE1-B8AE-7938-3C35ED313577}"/>
          </ac:cxnSpMkLst>
        </pc:cxnChg>
      </pc:sldChg>
      <pc:sldChg chg="addSp delSp modSp new mod">
        <pc:chgData name="Ye Xingpei" userId="2d9d6a57bd5bad6e" providerId="LiveId" clId="{30650951-FE2D-4629-9886-D311B393783C}" dt="2022-11-20T02:05:59.027" v="7723" actId="1037"/>
        <pc:sldMkLst>
          <pc:docMk/>
          <pc:sldMk cId="3693636389" sldId="288"/>
        </pc:sldMkLst>
        <pc:spChg chg="mod">
          <ac:chgData name="Ye Xingpei" userId="2d9d6a57bd5bad6e" providerId="LiveId" clId="{30650951-FE2D-4629-9886-D311B393783C}" dt="2022-11-20T02:04:28.216" v="7627" actId="20577"/>
          <ac:spMkLst>
            <pc:docMk/>
            <pc:sldMk cId="3693636389" sldId="288"/>
            <ac:spMk id="2" creationId="{0FDC3EEC-4DE7-F67F-E1BC-4E96AABFB9BF}"/>
          </ac:spMkLst>
        </pc:spChg>
        <pc:spChg chg="del">
          <ac:chgData name="Ye Xingpei" userId="2d9d6a57bd5bad6e" providerId="LiveId" clId="{30650951-FE2D-4629-9886-D311B393783C}" dt="2022-11-19T08:10:57.716" v="5926" actId="478"/>
          <ac:spMkLst>
            <pc:docMk/>
            <pc:sldMk cId="3693636389" sldId="288"/>
            <ac:spMk id="4" creationId="{54653FF0-277A-CCDC-E07E-CFCA4907722A}"/>
          </ac:spMkLst>
        </pc:spChg>
        <pc:spChg chg="del">
          <ac:chgData name="Ye Xingpei" userId="2d9d6a57bd5bad6e" providerId="LiveId" clId="{30650951-FE2D-4629-9886-D311B393783C}" dt="2022-11-19T08:10:57.716" v="5926" actId="478"/>
          <ac:spMkLst>
            <pc:docMk/>
            <pc:sldMk cId="3693636389" sldId="288"/>
            <ac:spMk id="5" creationId="{063A0FFB-FB25-8D58-4D67-ADE60903F439}"/>
          </ac:spMkLst>
        </pc:spChg>
        <pc:spChg chg="del">
          <ac:chgData name="Ye Xingpei" userId="2d9d6a57bd5bad6e" providerId="LiveId" clId="{30650951-FE2D-4629-9886-D311B393783C}" dt="2022-11-19T08:10:57.716" v="5926" actId="478"/>
          <ac:spMkLst>
            <pc:docMk/>
            <pc:sldMk cId="3693636389" sldId="288"/>
            <ac:spMk id="6" creationId="{53DD2C28-9D7B-A951-163A-FEB36573F1CD}"/>
          </ac:spMkLst>
        </pc:spChg>
        <pc:spChg chg="del mod">
          <ac:chgData name="Ye Xingpei" userId="2d9d6a57bd5bad6e" providerId="LiveId" clId="{30650951-FE2D-4629-9886-D311B393783C}" dt="2022-11-20T01:32:57.548" v="6916" actId="478"/>
          <ac:spMkLst>
            <pc:docMk/>
            <pc:sldMk cId="3693636389" sldId="288"/>
            <ac:spMk id="11" creationId="{19775F82-7127-1D33-4B36-2BCE4AB08FB0}"/>
          </ac:spMkLst>
        </pc:spChg>
        <pc:spChg chg="mod">
          <ac:chgData name="Ye Xingpei" userId="2d9d6a57bd5bad6e" providerId="LiveId" clId="{30650951-FE2D-4629-9886-D311B393783C}" dt="2022-11-20T01:33:31.209" v="6953" actId="1076"/>
          <ac:spMkLst>
            <pc:docMk/>
            <pc:sldMk cId="3693636389" sldId="288"/>
            <ac:spMk id="12" creationId="{D2621FEB-E264-D105-B10B-40AC36DCCB6B}"/>
          </ac:spMkLst>
        </pc:spChg>
        <pc:spChg chg="mod ord topLvl">
          <ac:chgData name="Ye Xingpei" userId="2d9d6a57bd5bad6e" providerId="LiveId" clId="{30650951-FE2D-4629-9886-D311B393783C}" dt="2022-11-19T13:20:02.841" v="6693" actId="164"/>
          <ac:spMkLst>
            <pc:docMk/>
            <pc:sldMk cId="3693636389" sldId="288"/>
            <ac:spMk id="15" creationId="{7397ADC8-5261-D317-58A6-95516B65287A}"/>
          </ac:spMkLst>
        </pc:spChg>
        <pc:spChg chg="add mod">
          <ac:chgData name="Ye Xingpei" userId="2d9d6a57bd5bad6e" providerId="LiveId" clId="{30650951-FE2D-4629-9886-D311B393783C}" dt="2022-11-19T09:12:02.754" v="6650" actId="20577"/>
          <ac:spMkLst>
            <pc:docMk/>
            <pc:sldMk cId="3693636389" sldId="288"/>
            <ac:spMk id="19" creationId="{37677BFF-ABDB-EE19-801E-32E0BF89516A}"/>
          </ac:spMkLst>
        </pc:spChg>
        <pc:spChg chg="add del mod">
          <ac:chgData name="Ye Xingpei" userId="2d9d6a57bd5bad6e" providerId="LiveId" clId="{30650951-FE2D-4629-9886-D311B393783C}" dt="2022-11-20T01:32:54.555" v="6915" actId="478"/>
          <ac:spMkLst>
            <pc:docMk/>
            <pc:sldMk cId="3693636389" sldId="288"/>
            <ac:spMk id="20" creationId="{CDB6D94C-E05D-C49B-8E24-893199C6C888}"/>
          </ac:spMkLst>
        </pc:spChg>
        <pc:spChg chg="add mod">
          <ac:chgData name="Ye Xingpei" userId="2d9d6a57bd5bad6e" providerId="LiveId" clId="{30650951-FE2D-4629-9886-D311B393783C}" dt="2022-11-20T01:33:53.952" v="7000" actId="1037"/>
          <ac:spMkLst>
            <pc:docMk/>
            <pc:sldMk cId="3693636389" sldId="288"/>
            <ac:spMk id="21" creationId="{A3148DE8-117F-7054-DDA3-E5D6894F773F}"/>
          </ac:spMkLst>
        </pc:spChg>
        <pc:spChg chg="add mod">
          <ac:chgData name="Ye Xingpei" userId="2d9d6a57bd5bad6e" providerId="LiveId" clId="{30650951-FE2D-4629-9886-D311B393783C}" dt="2022-11-20T02:05:50.527" v="7711" actId="1076"/>
          <ac:spMkLst>
            <pc:docMk/>
            <pc:sldMk cId="3693636389" sldId="288"/>
            <ac:spMk id="29" creationId="{7404BAE4-3A07-72CB-FFCB-B56709A43129}"/>
          </ac:spMkLst>
        </pc:spChg>
        <pc:grpChg chg="add mod">
          <ac:chgData name="Ye Xingpei" userId="2d9d6a57bd5bad6e" providerId="LiveId" clId="{30650951-FE2D-4629-9886-D311B393783C}" dt="2022-11-19T08:47:59.831" v="6506" actId="164"/>
          <ac:grpSpMkLst>
            <pc:docMk/>
            <pc:sldMk cId="3693636389" sldId="288"/>
            <ac:grpSpMk id="7" creationId="{CD30AB42-DE4D-FB2D-E854-D2A26D94A5E9}"/>
          </ac:grpSpMkLst>
        </pc:grpChg>
        <pc:grpChg chg="mod">
          <ac:chgData name="Ye Xingpei" userId="2d9d6a57bd5bad6e" providerId="LiveId" clId="{30650951-FE2D-4629-9886-D311B393783C}" dt="2022-11-19T08:18:26.986" v="5928"/>
          <ac:grpSpMkLst>
            <pc:docMk/>
            <pc:sldMk cId="3693636389" sldId="288"/>
            <ac:grpSpMk id="9" creationId="{EA682246-0919-EC09-1058-779D49AB2D3A}"/>
          </ac:grpSpMkLst>
        </pc:grpChg>
        <pc:grpChg chg="add del mod">
          <ac:chgData name="Ye Xingpei" userId="2d9d6a57bd5bad6e" providerId="LiveId" clId="{30650951-FE2D-4629-9886-D311B393783C}" dt="2022-11-19T13:19:30.116" v="6684" actId="165"/>
          <ac:grpSpMkLst>
            <pc:docMk/>
            <pc:sldMk cId="3693636389" sldId="288"/>
            <ac:grpSpMk id="13" creationId="{F32A4C9F-F7C3-8B61-FE48-D73A37021D5E}"/>
          </ac:grpSpMkLst>
        </pc:grpChg>
        <pc:grpChg chg="del mod topLvl">
          <ac:chgData name="Ye Xingpei" userId="2d9d6a57bd5bad6e" providerId="LiveId" clId="{30650951-FE2D-4629-9886-D311B393783C}" dt="2022-11-19T13:19:34.990" v="6685" actId="165"/>
          <ac:grpSpMkLst>
            <pc:docMk/>
            <pc:sldMk cId="3693636389" sldId="288"/>
            <ac:grpSpMk id="14" creationId="{6995199E-603D-2523-BAEC-ED5D081DB4BE}"/>
          </ac:grpSpMkLst>
        </pc:grpChg>
        <pc:grpChg chg="add mod">
          <ac:chgData name="Ye Xingpei" userId="2d9d6a57bd5bad6e" providerId="LiveId" clId="{30650951-FE2D-4629-9886-D311B393783C}" dt="2022-11-20T02:05:59.027" v="7723" actId="1037"/>
          <ac:grpSpMkLst>
            <pc:docMk/>
            <pc:sldMk cId="3693636389" sldId="288"/>
            <ac:grpSpMk id="22" creationId="{934BC66F-7548-5AC0-2AC7-93A650B67CE7}"/>
          </ac:grpSpMkLst>
        </pc:grpChg>
        <pc:grpChg chg="add mod ord">
          <ac:chgData name="Ye Xingpei" userId="2d9d6a57bd5bad6e" providerId="LiveId" clId="{30650951-FE2D-4629-9886-D311B393783C}" dt="2022-11-19T13:20:02.841" v="6693" actId="164"/>
          <ac:grpSpMkLst>
            <pc:docMk/>
            <pc:sldMk cId="3693636389" sldId="288"/>
            <ac:grpSpMk id="24" creationId="{241AFCEF-4057-B219-3031-61173EBD5608}"/>
          </ac:grpSpMkLst>
        </pc:grpChg>
        <pc:grpChg chg="add mod ord">
          <ac:chgData name="Ye Xingpei" userId="2d9d6a57bd5bad6e" providerId="LiveId" clId="{30650951-FE2D-4629-9886-D311B393783C}" dt="2022-11-19T13:20:28.676" v="6701" actId="164"/>
          <ac:grpSpMkLst>
            <pc:docMk/>
            <pc:sldMk cId="3693636389" sldId="288"/>
            <ac:grpSpMk id="25" creationId="{FE883A86-8B48-C012-7342-63BEDEAB9840}"/>
          </ac:grpSpMkLst>
        </pc:grpChg>
        <pc:grpChg chg="add del mod">
          <ac:chgData name="Ye Xingpei" userId="2d9d6a57bd5bad6e" providerId="LiveId" clId="{30650951-FE2D-4629-9886-D311B393783C}" dt="2022-11-19T13:20:41.642" v="6707" actId="164"/>
          <ac:grpSpMkLst>
            <pc:docMk/>
            <pc:sldMk cId="3693636389" sldId="288"/>
            <ac:grpSpMk id="26" creationId="{8555C30E-08DF-1F30-379E-5CC4A8840F2D}"/>
          </ac:grpSpMkLst>
        </pc:grpChg>
        <pc:grpChg chg="add mod">
          <ac:chgData name="Ye Xingpei" userId="2d9d6a57bd5bad6e" providerId="LiveId" clId="{30650951-FE2D-4629-9886-D311B393783C}" dt="2022-11-19T13:21:11.255" v="6761" actId="164"/>
          <ac:grpSpMkLst>
            <pc:docMk/>
            <pc:sldMk cId="3693636389" sldId="288"/>
            <ac:grpSpMk id="27" creationId="{78805D5D-9FD4-0D88-10E9-D826773C685E}"/>
          </ac:grpSpMkLst>
        </pc:grpChg>
        <pc:grpChg chg="add mod">
          <ac:chgData name="Ye Xingpei" userId="2d9d6a57bd5bad6e" providerId="LiveId" clId="{30650951-FE2D-4629-9886-D311B393783C}" dt="2022-11-20T02:05:59.027" v="7723" actId="1037"/>
          <ac:grpSpMkLst>
            <pc:docMk/>
            <pc:sldMk cId="3693636389" sldId="288"/>
            <ac:grpSpMk id="28" creationId="{1C14057C-4431-95A2-03EE-BC9A61C52073}"/>
          </ac:grpSpMkLst>
        </pc:grpChg>
        <pc:picChg chg="mod">
          <ac:chgData name="Ye Xingpei" userId="2d9d6a57bd5bad6e" providerId="LiveId" clId="{30650951-FE2D-4629-9886-D311B393783C}" dt="2022-11-19T08:18:26.986" v="5928"/>
          <ac:picMkLst>
            <pc:docMk/>
            <pc:sldMk cId="3693636389" sldId="288"/>
            <ac:picMk id="8" creationId="{66E75BB9-0E39-0280-EBF1-AEEE7DE5ACFD}"/>
          </ac:picMkLst>
        </pc:picChg>
        <pc:picChg chg="mod">
          <ac:chgData name="Ye Xingpei" userId="2d9d6a57bd5bad6e" providerId="LiveId" clId="{30650951-FE2D-4629-9886-D311B393783C}" dt="2022-11-19T08:18:26.986" v="5928"/>
          <ac:picMkLst>
            <pc:docMk/>
            <pc:sldMk cId="3693636389" sldId="288"/>
            <ac:picMk id="10" creationId="{BEC2D344-4578-77F2-B8BD-F77BA0A72855}"/>
          </ac:picMkLst>
        </pc:picChg>
        <pc:picChg chg="mod topLvl modCrop">
          <ac:chgData name="Ye Xingpei" userId="2d9d6a57bd5bad6e" providerId="LiveId" clId="{30650951-FE2D-4629-9886-D311B393783C}" dt="2022-11-19T13:19:39.440" v="6686" actId="164"/>
          <ac:picMkLst>
            <pc:docMk/>
            <pc:sldMk cId="3693636389" sldId="288"/>
            <ac:picMk id="16" creationId="{870DA0DC-3E8C-63E6-490C-857AE7A6CE63}"/>
          </ac:picMkLst>
        </pc:picChg>
        <pc:picChg chg="mod topLvl">
          <ac:chgData name="Ye Xingpei" userId="2d9d6a57bd5bad6e" providerId="LiveId" clId="{30650951-FE2D-4629-9886-D311B393783C}" dt="2022-11-19T13:20:41.642" v="6707" actId="164"/>
          <ac:picMkLst>
            <pc:docMk/>
            <pc:sldMk cId="3693636389" sldId="288"/>
            <ac:picMk id="17" creationId="{C5B27621-987A-ADF1-A5D0-08EB7FA52EEC}"/>
          </ac:picMkLst>
        </pc:picChg>
        <pc:picChg chg="mod topLvl">
          <ac:chgData name="Ye Xingpei" userId="2d9d6a57bd5bad6e" providerId="LiveId" clId="{30650951-FE2D-4629-9886-D311B393783C}" dt="2022-11-19T13:20:28.676" v="6701" actId="164"/>
          <ac:picMkLst>
            <pc:docMk/>
            <pc:sldMk cId="3693636389" sldId="288"/>
            <ac:picMk id="18" creationId="{39DE829B-C78B-B6A5-39A1-704636725EF3}"/>
          </ac:picMkLst>
        </pc:picChg>
        <pc:picChg chg="add mod modCrop">
          <ac:chgData name="Ye Xingpei" userId="2d9d6a57bd5bad6e" providerId="LiveId" clId="{30650951-FE2D-4629-9886-D311B393783C}" dt="2022-11-19T13:19:39.440" v="6686" actId="164"/>
          <ac:picMkLst>
            <pc:docMk/>
            <pc:sldMk cId="3693636389" sldId="288"/>
            <ac:picMk id="23" creationId="{A0F6E744-BEB9-B6F7-D1D7-DB90ED630B20}"/>
          </ac:picMkLst>
        </pc:picChg>
      </pc:sldChg>
      <pc:sldChg chg="addSp delSp modSp new mod modAnim">
        <pc:chgData name="Ye Xingpei" userId="2d9d6a57bd5bad6e" providerId="LiveId" clId="{30650951-FE2D-4629-9886-D311B393783C}" dt="2022-11-21T02:00:25.957" v="8183"/>
        <pc:sldMkLst>
          <pc:docMk/>
          <pc:sldMk cId="1320539082" sldId="289"/>
        </pc:sldMkLst>
        <pc:spChg chg="mod">
          <ac:chgData name="Ye Xingpei" userId="2d9d6a57bd5bad6e" providerId="LiveId" clId="{30650951-FE2D-4629-9886-D311B393783C}" dt="2022-11-19T07:27:30.924" v="4399" actId="20577"/>
          <ac:spMkLst>
            <pc:docMk/>
            <pc:sldMk cId="1320539082" sldId="289"/>
            <ac:spMk id="2" creationId="{E446C5C7-EFF2-A5DA-128D-1C66BA564C4B}"/>
          </ac:spMkLst>
        </pc:spChg>
        <pc:spChg chg="del">
          <ac:chgData name="Ye Xingpei" userId="2d9d6a57bd5bad6e" providerId="LiveId" clId="{30650951-FE2D-4629-9886-D311B393783C}" dt="2022-11-19T03:42:02.422" v="2330" actId="478"/>
          <ac:spMkLst>
            <pc:docMk/>
            <pc:sldMk cId="1320539082" sldId="289"/>
            <ac:spMk id="4" creationId="{1107FE86-B660-669B-9850-B7FB4EDF2016}"/>
          </ac:spMkLst>
        </pc:spChg>
        <pc:spChg chg="del">
          <ac:chgData name="Ye Xingpei" userId="2d9d6a57bd5bad6e" providerId="LiveId" clId="{30650951-FE2D-4629-9886-D311B393783C}" dt="2022-11-19T03:42:02.422" v="2330" actId="478"/>
          <ac:spMkLst>
            <pc:docMk/>
            <pc:sldMk cId="1320539082" sldId="289"/>
            <ac:spMk id="5" creationId="{05087994-D592-B9CC-2F26-92E78C400229}"/>
          </ac:spMkLst>
        </pc:spChg>
        <pc:spChg chg="del">
          <ac:chgData name="Ye Xingpei" userId="2d9d6a57bd5bad6e" providerId="LiveId" clId="{30650951-FE2D-4629-9886-D311B393783C}" dt="2022-11-19T03:42:02.422" v="2330" actId="478"/>
          <ac:spMkLst>
            <pc:docMk/>
            <pc:sldMk cId="1320539082" sldId="289"/>
            <ac:spMk id="6" creationId="{2CC0F06E-CFD8-9A0F-AFEA-56386A6C0FC4}"/>
          </ac:spMkLst>
        </pc:spChg>
        <pc:spChg chg="mod">
          <ac:chgData name="Ye Xingpei" userId="2d9d6a57bd5bad6e" providerId="LiveId" clId="{30650951-FE2D-4629-9886-D311B393783C}" dt="2022-11-19T03:42:18.550" v="2335" actId="1076"/>
          <ac:spMkLst>
            <pc:docMk/>
            <pc:sldMk cId="1320539082" sldId="289"/>
            <ac:spMk id="9" creationId="{6C43D642-A619-FE27-67A1-469C96B460FE}"/>
          </ac:spMkLst>
        </pc:spChg>
        <pc:spChg chg="add mod">
          <ac:chgData name="Ye Xingpei" userId="2d9d6a57bd5bad6e" providerId="LiveId" clId="{30650951-FE2D-4629-9886-D311B393783C}" dt="2022-11-19T07:30:52.427" v="4464" actId="164"/>
          <ac:spMkLst>
            <pc:docMk/>
            <pc:sldMk cId="1320539082" sldId="289"/>
            <ac:spMk id="12" creationId="{B2FCB58C-AAFB-9211-CAE9-75A420B6EBAD}"/>
          </ac:spMkLst>
        </pc:spChg>
        <pc:spChg chg="add del mod">
          <ac:chgData name="Ye Xingpei" userId="2d9d6a57bd5bad6e" providerId="LiveId" clId="{30650951-FE2D-4629-9886-D311B393783C}" dt="2022-11-19T07:32:17.226" v="4515" actId="478"/>
          <ac:spMkLst>
            <pc:docMk/>
            <pc:sldMk cId="1320539082" sldId="289"/>
            <ac:spMk id="14" creationId="{DCB002E7-C576-8A55-AB1F-9DE78E15B74C}"/>
          </ac:spMkLst>
        </pc:spChg>
        <pc:spChg chg="add del mod">
          <ac:chgData name="Ye Xingpei" userId="2d9d6a57bd5bad6e" providerId="LiveId" clId="{30650951-FE2D-4629-9886-D311B393783C}" dt="2022-11-19T07:31:30.401" v="4480" actId="478"/>
          <ac:spMkLst>
            <pc:docMk/>
            <pc:sldMk cId="1320539082" sldId="289"/>
            <ac:spMk id="15" creationId="{1105B545-6B03-BFA7-0270-02ABB8308DD1}"/>
          </ac:spMkLst>
        </pc:spChg>
        <pc:spChg chg="add mod">
          <ac:chgData name="Ye Xingpei" userId="2d9d6a57bd5bad6e" providerId="LiveId" clId="{30650951-FE2D-4629-9886-D311B393783C}" dt="2022-11-19T07:32:42.489" v="4544" actId="1076"/>
          <ac:spMkLst>
            <pc:docMk/>
            <pc:sldMk cId="1320539082" sldId="289"/>
            <ac:spMk id="16" creationId="{C51F387A-57F3-93CD-38C4-92DE8F7833DE}"/>
          </ac:spMkLst>
        </pc:spChg>
        <pc:spChg chg="add mod">
          <ac:chgData name="Ye Xingpei" userId="2d9d6a57bd5bad6e" providerId="LiveId" clId="{30650951-FE2D-4629-9886-D311B393783C}" dt="2022-11-19T07:37:42.238" v="4930" actId="164"/>
          <ac:spMkLst>
            <pc:docMk/>
            <pc:sldMk cId="1320539082" sldId="289"/>
            <ac:spMk id="18" creationId="{77B8B368-CBBB-1390-235C-2C7655B2A3CD}"/>
          </ac:spMkLst>
        </pc:spChg>
        <pc:spChg chg="add mod">
          <ac:chgData name="Ye Xingpei" userId="2d9d6a57bd5bad6e" providerId="LiveId" clId="{30650951-FE2D-4629-9886-D311B393783C}" dt="2022-11-20T02:07:21.866" v="7724" actId="403"/>
          <ac:spMkLst>
            <pc:docMk/>
            <pc:sldMk cId="1320539082" sldId="289"/>
            <ac:spMk id="20" creationId="{C306BE29-468E-FAD7-2713-80BB73B99B96}"/>
          </ac:spMkLst>
        </pc:spChg>
        <pc:spChg chg="add mod">
          <ac:chgData name="Ye Xingpei" userId="2d9d6a57bd5bad6e" providerId="LiveId" clId="{30650951-FE2D-4629-9886-D311B393783C}" dt="2022-11-19T07:37:42.238" v="4930" actId="164"/>
          <ac:spMkLst>
            <pc:docMk/>
            <pc:sldMk cId="1320539082" sldId="289"/>
            <ac:spMk id="22" creationId="{15F693BA-72EF-AF1C-73DD-2382D4C76146}"/>
          </ac:spMkLst>
        </pc:spChg>
        <pc:grpChg chg="add mod">
          <ac:chgData name="Ye Xingpei" userId="2d9d6a57bd5bad6e" providerId="LiveId" clId="{30650951-FE2D-4629-9886-D311B393783C}" dt="2022-11-19T07:30:07.667" v="4417" actId="1076"/>
          <ac:grpSpMkLst>
            <pc:docMk/>
            <pc:sldMk cId="1320539082" sldId="289"/>
            <ac:grpSpMk id="7" creationId="{70FB866E-6C50-853B-0638-8C5705E51C7B}"/>
          </ac:grpSpMkLst>
        </pc:grpChg>
        <pc:grpChg chg="add mod">
          <ac:chgData name="Ye Xingpei" userId="2d9d6a57bd5bad6e" providerId="LiveId" clId="{30650951-FE2D-4629-9886-D311B393783C}" dt="2022-11-19T07:32:05.859" v="4509" actId="164"/>
          <ac:grpSpMkLst>
            <pc:docMk/>
            <pc:sldMk cId="1320539082" sldId="289"/>
            <ac:grpSpMk id="13" creationId="{86BFFE05-1FB3-A0FF-E553-51D298590FEA}"/>
          </ac:grpSpMkLst>
        </pc:grpChg>
        <pc:grpChg chg="add mod ord">
          <ac:chgData name="Ye Xingpei" userId="2d9d6a57bd5bad6e" providerId="LiveId" clId="{30650951-FE2D-4629-9886-D311B393783C}" dt="2022-11-19T07:32:14.038" v="4513" actId="167"/>
          <ac:grpSpMkLst>
            <pc:docMk/>
            <pc:sldMk cId="1320539082" sldId="289"/>
            <ac:grpSpMk id="17" creationId="{5CE8D609-2D96-E617-C69D-477F274AC9CD}"/>
          </ac:grpSpMkLst>
        </pc:grpChg>
        <pc:grpChg chg="add mod">
          <ac:chgData name="Ye Xingpei" userId="2d9d6a57bd5bad6e" providerId="LiveId" clId="{30650951-FE2D-4629-9886-D311B393783C}" dt="2022-11-19T07:37:46.240" v="4931" actId="1076"/>
          <ac:grpSpMkLst>
            <pc:docMk/>
            <pc:sldMk cId="1320539082" sldId="289"/>
            <ac:grpSpMk id="23" creationId="{FC1AADE6-B8BC-45AF-E2E4-3BF12F856D8A}"/>
          </ac:grpSpMkLst>
        </pc:grpChg>
        <pc:picChg chg="mod">
          <ac:chgData name="Ye Xingpei" userId="2d9d6a57bd5bad6e" providerId="LiveId" clId="{30650951-FE2D-4629-9886-D311B393783C}" dt="2022-11-19T03:42:03.462" v="2331"/>
          <ac:picMkLst>
            <pc:docMk/>
            <pc:sldMk cId="1320539082" sldId="289"/>
            <ac:picMk id="8" creationId="{8D9F3719-FBEA-3044-6236-19EBE62D2080}"/>
          </ac:picMkLst>
        </pc:picChg>
        <pc:picChg chg="add mod ord">
          <ac:chgData name="Ye Xingpei" userId="2d9d6a57bd5bad6e" providerId="LiveId" clId="{30650951-FE2D-4629-9886-D311B393783C}" dt="2022-11-19T07:32:10.463" v="4511" actId="167"/>
          <ac:picMkLst>
            <pc:docMk/>
            <pc:sldMk cId="1320539082" sldId="289"/>
            <ac:picMk id="10" creationId="{61116878-E7B3-C75F-102D-60A34F38FC6F}"/>
          </ac:picMkLst>
        </pc:picChg>
        <pc:picChg chg="add mod">
          <ac:chgData name="Ye Xingpei" userId="2d9d6a57bd5bad6e" providerId="LiveId" clId="{30650951-FE2D-4629-9886-D311B393783C}" dt="2022-11-19T07:30:52.427" v="4464" actId="164"/>
          <ac:picMkLst>
            <pc:docMk/>
            <pc:sldMk cId="1320539082" sldId="289"/>
            <ac:picMk id="11" creationId="{3425435C-CAEE-BC64-542B-C7B1EF99FD6B}"/>
          </ac:picMkLst>
        </pc:picChg>
      </pc:sldChg>
      <pc:sldChg chg="addSp delSp modSp new mod">
        <pc:chgData name="Ye Xingpei" userId="2d9d6a57bd5bad6e" providerId="LiveId" clId="{30650951-FE2D-4629-9886-D311B393783C}" dt="2022-11-21T02:08:37.907" v="8192" actId="1076"/>
        <pc:sldMkLst>
          <pc:docMk/>
          <pc:sldMk cId="3623939690" sldId="290"/>
        </pc:sldMkLst>
        <pc:spChg chg="mod">
          <ac:chgData name="Ye Xingpei" userId="2d9d6a57bd5bad6e" providerId="LiveId" clId="{30650951-FE2D-4629-9886-D311B393783C}" dt="2022-11-19T07:54:44.088" v="5736" actId="20577"/>
          <ac:spMkLst>
            <pc:docMk/>
            <pc:sldMk cId="3623939690" sldId="290"/>
            <ac:spMk id="2" creationId="{8BE68377-9D1B-725A-FCC0-07B423D98061}"/>
          </ac:spMkLst>
        </pc:spChg>
        <pc:spChg chg="del">
          <ac:chgData name="Ye Xingpei" userId="2d9d6a57bd5bad6e" providerId="LiveId" clId="{30650951-FE2D-4629-9886-D311B393783C}" dt="2022-11-19T07:25:38.471" v="4327" actId="478"/>
          <ac:spMkLst>
            <pc:docMk/>
            <pc:sldMk cId="3623939690" sldId="290"/>
            <ac:spMk id="4" creationId="{E9518112-ED17-0686-9465-2688226F5117}"/>
          </ac:spMkLst>
        </pc:spChg>
        <pc:spChg chg="del">
          <ac:chgData name="Ye Xingpei" userId="2d9d6a57bd5bad6e" providerId="LiveId" clId="{30650951-FE2D-4629-9886-D311B393783C}" dt="2022-11-19T07:25:38.471" v="4327" actId="478"/>
          <ac:spMkLst>
            <pc:docMk/>
            <pc:sldMk cId="3623939690" sldId="290"/>
            <ac:spMk id="5" creationId="{72CC5AFD-F36E-21F3-51BE-BB34BB1E39F0}"/>
          </ac:spMkLst>
        </pc:spChg>
        <pc:spChg chg="del">
          <ac:chgData name="Ye Xingpei" userId="2d9d6a57bd5bad6e" providerId="LiveId" clId="{30650951-FE2D-4629-9886-D311B393783C}" dt="2022-11-19T07:25:37.130" v="4326" actId="478"/>
          <ac:spMkLst>
            <pc:docMk/>
            <pc:sldMk cId="3623939690" sldId="290"/>
            <ac:spMk id="6" creationId="{EC597401-93B2-A6FE-3BC5-69996563824D}"/>
          </ac:spMkLst>
        </pc:spChg>
        <pc:spChg chg="add mod">
          <ac:chgData name="Ye Xingpei" userId="2d9d6a57bd5bad6e" providerId="LiveId" clId="{30650951-FE2D-4629-9886-D311B393783C}" dt="2022-11-21T02:08:37.907" v="8192" actId="1076"/>
          <ac:spMkLst>
            <pc:docMk/>
            <pc:sldMk cId="3623939690" sldId="290"/>
            <ac:spMk id="18" creationId="{AC441511-AE30-79AC-BF4B-EF93495FE729}"/>
          </ac:spMkLst>
        </pc:spChg>
        <pc:spChg chg="add mod">
          <ac:chgData name="Ye Xingpei" userId="2d9d6a57bd5bad6e" providerId="LiveId" clId="{30650951-FE2D-4629-9886-D311B393783C}" dt="2022-11-19T08:03:12.385" v="5899" actId="1037"/>
          <ac:spMkLst>
            <pc:docMk/>
            <pc:sldMk cId="3623939690" sldId="290"/>
            <ac:spMk id="19" creationId="{5BB607BD-2633-BEFD-AD35-E607AF09BD55}"/>
          </ac:spMkLst>
        </pc:spChg>
        <pc:spChg chg="add mod">
          <ac:chgData name="Ye Xingpei" userId="2d9d6a57bd5bad6e" providerId="LiveId" clId="{30650951-FE2D-4629-9886-D311B393783C}" dt="2022-11-19T08:03:07.035" v="5892" actId="164"/>
          <ac:spMkLst>
            <pc:docMk/>
            <pc:sldMk cId="3623939690" sldId="290"/>
            <ac:spMk id="20" creationId="{A34C704B-AD1D-1F0B-42AD-5A0B50A83BA5}"/>
          </ac:spMkLst>
        </pc:spChg>
        <pc:spChg chg="add mod">
          <ac:chgData name="Ye Xingpei" userId="2d9d6a57bd5bad6e" providerId="LiveId" clId="{30650951-FE2D-4629-9886-D311B393783C}" dt="2022-11-19T08:03:14.805" v="5900" actId="1076"/>
          <ac:spMkLst>
            <pc:docMk/>
            <pc:sldMk cId="3623939690" sldId="290"/>
            <ac:spMk id="21" creationId="{F39AC362-9D25-F49A-7275-16B5DFC16A30}"/>
          </ac:spMkLst>
        </pc:spChg>
        <pc:spChg chg="add mod">
          <ac:chgData name="Ye Xingpei" userId="2d9d6a57bd5bad6e" providerId="LiveId" clId="{30650951-FE2D-4629-9886-D311B393783C}" dt="2022-11-19T08:10:44.126" v="5924" actId="164"/>
          <ac:spMkLst>
            <pc:docMk/>
            <pc:sldMk cId="3623939690" sldId="290"/>
            <ac:spMk id="23" creationId="{C1BD35CA-AC14-CD30-E5AD-638FF0D39728}"/>
          </ac:spMkLst>
        </pc:spChg>
        <pc:grpChg chg="add del mod">
          <ac:chgData name="Ye Xingpei" userId="2d9d6a57bd5bad6e" providerId="LiveId" clId="{30650951-FE2D-4629-9886-D311B393783C}" dt="2022-11-19T08:01:21.203" v="5783"/>
          <ac:grpSpMkLst>
            <pc:docMk/>
            <pc:sldMk cId="3623939690" sldId="290"/>
            <ac:grpSpMk id="8" creationId="{1B0BFB9C-36A1-AA81-53EE-CAEBD404587F}"/>
          </ac:grpSpMkLst>
        </pc:grpChg>
        <pc:grpChg chg="add mod">
          <ac:chgData name="Ye Xingpei" userId="2d9d6a57bd5bad6e" providerId="LiveId" clId="{30650951-FE2D-4629-9886-D311B393783C}" dt="2022-11-19T08:03:07.035" v="5892" actId="164"/>
          <ac:grpSpMkLst>
            <pc:docMk/>
            <pc:sldMk cId="3623939690" sldId="290"/>
            <ac:grpSpMk id="12" creationId="{1E664646-B32A-5258-6CD5-EB40595779A2}"/>
          </ac:grpSpMkLst>
        </pc:grpChg>
        <pc:grpChg chg="mod">
          <ac:chgData name="Ye Xingpei" userId="2d9d6a57bd5bad6e" providerId="LiveId" clId="{30650951-FE2D-4629-9886-D311B393783C}" dt="2022-11-19T08:01:27.196" v="5784"/>
          <ac:grpSpMkLst>
            <pc:docMk/>
            <pc:sldMk cId="3623939690" sldId="290"/>
            <ac:grpSpMk id="13" creationId="{DD7C5DB6-1298-B51A-669C-D10510C056E4}"/>
          </ac:grpSpMkLst>
        </pc:grpChg>
        <pc:grpChg chg="add mod">
          <ac:chgData name="Ye Xingpei" userId="2d9d6a57bd5bad6e" providerId="LiveId" clId="{30650951-FE2D-4629-9886-D311B393783C}" dt="2022-11-19T08:10:44.126" v="5924" actId="164"/>
          <ac:grpSpMkLst>
            <pc:docMk/>
            <pc:sldMk cId="3623939690" sldId="290"/>
            <ac:grpSpMk id="22" creationId="{87A09215-CC9C-FBF8-5959-1002CBFB9644}"/>
          </ac:grpSpMkLst>
        </pc:grpChg>
        <pc:grpChg chg="add mod">
          <ac:chgData name="Ye Xingpei" userId="2d9d6a57bd5bad6e" providerId="LiveId" clId="{30650951-FE2D-4629-9886-D311B393783C}" dt="2022-11-19T08:10:44.126" v="5924" actId="164"/>
          <ac:grpSpMkLst>
            <pc:docMk/>
            <pc:sldMk cId="3623939690" sldId="290"/>
            <ac:grpSpMk id="24" creationId="{A74DBBE7-3AC9-E9C8-7E64-4B34E130D20A}"/>
          </ac:grpSpMkLst>
        </pc:grpChg>
        <pc:graphicFrameChg chg="add mod modGraphic">
          <ac:chgData name="Ye Xingpei" userId="2d9d6a57bd5bad6e" providerId="LiveId" clId="{30650951-FE2D-4629-9886-D311B393783C}" dt="2022-11-21T02:03:32.143" v="8187" actId="20577"/>
          <ac:graphicFrameMkLst>
            <pc:docMk/>
            <pc:sldMk cId="3623939690" sldId="290"/>
            <ac:graphicFrameMk id="7" creationId="{F9F75F4C-1258-ADA9-1B04-43067ED6BF8B}"/>
          </ac:graphicFrameMkLst>
        </pc:graphicFrameChg>
        <pc:picChg chg="mod">
          <ac:chgData name="Ye Xingpei" userId="2d9d6a57bd5bad6e" providerId="LiveId" clId="{30650951-FE2D-4629-9886-D311B393783C}" dt="2022-11-19T08:01:17.481" v="5780"/>
          <ac:picMkLst>
            <pc:docMk/>
            <pc:sldMk cId="3623939690" sldId="290"/>
            <ac:picMk id="9" creationId="{68A2877D-C341-2ACF-6C9D-B3C9FD07A576}"/>
          </ac:picMkLst>
        </pc:picChg>
        <pc:picChg chg="mod">
          <ac:chgData name="Ye Xingpei" userId="2d9d6a57bd5bad6e" providerId="LiveId" clId="{30650951-FE2D-4629-9886-D311B393783C}" dt="2022-11-19T08:01:17.481" v="5780"/>
          <ac:picMkLst>
            <pc:docMk/>
            <pc:sldMk cId="3623939690" sldId="290"/>
            <ac:picMk id="10" creationId="{F80C38A0-DB9F-CDF9-EDB5-0A8C2F63106D}"/>
          </ac:picMkLst>
        </pc:picChg>
        <pc:picChg chg="mod">
          <ac:chgData name="Ye Xingpei" userId="2d9d6a57bd5bad6e" providerId="LiveId" clId="{30650951-FE2D-4629-9886-D311B393783C}" dt="2022-11-19T08:01:17.481" v="5780"/>
          <ac:picMkLst>
            <pc:docMk/>
            <pc:sldMk cId="3623939690" sldId="290"/>
            <ac:picMk id="11" creationId="{CE22EB77-7490-A264-3532-859AFCF1D2CD}"/>
          </ac:picMkLst>
        </pc:picChg>
        <pc:picChg chg="mod">
          <ac:chgData name="Ye Xingpei" userId="2d9d6a57bd5bad6e" providerId="LiveId" clId="{30650951-FE2D-4629-9886-D311B393783C}" dt="2022-11-19T08:02:38.265" v="5879" actId="1036"/>
          <ac:picMkLst>
            <pc:docMk/>
            <pc:sldMk cId="3623939690" sldId="290"/>
            <ac:picMk id="14" creationId="{87EA7EA4-4F60-7D71-D442-1F31BF7474EA}"/>
          </ac:picMkLst>
        </pc:picChg>
        <pc:picChg chg="mod">
          <ac:chgData name="Ye Xingpei" userId="2d9d6a57bd5bad6e" providerId="LiveId" clId="{30650951-FE2D-4629-9886-D311B393783C}" dt="2022-11-19T08:01:27.196" v="5784"/>
          <ac:picMkLst>
            <pc:docMk/>
            <pc:sldMk cId="3623939690" sldId="290"/>
            <ac:picMk id="15" creationId="{DBC5E70A-EE7B-6778-B5BE-FAEBC5945433}"/>
          </ac:picMkLst>
        </pc:picChg>
        <pc:picChg chg="mod">
          <ac:chgData name="Ye Xingpei" userId="2d9d6a57bd5bad6e" providerId="LiveId" clId="{30650951-FE2D-4629-9886-D311B393783C}" dt="2022-11-19T08:01:27.196" v="5784"/>
          <ac:picMkLst>
            <pc:docMk/>
            <pc:sldMk cId="3623939690" sldId="290"/>
            <ac:picMk id="16" creationId="{0B3513EC-27BC-5B23-46E7-7E21006CE354}"/>
          </ac:picMkLst>
        </pc:picChg>
        <pc:picChg chg="mod">
          <ac:chgData name="Ye Xingpei" userId="2d9d6a57bd5bad6e" providerId="LiveId" clId="{30650951-FE2D-4629-9886-D311B393783C}" dt="2022-11-19T08:02:38.265" v="5879" actId="1036"/>
          <ac:picMkLst>
            <pc:docMk/>
            <pc:sldMk cId="3623939690" sldId="290"/>
            <ac:picMk id="17" creationId="{E9BB190B-BBC8-1539-3DE1-DFA2E0E2D84B}"/>
          </ac:picMkLst>
        </pc:picChg>
      </pc:sldChg>
      <pc:sldChg chg="addSp delSp modSp new del mod modAnim">
        <pc:chgData name="Ye Xingpei" userId="2d9d6a57bd5bad6e" providerId="LiveId" clId="{30650951-FE2D-4629-9886-D311B393783C}" dt="2022-11-20T02:59:35.981" v="7898" actId="47"/>
        <pc:sldMkLst>
          <pc:docMk/>
          <pc:sldMk cId="1167765052" sldId="291"/>
        </pc:sldMkLst>
        <pc:spChg chg="mod">
          <ac:chgData name="Ye Xingpei" userId="2d9d6a57bd5bad6e" providerId="LiveId" clId="{30650951-FE2D-4629-9886-D311B393783C}" dt="2022-11-19T02:40:09.017" v="1412" actId="20577"/>
          <ac:spMkLst>
            <pc:docMk/>
            <pc:sldMk cId="1167765052" sldId="291"/>
            <ac:spMk id="2" creationId="{75BA1E18-288F-323D-D18A-B6805AEC3E90}"/>
          </ac:spMkLst>
        </pc:spChg>
        <pc:spChg chg="del">
          <ac:chgData name="Ye Xingpei" userId="2d9d6a57bd5bad6e" providerId="LiveId" clId="{30650951-FE2D-4629-9886-D311B393783C}" dt="2022-11-19T02:48:16.554" v="1531" actId="478"/>
          <ac:spMkLst>
            <pc:docMk/>
            <pc:sldMk cId="1167765052" sldId="291"/>
            <ac:spMk id="4" creationId="{3E3A5E30-9C55-0C92-2F13-614B8CC73B59}"/>
          </ac:spMkLst>
        </pc:spChg>
        <pc:spChg chg="del">
          <ac:chgData name="Ye Xingpei" userId="2d9d6a57bd5bad6e" providerId="LiveId" clId="{30650951-FE2D-4629-9886-D311B393783C}" dt="2022-11-19T02:48:17.487" v="1532" actId="478"/>
          <ac:spMkLst>
            <pc:docMk/>
            <pc:sldMk cId="1167765052" sldId="291"/>
            <ac:spMk id="5" creationId="{FE1A2CDD-AB09-5414-B17A-258D5CFFB7A6}"/>
          </ac:spMkLst>
        </pc:spChg>
        <pc:spChg chg="del">
          <ac:chgData name="Ye Xingpei" userId="2d9d6a57bd5bad6e" providerId="LiveId" clId="{30650951-FE2D-4629-9886-D311B393783C}" dt="2022-11-19T02:48:19.453" v="1533" actId="478"/>
          <ac:spMkLst>
            <pc:docMk/>
            <pc:sldMk cId="1167765052" sldId="291"/>
            <ac:spMk id="6" creationId="{B9EFFDAA-7166-562F-C8B3-AD8B024B6343}"/>
          </ac:spMkLst>
        </pc:spChg>
        <pc:spChg chg="mod">
          <ac:chgData name="Ye Xingpei" userId="2d9d6a57bd5bad6e" providerId="LiveId" clId="{30650951-FE2D-4629-9886-D311B393783C}" dt="2022-11-19T06:55:05.113" v="3505" actId="113"/>
          <ac:spMkLst>
            <pc:docMk/>
            <pc:sldMk cId="1167765052" sldId="291"/>
            <ac:spMk id="14" creationId="{F5AAA185-EDAE-3A70-15A7-3D6AED9C0217}"/>
          </ac:spMkLst>
        </pc:spChg>
        <pc:spChg chg="mod">
          <ac:chgData name="Ye Xingpei" userId="2d9d6a57bd5bad6e" providerId="LiveId" clId="{30650951-FE2D-4629-9886-D311B393783C}" dt="2022-11-19T06:55:04.343" v="3504" actId="113"/>
          <ac:spMkLst>
            <pc:docMk/>
            <pc:sldMk cId="1167765052" sldId="291"/>
            <ac:spMk id="15" creationId="{980AD018-F816-053B-1E10-584D6CD0A0B2}"/>
          </ac:spMkLst>
        </pc:spChg>
        <pc:spChg chg="mod">
          <ac:chgData name="Ye Xingpei" userId="2d9d6a57bd5bad6e" providerId="LiveId" clId="{30650951-FE2D-4629-9886-D311B393783C}" dt="2022-11-19T06:55:02.888" v="3503" actId="113"/>
          <ac:spMkLst>
            <pc:docMk/>
            <pc:sldMk cId="1167765052" sldId="291"/>
            <ac:spMk id="16" creationId="{6970EE5B-5A88-FAAE-8847-A949496CB6C6}"/>
          </ac:spMkLst>
        </pc:spChg>
        <pc:spChg chg="mod">
          <ac:chgData name="Ye Xingpei" userId="2d9d6a57bd5bad6e" providerId="LiveId" clId="{30650951-FE2D-4629-9886-D311B393783C}" dt="2022-11-19T06:55:06.591" v="3506" actId="113"/>
          <ac:spMkLst>
            <pc:docMk/>
            <pc:sldMk cId="1167765052" sldId="291"/>
            <ac:spMk id="17" creationId="{2EE0562A-A69E-F8CF-DF07-EB1FE49BAA6F}"/>
          </ac:spMkLst>
        </pc:spChg>
        <pc:spChg chg="mod">
          <ac:chgData name="Ye Xingpei" userId="2d9d6a57bd5bad6e" providerId="LiveId" clId="{30650951-FE2D-4629-9886-D311B393783C}" dt="2022-11-19T06:55:09.310" v="3507" actId="207"/>
          <ac:spMkLst>
            <pc:docMk/>
            <pc:sldMk cId="1167765052" sldId="291"/>
            <ac:spMk id="18" creationId="{B8C22F89-2CDC-7751-86D9-924090704A38}"/>
          </ac:spMkLst>
        </pc:spChg>
        <pc:spChg chg="mod">
          <ac:chgData name="Ye Xingpei" userId="2d9d6a57bd5bad6e" providerId="LiveId" clId="{30650951-FE2D-4629-9886-D311B393783C}" dt="2022-11-20T02:14:38.969" v="7821" actId="207"/>
          <ac:spMkLst>
            <pc:docMk/>
            <pc:sldMk cId="1167765052" sldId="291"/>
            <ac:spMk id="20" creationId="{0AB1CF05-ABE7-E137-1D0B-7376A11DE56F}"/>
          </ac:spMkLst>
        </pc:spChg>
        <pc:spChg chg="mod">
          <ac:chgData name="Ye Xingpei" userId="2d9d6a57bd5bad6e" providerId="LiveId" clId="{30650951-FE2D-4629-9886-D311B393783C}" dt="2022-11-20T02:14:58.119" v="7833" actId="1037"/>
          <ac:spMkLst>
            <pc:docMk/>
            <pc:sldMk cId="1167765052" sldId="291"/>
            <ac:spMk id="22" creationId="{E46F2D5A-D366-6DE5-90EE-A7501FEC11C6}"/>
          </ac:spMkLst>
        </pc:spChg>
        <pc:spChg chg="mod">
          <ac:chgData name="Ye Xingpei" userId="2d9d6a57bd5bad6e" providerId="LiveId" clId="{30650951-FE2D-4629-9886-D311B393783C}" dt="2022-11-20T02:15:00.386" v="7834" actId="1038"/>
          <ac:spMkLst>
            <pc:docMk/>
            <pc:sldMk cId="1167765052" sldId="291"/>
            <ac:spMk id="24" creationId="{BC64A49A-4066-5BA5-A447-A55DA8AC2D33}"/>
          </ac:spMkLst>
        </pc:spChg>
        <pc:grpChg chg="add del mod">
          <ac:chgData name="Ye Xingpei" userId="2d9d6a57bd5bad6e" providerId="LiveId" clId="{30650951-FE2D-4629-9886-D311B393783C}" dt="2022-11-20T02:59:14.344" v="7889" actId="21"/>
          <ac:grpSpMkLst>
            <pc:docMk/>
            <pc:sldMk cId="1167765052" sldId="291"/>
            <ac:grpSpMk id="7" creationId="{6037F1BE-E74E-61F5-A90D-35581E2FE617}"/>
          </ac:grpSpMkLst>
        </pc:grpChg>
        <pc:grpChg chg="mod">
          <ac:chgData name="Ye Xingpei" userId="2d9d6a57bd5bad6e" providerId="LiveId" clId="{30650951-FE2D-4629-9886-D311B393783C}" dt="2022-11-19T02:48:14.585" v="1530"/>
          <ac:grpSpMkLst>
            <pc:docMk/>
            <pc:sldMk cId="1167765052" sldId="291"/>
            <ac:grpSpMk id="8" creationId="{4A6F6803-CF88-194A-9698-EA627290336F}"/>
          </ac:grpSpMkLst>
        </pc:grpChg>
        <pc:grpChg chg="add mod">
          <ac:chgData name="Ye Xingpei" userId="2d9d6a57bd5bad6e" providerId="LiveId" clId="{30650951-FE2D-4629-9886-D311B393783C}" dt="2022-11-20T02:15:07.195" v="7835" actId="1076"/>
          <ac:grpSpMkLst>
            <pc:docMk/>
            <pc:sldMk cId="1167765052" sldId="291"/>
            <ac:grpSpMk id="19" creationId="{C1AA450C-9E68-DAF3-144D-B7C8FBFB4674}"/>
          </ac:grpSpMkLst>
        </pc:grpChg>
        <pc:picChg chg="mod">
          <ac:chgData name="Ye Xingpei" userId="2d9d6a57bd5bad6e" providerId="LiveId" clId="{30650951-FE2D-4629-9886-D311B393783C}" dt="2022-11-19T02:48:14.585" v="1530"/>
          <ac:picMkLst>
            <pc:docMk/>
            <pc:sldMk cId="1167765052" sldId="291"/>
            <ac:picMk id="9" creationId="{485E5105-C464-98F8-AD03-36D3C5A2C0F5}"/>
          </ac:picMkLst>
        </pc:picChg>
        <pc:picChg chg="mod">
          <ac:chgData name="Ye Xingpei" userId="2d9d6a57bd5bad6e" providerId="LiveId" clId="{30650951-FE2D-4629-9886-D311B393783C}" dt="2022-11-19T02:48:14.585" v="1530"/>
          <ac:picMkLst>
            <pc:docMk/>
            <pc:sldMk cId="1167765052" sldId="291"/>
            <ac:picMk id="10" creationId="{011B73A8-1E9E-4F25-4031-9385ECC57C0A}"/>
          </ac:picMkLst>
        </pc:picChg>
        <pc:picChg chg="mod">
          <ac:chgData name="Ye Xingpei" userId="2d9d6a57bd5bad6e" providerId="LiveId" clId="{30650951-FE2D-4629-9886-D311B393783C}" dt="2022-11-19T02:48:14.585" v="1530"/>
          <ac:picMkLst>
            <pc:docMk/>
            <pc:sldMk cId="1167765052" sldId="291"/>
            <ac:picMk id="11" creationId="{6B4B915D-9363-9BD5-9DF3-CC12D0C4444B}"/>
          </ac:picMkLst>
        </pc:picChg>
        <pc:picChg chg="mod">
          <ac:chgData name="Ye Xingpei" userId="2d9d6a57bd5bad6e" providerId="LiveId" clId="{30650951-FE2D-4629-9886-D311B393783C}" dt="2022-11-19T02:48:14.585" v="1530"/>
          <ac:picMkLst>
            <pc:docMk/>
            <pc:sldMk cId="1167765052" sldId="291"/>
            <ac:picMk id="12" creationId="{86480F2D-CFA3-CEA8-4D59-A2CAE5CC15A7}"/>
          </ac:picMkLst>
        </pc:picChg>
        <pc:picChg chg="mod">
          <ac:chgData name="Ye Xingpei" userId="2d9d6a57bd5bad6e" providerId="LiveId" clId="{30650951-FE2D-4629-9886-D311B393783C}" dt="2022-11-19T02:48:14.585" v="1530"/>
          <ac:picMkLst>
            <pc:docMk/>
            <pc:sldMk cId="1167765052" sldId="291"/>
            <ac:picMk id="13" creationId="{9EAA3EEA-10DE-0A83-B237-B3A4D94CB53E}"/>
          </ac:picMkLst>
        </pc:picChg>
        <pc:cxnChg chg="del mod">
          <ac:chgData name="Ye Xingpei" userId="2d9d6a57bd5bad6e" providerId="LiveId" clId="{30650951-FE2D-4629-9886-D311B393783C}" dt="2022-11-20T02:14:42.751" v="7823" actId="478"/>
          <ac:cxnSpMkLst>
            <pc:docMk/>
            <pc:sldMk cId="1167765052" sldId="291"/>
            <ac:cxnSpMk id="21" creationId="{12915B3F-5F69-89B3-B8B7-E35CF524E96C}"/>
          </ac:cxnSpMkLst>
        </pc:cxnChg>
        <pc:cxnChg chg="del mod">
          <ac:chgData name="Ye Xingpei" userId="2d9d6a57bd5bad6e" providerId="LiveId" clId="{30650951-FE2D-4629-9886-D311B393783C}" dt="2022-11-20T02:14:41.580" v="7822" actId="478"/>
          <ac:cxnSpMkLst>
            <pc:docMk/>
            <pc:sldMk cId="1167765052" sldId="291"/>
            <ac:cxnSpMk id="23" creationId="{0D01BA88-C10C-1969-E774-EF8862595161}"/>
          </ac:cxnSpMkLst>
        </pc:cxnChg>
      </pc:sldChg>
      <pc:sldChg chg="modSp new del mod">
        <pc:chgData name="Ye Xingpei" userId="2d9d6a57bd5bad6e" providerId="LiveId" clId="{30650951-FE2D-4629-9886-D311B393783C}" dt="2022-11-19T02:38:21.884" v="1210" actId="47"/>
        <pc:sldMkLst>
          <pc:docMk/>
          <pc:sldMk cId="950555929" sldId="292"/>
        </pc:sldMkLst>
        <pc:spChg chg="mod">
          <ac:chgData name="Ye Xingpei" userId="2d9d6a57bd5bad6e" providerId="LiveId" clId="{30650951-FE2D-4629-9886-D311B393783C}" dt="2022-11-19T02:03:19.484" v="1029"/>
          <ac:spMkLst>
            <pc:docMk/>
            <pc:sldMk cId="950555929" sldId="292"/>
            <ac:spMk id="2" creationId="{A075369D-0ED9-5881-D074-9665C267B714}"/>
          </ac:spMkLst>
        </pc:spChg>
      </pc:sldChg>
      <pc:sldChg chg="addSp delSp modSp new mod modAnim">
        <pc:chgData name="Ye Xingpei" userId="2d9d6a57bd5bad6e" providerId="LiveId" clId="{30650951-FE2D-4629-9886-D311B393783C}" dt="2022-11-20T02:54:59.286" v="7877"/>
        <pc:sldMkLst>
          <pc:docMk/>
          <pc:sldMk cId="3415112485" sldId="293"/>
        </pc:sldMkLst>
        <pc:spChg chg="mod">
          <ac:chgData name="Ye Xingpei" userId="2d9d6a57bd5bad6e" providerId="LiveId" clId="{30650951-FE2D-4629-9886-D311B393783C}" dt="2022-11-19T02:19:52.607" v="1154" actId="20577"/>
          <ac:spMkLst>
            <pc:docMk/>
            <pc:sldMk cId="3415112485" sldId="293"/>
            <ac:spMk id="2" creationId="{42AAE7F1-3BC8-E96C-1479-F34A11686EFB}"/>
          </ac:spMkLst>
        </pc:spChg>
        <pc:spChg chg="del">
          <ac:chgData name="Ye Xingpei" userId="2d9d6a57bd5bad6e" providerId="LiveId" clId="{30650951-FE2D-4629-9886-D311B393783C}" dt="2022-11-19T02:46:34.948" v="1423" actId="478"/>
          <ac:spMkLst>
            <pc:docMk/>
            <pc:sldMk cId="3415112485" sldId="293"/>
            <ac:spMk id="4" creationId="{736C82EC-EF3D-3ABE-97B5-4A93D2FA0E97}"/>
          </ac:spMkLst>
        </pc:spChg>
        <pc:spChg chg="del">
          <ac:chgData name="Ye Xingpei" userId="2d9d6a57bd5bad6e" providerId="LiveId" clId="{30650951-FE2D-4629-9886-D311B393783C}" dt="2022-11-19T02:46:34.948" v="1423" actId="478"/>
          <ac:spMkLst>
            <pc:docMk/>
            <pc:sldMk cId="3415112485" sldId="293"/>
            <ac:spMk id="5" creationId="{81D9E247-6EB7-E494-F85E-D58DF839E261}"/>
          </ac:spMkLst>
        </pc:spChg>
        <pc:spChg chg="del">
          <ac:chgData name="Ye Xingpei" userId="2d9d6a57bd5bad6e" providerId="LiveId" clId="{30650951-FE2D-4629-9886-D311B393783C}" dt="2022-11-19T02:46:34.948" v="1423" actId="478"/>
          <ac:spMkLst>
            <pc:docMk/>
            <pc:sldMk cId="3415112485" sldId="293"/>
            <ac:spMk id="6" creationId="{E04AC141-54AB-39BF-C781-1ACF9C4B5365}"/>
          </ac:spMkLst>
        </pc:spChg>
        <pc:spChg chg="mod">
          <ac:chgData name="Ye Xingpei" userId="2d9d6a57bd5bad6e" providerId="LiveId" clId="{30650951-FE2D-4629-9886-D311B393783C}" dt="2022-11-19T02:47:51.195" v="1525" actId="113"/>
          <ac:spMkLst>
            <pc:docMk/>
            <pc:sldMk cId="3415112485" sldId="293"/>
            <ac:spMk id="14" creationId="{950481D5-6144-2BB3-49D4-AB79E55FB521}"/>
          </ac:spMkLst>
        </pc:spChg>
        <pc:spChg chg="mod">
          <ac:chgData name="Ye Xingpei" userId="2d9d6a57bd5bad6e" providerId="LiveId" clId="{30650951-FE2D-4629-9886-D311B393783C}" dt="2022-11-19T02:47:50.364" v="1524" actId="113"/>
          <ac:spMkLst>
            <pc:docMk/>
            <pc:sldMk cId="3415112485" sldId="293"/>
            <ac:spMk id="15" creationId="{A0EE0A11-7C49-8BC0-1526-4F4C497EC4A8}"/>
          </ac:spMkLst>
        </pc:spChg>
        <pc:spChg chg="mod">
          <ac:chgData name="Ye Xingpei" userId="2d9d6a57bd5bad6e" providerId="LiveId" clId="{30650951-FE2D-4629-9886-D311B393783C}" dt="2022-11-19T02:47:49.562" v="1523" actId="113"/>
          <ac:spMkLst>
            <pc:docMk/>
            <pc:sldMk cId="3415112485" sldId="293"/>
            <ac:spMk id="16" creationId="{4F5D7BE2-5E4F-7ECC-B1E1-5D14ED9D10C3}"/>
          </ac:spMkLst>
        </pc:spChg>
        <pc:spChg chg="mod">
          <ac:chgData name="Ye Xingpei" userId="2d9d6a57bd5bad6e" providerId="LiveId" clId="{30650951-FE2D-4629-9886-D311B393783C}" dt="2022-11-19T02:47:52.908" v="1526" actId="113"/>
          <ac:spMkLst>
            <pc:docMk/>
            <pc:sldMk cId="3415112485" sldId="293"/>
            <ac:spMk id="17" creationId="{472F8410-95A8-4B98-CCAE-44C1A186FBD5}"/>
          </ac:spMkLst>
        </pc:spChg>
        <pc:spChg chg="mod">
          <ac:chgData name="Ye Xingpei" userId="2d9d6a57bd5bad6e" providerId="LiveId" clId="{30650951-FE2D-4629-9886-D311B393783C}" dt="2022-11-19T02:47:48.603" v="1522" actId="113"/>
          <ac:spMkLst>
            <pc:docMk/>
            <pc:sldMk cId="3415112485" sldId="293"/>
            <ac:spMk id="18" creationId="{315D32D8-FCB9-37A0-A12B-6565319C5D52}"/>
          </ac:spMkLst>
        </pc:spChg>
        <pc:spChg chg="mod">
          <ac:chgData name="Ye Xingpei" userId="2d9d6a57bd5bad6e" providerId="LiveId" clId="{30650951-FE2D-4629-9886-D311B393783C}" dt="2022-11-19T06:51:48.360" v="3500" actId="113"/>
          <ac:spMkLst>
            <pc:docMk/>
            <pc:sldMk cId="3415112485" sldId="293"/>
            <ac:spMk id="21" creationId="{0881123C-D59E-B819-827C-F252A85F3B99}"/>
          </ac:spMkLst>
        </pc:spChg>
        <pc:spChg chg="mod">
          <ac:chgData name="Ye Xingpei" userId="2d9d6a57bd5bad6e" providerId="LiveId" clId="{30650951-FE2D-4629-9886-D311B393783C}" dt="2022-11-19T06:51:49.474" v="3501" actId="113"/>
          <ac:spMkLst>
            <pc:docMk/>
            <pc:sldMk cId="3415112485" sldId="293"/>
            <ac:spMk id="22" creationId="{CAB24F44-C530-8FBC-13E7-C8481BFB2A67}"/>
          </ac:spMkLst>
        </pc:spChg>
        <pc:spChg chg="mod">
          <ac:chgData name="Ye Xingpei" userId="2d9d6a57bd5bad6e" providerId="LiveId" clId="{30650951-FE2D-4629-9886-D311B393783C}" dt="2022-11-19T06:51:50.308" v="3502" actId="113"/>
          <ac:spMkLst>
            <pc:docMk/>
            <pc:sldMk cId="3415112485" sldId="293"/>
            <ac:spMk id="23" creationId="{7AEC3F98-8F94-90B1-CA6F-34388A91A00B}"/>
          </ac:spMkLst>
        </pc:spChg>
        <pc:spChg chg="add mod">
          <ac:chgData name="Ye Xingpei" userId="2d9d6a57bd5bad6e" providerId="LiveId" clId="{30650951-FE2D-4629-9886-D311B393783C}" dt="2022-11-19T07:02:22.309" v="3662" actId="1076"/>
          <ac:spMkLst>
            <pc:docMk/>
            <pc:sldMk cId="3415112485" sldId="293"/>
            <ac:spMk id="24" creationId="{247FFD63-4066-E503-48CD-4C6E9C19BBE8}"/>
          </ac:spMkLst>
        </pc:spChg>
        <pc:spChg chg="add mod">
          <ac:chgData name="Ye Xingpei" userId="2d9d6a57bd5bad6e" providerId="LiveId" clId="{30650951-FE2D-4629-9886-D311B393783C}" dt="2022-11-19T07:04:23.927" v="3791" actId="1036"/>
          <ac:spMkLst>
            <pc:docMk/>
            <pc:sldMk cId="3415112485" sldId="293"/>
            <ac:spMk id="31" creationId="{533AAEFB-F15D-E385-1F21-8E309AD2DC6B}"/>
          </ac:spMkLst>
        </pc:spChg>
        <pc:spChg chg="add mod ord">
          <ac:chgData name="Ye Xingpei" userId="2d9d6a57bd5bad6e" providerId="LiveId" clId="{30650951-FE2D-4629-9886-D311B393783C}" dt="2022-11-19T07:02:34.447" v="3665" actId="1076"/>
          <ac:spMkLst>
            <pc:docMk/>
            <pc:sldMk cId="3415112485" sldId="293"/>
            <ac:spMk id="36" creationId="{330BF105-F395-3272-7DED-D66192B63B39}"/>
          </ac:spMkLst>
        </pc:spChg>
        <pc:spChg chg="add mod">
          <ac:chgData name="Ye Xingpei" userId="2d9d6a57bd5bad6e" providerId="LiveId" clId="{30650951-FE2D-4629-9886-D311B393783C}" dt="2022-11-19T07:04:30.671" v="3797" actId="1076"/>
          <ac:spMkLst>
            <pc:docMk/>
            <pc:sldMk cId="3415112485" sldId="293"/>
            <ac:spMk id="38" creationId="{6664E293-1AA7-0B21-3810-4CFF0503397B}"/>
          </ac:spMkLst>
        </pc:spChg>
        <pc:grpChg chg="add del mod">
          <ac:chgData name="Ye Xingpei" userId="2d9d6a57bd5bad6e" providerId="LiveId" clId="{30650951-FE2D-4629-9886-D311B393783C}" dt="2022-11-19T02:48:12.775" v="1529" actId="21"/>
          <ac:grpSpMkLst>
            <pc:docMk/>
            <pc:sldMk cId="3415112485" sldId="293"/>
            <ac:grpSpMk id="7" creationId="{16447664-4A7E-98A3-C50F-E150855F306D}"/>
          </ac:grpSpMkLst>
        </pc:grpChg>
        <pc:grpChg chg="mod">
          <ac:chgData name="Ye Xingpei" userId="2d9d6a57bd5bad6e" providerId="LiveId" clId="{30650951-FE2D-4629-9886-D311B393783C}" dt="2022-11-19T02:46:36.348" v="1424"/>
          <ac:grpSpMkLst>
            <pc:docMk/>
            <pc:sldMk cId="3415112485" sldId="293"/>
            <ac:grpSpMk id="8" creationId="{37340594-036A-3295-24C9-87D90A74AE8D}"/>
          </ac:grpSpMkLst>
        </pc:grpChg>
        <pc:grpChg chg="add mod">
          <ac:chgData name="Ye Xingpei" userId="2d9d6a57bd5bad6e" providerId="LiveId" clId="{30650951-FE2D-4629-9886-D311B393783C}" dt="2022-11-19T07:02:13.003" v="3659" actId="1076"/>
          <ac:grpSpMkLst>
            <pc:docMk/>
            <pc:sldMk cId="3415112485" sldId="293"/>
            <ac:grpSpMk id="19" creationId="{536DB28A-6265-E0F2-0685-56B02F7FC5FE}"/>
          </ac:grpSpMkLst>
        </pc:grpChg>
        <pc:grpChg chg="add mod">
          <ac:chgData name="Ye Xingpei" userId="2d9d6a57bd5bad6e" providerId="LiveId" clId="{30650951-FE2D-4629-9886-D311B393783C}" dt="2022-11-19T07:00:25.055" v="3616" actId="164"/>
          <ac:grpSpMkLst>
            <pc:docMk/>
            <pc:sldMk cId="3415112485" sldId="293"/>
            <ac:grpSpMk id="34" creationId="{EAE186DA-0382-2DD6-A034-B51120AF5625}"/>
          </ac:grpSpMkLst>
        </pc:grpChg>
        <pc:grpChg chg="add mod ord">
          <ac:chgData name="Ye Xingpei" userId="2d9d6a57bd5bad6e" providerId="LiveId" clId="{30650951-FE2D-4629-9886-D311B393783C}" dt="2022-11-19T07:00:50.510" v="3654" actId="164"/>
          <ac:grpSpMkLst>
            <pc:docMk/>
            <pc:sldMk cId="3415112485" sldId="293"/>
            <ac:grpSpMk id="35" creationId="{A234BC5A-EB29-EE9D-9E1A-E751D2210CEA}"/>
          </ac:grpSpMkLst>
        </pc:grpChg>
        <pc:grpChg chg="add mod">
          <ac:chgData name="Ye Xingpei" userId="2d9d6a57bd5bad6e" providerId="LiveId" clId="{30650951-FE2D-4629-9886-D311B393783C}" dt="2022-11-19T07:04:23.927" v="3791" actId="1036"/>
          <ac:grpSpMkLst>
            <pc:docMk/>
            <pc:sldMk cId="3415112485" sldId="293"/>
            <ac:grpSpMk id="37" creationId="{09FD618F-478D-9DB0-10DB-CEF6DD9289E5}"/>
          </ac:grpSpMkLst>
        </pc:grpChg>
        <pc:picChg chg="mod">
          <ac:chgData name="Ye Xingpei" userId="2d9d6a57bd5bad6e" providerId="LiveId" clId="{30650951-FE2D-4629-9886-D311B393783C}" dt="2022-11-19T02:46:36.348" v="1424"/>
          <ac:picMkLst>
            <pc:docMk/>
            <pc:sldMk cId="3415112485" sldId="293"/>
            <ac:picMk id="9" creationId="{866898CE-424D-B6FF-3BA2-F56AABD8DD6C}"/>
          </ac:picMkLst>
        </pc:picChg>
        <pc:picChg chg="mod">
          <ac:chgData name="Ye Xingpei" userId="2d9d6a57bd5bad6e" providerId="LiveId" clId="{30650951-FE2D-4629-9886-D311B393783C}" dt="2022-11-19T02:46:36.348" v="1424"/>
          <ac:picMkLst>
            <pc:docMk/>
            <pc:sldMk cId="3415112485" sldId="293"/>
            <ac:picMk id="10" creationId="{7DE63B17-2CFF-8F97-ED72-F54358032F5F}"/>
          </ac:picMkLst>
        </pc:picChg>
        <pc:picChg chg="mod">
          <ac:chgData name="Ye Xingpei" userId="2d9d6a57bd5bad6e" providerId="LiveId" clId="{30650951-FE2D-4629-9886-D311B393783C}" dt="2022-11-19T02:46:36.348" v="1424"/>
          <ac:picMkLst>
            <pc:docMk/>
            <pc:sldMk cId="3415112485" sldId="293"/>
            <ac:picMk id="11" creationId="{AC998971-42E7-4499-B59D-1EE7EA2C2859}"/>
          </ac:picMkLst>
        </pc:picChg>
        <pc:picChg chg="mod">
          <ac:chgData name="Ye Xingpei" userId="2d9d6a57bd5bad6e" providerId="LiveId" clId="{30650951-FE2D-4629-9886-D311B393783C}" dt="2022-11-19T02:46:36.348" v="1424"/>
          <ac:picMkLst>
            <pc:docMk/>
            <pc:sldMk cId="3415112485" sldId="293"/>
            <ac:picMk id="12" creationId="{E0FBFAF2-8588-1C84-9E5C-B649F42A9EAC}"/>
          </ac:picMkLst>
        </pc:picChg>
        <pc:picChg chg="mod">
          <ac:chgData name="Ye Xingpei" userId="2d9d6a57bd5bad6e" providerId="LiveId" clId="{30650951-FE2D-4629-9886-D311B393783C}" dt="2022-11-19T02:46:36.348" v="1424"/>
          <ac:picMkLst>
            <pc:docMk/>
            <pc:sldMk cId="3415112485" sldId="293"/>
            <ac:picMk id="13" creationId="{6704A2CC-6C06-7DE2-82D4-BD677D400598}"/>
          </ac:picMkLst>
        </pc:picChg>
        <pc:picChg chg="mod">
          <ac:chgData name="Ye Xingpei" userId="2d9d6a57bd5bad6e" providerId="LiveId" clId="{30650951-FE2D-4629-9886-D311B393783C}" dt="2022-11-19T02:48:35.436" v="1534"/>
          <ac:picMkLst>
            <pc:docMk/>
            <pc:sldMk cId="3415112485" sldId="293"/>
            <ac:picMk id="20" creationId="{0E8B6624-B661-2D9A-A345-68A4C660C60B}"/>
          </ac:picMkLst>
        </pc:picChg>
        <pc:picChg chg="add mod">
          <ac:chgData name="Ye Xingpei" userId="2d9d6a57bd5bad6e" providerId="LiveId" clId="{30650951-FE2D-4629-9886-D311B393783C}" dt="2022-11-19T07:00:16.382" v="3612" actId="164"/>
          <ac:picMkLst>
            <pc:docMk/>
            <pc:sldMk cId="3415112485" sldId="293"/>
            <ac:picMk id="26" creationId="{8370A9C3-FC15-8586-6D74-98AE1F30B444}"/>
          </ac:picMkLst>
        </pc:picChg>
        <pc:picChg chg="add mod">
          <ac:chgData name="Ye Xingpei" userId="2d9d6a57bd5bad6e" providerId="LiveId" clId="{30650951-FE2D-4629-9886-D311B393783C}" dt="2022-11-19T07:00:16.382" v="3612" actId="164"/>
          <ac:picMkLst>
            <pc:docMk/>
            <pc:sldMk cId="3415112485" sldId="293"/>
            <ac:picMk id="28" creationId="{381EBB1A-4C50-65FB-11EF-F9BF5DB3AAC1}"/>
          </ac:picMkLst>
        </pc:picChg>
        <pc:picChg chg="add mod modCrop">
          <ac:chgData name="Ye Xingpei" userId="2d9d6a57bd5bad6e" providerId="LiveId" clId="{30650951-FE2D-4629-9886-D311B393783C}" dt="2022-11-19T07:00:25.055" v="3616" actId="164"/>
          <ac:picMkLst>
            <pc:docMk/>
            <pc:sldMk cId="3415112485" sldId="293"/>
            <ac:picMk id="30" creationId="{AF9ED88F-70DE-5563-C3C8-4EC080A5CDC7}"/>
          </ac:picMkLst>
        </pc:picChg>
        <pc:picChg chg="add mod">
          <ac:chgData name="Ye Xingpei" userId="2d9d6a57bd5bad6e" providerId="LiveId" clId="{30650951-FE2D-4629-9886-D311B393783C}" dt="2022-11-19T07:00:16.382" v="3612" actId="164"/>
          <ac:picMkLst>
            <pc:docMk/>
            <pc:sldMk cId="3415112485" sldId="293"/>
            <ac:picMk id="33" creationId="{D3551556-21CD-9F73-924B-F4FA87CD8DA3}"/>
          </ac:picMkLst>
        </pc:picChg>
      </pc:sldChg>
      <pc:sldChg chg="modSp del modNotes">
        <pc:chgData name="Ye Xingpei" userId="2d9d6a57bd5bad6e" providerId="LiveId" clId="{30650951-FE2D-4629-9886-D311B393783C}" dt="2022-11-19T01:40:44.256" v="20" actId="47"/>
        <pc:sldMkLst>
          <pc:docMk/>
          <pc:sldMk cId="3031808287" sldId="294"/>
        </pc:sldMkLst>
        <pc:spChg chg="mod">
          <ac:chgData name="Ye Xingpei" userId="2d9d6a57bd5bad6e" providerId="LiveId" clId="{30650951-FE2D-4629-9886-D311B393783C}" dt="2022-11-19T01:39:06.883" v="0"/>
          <ac:spMkLst>
            <pc:docMk/>
            <pc:sldMk cId="3031808287" sldId="294"/>
            <ac:spMk id="2" creationId="{561AC04E-19AB-4E26-A4EB-985EB1CA05CC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3031808287" sldId="294"/>
            <ac:spMk id="7" creationId="{9BB10329-2559-2A85-1557-55C5184A1D8B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3031808287" sldId="294"/>
            <ac:spMk id="14" creationId="{ACBF17D9-036F-EC5E-382C-F89069706D9A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3031808287" sldId="294"/>
            <ac:spMk id="15" creationId="{C2787C37-DE1B-E71B-D535-E53816BF97E0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3031808287" sldId="294"/>
            <ac:spMk id="20" creationId="{F8D87EB3-A1C6-3357-D3D6-6896B36BEB88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3031808287" sldId="294"/>
            <ac:spMk id="22" creationId="{94632FE5-C0B8-8777-2BA9-3525F61107D5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3031808287" sldId="294"/>
            <ac:spMk id="27" creationId="{4BAA0DE2-6E32-465F-C5A4-0BC621F897E9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3031808287" sldId="294"/>
            <ac:spMk id="30" creationId="{F97CDB83-A51B-C9D9-0046-71E4F99E1ED8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3031808287" sldId="294"/>
            <ac:spMk id="45" creationId="{27BA4E22-408B-28A7-4AED-83D475535A1C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3031808287" sldId="294"/>
            <ac:spMk id="47" creationId="{1FAF4105-ECE4-6608-63B7-AC9D3DF210A8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3031808287" sldId="294"/>
            <ac:spMk id="56" creationId="{29FE1466-A2C0-BB23-7C27-114AEDD984C4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3031808287" sldId="294"/>
            <ac:spMk id="1030" creationId="{A5E808A8-0334-FE3F-3044-D52FCB066A6E}"/>
          </ac:spMkLst>
        </pc:spChg>
        <pc:grpChg chg="mod">
          <ac:chgData name="Ye Xingpei" userId="2d9d6a57bd5bad6e" providerId="LiveId" clId="{30650951-FE2D-4629-9886-D311B393783C}" dt="2022-11-19T01:39:06.883" v="0"/>
          <ac:grpSpMkLst>
            <pc:docMk/>
            <pc:sldMk cId="3031808287" sldId="294"/>
            <ac:grpSpMk id="4" creationId="{FB0777B6-22C3-3161-8A1D-F39BE7B43A89}"/>
          </ac:grpSpMkLst>
        </pc:grpChg>
        <pc:grpChg chg="mod">
          <ac:chgData name="Ye Xingpei" userId="2d9d6a57bd5bad6e" providerId="LiveId" clId="{30650951-FE2D-4629-9886-D311B393783C}" dt="2022-11-19T01:39:06.883" v="0"/>
          <ac:grpSpMkLst>
            <pc:docMk/>
            <pc:sldMk cId="3031808287" sldId="294"/>
            <ac:grpSpMk id="6" creationId="{951FB321-ACC6-1B1A-A21D-D98DC6AE477C}"/>
          </ac:grpSpMkLst>
        </pc:grpChg>
        <pc:grpChg chg="mod">
          <ac:chgData name="Ye Xingpei" userId="2d9d6a57bd5bad6e" providerId="LiveId" clId="{30650951-FE2D-4629-9886-D311B393783C}" dt="2022-11-19T01:39:06.883" v="0"/>
          <ac:grpSpMkLst>
            <pc:docMk/>
            <pc:sldMk cId="3031808287" sldId="294"/>
            <ac:grpSpMk id="10" creationId="{AE8EC057-95C1-F6CC-5D5B-61C5B7082D62}"/>
          </ac:grpSpMkLst>
        </pc:grpChg>
        <pc:grpChg chg="mod">
          <ac:chgData name="Ye Xingpei" userId="2d9d6a57bd5bad6e" providerId="LiveId" clId="{30650951-FE2D-4629-9886-D311B393783C}" dt="2022-11-19T01:39:06.883" v="0"/>
          <ac:grpSpMkLst>
            <pc:docMk/>
            <pc:sldMk cId="3031808287" sldId="294"/>
            <ac:grpSpMk id="24" creationId="{2E793A0C-A85B-BEE1-F258-4CF4F4B4B5ED}"/>
          </ac:grpSpMkLst>
        </pc:grpChg>
        <pc:grpChg chg="mod">
          <ac:chgData name="Ye Xingpei" userId="2d9d6a57bd5bad6e" providerId="LiveId" clId="{30650951-FE2D-4629-9886-D311B393783C}" dt="2022-11-19T01:39:06.883" v="0"/>
          <ac:grpSpMkLst>
            <pc:docMk/>
            <pc:sldMk cId="3031808287" sldId="294"/>
            <ac:grpSpMk id="25" creationId="{0C1C9F54-F328-EDA5-954D-2B6A30F5A6B4}"/>
          </ac:grpSpMkLst>
        </pc:grpChg>
        <pc:grpChg chg="mod">
          <ac:chgData name="Ye Xingpei" userId="2d9d6a57bd5bad6e" providerId="LiveId" clId="{30650951-FE2D-4629-9886-D311B393783C}" dt="2022-11-19T01:39:06.883" v="0"/>
          <ac:grpSpMkLst>
            <pc:docMk/>
            <pc:sldMk cId="3031808287" sldId="294"/>
            <ac:grpSpMk id="32" creationId="{44B2F93B-9CF9-8088-E3B7-B306130BE02C}"/>
          </ac:grpSpMkLst>
        </pc:grpChg>
        <pc:grpChg chg="mod">
          <ac:chgData name="Ye Xingpei" userId="2d9d6a57bd5bad6e" providerId="LiveId" clId="{30650951-FE2D-4629-9886-D311B393783C}" dt="2022-11-19T01:39:06.883" v="0"/>
          <ac:grpSpMkLst>
            <pc:docMk/>
            <pc:sldMk cId="3031808287" sldId="294"/>
            <ac:grpSpMk id="39" creationId="{1BDB9641-6998-8592-4C15-83D40107E308}"/>
          </ac:grpSpMkLst>
        </pc:grpChg>
        <pc:grpChg chg="mod">
          <ac:chgData name="Ye Xingpei" userId="2d9d6a57bd5bad6e" providerId="LiveId" clId="{30650951-FE2D-4629-9886-D311B393783C}" dt="2022-11-19T01:39:06.883" v="0"/>
          <ac:grpSpMkLst>
            <pc:docMk/>
            <pc:sldMk cId="3031808287" sldId="294"/>
            <ac:grpSpMk id="43" creationId="{3501B5DB-160E-180B-7BFE-4559F63F99B8}"/>
          </ac:grpSpMkLst>
        </pc:grpChg>
        <pc:grpChg chg="mod">
          <ac:chgData name="Ye Xingpei" userId="2d9d6a57bd5bad6e" providerId="LiveId" clId="{30650951-FE2D-4629-9886-D311B393783C}" dt="2022-11-19T01:39:06.883" v="0"/>
          <ac:grpSpMkLst>
            <pc:docMk/>
            <pc:sldMk cId="3031808287" sldId="294"/>
            <ac:grpSpMk id="44" creationId="{57C012D7-8D39-7D93-466C-EDCD87A697ED}"/>
          </ac:grpSpMkLst>
        </pc:grpChg>
        <pc:grpChg chg="mod">
          <ac:chgData name="Ye Xingpei" userId="2d9d6a57bd5bad6e" providerId="LiveId" clId="{30650951-FE2D-4629-9886-D311B393783C}" dt="2022-11-19T01:39:06.883" v="0"/>
          <ac:grpSpMkLst>
            <pc:docMk/>
            <pc:sldMk cId="3031808287" sldId="294"/>
            <ac:grpSpMk id="54" creationId="{1A1C7579-458D-C492-1B78-4FCB04AF6B71}"/>
          </ac:grpSpMkLst>
        </pc:grpChg>
        <pc:picChg chg="mod">
          <ac:chgData name="Ye Xingpei" userId="2d9d6a57bd5bad6e" providerId="LiveId" clId="{30650951-FE2D-4629-9886-D311B393783C}" dt="2022-11-19T01:39:06.883" v="0"/>
          <ac:picMkLst>
            <pc:docMk/>
            <pc:sldMk cId="3031808287" sldId="294"/>
            <ac:picMk id="12" creationId="{CE06FE1E-7816-DD7A-8D47-B7B12AD367EC}"/>
          </ac:picMkLst>
        </pc:picChg>
        <pc:picChg chg="mod">
          <ac:chgData name="Ye Xingpei" userId="2d9d6a57bd5bad6e" providerId="LiveId" clId="{30650951-FE2D-4629-9886-D311B393783C}" dt="2022-11-19T01:39:06.883" v="0"/>
          <ac:picMkLst>
            <pc:docMk/>
            <pc:sldMk cId="3031808287" sldId="294"/>
            <ac:picMk id="23" creationId="{E934A8D2-97D3-8150-A521-AAEEE58BCF99}"/>
          </ac:picMkLst>
        </pc:picChg>
        <pc:picChg chg="mod">
          <ac:chgData name="Ye Xingpei" userId="2d9d6a57bd5bad6e" providerId="LiveId" clId="{30650951-FE2D-4629-9886-D311B393783C}" dt="2022-11-19T01:39:06.883" v="0"/>
          <ac:picMkLst>
            <pc:docMk/>
            <pc:sldMk cId="3031808287" sldId="294"/>
            <ac:picMk id="42" creationId="{65F26673-C11B-3E74-6E85-2F2A5CFF0A20}"/>
          </ac:picMkLst>
        </pc:picChg>
        <pc:picChg chg="mod">
          <ac:chgData name="Ye Xingpei" userId="2d9d6a57bd5bad6e" providerId="LiveId" clId="{30650951-FE2D-4629-9886-D311B393783C}" dt="2022-11-19T01:39:06.883" v="0"/>
          <ac:picMkLst>
            <pc:docMk/>
            <pc:sldMk cId="3031808287" sldId="294"/>
            <ac:picMk id="46" creationId="{AABAE829-C47A-DA28-AE6E-A7B448823390}"/>
          </ac:picMkLst>
        </pc:picChg>
        <pc:picChg chg="mod">
          <ac:chgData name="Ye Xingpei" userId="2d9d6a57bd5bad6e" providerId="LiveId" clId="{30650951-FE2D-4629-9886-D311B393783C}" dt="2022-11-19T01:39:06.883" v="0"/>
          <ac:picMkLst>
            <pc:docMk/>
            <pc:sldMk cId="3031808287" sldId="294"/>
            <ac:picMk id="51" creationId="{89D89A7D-4EF6-B4A5-B093-6ECC53DD5715}"/>
          </ac:picMkLst>
        </pc:picChg>
        <pc:picChg chg="mod">
          <ac:chgData name="Ye Xingpei" userId="2d9d6a57bd5bad6e" providerId="LiveId" clId="{30650951-FE2D-4629-9886-D311B393783C}" dt="2022-11-19T01:39:06.883" v="0"/>
          <ac:picMkLst>
            <pc:docMk/>
            <pc:sldMk cId="3031808287" sldId="294"/>
            <ac:picMk id="1026" creationId="{6D3AC231-D2F2-6E82-5322-6450EE55F990}"/>
          </ac:picMkLst>
        </pc:picChg>
      </pc:sldChg>
      <pc:sldChg chg="addSp delSp modSp new mod">
        <pc:chgData name="Ye Xingpei" userId="2d9d6a57bd5bad6e" providerId="LiveId" clId="{30650951-FE2D-4629-9886-D311B393783C}" dt="2022-11-19T07:15:02.894" v="4056" actId="20577"/>
        <pc:sldMkLst>
          <pc:docMk/>
          <pc:sldMk cId="4170202531" sldId="294"/>
        </pc:sldMkLst>
        <pc:spChg chg="mod">
          <ac:chgData name="Ye Xingpei" userId="2d9d6a57bd5bad6e" providerId="LiveId" clId="{30650951-FE2D-4629-9886-D311B393783C}" dt="2022-11-19T02:20:23.507" v="1208" actId="20577"/>
          <ac:spMkLst>
            <pc:docMk/>
            <pc:sldMk cId="4170202531" sldId="294"/>
            <ac:spMk id="2" creationId="{2B4E0D90-D7AE-47F4-C8F4-97FAA35DD50A}"/>
          </ac:spMkLst>
        </pc:spChg>
        <pc:spChg chg="del">
          <ac:chgData name="Ye Xingpei" userId="2d9d6a57bd5bad6e" providerId="LiveId" clId="{30650951-FE2D-4629-9886-D311B393783C}" dt="2022-11-19T03:03:45.168" v="2005" actId="478"/>
          <ac:spMkLst>
            <pc:docMk/>
            <pc:sldMk cId="4170202531" sldId="294"/>
            <ac:spMk id="4" creationId="{097B6EE0-46EA-942D-107B-1EF7830C4E81}"/>
          </ac:spMkLst>
        </pc:spChg>
        <pc:spChg chg="del">
          <ac:chgData name="Ye Xingpei" userId="2d9d6a57bd5bad6e" providerId="LiveId" clId="{30650951-FE2D-4629-9886-D311B393783C}" dt="2022-11-19T03:03:45.168" v="2005" actId="478"/>
          <ac:spMkLst>
            <pc:docMk/>
            <pc:sldMk cId="4170202531" sldId="294"/>
            <ac:spMk id="5" creationId="{CD924944-2651-BF3A-852C-8BEA22D9FE57}"/>
          </ac:spMkLst>
        </pc:spChg>
        <pc:spChg chg="del">
          <ac:chgData name="Ye Xingpei" userId="2d9d6a57bd5bad6e" providerId="LiveId" clId="{30650951-FE2D-4629-9886-D311B393783C}" dt="2022-11-19T03:03:45.168" v="2005" actId="478"/>
          <ac:spMkLst>
            <pc:docMk/>
            <pc:sldMk cId="4170202531" sldId="294"/>
            <ac:spMk id="6" creationId="{15E2C19B-78E6-79E1-AE88-78A53CEEBE34}"/>
          </ac:spMkLst>
        </pc:spChg>
        <pc:spChg chg="add del mod">
          <ac:chgData name="Ye Xingpei" userId="2d9d6a57bd5bad6e" providerId="LiveId" clId="{30650951-FE2D-4629-9886-D311B393783C}" dt="2022-11-19T03:04:22.534" v="2022" actId="478"/>
          <ac:spMkLst>
            <pc:docMk/>
            <pc:sldMk cId="4170202531" sldId="294"/>
            <ac:spMk id="10" creationId="{8132F4D7-DC7E-A376-98F6-6BFCD0F0716C}"/>
          </ac:spMkLst>
        </pc:spChg>
        <pc:spChg chg="add mod">
          <ac:chgData name="Ye Xingpei" userId="2d9d6a57bd5bad6e" providerId="LiveId" clId="{30650951-FE2D-4629-9886-D311B393783C}" dt="2022-11-19T07:10:01.076" v="3809" actId="1076"/>
          <ac:spMkLst>
            <pc:docMk/>
            <pc:sldMk cId="4170202531" sldId="294"/>
            <ac:spMk id="12" creationId="{329EF77E-C348-1403-E1AA-2C052198B561}"/>
          </ac:spMkLst>
        </pc:spChg>
        <pc:spChg chg="add mod">
          <ac:chgData name="Ye Xingpei" userId="2d9d6a57bd5bad6e" providerId="LiveId" clId="{30650951-FE2D-4629-9886-D311B393783C}" dt="2022-11-19T07:15:02.894" v="4056" actId="20577"/>
          <ac:spMkLst>
            <pc:docMk/>
            <pc:sldMk cId="4170202531" sldId="294"/>
            <ac:spMk id="13" creationId="{6BE7148D-BF91-0FC2-D24D-D96C14D35090}"/>
          </ac:spMkLst>
        </pc:spChg>
        <pc:spChg chg="add mod">
          <ac:chgData name="Ye Xingpei" userId="2d9d6a57bd5bad6e" providerId="LiveId" clId="{30650951-FE2D-4629-9886-D311B393783C}" dt="2022-11-19T07:14:56.173" v="4052" actId="1035"/>
          <ac:spMkLst>
            <pc:docMk/>
            <pc:sldMk cId="4170202531" sldId="294"/>
            <ac:spMk id="14" creationId="{6DAD2C7F-DADC-C0D4-2530-328F10BA9151}"/>
          </ac:spMkLst>
        </pc:spChg>
        <pc:spChg chg="add mod">
          <ac:chgData name="Ye Xingpei" userId="2d9d6a57bd5bad6e" providerId="LiveId" clId="{30650951-FE2D-4629-9886-D311B393783C}" dt="2022-11-19T07:14:39.422" v="4035" actId="164"/>
          <ac:spMkLst>
            <pc:docMk/>
            <pc:sldMk cId="4170202531" sldId="294"/>
            <ac:spMk id="15" creationId="{DDF67101-6AD2-CB95-76F6-94C285968A56}"/>
          </ac:spMkLst>
        </pc:spChg>
        <pc:spChg chg="add mod">
          <ac:chgData name="Ye Xingpei" userId="2d9d6a57bd5bad6e" providerId="LiveId" clId="{30650951-FE2D-4629-9886-D311B393783C}" dt="2022-11-19T07:14:39.422" v="4035" actId="164"/>
          <ac:spMkLst>
            <pc:docMk/>
            <pc:sldMk cId="4170202531" sldId="294"/>
            <ac:spMk id="16" creationId="{F1BFAA81-B810-49EE-EA78-2AABE84DF0C5}"/>
          </ac:spMkLst>
        </pc:spChg>
        <pc:spChg chg="add mod">
          <ac:chgData name="Ye Xingpei" userId="2d9d6a57bd5bad6e" providerId="LiveId" clId="{30650951-FE2D-4629-9886-D311B393783C}" dt="2022-11-19T07:14:39.422" v="4035" actId="164"/>
          <ac:spMkLst>
            <pc:docMk/>
            <pc:sldMk cId="4170202531" sldId="294"/>
            <ac:spMk id="17" creationId="{76A91958-BD2C-5A1C-9136-5A96238B0E71}"/>
          </ac:spMkLst>
        </pc:spChg>
        <pc:spChg chg="add mod">
          <ac:chgData name="Ye Xingpei" userId="2d9d6a57bd5bad6e" providerId="LiveId" clId="{30650951-FE2D-4629-9886-D311B393783C}" dt="2022-11-19T07:14:39.422" v="4035" actId="164"/>
          <ac:spMkLst>
            <pc:docMk/>
            <pc:sldMk cId="4170202531" sldId="294"/>
            <ac:spMk id="18" creationId="{36232381-00B6-2630-CD63-08AA1019AE6E}"/>
          </ac:spMkLst>
        </pc:spChg>
        <pc:grpChg chg="add mod">
          <ac:chgData name="Ye Xingpei" userId="2d9d6a57bd5bad6e" providerId="LiveId" clId="{30650951-FE2D-4629-9886-D311B393783C}" dt="2022-11-19T07:14:39.422" v="4035" actId="164"/>
          <ac:grpSpMkLst>
            <pc:docMk/>
            <pc:sldMk cId="4170202531" sldId="294"/>
            <ac:grpSpMk id="9" creationId="{A37A85B8-0A86-2499-20EE-E84C057404B9}"/>
          </ac:grpSpMkLst>
        </pc:grpChg>
        <pc:grpChg chg="add mod">
          <ac:chgData name="Ye Xingpei" userId="2d9d6a57bd5bad6e" providerId="LiveId" clId="{30650951-FE2D-4629-9886-D311B393783C}" dt="2022-11-19T07:14:52.997" v="4049" actId="1036"/>
          <ac:grpSpMkLst>
            <pc:docMk/>
            <pc:sldMk cId="4170202531" sldId="294"/>
            <ac:grpSpMk id="19" creationId="{FAD08B5C-44A4-C0D8-9013-F23DA8C059F5}"/>
          </ac:grpSpMkLst>
        </pc:grpChg>
        <pc:picChg chg="add mod">
          <ac:chgData name="Ye Xingpei" userId="2d9d6a57bd5bad6e" providerId="LiveId" clId="{30650951-FE2D-4629-9886-D311B393783C}" dt="2022-11-19T07:10:08.953" v="3810" actId="1076"/>
          <ac:picMkLst>
            <pc:docMk/>
            <pc:sldMk cId="4170202531" sldId="294"/>
            <ac:picMk id="7" creationId="{C630B754-1BC0-1413-C6E6-66AD6A9EB854}"/>
          </ac:picMkLst>
        </pc:picChg>
        <pc:picChg chg="add mod">
          <ac:chgData name="Ye Xingpei" userId="2d9d6a57bd5bad6e" providerId="LiveId" clId="{30650951-FE2D-4629-9886-D311B393783C}" dt="2022-11-19T03:03:50.214" v="2007" actId="164"/>
          <ac:picMkLst>
            <pc:docMk/>
            <pc:sldMk cId="4170202531" sldId="294"/>
            <ac:picMk id="8" creationId="{A63972DF-5445-26CC-24D4-5F6969ECB358}"/>
          </ac:picMkLst>
        </pc:picChg>
      </pc:sldChg>
      <pc:sldChg chg="modSp del modNotes">
        <pc:chgData name="Ye Xingpei" userId="2d9d6a57bd5bad6e" providerId="LiveId" clId="{30650951-FE2D-4629-9886-D311B393783C}" dt="2022-11-19T01:40:44.256" v="20" actId="47"/>
        <pc:sldMkLst>
          <pc:docMk/>
          <pc:sldMk cId="99933711" sldId="295"/>
        </pc:sldMkLst>
        <pc:spChg chg="mod">
          <ac:chgData name="Ye Xingpei" userId="2d9d6a57bd5bad6e" providerId="LiveId" clId="{30650951-FE2D-4629-9886-D311B393783C}" dt="2022-11-19T01:39:06.883" v="0"/>
          <ac:spMkLst>
            <pc:docMk/>
            <pc:sldMk cId="99933711" sldId="295"/>
            <ac:spMk id="9" creationId="{09264315-7D87-9CBB-1E55-EB1706508563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99933711" sldId="295"/>
            <ac:spMk id="11" creationId="{B606F85E-C8DE-F7F9-B2EB-89232E8FF62D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99933711" sldId="295"/>
            <ac:spMk id="13" creationId="{FF4766A6-2545-BB34-34D1-7EDFD8DD25D2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99933711" sldId="295"/>
            <ac:spMk id="19" creationId="{6E1CF71E-DADC-19BC-34B4-F83C1F121B4F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99933711" sldId="295"/>
            <ac:spMk id="20" creationId="{C7E7660E-869E-B0D2-A913-FC58DF187C28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99933711" sldId="295"/>
            <ac:spMk id="21" creationId="{E99F4B48-EFCB-C97B-F0BA-5FB5A3D37611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99933711" sldId="295"/>
            <ac:spMk id="23" creationId="{BDC5D016-4084-0556-2D2A-AEF35FD1A814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99933711" sldId="295"/>
            <ac:spMk id="52" creationId="{2E783ACE-8FA2-0F3B-04DA-7BB7B32097ED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99933711" sldId="295"/>
            <ac:spMk id="55" creationId="{4044B6CF-3CFB-30D5-CE6D-AE3D46745786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99933711" sldId="295"/>
            <ac:spMk id="63" creationId="{647499A5-5966-E2D2-7A7B-02020F1F1733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99933711" sldId="295"/>
            <ac:spMk id="64" creationId="{3075A8A2-92C8-7C1C-71BC-5D0039373470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99933711" sldId="295"/>
            <ac:spMk id="66" creationId="{1871A4BA-05E0-8724-DEB1-C53F2F77AEA4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99933711" sldId="295"/>
            <ac:spMk id="67" creationId="{5E8DFB86-E3AC-C33E-8917-A30CF23673B6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99933711" sldId="295"/>
            <ac:spMk id="70" creationId="{8BDC0772-8927-8DA1-B63B-E51938CC621F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99933711" sldId="295"/>
            <ac:spMk id="118" creationId="{9801B9CE-2A6E-5281-6B0F-AD96E57AFD33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k cId="99933711" sldId="295"/>
            <ac:spMk id="119" creationId="{A7210065-EAFC-BD2A-8711-B36BC1205295}"/>
          </ac:spMkLst>
        </pc:spChg>
        <pc:grpChg chg="mod">
          <ac:chgData name="Ye Xingpei" userId="2d9d6a57bd5bad6e" providerId="LiveId" clId="{30650951-FE2D-4629-9886-D311B393783C}" dt="2022-11-19T01:39:06.883" v="0"/>
          <ac:grpSpMkLst>
            <pc:docMk/>
            <pc:sldMk cId="99933711" sldId="295"/>
            <ac:grpSpMk id="4" creationId="{CF96627B-525C-ED9B-C4DE-920FF38C27AE}"/>
          </ac:grpSpMkLst>
        </pc:grpChg>
        <pc:grpChg chg="mod">
          <ac:chgData name="Ye Xingpei" userId="2d9d6a57bd5bad6e" providerId="LiveId" clId="{30650951-FE2D-4629-9886-D311B393783C}" dt="2022-11-19T01:39:06.883" v="0"/>
          <ac:grpSpMkLst>
            <pc:docMk/>
            <pc:sldMk cId="99933711" sldId="295"/>
            <ac:grpSpMk id="22" creationId="{A0C24318-ACAA-5B15-9165-DFD0900A46A5}"/>
          </ac:grpSpMkLst>
        </pc:grpChg>
        <pc:grpChg chg="mod">
          <ac:chgData name="Ye Xingpei" userId="2d9d6a57bd5bad6e" providerId="LiveId" clId="{30650951-FE2D-4629-9886-D311B393783C}" dt="2022-11-19T01:39:06.883" v="0"/>
          <ac:grpSpMkLst>
            <pc:docMk/>
            <pc:sldMk cId="99933711" sldId="295"/>
            <ac:grpSpMk id="142" creationId="{BB2E5D8D-26ED-E2F0-465C-604FFA6A58CD}"/>
          </ac:grpSpMkLst>
        </pc:grpChg>
        <pc:grpChg chg="mod">
          <ac:chgData name="Ye Xingpei" userId="2d9d6a57bd5bad6e" providerId="LiveId" clId="{30650951-FE2D-4629-9886-D311B393783C}" dt="2022-11-19T01:39:06.883" v="0"/>
          <ac:grpSpMkLst>
            <pc:docMk/>
            <pc:sldMk cId="99933711" sldId="295"/>
            <ac:grpSpMk id="143" creationId="{8C09623D-61BC-9143-3E93-736CE425F2C2}"/>
          </ac:grpSpMkLst>
        </pc:grpChg>
        <pc:cxnChg chg="mod">
          <ac:chgData name="Ye Xingpei" userId="2d9d6a57bd5bad6e" providerId="LiveId" clId="{30650951-FE2D-4629-9886-D311B393783C}" dt="2022-11-19T01:39:06.883" v="0"/>
          <ac:cxnSpMkLst>
            <pc:docMk/>
            <pc:sldMk cId="99933711" sldId="295"/>
            <ac:cxnSpMk id="25" creationId="{B7072AC8-3198-8BCD-1F63-06928E4977CE}"/>
          </ac:cxnSpMkLst>
        </pc:cxnChg>
        <pc:cxnChg chg="mod">
          <ac:chgData name="Ye Xingpei" userId="2d9d6a57bd5bad6e" providerId="LiveId" clId="{30650951-FE2D-4629-9886-D311B393783C}" dt="2022-11-19T01:39:06.883" v="0"/>
          <ac:cxnSpMkLst>
            <pc:docMk/>
            <pc:sldMk cId="99933711" sldId="295"/>
            <ac:cxnSpMk id="28" creationId="{BD869FDF-CBE7-9303-7186-11985A8FFC41}"/>
          </ac:cxnSpMkLst>
        </pc:cxnChg>
        <pc:cxnChg chg="mod">
          <ac:chgData name="Ye Xingpei" userId="2d9d6a57bd5bad6e" providerId="LiveId" clId="{30650951-FE2D-4629-9886-D311B393783C}" dt="2022-11-19T01:39:06.883" v="0"/>
          <ac:cxnSpMkLst>
            <pc:docMk/>
            <pc:sldMk cId="99933711" sldId="295"/>
            <ac:cxnSpMk id="54" creationId="{3F0DFFDB-E7C9-5434-A64B-A1B6F1C1D65B}"/>
          </ac:cxnSpMkLst>
        </pc:cxnChg>
        <pc:cxnChg chg="mod">
          <ac:chgData name="Ye Xingpei" userId="2d9d6a57bd5bad6e" providerId="LiveId" clId="{30650951-FE2D-4629-9886-D311B393783C}" dt="2022-11-19T01:39:06.883" v="0"/>
          <ac:cxnSpMkLst>
            <pc:docMk/>
            <pc:sldMk cId="99933711" sldId="295"/>
            <ac:cxnSpMk id="56" creationId="{1D1421FA-64F6-161B-2EF4-B0962096EE84}"/>
          </ac:cxnSpMkLst>
        </pc:cxnChg>
        <pc:cxnChg chg="mod">
          <ac:chgData name="Ye Xingpei" userId="2d9d6a57bd5bad6e" providerId="LiveId" clId="{30650951-FE2D-4629-9886-D311B393783C}" dt="2022-11-19T01:39:06.883" v="0"/>
          <ac:cxnSpMkLst>
            <pc:docMk/>
            <pc:sldMk cId="99933711" sldId="295"/>
            <ac:cxnSpMk id="73" creationId="{89770E51-51E3-545E-BAE7-C1CD4B0A25B6}"/>
          </ac:cxnSpMkLst>
        </pc:cxnChg>
        <pc:cxnChg chg="mod">
          <ac:chgData name="Ye Xingpei" userId="2d9d6a57bd5bad6e" providerId="LiveId" clId="{30650951-FE2D-4629-9886-D311B393783C}" dt="2022-11-19T01:39:06.883" v="0"/>
          <ac:cxnSpMkLst>
            <pc:docMk/>
            <pc:sldMk cId="99933711" sldId="295"/>
            <ac:cxnSpMk id="75" creationId="{09628377-1549-C9E5-3B9C-28EF06E188DA}"/>
          </ac:cxnSpMkLst>
        </pc:cxnChg>
        <pc:cxnChg chg="mod">
          <ac:chgData name="Ye Xingpei" userId="2d9d6a57bd5bad6e" providerId="LiveId" clId="{30650951-FE2D-4629-9886-D311B393783C}" dt="2022-11-19T01:39:06.883" v="0"/>
          <ac:cxnSpMkLst>
            <pc:docMk/>
            <pc:sldMk cId="99933711" sldId="295"/>
            <ac:cxnSpMk id="79" creationId="{A2BE2179-E578-351E-4D82-24ECEDCCC4DE}"/>
          </ac:cxnSpMkLst>
        </pc:cxnChg>
        <pc:cxnChg chg="mod">
          <ac:chgData name="Ye Xingpei" userId="2d9d6a57bd5bad6e" providerId="LiveId" clId="{30650951-FE2D-4629-9886-D311B393783C}" dt="2022-11-19T01:39:06.883" v="0"/>
          <ac:cxnSpMkLst>
            <pc:docMk/>
            <pc:sldMk cId="99933711" sldId="295"/>
            <ac:cxnSpMk id="85" creationId="{B9C6A42F-7503-66E4-9954-0D18A08B54B7}"/>
          </ac:cxnSpMkLst>
        </pc:cxnChg>
        <pc:cxnChg chg="mod">
          <ac:chgData name="Ye Xingpei" userId="2d9d6a57bd5bad6e" providerId="LiveId" clId="{30650951-FE2D-4629-9886-D311B393783C}" dt="2022-11-19T01:39:06.883" v="0"/>
          <ac:cxnSpMkLst>
            <pc:docMk/>
            <pc:sldMk cId="99933711" sldId="295"/>
            <ac:cxnSpMk id="92" creationId="{1038E2E3-7515-0209-128E-59C07F7A87FF}"/>
          </ac:cxnSpMkLst>
        </pc:cxnChg>
        <pc:cxnChg chg="mod">
          <ac:chgData name="Ye Xingpei" userId="2d9d6a57bd5bad6e" providerId="LiveId" clId="{30650951-FE2D-4629-9886-D311B393783C}" dt="2022-11-19T01:39:06.883" v="0"/>
          <ac:cxnSpMkLst>
            <pc:docMk/>
            <pc:sldMk cId="99933711" sldId="295"/>
            <ac:cxnSpMk id="97" creationId="{C8C5229D-94AF-141D-56E4-5DE7AE81253E}"/>
          </ac:cxnSpMkLst>
        </pc:cxnChg>
        <pc:cxnChg chg="mod">
          <ac:chgData name="Ye Xingpei" userId="2d9d6a57bd5bad6e" providerId="LiveId" clId="{30650951-FE2D-4629-9886-D311B393783C}" dt="2022-11-19T01:39:06.883" v="0"/>
          <ac:cxnSpMkLst>
            <pc:docMk/>
            <pc:sldMk cId="99933711" sldId="295"/>
            <ac:cxnSpMk id="130" creationId="{FCF370C2-3E5A-45E7-2E30-BCF076B491A8}"/>
          </ac:cxnSpMkLst>
        </pc:cxnChg>
        <pc:cxnChg chg="mod">
          <ac:chgData name="Ye Xingpei" userId="2d9d6a57bd5bad6e" providerId="LiveId" clId="{30650951-FE2D-4629-9886-D311B393783C}" dt="2022-11-19T01:39:06.883" v="0"/>
          <ac:cxnSpMkLst>
            <pc:docMk/>
            <pc:sldMk cId="99933711" sldId="295"/>
            <ac:cxnSpMk id="133" creationId="{1520541B-EDCD-2C3E-0FC4-7CD191583A5D}"/>
          </ac:cxnSpMkLst>
        </pc:cxnChg>
        <pc:cxnChg chg="mod">
          <ac:chgData name="Ye Xingpei" userId="2d9d6a57bd5bad6e" providerId="LiveId" clId="{30650951-FE2D-4629-9886-D311B393783C}" dt="2022-11-19T01:39:06.883" v="0"/>
          <ac:cxnSpMkLst>
            <pc:docMk/>
            <pc:sldMk cId="99933711" sldId="295"/>
            <ac:cxnSpMk id="139" creationId="{78B42F16-6DB8-31AC-73F0-AB8E7CC513C5}"/>
          </ac:cxnSpMkLst>
        </pc:cxnChg>
      </pc:sldChg>
      <pc:sldChg chg="addSp delSp modSp new mod">
        <pc:chgData name="Ye Xingpei" userId="2d9d6a57bd5bad6e" providerId="LiveId" clId="{30650951-FE2D-4629-9886-D311B393783C}" dt="2022-11-21T07:49:44.801" v="8226" actId="20577"/>
        <pc:sldMkLst>
          <pc:docMk/>
          <pc:sldMk cId="2543846383" sldId="295"/>
        </pc:sldMkLst>
        <pc:spChg chg="mod">
          <ac:chgData name="Ye Xingpei" userId="2d9d6a57bd5bad6e" providerId="LiveId" clId="{30650951-FE2D-4629-9886-D311B393783C}" dt="2022-11-19T02:39:36.413" v="1345" actId="14100"/>
          <ac:spMkLst>
            <pc:docMk/>
            <pc:sldMk cId="2543846383" sldId="295"/>
            <ac:spMk id="2" creationId="{2F3DB0EC-EFA2-5DF0-993C-A7FF1D78B8DF}"/>
          </ac:spMkLst>
        </pc:spChg>
        <pc:spChg chg="del">
          <ac:chgData name="Ye Xingpei" userId="2d9d6a57bd5bad6e" providerId="LiveId" clId="{30650951-FE2D-4629-9886-D311B393783C}" dt="2022-11-19T03:04:37.151" v="2023" actId="478"/>
          <ac:spMkLst>
            <pc:docMk/>
            <pc:sldMk cId="2543846383" sldId="295"/>
            <ac:spMk id="4" creationId="{88E70706-43CF-2A4C-9447-0FDF68ADCA65}"/>
          </ac:spMkLst>
        </pc:spChg>
        <pc:spChg chg="del">
          <ac:chgData name="Ye Xingpei" userId="2d9d6a57bd5bad6e" providerId="LiveId" clId="{30650951-FE2D-4629-9886-D311B393783C}" dt="2022-11-19T03:04:37.151" v="2023" actId="478"/>
          <ac:spMkLst>
            <pc:docMk/>
            <pc:sldMk cId="2543846383" sldId="295"/>
            <ac:spMk id="5" creationId="{52FD2089-0BAB-789C-8656-BEB9764F9886}"/>
          </ac:spMkLst>
        </pc:spChg>
        <pc:spChg chg="del">
          <ac:chgData name="Ye Xingpei" userId="2d9d6a57bd5bad6e" providerId="LiveId" clId="{30650951-FE2D-4629-9886-D311B393783C}" dt="2022-11-19T03:04:37.151" v="2023" actId="478"/>
          <ac:spMkLst>
            <pc:docMk/>
            <pc:sldMk cId="2543846383" sldId="295"/>
            <ac:spMk id="6" creationId="{381EF762-BC4A-1896-F721-D475D2230CAC}"/>
          </ac:spMkLst>
        </pc:spChg>
        <pc:spChg chg="mod">
          <ac:chgData name="Ye Xingpei" userId="2d9d6a57bd5bad6e" providerId="LiveId" clId="{30650951-FE2D-4629-9886-D311B393783C}" dt="2022-11-19T03:04:56.118" v="2024"/>
          <ac:spMkLst>
            <pc:docMk/>
            <pc:sldMk cId="2543846383" sldId="295"/>
            <ac:spMk id="9" creationId="{25E85E59-4E60-EC32-2B16-C884AF56E037}"/>
          </ac:spMkLst>
        </pc:spChg>
        <pc:spChg chg="add del mod">
          <ac:chgData name="Ye Xingpei" userId="2d9d6a57bd5bad6e" providerId="LiveId" clId="{30650951-FE2D-4629-9886-D311B393783C}" dt="2022-11-19T03:06:40.211" v="2066" actId="478"/>
          <ac:spMkLst>
            <pc:docMk/>
            <pc:sldMk cId="2543846383" sldId="295"/>
            <ac:spMk id="11" creationId="{A117E0BC-1DBA-1705-7990-A8C157C1CCF3}"/>
          </ac:spMkLst>
        </pc:spChg>
        <pc:spChg chg="add mod">
          <ac:chgData name="Ye Xingpei" userId="2d9d6a57bd5bad6e" providerId="LiveId" clId="{30650951-FE2D-4629-9886-D311B393783C}" dt="2022-11-19T03:21:12.674" v="2288" actId="1076"/>
          <ac:spMkLst>
            <pc:docMk/>
            <pc:sldMk cId="2543846383" sldId="295"/>
            <ac:spMk id="14" creationId="{C1709685-C911-70ED-2F6D-06F66030B1DA}"/>
          </ac:spMkLst>
        </pc:spChg>
        <pc:spChg chg="add mod">
          <ac:chgData name="Ye Xingpei" userId="2d9d6a57bd5bad6e" providerId="LiveId" clId="{30650951-FE2D-4629-9886-D311B393783C}" dt="2022-11-19T03:21:04.994" v="2287" actId="1076"/>
          <ac:spMkLst>
            <pc:docMk/>
            <pc:sldMk cId="2543846383" sldId="295"/>
            <ac:spMk id="15" creationId="{76FFD1F0-5576-45C1-9550-0D3E4377139E}"/>
          </ac:spMkLst>
        </pc:spChg>
        <pc:spChg chg="add mod">
          <ac:chgData name="Ye Xingpei" userId="2d9d6a57bd5bad6e" providerId="LiveId" clId="{30650951-FE2D-4629-9886-D311B393783C}" dt="2022-11-19T03:21:19.390" v="2289" actId="1076"/>
          <ac:spMkLst>
            <pc:docMk/>
            <pc:sldMk cId="2543846383" sldId="295"/>
            <ac:spMk id="20" creationId="{FE41DAA8-8A3E-BDFD-4149-AB67BF47D84E}"/>
          </ac:spMkLst>
        </pc:spChg>
        <pc:spChg chg="add mod">
          <ac:chgData name="Ye Xingpei" userId="2d9d6a57bd5bad6e" providerId="LiveId" clId="{30650951-FE2D-4629-9886-D311B393783C}" dt="2022-11-21T07:42:55.659" v="8211" actId="1076"/>
          <ac:spMkLst>
            <pc:docMk/>
            <pc:sldMk cId="2543846383" sldId="295"/>
            <ac:spMk id="22" creationId="{EF2DC48F-3B95-8277-CE7E-C76D9DF5435B}"/>
          </ac:spMkLst>
        </pc:spChg>
        <pc:spChg chg="add mod">
          <ac:chgData name="Ye Xingpei" userId="2d9d6a57bd5bad6e" providerId="LiveId" clId="{30650951-FE2D-4629-9886-D311B393783C}" dt="2022-11-19T06:29:03.684" v="2570" actId="1076"/>
          <ac:spMkLst>
            <pc:docMk/>
            <pc:sldMk cId="2543846383" sldId="295"/>
            <ac:spMk id="24" creationId="{EDEFDBFB-13BA-E714-3568-75F237A99D4F}"/>
          </ac:spMkLst>
        </pc:spChg>
        <pc:spChg chg="add mod">
          <ac:chgData name="Ye Xingpei" userId="2d9d6a57bd5bad6e" providerId="LiveId" clId="{30650951-FE2D-4629-9886-D311B393783C}" dt="2022-11-21T07:49:44.801" v="8226" actId="20577"/>
          <ac:spMkLst>
            <pc:docMk/>
            <pc:sldMk cId="2543846383" sldId="295"/>
            <ac:spMk id="25" creationId="{84245B0B-1DCF-74E2-612A-935F7C134084}"/>
          </ac:spMkLst>
        </pc:spChg>
        <pc:spChg chg="add mod">
          <ac:chgData name="Ye Xingpei" userId="2d9d6a57bd5bad6e" providerId="LiveId" clId="{30650951-FE2D-4629-9886-D311B393783C}" dt="2022-11-21T07:46:12.713" v="8219" actId="1076"/>
          <ac:spMkLst>
            <pc:docMk/>
            <pc:sldMk cId="2543846383" sldId="295"/>
            <ac:spMk id="27" creationId="{74E0C22C-BEB6-15FF-80ED-955CF9FA7629}"/>
          </ac:spMkLst>
        </pc:spChg>
        <pc:grpChg chg="add mod">
          <ac:chgData name="Ye Xingpei" userId="2d9d6a57bd5bad6e" providerId="LiveId" clId="{30650951-FE2D-4629-9886-D311B393783C}" dt="2022-11-19T03:22:05.308" v="2300" actId="1076"/>
          <ac:grpSpMkLst>
            <pc:docMk/>
            <pc:sldMk cId="2543846383" sldId="295"/>
            <ac:grpSpMk id="7" creationId="{B9823BAE-8B7D-1AC4-07E4-FA24CFF9D7E7}"/>
          </ac:grpSpMkLst>
        </pc:grpChg>
        <pc:grpChg chg="add mod">
          <ac:chgData name="Ye Xingpei" userId="2d9d6a57bd5bad6e" providerId="LiveId" clId="{30650951-FE2D-4629-9886-D311B393783C}" dt="2022-11-19T03:19:44.223" v="2232" actId="164"/>
          <ac:grpSpMkLst>
            <pc:docMk/>
            <pc:sldMk cId="2543846383" sldId="295"/>
            <ac:grpSpMk id="17" creationId="{67008D1F-60D6-DA61-B331-71468AA8C9E9}"/>
          </ac:grpSpMkLst>
        </pc:grpChg>
        <pc:grpChg chg="add mod">
          <ac:chgData name="Ye Xingpei" userId="2d9d6a57bd5bad6e" providerId="LiveId" clId="{30650951-FE2D-4629-9886-D311B393783C}" dt="2022-11-19T03:21:50.932" v="2294" actId="164"/>
          <ac:grpSpMkLst>
            <pc:docMk/>
            <pc:sldMk cId="2543846383" sldId="295"/>
            <ac:grpSpMk id="21" creationId="{AC39C85C-1648-270E-A783-BE44A2CBAD0E}"/>
          </ac:grpSpMkLst>
        </pc:grpChg>
        <pc:grpChg chg="add mod">
          <ac:chgData name="Ye Xingpei" userId="2d9d6a57bd5bad6e" providerId="LiveId" clId="{30650951-FE2D-4629-9886-D311B393783C}" dt="2022-11-21T07:46:03.498" v="8215" actId="1076"/>
          <ac:grpSpMkLst>
            <pc:docMk/>
            <pc:sldMk cId="2543846383" sldId="295"/>
            <ac:grpSpMk id="23" creationId="{A1410AC8-7027-CFED-EC18-6D07991CEFB8}"/>
          </ac:grpSpMkLst>
        </pc:grpChg>
        <pc:picChg chg="mod">
          <ac:chgData name="Ye Xingpei" userId="2d9d6a57bd5bad6e" providerId="LiveId" clId="{30650951-FE2D-4629-9886-D311B393783C}" dt="2022-11-19T03:22:15.149" v="2304" actId="1076"/>
          <ac:picMkLst>
            <pc:docMk/>
            <pc:sldMk cId="2543846383" sldId="295"/>
            <ac:picMk id="8" creationId="{1619632A-09FE-ED12-ED7B-D652ED009217}"/>
          </ac:picMkLst>
        </pc:picChg>
        <pc:picChg chg="add del mod">
          <ac:chgData name="Ye Xingpei" userId="2d9d6a57bd5bad6e" providerId="LiveId" clId="{30650951-FE2D-4629-9886-D311B393783C}" dt="2022-11-19T03:06:31.777" v="2063" actId="478"/>
          <ac:picMkLst>
            <pc:docMk/>
            <pc:sldMk cId="2543846383" sldId="295"/>
            <ac:picMk id="10" creationId="{C5FB7FC1-2687-80C3-A868-0F0CC6E0653D}"/>
          </ac:picMkLst>
        </pc:picChg>
        <pc:picChg chg="add del mod">
          <ac:chgData name="Ye Xingpei" userId="2d9d6a57bd5bad6e" providerId="LiveId" clId="{30650951-FE2D-4629-9886-D311B393783C}" dt="2022-11-19T03:05:53.824" v="2031" actId="478"/>
          <ac:picMkLst>
            <pc:docMk/>
            <pc:sldMk cId="2543846383" sldId="295"/>
            <ac:picMk id="12" creationId="{A5321537-7B14-919E-2E9C-BED3B10418E3}"/>
          </ac:picMkLst>
        </pc:picChg>
        <pc:picChg chg="add mod ord modCrop">
          <ac:chgData name="Ye Xingpei" userId="2d9d6a57bd5bad6e" providerId="LiveId" clId="{30650951-FE2D-4629-9886-D311B393783C}" dt="2022-11-19T03:20:26.910" v="2284" actId="167"/>
          <ac:picMkLst>
            <pc:docMk/>
            <pc:sldMk cId="2543846383" sldId="295"/>
            <ac:picMk id="13" creationId="{E0001F41-4BCF-47D7-AF49-ECA159DC221D}"/>
          </ac:picMkLst>
        </pc:picChg>
        <pc:picChg chg="add mod ord modCrop">
          <ac:chgData name="Ye Xingpei" userId="2d9d6a57bd5bad6e" providerId="LiveId" clId="{30650951-FE2D-4629-9886-D311B393783C}" dt="2022-11-19T03:20:26.910" v="2284" actId="167"/>
          <ac:picMkLst>
            <pc:docMk/>
            <pc:sldMk cId="2543846383" sldId="295"/>
            <ac:picMk id="16" creationId="{7CB66B5B-6D15-A7CB-83AD-5149765A4BEE}"/>
          </ac:picMkLst>
        </pc:picChg>
        <pc:picChg chg="add mod">
          <ac:chgData name="Ye Xingpei" userId="2d9d6a57bd5bad6e" providerId="LiveId" clId="{30650951-FE2D-4629-9886-D311B393783C}" dt="2022-11-19T06:30:04.274" v="2684" actId="1076"/>
          <ac:picMkLst>
            <pc:docMk/>
            <pc:sldMk cId="2543846383" sldId="295"/>
            <ac:picMk id="18" creationId="{091620DF-781E-2D8E-F3DF-3253C0FFD52D}"/>
          </ac:picMkLst>
        </pc:picChg>
        <pc:picChg chg="add mod ord modCrop">
          <ac:chgData name="Ye Xingpei" userId="2d9d6a57bd5bad6e" providerId="LiveId" clId="{30650951-FE2D-4629-9886-D311B393783C}" dt="2022-11-19T03:20:26.910" v="2284" actId="167"/>
          <ac:picMkLst>
            <pc:docMk/>
            <pc:sldMk cId="2543846383" sldId="295"/>
            <ac:picMk id="19" creationId="{F4EB2B90-E1E1-DB69-485D-1ADB81414765}"/>
          </ac:picMkLst>
        </pc:picChg>
        <pc:picChg chg="add mod">
          <ac:chgData name="Ye Xingpei" userId="2d9d6a57bd5bad6e" providerId="LiveId" clId="{30650951-FE2D-4629-9886-D311B393783C}" dt="2022-11-21T07:46:09.842" v="8218" actId="1076"/>
          <ac:picMkLst>
            <pc:docMk/>
            <pc:sldMk cId="2543846383" sldId="295"/>
            <ac:picMk id="26" creationId="{31AD3EE9-CCAC-EC5A-C21C-34FCC7ED1B92}"/>
          </ac:picMkLst>
        </pc:picChg>
      </pc:sldChg>
      <pc:sldChg chg="addSp delSp modSp new mod">
        <pc:chgData name="Ye Xingpei" userId="2d9d6a57bd5bad6e" providerId="LiveId" clId="{30650951-FE2D-4629-9886-D311B393783C}" dt="2022-11-21T08:07:54.039" v="8935" actId="1076"/>
        <pc:sldMkLst>
          <pc:docMk/>
          <pc:sldMk cId="3886348467" sldId="296"/>
        </pc:sldMkLst>
        <pc:spChg chg="mod">
          <ac:chgData name="Ye Xingpei" userId="2d9d6a57bd5bad6e" providerId="LiveId" clId="{30650951-FE2D-4629-9886-D311B393783C}" dt="2022-11-19T07:19:58.679" v="4143" actId="20577"/>
          <ac:spMkLst>
            <pc:docMk/>
            <pc:sldMk cId="3886348467" sldId="296"/>
            <ac:spMk id="2" creationId="{8ABF28B7-2F90-D232-CC09-ACD5BF4974F4}"/>
          </ac:spMkLst>
        </pc:spChg>
        <pc:spChg chg="del">
          <ac:chgData name="Ye Xingpei" userId="2d9d6a57bd5bad6e" providerId="LiveId" clId="{30650951-FE2D-4629-9886-D311B393783C}" dt="2022-11-19T03:11:35.410" v="2139" actId="478"/>
          <ac:spMkLst>
            <pc:docMk/>
            <pc:sldMk cId="3886348467" sldId="296"/>
            <ac:spMk id="4" creationId="{ABD7BB47-2845-669F-254B-544963289773}"/>
          </ac:spMkLst>
        </pc:spChg>
        <pc:spChg chg="del">
          <ac:chgData name="Ye Xingpei" userId="2d9d6a57bd5bad6e" providerId="LiveId" clId="{30650951-FE2D-4629-9886-D311B393783C}" dt="2022-11-19T03:11:35.410" v="2139" actId="478"/>
          <ac:spMkLst>
            <pc:docMk/>
            <pc:sldMk cId="3886348467" sldId="296"/>
            <ac:spMk id="5" creationId="{09E7B3EB-38E1-6113-CCAE-9E6535C8AFD8}"/>
          </ac:spMkLst>
        </pc:spChg>
        <pc:spChg chg="del">
          <ac:chgData name="Ye Xingpei" userId="2d9d6a57bd5bad6e" providerId="LiveId" clId="{30650951-FE2D-4629-9886-D311B393783C}" dt="2022-11-19T03:11:35.410" v="2139" actId="478"/>
          <ac:spMkLst>
            <pc:docMk/>
            <pc:sldMk cId="3886348467" sldId="296"/>
            <ac:spMk id="6" creationId="{6F848993-B6E3-4919-F77D-BB32AF6BAB98}"/>
          </ac:spMkLst>
        </pc:spChg>
        <pc:spChg chg="add del mod">
          <ac:chgData name="Ye Xingpei" userId="2d9d6a57bd5bad6e" providerId="LiveId" clId="{30650951-FE2D-4629-9886-D311B393783C}" dt="2022-11-19T03:11:44.858" v="2142" actId="478"/>
          <ac:spMkLst>
            <pc:docMk/>
            <pc:sldMk cId="3886348467" sldId="296"/>
            <ac:spMk id="9" creationId="{0B0BDAA3-E1D2-6235-307B-D0710DB4894F}"/>
          </ac:spMkLst>
        </pc:spChg>
        <pc:spChg chg="add del mod">
          <ac:chgData name="Ye Xingpei" userId="2d9d6a57bd5bad6e" providerId="LiveId" clId="{30650951-FE2D-4629-9886-D311B393783C}" dt="2022-11-19T06:35:10.581" v="2839" actId="164"/>
          <ac:spMkLst>
            <pc:docMk/>
            <pc:sldMk cId="3886348467" sldId="296"/>
            <ac:spMk id="10" creationId="{C03C0245-32AF-DC34-8FBA-BD4CB84629FB}"/>
          </ac:spMkLst>
        </pc:spChg>
        <pc:spChg chg="add del mod">
          <ac:chgData name="Ye Xingpei" userId="2d9d6a57bd5bad6e" providerId="LiveId" clId="{30650951-FE2D-4629-9886-D311B393783C}" dt="2022-11-19T03:12:16.535" v="2146" actId="478"/>
          <ac:spMkLst>
            <pc:docMk/>
            <pc:sldMk cId="3886348467" sldId="296"/>
            <ac:spMk id="12" creationId="{3F738A98-4375-1852-06AE-19C9C8F6D33A}"/>
          </ac:spMkLst>
        </pc:spChg>
        <pc:spChg chg="add mod">
          <ac:chgData name="Ye Xingpei" userId="2d9d6a57bd5bad6e" providerId="LiveId" clId="{30650951-FE2D-4629-9886-D311B393783C}" dt="2022-11-19T07:06:00.001" v="3802" actId="20577"/>
          <ac:spMkLst>
            <pc:docMk/>
            <pc:sldMk cId="3886348467" sldId="296"/>
            <ac:spMk id="14" creationId="{5779DB16-436A-4570-1CC7-D2A4AFAB8D38}"/>
          </ac:spMkLst>
        </pc:spChg>
        <pc:spChg chg="add mod">
          <ac:chgData name="Ye Xingpei" userId="2d9d6a57bd5bad6e" providerId="LiveId" clId="{30650951-FE2D-4629-9886-D311B393783C}" dt="2022-11-19T06:35:10.581" v="2839" actId="164"/>
          <ac:spMkLst>
            <pc:docMk/>
            <pc:sldMk cId="3886348467" sldId="296"/>
            <ac:spMk id="16" creationId="{D7D84E4B-C51B-1040-F1F4-731081AB7B4A}"/>
          </ac:spMkLst>
        </pc:spChg>
        <pc:spChg chg="add mod">
          <ac:chgData name="Ye Xingpei" userId="2d9d6a57bd5bad6e" providerId="LiveId" clId="{30650951-FE2D-4629-9886-D311B393783C}" dt="2022-11-19T06:35:10.581" v="2839" actId="164"/>
          <ac:spMkLst>
            <pc:docMk/>
            <pc:sldMk cId="3886348467" sldId="296"/>
            <ac:spMk id="18" creationId="{27EE2634-55EF-423E-ADF3-6C39B9326B9E}"/>
          </ac:spMkLst>
        </pc:spChg>
        <pc:spChg chg="add mod">
          <ac:chgData name="Ye Xingpei" userId="2d9d6a57bd5bad6e" providerId="LiveId" clId="{30650951-FE2D-4629-9886-D311B393783C}" dt="2022-11-19T06:35:10.581" v="2839" actId="164"/>
          <ac:spMkLst>
            <pc:docMk/>
            <pc:sldMk cId="3886348467" sldId="296"/>
            <ac:spMk id="21" creationId="{8ACF1876-1DB2-0D79-607B-B3E3B4CEB455}"/>
          </ac:spMkLst>
        </pc:spChg>
        <pc:spChg chg="add del mod">
          <ac:chgData name="Ye Xingpei" userId="2d9d6a57bd5bad6e" providerId="LiveId" clId="{30650951-FE2D-4629-9886-D311B393783C}" dt="2022-11-19T03:12:01.343" v="2144" actId="478"/>
          <ac:spMkLst>
            <pc:docMk/>
            <pc:sldMk cId="3886348467" sldId="296"/>
            <ac:spMk id="22" creationId="{2AA97461-3231-6C3E-90F2-BD74805B65D9}"/>
          </ac:spMkLst>
        </pc:spChg>
        <pc:spChg chg="add mod">
          <ac:chgData name="Ye Xingpei" userId="2d9d6a57bd5bad6e" providerId="LiveId" clId="{30650951-FE2D-4629-9886-D311B393783C}" dt="2022-11-19T07:19:27.581" v="4062" actId="1076"/>
          <ac:spMkLst>
            <pc:docMk/>
            <pc:sldMk cId="3886348467" sldId="296"/>
            <ac:spMk id="23" creationId="{3FFF91ED-8FD0-AFEB-0535-2AEBF657B143}"/>
          </ac:spMkLst>
        </pc:spChg>
        <pc:spChg chg="add mod">
          <ac:chgData name="Ye Xingpei" userId="2d9d6a57bd5bad6e" providerId="LiveId" clId="{30650951-FE2D-4629-9886-D311B393783C}" dt="2022-11-19T07:25:22.439" v="4325" actId="20577"/>
          <ac:spMkLst>
            <pc:docMk/>
            <pc:sldMk cId="3886348467" sldId="296"/>
            <ac:spMk id="25" creationId="{1D977519-DE87-8ADF-2515-17B886A8F561}"/>
          </ac:spMkLst>
        </pc:spChg>
        <pc:spChg chg="add mod">
          <ac:chgData name="Ye Xingpei" userId="2d9d6a57bd5bad6e" providerId="LiveId" clId="{30650951-FE2D-4629-9886-D311B393783C}" dt="2022-11-21T08:07:54.039" v="8935" actId="1076"/>
          <ac:spMkLst>
            <pc:docMk/>
            <pc:sldMk cId="3886348467" sldId="296"/>
            <ac:spMk id="27" creationId="{17752E06-3DF0-5630-A81F-4F350EB2180A}"/>
          </ac:spMkLst>
        </pc:spChg>
        <pc:grpChg chg="add mod">
          <ac:chgData name="Ye Xingpei" userId="2d9d6a57bd5bad6e" providerId="LiveId" clId="{30650951-FE2D-4629-9886-D311B393783C}" dt="2022-11-19T07:21:12.634" v="4266" actId="1035"/>
          <ac:grpSpMkLst>
            <pc:docMk/>
            <pc:sldMk cId="3886348467" sldId="296"/>
            <ac:grpSpMk id="24" creationId="{D896182E-AC1B-FF1B-FCF8-5460D9C09620}"/>
          </ac:grpSpMkLst>
        </pc:grpChg>
        <pc:picChg chg="add del mod">
          <ac:chgData name="Ye Xingpei" userId="2d9d6a57bd5bad6e" providerId="LiveId" clId="{30650951-FE2D-4629-9886-D311B393783C}" dt="2022-11-19T03:11:42.808" v="2141" actId="478"/>
          <ac:picMkLst>
            <pc:docMk/>
            <pc:sldMk cId="3886348467" sldId="296"/>
            <ac:picMk id="7" creationId="{626B6830-A57B-6194-FBF5-445EF3DADEF6}"/>
          </ac:picMkLst>
        </pc:picChg>
        <pc:picChg chg="add del mod">
          <ac:chgData name="Ye Xingpei" userId="2d9d6a57bd5bad6e" providerId="LiveId" clId="{30650951-FE2D-4629-9886-D311B393783C}" dt="2022-11-19T06:35:10.581" v="2839" actId="164"/>
          <ac:picMkLst>
            <pc:docMk/>
            <pc:sldMk cId="3886348467" sldId="296"/>
            <ac:picMk id="8" creationId="{3A9AE935-5EA3-CCF5-461A-E8397B6379CC}"/>
          </ac:picMkLst>
        </pc:picChg>
        <pc:picChg chg="add del mod">
          <ac:chgData name="Ye Xingpei" userId="2d9d6a57bd5bad6e" providerId="LiveId" clId="{30650951-FE2D-4629-9886-D311B393783C}" dt="2022-11-19T03:12:13.551" v="2145" actId="478"/>
          <ac:picMkLst>
            <pc:docMk/>
            <pc:sldMk cId="3886348467" sldId="296"/>
            <ac:picMk id="11" creationId="{59C4D3E7-429C-4FD4-3A65-8D0C4D9DE659}"/>
          </ac:picMkLst>
        </pc:picChg>
        <pc:picChg chg="add mod">
          <ac:chgData name="Ye Xingpei" userId="2d9d6a57bd5bad6e" providerId="LiveId" clId="{30650951-FE2D-4629-9886-D311B393783C}" dt="2022-11-19T06:35:10.581" v="2839" actId="164"/>
          <ac:picMkLst>
            <pc:docMk/>
            <pc:sldMk cId="3886348467" sldId="296"/>
            <ac:picMk id="13" creationId="{99D23032-353A-6F91-2C0C-D477332D477C}"/>
          </ac:picMkLst>
        </pc:picChg>
        <pc:picChg chg="add mod">
          <ac:chgData name="Ye Xingpei" userId="2d9d6a57bd5bad6e" providerId="LiveId" clId="{30650951-FE2D-4629-9886-D311B393783C}" dt="2022-11-19T06:35:10.581" v="2839" actId="164"/>
          <ac:picMkLst>
            <pc:docMk/>
            <pc:sldMk cId="3886348467" sldId="296"/>
            <ac:picMk id="15" creationId="{1C1CBBD7-17A4-70FA-EA77-BDE691743ED0}"/>
          </ac:picMkLst>
        </pc:picChg>
        <pc:picChg chg="add mod">
          <ac:chgData name="Ye Xingpei" userId="2d9d6a57bd5bad6e" providerId="LiveId" clId="{30650951-FE2D-4629-9886-D311B393783C}" dt="2022-11-19T06:35:10.581" v="2839" actId="164"/>
          <ac:picMkLst>
            <pc:docMk/>
            <pc:sldMk cId="3886348467" sldId="296"/>
            <ac:picMk id="17" creationId="{12F389A6-170C-B9E8-5121-CCB6D291A1D9}"/>
          </ac:picMkLst>
        </pc:picChg>
        <pc:picChg chg="add mod">
          <ac:chgData name="Ye Xingpei" userId="2d9d6a57bd5bad6e" providerId="LiveId" clId="{30650951-FE2D-4629-9886-D311B393783C}" dt="2022-11-19T06:35:10.581" v="2839" actId="164"/>
          <ac:picMkLst>
            <pc:docMk/>
            <pc:sldMk cId="3886348467" sldId="296"/>
            <ac:picMk id="19" creationId="{769BE184-B50B-0AC2-219B-840ABF5D3B3A}"/>
          </ac:picMkLst>
        </pc:picChg>
        <pc:picChg chg="add del mod">
          <ac:chgData name="Ye Xingpei" userId="2d9d6a57bd5bad6e" providerId="LiveId" clId="{30650951-FE2D-4629-9886-D311B393783C}" dt="2022-11-19T03:12:00.335" v="2143" actId="478"/>
          <ac:picMkLst>
            <pc:docMk/>
            <pc:sldMk cId="3886348467" sldId="296"/>
            <ac:picMk id="20" creationId="{5CFAF31C-086E-5656-A891-AC6AC56A0F4E}"/>
          </ac:picMkLst>
        </pc:picChg>
        <pc:picChg chg="add mod">
          <ac:chgData name="Ye Xingpei" userId="2d9d6a57bd5bad6e" providerId="LiveId" clId="{30650951-FE2D-4629-9886-D311B393783C}" dt="2022-11-21T08:07:48.263" v="8934" actId="1076"/>
          <ac:picMkLst>
            <pc:docMk/>
            <pc:sldMk cId="3886348467" sldId="296"/>
            <ac:picMk id="26" creationId="{17D780CF-4B0C-0389-89D3-10F0986E87EB}"/>
          </ac:picMkLst>
        </pc:picChg>
      </pc:sldChg>
      <pc:sldChg chg="addSp delSp modSp new mod">
        <pc:chgData name="Ye Xingpei" userId="2d9d6a57bd5bad6e" providerId="LiveId" clId="{30650951-FE2D-4629-9886-D311B393783C}" dt="2022-11-19T07:40:32.200" v="4935" actId="113"/>
        <pc:sldMkLst>
          <pc:docMk/>
          <pc:sldMk cId="1424482340" sldId="297"/>
        </pc:sldMkLst>
        <pc:spChg chg="mod">
          <ac:chgData name="Ye Xingpei" userId="2d9d6a57bd5bad6e" providerId="LiveId" clId="{30650951-FE2D-4629-9886-D311B393783C}" dt="2022-11-19T03:01:45.334" v="1981" actId="20577"/>
          <ac:spMkLst>
            <pc:docMk/>
            <pc:sldMk cId="1424482340" sldId="297"/>
            <ac:spMk id="2" creationId="{4FCE133E-5740-A37A-F355-404A01318BC7}"/>
          </ac:spMkLst>
        </pc:spChg>
        <pc:spChg chg="del">
          <ac:chgData name="Ye Xingpei" userId="2d9d6a57bd5bad6e" providerId="LiveId" clId="{30650951-FE2D-4629-9886-D311B393783C}" dt="2022-11-19T02:50:21.502" v="1604" actId="478"/>
          <ac:spMkLst>
            <pc:docMk/>
            <pc:sldMk cId="1424482340" sldId="297"/>
            <ac:spMk id="4" creationId="{B679B42D-F424-239F-087A-EB08557E9976}"/>
          </ac:spMkLst>
        </pc:spChg>
        <pc:spChg chg="del">
          <ac:chgData name="Ye Xingpei" userId="2d9d6a57bd5bad6e" providerId="LiveId" clId="{30650951-FE2D-4629-9886-D311B393783C}" dt="2022-11-19T02:50:21.502" v="1604" actId="478"/>
          <ac:spMkLst>
            <pc:docMk/>
            <pc:sldMk cId="1424482340" sldId="297"/>
            <ac:spMk id="5" creationId="{B5D3A16A-92BD-2E84-C099-7EDEA09130CB}"/>
          </ac:spMkLst>
        </pc:spChg>
        <pc:spChg chg="del">
          <ac:chgData name="Ye Xingpei" userId="2d9d6a57bd5bad6e" providerId="LiveId" clId="{30650951-FE2D-4629-9886-D311B393783C}" dt="2022-11-19T02:50:21.502" v="1604" actId="478"/>
          <ac:spMkLst>
            <pc:docMk/>
            <pc:sldMk cId="1424482340" sldId="297"/>
            <ac:spMk id="6" creationId="{B2468970-B622-3144-02B4-EA5578F95729}"/>
          </ac:spMkLst>
        </pc:spChg>
        <pc:spChg chg="mod">
          <ac:chgData name="Ye Xingpei" userId="2d9d6a57bd5bad6e" providerId="LiveId" clId="{30650951-FE2D-4629-9886-D311B393783C}" dt="2022-11-19T02:53:30.643" v="1688" actId="1076"/>
          <ac:spMkLst>
            <pc:docMk/>
            <pc:sldMk cId="1424482340" sldId="297"/>
            <ac:spMk id="14" creationId="{D897482A-E4DB-EE31-D199-16BC5BDC4920}"/>
          </ac:spMkLst>
        </pc:spChg>
        <pc:spChg chg="add mod">
          <ac:chgData name="Ye Xingpei" userId="2d9d6a57bd5bad6e" providerId="LiveId" clId="{30650951-FE2D-4629-9886-D311B393783C}" dt="2022-11-19T07:40:29.751" v="4933" actId="113"/>
          <ac:spMkLst>
            <pc:docMk/>
            <pc:sldMk cId="1424482340" sldId="297"/>
            <ac:spMk id="15" creationId="{5E664729-5C0D-C7A7-D725-1C310942F849}"/>
          </ac:spMkLst>
        </pc:spChg>
        <pc:spChg chg="mod">
          <ac:chgData name="Ye Xingpei" userId="2d9d6a57bd5bad6e" providerId="LiveId" clId="{30650951-FE2D-4629-9886-D311B393783C}" dt="2022-11-19T03:41:12.159" v="2321" actId="1038"/>
          <ac:spMkLst>
            <pc:docMk/>
            <pc:sldMk cId="1424482340" sldId="297"/>
            <ac:spMk id="23" creationId="{1E077598-1D86-F09B-5E88-0836AF8A4A6D}"/>
          </ac:spMkLst>
        </pc:spChg>
        <pc:spChg chg="mod">
          <ac:chgData name="Ye Xingpei" userId="2d9d6a57bd5bad6e" providerId="LiveId" clId="{30650951-FE2D-4629-9886-D311B393783C}" dt="2022-11-19T03:41:21.252" v="2329" actId="1037"/>
          <ac:spMkLst>
            <pc:docMk/>
            <pc:sldMk cId="1424482340" sldId="297"/>
            <ac:spMk id="24" creationId="{EBEBB0F2-A851-B7DF-5328-0DD86703DC35}"/>
          </ac:spMkLst>
        </pc:spChg>
        <pc:spChg chg="del mod">
          <ac:chgData name="Ye Xingpei" userId="2d9d6a57bd5bad6e" providerId="LiveId" clId="{30650951-FE2D-4629-9886-D311B393783C}" dt="2022-11-19T02:58:02.680" v="1822" actId="478"/>
          <ac:spMkLst>
            <pc:docMk/>
            <pc:sldMk cId="1424482340" sldId="297"/>
            <ac:spMk id="34" creationId="{BA162607-F129-FE80-AB0D-A2F1AF21C38C}"/>
          </ac:spMkLst>
        </pc:spChg>
        <pc:spChg chg="mod">
          <ac:chgData name="Ye Xingpei" userId="2d9d6a57bd5bad6e" providerId="LiveId" clId="{30650951-FE2D-4629-9886-D311B393783C}" dt="2022-11-19T02:59:01.625" v="1829" actId="1076"/>
          <ac:spMkLst>
            <pc:docMk/>
            <pc:sldMk cId="1424482340" sldId="297"/>
            <ac:spMk id="35" creationId="{D7170957-8E8D-B060-0475-3C9F14A35BDC}"/>
          </ac:spMkLst>
        </pc:spChg>
        <pc:spChg chg="add mod">
          <ac:chgData name="Ye Xingpei" userId="2d9d6a57bd5bad6e" providerId="LiveId" clId="{30650951-FE2D-4629-9886-D311B393783C}" dt="2022-11-19T07:40:32.200" v="4935" actId="113"/>
          <ac:spMkLst>
            <pc:docMk/>
            <pc:sldMk cId="1424482340" sldId="297"/>
            <ac:spMk id="36" creationId="{2FE506A3-5AC2-82BA-53B9-36F52EF035BD}"/>
          </ac:spMkLst>
        </pc:spChg>
        <pc:spChg chg="add mod">
          <ac:chgData name="Ye Xingpei" userId="2d9d6a57bd5bad6e" providerId="LiveId" clId="{30650951-FE2D-4629-9886-D311B393783C}" dt="2022-11-19T07:40:31.098" v="4934" actId="113"/>
          <ac:spMkLst>
            <pc:docMk/>
            <pc:sldMk cId="1424482340" sldId="297"/>
            <ac:spMk id="39" creationId="{C5741A12-537F-09CF-6C3F-670CE1BD9E0D}"/>
          </ac:spMkLst>
        </pc:spChg>
        <pc:grpChg chg="add mod">
          <ac:chgData name="Ye Xingpei" userId="2d9d6a57bd5bad6e" providerId="LiveId" clId="{30650951-FE2D-4629-9886-D311B393783C}" dt="2022-11-19T02:56:36.815" v="1804" actId="164"/>
          <ac:grpSpMkLst>
            <pc:docMk/>
            <pc:sldMk cId="1424482340" sldId="297"/>
            <ac:grpSpMk id="7" creationId="{A990F7AB-1D68-2CC0-76E0-8006A0D17E83}"/>
          </ac:grpSpMkLst>
        </pc:grpChg>
        <pc:grpChg chg="mod">
          <ac:chgData name="Ye Xingpei" userId="2d9d6a57bd5bad6e" providerId="LiveId" clId="{30650951-FE2D-4629-9886-D311B393783C}" dt="2022-11-19T02:50:33.674" v="1605"/>
          <ac:grpSpMkLst>
            <pc:docMk/>
            <pc:sldMk cId="1424482340" sldId="297"/>
            <ac:grpSpMk id="8" creationId="{01267ABD-D051-2DF1-31F9-FFF52B35D06C}"/>
          </ac:grpSpMkLst>
        </pc:grpChg>
        <pc:grpChg chg="add mod">
          <ac:chgData name="Ye Xingpei" userId="2d9d6a57bd5bad6e" providerId="LiveId" clId="{30650951-FE2D-4629-9886-D311B393783C}" dt="2022-11-19T02:56:48.697" v="1807" actId="164"/>
          <ac:grpSpMkLst>
            <pc:docMk/>
            <pc:sldMk cId="1424482340" sldId="297"/>
            <ac:grpSpMk id="16" creationId="{A6C60EA1-8948-9A25-CCF2-CA9C118C63C3}"/>
          </ac:grpSpMkLst>
        </pc:grpChg>
        <pc:grpChg chg="add mod">
          <ac:chgData name="Ye Xingpei" userId="2d9d6a57bd5bad6e" providerId="LiveId" clId="{30650951-FE2D-4629-9886-D311B393783C}" dt="2022-11-19T03:03:02.890" v="1995" actId="164"/>
          <ac:grpSpMkLst>
            <pc:docMk/>
            <pc:sldMk cId="1424482340" sldId="297"/>
            <ac:grpSpMk id="25" creationId="{48F44CE5-0E9F-38FD-2867-B2A1E82B8BFF}"/>
          </ac:grpSpMkLst>
        </pc:grpChg>
        <pc:grpChg chg="add mod">
          <ac:chgData name="Ye Xingpei" userId="2d9d6a57bd5bad6e" providerId="LiveId" clId="{30650951-FE2D-4629-9886-D311B393783C}" dt="2022-11-19T03:02:55.349" v="1989" actId="1035"/>
          <ac:grpSpMkLst>
            <pc:docMk/>
            <pc:sldMk cId="1424482340" sldId="297"/>
            <ac:grpSpMk id="37" creationId="{FF331F23-5A7D-463D-66CE-BD2CC98D0BE1}"/>
          </ac:grpSpMkLst>
        </pc:grpChg>
        <pc:grpChg chg="add mod">
          <ac:chgData name="Ye Xingpei" userId="2d9d6a57bd5bad6e" providerId="LiveId" clId="{30650951-FE2D-4629-9886-D311B393783C}" dt="2022-11-19T03:02:55.349" v="1989" actId="1035"/>
          <ac:grpSpMkLst>
            <pc:docMk/>
            <pc:sldMk cId="1424482340" sldId="297"/>
            <ac:grpSpMk id="38" creationId="{ED719CD1-E6D1-ABF3-580F-EFA9725BB68C}"/>
          </ac:grpSpMkLst>
        </pc:grpChg>
        <pc:grpChg chg="add mod">
          <ac:chgData name="Ye Xingpei" userId="2d9d6a57bd5bad6e" providerId="LiveId" clId="{30650951-FE2D-4629-9886-D311B393783C}" dt="2022-11-19T03:03:07.633" v="2004" actId="1036"/>
          <ac:grpSpMkLst>
            <pc:docMk/>
            <pc:sldMk cId="1424482340" sldId="297"/>
            <ac:grpSpMk id="40" creationId="{A7BC232E-E7F7-7043-FB19-2855C85A8897}"/>
          </ac:grpSpMkLst>
        </pc:grpChg>
        <pc:picChg chg="mod">
          <ac:chgData name="Ye Xingpei" userId="2d9d6a57bd5bad6e" providerId="LiveId" clId="{30650951-FE2D-4629-9886-D311B393783C}" dt="2022-11-19T02:50:33.674" v="1605"/>
          <ac:picMkLst>
            <pc:docMk/>
            <pc:sldMk cId="1424482340" sldId="297"/>
            <ac:picMk id="9" creationId="{54DF3FDB-7A48-F3AF-ABED-2A7434A39240}"/>
          </ac:picMkLst>
        </pc:picChg>
        <pc:picChg chg="mod">
          <ac:chgData name="Ye Xingpei" userId="2d9d6a57bd5bad6e" providerId="LiveId" clId="{30650951-FE2D-4629-9886-D311B393783C}" dt="2022-11-19T02:50:33.674" v="1605"/>
          <ac:picMkLst>
            <pc:docMk/>
            <pc:sldMk cId="1424482340" sldId="297"/>
            <ac:picMk id="10" creationId="{9A280F1B-82C3-F619-E275-C171ADD42FDF}"/>
          </ac:picMkLst>
        </pc:picChg>
        <pc:picChg chg="mod">
          <ac:chgData name="Ye Xingpei" userId="2d9d6a57bd5bad6e" providerId="LiveId" clId="{30650951-FE2D-4629-9886-D311B393783C}" dt="2022-11-19T02:50:33.674" v="1605"/>
          <ac:picMkLst>
            <pc:docMk/>
            <pc:sldMk cId="1424482340" sldId="297"/>
            <ac:picMk id="11" creationId="{9AABDA79-64E5-6C8B-BF20-AE72E837FD0F}"/>
          </ac:picMkLst>
        </pc:picChg>
        <pc:picChg chg="mod">
          <ac:chgData name="Ye Xingpei" userId="2d9d6a57bd5bad6e" providerId="LiveId" clId="{30650951-FE2D-4629-9886-D311B393783C}" dt="2022-11-19T02:50:33.674" v="1605"/>
          <ac:picMkLst>
            <pc:docMk/>
            <pc:sldMk cId="1424482340" sldId="297"/>
            <ac:picMk id="12" creationId="{C2F8AD54-BCFF-93A9-3E74-624BA2CBAE64}"/>
          </ac:picMkLst>
        </pc:picChg>
        <pc:picChg chg="mod">
          <ac:chgData name="Ye Xingpei" userId="2d9d6a57bd5bad6e" providerId="LiveId" clId="{30650951-FE2D-4629-9886-D311B393783C}" dt="2022-11-19T02:50:33.674" v="1605"/>
          <ac:picMkLst>
            <pc:docMk/>
            <pc:sldMk cId="1424482340" sldId="297"/>
            <ac:picMk id="13" creationId="{683A12B7-5F00-25DB-FE35-C27DAD82DC54}"/>
          </ac:picMkLst>
        </pc:picChg>
        <pc:picChg chg="mod">
          <ac:chgData name="Ye Xingpei" userId="2d9d6a57bd5bad6e" providerId="LiveId" clId="{30650951-FE2D-4629-9886-D311B393783C}" dt="2022-11-19T02:59:48.407" v="1856" actId="1036"/>
          <ac:picMkLst>
            <pc:docMk/>
            <pc:sldMk cId="1424482340" sldId="297"/>
            <ac:picMk id="17" creationId="{FD8E5B3C-09D5-4F53-B068-90F459FACD7B}"/>
          </ac:picMkLst>
        </pc:picChg>
        <pc:picChg chg="mod">
          <ac:chgData name="Ye Xingpei" userId="2d9d6a57bd5bad6e" providerId="LiveId" clId="{30650951-FE2D-4629-9886-D311B393783C}" dt="2022-11-19T02:59:48.407" v="1856" actId="1036"/>
          <ac:picMkLst>
            <pc:docMk/>
            <pc:sldMk cId="1424482340" sldId="297"/>
            <ac:picMk id="18" creationId="{5FB539CC-C35A-6CAA-3A32-00BC8D5B4931}"/>
          </ac:picMkLst>
        </pc:picChg>
        <pc:picChg chg="mod">
          <ac:chgData name="Ye Xingpei" userId="2d9d6a57bd5bad6e" providerId="LiveId" clId="{30650951-FE2D-4629-9886-D311B393783C}" dt="2022-11-19T02:59:48.407" v="1856" actId="1036"/>
          <ac:picMkLst>
            <pc:docMk/>
            <pc:sldMk cId="1424482340" sldId="297"/>
            <ac:picMk id="19" creationId="{F8F077F6-9AE6-7A2C-27F5-84E9A31E1DFA}"/>
          </ac:picMkLst>
        </pc:picChg>
        <pc:picChg chg="del mod">
          <ac:chgData name="Ye Xingpei" userId="2d9d6a57bd5bad6e" providerId="LiveId" clId="{30650951-FE2D-4629-9886-D311B393783C}" dt="2022-11-19T02:51:29.977" v="1681" actId="478"/>
          <ac:picMkLst>
            <pc:docMk/>
            <pc:sldMk cId="1424482340" sldId="297"/>
            <ac:picMk id="20" creationId="{9E6D15DD-341A-CDF8-C0AA-FD2F799DFDC7}"/>
          </ac:picMkLst>
        </pc:picChg>
        <pc:picChg chg="del mod">
          <ac:chgData name="Ye Xingpei" userId="2d9d6a57bd5bad6e" providerId="LiveId" clId="{30650951-FE2D-4629-9886-D311B393783C}" dt="2022-11-19T02:51:26.667" v="1680" actId="478"/>
          <ac:picMkLst>
            <pc:docMk/>
            <pc:sldMk cId="1424482340" sldId="297"/>
            <ac:picMk id="21" creationId="{BC772D3E-F22C-07FA-45FB-783518FEF498}"/>
          </ac:picMkLst>
        </pc:picChg>
        <pc:picChg chg="mod">
          <ac:chgData name="Ye Xingpei" userId="2d9d6a57bd5bad6e" providerId="LiveId" clId="{30650951-FE2D-4629-9886-D311B393783C}" dt="2022-11-19T02:59:48.407" v="1856" actId="1036"/>
          <ac:picMkLst>
            <pc:docMk/>
            <pc:sldMk cId="1424482340" sldId="297"/>
            <ac:picMk id="22" creationId="{1B44940F-F178-4587-5F36-41C0636FB145}"/>
          </ac:picMkLst>
        </pc:picChg>
        <pc:picChg chg="del mod">
          <ac:chgData name="Ye Xingpei" userId="2d9d6a57bd5bad6e" providerId="LiveId" clId="{30650951-FE2D-4629-9886-D311B393783C}" dt="2022-11-19T02:57:29.026" v="1816" actId="478"/>
          <ac:picMkLst>
            <pc:docMk/>
            <pc:sldMk cId="1424482340" sldId="297"/>
            <ac:picMk id="26" creationId="{66917602-2CE3-70D5-72E0-E969D6FB683D}"/>
          </ac:picMkLst>
        </pc:picChg>
        <pc:picChg chg="mod">
          <ac:chgData name="Ye Xingpei" userId="2d9d6a57bd5bad6e" providerId="LiveId" clId="{30650951-FE2D-4629-9886-D311B393783C}" dt="2022-11-19T02:57:49.982" v="1819" actId="1076"/>
          <ac:picMkLst>
            <pc:docMk/>
            <pc:sldMk cId="1424482340" sldId="297"/>
            <ac:picMk id="27" creationId="{253F94CB-5E83-0B54-57F0-19ABD34B3B86}"/>
          </ac:picMkLst>
        </pc:picChg>
        <pc:picChg chg="mod">
          <ac:chgData name="Ye Xingpei" userId="2d9d6a57bd5bad6e" providerId="LiveId" clId="{30650951-FE2D-4629-9886-D311B393783C}" dt="2022-11-19T02:54:04.682" v="1690"/>
          <ac:picMkLst>
            <pc:docMk/>
            <pc:sldMk cId="1424482340" sldId="297"/>
            <ac:picMk id="28" creationId="{6EFA390D-7892-81EE-C94C-30C068B898C5}"/>
          </ac:picMkLst>
        </pc:picChg>
        <pc:picChg chg="del mod">
          <ac:chgData name="Ye Xingpei" userId="2d9d6a57bd5bad6e" providerId="LiveId" clId="{30650951-FE2D-4629-9886-D311B393783C}" dt="2022-11-19T02:57:46.725" v="1818" actId="478"/>
          <ac:picMkLst>
            <pc:docMk/>
            <pc:sldMk cId="1424482340" sldId="297"/>
            <ac:picMk id="29" creationId="{D940E438-0A9E-BEC9-DF36-707CB0DDC833}"/>
          </ac:picMkLst>
        </pc:picChg>
        <pc:picChg chg="del mod">
          <ac:chgData name="Ye Xingpei" userId="2d9d6a57bd5bad6e" providerId="LiveId" clId="{30650951-FE2D-4629-9886-D311B393783C}" dt="2022-11-19T02:57:21.060" v="1815" actId="478"/>
          <ac:picMkLst>
            <pc:docMk/>
            <pc:sldMk cId="1424482340" sldId="297"/>
            <ac:picMk id="30" creationId="{2AE646B0-3D95-AEF5-4314-5D4A251B67B1}"/>
          </ac:picMkLst>
        </pc:picChg>
        <pc:picChg chg="mod">
          <ac:chgData name="Ye Xingpei" userId="2d9d6a57bd5bad6e" providerId="LiveId" clId="{30650951-FE2D-4629-9886-D311B393783C}" dt="2022-11-19T02:57:53.003" v="1820" actId="1076"/>
          <ac:picMkLst>
            <pc:docMk/>
            <pc:sldMk cId="1424482340" sldId="297"/>
            <ac:picMk id="31" creationId="{8F1B7AC4-B4D4-2A3A-2CF7-C4E52BCE0FE6}"/>
          </ac:picMkLst>
        </pc:picChg>
        <pc:picChg chg="del mod">
          <ac:chgData name="Ye Xingpei" userId="2d9d6a57bd5bad6e" providerId="LiveId" clId="{30650951-FE2D-4629-9886-D311B393783C}" dt="2022-11-19T02:57:41.894" v="1817" actId="478"/>
          <ac:picMkLst>
            <pc:docMk/>
            <pc:sldMk cId="1424482340" sldId="297"/>
            <ac:picMk id="32" creationId="{50D7B7E7-A385-1477-679A-CC4315A61E88}"/>
          </ac:picMkLst>
        </pc:picChg>
        <pc:picChg chg="mod">
          <ac:chgData name="Ye Xingpei" userId="2d9d6a57bd5bad6e" providerId="LiveId" clId="{30650951-FE2D-4629-9886-D311B393783C}" dt="2022-11-19T02:57:56.481" v="1821" actId="1076"/>
          <ac:picMkLst>
            <pc:docMk/>
            <pc:sldMk cId="1424482340" sldId="297"/>
            <ac:picMk id="33" creationId="{6F6B8688-C1B2-AE88-ED68-143A3D3394FA}"/>
          </ac:picMkLst>
        </pc:picChg>
      </pc:sldChg>
      <pc:sldChg chg="addSp delSp modSp add mod modAnim">
        <pc:chgData name="Ye Xingpei" userId="2d9d6a57bd5bad6e" providerId="LiveId" clId="{30650951-FE2D-4629-9886-D311B393783C}" dt="2022-11-20T02:39:58.175" v="7875" actId="1035"/>
        <pc:sldMkLst>
          <pc:docMk/>
          <pc:sldMk cId="3231461688" sldId="298"/>
        </pc:sldMkLst>
        <pc:spChg chg="mod">
          <ac:chgData name="Ye Xingpei" userId="2d9d6a57bd5bad6e" providerId="LiveId" clId="{30650951-FE2D-4629-9886-D311B393783C}" dt="2022-11-19T06:43:59.813" v="3176" actId="1076"/>
          <ac:spMkLst>
            <pc:docMk/>
            <pc:sldMk cId="3231461688" sldId="298"/>
            <ac:spMk id="3" creationId="{E9D1E6B5-48B9-EB92-F626-C7B59F5281C4}"/>
          </ac:spMkLst>
        </pc:spChg>
        <pc:spChg chg="mod topLvl">
          <ac:chgData name="Ye Xingpei" userId="2d9d6a57bd5bad6e" providerId="LiveId" clId="{30650951-FE2D-4629-9886-D311B393783C}" dt="2022-11-19T06:49:38.999" v="3498" actId="164"/>
          <ac:spMkLst>
            <pc:docMk/>
            <pc:sldMk cId="3231461688" sldId="298"/>
            <ac:spMk id="19" creationId="{F9CDEEC9-C491-C1D3-DC79-3C86FD849ECD}"/>
          </ac:spMkLst>
        </pc:spChg>
        <pc:spChg chg="mod topLvl">
          <ac:chgData name="Ye Xingpei" userId="2d9d6a57bd5bad6e" providerId="LiveId" clId="{30650951-FE2D-4629-9886-D311B393783C}" dt="2022-11-19T06:49:38.999" v="3498" actId="164"/>
          <ac:spMkLst>
            <pc:docMk/>
            <pc:sldMk cId="3231461688" sldId="298"/>
            <ac:spMk id="20" creationId="{460235C5-4320-FDAF-BAAF-31F68311DD84}"/>
          </ac:spMkLst>
        </pc:spChg>
        <pc:spChg chg="add mod">
          <ac:chgData name="Ye Xingpei" userId="2d9d6a57bd5bad6e" providerId="LiveId" clId="{30650951-FE2D-4629-9886-D311B393783C}" dt="2022-11-19T06:47:01.443" v="3356" actId="164"/>
          <ac:spMkLst>
            <pc:docMk/>
            <pc:sldMk cId="3231461688" sldId="298"/>
            <ac:spMk id="35" creationId="{B339BCC3-1EEE-9845-34E0-0071E50C7591}"/>
          </ac:spMkLst>
        </pc:spChg>
        <pc:spChg chg="add mod">
          <ac:chgData name="Ye Xingpei" userId="2d9d6a57bd5bad6e" providerId="LiveId" clId="{30650951-FE2D-4629-9886-D311B393783C}" dt="2022-11-19T06:47:01.443" v="3356" actId="164"/>
          <ac:spMkLst>
            <pc:docMk/>
            <pc:sldMk cId="3231461688" sldId="298"/>
            <ac:spMk id="36" creationId="{09CD5DB5-7EDD-749E-470A-DD03CA988340}"/>
          </ac:spMkLst>
        </pc:spChg>
        <pc:spChg chg="add mod">
          <ac:chgData name="Ye Xingpei" userId="2d9d6a57bd5bad6e" providerId="LiveId" clId="{30650951-FE2D-4629-9886-D311B393783C}" dt="2022-11-19T06:47:01.443" v="3356" actId="164"/>
          <ac:spMkLst>
            <pc:docMk/>
            <pc:sldMk cId="3231461688" sldId="298"/>
            <ac:spMk id="37" creationId="{E503CBE2-4697-3813-A09E-6F0B38A25448}"/>
          </ac:spMkLst>
        </pc:spChg>
        <pc:spChg chg="add del mod">
          <ac:chgData name="Ye Xingpei" userId="2d9d6a57bd5bad6e" providerId="LiveId" clId="{30650951-FE2D-4629-9886-D311B393783C}" dt="2022-11-19T06:42:10.889" v="3020" actId="478"/>
          <ac:spMkLst>
            <pc:docMk/>
            <pc:sldMk cId="3231461688" sldId="298"/>
            <ac:spMk id="38" creationId="{0AC3DF6B-7912-CDDF-18D2-A5987C63DB49}"/>
          </ac:spMkLst>
        </pc:spChg>
        <pc:spChg chg="add mod">
          <ac:chgData name="Ye Xingpei" userId="2d9d6a57bd5bad6e" providerId="LiveId" clId="{30650951-FE2D-4629-9886-D311B393783C}" dt="2022-11-19T06:47:01.443" v="3356" actId="164"/>
          <ac:spMkLst>
            <pc:docMk/>
            <pc:sldMk cId="3231461688" sldId="298"/>
            <ac:spMk id="39" creationId="{5582014D-A42C-2B4F-5ECE-0C8C102865E3}"/>
          </ac:spMkLst>
        </pc:spChg>
        <pc:spChg chg="add mod">
          <ac:chgData name="Ye Xingpei" userId="2d9d6a57bd5bad6e" providerId="LiveId" clId="{30650951-FE2D-4629-9886-D311B393783C}" dt="2022-11-19T06:47:01.443" v="3356" actId="164"/>
          <ac:spMkLst>
            <pc:docMk/>
            <pc:sldMk cId="3231461688" sldId="298"/>
            <ac:spMk id="40" creationId="{377E6884-2B8E-8429-0190-3B3A2AC5838A}"/>
          </ac:spMkLst>
        </pc:spChg>
        <pc:spChg chg="add mod">
          <ac:chgData name="Ye Xingpei" userId="2d9d6a57bd5bad6e" providerId="LiveId" clId="{30650951-FE2D-4629-9886-D311B393783C}" dt="2022-11-19T06:47:01.443" v="3356" actId="164"/>
          <ac:spMkLst>
            <pc:docMk/>
            <pc:sldMk cId="3231461688" sldId="298"/>
            <ac:spMk id="41" creationId="{92B05E6D-97A2-D5A2-545E-484C64BE9997}"/>
          </ac:spMkLst>
        </pc:spChg>
        <pc:spChg chg="add mod">
          <ac:chgData name="Ye Xingpei" userId="2d9d6a57bd5bad6e" providerId="LiveId" clId="{30650951-FE2D-4629-9886-D311B393783C}" dt="2022-11-19T06:47:01.443" v="3356" actId="164"/>
          <ac:spMkLst>
            <pc:docMk/>
            <pc:sldMk cId="3231461688" sldId="298"/>
            <ac:spMk id="42" creationId="{368075C8-EC12-09D5-C618-BDD741BEEC5C}"/>
          </ac:spMkLst>
        </pc:spChg>
        <pc:spChg chg="add del">
          <ac:chgData name="Ye Xingpei" userId="2d9d6a57bd5bad6e" providerId="LiveId" clId="{30650951-FE2D-4629-9886-D311B393783C}" dt="2022-11-19T06:47:57.847" v="3381" actId="478"/>
          <ac:spMkLst>
            <pc:docMk/>
            <pc:sldMk cId="3231461688" sldId="298"/>
            <ac:spMk id="44" creationId="{3B34EF7F-AA04-3F31-EAF1-9499CAA750C9}"/>
          </ac:spMkLst>
        </pc:spChg>
        <pc:spChg chg="add mod">
          <ac:chgData name="Ye Xingpei" userId="2d9d6a57bd5bad6e" providerId="LiveId" clId="{30650951-FE2D-4629-9886-D311B393783C}" dt="2022-11-19T06:49:38.999" v="3498" actId="164"/>
          <ac:spMkLst>
            <pc:docMk/>
            <pc:sldMk cId="3231461688" sldId="298"/>
            <ac:spMk id="45" creationId="{AB0679AF-0BBD-6DB0-86B2-58AE611C93E2}"/>
          </ac:spMkLst>
        </pc:spChg>
        <pc:spChg chg="add mod">
          <ac:chgData name="Ye Xingpei" userId="2d9d6a57bd5bad6e" providerId="LiveId" clId="{30650951-FE2D-4629-9886-D311B393783C}" dt="2022-11-19T06:49:38.999" v="3498" actId="164"/>
          <ac:spMkLst>
            <pc:docMk/>
            <pc:sldMk cId="3231461688" sldId="298"/>
            <ac:spMk id="46" creationId="{2683F59E-DD91-1590-9931-03D424CAF0EE}"/>
          </ac:spMkLst>
        </pc:spChg>
        <pc:spChg chg="add mod">
          <ac:chgData name="Ye Xingpei" userId="2d9d6a57bd5bad6e" providerId="LiveId" clId="{30650951-FE2D-4629-9886-D311B393783C}" dt="2022-11-19T06:49:38.999" v="3498" actId="164"/>
          <ac:spMkLst>
            <pc:docMk/>
            <pc:sldMk cId="3231461688" sldId="298"/>
            <ac:spMk id="47" creationId="{6A90FB19-63E3-488C-7825-018A28F09C60}"/>
          </ac:spMkLst>
        </pc:spChg>
        <pc:spChg chg="add mod">
          <ac:chgData name="Ye Xingpei" userId="2d9d6a57bd5bad6e" providerId="LiveId" clId="{30650951-FE2D-4629-9886-D311B393783C}" dt="2022-11-19T06:49:38.999" v="3498" actId="164"/>
          <ac:spMkLst>
            <pc:docMk/>
            <pc:sldMk cId="3231461688" sldId="298"/>
            <ac:spMk id="48" creationId="{7B507661-8999-46AE-4E60-41065FEEED47}"/>
          </ac:spMkLst>
        </pc:spChg>
        <pc:spChg chg="add mod">
          <ac:chgData name="Ye Xingpei" userId="2d9d6a57bd5bad6e" providerId="LiveId" clId="{30650951-FE2D-4629-9886-D311B393783C}" dt="2022-11-19T06:49:38.999" v="3498" actId="164"/>
          <ac:spMkLst>
            <pc:docMk/>
            <pc:sldMk cId="3231461688" sldId="298"/>
            <ac:spMk id="49" creationId="{84067CD5-1326-021D-FFFA-795A555688EC}"/>
          </ac:spMkLst>
        </pc:spChg>
        <pc:spChg chg="add mod">
          <ac:chgData name="Ye Xingpei" userId="2d9d6a57bd5bad6e" providerId="LiveId" clId="{30650951-FE2D-4629-9886-D311B393783C}" dt="2022-11-19T06:49:38.999" v="3498" actId="164"/>
          <ac:spMkLst>
            <pc:docMk/>
            <pc:sldMk cId="3231461688" sldId="298"/>
            <ac:spMk id="50" creationId="{8D377273-3D35-D35B-2AED-776686E3E2CE}"/>
          </ac:spMkLst>
        </pc:spChg>
        <pc:spChg chg="mod">
          <ac:chgData name="Ye Xingpei" userId="2d9d6a57bd5bad6e" providerId="LiveId" clId="{30650951-FE2D-4629-9886-D311B393783C}" dt="2022-11-20T02:39:29.355" v="7837"/>
          <ac:spMkLst>
            <pc:docMk/>
            <pc:sldMk cId="3231461688" sldId="298"/>
            <ac:spMk id="53" creationId="{4F15154E-4589-5B8C-903A-1FEDB5766837}"/>
          </ac:spMkLst>
        </pc:spChg>
        <pc:spChg chg="mod">
          <ac:chgData name="Ye Xingpei" userId="2d9d6a57bd5bad6e" providerId="LiveId" clId="{30650951-FE2D-4629-9886-D311B393783C}" dt="2022-11-20T02:39:29.355" v="7837"/>
          <ac:spMkLst>
            <pc:docMk/>
            <pc:sldMk cId="3231461688" sldId="298"/>
            <ac:spMk id="54" creationId="{CBC72F3B-3334-7E8D-1173-458A555FC0D7}"/>
          </ac:spMkLst>
        </pc:spChg>
        <pc:spChg chg="mod">
          <ac:chgData name="Ye Xingpei" userId="2d9d6a57bd5bad6e" providerId="LiveId" clId="{30650951-FE2D-4629-9886-D311B393783C}" dt="2022-11-20T02:39:29.355" v="7837"/>
          <ac:spMkLst>
            <pc:docMk/>
            <pc:sldMk cId="3231461688" sldId="298"/>
            <ac:spMk id="55" creationId="{11E15FC0-C76F-64FE-FB20-C7E42F28B602}"/>
          </ac:spMkLst>
        </pc:spChg>
        <pc:grpChg chg="add del mod">
          <ac:chgData name="Ye Xingpei" userId="2d9d6a57bd5bad6e" providerId="LiveId" clId="{30650951-FE2D-4629-9886-D311B393783C}" dt="2022-11-19T06:44:26.419" v="3199" actId="165"/>
          <ac:grpSpMkLst>
            <pc:docMk/>
            <pc:sldMk cId="3231461688" sldId="298"/>
            <ac:grpSpMk id="4" creationId="{A678D461-4895-4EBD-F752-DCA10D92AB72}"/>
          </ac:grpSpMkLst>
        </pc:grpChg>
        <pc:grpChg chg="del mod topLvl">
          <ac:chgData name="Ye Xingpei" userId="2d9d6a57bd5bad6e" providerId="LiveId" clId="{30650951-FE2D-4629-9886-D311B393783C}" dt="2022-11-19T06:44:33.370" v="3200" actId="165"/>
          <ac:grpSpMkLst>
            <pc:docMk/>
            <pc:sldMk cId="3231461688" sldId="298"/>
            <ac:grpSpMk id="5" creationId="{359E476A-C227-B875-0D6E-2B4E0B94B3DF}"/>
          </ac:grpSpMkLst>
        </pc:grpChg>
        <pc:grpChg chg="del">
          <ac:chgData name="Ye Xingpei" userId="2d9d6a57bd5bad6e" providerId="LiveId" clId="{30650951-FE2D-4629-9886-D311B393783C}" dt="2022-11-19T06:38:46.908" v="2873" actId="478"/>
          <ac:grpSpMkLst>
            <pc:docMk/>
            <pc:sldMk cId="3231461688" sldId="298"/>
            <ac:grpSpMk id="7" creationId="{6037F1BE-E74E-61F5-A90D-35581E2FE617}"/>
          </ac:grpSpMkLst>
        </pc:grpChg>
        <pc:grpChg chg="mod topLvl">
          <ac:chgData name="Ye Xingpei" userId="2d9d6a57bd5bad6e" providerId="LiveId" clId="{30650951-FE2D-4629-9886-D311B393783C}" dt="2022-11-19T06:47:01.443" v="3356" actId="164"/>
          <ac:grpSpMkLst>
            <pc:docMk/>
            <pc:sldMk cId="3231461688" sldId="298"/>
            <ac:grpSpMk id="21" creationId="{FF88E2E0-4777-5DD4-EA0B-EFA2DC8DE863}"/>
          </ac:grpSpMkLst>
        </pc:grpChg>
        <pc:grpChg chg="add mod">
          <ac:chgData name="Ye Xingpei" userId="2d9d6a57bd5bad6e" providerId="LiveId" clId="{30650951-FE2D-4629-9886-D311B393783C}" dt="2022-11-19T06:49:38.999" v="3498" actId="164"/>
          <ac:grpSpMkLst>
            <pc:docMk/>
            <pc:sldMk cId="3231461688" sldId="298"/>
            <ac:grpSpMk id="28" creationId="{D5460851-1849-F5B9-3960-B0C16D8D80C2}"/>
          </ac:grpSpMkLst>
        </pc:grpChg>
        <pc:grpChg chg="add mod">
          <ac:chgData name="Ye Xingpei" userId="2d9d6a57bd5bad6e" providerId="LiveId" clId="{30650951-FE2D-4629-9886-D311B393783C}" dt="2022-11-20T02:39:58.175" v="7875" actId="1035"/>
          <ac:grpSpMkLst>
            <pc:docMk/>
            <pc:sldMk cId="3231461688" sldId="298"/>
            <ac:grpSpMk id="43" creationId="{99789052-36D8-17EB-1D23-A2F7CDFAEDC4}"/>
          </ac:grpSpMkLst>
        </pc:grpChg>
        <pc:grpChg chg="add mod">
          <ac:chgData name="Ye Xingpei" userId="2d9d6a57bd5bad6e" providerId="LiveId" clId="{30650951-FE2D-4629-9886-D311B393783C}" dt="2022-11-20T02:39:58.175" v="7875" actId="1035"/>
          <ac:grpSpMkLst>
            <pc:docMk/>
            <pc:sldMk cId="3231461688" sldId="298"/>
            <ac:grpSpMk id="51" creationId="{01962A69-4B70-C6DB-8ECC-8445C2706625}"/>
          </ac:grpSpMkLst>
        </pc:grpChg>
        <pc:grpChg chg="add mod">
          <ac:chgData name="Ye Xingpei" userId="2d9d6a57bd5bad6e" providerId="LiveId" clId="{30650951-FE2D-4629-9886-D311B393783C}" dt="2022-11-20T02:39:48.797" v="7861" actId="1076"/>
          <ac:grpSpMkLst>
            <pc:docMk/>
            <pc:sldMk cId="3231461688" sldId="298"/>
            <ac:grpSpMk id="52" creationId="{29EF130E-2323-33ED-2DB6-847F8BF2BD70}"/>
          </ac:grpSpMkLst>
        </pc:grpChg>
        <pc:picChg chg="mod topLvl">
          <ac:chgData name="Ye Xingpei" userId="2d9d6a57bd5bad6e" providerId="LiveId" clId="{30650951-FE2D-4629-9886-D311B393783C}" dt="2022-11-19T06:47:01.443" v="3356" actId="164"/>
          <ac:picMkLst>
            <pc:docMk/>
            <pc:sldMk cId="3231461688" sldId="298"/>
            <ac:picMk id="6" creationId="{5B1281EF-E98A-0F93-9DD6-3A6C802B299F}"/>
          </ac:picMkLst>
        </pc:picChg>
        <pc:picChg chg="mod topLvl">
          <ac:chgData name="Ye Xingpei" userId="2d9d6a57bd5bad6e" providerId="LiveId" clId="{30650951-FE2D-4629-9886-D311B393783C}" dt="2022-11-19T06:47:01.443" v="3356" actId="164"/>
          <ac:picMkLst>
            <pc:docMk/>
            <pc:sldMk cId="3231461688" sldId="298"/>
            <ac:picMk id="22" creationId="{39C28A80-4460-A109-D7CE-D73F7CA8AAFF}"/>
          </ac:picMkLst>
        </pc:picChg>
        <pc:picChg chg="mod">
          <ac:chgData name="Ye Xingpei" userId="2d9d6a57bd5bad6e" providerId="LiveId" clId="{30650951-FE2D-4629-9886-D311B393783C}" dt="2022-11-19T06:44:33.370" v="3200" actId="165"/>
          <ac:picMkLst>
            <pc:docMk/>
            <pc:sldMk cId="3231461688" sldId="298"/>
            <ac:picMk id="23" creationId="{3C13AA0C-F3BC-1DFC-B3BD-5CCDA793FCD2}"/>
          </ac:picMkLst>
        </pc:picChg>
        <pc:picChg chg="mod">
          <ac:chgData name="Ye Xingpei" userId="2d9d6a57bd5bad6e" providerId="LiveId" clId="{30650951-FE2D-4629-9886-D311B393783C}" dt="2022-11-19T06:44:33.370" v="3200" actId="165"/>
          <ac:picMkLst>
            <pc:docMk/>
            <pc:sldMk cId="3231461688" sldId="298"/>
            <ac:picMk id="24" creationId="{0D647AEF-7F36-F7F5-BB6C-F1266A5D7216}"/>
          </ac:picMkLst>
        </pc:picChg>
        <pc:picChg chg="mod">
          <ac:chgData name="Ye Xingpei" userId="2d9d6a57bd5bad6e" providerId="LiveId" clId="{30650951-FE2D-4629-9886-D311B393783C}" dt="2022-11-19T06:44:54.971" v="3273" actId="1038"/>
          <ac:picMkLst>
            <pc:docMk/>
            <pc:sldMk cId="3231461688" sldId="298"/>
            <ac:picMk id="25" creationId="{A50C59A8-BDE2-C7F3-59EA-E0F68FD30948}"/>
          </ac:picMkLst>
        </pc:picChg>
        <pc:picChg chg="mod">
          <ac:chgData name="Ye Xingpei" userId="2d9d6a57bd5bad6e" providerId="LiveId" clId="{30650951-FE2D-4629-9886-D311B393783C}" dt="2022-11-19T06:45:00.370" v="3293" actId="1037"/>
          <ac:picMkLst>
            <pc:docMk/>
            <pc:sldMk cId="3231461688" sldId="298"/>
            <ac:picMk id="26" creationId="{857B9592-0818-FB2A-1E15-5B73A4AFC079}"/>
          </ac:picMkLst>
        </pc:picChg>
        <pc:picChg chg="mod">
          <ac:chgData name="Ye Xingpei" userId="2d9d6a57bd5bad6e" providerId="LiveId" clId="{30650951-FE2D-4629-9886-D311B393783C}" dt="2022-11-19T06:46:20.516" v="3346" actId="1076"/>
          <ac:picMkLst>
            <pc:docMk/>
            <pc:sldMk cId="3231461688" sldId="298"/>
            <ac:picMk id="27" creationId="{EF0C8BEA-E0EA-3BA7-9758-894FFA5FE770}"/>
          </ac:picMkLst>
        </pc:picChg>
        <pc:picChg chg="mod">
          <ac:chgData name="Ye Xingpei" userId="2d9d6a57bd5bad6e" providerId="LiveId" clId="{30650951-FE2D-4629-9886-D311B393783C}" dt="2022-11-19T06:38:57.763" v="2874"/>
          <ac:picMkLst>
            <pc:docMk/>
            <pc:sldMk cId="3231461688" sldId="298"/>
            <ac:picMk id="29" creationId="{06B9626A-6645-4287-1297-BC8DE9EFE78F}"/>
          </ac:picMkLst>
        </pc:picChg>
        <pc:picChg chg="mod">
          <ac:chgData name="Ye Xingpei" userId="2d9d6a57bd5bad6e" providerId="LiveId" clId="{30650951-FE2D-4629-9886-D311B393783C}" dt="2022-11-19T06:38:57.763" v="2874"/>
          <ac:picMkLst>
            <pc:docMk/>
            <pc:sldMk cId="3231461688" sldId="298"/>
            <ac:picMk id="30" creationId="{CC3636AB-9C77-F88B-4331-D6C921FFE0BC}"/>
          </ac:picMkLst>
        </pc:picChg>
        <pc:picChg chg="mod">
          <ac:chgData name="Ye Xingpei" userId="2d9d6a57bd5bad6e" providerId="LiveId" clId="{30650951-FE2D-4629-9886-D311B393783C}" dt="2022-11-19T06:38:57.763" v="2874"/>
          <ac:picMkLst>
            <pc:docMk/>
            <pc:sldMk cId="3231461688" sldId="298"/>
            <ac:picMk id="31" creationId="{DC4CEA69-9383-E518-3915-1F0797AC304C}"/>
          </ac:picMkLst>
        </pc:picChg>
        <pc:picChg chg="mod">
          <ac:chgData name="Ye Xingpei" userId="2d9d6a57bd5bad6e" providerId="LiveId" clId="{30650951-FE2D-4629-9886-D311B393783C}" dt="2022-11-19T06:38:57.763" v="2874"/>
          <ac:picMkLst>
            <pc:docMk/>
            <pc:sldMk cId="3231461688" sldId="298"/>
            <ac:picMk id="32" creationId="{5D73CB1C-504B-8958-753D-B2C984405969}"/>
          </ac:picMkLst>
        </pc:picChg>
        <pc:picChg chg="mod">
          <ac:chgData name="Ye Xingpei" userId="2d9d6a57bd5bad6e" providerId="LiveId" clId="{30650951-FE2D-4629-9886-D311B393783C}" dt="2022-11-19T06:38:57.763" v="2874"/>
          <ac:picMkLst>
            <pc:docMk/>
            <pc:sldMk cId="3231461688" sldId="298"/>
            <ac:picMk id="33" creationId="{44B5BA41-1D7F-1CD6-9828-C34350FC0836}"/>
          </ac:picMkLst>
        </pc:picChg>
        <pc:picChg chg="mod">
          <ac:chgData name="Ye Xingpei" userId="2d9d6a57bd5bad6e" providerId="LiveId" clId="{30650951-FE2D-4629-9886-D311B393783C}" dt="2022-11-19T06:38:57.763" v="2874"/>
          <ac:picMkLst>
            <pc:docMk/>
            <pc:sldMk cId="3231461688" sldId="298"/>
            <ac:picMk id="34" creationId="{CA851EEC-0D00-C985-A1E6-48049ED70B11}"/>
          </ac:picMkLst>
        </pc:picChg>
      </pc:sldChg>
      <pc:sldChg chg="new del">
        <pc:chgData name="Ye Xingpei" userId="2d9d6a57bd5bad6e" providerId="LiveId" clId="{30650951-FE2D-4629-9886-D311B393783C}" dt="2022-11-19T06:21:51.039" v="2357" actId="47"/>
        <pc:sldMkLst>
          <pc:docMk/>
          <pc:sldMk cId="3266998066" sldId="298"/>
        </pc:sldMkLst>
      </pc:sldChg>
      <pc:sldChg chg="addSp delSp modSp add mod">
        <pc:chgData name="Ye Xingpei" userId="2d9d6a57bd5bad6e" providerId="LiveId" clId="{30650951-FE2D-4629-9886-D311B393783C}" dt="2022-11-21T08:47:49.021" v="9038" actId="20577"/>
        <pc:sldMkLst>
          <pc:docMk/>
          <pc:sldMk cId="1017817622" sldId="299"/>
        </pc:sldMkLst>
        <pc:spChg chg="mod">
          <ac:chgData name="Ye Xingpei" userId="2d9d6a57bd5bad6e" providerId="LiveId" clId="{30650951-FE2D-4629-9886-D311B393783C}" dt="2022-11-20T01:35:38.849" v="7018" actId="20577"/>
          <ac:spMkLst>
            <pc:docMk/>
            <pc:sldMk cId="1017817622" sldId="299"/>
            <ac:spMk id="2" creationId="{75BA1E18-288F-323D-D18A-B6805AEC3E90}"/>
          </ac:spMkLst>
        </pc:spChg>
        <pc:spChg chg="mod">
          <ac:chgData name="Ye Xingpei" userId="2d9d6a57bd5bad6e" providerId="LiveId" clId="{30650951-FE2D-4629-9886-D311B393783C}" dt="2022-11-20T01:36:37.349" v="7081" actId="1076"/>
          <ac:spMkLst>
            <pc:docMk/>
            <pc:sldMk cId="1017817622" sldId="299"/>
            <ac:spMk id="19" creationId="{8D8534CC-2339-9C9B-4AEC-4D7CF0D5E0A7}"/>
          </ac:spMkLst>
        </pc:spChg>
        <pc:spChg chg="mod">
          <ac:chgData name="Ye Xingpei" userId="2d9d6a57bd5bad6e" providerId="LiveId" clId="{30650951-FE2D-4629-9886-D311B393783C}" dt="2022-11-20T01:37:02.121" v="7087" actId="1076"/>
          <ac:spMkLst>
            <pc:docMk/>
            <pc:sldMk cId="1017817622" sldId="299"/>
            <ac:spMk id="20" creationId="{8260818A-2DE6-FBA8-317D-92D1A2B955CC}"/>
          </ac:spMkLst>
        </pc:spChg>
        <pc:spChg chg="mod">
          <ac:chgData name="Ye Xingpei" userId="2d9d6a57bd5bad6e" providerId="LiveId" clId="{30650951-FE2D-4629-9886-D311B393783C}" dt="2022-11-20T01:36:45.980" v="7083" actId="1076"/>
          <ac:spMkLst>
            <pc:docMk/>
            <pc:sldMk cId="1017817622" sldId="299"/>
            <ac:spMk id="21" creationId="{3C42BA3C-EF34-4B44-7283-3F6484D9F234}"/>
          </ac:spMkLst>
        </pc:spChg>
        <pc:spChg chg="add mod">
          <ac:chgData name="Ye Xingpei" userId="2d9d6a57bd5bad6e" providerId="LiveId" clId="{30650951-FE2D-4629-9886-D311B393783C}" dt="2022-11-21T08:47:49.021" v="9038" actId="20577"/>
          <ac:spMkLst>
            <pc:docMk/>
            <pc:sldMk cId="1017817622" sldId="299"/>
            <ac:spMk id="22" creationId="{A127A4B9-FCC3-D558-C037-7521DB512CA5}"/>
          </ac:spMkLst>
        </pc:spChg>
        <pc:grpChg chg="add mod">
          <ac:chgData name="Ye Xingpei" userId="2d9d6a57bd5bad6e" providerId="LiveId" clId="{30650951-FE2D-4629-9886-D311B393783C}" dt="2022-11-20T01:36:56.697" v="7086" actId="1076"/>
          <ac:grpSpMkLst>
            <pc:docMk/>
            <pc:sldMk cId="1017817622" sldId="299"/>
            <ac:grpSpMk id="4" creationId="{08E1F0EC-DA73-2F0A-6AAB-401BD8114723}"/>
          </ac:grpSpMkLst>
        </pc:grpChg>
        <pc:grpChg chg="mod">
          <ac:chgData name="Ye Xingpei" userId="2d9d6a57bd5bad6e" providerId="LiveId" clId="{30650951-FE2D-4629-9886-D311B393783C}" dt="2022-11-20T01:35:49.103" v="7019"/>
          <ac:grpSpMkLst>
            <pc:docMk/>
            <pc:sldMk cId="1017817622" sldId="299"/>
            <ac:grpSpMk id="6" creationId="{1E40D590-7E9B-6780-B591-1B77AAEDC237}"/>
          </ac:grpSpMkLst>
        </pc:grpChg>
        <pc:grpChg chg="del">
          <ac:chgData name="Ye Xingpei" userId="2d9d6a57bd5bad6e" providerId="LiveId" clId="{30650951-FE2D-4629-9886-D311B393783C}" dt="2022-11-20T01:35:30.159" v="7002" actId="478"/>
          <ac:grpSpMkLst>
            <pc:docMk/>
            <pc:sldMk cId="1017817622" sldId="299"/>
            <ac:grpSpMk id="7" creationId="{6037F1BE-E74E-61F5-A90D-35581E2FE617}"/>
          </ac:grpSpMkLst>
        </pc:grpChg>
        <pc:picChg chg="mod">
          <ac:chgData name="Ye Xingpei" userId="2d9d6a57bd5bad6e" providerId="LiveId" clId="{30650951-FE2D-4629-9886-D311B393783C}" dt="2022-11-20T01:35:49.103" v="7019"/>
          <ac:picMkLst>
            <pc:docMk/>
            <pc:sldMk cId="1017817622" sldId="299"/>
            <ac:picMk id="5" creationId="{6AE7AA50-FFF9-E199-39DA-51AB62C817CD}"/>
          </ac:picMkLst>
        </pc:picChg>
      </pc:sldChg>
      <pc:sldChg chg="addSp delSp modSp new mod ord">
        <pc:chgData name="Ye Xingpei" userId="2d9d6a57bd5bad6e" providerId="LiveId" clId="{30650951-FE2D-4629-9886-D311B393783C}" dt="2022-11-20T03:00:34.523" v="7912"/>
        <pc:sldMkLst>
          <pc:docMk/>
          <pc:sldMk cId="607211522" sldId="300"/>
        </pc:sldMkLst>
        <pc:spChg chg="mod">
          <ac:chgData name="Ye Xingpei" userId="2d9d6a57bd5bad6e" providerId="LiveId" clId="{30650951-FE2D-4629-9886-D311B393783C}" dt="2022-11-20T02:59:09.989" v="7888" actId="20577"/>
          <ac:spMkLst>
            <pc:docMk/>
            <pc:sldMk cId="607211522" sldId="300"/>
            <ac:spMk id="2" creationId="{8CA01E3E-47AE-0DB9-D063-A55199B58C2A}"/>
          </ac:spMkLst>
        </pc:spChg>
        <pc:spChg chg="del">
          <ac:chgData name="Ye Xingpei" userId="2d9d6a57bd5bad6e" providerId="LiveId" clId="{30650951-FE2D-4629-9886-D311B393783C}" dt="2022-11-20T02:59:20.541" v="7892" actId="478"/>
          <ac:spMkLst>
            <pc:docMk/>
            <pc:sldMk cId="607211522" sldId="300"/>
            <ac:spMk id="4" creationId="{9C16428A-7503-4B83-1574-576FCC96C878}"/>
          </ac:spMkLst>
        </pc:spChg>
        <pc:spChg chg="del">
          <ac:chgData name="Ye Xingpei" userId="2d9d6a57bd5bad6e" providerId="LiveId" clId="{30650951-FE2D-4629-9886-D311B393783C}" dt="2022-11-20T02:59:21.779" v="7893" actId="478"/>
          <ac:spMkLst>
            <pc:docMk/>
            <pc:sldMk cId="607211522" sldId="300"/>
            <ac:spMk id="5" creationId="{8C7CCD6F-9478-B268-11A8-F5EC5EFCD286}"/>
          </ac:spMkLst>
        </pc:spChg>
        <pc:spChg chg="del mod">
          <ac:chgData name="Ye Xingpei" userId="2d9d6a57bd5bad6e" providerId="LiveId" clId="{30650951-FE2D-4629-9886-D311B393783C}" dt="2022-11-20T02:59:29.113" v="7896" actId="478"/>
          <ac:spMkLst>
            <pc:docMk/>
            <pc:sldMk cId="607211522" sldId="300"/>
            <ac:spMk id="6" creationId="{CE3722A6-E3FD-6C01-7C9E-B1C192264A45}"/>
          </ac:spMkLst>
        </pc:spChg>
        <pc:spChg chg="mod">
          <ac:chgData name="Ye Xingpei" userId="2d9d6a57bd5bad6e" providerId="LiveId" clId="{30650951-FE2D-4629-9886-D311B393783C}" dt="2022-11-20T02:59:16.207" v="7890"/>
          <ac:spMkLst>
            <pc:docMk/>
            <pc:sldMk cId="607211522" sldId="300"/>
            <ac:spMk id="14" creationId="{FDF2759E-E2B3-108A-D2D9-D6DA65F60824}"/>
          </ac:spMkLst>
        </pc:spChg>
        <pc:spChg chg="mod">
          <ac:chgData name="Ye Xingpei" userId="2d9d6a57bd5bad6e" providerId="LiveId" clId="{30650951-FE2D-4629-9886-D311B393783C}" dt="2022-11-20T02:59:16.207" v="7890"/>
          <ac:spMkLst>
            <pc:docMk/>
            <pc:sldMk cId="607211522" sldId="300"/>
            <ac:spMk id="15" creationId="{7761AA90-E95E-315C-869A-C9908CEF4743}"/>
          </ac:spMkLst>
        </pc:spChg>
        <pc:spChg chg="mod">
          <ac:chgData name="Ye Xingpei" userId="2d9d6a57bd5bad6e" providerId="LiveId" clId="{30650951-FE2D-4629-9886-D311B393783C}" dt="2022-11-20T02:59:16.207" v="7890"/>
          <ac:spMkLst>
            <pc:docMk/>
            <pc:sldMk cId="607211522" sldId="300"/>
            <ac:spMk id="16" creationId="{600D1C17-ECD2-A8A9-2A91-47F41BE57B18}"/>
          </ac:spMkLst>
        </pc:spChg>
        <pc:spChg chg="mod">
          <ac:chgData name="Ye Xingpei" userId="2d9d6a57bd5bad6e" providerId="LiveId" clId="{30650951-FE2D-4629-9886-D311B393783C}" dt="2022-11-20T02:59:16.207" v="7890"/>
          <ac:spMkLst>
            <pc:docMk/>
            <pc:sldMk cId="607211522" sldId="300"/>
            <ac:spMk id="17" creationId="{018B1E51-078D-34F5-697F-61A75395DAB7}"/>
          </ac:spMkLst>
        </pc:spChg>
        <pc:spChg chg="mod">
          <ac:chgData name="Ye Xingpei" userId="2d9d6a57bd5bad6e" providerId="LiveId" clId="{30650951-FE2D-4629-9886-D311B393783C}" dt="2022-11-20T02:59:16.207" v="7890"/>
          <ac:spMkLst>
            <pc:docMk/>
            <pc:sldMk cId="607211522" sldId="300"/>
            <ac:spMk id="18" creationId="{1D97924E-6C45-D542-D508-EF031CA632D1}"/>
          </ac:spMkLst>
        </pc:spChg>
        <pc:grpChg chg="add mod">
          <ac:chgData name="Ye Xingpei" userId="2d9d6a57bd5bad6e" providerId="LiveId" clId="{30650951-FE2D-4629-9886-D311B393783C}" dt="2022-11-20T02:59:31.876" v="7897" actId="1076"/>
          <ac:grpSpMkLst>
            <pc:docMk/>
            <pc:sldMk cId="607211522" sldId="300"/>
            <ac:grpSpMk id="7" creationId="{C38E7B59-25C0-DD9B-9A76-68FFBFF421D7}"/>
          </ac:grpSpMkLst>
        </pc:grpChg>
        <pc:grpChg chg="mod">
          <ac:chgData name="Ye Xingpei" userId="2d9d6a57bd5bad6e" providerId="LiveId" clId="{30650951-FE2D-4629-9886-D311B393783C}" dt="2022-11-20T02:59:16.207" v="7890"/>
          <ac:grpSpMkLst>
            <pc:docMk/>
            <pc:sldMk cId="607211522" sldId="300"/>
            <ac:grpSpMk id="8" creationId="{AC4A830C-0019-5149-4CA7-1442537C844B}"/>
          </ac:grpSpMkLst>
        </pc:grpChg>
        <pc:picChg chg="mod">
          <ac:chgData name="Ye Xingpei" userId="2d9d6a57bd5bad6e" providerId="LiveId" clId="{30650951-FE2D-4629-9886-D311B393783C}" dt="2022-11-20T02:59:16.207" v="7890"/>
          <ac:picMkLst>
            <pc:docMk/>
            <pc:sldMk cId="607211522" sldId="300"/>
            <ac:picMk id="9" creationId="{31CABF4A-C862-7362-538B-75509FC8D225}"/>
          </ac:picMkLst>
        </pc:picChg>
        <pc:picChg chg="mod">
          <ac:chgData name="Ye Xingpei" userId="2d9d6a57bd5bad6e" providerId="LiveId" clId="{30650951-FE2D-4629-9886-D311B393783C}" dt="2022-11-20T02:59:16.207" v="7890"/>
          <ac:picMkLst>
            <pc:docMk/>
            <pc:sldMk cId="607211522" sldId="300"/>
            <ac:picMk id="10" creationId="{D47F011D-EAA9-78A6-CD77-54032F968596}"/>
          </ac:picMkLst>
        </pc:picChg>
        <pc:picChg chg="mod">
          <ac:chgData name="Ye Xingpei" userId="2d9d6a57bd5bad6e" providerId="LiveId" clId="{30650951-FE2D-4629-9886-D311B393783C}" dt="2022-11-20T02:59:16.207" v="7890"/>
          <ac:picMkLst>
            <pc:docMk/>
            <pc:sldMk cId="607211522" sldId="300"/>
            <ac:picMk id="11" creationId="{581292C6-812D-FAB2-1076-59A0DC545AA7}"/>
          </ac:picMkLst>
        </pc:picChg>
        <pc:picChg chg="mod">
          <ac:chgData name="Ye Xingpei" userId="2d9d6a57bd5bad6e" providerId="LiveId" clId="{30650951-FE2D-4629-9886-D311B393783C}" dt="2022-11-20T02:59:16.207" v="7890"/>
          <ac:picMkLst>
            <pc:docMk/>
            <pc:sldMk cId="607211522" sldId="300"/>
            <ac:picMk id="12" creationId="{D3B3B757-F7C5-2593-12E8-213C4656E61F}"/>
          </ac:picMkLst>
        </pc:picChg>
        <pc:picChg chg="mod">
          <ac:chgData name="Ye Xingpei" userId="2d9d6a57bd5bad6e" providerId="LiveId" clId="{30650951-FE2D-4629-9886-D311B393783C}" dt="2022-11-20T02:59:16.207" v="7890"/>
          <ac:picMkLst>
            <pc:docMk/>
            <pc:sldMk cId="607211522" sldId="300"/>
            <ac:picMk id="13" creationId="{18651E93-4C40-2B05-29C7-BB6DAD7BF0C5}"/>
          </ac:picMkLst>
        </pc:picChg>
      </pc:sldChg>
      <pc:sldChg chg="addSp delSp modSp new mod">
        <pc:chgData name="Ye Xingpei" userId="2d9d6a57bd5bad6e" providerId="LiveId" clId="{30650951-FE2D-4629-9886-D311B393783C}" dt="2022-11-21T11:14:49.361" v="9041" actId="1076"/>
        <pc:sldMkLst>
          <pc:docMk/>
          <pc:sldMk cId="787682966" sldId="301"/>
        </pc:sldMkLst>
        <pc:spChg chg="mod">
          <ac:chgData name="Ye Xingpei" userId="2d9d6a57bd5bad6e" providerId="LiveId" clId="{30650951-FE2D-4629-9886-D311B393783C}" dt="2022-11-20T03:00:28.957" v="7910" actId="20577"/>
          <ac:spMkLst>
            <pc:docMk/>
            <pc:sldMk cId="787682966" sldId="301"/>
            <ac:spMk id="2" creationId="{5D1A481D-258D-DACF-0B15-C4A96AC6151C}"/>
          </ac:spMkLst>
        </pc:spChg>
        <pc:spChg chg="del">
          <ac:chgData name="Ye Xingpei" userId="2d9d6a57bd5bad6e" providerId="LiveId" clId="{30650951-FE2D-4629-9886-D311B393783C}" dt="2022-11-20T03:00:22.631" v="7900" actId="478"/>
          <ac:spMkLst>
            <pc:docMk/>
            <pc:sldMk cId="787682966" sldId="301"/>
            <ac:spMk id="4" creationId="{1C3439F0-8A26-826E-0B55-AFA22DF7FB8A}"/>
          </ac:spMkLst>
        </pc:spChg>
        <pc:spChg chg="del">
          <ac:chgData name="Ye Xingpei" userId="2d9d6a57bd5bad6e" providerId="LiveId" clId="{30650951-FE2D-4629-9886-D311B393783C}" dt="2022-11-20T03:00:22.631" v="7900" actId="478"/>
          <ac:spMkLst>
            <pc:docMk/>
            <pc:sldMk cId="787682966" sldId="301"/>
            <ac:spMk id="5" creationId="{BE19A608-1F0D-57F7-ABEF-D1C947CDD611}"/>
          </ac:spMkLst>
        </pc:spChg>
        <pc:spChg chg="del">
          <ac:chgData name="Ye Xingpei" userId="2d9d6a57bd5bad6e" providerId="LiveId" clId="{30650951-FE2D-4629-9886-D311B393783C}" dt="2022-11-20T03:00:22.631" v="7900" actId="478"/>
          <ac:spMkLst>
            <pc:docMk/>
            <pc:sldMk cId="787682966" sldId="301"/>
            <ac:spMk id="6" creationId="{D90F495B-30BC-8ADB-0484-9CEC9B4A795D}"/>
          </ac:spMkLst>
        </pc:spChg>
        <pc:picChg chg="add mod">
          <ac:chgData name="Ye Xingpei" userId="2d9d6a57bd5bad6e" providerId="LiveId" clId="{30650951-FE2D-4629-9886-D311B393783C}" dt="2022-11-21T11:14:49.361" v="9041" actId="1076"/>
          <ac:picMkLst>
            <pc:docMk/>
            <pc:sldMk cId="787682966" sldId="301"/>
            <ac:picMk id="7" creationId="{81C684F6-8897-CF24-424B-CCAEFEEC3628}"/>
          </ac:picMkLst>
        </pc:picChg>
      </pc:sldChg>
      <pc:sldChg chg="addSp delSp modSp new mod">
        <pc:chgData name="Ye Xingpei" userId="2d9d6a57bd5bad6e" providerId="LiveId" clId="{30650951-FE2D-4629-9886-D311B393783C}" dt="2022-11-20T03:01:57.745" v="7979" actId="1076"/>
        <pc:sldMkLst>
          <pc:docMk/>
          <pc:sldMk cId="698813632" sldId="302"/>
        </pc:sldMkLst>
        <pc:spChg chg="mod">
          <ac:chgData name="Ye Xingpei" userId="2d9d6a57bd5bad6e" providerId="LiveId" clId="{30650951-FE2D-4629-9886-D311B393783C}" dt="2022-11-20T03:00:54.555" v="7921" actId="20577"/>
          <ac:spMkLst>
            <pc:docMk/>
            <pc:sldMk cId="698813632" sldId="302"/>
            <ac:spMk id="2" creationId="{94D08ECC-57C3-A6E6-BD99-EE62650B658D}"/>
          </ac:spMkLst>
        </pc:spChg>
        <pc:spChg chg="del">
          <ac:chgData name="Ye Xingpei" userId="2d9d6a57bd5bad6e" providerId="LiveId" clId="{30650951-FE2D-4629-9886-D311B393783C}" dt="2022-11-20T03:00:51.515" v="7914" actId="478"/>
          <ac:spMkLst>
            <pc:docMk/>
            <pc:sldMk cId="698813632" sldId="302"/>
            <ac:spMk id="4" creationId="{7937A63F-2C35-403E-6DCD-37B47289B2C6}"/>
          </ac:spMkLst>
        </pc:spChg>
        <pc:spChg chg="del">
          <ac:chgData name="Ye Xingpei" userId="2d9d6a57bd5bad6e" providerId="LiveId" clId="{30650951-FE2D-4629-9886-D311B393783C}" dt="2022-11-20T03:00:51.515" v="7914" actId="478"/>
          <ac:spMkLst>
            <pc:docMk/>
            <pc:sldMk cId="698813632" sldId="302"/>
            <ac:spMk id="5" creationId="{C5D95FEF-B0D9-BA13-9F41-4916EE63E748}"/>
          </ac:spMkLst>
        </pc:spChg>
        <pc:spChg chg="del">
          <ac:chgData name="Ye Xingpei" userId="2d9d6a57bd5bad6e" providerId="LiveId" clId="{30650951-FE2D-4629-9886-D311B393783C}" dt="2022-11-20T03:00:51.515" v="7914" actId="478"/>
          <ac:spMkLst>
            <pc:docMk/>
            <pc:sldMk cId="698813632" sldId="302"/>
            <ac:spMk id="6" creationId="{3EE58E24-5A05-E767-81B1-E6E0BFC647B3}"/>
          </ac:spMkLst>
        </pc:spChg>
        <pc:spChg chg="add mod">
          <ac:chgData name="Ye Xingpei" userId="2d9d6a57bd5bad6e" providerId="LiveId" clId="{30650951-FE2D-4629-9886-D311B393783C}" dt="2022-11-20T03:01:57.745" v="7979" actId="1076"/>
          <ac:spMkLst>
            <pc:docMk/>
            <pc:sldMk cId="698813632" sldId="302"/>
            <ac:spMk id="8" creationId="{FEF50D6F-3022-5169-300D-CF342DF12F47}"/>
          </ac:spMkLst>
        </pc:spChg>
        <pc:spChg chg="add mod">
          <ac:chgData name="Ye Xingpei" userId="2d9d6a57bd5bad6e" providerId="LiveId" clId="{30650951-FE2D-4629-9886-D311B393783C}" dt="2022-11-20T03:01:33.755" v="7957" actId="1076"/>
          <ac:spMkLst>
            <pc:docMk/>
            <pc:sldMk cId="698813632" sldId="302"/>
            <ac:spMk id="9" creationId="{3FE98788-895A-FA43-4F53-3498DF3FBA4D}"/>
          </ac:spMkLst>
        </pc:spChg>
        <pc:spChg chg="add mod">
          <ac:chgData name="Ye Xingpei" userId="2d9d6a57bd5bad6e" providerId="LiveId" clId="{30650951-FE2D-4629-9886-D311B393783C}" dt="2022-11-20T03:01:26.817" v="7956" actId="20577"/>
          <ac:spMkLst>
            <pc:docMk/>
            <pc:sldMk cId="698813632" sldId="302"/>
            <ac:spMk id="10" creationId="{75D55EF3-BDEF-EAF3-3DD9-F33890E3D2EA}"/>
          </ac:spMkLst>
        </pc:spChg>
        <pc:spChg chg="add mod">
          <ac:chgData name="Ye Xingpei" userId="2d9d6a57bd5bad6e" providerId="LiveId" clId="{30650951-FE2D-4629-9886-D311B393783C}" dt="2022-11-20T03:01:46.097" v="7966" actId="1076"/>
          <ac:spMkLst>
            <pc:docMk/>
            <pc:sldMk cId="698813632" sldId="302"/>
            <ac:spMk id="11" creationId="{11ACCE9B-5ACF-2897-5B9B-58B8A8BEE591}"/>
          </ac:spMkLst>
        </pc:spChg>
        <pc:picChg chg="add mod">
          <ac:chgData name="Ye Xingpei" userId="2d9d6a57bd5bad6e" providerId="LiveId" clId="{30650951-FE2D-4629-9886-D311B393783C}" dt="2022-11-20T03:01:40.642" v="7965" actId="1076"/>
          <ac:picMkLst>
            <pc:docMk/>
            <pc:sldMk cId="698813632" sldId="302"/>
            <ac:picMk id="7" creationId="{5434727F-F46B-23A2-1972-F2271D5B2B89}"/>
          </ac:picMkLst>
        </pc:picChg>
      </pc:sldChg>
      <pc:sldMasterChg chg="modSp modSldLayout">
        <pc:chgData name="Ye Xingpei" userId="2d9d6a57bd5bad6e" providerId="LiveId" clId="{30650951-FE2D-4629-9886-D311B393783C}" dt="2022-11-19T01:57:55.261" v="637" actId="1035"/>
        <pc:sldMasterMkLst>
          <pc:docMk/>
          <pc:sldMasterMk cId="284735444" sldId="2147483648"/>
        </pc:sldMasterMkLst>
        <pc:spChg chg="mod">
          <ac:chgData name="Ye Xingpei" userId="2d9d6a57bd5bad6e" providerId="LiveId" clId="{30650951-FE2D-4629-9886-D311B393783C}" dt="2022-11-19T01:39:06.883" v="0"/>
          <ac:spMkLst>
            <pc:docMk/>
            <pc:sldMasterMk cId="284735444" sldId="2147483648"/>
            <ac:spMk id="2" creationId="{6E6F336D-D4B8-4E1A-B2BE-1A55380BA00C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asterMk cId="284735444" sldId="2147483648"/>
            <ac:spMk id="3" creationId="{A86626D6-E337-40D6-921A-CC85F2073CAB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asterMk cId="284735444" sldId="2147483648"/>
            <ac:spMk id="4" creationId="{176116EF-7D8B-424F-AE32-CBA874938C27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asterMk cId="284735444" sldId="2147483648"/>
            <ac:spMk id="5" creationId="{2EA9BC89-39FB-47B3-98D2-392771A12628}"/>
          </ac:spMkLst>
        </pc:spChg>
        <pc:spChg chg="mod">
          <ac:chgData name="Ye Xingpei" userId="2d9d6a57bd5bad6e" providerId="LiveId" clId="{30650951-FE2D-4629-9886-D311B393783C}" dt="2022-11-19T01:39:06.883" v="0"/>
          <ac:spMkLst>
            <pc:docMk/>
            <pc:sldMasterMk cId="284735444" sldId="2147483648"/>
            <ac:spMk id="6" creationId="{520776C5-59BB-44D6-B0A9-C11200696876}"/>
          </ac:spMkLst>
        </pc:spChg>
        <pc:sldLayoutChg chg="addSp delSp modSp mod">
          <pc:chgData name="Ye Xingpei" userId="2d9d6a57bd5bad6e" providerId="LiveId" clId="{30650951-FE2D-4629-9886-D311B393783C}" dt="2022-11-19T01:57:55.261" v="637" actId="1035"/>
          <pc:sldLayoutMkLst>
            <pc:docMk/>
            <pc:sldMasterMk cId="284735444" sldId="2147483648"/>
            <pc:sldLayoutMk cId="1806605965" sldId="2147483649"/>
          </pc:sldLayoutMkLst>
          <pc:spChg chg="mod">
            <ac:chgData name="Ye Xingpei" userId="2d9d6a57bd5bad6e" providerId="LiveId" clId="{30650951-FE2D-4629-9886-D311B393783C}" dt="2022-11-19T01:39:06.883" v="0"/>
            <ac:spMkLst>
              <pc:docMk/>
              <pc:sldMasterMk cId="284735444" sldId="2147483648"/>
              <pc:sldLayoutMk cId="1806605965" sldId="2147483649"/>
              <ac:spMk id="2" creationId="{F68CF709-9A29-4D25-9082-4748DC7F35C5}"/>
            </ac:spMkLst>
          </pc:spChg>
          <pc:spChg chg="mod">
            <ac:chgData name="Ye Xingpei" userId="2d9d6a57bd5bad6e" providerId="LiveId" clId="{30650951-FE2D-4629-9886-D311B393783C}" dt="2022-11-19T01:39:06.883" v="0"/>
            <ac:spMkLst>
              <pc:docMk/>
              <pc:sldMasterMk cId="284735444" sldId="2147483648"/>
              <pc:sldLayoutMk cId="1806605965" sldId="2147483649"/>
              <ac:spMk id="3" creationId="{05C1B590-BA36-42FF-A46D-F6472A5B270B}"/>
            </ac:spMkLst>
          </pc:spChg>
          <pc:spChg chg="mod">
            <ac:chgData name="Ye Xingpei" userId="2d9d6a57bd5bad6e" providerId="LiveId" clId="{30650951-FE2D-4629-9886-D311B393783C}" dt="2022-11-19T01:39:06.883" v="0"/>
            <ac:spMkLst>
              <pc:docMk/>
              <pc:sldMasterMk cId="284735444" sldId="2147483648"/>
              <pc:sldLayoutMk cId="1806605965" sldId="2147483649"/>
              <ac:spMk id="4" creationId="{91C23A5D-F70A-4B46-8883-7E01E19D6352}"/>
            </ac:spMkLst>
          </pc:spChg>
          <pc:picChg chg="del mod">
            <ac:chgData name="Ye Xingpei" userId="2d9d6a57bd5bad6e" providerId="LiveId" clId="{30650951-FE2D-4629-9886-D311B393783C}" dt="2022-11-19T01:39:54.053" v="2" actId="478"/>
            <ac:picMkLst>
              <pc:docMk/>
              <pc:sldMasterMk cId="284735444" sldId="2147483648"/>
              <pc:sldLayoutMk cId="1806605965" sldId="2147483649"/>
              <ac:picMk id="6" creationId="{1ACADAAD-8248-4D42-ABE4-7F8DA02DD5F2}"/>
            </ac:picMkLst>
          </pc:picChg>
          <pc:picChg chg="add mod">
            <ac:chgData name="Ye Xingpei" userId="2d9d6a57bd5bad6e" providerId="LiveId" clId="{30650951-FE2D-4629-9886-D311B393783C}" dt="2022-11-19T01:57:55.261" v="637" actId="1035"/>
            <ac:picMkLst>
              <pc:docMk/>
              <pc:sldMasterMk cId="284735444" sldId="2147483648"/>
              <pc:sldLayoutMk cId="1806605965" sldId="2147483649"/>
              <ac:picMk id="7" creationId="{2D95DE43-B9FB-FBD0-F851-99676FD2E12D}"/>
            </ac:picMkLst>
          </pc:picChg>
          <pc:picChg chg="del mod">
            <ac:chgData name="Ye Xingpei" userId="2d9d6a57bd5bad6e" providerId="LiveId" clId="{30650951-FE2D-4629-9886-D311B393783C}" dt="2022-11-19T01:39:52.791" v="1" actId="478"/>
            <ac:picMkLst>
              <pc:docMk/>
              <pc:sldMasterMk cId="284735444" sldId="2147483648"/>
              <pc:sldLayoutMk cId="1806605965" sldId="2147483649"/>
              <ac:picMk id="8" creationId="{572AD42F-0CED-4CB6-8BDB-B69D8DF90EE8}"/>
            </ac:picMkLst>
          </pc:picChg>
          <pc:picChg chg="add mod">
            <ac:chgData name="Ye Xingpei" userId="2d9d6a57bd5bad6e" providerId="LiveId" clId="{30650951-FE2D-4629-9886-D311B393783C}" dt="2022-11-19T01:40:26.574" v="17" actId="1076"/>
            <ac:picMkLst>
              <pc:docMk/>
              <pc:sldMasterMk cId="284735444" sldId="2147483648"/>
              <pc:sldLayoutMk cId="1806605965" sldId="2147483649"/>
              <ac:picMk id="10" creationId="{435A1D7E-71B7-2500-8203-BC718A19D7E1}"/>
            </ac:picMkLst>
          </pc:picChg>
        </pc:sldLayoutChg>
        <pc:sldLayoutChg chg="modSp">
          <pc:chgData name="Ye Xingpei" userId="2d9d6a57bd5bad6e" providerId="LiveId" clId="{30650951-FE2D-4629-9886-D311B393783C}" dt="2022-11-19T01:39:06.883" v="0"/>
          <pc:sldLayoutMkLst>
            <pc:docMk/>
            <pc:sldMasterMk cId="284735444" sldId="2147483648"/>
            <pc:sldLayoutMk cId="3898489544" sldId="2147483650"/>
          </pc:sldLayoutMkLst>
          <pc:spChg chg="mod">
            <ac:chgData name="Ye Xingpei" userId="2d9d6a57bd5bad6e" providerId="LiveId" clId="{30650951-FE2D-4629-9886-D311B393783C}" dt="2022-11-19T01:39:06.883" v="0"/>
            <ac:spMkLst>
              <pc:docMk/>
              <pc:sldMasterMk cId="284735444" sldId="2147483648"/>
              <pc:sldLayoutMk cId="3898489544" sldId="2147483650"/>
              <ac:spMk id="2" creationId="{84460C5D-4CC3-4B55-A38F-83D24AEF7312}"/>
            </ac:spMkLst>
          </pc:spChg>
          <pc:spChg chg="mod">
            <ac:chgData name="Ye Xingpei" userId="2d9d6a57bd5bad6e" providerId="LiveId" clId="{30650951-FE2D-4629-9886-D311B393783C}" dt="2022-11-19T01:39:06.883" v="0"/>
            <ac:spMkLst>
              <pc:docMk/>
              <pc:sldMasterMk cId="284735444" sldId="2147483648"/>
              <pc:sldLayoutMk cId="3898489544" sldId="2147483650"/>
              <ac:spMk id="3" creationId="{2E7BB89A-3A82-496C-9F4B-4F7AD17CFD76}"/>
            </ac:spMkLst>
          </pc:spChg>
          <pc:spChg chg="mod">
            <ac:chgData name="Ye Xingpei" userId="2d9d6a57bd5bad6e" providerId="LiveId" clId="{30650951-FE2D-4629-9886-D311B393783C}" dt="2022-11-19T01:39:06.883" v="0"/>
            <ac:spMkLst>
              <pc:docMk/>
              <pc:sldMasterMk cId="284735444" sldId="2147483648"/>
              <pc:sldLayoutMk cId="3898489544" sldId="2147483650"/>
              <ac:spMk id="8" creationId="{3B442D99-F453-425F-B795-FA419B679117}"/>
            </ac:spMkLst>
          </pc:spChg>
          <pc:spChg chg="mod">
            <ac:chgData name="Ye Xingpei" userId="2d9d6a57bd5bad6e" providerId="LiveId" clId="{30650951-FE2D-4629-9886-D311B393783C}" dt="2022-11-19T01:39:06.883" v="0"/>
            <ac:spMkLst>
              <pc:docMk/>
              <pc:sldMasterMk cId="284735444" sldId="2147483648"/>
              <pc:sldLayoutMk cId="3898489544" sldId="2147483650"/>
              <ac:spMk id="15" creationId="{90B02F68-FB8B-4BEE-8780-0611A514971F}"/>
            </ac:spMkLst>
          </pc:spChg>
          <pc:spChg chg="mod">
            <ac:chgData name="Ye Xingpei" userId="2d9d6a57bd5bad6e" providerId="LiveId" clId="{30650951-FE2D-4629-9886-D311B393783C}" dt="2022-11-19T01:39:06.883" v="0"/>
            <ac:spMkLst>
              <pc:docMk/>
              <pc:sldMasterMk cId="284735444" sldId="2147483648"/>
              <pc:sldLayoutMk cId="3898489544" sldId="2147483650"/>
              <ac:spMk id="16" creationId="{5C8701E5-36C7-4688-9A9F-ABCE9D276577}"/>
            </ac:spMkLst>
          </pc:spChg>
          <pc:spChg chg="mod">
            <ac:chgData name="Ye Xingpei" userId="2d9d6a57bd5bad6e" providerId="LiveId" clId="{30650951-FE2D-4629-9886-D311B393783C}" dt="2022-11-19T01:39:06.883" v="0"/>
            <ac:spMkLst>
              <pc:docMk/>
              <pc:sldMasterMk cId="284735444" sldId="2147483648"/>
              <pc:sldLayoutMk cId="3898489544" sldId="2147483650"/>
              <ac:spMk id="23" creationId="{F1FA65FC-0085-456F-A4A0-01875396029A}"/>
            </ac:spMkLst>
          </pc:spChg>
          <pc:spChg chg="mod">
            <ac:chgData name="Ye Xingpei" userId="2d9d6a57bd5bad6e" providerId="LiveId" clId="{30650951-FE2D-4629-9886-D311B393783C}" dt="2022-11-19T01:39:06.883" v="0"/>
            <ac:spMkLst>
              <pc:docMk/>
              <pc:sldMasterMk cId="284735444" sldId="2147483648"/>
              <pc:sldLayoutMk cId="3898489544" sldId="2147483650"/>
              <ac:spMk id="25" creationId="{ACAAD89B-9481-493F-AAB3-2F7487B485FF}"/>
            </ac:spMkLst>
          </pc:spChg>
          <pc:grpChg chg="mod">
            <ac:chgData name="Ye Xingpei" userId="2d9d6a57bd5bad6e" providerId="LiveId" clId="{30650951-FE2D-4629-9886-D311B393783C}" dt="2022-11-19T01:39:06.883" v="0"/>
            <ac:grpSpMkLst>
              <pc:docMk/>
              <pc:sldMasterMk cId="284735444" sldId="2147483648"/>
              <pc:sldLayoutMk cId="3898489544" sldId="2147483650"/>
              <ac:grpSpMk id="4" creationId="{2BE63B83-80D0-43F4-9EB3-A0AE3E915303}"/>
            </ac:grpSpMkLst>
          </pc:gr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5AA3728-0F21-B419-92D8-6F74D309BFC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AE597A-24A1-D073-8D34-3D210290DFB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5D6BB-3640-4280-9D65-C5913A7A8A3F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98B7AF-FA84-58F8-DC53-F50260526D9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A31C8D-26FC-03C1-6D08-A2E25A59AFF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11FDD-B529-4CAE-98B5-2CF8F4AB3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173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B7861F-63DB-42DE-94EE-1A252538BEB9}" type="datetimeFigureOut">
              <a:rPr lang="zh-CN" altLang="en-US" smtClean="0"/>
              <a:t>2023/4/24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D50F31-D7BC-4441-813B-4440C14B4B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0309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50F31-D7BC-4441-813B-4440C14B4BB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45553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50F31-D7BC-4441-813B-4440C14B4BB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00810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50F31-D7BC-4441-813B-4440C14B4BB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03866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50F31-D7BC-4441-813B-4440C14B4BB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39823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50F31-D7BC-4441-813B-4440C14B4BB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4380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50F31-D7BC-4441-813B-4440C14B4BB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48987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50F31-D7BC-4441-813B-4440C14B4BB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0592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50F31-D7BC-4441-813B-4440C14B4BB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9071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50F31-D7BC-4441-813B-4440C14B4BB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7906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50F31-D7BC-4441-813B-4440C14B4BB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4898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50F31-D7BC-4441-813B-4440C14B4BB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1539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50F31-D7BC-4441-813B-4440C14B4BB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3416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50F31-D7BC-4441-813B-4440C14B4BB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8975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50F31-D7BC-4441-813B-4440C14B4BB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54116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endParaRPr lang="en-US" altLang="zh-CN" sz="1800">
              <a:effectLst/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50F31-D7BC-4441-813B-4440C14B4BB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3562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8CF709-9A29-4D25-9082-4748DC7F35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96027"/>
            <a:ext cx="9144000" cy="2387600"/>
          </a:xfrm>
        </p:spPr>
        <p:txBody>
          <a:bodyPr anchor="b"/>
          <a:lstStyle>
            <a:lvl1pPr algn="ctr">
              <a:defRPr sz="4500">
                <a:solidFill>
                  <a:srgbClr val="1F497D"/>
                </a:solidFill>
                <a:latin typeface="+mj-lt"/>
                <a:ea typeface="+mn-ea"/>
              </a:defRPr>
            </a:lvl1pPr>
          </a:lstStyle>
          <a:p>
            <a:r>
              <a:rPr lang="zh-CN" altLang="en-US"/>
              <a:t>这是标题</a:t>
            </a:r>
            <a:br>
              <a:rPr lang="en-US" altLang="zh-CN"/>
            </a:br>
            <a:r>
              <a:rPr lang="en-US" altLang="zh-CN"/>
              <a:t>This is title</a:t>
            </a:r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5C1B590-BA36-42FF-A46D-F6472A5B27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07618"/>
            <a:ext cx="9144000" cy="603860"/>
          </a:xfrm>
        </p:spPr>
        <p:txBody>
          <a:bodyPr/>
          <a:lstStyle>
            <a:lvl1pPr marL="0" indent="0" algn="ctr">
              <a:buNone/>
              <a:defRPr sz="1800" baseline="0"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叶兴沛</a:t>
            </a:r>
          </a:p>
          <a:p>
            <a:r>
              <a:rPr lang="en-US" altLang="zh-CN"/>
              <a:t>Xingpei Ye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1C23A5D-F70A-4B46-8883-7E01E19D63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1276" y="6130249"/>
            <a:ext cx="2743200" cy="365125"/>
          </a:xfrm>
        </p:spPr>
        <p:txBody>
          <a:bodyPr/>
          <a:lstStyle>
            <a:lvl1pPr>
              <a:defRPr sz="1800" b="1" spc="75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fld id="{EE1EBB22-16C9-4831-8CC0-6FD61CCBE9D4}" type="datetime1">
              <a:rPr lang="zh-CN" altLang="en-US" smtClean="0"/>
              <a:pPr/>
              <a:t>2023/4/24</a:t>
            </a:fld>
            <a:endParaRPr lang="zh-CN" altLang="en-US"/>
          </a:p>
        </p:txBody>
      </p:sp>
      <p:pic>
        <p:nvPicPr>
          <p:cNvPr id="1026" name="Picture 2" descr="北京大学为什么叫&quot;Peking University&quot;，而不叫&quot;Beijing University&quot;?-热点资讯">
            <a:extLst>
              <a:ext uri="{FF2B5EF4-FFF2-40B4-BE49-F238E27FC236}">
                <a16:creationId xmlns:a16="http://schemas.microsoft.com/office/drawing/2014/main" id="{EE4CDA5C-BF74-A0D0-E61F-2766BC9EBE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89" y="197656"/>
            <a:ext cx="2582811" cy="79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605965"/>
      </p:ext>
    </p:extLst>
  </p:cSld>
  <p:clrMapOvr>
    <a:masterClrMapping/>
  </p:clrMapOvr>
  <p:hf sldNum="0"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460C5D-4CC3-4B55-A38F-83D24AEF7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933"/>
            <a:ext cx="10515600" cy="596751"/>
          </a:xfrm>
        </p:spPr>
        <p:txBody>
          <a:bodyPr>
            <a:normAutofit/>
          </a:bodyPr>
          <a:lstStyle>
            <a:lvl1pPr algn="ctr">
              <a:defRPr sz="3000" b="1" baseline="0">
                <a:solidFill>
                  <a:srgbClr val="1F497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5" name="灯片编号占位符 14">
            <a:extLst>
              <a:ext uri="{FF2B5EF4-FFF2-40B4-BE49-F238E27FC236}">
                <a16:creationId xmlns:a16="http://schemas.microsoft.com/office/drawing/2014/main" id="{90B02F68-FB8B-4BEE-8780-0611A5149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6961" y="6385382"/>
            <a:ext cx="2743200" cy="365125"/>
          </a:xfrm>
        </p:spPr>
        <p:txBody>
          <a:bodyPr/>
          <a:lstStyle>
            <a:lvl1pPr>
              <a:defRPr sz="1800" b="1"/>
            </a:lvl1pPr>
          </a:lstStyle>
          <a:p>
            <a:fld id="{FE490B68-C7A5-4FE2-85E6-062D3FD5F0F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6" name="文本占位符 15">
            <a:extLst>
              <a:ext uri="{FF2B5EF4-FFF2-40B4-BE49-F238E27FC236}">
                <a16:creationId xmlns:a16="http://schemas.microsoft.com/office/drawing/2014/main" id="{5C8701E5-36C7-4688-9A9F-ABCE9D2765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422404"/>
            <a:ext cx="5257800" cy="2917599"/>
          </a:xfrm>
        </p:spPr>
        <p:txBody>
          <a:bodyPr/>
          <a:lstStyle>
            <a:lvl1pPr indent="0">
              <a:buNone/>
              <a:defRPr baseline="0"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>
              <a:buNone/>
              <a:defRPr baseline="0"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>
              <a:buNone/>
              <a:defRPr baseline="0"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>
              <a:buNone/>
              <a:defRPr baseline="0"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>
              <a:buNone/>
              <a:defRPr baseline="0">
                <a:latin typeface="Arial" panose="020B0604020202020204" pitchFamily="34" charset="0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/>
              <a:t>大字，黑体，</a:t>
            </a:r>
            <a:r>
              <a:rPr lang="en-US" altLang="zh-CN"/>
              <a:t>28</a:t>
            </a:r>
            <a:r>
              <a:rPr lang="zh-CN" altLang="en-US"/>
              <a:t>。</a:t>
            </a:r>
            <a:endParaRPr lang="en-US" altLang="zh-CN"/>
          </a:p>
          <a:p>
            <a:pPr lvl="0"/>
            <a:r>
              <a:rPr lang="en-US" altLang="zh-CN"/>
              <a:t>Large word, Arial, 28.</a:t>
            </a:r>
            <a:endParaRPr lang="zh-CN" altLang="en-US"/>
          </a:p>
        </p:txBody>
      </p:sp>
      <p:sp>
        <p:nvSpPr>
          <p:cNvPr id="23" name="内容占位符 22">
            <a:extLst>
              <a:ext uri="{FF2B5EF4-FFF2-40B4-BE49-F238E27FC236}">
                <a16:creationId xmlns:a16="http://schemas.microsoft.com/office/drawing/2014/main" id="{F1FA65FC-0085-456F-A4A0-01875396029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38203" y="4660904"/>
            <a:ext cx="2703287" cy="365125"/>
          </a:xfrm>
        </p:spPr>
        <p:txBody>
          <a:bodyPr/>
          <a:lstStyle>
            <a:lvl1pPr>
              <a:buNone/>
              <a:defRPr sz="1500" i="1" baseline="0">
                <a:solidFill>
                  <a:srgbClr val="800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pPr lvl="0"/>
            <a:r>
              <a:rPr lang="en-US" altLang="zh-CN"/>
              <a:t>Zhang et al., 2012</a:t>
            </a:r>
            <a:endParaRPr lang="zh-CN" altLang="en-US"/>
          </a:p>
        </p:txBody>
      </p:sp>
      <p:sp>
        <p:nvSpPr>
          <p:cNvPr id="25" name="内容占位符 24">
            <a:extLst>
              <a:ext uri="{FF2B5EF4-FFF2-40B4-BE49-F238E27FC236}">
                <a16:creationId xmlns:a16="http://schemas.microsoft.com/office/drawing/2014/main" id="{ACAAD89B-9481-493F-AAB3-2F7487B485F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604000" y="1450975"/>
            <a:ext cx="4749800" cy="813254"/>
          </a:xfrm>
        </p:spPr>
        <p:txBody>
          <a:bodyPr>
            <a:normAutofit/>
          </a:bodyPr>
          <a:lstStyle>
            <a:lvl1pPr indent="0">
              <a:buNone/>
              <a:defRPr sz="1500" baseline="0"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pPr lvl="0"/>
            <a:r>
              <a:rPr lang="zh-CN" altLang="en-US"/>
              <a:t>小字，黑体，</a:t>
            </a:r>
            <a:r>
              <a:rPr lang="en-US" altLang="zh-CN"/>
              <a:t>20</a:t>
            </a:r>
            <a:r>
              <a:rPr lang="zh-CN" altLang="en-US"/>
              <a:t>。</a:t>
            </a:r>
            <a:endParaRPr lang="en-US" altLang="zh-CN"/>
          </a:p>
          <a:p>
            <a:pPr lvl="0"/>
            <a:r>
              <a:rPr lang="en-US" altLang="zh-CN"/>
              <a:t>Little word, Arial, 20.</a:t>
            </a:r>
            <a:endParaRPr lang="zh-CN" altLang="en-US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2BE63B83-80D0-43F4-9EB3-A0AE3E915303}"/>
              </a:ext>
            </a:extLst>
          </p:cNvPr>
          <p:cNvGrpSpPr/>
          <p:nvPr userDrawn="1"/>
        </p:nvGrpSpPr>
        <p:grpSpPr>
          <a:xfrm>
            <a:off x="0" y="-3"/>
            <a:ext cx="12192000" cy="160023"/>
            <a:chOff x="0" y="-3"/>
            <a:chExt cx="9144000" cy="255183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2E7BB89A-3A82-496C-9F4B-4F7AD17CFD76}"/>
                </a:ext>
              </a:extLst>
            </p:cNvPr>
            <p:cNvSpPr/>
            <p:nvPr userDrawn="1"/>
          </p:nvSpPr>
          <p:spPr>
            <a:xfrm>
              <a:off x="0" y="-1"/>
              <a:ext cx="6166884" cy="255181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3B442D99-F453-425F-B795-FA419B679117}"/>
                </a:ext>
              </a:extLst>
            </p:cNvPr>
            <p:cNvSpPr/>
            <p:nvPr userDrawn="1"/>
          </p:nvSpPr>
          <p:spPr>
            <a:xfrm>
              <a:off x="6166884" y="-3"/>
              <a:ext cx="2977116" cy="255181"/>
            </a:xfrm>
            <a:prstGeom prst="rect">
              <a:avLst/>
            </a:prstGeom>
            <a:solidFill>
              <a:srgbClr val="9A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89848954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E6F336D-D4B8-4E1A-B2BE-1A55380BA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86626D6-E337-40D6-921A-CC85F2073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76116EF-7D8B-424F-AE32-CBA874938C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9C39F-08BC-46E4-A7F4-6BF467FB5D6F}" type="datetime1">
              <a:rPr lang="zh-CN" altLang="en-US" smtClean="0"/>
              <a:t>2023/4/24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EA9BC89-39FB-47B3-98D2-392771A126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20776C5-59BB-44D6-B0A9-C112006968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90B68-C7A5-4FE2-85E6-062D3FD5F0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735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scholar.pku.edu.cn/acaq/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hyperlink" Target="mailto:xpye@stu.pku.edu.cn" TargetMode="External"/><Relationship Id="rId4" Type="http://schemas.openxmlformats.org/officeDocument/2006/relationships/hyperlink" Target="http://xpye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50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6A8F01-6FB9-4CFD-BEF2-5061FAC4B6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6333" y="697159"/>
            <a:ext cx="9879333" cy="2345678"/>
          </a:xfrm>
        </p:spPr>
        <p:txBody>
          <a:bodyPr>
            <a:norm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3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Exploration of 2015-2019 Surface Background Ozone over China: A Model Study by GEOS-Chem High Performance (GCHP) </a:t>
            </a:r>
            <a:endParaRPr lang="en-US" altLang="zh-CN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副标题 1">
            <a:extLst>
              <a:ext uri="{FF2B5EF4-FFF2-40B4-BE49-F238E27FC236}">
                <a16:creationId xmlns:a16="http://schemas.microsoft.com/office/drawing/2014/main" id="{319D13B6-B167-DB1E-8A73-69ED76BD9797}"/>
              </a:ext>
            </a:extLst>
          </p:cNvPr>
          <p:cNvSpPr txBox="1">
            <a:spLocks/>
          </p:cNvSpPr>
          <p:nvPr/>
        </p:nvSpPr>
        <p:spPr>
          <a:xfrm>
            <a:off x="1156333" y="5826246"/>
            <a:ext cx="10096500" cy="669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altLang="zh-CN" sz="2000" b="1" dirty="0">
                <a:solidFill>
                  <a:srgbClr val="1F497D"/>
                </a:solidFill>
                <a:latin typeface="+mj-lt"/>
              </a:rPr>
              <a:t>Screen 5-12, </a:t>
            </a:r>
            <a:r>
              <a:rPr lang="en-US" altLang="zh-CN" sz="2000" b="1" dirty="0">
                <a:solidFill>
                  <a:srgbClr val="1F497D"/>
                </a:solidFill>
                <a:latin typeface="+mj-lt"/>
                <a:ea typeface="微软雅黑" panose="020B0503020204020204" pitchFamily="34" charset="-122"/>
              </a:rPr>
              <a:t>Session AS3.18, </a:t>
            </a:r>
            <a:r>
              <a:rPr lang="en-US" sz="2000" b="1" dirty="0">
                <a:solidFill>
                  <a:srgbClr val="1F497D"/>
                </a:solidFill>
                <a:latin typeface="+mj-lt"/>
                <a:ea typeface="微软雅黑" panose="020B0503020204020204" pitchFamily="34" charset="-122"/>
              </a:rPr>
              <a:t>Trends and impacts of tropospheric ozone</a:t>
            </a:r>
            <a:r>
              <a:rPr lang="en-US" altLang="zh-CN" sz="2000" b="1" dirty="0">
                <a:solidFill>
                  <a:srgbClr val="1F497D"/>
                </a:solidFill>
                <a:latin typeface="+mj-lt"/>
                <a:ea typeface="微软雅黑" panose="020B0503020204020204" pitchFamily="34" charset="-122"/>
              </a:rPr>
              <a:t> </a:t>
            </a:r>
            <a:endParaRPr lang="zh-CN" altLang="en-US" sz="2000" b="1" dirty="0">
              <a:solidFill>
                <a:srgbClr val="1F497D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599C9558-0AF5-357A-1A64-C4850C36227C}"/>
              </a:ext>
            </a:extLst>
          </p:cNvPr>
          <p:cNvSpPr txBox="1">
            <a:spLocks/>
          </p:cNvSpPr>
          <p:nvPr/>
        </p:nvSpPr>
        <p:spPr>
          <a:xfrm>
            <a:off x="7869448" y="396166"/>
            <a:ext cx="3914057" cy="4092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rgbClr val="1F497D"/>
                </a:solidFill>
                <a:latin typeface="+mj-lt"/>
                <a:ea typeface="+mn-ea"/>
                <a:cs typeface="+mj-cs"/>
              </a:defRPr>
            </a:lvl1pPr>
          </a:lstStyle>
          <a:p>
            <a:endParaRPr lang="zh-CN" altLang="en-US" sz="2000" b="1">
              <a:solidFill>
                <a:schemeClr val="tx1"/>
              </a:solidFill>
            </a:endParaRPr>
          </a:p>
        </p:txBody>
      </p:sp>
      <p:sp>
        <p:nvSpPr>
          <p:cNvPr id="10" name="副标题 1">
            <a:extLst>
              <a:ext uri="{FF2B5EF4-FFF2-40B4-BE49-F238E27FC236}">
                <a16:creationId xmlns:a16="http://schemas.microsoft.com/office/drawing/2014/main" id="{C37295E2-D5D6-7463-B791-69EA1ADFEE6B}"/>
              </a:ext>
            </a:extLst>
          </p:cNvPr>
          <p:cNvSpPr txBox="1">
            <a:spLocks/>
          </p:cNvSpPr>
          <p:nvPr/>
        </p:nvSpPr>
        <p:spPr>
          <a:xfrm>
            <a:off x="1156333" y="3401998"/>
            <a:ext cx="10178690" cy="669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altLang="zh-CN" sz="1600" b="1" u="sng" dirty="0">
                <a:latin typeface="+mj-lt"/>
                <a:ea typeface="微软雅黑" panose="020B0503020204020204" pitchFamily="34" charset="-122"/>
              </a:rPr>
              <a:t>Xingpei Ye</a:t>
            </a:r>
            <a:r>
              <a:rPr lang="en-US" altLang="zh-CN" sz="1600" b="1" u="sng" baseline="30000" dirty="0">
                <a:latin typeface="+mj-lt"/>
                <a:ea typeface="微软雅黑" panose="020B0503020204020204" pitchFamily="34" charset="-122"/>
              </a:rPr>
              <a:t>1</a:t>
            </a:r>
            <a:r>
              <a:rPr lang="en-US" altLang="zh-CN" sz="1600" dirty="0">
                <a:latin typeface="+mj-lt"/>
                <a:ea typeface="微软雅黑" panose="020B0503020204020204" pitchFamily="34" charset="-122"/>
              </a:rPr>
              <a:t>, Xiaolin Wang</a:t>
            </a:r>
            <a:r>
              <a:rPr lang="en-US" altLang="zh-CN" sz="1600" baseline="30000" dirty="0">
                <a:latin typeface="+mj-lt"/>
                <a:ea typeface="微软雅黑" panose="020B0503020204020204" pitchFamily="34" charset="-122"/>
              </a:rPr>
              <a:t>1</a:t>
            </a:r>
            <a:r>
              <a:rPr lang="en-US" altLang="zh-CN" sz="1600" dirty="0">
                <a:latin typeface="+mj-lt"/>
                <a:ea typeface="微软雅黑" panose="020B0503020204020204" pitchFamily="34" charset="-122"/>
              </a:rPr>
              <a:t>, </a:t>
            </a:r>
            <a:r>
              <a:rPr lang="en-US" altLang="zh-CN" sz="1600" dirty="0" err="1">
                <a:latin typeface="+mj-lt"/>
                <a:ea typeface="微软雅黑" panose="020B0503020204020204" pitchFamily="34" charset="-122"/>
              </a:rPr>
              <a:t>Zhongjing</a:t>
            </a:r>
            <a:r>
              <a:rPr lang="en-US" altLang="zh-CN" sz="1600" dirty="0">
                <a:latin typeface="+mj-lt"/>
                <a:ea typeface="微软雅黑" panose="020B0503020204020204" pitchFamily="34" charset="-122"/>
              </a:rPr>
              <a:t> Jiang</a:t>
            </a:r>
            <a:r>
              <a:rPr lang="en-US" altLang="zh-CN" sz="1600" baseline="30000" dirty="0">
                <a:latin typeface="+mj-lt"/>
                <a:ea typeface="微软雅黑" panose="020B0503020204020204" pitchFamily="34" charset="-122"/>
              </a:rPr>
              <a:t>2</a:t>
            </a:r>
            <a:r>
              <a:rPr lang="en-US" altLang="zh-CN" sz="1600" dirty="0">
                <a:latin typeface="+mj-lt"/>
                <a:ea typeface="微软雅黑" panose="020B0503020204020204" pitchFamily="34" charset="-122"/>
              </a:rPr>
              <a:t>, </a:t>
            </a:r>
            <a:r>
              <a:rPr lang="en-US" altLang="zh-CN" sz="1600" dirty="0" err="1">
                <a:latin typeface="+mj-lt"/>
                <a:ea typeface="微软雅黑" panose="020B0503020204020204" pitchFamily="34" charset="-122"/>
              </a:rPr>
              <a:t>Jiayu</a:t>
            </a:r>
            <a:r>
              <a:rPr lang="en-US" altLang="zh-CN" sz="1600" dirty="0">
                <a:latin typeface="+mj-lt"/>
                <a:ea typeface="微软雅黑" panose="020B0503020204020204" pitchFamily="34" charset="-122"/>
              </a:rPr>
              <a:t> Xu</a:t>
            </a:r>
            <a:r>
              <a:rPr lang="en-US" altLang="zh-CN" sz="1600" baseline="30000" dirty="0">
                <a:latin typeface="+mj-lt"/>
                <a:ea typeface="微软雅黑" panose="020B0503020204020204" pitchFamily="34" charset="-122"/>
              </a:rPr>
              <a:t>1</a:t>
            </a:r>
            <a:r>
              <a:rPr lang="en-US" altLang="zh-CN" sz="1600" dirty="0">
                <a:latin typeface="+mj-lt"/>
                <a:ea typeface="微软雅黑" panose="020B0503020204020204" pitchFamily="34" charset="-122"/>
              </a:rPr>
              <a:t>, </a:t>
            </a:r>
            <a:r>
              <a:rPr lang="en-US" altLang="zh-CN" sz="1600" dirty="0" err="1">
                <a:latin typeface="+mj-lt"/>
                <a:ea typeface="微软雅黑" panose="020B0503020204020204" pitchFamily="34" charset="-122"/>
              </a:rPr>
              <a:t>Danyang</a:t>
            </a:r>
            <a:r>
              <a:rPr lang="en-US" altLang="zh-CN" sz="1600" dirty="0">
                <a:latin typeface="+mj-lt"/>
                <a:ea typeface="微软雅黑" panose="020B0503020204020204" pitchFamily="34" charset="-122"/>
              </a:rPr>
              <a:t> Li</a:t>
            </a:r>
            <a:r>
              <a:rPr lang="en-US" altLang="zh-CN" sz="1600" baseline="30000" dirty="0">
                <a:latin typeface="+mj-lt"/>
                <a:ea typeface="微软雅黑" panose="020B0503020204020204" pitchFamily="34" charset="-122"/>
              </a:rPr>
              <a:t>1</a:t>
            </a:r>
            <a:r>
              <a:rPr lang="en-US" altLang="zh-CN" sz="1600" dirty="0">
                <a:latin typeface="+mj-lt"/>
                <a:ea typeface="微软雅黑" panose="020B0503020204020204" pitchFamily="34" charset="-122"/>
              </a:rPr>
              <a:t>, Ni Lu</a:t>
            </a:r>
            <a:r>
              <a:rPr lang="en-US" altLang="zh-CN" sz="1600" baseline="30000" dirty="0">
                <a:latin typeface="+mj-lt"/>
                <a:ea typeface="微软雅黑" panose="020B0503020204020204" pitchFamily="34" charset="-122"/>
              </a:rPr>
              <a:t>1</a:t>
            </a:r>
            <a:r>
              <a:rPr lang="en-US" altLang="zh-CN" sz="1600" dirty="0">
                <a:latin typeface="+mj-lt"/>
                <a:ea typeface="微软雅黑" panose="020B0503020204020204" pitchFamily="34" charset="-122"/>
              </a:rPr>
              <a:t>, Xiao Lu</a:t>
            </a:r>
            <a:r>
              <a:rPr lang="en-US" altLang="zh-CN" sz="1600" baseline="30000" dirty="0">
                <a:latin typeface="+mj-lt"/>
                <a:ea typeface="微软雅黑" panose="020B0503020204020204" pitchFamily="34" charset="-122"/>
              </a:rPr>
              <a:t>3</a:t>
            </a:r>
            <a:r>
              <a:rPr lang="en-US" altLang="zh-CN" sz="1600" dirty="0">
                <a:latin typeface="+mj-lt"/>
                <a:ea typeface="微软雅黑" panose="020B0503020204020204" pitchFamily="34" charset="-122"/>
              </a:rPr>
              <a:t> and </a:t>
            </a:r>
            <a:r>
              <a:rPr lang="en-US" altLang="zh-CN" sz="1600" b="1" dirty="0">
                <a:latin typeface="+mj-lt"/>
                <a:ea typeface="微软雅黑" panose="020B0503020204020204" pitchFamily="34" charset="-122"/>
              </a:rPr>
              <a:t>Lin Zhang</a:t>
            </a:r>
            <a:r>
              <a:rPr lang="en-US" altLang="zh-CN" sz="1600" b="1" baseline="30000" dirty="0">
                <a:latin typeface="+mj-lt"/>
                <a:ea typeface="微软雅黑" panose="020B0503020204020204" pitchFamily="34" charset="-122"/>
              </a:rPr>
              <a:t>1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0192E16-32FA-446D-AC94-CC773678A4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2439" y="215148"/>
            <a:ext cx="2581511" cy="68442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1082714-E6CC-2877-8674-FFB0D9B96685}"/>
              </a:ext>
            </a:extLst>
          </p:cNvPr>
          <p:cNvGrpSpPr/>
          <p:nvPr/>
        </p:nvGrpSpPr>
        <p:grpSpPr>
          <a:xfrm>
            <a:off x="9653195" y="4121989"/>
            <a:ext cx="1648208" cy="1424657"/>
            <a:chOff x="9937276" y="4444585"/>
            <a:chExt cx="1648208" cy="1424657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01CA97AE-341C-09A9-9301-A9720BC6EF72}"/>
                </a:ext>
              </a:extLst>
            </p:cNvPr>
            <p:cNvSpPr txBox="1"/>
            <p:nvPr/>
          </p:nvSpPr>
          <p:spPr>
            <a:xfrm>
              <a:off x="9937276" y="4444585"/>
              <a:ext cx="16482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400"/>
                <a:t>Abstract QR code:</a:t>
              </a:r>
            </a:p>
          </p:txBody>
        </p:sp>
        <p:pic>
          <p:nvPicPr>
            <p:cNvPr id="9" name="图片 8" descr="QR 代码&#10;&#10;描述已自动生成">
              <a:extLst>
                <a:ext uri="{FF2B5EF4-FFF2-40B4-BE49-F238E27FC236}">
                  <a16:creationId xmlns:a16="http://schemas.microsoft.com/office/drawing/2014/main" id="{612E4C18-822C-A8C0-F507-3CC5ABCF7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2940" y="4752362"/>
              <a:ext cx="1116880" cy="1116880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B1D4EFA-7E6E-B252-20C2-592A7F2B177A}"/>
              </a:ext>
            </a:extLst>
          </p:cNvPr>
          <p:cNvSpPr txBox="1"/>
          <p:nvPr/>
        </p:nvSpPr>
        <p:spPr>
          <a:xfrm>
            <a:off x="1156333" y="4266785"/>
            <a:ext cx="7029488" cy="8441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000000"/>
                </a:solidFill>
                <a:latin typeface="+mj-lt"/>
                <a:ea typeface="等线" panose="02010600030101010101" pitchFamily="2" charset="-122"/>
              </a:rPr>
              <a:t>(1) </a:t>
            </a:r>
            <a:r>
              <a:rPr lang="en-US" sz="1400" dirty="0">
                <a:solidFill>
                  <a:srgbClr val="000000"/>
                </a:solidFill>
                <a:effectLst/>
                <a:latin typeface="+mj-lt"/>
                <a:ea typeface="等线" panose="02010600030101010101" pitchFamily="2" charset="-122"/>
              </a:rPr>
              <a:t>Department of Atmospheric and Oceanic Sciences, Peking University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000000"/>
                </a:solidFill>
                <a:latin typeface="+mj-lt"/>
                <a:ea typeface="等线" panose="02010600030101010101" pitchFamily="2" charset="-122"/>
                <a:cs typeface="Arial" panose="020B0604020202020204" pitchFamily="34" charset="0"/>
              </a:rPr>
              <a:t>(2) </a:t>
            </a:r>
            <a:r>
              <a:rPr lang="en-US" sz="1400" dirty="0">
                <a:solidFill>
                  <a:srgbClr val="000000"/>
                </a:solidFill>
                <a:effectLst/>
                <a:latin typeface="+mj-lt"/>
                <a:ea typeface="等线" panose="02010600030101010101" pitchFamily="2" charset="-122"/>
                <a:cs typeface="Arial" panose="020B0604020202020204" pitchFamily="34" charset="0"/>
              </a:rPr>
              <a:t>Environmental and Climate Sciences Department, Brookhaven National Laboratory</a:t>
            </a:r>
            <a:endParaRPr lang="en-US" sz="1400" dirty="0">
              <a:solidFill>
                <a:srgbClr val="000000"/>
              </a:solidFill>
              <a:effectLst/>
              <a:latin typeface="+mj-lt"/>
              <a:ea typeface="等线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000000"/>
                </a:solidFill>
                <a:latin typeface="+mj-lt"/>
                <a:ea typeface="等线" panose="02010600030101010101" pitchFamily="2" charset="-122"/>
              </a:rPr>
              <a:t>(3) </a:t>
            </a:r>
            <a:r>
              <a:rPr lang="en-US" sz="1400" dirty="0">
                <a:solidFill>
                  <a:srgbClr val="000000"/>
                </a:solidFill>
                <a:effectLst/>
                <a:latin typeface="+mj-lt"/>
                <a:ea typeface="等线" panose="02010600030101010101" pitchFamily="2" charset="-122"/>
              </a:rPr>
              <a:t>School of Atmospheric Sciences, Sun </a:t>
            </a:r>
            <a:r>
              <a:rPr lang="en-US" sz="1400" dirty="0" err="1">
                <a:solidFill>
                  <a:srgbClr val="000000"/>
                </a:solidFill>
                <a:effectLst/>
                <a:latin typeface="+mj-lt"/>
                <a:ea typeface="等线" panose="02010600030101010101" pitchFamily="2" charset="-122"/>
              </a:rPr>
              <a:t>Yat-sen</a:t>
            </a:r>
            <a:r>
              <a:rPr lang="en-US" sz="1400" dirty="0">
                <a:solidFill>
                  <a:srgbClr val="000000"/>
                </a:solidFill>
                <a:effectLst/>
                <a:latin typeface="+mj-lt"/>
                <a:ea typeface="等线" panose="02010600030101010101" pitchFamily="2" charset="-122"/>
              </a:rPr>
              <a:t> University</a:t>
            </a:r>
            <a:endParaRPr lang="en-US" sz="1400" dirty="0"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02A504-697C-E3BC-6E5A-D6CD4418A8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15900" y="148326"/>
            <a:ext cx="939167" cy="131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857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58B26D-CDA2-33BD-C1F6-D38839C48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0B68-C7A5-4FE2-85E6-062D3FD5F0F5}" type="slidenum">
              <a:rPr lang="zh-CN" altLang="en-US" smtClean="0"/>
              <a:pPr/>
              <a:t>10</a:t>
            </a:fld>
            <a:endParaRPr lang="zh-CN" alt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47FFD63-4066-E503-48CD-4C6E9C19BBE8}"/>
              </a:ext>
            </a:extLst>
          </p:cNvPr>
          <p:cNvSpPr txBox="1"/>
          <p:nvPr/>
        </p:nvSpPr>
        <p:spPr>
          <a:xfrm>
            <a:off x="298953" y="2726045"/>
            <a:ext cx="2826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b="1"/>
              <a:t>w/o </a:t>
            </a:r>
            <a:r>
              <a:rPr lang="en-US" altLang="zh-CN"/>
              <a:t>anthro. emissions</a:t>
            </a:r>
          </a:p>
          <a:p>
            <a:pPr algn="r"/>
            <a:r>
              <a:rPr lang="en-US"/>
              <a:t>(i.e., </a:t>
            </a:r>
            <a:r>
              <a:rPr lang="en-US" b="1"/>
              <a:t>background ozone</a:t>
            </a:r>
            <a:r>
              <a:rPr lang="en-US"/>
              <a:t>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6902073-BDA7-FCA6-B422-9727E3CE8232}"/>
              </a:ext>
            </a:extLst>
          </p:cNvPr>
          <p:cNvGrpSpPr/>
          <p:nvPr/>
        </p:nvGrpSpPr>
        <p:grpSpPr>
          <a:xfrm>
            <a:off x="3312583" y="1775040"/>
            <a:ext cx="7802064" cy="4803113"/>
            <a:chOff x="3039500" y="925051"/>
            <a:chExt cx="7802064" cy="4803113"/>
          </a:xfrm>
        </p:grpSpPr>
        <p:grpSp>
          <p:nvGrpSpPr>
            <p:cNvPr id="19" name="组合 7">
              <a:extLst>
                <a:ext uri="{FF2B5EF4-FFF2-40B4-BE49-F238E27FC236}">
                  <a16:creationId xmlns:a16="http://schemas.microsoft.com/office/drawing/2014/main" id="{536DB28A-6265-E0F2-0685-56B02F7FC5F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533610" y="925051"/>
              <a:ext cx="6937008" cy="386749"/>
              <a:chOff x="2117367" y="1571091"/>
              <a:chExt cx="8177262" cy="455894"/>
            </a:xfrm>
          </p:grpSpPr>
          <p:sp>
            <p:nvSpPr>
              <p:cNvPr id="21" name="文本框 2">
                <a:extLst>
                  <a:ext uri="{FF2B5EF4-FFF2-40B4-BE49-F238E27FC236}">
                    <a16:creationId xmlns:a16="http://schemas.microsoft.com/office/drawing/2014/main" id="{0881123C-D59E-B819-827C-F252A85F3B99}"/>
                  </a:ext>
                </a:extLst>
              </p:cNvPr>
              <p:cNvSpPr txBox="1"/>
              <p:nvPr/>
            </p:nvSpPr>
            <p:spPr>
              <a:xfrm>
                <a:off x="2117367" y="1571091"/>
                <a:ext cx="2092166" cy="4353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b="1">
                    <a:latin typeface="Arial" panose="020B0604020202020204" pitchFamily="34" charset="0"/>
                    <a:cs typeface="Arial" panose="020B0604020202020204" pitchFamily="34" charset="0"/>
                  </a:rPr>
                  <a:t>Lightning NOx</a:t>
                </a:r>
                <a:endParaRPr kumimoji="1" lang="zh-CN" altLang="en-US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文本框 4">
                <a:extLst>
                  <a:ext uri="{FF2B5EF4-FFF2-40B4-BE49-F238E27FC236}">
                    <a16:creationId xmlns:a16="http://schemas.microsoft.com/office/drawing/2014/main" id="{CAB24F44-C530-8FBC-13E7-C8481BFB2A67}"/>
                  </a:ext>
                </a:extLst>
              </p:cNvPr>
              <p:cNvSpPr txBox="1"/>
              <p:nvPr/>
            </p:nvSpPr>
            <p:spPr>
              <a:xfrm>
                <a:off x="5474511" y="1591621"/>
                <a:ext cx="1351443" cy="4353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b="1">
                    <a:latin typeface="Arial" panose="020B0604020202020204" pitchFamily="34" charset="0"/>
                    <a:cs typeface="Arial" panose="020B0604020202020204" pitchFamily="34" charset="0"/>
                  </a:rPr>
                  <a:t>Soil</a:t>
                </a:r>
                <a:r>
                  <a:rPr kumimoji="1" lang="zh-CN" altLang="en-US" b="1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b="1">
                    <a:latin typeface="Arial" panose="020B0604020202020204" pitchFamily="34" charset="0"/>
                    <a:cs typeface="Arial" panose="020B0604020202020204" pitchFamily="34" charset="0"/>
                  </a:rPr>
                  <a:t>NOx</a:t>
                </a:r>
                <a:endParaRPr kumimoji="1" lang="zh-CN" altLang="en-US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文本框 6">
                <a:extLst>
                  <a:ext uri="{FF2B5EF4-FFF2-40B4-BE49-F238E27FC236}">
                    <a16:creationId xmlns:a16="http://schemas.microsoft.com/office/drawing/2014/main" id="{7AEC3F98-8F94-90B1-CA6F-34388A91A00B}"/>
                  </a:ext>
                </a:extLst>
              </p:cNvPr>
              <p:cNvSpPr txBox="1"/>
              <p:nvPr/>
            </p:nvSpPr>
            <p:spPr>
              <a:xfrm>
                <a:off x="8111762" y="1572960"/>
                <a:ext cx="2182867" cy="4353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b="1">
                    <a:latin typeface="Arial" panose="020B0604020202020204" pitchFamily="34" charset="0"/>
                    <a:cs typeface="Arial" panose="020B0604020202020204" pitchFamily="34" charset="0"/>
                  </a:rPr>
                  <a:t>Biogenic</a:t>
                </a:r>
                <a:r>
                  <a:rPr kumimoji="1" lang="zh-CN" altLang="en-US" b="1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b="1">
                    <a:latin typeface="Arial" panose="020B0604020202020204" pitchFamily="34" charset="0"/>
                    <a:cs typeface="Arial" panose="020B0604020202020204" pitchFamily="34" charset="0"/>
                  </a:rPr>
                  <a:t>VOCs</a:t>
                </a:r>
                <a:endParaRPr kumimoji="1" lang="zh-CN" altLang="en-US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09FD618F-478D-9DB0-10DB-CEF6DD9289E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121007" y="3686080"/>
              <a:ext cx="7639050" cy="2042084"/>
              <a:chOff x="2276475" y="4084881"/>
              <a:chExt cx="7639050" cy="2042084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A234BC5A-EB29-EE9D-9E1A-E751D2210CEA}"/>
                  </a:ext>
                </a:extLst>
              </p:cNvPr>
              <p:cNvGrpSpPr/>
              <p:nvPr/>
            </p:nvGrpSpPr>
            <p:grpSpPr>
              <a:xfrm>
                <a:off x="2276475" y="4084881"/>
                <a:ext cx="7639050" cy="2042084"/>
                <a:chOff x="2285902" y="4041778"/>
                <a:chExt cx="7639050" cy="2042084"/>
              </a:xfrm>
            </p:grpSpPr>
            <p:pic>
              <p:nvPicPr>
                <p:cNvPr id="30" name="Picture 29">
                  <a:extLst>
                    <a:ext uri="{FF2B5EF4-FFF2-40B4-BE49-F238E27FC236}">
                      <a16:creationId xmlns:a16="http://schemas.microsoft.com/office/drawing/2014/main" id="{AF9ED88F-70DE-5563-C3C8-4EC080A5CDC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t="-1" b="32460"/>
                <a:stretch/>
              </p:blipFill>
              <p:spPr>
                <a:xfrm>
                  <a:off x="4789123" y="5718737"/>
                  <a:ext cx="2613753" cy="365125"/>
                </a:xfrm>
                <a:prstGeom prst="rect">
                  <a:avLst/>
                </a:prstGeom>
              </p:spPr>
            </p:pic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EAE186DA-0382-2DD6-A034-B51120AF5625}"/>
                    </a:ext>
                  </a:extLst>
                </p:cNvPr>
                <p:cNvGrpSpPr/>
                <p:nvPr/>
              </p:nvGrpSpPr>
              <p:grpSpPr>
                <a:xfrm>
                  <a:off x="2285902" y="4041778"/>
                  <a:ext cx="7639050" cy="1599902"/>
                  <a:chOff x="2285902" y="4041778"/>
                  <a:chExt cx="7639050" cy="1599902"/>
                </a:xfrm>
              </p:grpSpPr>
              <p:pic>
                <p:nvPicPr>
                  <p:cNvPr id="26" name="Picture 25">
                    <a:extLst>
                      <a:ext uri="{FF2B5EF4-FFF2-40B4-BE49-F238E27FC236}">
                        <a16:creationId xmlns:a16="http://schemas.microsoft.com/office/drawing/2014/main" id="{8370A9C3-FC15-8586-6D74-98AE1F30B44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7557750" y="4041778"/>
                    <a:ext cx="2367202" cy="1593435"/>
                  </a:xfrm>
                  <a:prstGeom prst="rect">
                    <a:avLst/>
                  </a:prstGeom>
                </p:spPr>
              </p:pic>
              <p:pic>
                <p:nvPicPr>
                  <p:cNvPr id="28" name="Picture 27">
                    <a:extLst>
                      <a:ext uri="{FF2B5EF4-FFF2-40B4-BE49-F238E27FC236}">
                        <a16:creationId xmlns:a16="http://schemas.microsoft.com/office/drawing/2014/main" id="{381EBB1A-4C50-65FB-11EF-F9BF5DB3AAC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4921826" y="4057078"/>
                    <a:ext cx="2367202" cy="1578135"/>
                  </a:xfrm>
                  <a:prstGeom prst="rect">
                    <a:avLst/>
                  </a:prstGeom>
                </p:spPr>
              </p:pic>
              <p:pic>
                <p:nvPicPr>
                  <p:cNvPr id="33" name="Picture 32">
                    <a:extLst>
                      <a:ext uri="{FF2B5EF4-FFF2-40B4-BE49-F238E27FC236}">
                        <a16:creationId xmlns:a16="http://schemas.microsoft.com/office/drawing/2014/main" id="{D3551556-21CD-9F73-924B-F4FA87CD8DA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285902" y="4041778"/>
                    <a:ext cx="2367202" cy="1599902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30BF105-F395-3272-7DED-D66192B63B39}"/>
                  </a:ext>
                </a:extLst>
              </p:cNvPr>
              <p:cNvSpPr txBox="1"/>
              <p:nvPr/>
            </p:nvSpPr>
            <p:spPr>
              <a:xfrm>
                <a:off x="7865204" y="5761840"/>
                <a:ext cx="148630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i="1"/>
                  <a:t>Lu et al., 2019</a:t>
                </a:r>
                <a:endParaRPr lang="en-US" sz="1600" i="1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CF29970-E36C-E104-3612-9A38C82739C8}"/>
                </a:ext>
              </a:extLst>
            </p:cNvPr>
            <p:cNvGrpSpPr/>
            <p:nvPr/>
          </p:nvGrpSpPr>
          <p:grpSpPr>
            <a:xfrm>
              <a:off x="3039500" y="1329214"/>
              <a:ext cx="7802064" cy="2267266"/>
              <a:chOff x="3039500" y="1329214"/>
              <a:chExt cx="7802064" cy="2267266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FE1A7E22-BEBF-3D10-1FE8-B215D72680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39500" y="1329214"/>
                <a:ext cx="7802064" cy="2267266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BE020C3-219B-FC31-9333-BDD87DA7F859}"/>
                  </a:ext>
                </a:extLst>
              </p:cNvPr>
              <p:cNvSpPr txBox="1"/>
              <p:nvPr/>
            </p:nvSpPr>
            <p:spPr>
              <a:xfrm>
                <a:off x="8745978" y="3117584"/>
                <a:ext cx="8130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/>
                  <a:t>[ppbv]</a:t>
                </a:r>
              </a:p>
            </p:txBody>
          </p:sp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EA9E715-AC02-8610-9152-534BCBD829B2}"/>
              </a:ext>
            </a:extLst>
          </p:cNvPr>
          <p:cNvSpPr txBox="1"/>
          <p:nvPr/>
        </p:nvSpPr>
        <p:spPr>
          <a:xfrm>
            <a:off x="273305" y="5017270"/>
            <a:ext cx="2852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b="1"/>
              <a:t>w/ </a:t>
            </a:r>
            <a:r>
              <a:rPr lang="en-US" altLang="zh-CN"/>
              <a:t>anthro. emissions</a:t>
            </a:r>
          </a:p>
          <a:p>
            <a:pPr algn="r"/>
            <a:r>
              <a:rPr lang="en-US"/>
              <a:t>(i.e., </a:t>
            </a:r>
            <a:r>
              <a:rPr lang="en-US" b="1"/>
              <a:t>current total ozone)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B4195B-B90D-9204-286B-0091121BE829}"/>
              </a:ext>
            </a:extLst>
          </p:cNvPr>
          <p:cNvSpPr txBox="1"/>
          <p:nvPr/>
        </p:nvSpPr>
        <p:spPr>
          <a:xfrm>
            <a:off x="0" y="341890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rgbClr val="1F497D"/>
                </a:solidFill>
                <a:latin typeface="+mj-lt"/>
                <a:ea typeface="等线" panose="02010600030101010101" pitchFamily="2" charset="-122"/>
                <a:cs typeface="Arial" panose="020B0604020202020204" pitchFamily="34" charset="0"/>
              </a:rPr>
              <a:t>T</a:t>
            </a:r>
            <a:r>
              <a:rPr lang="en-US" sz="2400" b="1">
                <a:solidFill>
                  <a:srgbClr val="1F497D"/>
                </a:solidFill>
                <a:effectLst/>
                <a:latin typeface="+mj-lt"/>
                <a:ea typeface="等线" panose="02010600030101010101" pitchFamily="2" charset="-122"/>
                <a:cs typeface="Arial" panose="020B0604020202020204" pitchFamily="34" charset="0"/>
              </a:rPr>
              <a:t>he larger importance of biogenic VOCs over soil NO</a:t>
            </a:r>
            <a:r>
              <a:rPr lang="en-US" sz="2400" b="1" baseline="-25000">
                <a:solidFill>
                  <a:srgbClr val="1F497D"/>
                </a:solidFill>
                <a:effectLst/>
                <a:latin typeface="+mj-lt"/>
                <a:ea typeface="等线" panose="02010600030101010101" pitchFamily="2" charset="-122"/>
                <a:cs typeface="Arial" panose="020B0604020202020204" pitchFamily="34" charset="0"/>
              </a:rPr>
              <a:t>x</a:t>
            </a:r>
            <a:r>
              <a:rPr lang="en-US" sz="2400" b="1">
                <a:solidFill>
                  <a:srgbClr val="1F497D"/>
                </a:solidFill>
                <a:effectLst/>
                <a:latin typeface="+mj-lt"/>
                <a:ea typeface="等线" panose="02010600030101010101" pitchFamily="2" charset="-122"/>
                <a:cs typeface="Arial" panose="020B0604020202020204" pitchFamily="34" charset="0"/>
              </a:rPr>
              <a:t> to ozone </a:t>
            </a:r>
          </a:p>
          <a:p>
            <a:pPr algn="ctr"/>
            <a:r>
              <a:rPr lang="en-US" sz="2400" b="1">
                <a:solidFill>
                  <a:srgbClr val="1F497D"/>
                </a:solidFill>
                <a:effectLst/>
                <a:latin typeface="+mj-lt"/>
                <a:ea typeface="等线" panose="02010600030101010101" pitchFamily="2" charset="-122"/>
                <a:cs typeface="Arial" panose="020B0604020202020204" pitchFamily="34" charset="0"/>
              </a:rPr>
              <a:t>will be </a:t>
            </a:r>
            <a:r>
              <a:rPr lang="en-US" sz="2400" b="1" i="1">
                <a:solidFill>
                  <a:srgbClr val="C00000"/>
                </a:solidFill>
                <a:effectLst/>
                <a:latin typeface="+mj-lt"/>
                <a:ea typeface="等线" panose="02010600030101010101" pitchFamily="2" charset="-122"/>
                <a:cs typeface="Arial" panose="020B0604020202020204" pitchFamily="34" charset="0"/>
              </a:rPr>
              <a:t>reversed</a:t>
            </a:r>
            <a:r>
              <a:rPr lang="en-US" sz="2400" b="1">
                <a:solidFill>
                  <a:srgbClr val="1F497D"/>
                </a:solidFill>
                <a:effectLst/>
                <a:latin typeface="+mj-lt"/>
                <a:ea typeface="等线" panose="02010600030101010101" pitchFamily="2" charset="-122"/>
                <a:cs typeface="Arial" panose="020B0604020202020204" pitchFamily="34" charset="0"/>
              </a:rPr>
              <a:t> in a “clean” and NOx-sensitive atmosphere</a:t>
            </a:r>
            <a:endParaRPr lang="en-US" sz="2400" b="1">
              <a:solidFill>
                <a:srgbClr val="1F497D"/>
              </a:solidFill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FA95E2-848A-AA47-09C1-4138435F144D}"/>
              </a:ext>
            </a:extLst>
          </p:cNvPr>
          <p:cNvSpPr txBox="1"/>
          <p:nvPr/>
        </p:nvSpPr>
        <p:spPr>
          <a:xfrm>
            <a:off x="4207074" y="1405708"/>
            <a:ext cx="59942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>
                <a:solidFill>
                  <a:schemeClr val="tx1"/>
                </a:solidFill>
              </a:rPr>
              <a:t>Contribution of natural sources to ozone in summer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112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E0D90-D7AE-47F4-C8F4-97FAA35DD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6129" y="506685"/>
            <a:ext cx="8870664" cy="596751"/>
          </a:xfrm>
        </p:spPr>
        <p:txBody>
          <a:bodyPr>
            <a:noAutofit/>
          </a:bodyPr>
          <a:lstStyle/>
          <a:p>
            <a:pPr algn="r"/>
            <a:r>
              <a:rPr lang="en-US" altLang="zh-CN" sz="2400"/>
              <a:t>Interannual variability (IAV) is largest in </a:t>
            </a:r>
            <a:r>
              <a:rPr lang="en-US" altLang="zh-CN" sz="2400">
                <a:solidFill>
                  <a:srgbClr val="C00000"/>
                </a:solidFill>
              </a:rPr>
              <a:t>summer</a:t>
            </a:r>
            <a:br>
              <a:rPr lang="en-US" altLang="zh-CN" sz="2400"/>
            </a:br>
            <a:r>
              <a:rPr lang="en-US" altLang="zh-CN" sz="2400"/>
              <a:t>and over </a:t>
            </a:r>
            <a:r>
              <a:rPr lang="en-US" altLang="zh-CN" sz="2400">
                <a:solidFill>
                  <a:srgbClr val="C00000"/>
                </a:solidFill>
              </a:rPr>
              <a:t>southern China in spring</a:t>
            </a:r>
            <a:endParaRPr lang="en-US" sz="2400">
              <a:solidFill>
                <a:srgbClr val="C0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27D402-AB09-79D9-B079-F3A91E2AD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0B68-C7A5-4FE2-85E6-062D3FD5F0F5}" type="slidenum">
              <a:rPr lang="zh-CN" altLang="en-US" smtClean="0"/>
              <a:pPr/>
              <a:t>11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29EF77E-C348-1403-E1AA-2C052198B561}"/>
                  </a:ext>
                </a:extLst>
              </p:cNvPr>
              <p:cNvSpPr txBox="1"/>
              <p:nvPr/>
            </p:nvSpPr>
            <p:spPr>
              <a:xfrm>
                <a:off x="-1404726" y="152328"/>
                <a:ext cx="5924111" cy="11699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𝑆𝑇𝐷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  <m:nary>
                            <m:naryPr>
                              <m:chr m:val="∑"/>
                              <m:limLoc m:val="undOvr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den>
                                      </m:f>
                                      <m:nary>
                                        <m:naryPr>
                                          <m:chr m:val="∑"/>
                                          <m:limLoc m:val="undOvr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i="0">
                                              <a:latin typeface="Cambria Math" panose="02040503050406030204" pitchFamily="18" charset="0"/>
                                            </a:rPr>
                                            <m:t>=1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sup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𝐶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nary>
                                    </m:e>
                                  </m:d>
                                </m:e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29EF77E-C348-1403-E1AA-2C052198B5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04726" y="152328"/>
                <a:ext cx="5924111" cy="1169936"/>
              </a:xfrm>
              <a:prstGeom prst="rect">
                <a:avLst/>
              </a:prstGeom>
              <a:blipFill>
                <a:blip r:embed="rId3"/>
                <a:stretch>
                  <a:fillRect t="-54839" b="-102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1BDC8986-6526-E374-7893-1217C1FBEF51}"/>
              </a:ext>
            </a:extLst>
          </p:cNvPr>
          <p:cNvGrpSpPr/>
          <p:nvPr/>
        </p:nvGrpSpPr>
        <p:grpSpPr>
          <a:xfrm>
            <a:off x="1358168" y="1481358"/>
            <a:ext cx="9475664" cy="5155598"/>
            <a:chOff x="1352769" y="1324662"/>
            <a:chExt cx="9475664" cy="515559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DAD2C7F-DADC-C0D4-2530-328F10BA9151}"/>
                </a:ext>
              </a:extLst>
            </p:cNvPr>
            <p:cNvSpPr txBox="1"/>
            <p:nvPr/>
          </p:nvSpPr>
          <p:spPr>
            <a:xfrm>
              <a:off x="4056563" y="3909772"/>
              <a:ext cx="40788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b="1"/>
                <a:t>Spatial sources with the largest IAV</a:t>
              </a:r>
              <a:endParaRPr lang="en-US" b="1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04B8A7E-D2BA-D305-BCE5-2D07C871CCFD}"/>
                </a:ext>
              </a:extLst>
            </p:cNvPr>
            <p:cNvGrpSpPr/>
            <p:nvPr/>
          </p:nvGrpSpPr>
          <p:grpSpPr>
            <a:xfrm>
              <a:off x="1352769" y="1324662"/>
              <a:ext cx="9475664" cy="5155598"/>
              <a:chOff x="1352769" y="1324662"/>
              <a:chExt cx="9475664" cy="5155598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BE7148D-BF91-0FC2-D24D-D96C14D35090}"/>
                  </a:ext>
                </a:extLst>
              </p:cNvPr>
              <p:cNvSpPr txBox="1"/>
              <p:nvPr/>
            </p:nvSpPr>
            <p:spPr>
              <a:xfrm>
                <a:off x="2910569" y="1324662"/>
                <a:ext cx="63743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/>
                  <a:t>IAV of background ozone in 2015-2019</a:t>
                </a:r>
                <a:r>
                  <a:rPr lang="en-US"/>
                  <a:t>, measured by STD</a:t>
                </a:r>
              </a:p>
            </p:txBody>
          </p: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FAD08B5C-44A4-C0D8-9013-F23DA8C059F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352769" y="1707207"/>
                <a:ext cx="9475664" cy="4773053"/>
                <a:chOff x="1358168" y="1562323"/>
                <a:chExt cx="9475664" cy="4773053"/>
              </a:xfrm>
            </p:grpSpPr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A37A85B8-0A86-2499-20EE-E84C057404B9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1358168" y="1562323"/>
                  <a:ext cx="9475664" cy="4703964"/>
                  <a:chOff x="675517" y="-367680"/>
                  <a:chExt cx="10872400" cy="5397339"/>
                </a:xfrm>
              </p:grpSpPr>
              <p:pic>
                <p:nvPicPr>
                  <p:cNvPr id="7" name="图片 11">
                    <a:extLst>
                      <a:ext uri="{FF2B5EF4-FFF2-40B4-BE49-F238E27FC236}">
                        <a16:creationId xmlns:a16="http://schemas.microsoft.com/office/drawing/2014/main" id="{C630B754-1BC0-1413-C6E6-66AD6A9EB85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675517" y="-367680"/>
                    <a:ext cx="10860016" cy="2395311"/>
                  </a:xfrm>
                  <a:prstGeom prst="rect">
                    <a:avLst/>
                  </a:prstGeom>
                </p:spPr>
              </p:pic>
              <p:pic>
                <p:nvPicPr>
                  <p:cNvPr id="8" name="Picture 7">
                    <a:extLst>
                      <a:ext uri="{FF2B5EF4-FFF2-40B4-BE49-F238E27FC236}">
                        <a16:creationId xmlns:a16="http://schemas.microsoft.com/office/drawing/2014/main" id="{A63972DF-5445-26CC-24D4-5F6969ECB35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675517" y="2595396"/>
                    <a:ext cx="10872400" cy="2434263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76A91958-BD2C-5A1C-9136-5A96238B0E71}"/>
                    </a:ext>
                  </a:extLst>
                </p:cNvPr>
                <p:cNvSpPr/>
                <p:nvPr/>
              </p:nvSpPr>
              <p:spPr>
                <a:xfrm>
                  <a:off x="6096636" y="6088098"/>
                  <a:ext cx="1009650" cy="24727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200">
                      <a:solidFill>
                        <a:schemeClr val="tx1"/>
                      </a:solidFill>
                    </a:rPr>
                    <a:t>Free</a:t>
                  </a:r>
                  <a:r>
                    <a:rPr lang="zh-CN" altLang="en-US" sz="1200">
                      <a:solidFill>
                        <a:schemeClr val="tx1"/>
                      </a:solidFill>
                    </a:rPr>
                    <a:t> </a:t>
                  </a:r>
                  <a:endParaRPr lang="en-US" altLang="zh-CN" sz="120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en-US" altLang="zh-CN" sz="1200">
                      <a:solidFill>
                        <a:schemeClr val="tx1"/>
                      </a:solidFill>
                    </a:rPr>
                    <a:t>troposphere</a:t>
                  </a:r>
                  <a:endParaRPr lang="en-US" sz="120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170202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EFFCDD-1518-A56F-8488-A2852B229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0B68-C7A5-4FE2-85E6-062D3FD5F0F5}" type="slidenum">
              <a:rPr lang="zh-CN" altLang="en-US" smtClean="0"/>
              <a:pPr/>
              <a:t>12</a:t>
            </a:fld>
            <a:endParaRPr lang="zh-CN" alt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D409398-4DA8-833C-4C6A-F89EF77050DA}"/>
              </a:ext>
            </a:extLst>
          </p:cNvPr>
          <p:cNvGrpSpPr/>
          <p:nvPr/>
        </p:nvGrpSpPr>
        <p:grpSpPr>
          <a:xfrm>
            <a:off x="5919996" y="845359"/>
            <a:ext cx="4060368" cy="2705586"/>
            <a:chOff x="6073857" y="935362"/>
            <a:chExt cx="4060368" cy="270558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9823BAE-8B7D-1AC4-07E4-FA24CFF9D7E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073857" y="1520932"/>
              <a:ext cx="4060368" cy="2120016"/>
              <a:chOff x="8794122" y="1242034"/>
              <a:chExt cx="4305901" cy="2248214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1619632A-09FE-ED12-ED7B-D652ED0092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94122" y="1242034"/>
                <a:ext cx="4305901" cy="2248214"/>
              </a:xfrm>
              <a:prstGeom prst="rect">
                <a:avLst/>
              </a:prstGeom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5E85E59-4E60-EC32-2B16-C884AF56E037}"/>
                  </a:ext>
                </a:extLst>
              </p:cNvPr>
              <p:cNvSpPr txBox="1"/>
              <p:nvPr/>
            </p:nvSpPr>
            <p:spPr>
              <a:xfrm>
                <a:off x="11697718" y="1996808"/>
                <a:ext cx="3257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0000C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</a:t>
                </a: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DEFDBFB-13BA-E714-3568-75F237A99D4F}"/>
                </a:ext>
              </a:extLst>
            </p:cNvPr>
            <p:cNvSpPr txBox="1"/>
            <p:nvPr/>
          </p:nvSpPr>
          <p:spPr>
            <a:xfrm>
              <a:off x="6120164" y="935362"/>
              <a:ext cx="396775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/>
                <a:t>Ozone and wind anomaly at 500 hPa</a:t>
              </a:r>
            </a:p>
            <a:p>
              <a:pPr algn="ctr"/>
              <a:r>
                <a:rPr lang="en-US"/>
                <a:t>Between 2018 and 2015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B9734D9-94AA-D451-861C-153ACC18E816}"/>
              </a:ext>
            </a:extLst>
          </p:cNvPr>
          <p:cNvGrpSpPr/>
          <p:nvPr/>
        </p:nvGrpSpPr>
        <p:grpSpPr>
          <a:xfrm>
            <a:off x="0" y="385461"/>
            <a:ext cx="4124350" cy="6382273"/>
            <a:chOff x="232040" y="322502"/>
            <a:chExt cx="4124350" cy="6382273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CB66B5B-6D15-A7CB-83AD-5149765A4B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5985"/>
            <a:stretch/>
          </p:blipFill>
          <p:spPr>
            <a:xfrm>
              <a:off x="830944" y="1410850"/>
              <a:ext cx="2890156" cy="1990974"/>
            </a:xfrm>
            <a:prstGeom prst="rect">
              <a:avLst/>
            </a:prstGeom>
          </p:spPr>
        </p:pic>
        <p:pic>
          <p:nvPicPr>
            <p:cNvPr id="13" name="图片 3">
              <a:extLst>
                <a:ext uri="{FF2B5EF4-FFF2-40B4-BE49-F238E27FC236}">
                  <a16:creationId xmlns:a16="http://schemas.microsoft.com/office/drawing/2014/main" id="{E0001F41-4BCF-47D7-AF49-ECA159DC22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66142"/>
            <a:stretch/>
          </p:blipFill>
          <p:spPr>
            <a:xfrm>
              <a:off x="830944" y="3859807"/>
              <a:ext cx="2890155" cy="2007893"/>
            </a:xfrm>
            <a:prstGeom prst="rect">
              <a:avLst/>
            </a:prstGeom>
          </p:spPr>
        </p:pic>
        <p:pic>
          <p:nvPicPr>
            <p:cNvPr id="26" name="图片 7">
              <a:extLst>
                <a:ext uri="{FF2B5EF4-FFF2-40B4-BE49-F238E27FC236}">
                  <a16:creationId xmlns:a16="http://schemas.microsoft.com/office/drawing/2014/main" id="{31AD3EE9-CCAC-EC5A-C21C-34FCC7ED1B9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7179" y="5994444"/>
              <a:ext cx="3330462" cy="396134"/>
            </a:xfrm>
            <a:prstGeom prst="rect">
              <a:avLst/>
            </a:prstGeom>
          </p:spPr>
        </p:pic>
        <p:sp>
          <p:nvSpPr>
            <p:cNvPr id="27" name="文本框 9">
              <a:extLst>
                <a:ext uri="{FF2B5EF4-FFF2-40B4-BE49-F238E27FC236}">
                  <a16:creationId xmlns:a16="http://schemas.microsoft.com/office/drawing/2014/main" id="{74E0C22C-BEB6-15FF-80ED-955CF9FA7629}"/>
                </a:ext>
              </a:extLst>
            </p:cNvPr>
            <p:cNvSpPr txBox="1"/>
            <p:nvPr/>
          </p:nvSpPr>
          <p:spPr>
            <a:xfrm>
              <a:off x="1903963" y="6366221"/>
              <a:ext cx="7441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>
                  <a:latin typeface="Arial" panose="020B0604020202020204" pitchFamily="34" charset="0"/>
                  <a:cs typeface="Arial" panose="020B0604020202020204" pitchFamily="34" charset="0"/>
                </a:rPr>
                <a:t>[ppbv]</a:t>
              </a:r>
              <a:endParaRPr kumimoji="1"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DF60E15-C07D-63C9-9FCD-BA36B725EC08}"/>
                </a:ext>
              </a:extLst>
            </p:cNvPr>
            <p:cNvSpPr txBox="1"/>
            <p:nvPr/>
          </p:nvSpPr>
          <p:spPr>
            <a:xfrm>
              <a:off x="889167" y="322502"/>
              <a:ext cx="27737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>
                  <a:latin typeface="Arial" panose="020B0604020202020204" pitchFamily="34" charset="0"/>
                  <a:cs typeface="Arial" panose="020B0604020202020204" pitchFamily="34" charset="0"/>
                </a:rPr>
                <a:t>Changes in IAV when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17D247E-084C-F86F-0396-67224B44BF56}"/>
                </a:ext>
              </a:extLst>
            </p:cNvPr>
            <p:cNvSpPr txBox="1"/>
            <p:nvPr/>
          </p:nvSpPr>
          <p:spPr>
            <a:xfrm>
              <a:off x="268429" y="814088"/>
              <a:ext cx="408796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>
                  <a:latin typeface="Arial" panose="020B0604020202020204" pitchFamily="34" charset="0"/>
                  <a:cs typeface="Arial" panose="020B0604020202020204" pitchFamily="34" charset="0"/>
                </a:rPr>
                <a:t>Subtracting ozone from </a:t>
              </a:r>
            </a:p>
            <a:p>
              <a:pPr algn="ctr"/>
              <a:r>
                <a:rPr lang="en-US">
                  <a:latin typeface="Arial" panose="020B0604020202020204" pitchFamily="34" charset="0"/>
                  <a:cs typeface="Arial" panose="020B0604020202020204" pitchFamily="34" charset="0"/>
                </a:rPr>
                <a:t>free troposphere and stratosphere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B30E632-53A8-4287-17DF-BA784E07CF02}"/>
                </a:ext>
              </a:extLst>
            </p:cNvPr>
            <p:cNvSpPr txBox="1"/>
            <p:nvPr/>
          </p:nvSpPr>
          <p:spPr>
            <a:xfrm>
              <a:off x="232040" y="3576278"/>
              <a:ext cx="408796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>
                  <a:latin typeface="Arial" panose="020B0604020202020204" pitchFamily="34" charset="0"/>
                  <a:cs typeface="Arial" panose="020B0604020202020204" pitchFamily="34" charset="0"/>
                </a:rPr>
                <a:t>Turning off soil NOx emissions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75CAC782-B447-574F-FFC4-69804230FE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0968" y="4754527"/>
            <a:ext cx="6304876" cy="181341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7F23D89-FCB2-9550-15E1-F16294AB80A1}"/>
              </a:ext>
            </a:extLst>
          </p:cNvPr>
          <p:cNvSpPr txBox="1"/>
          <p:nvPr/>
        </p:nvSpPr>
        <p:spPr>
          <a:xfrm>
            <a:off x="3972448" y="4415916"/>
            <a:ext cx="77672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>
                <a:effectLst/>
                <a:latin typeface="+mj-lt"/>
                <a:ea typeface="等线" panose="02010600030101010101" pitchFamily="2" charset="-122"/>
                <a:cs typeface="Arial" panose="020B0604020202020204" pitchFamily="34" charset="0"/>
              </a:rPr>
              <a:t>Monthly background ozone and soil NOx emissions over North China Plain </a:t>
            </a:r>
            <a:endParaRPr lang="en-US">
              <a:latin typeface="+mj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A0E9382-B02C-1110-11F5-DF70C6BC24F7}"/>
              </a:ext>
            </a:extLst>
          </p:cNvPr>
          <p:cNvSpPr txBox="1"/>
          <p:nvPr/>
        </p:nvSpPr>
        <p:spPr>
          <a:xfrm>
            <a:off x="3875674" y="323906"/>
            <a:ext cx="79554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rgbClr val="C00000"/>
                </a:solidFill>
                <a:latin typeface="+mj-lt"/>
                <a:ea typeface="等线" panose="02010600030101010101" pitchFamily="2" charset="-122"/>
                <a:cs typeface="Arial" panose="020B0604020202020204" pitchFamily="34" charset="0"/>
              </a:rPr>
              <a:t>Circulation</a:t>
            </a:r>
            <a:r>
              <a:rPr lang="en-US" sz="2400" b="1">
                <a:solidFill>
                  <a:srgbClr val="1F497D"/>
                </a:solidFill>
                <a:latin typeface="+mj-lt"/>
                <a:ea typeface="等线" panose="02010600030101010101" pitchFamily="2" charset="-122"/>
                <a:cs typeface="Arial" panose="020B0604020202020204" pitchFamily="34" charset="0"/>
              </a:rPr>
              <a:t> controls background ozone in the west</a:t>
            </a:r>
            <a:endParaRPr lang="en-US" sz="2400" b="1">
              <a:solidFill>
                <a:srgbClr val="1F497D"/>
              </a:solidFill>
              <a:effectLst/>
              <a:latin typeface="+mj-lt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BFA7E32-1D35-6E7F-D01B-0CFD41631AF9}"/>
              </a:ext>
            </a:extLst>
          </p:cNvPr>
          <p:cNvSpPr txBox="1"/>
          <p:nvPr/>
        </p:nvSpPr>
        <p:spPr>
          <a:xfrm>
            <a:off x="4133238" y="3823903"/>
            <a:ext cx="76338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rgbClr val="C00000"/>
                </a:solidFill>
                <a:latin typeface="+mj-lt"/>
                <a:ea typeface="等线" panose="02010600030101010101" pitchFamily="2" charset="-122"/>
                <a:cs typeface="Arial" panose="020B0604020202020204" pitchFamily="34" charset="0"/>
              </a:rPr>
              <a:t>Soil NOx </a:t>
            </a:r>
            <a:r>
              <a:rPr lang="en-US" sz="2400" b="1">
                <a:solidFill>
                  <a:srgbClr val="1F497D"/>
                </a:solidFill>
                <a:latin typeface="+mj-lt"/>
                <a:ea typeface="等线" panose="02010600030101010101" pitchFamily="2" charset="-122"/>
                <a:cs typeface="Arial" panose="020B0604020202020204" pitchFamily="34" charset="0"/>
              </a:rPr>
              <a:t>dominates background ozone in the east</a:t>
            </a:r>
            <a:endParaRPr lang="en-US" sz="2400" b="1">
              <a:solidFill>
                <a:srgbClr val="1F497D"/>
              </a:solidFill>
              <a:effectLst/>
              <a:latin typeface="+mj-lt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846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1F0283-F8C2-7D41-C128-A52D13D97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0B68-C7A5-4FE2-85E6-062D3FD5F0F5}" type="slidenum">
              <a:rPr lang="zh-CN" altLang="en-US" smtClean="0"/>
              <a:pPr/>
              <a:t>13</a:t>
            </a:fld>
            <a:endParaRPr lang="zh-CN" alt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896182E-AC1B-FF1B-FCF8-5460D9C09620}"/>
              </a:ext>
            </a:extLst>
          </p:cNvPr>
          <p:cNvGrpSpPr/>
          <p:nvPr/>
        </p:nvGrpSpPr>
        <p:grpSpPr>
          <a:xfrm>
            <a:off x="1199637" y="2429250"/>
            <a:ext cx="9792725" cy="3902832"/>
            <a:chOff x="1503019" y="1109327"/>
            <a:chExt cx="9792725" cy="390283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A9AE935-5EA3-CCF5-461A-E8397B6379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03019" y="3118324"/>
              <a:ext cx="3234189" cy="1893835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03C0245-32AF-DC34-8FBA-BD4CB84629FB}"/>
                </a:ext>
              </a:extLst>
            </p:cNvPr>
            <p:cNvSpPr txBox="1"/>
            <p:nvPr/>
          </p:nvSpPr>
          <p:spPr>
            <a:xfrm>
              <a:off x="1503019" y="3038234"/>
              <a:ext cx="14542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>
                  <a:latin typeface="Arial" panose="020B0604020202020204" pitchFamily="34" charset="0"/>
                  <a:cs typeface="Arial" panose="020B0604020202020204" pitchFamily="34" charset="0"/>
                </a:rPr>
                <a:t>Precipitation</a:t>
              </a: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9D23032-353A-6F91-2C0C-D477332D47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10090" y="3418404"/>
              <a:ext cx="3060810" cy="159375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779DB16-436A-4570-1CC7-D2A4AFAB8D38}"/>
                </a:ext>
              </a:extLst>
            </p:cNvPr>
            <p:cNvSpPr txBox="1"/>
            <p:nvPr/>
          </p:nvSpPr>
          <p:spPr>
            <a:xfrm>
              <a:off x="4794428" y="3035648"/>
              <a:ext cx="30274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Arial" panose="020B0604020202020204" pitchFamily="34" charset="0"/>
                  <a:cs typeface="Arial" panose="020B0604020202020204" pitchFamily="34" charset="0"/>
                </a:rPr>
                <a:t>Daily-max 2-m temperature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C1CBBD7-17A4-70FA-EA77-BDE691743E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10090" y="1462021"/>
              <a:ext cx="3174173" cy="157375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7D84E4B-C51B-1040-F1F4-731081AB7B4A}"/>
                </a:ext>
              </a:extLst>
            </p:cNvPr>
            <p:cNvSpPr txBox="1"/>
            <p:nvPr/>
          </p:nvSpPr>
          <p:spPr>
            <a:xfrm>
              <a:off x="4810090" y="1109327"/>
              <a:ext cx="20954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err="1">
                  <a:latin typeface="Arial" panose="020B0604020202020204" pitchFamily="34" charset="0"/>
                  <a:cs typeface="Arial" panose="020B0604020202020204" pitchFamily="34" charset="0"/>
                </a:rPr>
                <a:t>Slp</a:t>
              </a:r>
              <a:r>
                <a:rPr lang="en-US">
                  <a:latin typeface="Arial" panose="020B0604020202020204" pitchFamily="34" charset="0"/>
                  <a:cs typeface="Arial" panose="020B0604020202020204" pitchFamily="34" charset="0"/>
                </a:rPr>
                <a:t> and 10-m wind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2F389A6-170C-B9E8-5121-CCB6D291A1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31279" y="1412008"/>
              <a:ext cx="3127494" cy="1673776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7EE2634-55EF-423E-ADF3-6C39B9326B9E}"/>
                </a:ext>
              </a:extLst>
            </p:cNvPr>
            <p:cNvSpPr txBox="1"/>
            <p:nvPr/>
          </p:nvSpPr>
          <p:spPr>
            <a:xfrm>
              <a:off x="1513091" y="1111859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>
                  <a:latin typeface="Arial" panose="020B0604020202020204" pitchFamily="34" charset="0"/>
                  <a:cs typeface="Arial" panose="020B0604020202020204" pitchFamily="34" charset="0"/>
                </a:rPr>
                <a:t>Ozone</a:t>
              </a: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69BE184-B50B-0AC2-219B-840ABF5D3B3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112452" y="3261348"/>
              <a:ext cx="3183292" cy="1750811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ACF1876-1DB2-0D79-607B-B3E3B4CEB455}"/>
                </a:ext>
              </a:extLst>
            </p:cNvPr>
            <p:cNvSpPr txBox="1"/>
            <p:nvPr/>
          </p:nvSpPr>
          <p:spPr>
            <a:xfrm>
              <a:off x="8112452" y="3049072"/>
              <a:ext cx="23775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>
                  <a:latin typeface="Arial" panose="020B0604020202020204" pitchFamily="34" charset="0"/>
                  <a:cs typeface="Arial" panose="020B0604020202020204" pitchFamily="34" charset="0"/>
                </a:rPr>
                <a:t>Biomass burning CO</a:t>
              </a: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3FFF91ED-8FD0-AFEB-0535-2AEBF657B143}"/>
              </a:ext>
            </a:extLst>
          </p:cNvPr>
          <p:cNvSpPr txBox="1"/>
          <p:nvPr/>
        </p:nvSpPr>
        <p:spPr>
          <a:xfrm>
            <a:off x="2694946" y="2053206"/>
            <a:ext cx="679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Differences between 2016 (El Nino) and 2018 (La Nina) in spring</a:t>
            </a:r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7D780CF-4B0C-0389-89D3-10F0986E87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09070" y="2780568"/>
            <a:ext cx="3147499" cy="158708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7752E06-3DF0-5630-A81F-4F350EB2180A}"/>
              </a:ext>
            </a:extLst>
          </p:cNvPr>
          <p:cNvSpPr txBox="1"/>
          <p:nvPr/>
        </p:nvSpPr>
        <p:spPr>
          <a:xfrm>
            <a:off x="7847917" y="242925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RH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B7CE50-C892-4A81-B3E4-08601D36BE15}"/>
              </a:ext>
            </a:extLst>
          </p:cNvPr>
          <p:cNvSpPr txBox="1"/>
          <p:nvPr/>
        </p:nvSpPr>
        <p:spPr>
          <a:xfrm>
            <a:off x="554716" y="443923"/>
            <a:ext cx="1133248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/>
              <a:t>In spring, compared to La Nina, El Nino will …</a:t>
            </a:r>
          </a:p>
          <a:p>
            <a:r>
              <a:rPr lang="zh-CN" altLang="en-US" sz="2800" b="1">
                <a:solidFill>
                  <a:srgbClr val="1F497D"/>
                </a:solidFill>
              </a:rPr>
              <a:t>↓ </a:t>
            </a:r>
            <a:r>
              <a:rPr lang="en-US" altLang="zh-CN" sz="2000" b="1">
                <a:solidFill>
                  <a:srgbClr val="1F497D"/>
                </a:solidFill>
              </a:rPr>
              <a:t>background ozone in Southeast China through</a:t>
            </a:r>
            <a:r>
              <a:rPr lang="en-US" altLang="zh-CN" sz="2800" b="1">
                <a:solidFill>
                  <a:srgbClr val="1F497D"/>
                </a:solidFill>
              </a:rPr>
              <a:t> </a:t>
            </a:r>
            <a:r>
              <a:rPr lang="zh-CN" altLang="en-US" sz="2800" b="1">
                <a:solidFill>
                  <a:srgbClr val="1F497D"/>
                </a:solidFill>
              </a:rPr>
              <a:t>↑</a:t>
            </a:r>
            <a:r>
              <a:rPr lang="en-US" altLang="zh-CN" sz="2800" b="1">
                <a:solidFill>
                  <a:srgbClr val="1F497D"/>
                </a:solidFill>
              </a:rPr>
              <a:t> </a:t>
            </a:r>
            <a:r>
              <a:rPr lang="en-US" altLang="zh-CN" sz="2000" b="1">
                <a:solidFill>
                  <a:srgbClr val="1F497D"/>
                </a:solidFill>
              </a:rPr>
              <a:t>precipitation/RH </a:t>
            </a:r>
          </a:p>
          <a:p>
            <a:r>
              <a:rPr lang="zh-CN" altLang="en-US" sz="2800" b="1">
                <a:solidFill>
                  <a:srgbClr val="1F497D"/>
                </a:solidFill>
              </a:rPr>
              <a:t>↑ </a:t>
            </a:r>
            <a:r>
              <a:rPr lang="en-US" sz="2000" b="1">
                <a:solidFill>
                  <a:srgbClr val="1F497D"/>
                </a:solidFill>
              </a:rPr>
              <a:t>background ozone in Southwest China through</a:t>
            </a:r>
            <a:r>
              <a:rPr lang="en-US" sz="2800" b="1">
                <a:solidFill>
                  <a:srgbClr val="1F497D"/>
                </a:solidFill>
              </a:rPr>
              <a:t> </a:t>
            </a:r>
            <a:r>
              <a:rPr lang="zh-CN" altLang="en-US" sz="2800" b="1">
                <a:solidFill>
                  <a:srgbClr val="1F497D"/>
                </a:solidFill>
              </a:rPr>
              <a:t>↑ </a:t>
            </a:r>
            <a:r>
              <a:rPr lang="en-US" sz="2000" b="1">
                <a:solidFill>
                  <a:srgbClr val="1F497D"/>
                </a:solidFill>
              </a:rPr>
              <a:t>wildfires/</a:t>
            </a:r>
            <a:r>
              <a:rPr lang="en-US" altLang="zh-CN" sz="2000" b="1">
                <a:solidFill>
                  <a:srgbClr val="1F497D"/>
                </a:solidFill>
              </a:rPr>
              <a:t>temperature </a:t>
            </a:r>
            <a:r>
              <a:rPr lang="en-US" sz="2000" b="1">
                <a:solidFill>
                  <a:srgbClr val="1F497D"/>
                </a:solidFill>
              </a:rPr>
              <a:t>in Southeast Asia</a:t>
            </a:r>
          </a:p>
        </p:txBody>
      </p:sp>
    </p:spTree>
    <p:extLst>
      <p:ext uri="{BB962C8B-B14F-4D97-AF65-F5344CB8AC3E}">
        <p14:creationId xmlns:p14="http://schemas.microsoft.com/office/powerpoint/2010/main" val="3886348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AB1F82-B783-6528-A10A-75BF7941B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0B68-C7A5-4FE2-85E6-062D3FD5F0F5}" type="slidenum">
              <a:rPr lang="zh-CN" altLang="en-US" smtClean="0"/>
              <a:pPr/>
              <a:t>14</a:t>
            </a:fld>
            <a:endParaRPr lang="zh-CN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86A838-D104-A5FE-C685-9CD53852285E}"/>
              </a:ext>
            </a:extLst>
          </p:cNvPr>
          <p:cNvSpPr txBox="1"/>
          <p:nvPr/>
        </p:nvSpPr>
        <p:spPr>
          <a:xfrm>
            <a:off x="7700540" y="1745391"/>
            <a:ext cx="4270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ED7D31"/>
                </a:solidFill>
              </a:rPr>
              <a:t>Controlled by soil NOx emissions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1781BD-1679-D2A4-FBAA-B44DBE5FE74C}"/>
              </a:ext>
            </a:extLst>
          </p:cNvPr>
          <p:cNvSpPr txBox="1"/>
          <p:nvPr/>
        </p:nvSpPr>
        <p:spPr>
          <a:xfrm>
            <a:off x="380941" y="1745391"/>
            <a:ext cx="48253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0070C0"/>
                </a:solidFill>
              </a:rPr>
              <a:t>Controlled by the upper air circulation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337CDB6-2B30-7DE3-7AF6-1B896D83DDC1}"/>
              </a:ext>
            </a:extLst>
          </p:cNvPr>
          <p:cNvGrpSpPr>
            <a:grpSpLocks noChangeAspect="1"/>
          </p:cNvGrpSpPr>
          <p:nvPr/>
        </p:nvGrpSpPr>
        <p:grpSpPr>
          <a:xfrm>
            <a:off x="2874154" y="2228719"/>
            <a:ext cx="6265888" cy="3096164"/>
            <a:chOff x="3067788" y="2043283"/>
            <a:chExt cx="5444907" cy="2690493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0265BEB-C238-068C-8238-554E7DC62CF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067788" y="2043283"/>
              <a:ext cx="5444907" cy="2690493"/>
              <a:chOff x="3016988" y="1889608"/>
              <a:chExt cx="5444907" cy="2690493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A106A4CA-D12C-26B2-7A06-C118C41D602E}"/>
                  </a:ext>
                </a:extLst>
              </p:cNvPr>
              <p:cNvGrpSpPr/>
              <p:nvPr/>
            </p:nvGrpSpPr>
            <p:grpSpPr>
              <a:xfrm>
                <a:off x="3016988" y="1889608"/>
                <a:ext cx="5444907" cy="2690493"/>
                <a:chOff x="3016988" y="1889608"/>
                <a:chExt cx="5444907" cy="2690493"/>
              </a:xfrm>
            </p:grpSpPr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80C59CDC-14EF-547F-E1D1-995557252E34}"/>
                    </a:ext>
                  </a:extLst>
                </p:cNvPr>
                <p:cNvSpPr txBox="1"/>
                <p:nvPr/>
              </p:nvSpPr>
              <p:spPr>
                <a:xfrm>
                  <a:off x="3575321" y="1889608"/>
                  <a:ext cx="4328241" cy="3209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/>
                    <a:t>Interannual variations of background ozone</a:t>
                  </a:r>
                </a:p>
              </p:txBody>
            </p:sp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4AD282DB-D2A7-744D-95AB-6C4E5134C51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016988" y="2169424"/>
                  <a:ext cx="5444907" cy="2410677"/>
                  <a:chOff x="3238500" y="2575029"/>
                  <a:chExt cx="4924425" cy="2180239"/>
                </a:xfrm>
              </p:grpSpPr>
              <p:grpSp>
                <p:nvGrpSpPr>
                  <p:cNvPr id="7" name="Group 6">
                    <a:extLst>
                      <a:ext uri="{FF2B5EF4-FFF2-40B4-BE49-F238E27FC236}">
                        <a16:creationId xmlns:a16="http://schemas.microsoft.com/office/drawing/2014/main" id="{3EA44039-D4C4-BA1C-4FF7-C28C6871F895}"/>
                      </a:ext>
                    </a:extLst>
                  </p:cNvPr>
                  <p:cNvGrpSpPr/>
                  <p:nvPr/>
                </p:nvGrpSpPr>
                <p:grpSpPr>
                  <a:xfrm>
                    <a:off x="3238500" y="2575029"/>
                    <a:ext cx="4924425" cy="2180239"/>
                    <a:chOff x="685800" y="1478869"/>
                    <a:chExt cx="4924425" cy="2180239"/>
                  </a:xfrm>
                </p:grpSpPr>
                <p:pic>
                  <p:nvPicPr>
                    <p:cNvPr id="4" name="图片 11">
                      <a:extLst>
                        <a:ext uri="{FF2B5EF4-FFF2-40B4-BE49-F238E27FC236}">
                          <a16:creationId xmlns:a16="http://schemas.microsoft.com/office/drawing/2014/main" id="{5E709AEF-A81E-5EE2-37F8-71215A290FA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3"/>
                    <a:srcRect l="25237" r="24945"/>
                    <a:stretch/>
                  </p:blipFill>
                  <p:spPr>
                    <a:xfrm>
                      <a:off x="685800" y="1478869"/>
                      <a:ext cx="4924425" cy="2180239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6" name="TextBox 5">
                      <a:extLst>
                        <a:ext uri="{FF2B5EF4-FFF2-40B4-BE49-F238E27FC236}">
                          <a16:creationId xmlns:a16="http://schemas.microsoft.com/office/drawing/2014/main" id="{57CE7DCA-1F1F-2661-DF68-96C4B2F6E61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969937" y="3230033"/>
                      <a:ext cx="584807" cy="26607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600"/>
                        <a:t>[ppbv]</a:t>
                      </a:r>
                    </a:p>
                  </p:txBody>
                </p:sp>
              </p:grpSp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BD278C40-1230-3FAB-A27E-DC9D9F0880C4}"/>
                      </a:ext>
                    </a:extLst>
                  </p:cNvPr>
                  <p:cNvSpPr/>
                  <p:nvPr/>
                </p:nvSpPr>
                <p:spPr>
                  <a:xfrm>
                    <a:off x="6947809" y="2640806"/>
                    <a:ext cx="1188605" cy="1208951"/>
                  </a:xfrm>
                  <a:prstGeom prst="rect">
                    <a:avLst/>
                  </a:prstGeom>
                  <a:noFill/>
                  <a:ln w="57150" cap="flat" cmpd="sng" algn="ctr">
                    <a:solidFill>
                      <a:schemeClr val="accent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accent2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D631CC0-7104-2B8B-FB92-4023CF034FAE}"/>
                  </a:ext>
                </a:extLst>
              </p:cNvPr>
              <p:cNvSpPr/>
              <p:nvPr/>
            </p:nvSpPr>
            <p:spPr>
              <a:xfrm>
                <a:off x="6007100" y="3016578"/>
                <a:ext cx="1009650" cy="562306"/>
              </a:xfrm>
              <a:prstGeom prst="rect">
                <a:avLst/>
              </a:prstGeom>
              <a:noFill/>
              <a:ln w="5715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1D1BF50-9A17-9405-B41B-56B9C87456F9}"/>
                </a:ext>
              </a:extLst>
            </p:cNvPr>
            <p:cNvSpPr/>
            <p:nvPr/>
          </p:nvSpPr>
          <p:spPr>
            <a:xfrm>
              <a:off x="4060824" y="3681710"/>
              <a:ext cx="1084168" cy="529120"/>
            </a:xfrm>
            <a:prstGeom prst="rect">
              <a:avLst/>
            </a:prstGeom>
            <a:noFill/>
            <a:ln w="5715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839539A3-972D-E668-0882-736EFB691DC7}"/>
              </a:ext>
            </a:extLst>
          </p:cNvPr>
          <p:cNvSpPr txBox="1"/>
          <p:nvPr/>
        </p:nvSpPr>
        <p:spPr>
          <a:xfrm>
            <a:off x="1820694" y="5410019"/>
            <a:ext cx="837280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548235"/>
                </a:solidFill>
              </a:rPr>
              <a:t>Controlled by ENSO-related foreign transport and weather anomaly</a:t>
            </a:r>
          </a:p>
          <a:p>
            <a:pPr algn="ctr"/>
            <a:r>
              <a:rPr lang="en-US" i="1"/>
              <a:t>(wildfires in Southeast Asia, precipitation, etc.)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436E9A-CA36-F1A9-381E-68D47E080568}"/>
              </a:ext>
            </a:extLst>
          </p:cNvPr>
          <p:cNvSpPr txBox="1"/>
          <p:nvPr/>
        </p:nvSpPr>
        <p:spPr>
          <a:xfrm>
            <a:off x="1383110" y="568867"/>
            <a:ext cx="9425779" cy="797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dirty="0"/>
              <a:t>Background ozone appears to contribute little to the upward trend in total ozone… but itself shows large inter-annual variations.</a:t>
            </a:r>
          </a:p>
        </p:txBody>
      </p:sp>
    </p:spTree>
    <p:extLst>
      <p:ext uri="{BB962C8B-B14F-4D97-AF65-F5344CB8AC3E}">
        <p14:creationId xmlns:p14="http://schemas.microsoft.com/office/powerpoint/2010/main" val="4156116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63B5A7-DDFF-7D6B-F414-2C969B001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0B68-C7A5-4FE2-85E6-062D3FD5F0F5}" type="slidenum">
              <a:rPr lang="zh-CN" altLang="en-US" smtClean="0"/>
              <a:pPr/>
              <a:t>15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DBBD6C-DBF7-DC63-4A8C-8427809C9B8F}"/>
              </a:ext>
            </a:extLst>
          </p:cNvPr>
          <p:cNvSpPr txBox="1"/>
          <p:nvPr/>
        </p:nvSpPr>
        <p:spPr>
          <a:xfrm>
            <a:off x="6512689" y="3761992"/>
            <a:ext cx="455127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/>
              <a:t>Group website:</a:t>
            </a:r>
          </a:p>
          <a:p>
            <a:r>
              <a:rPr lang="en-US" altLang="zh-CN">
                <a:hlinkClick r:id="rId3"/>
              </a:rPr>
              <a:t>http://scholar.pku.edu.cn/acaq/</a:t>
            </a:r>
            <a:endParaRPr lang="en-US" altLang="zh-CN"/>
          </a:p>
          <a:p>
            <a:endParaRPr lang="en-US" altLang="zh-CN"/>
          </a:p>
          <a:p>
            <a:r>
              <a:rPr lang="en-US" altLang="zh-CN" b="1"/>
              <a:t>Personal website:</a:t>
            </a:r>
          </a:p>
          <a:p>
            <a:r>
              <a:rPr lang="en-US" altLang="zh-CN">
                <a:hlinkClick r:id="rId4"/>
              </a:rPr>
              <a:t>http://xpye.net/</a:t>
            </a:r>
            <a:endParaRPr lang="en-US" altLang="zh-CN"/>
          </a:p>
          <a:p>
            <a:endParaRPr lang="en-US" altLang="zh-CN"/>
          </a:p>
          <a:p>
            <a:r>
              <a:rPr lang="en-US" altLang="zh-CN" b="1"/>
              <a:t>Email:</a:t>
            </a:r>
          </a:p>
          <a:p>
            <a:r>
              <a:rPr lang="en-US" altLang="zh-CN">
                <a:hlinkClick r:id="rId5"/>
              </a:rPr>
              <a:t>xpye@stu.pku.edu.cn</a:t>
            </a:r>
            <a:endParaRPr lang="en-US" altLang="zh-CN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4D87FE-B848-D5AC-5BA6-F9EBE7884F39}"/>
              </a:ext>
            </a:extLst>
          </p:cNvPr>
          <p:cNvSpPr txBox="1"/>
          <p:nvPr/>
        </p:nvSpPr>
        <p:spPr>
          <a:xfrm>
            <a:off x="838200" y="787684"/>
            <a:ext cx="10515600" cy="2534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zh-CN" b="1" dirty="0"/>
              <a:t>The GCHP stretched-grid simulation can significantly </a:t>
            </a:r>
            <a:r>
              <a:rPr lang="en-US" altLang="zh-CN" b="1" dirty="0">
                <a:solidFill>
                  <a:srgbClr val="C00000"/>
                </a:solidFill>
              </a:rPr>
              <a:t>save wall time</a:t>
            </a:r>
            <a:r>
              <a:rPr lang="en-US" altLang="zh-CN" b="1" dirty="0"/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zh-CN" b="1" dirty="0"/>
              <a:t>Background ozone averages </a:t>
            </a:r>
            <a:r>
              <a:rPr lang="en-US" altLang="zh-CN" b="1" dirty="0">
                <a:solidFill>
                  <a:srgbClr val="C00000"/>
                </a:solidFill>
              </a:rPr>
              <a:t>37.8 ppbv </a:t>
            </a:r>
            <a:r>
              <a:rPr lang="en-US" altLang="zh-CN" b="1" dirty="0"/>
              <a:t>but shows </a:t>
            </a:r>
            <a:r>
              <a:rPr lang="en-US" altLang="zh-CN" b="1" dirty="0">
                <a:solidFill>
                  <a:srgbClr val="C00000"/>
                </a:solidFill>
              </a:rPr>
              <a:t>large spatial and temporal complexity</a:t>
            </a:r>
            <a:r>
              <a:rPr lang="en-US" altLang="zh-CN" b="1" dirty="0"/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zh-CN" b="1" dirty="0"/>
              <a:t>The contribution of </a:t>
            </a:r>
            <a:r>
              <a:rPr lang="en-US" altLang="zh-CN" b="1" dirty="0">
                <a:solidFill>
                  <a:srgbClr val="C00000"/>
                </a:solidFill>
              </a:rPr>
              <a:t>soil NOx </a:t>
            </a:r>
            <a:r>
              <a:rPr lang="en-US" altLang="zh-CN" b="1" dirty="0"/>
              <a:t>to ozone will overtake that of biogenic VOCs as we continue to reduce anthropogenic emissions.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zh-CN" b="1" dirty="0"/>
              <a:t>The interannual variability of background ozone can be dominated by </a:t>
            </a:r>
            <a:r>
              <a:rPr lang="en-US" altLang="zh-CN" b="1" dirty="0">
                <a:solidFill>
                  <a:srgbClr val="C00000"/>
                </a:solidFill>
              </a:rPr>
              <a:t>the large-scale circulation, soil NOx or ENSO</a:t>
            </a:r>
            <a:r>
              <a:rPr lang="en-US" altLang="zh-CN" b="1" dirty="0"/>
              <a:t>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210E9DC-8248-9FEA-A1CB-E543A9EA2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933"/>
            <a:ext cx="10515600" cy="596751"/>
          </a:xfrm>
        </p:spPr>
        <p:txBody>
          <a:bodyPr/>
          <a:lstStyle/>
          <a:p>
            <a:r>
              <a:rPr lang="en-US"/>
              <a:t>Take-home messages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ADB9C04-86FB-B120-9C64-88102C364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130" y="3491089"/>
            <a:ext cx="4339270" cy="2894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2">
            <a:extLst>
              <a:ext uri="{FF2B5EF4-FFF2-40B4-BE49-F238E27FC236}">
                <a16:creationId xmlns:a16="http://schemas.microsoft.com/office/drawing/2014/main" id="{C99E5658-76D4-8BB9-D5EB-E1CCDBE31041}"/>
              </a:ext>
            </a:extLst>
          </p:cNvPr>
          <p:cNvSpPr txBox="1"/>
          <p:nvPr/>
        </p:nvSpPr>
        <p:spPr>
          <a:xfrm>
            <a:off x="9937276" y="4444585"/>
            <a:ext cx="16482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/>
              <a:t>Abstract QR code:</a:t>
            </a:r>
          </a:p>
        </p:txBody>
      </p:sp>
      <p:pic>
        <p:nvPicPr>
          <p:cNvPr id="4" name="图片 8" descr="QR 代码&#10;&#10;描述已自动生成">
            <a:extLst>
              <a:ext uri="{FF2B5EF4-FFF2-40B4-BE49-F238E27FC236}">
                <a16:creationId xmlns:a16="http://schemas.microsoft.com/office/drawing/2014/main" id="{1EA20405-3FEA-B119-5915-06675C7837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940" y="4752362"/>
            <a:ext cx="1116880" cy="111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514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AB1F82-B783-6528-A10A-75BF7941B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0B68-C7A5-4FE2-85E6-062D3FD5F0F5}" type="slidenum">
              <a:rPr lang="zh-CN" altLang="en-US" smtClean="0"/>
              <a:pPr/>
              <a:t>2</a:t>
            </a:fld>
            <a:endParaRPr lang="zh-CN" alt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D975488-B334-1622-FEC9-D89AF7C07F10}"/>
              </a:ext>
            </a:extLst>
          </p:cNvPr>
          <p:cNvGrpSpPr>
            <a:grpSpLocks noChangeAspect="1"/>
          </p:cNvGrpSpPr>
          <p:nvPr/>
        </p:nvGrpSpPr>
        <p:grpSpPr>
          <a:xfrm>
            <a:off x="1780573" y="805985"/>
            <a:ext cx="8630854" cy="2391109"/>
            <a:chOff x="1780573" y="4101064"/>
            <a:chExt cx="8630854" cy="2391109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EB84EB52-76C6-D024-4B53-3CD0C8F40B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80573" y="4101064"/>
              <a:ext cx="8630854" cy="2391109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90148D5-6A5E-B6AF-47FE-4B5D670F1B5B}"/>
                </a:ext>
              </a:extLst>
            </p:cNvPr>
            <p:cNvSpPr txBox="1"/>
            <p:nvPr/>
          </p:nvSpPr>
          <p:spPr>
            <a:xfrm>
              <a:off x="1965300" y="6019780"/>
              <a:ext cx="14173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i="1" dirty="0"/>
                <a:t>Li et al., 2020</a:t>
              </a:r>
              <a:endParaRPr lang="en-US" sz="1600" i="1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B92C354-0982-FD1E-67E8-1C069EA5789C}"/>
              </a:ext>
            </a:extLst>
          </p:cNvPr>
          <p:cNvSpPr txBox="1"/>
          <p:nvPr/>
        </p:nvSpPr>
        <p:spPr>
          <a:xfrm>
            <a:off x="6694391" y="4319338"/>
            <a:ext cx="473078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1F497D"/>
                </a:solidFill>
              </a:rPr>
              <a:t>The share of </a:t>
            </a:r>
            <a:r>
              <a:rPr lang="en-US" sz="2400" b="1" dirty="0">
                <a:solidFill>
                  <a:srgbClr val="1F497D"/>
                </a:solidFill>
              </a:rPr>
              <a:t>background ozone</a:t>
            </a:r>
            <a:endParaRPr lang="en-US" sz="2400" dirty="0">
              <a:solidFill>
                <a:srgbClr val="1F497D"/>
              </a:solidFill>
            </a:endParaRPr>
          </a:p>
          <a:p>
            <a:pPr algn="ctr"/>
            <a:r>
              <a:rPr lang="en-US" sz="1800" i="1" dirty="0">
                <a:solidFill>
                  <a:schemeClr val="tx1"/>
                </a:solidFill>
              </a:rPr>
              <a:t>the ozone w/o domestic anthro. emissions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4258A5A-9679-D7F7-6F42-28766EECD8F0}"/>
              </a:ext>
            </a:extLst>
          </p:cNvPr>
          <p:cNvGrpSpPr>
            <a:grpSpLocks noChangeAspect="1"/>
          </p:cNvGrpSpPr>
          <p:nvPr/>
        </p:nvGrpSpPr>
        <p:grpSpPr>
          <a:xfrm>
            <a:off x="7688182" y="5376365"/>
            <a:ext cx="2743200" cy="685994"/>
            <a:chOff x="7195216" y="5507174"/>
            <a:chExt cx="4375465" cy="1094177"/>
          </a:xfrm>
        </p:grpSpPr>
        <p:pic>
          <p:nvPicPr>
            <p:cNvPr id="2050" name="Picture 2" descr="Logo">
              <a:extLst>
                <a:ext uri="{FF2B5EF4-FFF2-40B4-BE49-F238E27FC236}">
                  <a16:creationId xmlns:a16="http://schemas.microsoft.com/office/drawing/2014/main" id="{C5C9D996-7D39-E7B9-EB57-D4B832A8CA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5216" y="5507174"/>
              <a:ext cx="4375465" cy="637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EC14AA9-1D8E-AE84-6104-6A5A483E3CA1}"/>
                </a:ext>
              </a:extLst>
            </p:cNvPr>
            <p:cNvSpPr txBox="1"/>
            <p:nvPr/>
          </p:nvSpPr>
          <p:spPr>
            <a:xfrm>
              <a:off x="7989463" y="6127533"/>
              <a:ext cx="2786968" cy="4738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High Performance</a:t>
              </a:r>
            </a:p>
          </p:txBody>
        </p:sp>
      </p:grpSp>
      <p:pic>
        <p:nvPicPr>
          <p:cNvPr id="2052" name="Picture 4">
            <a:extLst>
              <a:ext uri="{FF2B5EF4-FFF2-40B4-BE49-F238E27FC236}">
                <a16:creationId xmlns:a16="http://schemas.microsoft.com/office/drawing/2014/main" id="{68AC6488-3BDF-6308-0EC1-A291F604E5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65"/>
          <a:stretch/>
        </p:blipFill>
        <p:spPr bwMode="auto">
          <a:xfrm>
            <a:off x="571420" y="3975886"/>
            <a:ext cx="5005810" cy="252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B0FE631-0FE7-593F-B06E-C40FEDD24128}"/>
              </a:ext>
            </a:extLst>
          </p:cNvPr>
          <p:cNvSpPr txBox="1"/>
          <p:nvPr/>
        </p:nvSpPr>
        <p:spPr>
          <a:xfrm>
            <a:off x="571420" y="6333369"/>
            <a:ext cx="15311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i="1" dirty="0"/>
              <a:t>Liu et al., 2020</a:t>
            </a:r>
            <a:endParaRPr lang="en-US" sz="1600" i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38B701-2F6B-C25C-CCDD-E2F06D054AE7}"/>
              </a:ext>
            </a:extLst>
          </p:cNvPr>
          <p:cNvSpPr txBox="1"/>
          <p:nvPr/>
        </p:nvSpPr>
        <p:spPr>
          <a:xfrm>
            <a:off x="2628966" y="288850"/>
            <a:ext cx="68319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1F497D"/>
                </a:solidFill>
              </a:rPr>
              <a:t>Chinese surface ozone levels are on the rise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58F3F85-E807-EE26-87C7-7C717D027B64}"/>
              </a:ext>
            </a:extLst>
          </p:cNvPr>
          <p:cNvSpPr txBox="1"/>
          <p:nvPr/>
        </p:nvSpPr>
        <p:spPr>
          <a:xfrm>
            <a:off x="103713" y="3520147"/>
            <a:ext cx="59412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1F497D"/>
                </a:solidFill>
              </a:rPr>
              <a:t>Many studies on the role of meteo. and emis.</a:t>
            </a:r>
          </a:p>
        </p:txBody>
      </p:sp>
      <p:pic>
        <p:nvPicPr>
          <p:cNvPr id="25" name="Graphic 24" descr="Question Mark with solid fill">
            <a:extLst>
              <a:ext uri="{FF2B5EF4-FFF2-40B4-BE49-F238E27FC236}">
                <a16:creationId xmlns:a16="http://schemas.microsoft.com/office/drawing/2014/main" id="{B7B9A4A6-461C-3590-9615-DB6CE9A4F8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89668" y="3563011"/>
            <a:ext cx="738665" cy="73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640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D3425-A1D1-B777-4BE4-B5EE9454B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0933"/>
            <a:ext cx="12192000" cy="596751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The spatial origin and natural precursor sources of background ozone?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AB1F82-B783-6528-A10A-75BF7941B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0B68-C7A5-4FE2-85E6-062D3FD5F0F5}" type="slidenum">
              <a:rPr lang="zh-CN" altLang="en-US" smtClean="0"/>
              <a:pPr/>
              <a:t>3</a:t>
            </a:fld>
            <a:endParaRPr lang="zh-CN" altLang="en-US"/>
          </a:p>
        </p:txBody>
      </p:sp>
      <p:grpSp>
        <p:nvGrpSpPr>
          <p:cNvPr id="4" name="组合 8">
            <a:extLst>
              <a:ext uri="{FF2B5EF4-FFF2-40B4-BE49-F238E27FC236}">
                <a16:creationId xmlns:a16="http://schemas.microsoft.com/office/drawing/2014/main" id="{FB31F758-7E41-9AA6-1762-F440607F4749}"/>
              </a:ext>
            </a:extLst>
          </p:cNvPr>
          <p:cNvGrpSpPr>
            <a:grpSpLocks noChangeAspect="1"/>
          </p:cNvGrpSpPr>
          <p:nvPr/>
        </p:nvGrpSpPr>
        <p:grpSpPr>
          <a:xfrm>
            <a:off x="2838088" y="1069112"/>
            <a:ext cx="6515824" cy="2290516"/>
            <a:chOff x="3312145" y="962622"/>
            <a:chExt cx="5567710" cy="1957224"/>
          </a:xfrm>
        </p:grpSpPr>
        <p:grpSp>
          <p:nvGrpSpPr>
            <p:cNvPr id="5" name="组合 6">
              <a:extLst>
                <a:ext uri="{FF2B5EF4-FFF2-40B4-BE49-F238E27FC236}">
                  <a16:creationId xmlns:a16="http://schemas.microsoft.com/office/drawing/2014/main" id="{0D547B1A-D29E-DF29-C492-97AC0ED63A2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312145" y="962622"/>
              <a:ext cx="5567710" cy="1957224"/>
              <a:chOff x="3844636" y="1009398"/>
              <a:chExt cx="5018809" cy="1764268"/>
            </a:xfrm>
          </p:grpSpPr>
          <p:pic>
            <p:nvPicPr>
              <p:cNvPr id="7" name="图片 4">
                <a:extLst>
                  <a:ext uri="{FF2B5EF4-FFF2-40B4-BE49-F238E27FC236}">
                    <a16:creationId xmlns:a16="http://schemas.microsoft.com/office/drawing/2014/main" id="{D2D125C7-B3E0-0D40-EAB8-62A1A05195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44636" y="1009398"/>
                <a:ext cx="5018809" cy="1764268"/>
              </a:xfrm>
              <a:prstGeom prst="rect">
                <a:avLst/>
              </a:prstGeom>
            </p:spPr>
          </p:pic>
          <p:sp>
            <p:nvSpPr>
              <p:cNvPr id="8" name="文本框 5">
                <a:extLst>
                  <a:ext uri="{FF2B5EF4-FFF2-40B4-BE49-F238E27FC236}">
                    <a16:creationId xmlns:a16="http://schemas.microsoft.com/office/drawing/2014/main" id="{ADE07E5C-58F0-4026-1296-5269EE71DC71}"/>
                  </a:ext>
                </a:extLst>
              </p:cNvPr>
              <p:cNvSpPr txBox="1"/>
              <p:nvPr/>
            </p:nvSpPr>
            <p:spPr>
              <a:xfrm>
                <a:off x="7356613" y="1295398"/>
                <a:ext cx="1402924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1100" b="1"/>
                  <a:t>(Adjacent regions)</a:t>
                </a:r>
                <a:endParaRPr kumimoji="1" lang="zh-CN" altLang="en-US" sz="1100" b="1"/>
              </a:p>
            </p:txBody>
          </p:sp>
        </p:grpSp>
        <p:sp>
          <p:nvSpPr>
            <p:cNvPr id="6" name="文本框 7">
              <a:extLst>
                <a:ext uri="{FF2B5EF4-FFF2-40B4-BE49-F238E27FC236}">
                  <a16:creationId xmlns:a16="http://schemas.microsoft.com/office/drawing/2014/main" id="{92CC8E3B-477B-87C7-2EBF-099618003708}"/>
                </a:ext>
              </a:extLst>
            </p:cNvPr>
            <p:cNvSpPr txBox="1"/>
            <p:nvPr/>
          </p:nvSpPr>
          <p:spPr>
            <a:xfrm>
              <a:off x="7983578" y="2643653"/>
              <a:ext cx="708044" cy="245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 i="1" dirty="0"/>
                <a:t>US, EPA</a:t>
              </a:r>
              <a:endParaRPr kumimoji="1" lang="zh-CN" altLang="en-US" sz="1600" i="1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988DA92-55C3-C4B6-BABD-D0E9426F4462}"/>
              </a:ext>
            </a:extLst>
          </p:cNvPr>
          <p:cNvSpPr txBox="1"/>
          <p:nvPr/>
        </p:nvSpPr>
        <p:spPr>
          <a:xfrm>
            <a:off x="719690" y="5186507"/>
            <a:ext cx="8161273" cy="456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Tagged ozone technique for </a:t>
            </a:r>
            <a:r>
              <a:rPr lang="en-US" b="1" dirty="0">
                <a:solidFill>
                  <a:srgbClr val="1F497D"/>
                </a:solidFill>
              </a:rPr>
              <a:t>spatial origin</a:t>
            </a:r>
            <a:r>
              <a:rPr lang="en-US" dirty="0"/>
              <a:t>: Domestic, foreign, stratosphere, …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EEA46B6-59FD-CCC7-9A7A-C75F50F24040}"/>
              </a:ext>
            </a:extLst>
          </p:cNvPr>
          <p:cNvGrpSpPr/>
          <p:nvPr/>
        </p:nvGrpSpPr>
        <p:grpSpPr>
          <a:xfrm>
            <a:off x="964627" y="3830470"/>
            <a:ext cx="10262746" cy="1107112"/>
            <a:chOff x="964627" y="4025802"/>
            <a:chExt cx="10262746" cy="110711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36D4E31-71BF-57B8-D96D-C40E451A742F}"/>
                </a:ext>
              </a:extLst>
            </p:cNvPr>
            <p:cNvSpPr txBox="1"/>
            <p:nvPr/>
          </p:nvSpPr>
          <p:spPr>
            <a:xfrm>
              <a:off x="964627" y="4025802"/>
              <a:ext cx="102627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Modelers like doing this</a:t>
              </a:r>
              <a:r>
                <a:rPr lang="zh-CN" altLang="en-US" sz="2400" dirty="0"/>
                <a:t>：</a:t>
              </a:r>
              <a:r>
                <a:rPr lang="en-US" sz="2400" dirty="0"/>
                <a:t>Base run</a:t>
              </a:r>
              <a:r>
                <a:rPr lang="zh-CN" altLang="en-US" sz="2400" dirty="0"/>
                <a:t>➖</a:t>
              </a:r>
              <a:r>
                <a:rPr lang="en-US" sz="2400" dirty="0"/>
                <a:t> </a:t>
              </a:r>
              <a:r>
                <a:rPr lang="en-US" sz="2400" u="sng" dirty="0"/>
                <a:t>Background run </a:t>
              </a:r>
              <a:r>
                <a:rPr lang="en-US" sz="2400" dirty="0"/>
                <a:t>(w/o anthro. emis.)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0568174-EFA5-94BC-0184-09211F4CE2F6}"/>
                </a:ext>
              </a:extLst>
            </p:cNvPr>
            <p:cNvSpPr txBox="1"/>
            <p:nvPr/>
          </p:nvSpPr>
          <p:spPr>
            <a:xfrm>
              <a:off x="2239816" y="4763582"/>
              <a:ext cx="77123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i="1" dirty="0"/>
                <a:t>previous studies cared more about this, </a:t>
              </a:r>
              <a:r>
                <a:rPr lang="en-US" b="1" i="1" dirty="0">
                  <a:solidFill>
                    <a:srgbClr val="C00000"/>
                  </a:solidFill>
                </a:rPr>
                <a:t>but we</a:t>
              </a:r>
              <a:r>
                <a:rPr lang="zh-CN" altLang="en-US" b="1" i="1" dirty="0">
                  <a:solidFill>
                    <a:srgbClr val="C00000"/>
                  </a:solidFill>
                </a:rPr>
                <a:t> </a:t>
              </a:r>
              <a:r>
                <a:rPr lang="en-US" altLang="zh-CN" b="1" i="1" dirty="0">
                  <a:solidFill>
                    <a:srgbClr val="C00000"/>
                  </a:solidFill>
                </a:rPr>
                <a:t>go</a:t>
              </a:r>
              <a:r>
                <a:rPr lang="zh-CN" altLang="en-US" b="1" i="1" dirty="0">
                  <a:solidFill>
                    <a:srgbClr val="C00000"/>
                  </a:solidFill>
                </a:rPr>
                <a:t> </a:t>
              </a:r>
              <a:r>
                <a:rPr lang="en-US" altLang="zh-CN" b="1" i="1" dirty="0">
                  <a:solidFill>
                    <a:srgbClr val="C00000"/>
                  </a:solidFill>
                </a:rPr>
                <a:t>further</a:t>
              </a:r>
              <a:r>
                <a:rPr lang="zh-CN" altLang="en-US" b="1" i="1" dirty="0">
                  <a:solidFill>
                    <a:srgbClr val="C00000"/>
                  </a:solidFill>
                </a:rPr>
                <a:t> </a:t>
              </a:r>
              <a:r>
                <a:rPr lang="en-US" altLang="zh-CN" b="1" i="1" dirty="0">
                  <a:solidFill>
                    <a:srgbClr val="C00000"/>
                  </a:solidFill>
                </a:rPr>
                <a:t>based on this</a:t>
              </a:r>
              <a:endParaRPr lang="en-US" b="1" i="1" dirty="0">
                <a:solidFill>
                  <a:srgbClr val="C00000"/>
                </a:solidFill>
              </a:endParaRP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0A169F16-758B-A8CC-1A27-8120A48C341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31876" y="4411144"/>
              <a:ext cx="672220" cy="351582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76169252-86B5-9554-4CF1-338EFF14184D}"/>
                </a:ext>
              </a:extLst>
            </p:cNvPr>
            <p:cNvCxnSpPr>
              <a:cxnSpLocks/>
            </p:cNvCxnSpPr>
            <p:nvPr/>
          </p:nvCxnSpPr>
          <p:spPr>
            <a:xfrm>
              <a:off x="7795967" y="4504220"/>
              <a:ext cx="509043" cy="258506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053A0511-637F-0CC7-5EE6-2EEAC7C3AEC0}"/>
              </a:ext>
            </a:extLst>
          </p:cNvPr>
          <p:cNvSpPr txBox="1"/>
          <p:nvPr/>
        </p:nvSpPr>
        <p:spPr>
          <a:xfrm>
            <a:off x="719690" y="5685423"/>
            <a:ext cx="11633200" cy="456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Sensitivity experiments for </a:t>
            </a:r>
            <a:r>
              <a:rPr lang="en-US" b="1" dirty="0">
                <a:solidFill>
                  <a:srgbClr val="1F497D"/>
                </a:solidFill>
              </a:rPr>
              <a:t>natural precursor contribution</a:t>
            </a:r>
            <a:r>
              <a:rPr lang="en-US" dirty="0"/>
              <a:t>: Lightning NOx, soil NOx, biogenic VOCs, …</a:t>
            </a:r>
          </a:p>
        </p:txBody>
      </p:sp>
    </p:spTree>
    <p:extLst>
      <p:ext uri="{BB962C8B-B14F-4D97-AF65-F5344CB8AC3E}">
        <p14:creationId xmlns:p14="http://schemas.microsoft.com/office/powerpoint/2010/main" val="3553777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D3425-A1D1-B777-4BE4-B5EE9454B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The interannual variability of CNB ozone and its driving factors?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AB1F82-B783-6528-A10A-75BF7941B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0B68-C7A5-4FE2-85E6-062D3FD5F0F5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7824E5-ACB3-8A9F-D266-5D696A034F44}"/>
              </a:ext>
            </a:extLst>
          </p:cNvPr>
          <p:cNvSpPr txBox="1"/>
          <p:nvPr/>
        </p:nvSpPr>
        <p:spPr>
          <a:xfrm>
            <a:off x="2230198" y="3630662"/>
            <a:ext cx="7731604" cy="7970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dirty="0"/>
              <a:t>Here we did a </a:t>
            </a:r>
            <a:r>
              <a:rPr lang="en-US" sz="2000" b="1" dirty="0">
                <a:solidFill>
                  <a:srgbClr val="C00000"/>
                </a:solidFill>
              </a:rPr>
              <a:t>5-year </a:t>
            </a:r>
            <a:r>
              <a:rPr lang="en-US" altLang="zh-CN" sz="2000" b="1" dirty="0">
                <a:solidFill>
                  <a:srgbClr val="C00000"/>
                </a:solidFill>
              </a:rPr>
              <a:t>consecutive </a:t>
            </a:r>
            <a:r>
              <a:rPr lang="en-US" sz="2000" b="1" dirty="0">
                <a:solidFill>
                  <a:srgbClr val="C00000"/>
                </a:solidFill>
              </a:rPr>
              <a:t>simulation from 2015 to 2019</a:t>
            </a:r>
          </a:p>
          <a:p>
            <a:pPr algn="ctr">
              <a:lnSpc>
                <a:spcPct val="120000"/>
              </a:lnSpc>
            </a:pPr>
            <a:r>
              <a:rPr lang="en-US" sz="2000" dirty="0"/>
              <a:t>to consider year-to-year changes in …</a:t>
            </a:r>
          </a:p>
        </p:txBody>
      </p:sp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3C4E510D-B5E3-08E6-A84A-FA3BF114ED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696482"/>
              </p:ext>
            </p:extLst>
          </p:nvPr>
        </p:nvGraphicFramePr>
        <p:xfrm>
          <a:off x="4028029" y="1523264"/>
          <a:ext cx="4135942" cy="17477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2191">
                  <a:extLst>
                    <a:ext uri="{9D8B030D-6E8A-4147-A177-3AD203B41FA5}">
                      <a16:colId xmlns:a16="http://schemas.microsoft.com/office/drawing/2014/main" val="1133569875"/>
                    </a:ext>
                  </a:extLst>
                </a:gridCol>
                <a:gridCol w="2563751">
                  <a:extLst>
                    <a:ext uri="{9D8B030D-6E8A-4147-A177-3AD203B41FA5}">
                      <a16:colId xmlns:a16="http://schemas.microsoft.com/office/drawing/2014/main" val="2308416891"/>
                    </a:ext>
                  </a:extLst>
                </a:gridCol>
              </a:tblGrid>
              <a:tr h="436939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Reference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Time studied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68799585"/>
                  </a:ext>
                </a:extLst>
              </a:tr>
              <a:tr h="436939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Wang et al.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2008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51996694"/>
                  </a:ext>
                </a:extLst>
              </a:tr>
              <a:tr h="436939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Sahu et al.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2015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3426946"/>
                  </a:ext>
                </a:extLst>
              </a:tr>
              <a:tr h="436939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Lu et al.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2016-2017 warm seasons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0585509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3E731E0-5717-1D9A-8772-031D6A179B24}"/>
              </a:ext>
            </a:extLst>
          </p:cNvPr>
          <p:cNvSpPr txBox="1"/>
          <p:nvPr/>
        </p:nvSpPr>
        <p:spPr>
          <a:xfrm>
            <a:off x="1374195" y="970808"/>
            <a:ext cx="9443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Previous studies on Chinese background ozone </a:t>
            </a:r>
            <a:r>
              <a:rPr lang="en-US" b="1" dirty="0">
                <a:solidFill>
                  <a:srgbClr val="1F497D"/>
                </a:solidFill>
              </a:rPr>
              <a:t>are limited at one or two selected years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18F5CF7-5367-A7C1-6749-73A94DE31321}"/>
              </a:ext>
            </a:extLst>
          </p:cNvPr>
          <p:cNvGrpSpPr/>
          <p:nvPr/>
        </p:nvGrpSpPr>
        <p:grpSpPr>
          <a:xfrm>
            <a:off x="1876925" y="4725554"/>
            <a:ext cx="7941190" cy="1513378"/>
            <a:chOff x="2099740" y="4688855"/>
            <a:chExt cx="7941190" cy="151337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5876AE2-4B82-F03F-FAE9-0B631CBF8B8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099740" y="4693931"/>
              <a:ext cx="1556835" cy="1508302"/>
              <a:chOff x="3716759" y="4700258"/>
              <a:chExt cx="1230658" cy="1192291"/>
            </a:xfrm>
          </p:grpSpPr>
          <p:pic>
            <p:nvPicPr>
              <p:cNvPr id="9" name="Graphic 8" descr="Cloud With Lightning And Rain with solid fill">
                <a:extLst>
                  <a:ext uri="{FF2B5EF4-FFF2-40B4-BE49-F238E27FC236}">
                    <a16:creationId xmlns:a16="http://schemas.microsoft.com/office/drawing/2014/main" id="{3063487F-AEDE-8D55-CB40-FE9CDED89A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833376" y="4978149"/>
                <a:ext cx="914400" cy="914400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72F457A-7C3D-9D38-6655-5FF2E80D5698}"/>
                  </a:ext>
                </a:extLst>
              </p:cNvPr>
              <p:cNvSpPr txBox="1"/>
              <p:nvPr/>
            </p:nvSpPr>
            <p:spPr>
              <a:xfrm>
                <a:off x="3716759" y="4700258"/>
                <a:ext cx="1230658" cy="2919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1F497D"/>
                    </a:solidFill>
                  </a:rPr>
                  <a:t>Meteorology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6C9EDE9-9AF2-EBFD-1549-29C01BDE346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142840" y="4693930"/>
              <a:ext cx="2172390" cy="1505086"/>
              <a:chOff x="6098993" y="4757758"/>
              <a:chExt cx="1717245" cy="1189750"/>
            </a:xfrm>
          </p:grpSpPr>
          <p:pic>
            <p:nvPicPr>
              <p:cNvPr id="11" name="Graphic 10" descr="Forest scene with solid fill">
                <a:extLst>
                  <a:ext uri="{FF2B5EF4-FFF2-40B4-BE49-F238E27FC236}">
                    <a16:creationId xmlns:a16="http://schemas.microsoft.com/office/drawing/2014/main" id="{B6359F5D-E124-6269-19A1-3C9C77B87D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409143" y="5033108"/>
                <a:ext cx="914400" cy="914400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F0D2987-B37E-712E-2651-A9C9CE0FDD1E}"/>
                  </a:ext>
                </a:extLst>
              </p:cNvPr>
              <p:cNvSpPr txBox="1"/>
              <p:nvPr/>
            </p:nvSpPr>
            <p:spPr>
              <a:xfrm>
                <a:off x="6098993" y="4757758"/>
                <a:ext cx="1717245" cy="2919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1F497D"/>
                    </a:solidFill>
                  </a:rPr>
                  <a:t>Natural emissions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5CC1CBC-96EF-B03A-305F-9D05DD10A25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50575" y="4688855"/>
              <a:ext cx="1249125" cy="1510161"/>
              <a:chOff x="9021744" y="4701409"/>
              <a:chExt cx="987416" cy="1193762"/>
            </a:xfrm>
          </p:grpSpPr>
          <p:pic>
            <p:nvPicPr>
              <p:cNvPr id="7" name="Graphic 6" descr="Windy with solid fill">
                <a:extLst>
                  <a:ext uri="{FF2B5EF4-FFF2-40B4-BE49-F238E27FC236}">
                    <a16:creationId xmlns:a16="http://schemas.microsoft.com/office/drawing/2014/main" id="{71FE00E2-8CB6-E6D6-368B-924C2FE554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9065329" y="4980771"/>
                <a:ext cx="914400" cy="914400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CD4C4A8-FCCA-1785-E53B-FBD22AE53790}"/>
                  </a:ext>
                </a:extLst>
              </p:cNvPr>
              <p:cNvSpPr txBox="1"/>
              <p:nvPr/>
            </p:nvSpPr>
            <p:spPr>
              <a:xfrm>
                <a:off x="9021744" y="4701409"/>
                <a:ext cx="987416" cy="2919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1F497D"/>
                    </a:solidFill>
                  </a:rPr>
                  <a:t>Transport</a:t>
                </a: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2D5A15C-68F1-940F-243A-E6D0F432D4D7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606821" y="5238606"/>
              <a:ext cx="1434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1F497D"/>
                  </a:solidFill>
                </a:rPr>
                <a:t>ENSO 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6749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6C5C7-EFF2-A5DA-128D-1C66BA564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0933"/>
            <a:ext cx="12192000" cy="596751"/>
          </a:xfrm>
        </p:spPr>
        <p:txBody>
          <a:bodyPr>
            <a:normAutofit/>
          </a:bodyPr>
          <a:lstStyle/>
          <a:p>
            <a:r>
              <a:rPr lang="en-US" altLang="zh-CN" sz="3200" b="1"/>
              <a:t>GCHP stretched-grid simulation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313AF2-38A1-B985-2863-BD6E32D2C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0B68-C7A5-4FE2-85E6-062D3FD5F0F5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06BE29-468E-FAD7-2713-80BB73B99B96}"/>
              </a:ext>
            </a:extLst>
          </p:cNvPr>
          <p:cNvSpPr txBox="1"/>
          <p:nvPr/>
        </p:nvSpPr>
        <p:spPr>
          <a:xfrm>
            <a:off x="3068561" y="6226139"/>
            <a:ext cx="6248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b="1">
                <a:solidFill>
                  <a:srgbClr val="1F497D"/>
                </a:solidFill>
              </a:rPr>
              <a:t>Save ~70% wall time using 3 nodes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EE7D439-EA54-3189-04A5-FCA75F753636}"/>
              </a:ext>
            </a:extLst>
          </p:cNvPr>
          <p:cNvGrpSpPr/>
          <p:nvPr/>
        </p:nvGrpSpPr>
        <p:grpSpPr>
          <a:xfrm>
            <a:off x="877588" y="893883"/>
            <a:ext cx="11314412" cy="3528608"/>
            <a:chOff x="1124594" y="948005"/>
            <a:chExt cx="11314412" cy="3528608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CE8D609-2D96-E617-C69D-477F274AC9CD}"/>
                </a:ext>
              </a:extLst>
            </p:cNvPr>
            <p:cNvGrpSpPr/>
            <p:nvPr/>
          </p:nvGrpSpPr>
          <p:grpSpPr>
            <a:xfrm>
              <a:off x="1124594" y="948005"/>
              <a:ext cx="10229206" cy="3528608"/>
              <a:chOff x="5172719" y="630104"/>
              <a:chExt cx="10229206" cy="3528608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86BFFE05-1FB3-A0FF-E553-51D298590FEA}"/>
                  </a:ext>
                </a:extLst>
              </p:cNvPr>
              <p:cNvGrpSpPr/>
              <p:nvPr/>
            </p:nvGrpSpPr>
            <p:grpSpPr>
              <a:xfrm>
                <a:off x="5172719" y="765657"/>
                <a:ext cx="10229206" cy="3393055"/>
                <a:chOff x="5172719" y="765657"/>
                <a:chExt cx="10229206" cy="3393055"/>
              </a:xfrm>
            </p:grpSpPr>
            <p:pic>
              <p:nvPicPr>
                <p:cNvPr id="10" name="Picture 9">
                  <a:extLst>
                    <a:ext uri="{FF2B5EF4-FFF2-40B4-BE49-F238E27FC236}">
                      <a16:creationId xmlns:a16="http://schemas.microsoft.com/office/drawing/2014/main" id="{61116878-E7B3-C75F-102D-60A34F38FC6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190758" y="843549"/>
                  <a:ext cx="6211167" cy="3315163"/>
                </a:xfrm>
                <a:prstGeom prst="rect">
                  <a:avLst/>
                </a:prstGeom>
              </p:spPr>
            </p:pic>
            <p:pic>
              <p:nvPicPr>
                <p:cNvPr id="11" name="Picture 10">
                  <a:extLst>
                    <a:ext uri="{FF2B5EF4-FFF2-40B4-BE49-F238E27FC236}">
                      <a16:creationId xmlns:a16="http://schemas.microsoft.com/office/drawing/2014/main" id="{3425435C-CAEE-BC64-542B-C7B1EF99FD6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172719" y="1155317"/>
                  <a:ext cx="3933726" cy="2622484"/>
                </a:xfrm>
                <a:prstGeom prst="rect">
                  <a:avLst/>
                </a:prstGeom>
              </p:spPr>
            </p:pic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B2FCB58C-AAFB-9211-CAE9-75A420B6EBAD}"/>
                    </a:ext>
                  </a:extLst>
                </p:cNvPr>
                <p:cNvSpPr txBox="1"/>
                <p:nvPr/>
              </p:nvSpPr>
              <p:spPr>
                <a:xfrm>
                  <a:off x="5253462" y="765657"/>
                  <a:ext cx="39372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zh-CN" b="1"/>
                    <a:t>Highest resolution in China </a:t>
                  </a:r>
                  <a:r>
                    <a:rPr lang="en-US" b="1"/>
                    <a:t>~0.5</a:t>
                  </a:r>
                  <a:r>
                    <a:rPr lang="en-US" altLang="zh-CN" b="1"/>
                    <a:t>°</a:t>
                  </a:r>
                  <a:endParaRPr lang="en-US" b="1"/>
                </a:p>
              </p:txBody>
            </p:sp>
          </p:grp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51F387A-57F3-93CD-38C4-92DE8F7833DE}"/>
                  </a:ext>
                </a:extLst>
              </p:cNvPr>
              <p:cNvSpPr txBox="1"/>
              <p:nvPr/>
            </p:nvSpPr>
            <p:spPr>
              <a:xfrm>
                <a:off x="11097053" y="630104"/>
                <a:ext cx="26468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/>
                  <a:t>60x60 grids on 6 faces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B87CB77-CF73-4DD2-6359-97F13C0055BA}"/>
                </a:ext>
              </a:extLst>
            </p:cNvPr>
            <p:cNvSpPr txBox="1"/>
            <p:nvPr/>
          </p:nvSpPr>
          <p:spPr>
            <a:xfrm>
              <a:off x="9695806" y="3028968"/>
              <a:ext cx="27432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 b="1"/>
                <a:t>Lowest resolution</a:t>
              </a:r>
            </a:p>
            <a:p>
              <a:r>
                <a:rPr lang="en-US" altLang="zh-CN" sz="1600" b="1"/>
                <a:t>in South America ~4.5°</a:t>
              </a:r>
              <a:endParaRPr lang="en-US" sz="1600" b="1"/>
            </a:p>
          </p:txBody>
        </p:sp>
      </p:grp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78FE088B-1764-2A92-9CA3-6046C7DC92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083043"/>
              </p:ext>
            </p:extLst>
          </p:nvPr>
        </p:nvGraphicFramePr>
        <p:xfrm>
          <a:off x="1528713" y="4605513"/>
          <a:ext cx="9134574" cy="13314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67287">
                  <a:extLst>
                    <a:ext uri="{9D8B030D-6E8A-4147-A177-3AD203B41FA5}">
                      <a16:colId xmlns:a16="http://schemas.microsoft.com/office/drawing/2014/main" val="2930715247"/>
                    </a:ext>
                  </a:extLst>
                </a:gridCol>
                <a:gridCol w="4567287">
                  <a:extLst>
                    <a:ext uri="{9D8B030D-6E8A-4147-A177-3AD203B41FA5}">
                      <a16:colId xmlns:a16="http://schemas.microsoft.com/office/drawing/2014/main" val="1464044840"/>
                    </a:ext>
                  </a:extLst>
                </a:gridCol>
              </a:tblGrid>
              <a:tr h="391927"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GEOS-Chem Classic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GEOS-Chem High Performance (GCHP)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7776283"/>
                  </a:ext>
                </a:extLst>
              </a:tr>
              <a:tr h="391927">
                <a:tc>
                  <a:txBody>
                    <a:bodyPr/>
                    <a:lstStyle/>
                    <a:p>
                      <a:r>
                        <a:rPr lang="en-US" sz="1400"/>
                        <a:t>Can only be ran on 1 node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/>
                        <a:t>Can be ran on multiple nodes</a:t>
                      </a:r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23025454"/>
                  </a:ext>
                </a:extLst>
              </a:tr>
              <a:tr h="547624">
                <a:tc>
                  <a:txBody>
                    <a:bodyPr/>
                    <a:lstStyle/>
                    <a:p>
                      <a:r>
                        <a:rPr lang="en-US" sz="1400"/>
                        <a:t>Require additional global simulation to provide lateral boundary conditions for nested-grid simulation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Simulation in one step and inherently two-way coupling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95439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0539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68377-9D1B-725A-FCC0-07B423D98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model setup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603F74-5FCF-735F-A211-C9B85EE10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0B68-C7A5-4FE2-85E6-062D3FD5F0F5}" type="slidenum">
              <a:rPr lang="zh-CN" altLang="en-US" smtClean="0"/>
              <a:pPr/>
              <a:t>6</a:t>
            </a:fld>
            <a:endParaRPr lang="zh-CN" altLang="en-US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F9F75F4C-1258-ADA9-1B04-43067ED6BF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4979268"/>
              </p:ext>
            </p:extLst>
          </p:nvPr>
        </p:nvGraphicFramePr>
        <p:xfrm>
          <a:off x="337632" y="1866900"/>
          <a:ext cx="6162865" cy="30988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534415">
                  <a:extLst>
                    <a:ext uri="{9D8B030D-6E8A-4147-A177-3AD203B41FA5}">
                      <a16:colId xmlns:a16="http://schemas.microsoft.com/office/drawing/2014/main" val="1703901164"/>
                    </a:ext>
                  </a:extLst>
                </a:gridCol>
                <a:gridCol w="4628450">
                  <a:extLst>
                    <a:ext uri="{9D8B030D-6E8A-4147-A177-3AD203B41FA5}">
                      <a16:colId xmlns:a16="http://schemas.microsoft.com/office/drawing/2014/main" val="8162489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altLang="zh-CN" b="0"/>
                        <a:t>Version</a:t>
                      </a:r>
                      <a:endParaRPr lang="en-US" b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/>
                        <a:t>GCHP 13.2.1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9642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altLang="zh-CN" b="0"/>
                        <a:t>Time</a:t>
                      </a:r>
                      <a:endParaRPr lang="en-US" b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/>
                        <a:t>2015.01.01-2020.01.01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7333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altLang="zh-CN" b="0"/>
                        <a:t>Anthropogenic emissions</a:t>
                      </a:r>
                      <a:endParaRPr lang="en-US" b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="0"/>
                        <a:t>MEIC (China) +CEDS (Other)</a:t>
                      </a:r>
                      <a:endParaRPr lang="en-US" b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4269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altLang="zh-CN" b="0"/>
                        <a:t>Soil NOx</a:t>
                      </a:r>
                      <a:endParaRPr lang="en-US" b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="0"/>
                        <a:t>Hudman et al., 2010, 2012</a:t>
                      </a:r>
                      <a:endParaRPr lang="en-US" b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5473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altLang="zh-CN" b="0"/>
                        <a:t>Biogenic VOCs</a:t>
                      </a:r>
                      <a:endParaRPr lang="en-US" b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="0"/>
                        <a:t>MEGAN v2.1</a:t>
                      </a:r>
                      <a:endParaRPr lang="en-US" b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3873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altLang="zh-CN" b="0"/>
                        <a:t>Lightning NOx</a:t>
                      </a:r>
                      <a:endParaRPr lang="en-US" b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/>
                        <a:t>Price and Rind, 1992; Murray et al., 2012; Ott et al., 2010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0255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altLang="zh-CN" b="0"/>
                        <a:t>Biomass burning</a:t>
                      </a:r>
                      <a:endParaRPr lang="en-US" b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="0"/>
                        <a:t>GFED4</a:t>
                      </a:r>
                      <a:endParaRPr lang="en-US" b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114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0"/>
                        <a:t>Methane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="0"/>
                        <a:t>Prescribed based on NOAA observations</a:t>
                      </a:r>
                      <a:endParaRPr lang="en-US" b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9801249"/>
                  </a:ext>
                </a:extLst>
              </a:tr>
            </a:tbl>
          </a:graphicData>
        </a:graphic>
      </p:graphicFrame>
      <p:grpSp>
        <p:nvGrpSpPr>
          <p:cNvPr id="24" name="Group 23">
            <a:extLst>
              <a:ext uri="{FF2B5EF4-FFF2-40B4-BE49-F238E27FC236}">
                <a16:creationId xmlns:a16="http://schemas.microsoft.com/office/drawing/2014/main" id="{A74DBBE7-3AC9-E9C8-7E64-4B34E130D20A}"/>
              </a:ext>
            </a:extLst>
          </p:cNvPr>
          <p:cNvGrpSpPr/>
          <p:nvPr/>
        </p:nvGrpSpPr>
        <p:grpSpPr>
          <a:xfrm>
            <a:off x="6780667" y="1321026"/>
            <a:ext cx="5279494" cy="4207561"/>
            <a:chOff x="6912506" y="1141021"/>
            <a:chExt cx="5279494" cy="4207561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87A09215-CC9C-FBF8-5959-1002CBFB964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12506" y="1576427"/>
              <a:ext cx="5279494" cy="3772155"/>
              <a:chOff x="6912506" y="1576427"/>
              <a:chExt cx="5279494" cy="3772155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1E664646-B32A-5258-6CD5-EB40595779A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912506" y="1776118"/>
                <a:ext cx="5279494" cy="3572464"/>
                <a:chOff x="2180200" y="292290"/>
                <a:chExt cx="8493987" cy="5747604"/>
              </a:xfrm>
            </p:grpSpPr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DD7C5DB6-1298-B51A-669C-D10510C056E4}"/>
                    </a:ext>
                  </a:extLst>
                </p:cNvPr>
                <p:cNvGrpSpPr/>
                <p:nvPr/>
              </p:nvGrpSpPr>
              <p:grpSpPr>
                <a:xfrm>
                  <a:off x="2180200" y="292290"/>
                  <a:ext cx="8473493" cy="5729463"/>
                  <a:chOff x="2199250" y="358965"/>
                  <a:chExt cx="8473493" cy="5729463"/>
                </a:xfrm>
              </p:grpSpPr>
              <p:pic>
                <p:nvPicPr>
                  <p:cNvPr id="15" name="Picture 14">
                    <a:extLst>
                      <a:ext uri="{FF2B5EF4-FFF2-40B4-BE49-F238E27FC236}">
                        <a16:creationId xmlns:a16="http://schemas.microsoft.com/office/drawing/2014/main" id="{DBC5E70A-EE7B-6778-B5BE-FAEBC594543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6500562" y="358965"/>
                    <a:ext cx="4172181" cy="2653400"/>
                  </a:xfrm>
                  <a:prstGeom prst="rect">
                    <a:avLst/>
                  </a:prstGeom>
                </p:spPr>
              </p:pic>
              <p:pic>
                <p:nvPicPr>
                  <p:cNvPr id="16" name="Picture 15">
                    <a:extLst>
                      <a:ext uri="{FF2B5EF4-FFF2-40B4-BE49-F238E27FC236}">
                        <a16:creationId xmlns:a16="http://schemas.microsoft.com/office/drawing/2014/main" id="{0B3513EC-27BC-5B23-46E7-7E21006CE35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2206328" y="358965"/>
                    <a:ext cx="4175989" cy="2653400"/>
                  </a:xfrm>
                  <a:prstGeom prst="rect">
                    <a:avLst/>
                  </a:prstGeom>
                </p:spPr>
              </p:pic>
              <p:pic>
                <p:nvPicPr>
                  <p:cNvPr id="17" name="Picture 16">
                    <a:extLst>
                      <a:ext uri="{FF2B5EF4-FFF2-40B4-BE49-F238E27FC236}">
                        <a16:creationId xmlns:a16="http://schemas.microsoft.com/office/drawing/2014/main" id="{E9BB190B-BBC8-1539-3DE1-DFA2E0E2D84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2199250" y="3435032"/>
                    <a:ext cx="4193796" cy="2653396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4" name="Picture 13">
                  <a:extLst>
                    <a:ext uri="{FF2B5EF4-FFF2-40B4-BE49-F238E27FC236}">
                      <a16:creationId xmlns:a16="http://schemas.microsoft.com/office/drawing/2014/main" id="{87EA7EA4-4F60-7D71-D442-1F31BF7474E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461017" y="3386495"/>
                  <a:ext cx="4213170" cy="2653399"/>
                </a:xfrm>
                <a:prstGeom prst="rect">
                  <a:avLst/>
                </a:prstGeom>
              </p:spPr>
            </p:pic>
          </p:grp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C441511-AE30-79AC-BF4B-EF93495FE729}"/>
                  </a:ext>
                </a:extLst>
              </p:cNvPr>
              <p:cNvSpPr txBox="1"/>
              <p:nvPr/>
            </p:nvSpPr>
            <p:spPr>
              <a:xfrm>
                <a:off x="7369769" y="1576427"/>
                <a:ext cx="148309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/>
                  <a:t>Lightning NOx</a:t>
                </a:r>
                <a:endParaRPr lang="en-US" sz="160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BB607BD-2633-BEFD-AD35-E607AF09BD55}"/>
                  </a:ext>
                </a:extLst>
              </p:cNvPr>
              <p:cNvSpPr txBox="1"/>
              <p:nvPr/>
            </p:nvSpPr>
            <p:spPr>
              <a:xfrm>
                <a:off x="10246053" y="1576427"/>
                <a:ext cx="99257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/>
                  <a:t>Soil NOx</a:t>
                </a:r>
                <a:endParaRPr lang="en-US" sz="160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34C704B-AD1D-1F0B-42AD-5A0B50A83BA5}"/>
                  </a:ext>
                </a:extLst>
              </p:cNvPr>
              <p:cNvSpPr txBox="1"/>
              <p:nvPr/>
            </p:nvSpPr>
            <p:spPr>
              <a:xfrm>
                <a:off x="7205461" y="3491431"/>
                <a:ext cx="181171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/>
                  <a:t>Biogenic isoprene</a:t>
                </a:r>
                <a:endParaRPr lang="en-US" sz="1600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39AC362-9D25-F49A-7275-16B5DFC16A30}"/>
                  </a:ext>
                </a:extLst>
              </p:cNvPr>
              <p:cNvSpPr txBox="1"/>
              <p:nvPr/>
            </p:nvSpPr>
            <p:spPr>
              <a:xfrm>
                <a:off x="9662400" y="3491431"/>
                <a:ext cx="223490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/>
                  <a:t>Biogenic monoterpene</a:t>
                </a:r>
                <a:endParaRPr lang="en-US" sz="1600"/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1BD35CA-AC14-CD30-E5AD-638FF0D39728}"/>
                </a:ext>
              </a:extLst>
            </p:cNvPr>
            <p:cNvSpPr txBox="1"/>
            <p:nvPr/>
          </p:nvSpPr>
          <p:spPr>
            <a:xfrm>
              <a:off x="7352473" y="1141021"/>
              <a:ext cx="45448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/>
                <a:t>Natural precursor emissions in summer</a:t>
              </a:r>
              <a:endParaRPr lang="en-US" b="1"/>
            </a:p>
          </p:txBody>
        </p:sp>
      </p:grpSp>
    </p:spTree>
    <p:extLst>
      <p:ext uri="{BB962C8B-B14F-4D97-AF65-F5344CB8AC3E}">
        <p14:creationId xmlns:p14="http://schemas.microsoft.com/office/powerpoint/2010/main" val="3623939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E133E-5740-A37A-F355-404A01318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0933"/>
            <a:ext cx="12192000" cy="596751"/>
          </a:xfrm>
        </p:spPr>
        <p:txBody>
          <a:bodyPr>
            <a:normAutofit/>
          </a:bodyPr>
          <a:lstStyle/>
          <a:p>
            <a:r>
              <a:rPr lang="en-US" altLang="zh-CN" sz="2800"/>
              <a:t>Model evaluation - Overall good ozone simulation performance</a:t>
            </a:r>
            <a:endParaRPr lang="en-US" sz="28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10D90D-EB0E-DC88-92EF-CB88CD754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0B68-C7A5-4FE2-85E6-062D3FD5F0F5}" type="slidenum">
              <a:rPr lang="zh-CN" altLang="en-US" smtClean="0"/>
              <a:pPr/>
              <a:t>7</a:t>
            </a:fld>
            <a:endParaRPr lang="zh-CN" alt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F331F23-5A7D-463D-66CE-BD2CC98D0BE1}"/>
              </a:ext>
            </a:extLst>
          </p:cNvPr>
          <p:cNvGrpSpPr>
            <a:grpSpLocks noChangeAspect="1"/>
          </p:cNvGrpSpPr>
          <p:nvPr/>
        </p:nvGrpSpPr>
        <p:grpSpPr>
          <a:xfrm>
            <a:off x="2242434" y="803009"/>
            <a:ext cx="3037272" cy="3026952"/>
            <a:chOff x="355408" y="1208442"/>
            <a:chExt cx="3469364" cy="345757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990F7AB-1D68-2CC0-76E0-8006A0D17E8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55408" y="1631846"/>
              <a:ext cx="3469364" cy="3034172"/>
              <a:chOff x="2389715" y="181428"/>
              <a:chExt cx="6810816" cy="5956478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01267ABD-D051-2DF1-31F9-FFF52B35D06C}"/>
                  </a:ext>
                </a:extLst>
              </p:cNvPr>
              <p:cNvGrpSpPr/>
              <p:nvPr/>
            </p:nvGrpSpPr>
            <p:grpSpPr>
              <a:xfrm>
                <a:off x="2592335" y="4989604"/>
                <a:ext cx="6405573" cy="1148302"/>
                <a:chOff x="2592335" y="4989604"/>
                <a:chExt cx="6405573" cy="1148302"/>
              </a:xfrm>
            </p:grpSpPr>
            <p:pic>
              <p:nvPicPr>
                <p:cNvPr id="13" name="Picture 12">
                  <a:extLst>
                    <a:ext uri="{FF2B5EF4-FFF2-40B4-BE49-F238E27FC236}">
                      <a16:creationId xmlns:a16="http://schemas.microsoft.com/office/drawing/2014/main" id="{683A12B7-5F00-25DB-FE35-C27DAD82DC5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592335" y="4989604"/>
                  <a:ext cx="6405573" cy="698393"/>
                </a:xfrm>
                <a:prstGeom prst="rect">
                  <a:avLst/>
                </a:prstGeom>
              </p:spPr>
            </p:pic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D897482A-E4DB-EE31-D199-16BC5BDC4920}"/>
                    </a:ext>
                  </a:extLst>
                </p:cNvPr>
                <p:cNvSpPr txBox="1"/>
                <p:nvPr/>
              </p:nvSpPr>
              <p:spPr>
                <a:xfrm>
                  <a:off x="5203188" y="5594121"/>
                  <a:ext cx="1183865" cy="54378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>
                      <a:latin typeface="Arial" panose="020B0604020202020204" pitchFamily="34" charset="0"/>
                      <a:cs typeface="Arial" panose="020B0604020202020204" pitchFamily="34" charset="0"/>
                    </a:rPr>
                    <a:t>[ppbv]</a:t>
                  </a:r>
                </a:p>
              </p:txBody>
            </p:sp>
          </p:grpSp>
          <p:pic>
            <p:nvPicPr>
              <p:cNvPr id="10" name="Picture 9" descr="Map&#10;&#10;Description automatically generated">
                <a:extLst>
                  <a:ext uri="{FF2B5EF4-FFF2-40B4-BE49-F238E27FC236}">
                    <a16:creationId xmlns:a16="http://schemas.microsoft.com/office/drawing/2014/main" id="{9A280F1B-82C3-F619-E275-C171ADD42F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89715" y="181428"/>
                <a:ext cx="6810816" cy="4630160"/>
              </a:xfrm>
              <a:prstGeom prst="rect">
                <a:avLst/>
              </a:prstGeom>
            </p:spPr>
          </p:pic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E664729-5C0D-C7A7-D725-1C310942F849}"/>
                </a:ext>
              </a:extLst>
            </p:cNvPr>
            <p:cNvSpPr txBox="1"/>
            <p:nvPr/>
          </p:nvSpPr>
          <p:spPr>
            <a:xfrm>
              <a:off x="869835" y="1208442"/>
              <a:ext cx="2627073" cy="3673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/>
                <a:t>Surface non-rural sites</a:t>
              </a:r>
              <a:endParaRPr lang="en-US" sz="1600" b="1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2751116-2106-16CC-84C0-31E59B70F2E3}"/>
              </a:ext>
            </a:extLst>
          </p:cNvPr>
          <p:cNvGrpSpPr/>
          <p:nvPr/>
        </p:nvGrpSpPr>
        <p:grpSpPr>
          <a:xfrm>
            <a:off x="3343330" y="3908516"/>
            <a:ext cx="5505339" cy="2770980"/>
            <a:chOff x="5633557" y="983169"/>
            <a:chExt cx="5505339" cy="2770980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ED719CD1-E6D1-ABF3-580F-EFA9725BB68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633557" y="983169"/>
              <a:ext cx="5505339" cy="2770980"/>
              <a:chOff x="5471496" y="993040"/>
              <a:chExt cx="6049061" cy="3044651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A6C60EA1-8948-9A25-CCF2-CA9C118C63C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471496" y="1121140"/>
                <a:ext cx="6049061" cy="2916551"/>
                <a:chOff x="2607070" y="329847"/>
                <a:chExt cx="6959856" cy="3355689"/>
              </a:xfrm>
            </p:grpSpPr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1E077598-1D86-F09B-5E88-0836AF8A4A6D}"/>
                    </a:ext>
                  </a:extLst>
                </p:cNvPr>
                <p:cNvSpPr txBox="1"/>
                <p:nvPr/>
              </p:nvSpPr>
              <p:spPr>
                <a:xfrm rot="5400000">
                  <a:off x="8056157" y="1807673"/>
                  <a:ext cx="2671355" cy="3501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200" b="0" i="0" u="none" strike="noStrike" baseline="0">
                      <a:latin typeface="Arial" panose="020B0604020202020204" pitchFamily="34" charset="0"/>
                      <a:cs typeface="Arial" panose="020B0604020202020204" pitchFamily="34" charset="0"/>
                    </a:rPr>
                    <a:t>Monthly MDA8 ozone [ppbv]</a:t>
                  </a:r>
                  <a:endParaRPr lang="en-US" sz="1200" b="0" i="0" u="none" strike="noStrike" baseline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EBEBB0F2-A851-B7DF-5328-0DD86703DC35}"/>
                    </a:ext>
                  </a:extLst>
                </p:cNvPr>
                <p:cNvSpPr txBox="1"/>
                <p:nvPr/>
              </p:nvSpPr>
              <p:spPr>
                <a:xfrm rot="16200000">
                  <a:off x="1221044" y="1715873"/>
                  <a:ext cx="3355689" cy="5836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b="0" i="0" u="none" strike="noStrike" baseline="0">
                      <a:latin typeface="Arial" panose="020B0604020202020204" pitchFamily="34" charset="0"/>
                      <a:cs typeface="Arial" panose="020B0604020202020204" pitchFamily="34" charset="0"/>
                    </a:rPr>
                    <a:t>MDA8 ozone difference</a:t>
                  </a:r>
                </a:p>
                <a:p>
                  <a:pPr algn="ctr"/>
                  <a:r>
                    <a:rPr lang="en-US" sz="1200">
                      <a:latin typeface="Arial" panose="020B0604020202020204" pitchFamily="34" charset="0"/>
                      <a:cs typeface="Arial" panose="020B0604020202020204" pitchFamily="34" charset="0"/>
                    </a:rPr>
                    <a:t>between 2016 and 2015 [ppbv]</a:t>
                  </a:r>
                  <a:endParaRPr lang="en-US" sz="1200" b="0" i="0" u="none" strike="noStrike" baseline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FE506A3-5AC2-82BA-53B9-36F52EF035BD}"/>
                  </a:ext>
                </a:extLst>
              </p:cNvPr>
              <p:cNvSpPr txBox="1"/>
              <p:nvPr/>
            </p:nvSpPr>
            <p:spPr>
              <a:xfrm>
                <a:off x="7098510" y="993040"/>
                <a:ext cx="2957608" cy="3719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/>
                  <a:t>Surface background sites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1DF4A96-0D19-7B37-B9A2-699A36F5C8D0}"/>
                </a:ext>
              </a:extLst>
            </p:cNvPr>
            <p:cNvGrpSpPr/>
            <p:nvPr/>
          </p:nvGrpSpPr>
          <p:grpSpPr>
            <a:xfrm>
              <a:off x="6096000" y="1304924"/>
              <a:ext cx="4692611" cy="2355451"/>
              <a:chOff x="6096000" y="1304924"/>
              <a:chExt cx="4692611" cy="2355451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1E8C73EA-965F-E710-0C1E-7F316FA5683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8329"/>
              <a:stretch/>
            </p:blipFill>
            <p:spPr>
              <a:xfrm>
                <a:off x="6096000" y="1304924"/>
                <a:ext cx="4692611" cy="2355451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CB5C2DC-EFFE-42F8-79D9-3DD8E13B2EBF}"/>
                  </a:ext>
                </a:extLst>
              </p:cNvPr>
              <p:cNvSpPr txBox="1"/>
              <p:nvPr/>
            </p:nvSpPr>
            <p:spPr>
              <a:xfrm>
                <a:off x="6484836" y="1485958"/>
                <a:ext cx="1137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/>
                  <a:t>Waliguan</a:t>
                </a:r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9781308-302F-8467-D0FA-094A9893749E}"/>
              </a:ext>
            </a:extLst>
          </p:cNvPr>
          <p:cNvGrpSpPr>
            <a:grpSpLocks noChangeAspect="1"/>
          </p:cNvGrpSpPr>
          <p:nvPr/>
        </p:nvGrpSpPr>
        <p:grpSpPr>
          <a:xfrm>
            <a:off x="6386661" y="787684"/>
            <a:ext cx="3560599" cy="3120832"/>
            <a:chOff x="6464233" y="1131276"/>
            <a:chExt cx="3661108" cy="3208927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7BC232E-E7F7-7043-FB19-2855C85A889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464233" y="1131276"/>
              <a:ext cx="3661108" cy="2982898"/>
              <a:chOff x="4434536" y="3984569"/>
              <a:chExt cx="3661108" cy="2982898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48F44CE5-0E9F-38FD-2867-B2A1E82B8BF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434536" y="4355346"/>
                <a:ext cx="3661108" cy="2612121"/>
                <a:chOff x="4806908" y="436944"/>
                <a:chExt cx="4001795" cy="2855194"/>
              </a:xfrm>
            </p:grpSpPr>
            <p:pic>
              <p:nvPicPr>
                <p:cNvPr id="31" name="Picture 30" descr="Chart&#10;&#10;Description automatically generated">
                  <a:extLst>
                    <a:ext uri="{FF2B5EF4-FFF2-40B4-BE49-F238E27FC236}">
                      <a16:creationId xmlns:a16="http://schemas.microsoft.com/office/drawing/2014/main" id="{8F1B7AC4-B4D4-2A3A-2CF7-C4E52BCE0FE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160144" y="436944"/>
                  <a:ext cx="3648559" cy="2855194"/>
                </a:xfrm>
                <a:prstGeom prst="rect">
                  <a:avLst/>
                </a:prstGeom>
              </p:spPr>
            </p:pic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D7170957-8E8D-B060-0475-3C9F14A35BDC}"/>
                    </a:ext>
                  </a:extLst>
                </p:cNvPr>
                <p:cNvSpPr txBox="1"/>
                <p:nvPr/>
              </p:nvSpPr>
              <p:spPr>
                <a:xfrm rot="16200000">
                  <a:off x="4158078" y="1609557"/>
                  <a:ext cx="1650897" cy="3532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500">
                      <a:latin typeface="Arial" panose="020B0604020202020204" pitchFamily="34" charset="0"/>
                      <a:cs typeface="Arial" panose="020B0604020202020204" pitchFamily="34" charset="0"/>
                    </a:rPr>
                    <a:t>Pressure </a:t>
                  </a:r>
                  <a:r>
                    <a:rPr lang="en-US" sz="1500">
                      <a:latin typeface="Arial" panose="020B0604020202020204" pitchFamily="34" charset="0"/>
                      <a:cs typeface="Arial" panose="020B0604020202020204" pitchFamily="34" charset="0"/>
                    </a:rPr>
                    <a:t> [hPa]</a:t>
                  </a:r>
                </a:p>
              </p:txBody>
            </p:sp>
          </p:grp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5741A12-537F-09CF-6C3F-670CE1BD9E0D}"/>
                  </a:ext>
                </a:extLst>
              </p:cNvPr>
              <p:cNvSpPr txBox="1"/>
              <p:nvPr/>
            </p:nvSpPr>
            <p:spPr>
              <a:xfrm>
                <a:off x="5452740" y="3984569"/>
                <a:ext cx="224933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b="1"/>
                  <a:t>Aircraft observations</a:t>
                </a:r>
                <a:endParaRPr lang="en-US" sz="1600" b="1"/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74A2AFB-1E90-20D1-8738-B2DC21799240}"/>
                </a:ext>
              </a:extLst>
            </p:cNvPr>
            <p:cNvSpPr txBox="1"/>
            <p:nvPr/>
          </p:nvSpPr>
          <p:spPr>
            <a:xfrm>
              <a:off x="7791764" y="4017038"/>
              <a:ext cx="1329210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/>
                <a:t>Ozone [ppbv]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4482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A1E18-288F-323D-D18A-B6805AEC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/>
              <a:t>Chinese background (CNB) ozone vs. total ozone</a:t>
            </a:r>
            <a:endParaRPr lang="en-US" sz="28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D1E6B5-48B9-EB92-F626-C7B59F528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0B68-C7A5-4FE2-85E6-062D3FD5F0F5}" type="slidenum">
              <a:rPr lang="zh-CN" altLang="en-US" smtClean="0"/>
              <a:pPr/>
              <a:t>8</a:t>
            </a:fld>
            <a:endParaRPr lang="zh-CN" altLang="en-US"/>
          </a:p>
        </p:txBody>
      </p:sp>
      <p:grpSp>
        <p:nvGrpSpPr>
          <p:cNvPr id="4" name="组合 12">
            <a:extLst>
              <a:ext uri="{FF2B5EF4-FFF2-40B4-BE49-F238E27FC236}">
                <a16:creationId xmlns:a16="http://schemas.microsoft.com/office/drawing/2014/main" id="{08E1F0EC-DA73-2F0A-6AAB-401BD8114723}"/>
              </a:ext>
            </a:extLst>
          </p:cNvPr>
          <p:cNvGrpSpPr>
            <a:grpSpLocks noChangeAspect="1"/>
          </p:cNvGrpSpPr>
          <p:nvPr/>
        </p:nvGrpSpPr>
        <p:grpSpPr>
          <a:xfrm>
            <a:off x="465480" y="821440"/>
            <a:ext cx="5988235" cy="5746504"/>
            <a:chOff x="2425252" y="48343"/>
            <a:chExt cx="7056951" cy="6772079"/>
          </a:xfrm>
        </p:grpSpPr>
        <p:pic>
          <p:nvPicPr>
            <p:cNvPr id="5" name="图片 11">
              <a:extLst>
                <a:ext uri="{FF2B5EF4-FFF2-40B4-BE49-F238E27FC236}">
                  <a16:creationId xmlns:a16="http://schemas.microsoft.com/office/drawing/2014/main" id="{6AE7AA50-FFF9-E199-39DA-51AB62C81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25252" y="338815"/>
              <a:ext cx="7056951" cy="6481607"/>
            </a:xfrm>
            <a:prstGeom prst="rect">
              <a:avLst/>
            </a:prstGeom>
          </p:spPr>
        </p:pic>
        <p:grpSp>
          <p:nvGrpSpPr>
            <p:cNvPr id="6" name="组合 8">
              <a:extLst>
                <a:ext uri="{FF2B5EF4-FFF2-40B4-BE49-F238E27FC236}">
                  <a16:creationId xmlns:a16="http://schemas.microsoft.com/office/drawing/2014/main" id="{1E40D590-7E9B-6780-B591-1B77AAEDC237}"/>
                </a:ext>
              </a:extLst>
            </p:cNvPr>
            <p:cNvGrpSpPr/>
            <p:nvPr/>
          </p:nvGrpSpPr>
          <p:grpSpPr>
            <a:xfrm>
              <a:off x="3276047" y="48343"/>
              <a:ext cx="6067356" cy="383440"/>
              <a:chOff x="3081149" y="215912"/>
              <a:chExt cx="6067356" cy="383440"/>
            </a:xfrm>
          </p:grpSpPr>
          <p:sp>
            <p:nvSpPr>
              <p:cNvPr id="19" name="文本框 3">
                <a:extLst>
                  <a:ext uri="{FF2B5EF4-FFF2-40B4-BE49-F238E27FC236}">
                    <a16:creationId xmlns:a16="http://schemas.microsoft.com/office/drawing/2014/main" id="{8D8534CC-2339-9C9B-4AEC-4D7CF0D5E0A7}"/>
                  </a:ext>
                </a:extLst>
              </p:cNvPr>
              <p:cNvSpPr txBox="1"/>
              <p:nvPr/>
            </p:nvSpPr>
            <p:spPr>
              <a:xfrm>
                <a:off x="3081149" y="215912"/>
                <a:ext cx="747417" cy="38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b="1">
                    <a:latin typeface="Arial" panose="020B0604020202020204" pitchFamily="34" charset="0"/>
                    <a:cs typeface="Arial" panose="020B0604020202020204" pitchFamily="34" charset="0"/>
                  </a:rPr>
                  <a:t>Total</a:t>
                </a:r>
                <a:endParaRPr kumimoji="1" lang="zh-CN" altLang="en-US" sz="16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文本框 4">
                <a:extLst>
                  <a:ext uri="{FF2B5EF4-FFF2-40B4-BE49-F238E27FC236}">
                    <a16:creationId xmlns:a16="http://schemas.microsoft.com/office/drawing/2014/main" id="{8260818A-2DE6-FBA8-317D-92D1A2B955CC}"/>
                  </a:ext>
                </a:extLst>
              </p:cNvPr>
              <p:cNvSpPr txBox="1"/>
              <p:nvPr/>
            </p:nvSpPr>
            <p:spPr>
              <a:xfrm>
                <a:off x="4977968" y="215912"/>
                <a:ext cx="1561720" cy="38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b="1">
                    <a:latin typeface="Arial" panose="020B0604020202020204" pitchFamily="34" charset="0"/>
                    <a:cs typeface="Arial" panose="020B0604020202020204" pitchFamily="34" charset="0"/>
                  </a:rPr>
                  <a:t>Background</a:t>
                </a:r>
                <a:endParaRPr kumimoji="1" lang="zh-CN" altLang="en-US" sz="16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文本框 6">
                <a:extLst>
                  <a:ext uri="{FF2B5EF4-FFF2-40B4-BE49-F238E27FC236}">
                    <a16:creationId xmlns:a16="http://schemas.microsoft.com/office/drawing/2014/main" id="{3C42BA3C-EF34-4B44-7283-3F6484D9F234}"/>
                  </a:ext>
                </a:extLst>
              </p:cNvPr>
              <p:cNvSpPr txBox="1"/>
              <p:nvPr/>
            </p:nvSpPr>
            <p:spPr>
              <a:xfrm>
                <a:off x="6983157" y="215912"/>
                <a:ext cx="2165348" cy="3834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b="1">
                    <a:latin typeface="Arial" panose="020B0604020202020204" pitchFamily="34" charset="0"/>
                    <a:cs typeface="Arial" panose="020B0604020202020204" pitchFamily="34" charset="0"/>
                  </a:rPr>
                  <a:t>Background/Total</a:t>
                </a:r>
                <a:endParaRPr kumimoji="1" lang="zh-CN" altLang="en-US" sz="16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A127A4B9-FCC3-D558-C037-7521DB512CA5}"/>
              </a:ext>
            </a:extLst>
          </p:cNvPr>
          <p:cNvSpPr txBox="1"/>
          <p:nvPr/>
        </p:nvSpPr>
        <p:spPr>
          <a:xfrm>
            <a:off x="6489700" y="1280773"/>
            <a:ext cx="5702300" cy="4611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zh-CN"/>
              <a:t>5-year-mean CNB ozone: 37.8 ppbv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altLang="zh-CN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zh-CN"/>
              <a:t>CNB ozone is high in the west and low in the east</a:t>
            </a:r>
          </a:p>
          <a:p>
            <a:pPr>
              <a:lnSpc>
                <a:spcPct val="150000"/>
              </a:lnSpc>
            </a:pPr>
            <a:r>
              <a:rPr lang="en-US" altLang="zh-CN"/>
              <a:t>                            high in summer and low in winter</a:t>
            </a:r>
          </a:p>
          <a:p>
            <a:pPr>
              <a:lnSpc>
                <a:spcPct val="150000"/>
              </a:lnSpc>
            </a:pPr>
            <a:endParaRPr lang="en-US" altLang="zh-CN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zh-CN"/>
              <a:t>High CNB over North China Plain in summer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altLang="zh-CN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zh-CN"/>
              <a:t>The share of CNB ozone is lowest in Eastern and Central China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altLang="zh-CN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zh-CN"/>
              <a:t>Large NOx titration over North China in winter</a:t>
            </a:r>
          </a:p>
        </p:txBody>
      </p:sp>
    </p:spTree>
    <p:extLst>
      <p:ext uri="{BB962C8B-B14F-4D97-AF65-F5344CB8AC3E}">
        <p14:creationId xmlns:p14="http://schemas.microsoft.com/office/powerpoint/2010/main" val="1017817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A1E18-288F-323D-D18A-B6805AEC3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6074" y="192245"/>
            <a:ext cx="8269497" cy="596751"/>
          </a:xfrm>
        </p:spPr>
        <p:txBody>
          <a:bodyPr>
            <a:normAutofit/>
          </a:bodyPr>
          <a:lstStyle/>
          <a:p>
            <a:r>
              <a:rPr lang="en-US" altLang="zh-CN" sz="2800"/>
              <a:t>Spatial origin of Chinese background ozone</a:t>
            </a:r>
            <a:endParaRPr lang="en-US" sz="28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D1E6B5-48B9-EB92-F626-C7B59F528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0B68-C7A5-4FE2-85E6-062D3FD5F0F5}" type="slidenum">
              <a:rPr lang="zh-CN" altLang="en-US" smtClean="0"/>
              <a:pPr/>
              <a:t>9</a:t>
            </a:fld>
            <a:endParaRPr lang="zh-CN" alt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8E45CC7-8F4A-3199-50B4-74F229E3EA68}"/>
              </a:ext>
            </a:extLst>
          </p:cNvPr>
          <p:cNvGrpSpPr/>
          <p:nvPr/>
        </p:nvGrpSpPr>
        <p:grpSpPr>
          <a:xfrm>
            <a:off x="872108" y="5399698"/>
            <a:ext cx="3098937" cy="595814"/>
            <a:chOff x="9093393" y="1388113"/>
            <a:chExt cx="3098937" cy="59581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3B17FB6-2F10-F3B6-452C-B3AF013E6362}"/>
                </a:ext>
              </a:extLst>
            </p:cNvPr>
            <p:cNvGrpSpPr/>
            <p:nvPr/>
          </p:nvGrpSpPr>
          <p:grpSpPr>
            <a:xfrm>
              <a:off x="9127576" y="1388113"/>
              <a:ext cx="1467509" cy="276999"/>
              <a:chOff x="9359203" y="1661661"/>
              <a:chExt cx="1467509" cy="276999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51729E28-6385-4922-C19A-153D567832A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51076" t="-4264" r="43754" b="1656"/>
              <a:stretch/>
            </p:blipFill>
            <p:spPr>
              <a:xfrm>
                <a:off x="9359203" y="1661661"/>
                <a:ext cx="422574" cy="254137"/>
              </a:xfrm>
              <a:prstGeom prst="rect">
                <a:avLst/>
              </a:prstGeom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B4CC08C-5A98-8CE7-5FD1-94622598887B}"/>
                  </a:ext>
                </a:extLst>
              </p:cNvPr>
              <p:cNvSpPr txBox="1"/>
              <p:nvPr/>
            </p:nvSpPr>
            <p:spPr>
              <a:xfrm>
                <a:off x="9795852" y="1661661"/>
                <a:ext cx="10308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/>
                  <a:t>Total ozone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E1F5DAE-C995-9104-66CA-C90F47EB7EDF}"/>
                </a:ext>
              </a:extLst>
            </p:cNvPr>
            <p:cNvGrpSpPr/>
            <p:nvPr/>
          </p:nvGrpSpPr>
          <p:grpSpPr>
            <a:xfrm>
              <a:off x="10653370" y="1388113"/>
              <a:ext cx="1538960" cy="276999"/>
              <a:chOff x="10839554" y="1359951"/>
              <a:chExt cx="1538960" cy="276999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878CC113-D62B-5920-DE54-504C2B4A4C6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67947" t="-4263" r="26790" b="-7576"/>
              <a:stretch/>
            </p:blipFill>
            <p:spPr>
              <a:xfrm>
                <a:off x="10839554" y="1359951"/>
                <a:ext cx="430133" cy="276999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B900CE3-9383-E1F5-7003-7A74D5E6C360}"/>
                  </a:ext>
                </a:extLst>
              </p:cNvPr>
              <p:cNvSpPr txBox="1"/>
              <p:nvPr/>
            </p:nvSpPr>
            <p:spPr>
              <a:xfrm>
                <a:off x="11296166" y="1359951"/>
                <a:ext cx="108234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/>
                  <a:t>Background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DB73477-86D7-5DC5-4EF4-F5F33C826026}"/>
                </a:ext>
              </a:extLst>
            </p:cNvPr>
            <p:cNvGrpSpPr/>
            <p:nvPr/>
          </p:nvGrpSpPr>
          <p:grpSpPr>
            <a:xfrm>
              <a:off x="9093393" y="1576461"/>
              <a:ext cx="2008302" cy="407466"/>
              <a:chOff x="9289852" y="1808418"/>
              <a:chExt cx="2008302" cy="407466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15FB783F-7E70-6FC2-3062-18C76EAE74F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83812" t="-51927" r="10428" b="-12585"/>
              <a:stretch/>
            </p:blipFill>
            <p:spPr>
              <a:xfrm>
                <a:off x="9289852" y="1808418"/>
                <a:ext cx="470832" cy="407466"/>
              </a:xfrm>
              <a:prstGeom prst="rect">
                <a:avLst/>
              </a:prstGeom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C47BF51-3521-6128-96B2-C48EC8E2B7E6}"/>
                  </a:ext>
                </a:extLst>
              </p:cNvPr>
              <p:cNvSpPr txBox="1"/>
              <p:nvPr/>
            </p:nvSpPr>
            <p:spPr>
              <a:xfrm>
                <a:off x="9760554" y="1926380"/>
                <a:ext cx="153760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/>
                  <a:t>Background / total</a:t>
                </a: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F7B14E0-0942-F66E-D739-153FB62A7FDA}"/>
              </a:ext>
            </a:extLst>
          </p:cNvPr>
          <p:cNvGrpSpPr/>
          <p:nvPr/>
        </p:nvGrpSpPr>
        <p:grpSpPr>
          <a:xfrm>
            <a:off x="4731393" y="5214093"/>
            <a:ext cx="6321380" cy="401180"/>
            <a:chOff x="10102538" y="3641465"/>
            <a:chExt cx="6321380" cy="40118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AF492B8-BE25-0256-B59F-29489047912D}"/>
                </a:ext>
              </a:extLst>
            </p:cNvPr>
            <p:cNvGrpSpPr/>
            <p:nvPr/>
          </p:nvGrpSpPr>
          <p:grpSpPr>
            <a:xfrm>
              <a:off x="10102538" y="3731318"/>
              <a:ext cx="1421980" cy="288081"/>
              <a:chOff x="10093250" y="3441807"/>
              <a:chExt cx="1421980" cy="288081"/>
            </a:xfrm>
          </p:grpSpPr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C6700665-2B86-B8DC-FB4B-72B079D20B5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1" r="94466" b="-16192"/>
              <a:stretch/>
            </p:blipFill>
            <p:spPr>
              <a:xfrm>
                <a:off x="10093250" y="3447856"/>
                <a:ext cx="443280" cy="282032"/>
              </a:xfrm>
              <a:prstGeom prst="rect">
                <a:avLst/>
              </a:prstGeom>
            </p:spPr>
          </p:pic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70F8304-8AFF-F9BF-2A25-73DC2A089184}"/>
                  </a:ext>
                </a:extLst>
              </p:cNvPr>
              <p:cNvSpPr txBox="1"/>
              <p:nvPr/>
            </p:nvSpPr>
            <p:spPr>
              <a:xfrm>
                <a:off x="10551505" y="3441807"/>
                <a:ext cx="96372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/>
                  <a:t>China PBL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8D818A4-8DCF-F66E-58B2-31B0D5BB8617}"/>
                </a:ext>
              </a:extLst>
            </p:cNvPr>
            <p:cNvGrpSpPr/>
            <p:nvPr/>
          </p:nvGrpSpPr>
          <p:grpSpPr>
            <a:xfrm>
              <a:off x="11567555" y="3742400"/>
              <a:ext cx="1543238" cy="276999"/>
              <a:chOff x="11369046" y="3871412"/>
              <a:chExt cx="1543238" cy="276999"/>
            </a:xfrm>
          </p:grpSpPr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63EDEF71-C31B-0065-C556-1A696B3309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5519" t="2768" r="79077" b="-2603"/>
              <a:stretch/>
            </p:blipFill>
            <p:spPr>
              <a:xfrm>
                <a:off x="11369046" y="3896612"/>
                <a:ext cx="441654" cy="247278"/>
              </a:xfrm>
              <a:prstGeom prst="rect">
                <a:avLst/>
              </a:prstGeom>
            </p:spPr>
          </p:pic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D2119013-8998-F678-671C-0CC7BAEABC4F}"/>
                  </a:ext>
                </a:extLst>
              </p:cNvPr>
              <p:cNvSpPr txBox="1"/>
              <p:nvPr/>
            </p:nvSpPr>
            <p:spPr>
              <a:xfrm>
                <a:off x="11810700" y="3871412"/>
                <a:ext cx="11015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/>
                  <a:t>Foreign PBL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FC8E1EB-089C-DC57-3EEF-7680C01E3521}"/>
                </a:ext>
              </a:extLst>
            </p:cNvPr>
            <p:cNvGrpSpPr/>
            <p:nvPr/>
          </p:nvGrpSpPr>
          <p:grpSpPr>
            <a:xfrm>
              <a:off x="13045214" y="3641465"/>
              <a:ext cx="1888459" cy="375220"/>
              <a:chOff x="12912224" y="3782790"/>
              <a:chExt cx="1888459" cy="375220"/>
            </a:xfrm>
          </p:grpSpPr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FB5D2F14-DF90-E524-7022-0BB42CAD285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32416" t="-46894" r="62181" b="-4596"/>
              <a:stretch/>
            </p:blipFill>
            <p:spPr>
              <a:xfrm>
                <a:off x="12912224" y="3782790"/>
                <a:ext cx="441654" cy="375220"/>
              </a:xfrm>
              <a:prstGeom prst="rect">
                <a:avLst/>
              </a:prstGeom>
            </p:spPr>
          </p:pic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4ECEC77C-D122-FBD6-61A0-5C9507CF73DB}"/>
                  </a:ext>
                </a:extLst>
              </p:cNvPr>
              <p:cNvSpPr txBox="1"/>
              <p:nvPr/>
            </p:nvSpPr>
            <p:spPr>
              <a:xfrm>
                <a:off x="13351247" y="3879204"/>
                <a:ext cx="144943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/>
                  <a:t>Free troposphere</a:t>
                </a: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3F9B780C-2B94-8A1E-17BF-54E13E0CFE96}"/>
                </a:ext>
              </a:extLst>
            </p:cNvPr>
            <p:cNvGrpSpPr/>
            <p:nvPr/>
          </p:nvGrpSpPr>
          <p:grpSpPr>
            <a:xfrm>
              <a:off x="14865463" y="3669108"/>
              <a:ext cx="1558455" cy="373537"/>
              <a:chOff x="14857047" y="4239058"/>
              <a:chExt cx="1558455" cy="373537"/>
            </a:xfrm>
          </p:grpSpPr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DB17C602-C79D-383E-B09A-06A7CAB3CAE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40923" t="-33928" r="53673" b="-16883"/>
              <a:stretch/>
            </p:blipFill>
            <p:spPr>
              <a:xfrm>
                <a:off x="14857047" y="4239058"/>
                <a:ext cx="441654" cy="373537"/>
              </a:xfrm>
              <a:prstGeom prst="rect">
                <a:avLst/>
              </a:prstGeom>
            </p:spPr>
          </p:pic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CC0F894-A95A-B625-E63B-2E015FEC03B1}"/>
                  </a:ext>
                </a:extLst>
              </p:cNvPr>
              <p:cNvSpPr txBox="1"/>
              <p:nvPr/>
            </p:nvSpPr>
            <p:spPr>
              <a:xfrm>
                <a:off x="15283461" y="4300971"/>
                <a:ext cx="113204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/>
                  <a:t>Stratosphere</a:t>
                </a:r>
              </a:p>
            </p:txBody>
          </p:sp>
        </p:grp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1202072E-4E82-7FE7-48C0-DBF65C20AC48}"/>
              </a:ext>
            </a:extLst>
          </p:cNvPr>
          <p:cNvGrpSpPr/>
          <p:nvPr/>
        </p:nvGrpSpPr>
        <p:grpSpPr>
          <a:xfrm>
            <a:off x="4787769" y="5869352"/>
            <a:ext cx="6041426" cy="773123"/>
            <a:chOff x="1929250" y="5916970"/>
            <a:chExt cx="6041426" cy="773123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29EF130E-2323-33ED-2DB6-847F8BF2BD70}"/>
                </a:ext>
              </a:extLst>
            </p:cNvPr>
            <p:cNvGrpSpPr/>
            <p:nvPr/>
          </p:nvGrpSpPr>
          <p:grpSpPr>
            <a:xfrm>
              <a:off x="4285249" y="5916970"/>
              <a:ext cx="3685427" cy="773123"/>
              <a:chOff x="489931" y="5166951"/>
              <a:chExt cx="3685427" cy="77312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4F15154E-4589-5B8C-903A-1FEDB5766837}"/>
                      </a:ext>
                    </a:extLst>
                  </p:cNvPr>
                  <p:cNvSpPr txBox="1"/>
                  <p:nvPr/>
                </p:nvSpPr>
                <p:spPr>
                  <a:xfrm>
                    <a:off x="489931" y="5415013"/>
                    <a:ext cx="301736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𝑃𝑟𝑜𝑑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1F497D"/>
                              </a:solidFill>
                              <a:latin typeface="Cambria Math" panose="02040503050406030204" pitchFamily="18" charset="0"/>
                            </a:rPr>
                            <m:t>𝐿𝑜𝑠𝑠</m:t>
                          </m:r>
                        </m:oMath>
                      </m:oMathPara>
                    </a14:m>
                    <a:endParaRPr lang="en-US"/>
                  </a:p>
                </p:txBody>
              </p:sp>
            </mc:Choice>
            <mc:Fallback xmlns=""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4F15154E-4589-5B8C-903A-1FEDB576683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9931" y="5415013"/>
                    <a:ext cx="3017364" cy="27699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2092" r="-837" b="-3913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CBC72F3B-3334-7E8D-1173-458A555FC0D7}"/>
                  </a:ext>
                </a:extLst>
              </p:cNvPr>
              <p:cNvSpPr txBox="1"/>
              <p:nvPr/>
            </p:nvSpPr>
            <p:spPr>
              <a:xfrm>
                <a:off x="1238246" y="5166951"/>
                <a:ext cx="235352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i="1">
                    <a:solidFill>
                      <a:srgbClr val="C00000"/>
                    </a:solidFill>
                  </a:rPr>
                  <a:t>only applied in source grids</a:t>
                </a:r>
                <a:endParaRPr lang="en-US" sz="1400" i="1">
                  <a:solidFill>
                    <a:srgbClr val="C00000"/>
                  </a:solidFill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1E15FC0-C76F-64FE-FB20-C7E42F28B602}"/>
                  </a:ext>
                </a:extLst>
              </p:cNvPr>
              <p:cNvSpPr txBox="1"/>
              <p:nvPr/>
            </p:nvSpPr>
            <p:spPr>
              <a:xfrm>
                <a:off x="2389292" y="5632297"/>
                <a:ext cx="178606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>
                    <a:solidFill>
                      <a:srgbClr val="1F497D"/>
                    </a:solidFill>
                  </a:rPr>
                  <a:t>applied in every grid</a:t>
                </a:r>
              </a:p>
            </p:txBody>
          </p:sp>
        </p:grp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F89FF736-FEC3-52D5-E2C6-53981D574E77}"/>
                </a:ext>
              </a:extLst>
            </p:cNvPr>
            <p:cNvSpPr txBox="1"/>
            <p:nvPr/>
          </p:nvSpPr>
          <p:spPr>
            <a:xfrm>
              <a:off x="1929250" y="6177885"/>
              <a:ext cx="22715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/>
                <a:t>Tagged ozone technique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B00FC7A9-5FBD-4D4C-66DE-A61FB85DC25F}"/>
              </a:ext>
            </a:extLst>
          </p:cNvPr>
          <p:cNvGrpSpPr/>
          <p:nvPr/>
        </p:nvGrpSpPr>
        <p:grpSpPr>
          <a:xfrm>
            <a:off x="27780" y="867867"/>
            <a:ext cx="12136439" cy="4300262"/>
            <a:chOff x="34439" y="826117"/>
            <a:chExt cx="12136439" cy="4300262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3E7F0BDF-861B-EC8E-EF87-69CBF7571F1E}"/>
                </a:ext>
              </a:extLst>
            </p:cNvPr>
            <p:cNvSpPr txBox="1"/>
            <p:nvPr/>
          </p:nvSpPr>
          <p:spPr>
            <a:xfrm rot="16200000">
              <a:off x="-789505" y="3016915"/>
              <a:ext cx="19864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>
                  <a:latin typeface="Arial" panose="020B0604020202020204" pitchFamily="34" charset="0"/>
                  <a:cs typeface="Arial" panose="020B0604020202020204" pitchFamily="34" charset="0"/>
                </a:rPr>
                <a:t>MDA8</a:t>
              </a:r>
              <a:r>
                <a:rPr lang="zh-CN" altLang="en-US" sz="16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1600">
                  <a:latin typeface="Arial" panose="020B0604020202020204" pitchFamily="34" charset="0"/>
                  <a:cs typeface="Arial" panose="020B0604020202020204" pitchFamily="34" charset="0"/>
                </a:rPr>
                <a:t>ozone</a:t>
              </a:r>
              <a:r>
                <a:rPr lang="zh-CN" altLang="en-US" sz="16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>
                  <a:latin typeface="Arial" panose="020B0604020202020204" pitchFamily="34" charset="0"/>
                  <a:cs typeface="Arial" panose="020B0604020202020204" pitchFamily="34" charset="0"/>
                </a:rPr>
                <a:t>[ppbv]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B70FFED-3397-2667-030F-3E06440CF6F7}"/>
                </a:ext>
              </a:extLst>
            </p:cNvPr>
            <p:cNvSpPr txBox="1"/>
            <p:nvPr/>
          </p:nvSpPr>
          <p:spPr>
            <a:xfrm rot="5400000">
              <a:off x="10961893" y="2933940"/>
              <a:ext cx="207941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>
                  <a:latin typeface="Arial" panose="020B0604020202020204" pitchFamily="34" charset="0"/>
                  <a:cs typeface="Arial" panose="020B0604020202020204" pitchFamily="34" charset="0"/>
                </a:rPr>
                <a:t>Background/total </a:t>
              </a:r>
              <a:r>
                <a:rPr lang="en-US" sz="1600">
                  <a:latin typeface="Arial" panose="020B0604020202020204" pitchFamily="34" charset="0"/>
                  <a:cs typeface="Arial" panose="020B0604020202020204" pitchFamily="34" charset="0"/>
                </a:rPr>
                <a:t>[%]</a:t>
              </a:r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C50B0A47-268A-ABC7-F6AF-2B29BA155831}"/>
                </a:ext>
              </a:extLst>
            </p:cNvPr>
            <p:cNvGrpSpPr/>
            <p:nvPr/>
          </p:nvGrpSpPr>
          <p:grpSpPr>
            <a:xfrm>
              <a:off x="441360" y="924495"/>
              <a:ext cx="11375572" cy="4201884"/>
              <a:chOff x="398059" y="982671"/>
              <a:chExt cx="11375572" cy="4201884"/>
            </a:xfrm>
          </p:grpSpPr>
          <p:pic>
            <p:nvPicPr>
              <p:cNvPr id="77" name="Picture 76" descr="Chart&#10;&#10;Description automatically generated">
                <a:extLst>
                  <a:ext uri="{FF2B5EF4-FFF2-40B4-BE49-F238E27FC236}">
                    <a16:creationId xmlns:a16="http://schemas.microsoft.com/office/drawing/2014/main" id="{E4527346-411F-A2BB-F17E-81C2763E2B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8059" y="3116353"/>
                <a:ext cx="3771893" cy="2068202"/>
              </a:xfrm>
              <a:prstGeom prst="rect">
                <a:avLst/>
              </a:prstGeom>
            </p:spPr>
          </p:pic>
          <p:pic>
            <p:nvPicPr>
              <p:cNvPr id="78" name="Picture 77" descr="Chart&#10;&#10;Description automatically generated">
                <a:extLst>
                  <a:ext uri="{FF2B5EF4-FFF2-40B4-BE49-F238E27FC236}">
                    <a16:creationId xmlns:a16="http://schemas.microsoft.com/office/drawing/2014/main" id="{5DE2FF9E-1E51-BEA9-C4B6-E962FA26A3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8060" y="982671"/>
                <a:ext cx="3771893" cy="2068202"/>
              </a:xfrm>
              <a:prstGeom prst="rect">
                <a:avLst/>
              </a:prstGeom>
            </p:spPr>
          </p:pic>
          <p:pic>
            <p:nvPicPr>
              <p:cNvPr id="79" name="Picture 78" descr="Chart&#10;&#10;Description automatically generated">
                <a:extLst>
                  <a:ext uri="{FF2B5EF4-FFF2-40B4-BE49-F238E27FC236}">
                    <a16:creationId xmlns:a16="http://schemas.microsoft.com/office/drawing/2014/main" id="{B325293D-2B5E-0169-7C27-8C4D3C2238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99898" y="3116353"/>
                <a:ext cx="3771893" cy="2068202"/>
              </a:xfrm>
              <a:prstGeom prst="rect">
                <a:avLst/>
              </a:prstGeom>
            </p:spPr>
          </p:pic>
          <p:pic>
            <p:nvPicPr>
              <p:cNvPr id="80" name="Picture 79" descr="Chart, histogram&#10;&#10;Description automatically generated">
                <a:extLst>
                  <a:ext uri="{FF2B5EF4-FFF2-40B4-BE49-F238E27FC236}">
                    <a16:creationId xmlns:a16="http://schemas.microsoft.com/office/drawing/2014/main" id="{6788F220-A1F5-2996-C15D-17B7656759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001738" y="3116353"/>
                <a:ext cx="3771893" cy="2068202"/>
              </a:xfrm>
              <a:prstGeom prst="rect">
                <a:avLst/>
              </a:prstGeom>
            </p:spPr>
          </p:pic>
          <p:pic>
            <p:nvPicPr>
              <p:cNvPr id="81" name="Picture 80" descr="Chart, line chart&#10;&#10;Description automatically generated">
                <a:extLst>
                  <a:ext uri="{FF2B5EF4-FFF2-40B4-BE49-F238E27FC236}">
                    <a16:creationId xmlns:a16="http://schemas.microsoft.com/office/drawing/2014/main" id="{3B3C2B72-D377-0548-1051-38B73FB61C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99899" y="982671"/>
                <a:ext cx="3771893" cy="2068202"/>
              </a:xfrm>
              <a:prstGeom prst="rect">
                <a:avLst/>
              </a:prstGeom>
            </p:spPr>
          </p:pic>
          <p:pic>
            <p:nvPicPr>
              <p:cNvPr id="82" name="Picture 81" descr="Chart, line chart&#10;&#10;Description automatically generated">
                <a:extLst>
                  <a:ext uri="{FF2B5EF4-FFF2-40B4-BE49-F238E27FC236}">
                    <a16:creationId xmlns:a16="http://schemas.microsoft.com/office/drawing/2014/main" id="{6D6FF854-9629-8467-9B55-D3E829FD57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001738" y="989122"/>
                <a:ext cx="3771893" cy="2068202"/>
              </a:xfrm>
              <a:prstGeom prst="rect">
                <a:avLst/>
              </a:prstGeom>
            </p:spPr>
          </p:pic>
        </p:grp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22742395-A80D-8237-3894-87FD3960D22F}"/>
                </a:ext>
              </a:extLst>
            </p:cNvPr>
            <p:cNvSpPr/>
            <p:nvPr/>
          </p:nvSpPr>
          <p:spPr>
            <a:xfrm>
              <a:off x="1260919" y="838938"/>
              <a:ext cx="2150450" cy="2472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>
                  <a:solidFill>
                    <a:schemeClr val="tx1"/>
                  </a:solidFill>
                </a:rPr>
                <a:t>North China Plain</a:t>
              </a:r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26021088-E7D6-0D93-3528-986C81792679}"/>
                </a:ext>
              </a:extLst>
            </p:cNvPr>
            <p:cNvSpPr/>
            <p:nvPr/>
          </p:nvSpPr>
          <p:spPr>
            <a:xfrm>
              <a:off x="5224569" y="843702"/>
              <a:ext cx="1742861" cy="2472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>
                  <a:solidFill>
                    <a:schemeClr val="tx1"/>
                  </a:solidFill>
                </a:rPr>
                <a:t>East China</a:t>
              </a:r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6E08F5F7-DFCF-EA22-BFFE-4D8CFC2578B4}"/>
                </a:ext>
              </a:extLst>
            </p:cNvPr>
            <p:cNvSpPr/>
            <p:nvPr/>
          </p:nvSpPr>
          <p:spPr>
            <a:xfrm>
              <a:off x="9056354" y="826117"/>
              <a:ext cx="1742861" cy="2472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>
                  <a:solidFill>
                    <a:schemeClr val="tx1"/>
                  </a:solidFill>
                </a:rPr>
                <a:t>Southeast China</a:t>
              </a:r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6EB2B56D-E888-8C60-0C0F-513AC50EF75F}"/>
                </a:ext>
              </a:extLst>
            </p:cNvPr>
            <p:cNvSpPr/>
            <p:nvPr/>
          </p:nvSpPr>
          <p:spPr>
            <a:xfrm>
              <a:off x="1413985" y="2978005"/>
              <a:ext cx="1742861" cy="2472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>
                  <a:solidFill>
                    <a:schemeClr val="tx1"/>
                  </a:solidFill>
                </a:rPr>
                <a:t>Southwest China</a:t>
              </a:r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94B049FA-E056-6082-A8CE-EE55230E6EB5}"/>
                </a:ext>
              </a:extLst>
            </p:cNvPr>
            <p:cNvSpPr/>
            <p:nvPr/>
          </p:nvSpPr>
          <p:spPr>
            <a:xfrm>
              <a:off x="5224568" y="2999148"/>
              <a:ext cx="1742861" cy="2472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Southwest China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136EEB71-F20F-5AA9-5E3F-D3225389B9E9}"/>
                </a:ext>
              </a:extLst>
            </p:cNvPr>
            <p:cNvSpPr/>
            <p:nvPr/>
          </p:nvSpPr>
          <p:spPr>
            <a:xfrm>
              <a:off x="8896630" y="2999148"/>
              <a:ext cx="2160827" cy="2472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>
                  <a:solidFill>
                    <a:schemeClr val="tx1"/>
                  </a:solidFill>
                </a:rPr>
                <a:t>Qinghai-Tibet Plateau</a:t>
              </a:r>
              <a:endParaRPr lang="en-US" sz="16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1461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组会.potx" id="{4DA59446-B087-4188-9ADA-300FD694AB62}" vid="{061E77F2-B6A0-4DB1-A1F5-601C29BA7791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</TotalTime>
  <Words>1028</Words>
  <Application>Microsoft Office PowerPoint</Application>
  <PresentationFormat>Widescreen</PresentationFormat>
  <Paragraphs>205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等线</vt:lpstr>
      <vt:lpstr>等线</vt:lpstr>
      <vt:lpstr>Arial</vt:lpstr>
      <vt:lpstr>Calibri</vt:lpstr>
      <vt:lpstr>Cambria Math</vt:lpstr>
      <vt:lpstr>Office 主题​​</vt:lpstr>
      <vt:lpstr>The Exploration of 2015-2019 Surface Background Ozone over China: A Model Study by GEOS-Chem High Performance (GCHP) </vt:lpstr>
      <vt:lpstr>PowerPoint Presentation</vt:lpstr>
      <vt:lpstr>The spatial origin and natural precursor sources of background ozone?</vt:lpstr>
      <vt:lpstr>The interannual variability of CNB ozone and its driving factors?</vt:lpstr>
      <vt:lpstr>GCHP stretched-grid simulation</vt:lpstr>
      <vt:lpstr>Other model setup</vt:lpstr>
      <vt:lpstr>Model evaluation - Overall good ozone simulation performance</vt:lpstr>
      <vt:lpstr>Chinese background (CNB) ozone vs. total ozone</vt:lpstr>
      <vt:lpstr>Spatial origin of Chinese background ozone</vt:lpstr>
      <vt:lpstr>PowerPoint Presentation</vt:lpstr>
      <vt:lpstr>Interannual variability (IAV) is largest in summer and over southern China in spring</vt:lpstr>
      <vt:lpstr>PowerPoint Presentation</vt:lpstr>
      <vt:lpstr>PowerPoint Presentation</vt:lpstr>
      <vt:lpstr>PowerPoint Presentation</vt:lpstr>
      <vt:lpstr>Take-home messages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Ye Xingpei</dc:creator>
  <cp:lastModifiedBy>Ye Xingpei</cp:lastModifiedBy>
  <cp:revision>1</cp:revision>
  <dcterms:created xsi:type="dcterms:W3CDTF">2020-11-09T08:44:36Z</dcterms:created>
  <dcterms:modified xsi:type="dcterms:W3CDTF">2023-04-24T10:21:02Z</dcterms:modified>
</cp:coreProperties>
</file>