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6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CD45-B03B-4685-AACC-B5B04468F80B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DAAD-63F6-4381-8369-44F4620E6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14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“play” button will appear when your mouse is moved to the picture. Click on it. You will see the simulated </a:t>
            </a:r>
            <a:r>
              <a:rPr lang="en-US" altLang="zh-CN" b="0" i="0" dirty="0">
                <a:solidFill>
                  <a:srgbClr val="939599"/>
                </a:solidFill>
                <a:effectLst/>
                <a:latin typeface="Gilroy"/>
              </a:rPr>
              <a:t>chlorinity dynamics under the scenarios without and with reservoir regulation, respectively.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DDAAD-63F6-4381-8369-44F4620E68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39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42339-4F9D-EA83-2D82-EA4D60B10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0E8AE3-A6E0-FF77-5673-E798BE5E1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76433E-400D-A8B8-AE8C-49DFB065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8584F7-A024-2466-1CCC-6E295445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F490F7-3156-3F7A-3132-206979B4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0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E5868-AF23-AE9D-9A25-92E48951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9C61B1-D3E8-F18B-45B6-767F392AA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8CA63E-6523-5E4A-CA04-8695ED1F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7CBD6-A818-C2B0-F515-0DA80414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967A3-11F5-D75F-FB80-D1C7C26C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6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D1B804-1C79-50BA-D74A-CCF7455E7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126EEE-53EA-EE5D-E32C-535048AC1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99B4AA-95FF-0F45-661C-8DB12C75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B30B65-6AE6-05BC-6BB9-DB956709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09E6FA-E0CF-52F0-4962-474BDE2E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66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DF352-6BF0-3131-F667-4B0F6A99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4668DB-5CA0-40FC-A9D1-170B17D1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36DD0-0F06-FED8-D196-D3BEEC69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DC55FF-FF2F-D260-5DD8-9B09A7E8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6E2C9-46DB-5752-3C02-E50FDA9E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48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1747E-3DAC-7AE6-FCFB-8965D821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E31823-115D-BCF6-EFCF-2D3351F98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11FE-AF3A-1F1B-73BF-72452B2A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5D17F3-0F34-A83A-B230-45C408A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D5B9CD-50FB-C03C-7E0C-1FB20227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23760-1636-3692-FE05-8890DF63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8931BE-49B1-D51C-3337-2E35C8773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92558-85B7-9B39-DAD0-5CCC6327B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16DBE5-0B7A-81EC-88EA-1D05AAA5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93D1B9-6FCD-0FD9-9330-3719DD8A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244023-4A9B-D9EB-7E6E-4CDADD13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9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87059-7829-8310-7287-C4184115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51541A-57AD-8F15-5A75-1DD4254BC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F38656-B8BC-54C6-C80A-08DFDB27E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62C34-B0E2-C7FA-C69C-8A535407C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6C260B-4A91-CEE2-BB86-4A1D74DFB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5429992-2291-0AAE-6D50-7FBAEEB7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0E8497-CB7E-D4C2-D49B-A0AF229A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374E66-317B-C0F3-1660-C2B54DA7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5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CDF74-5CBA-0C3F-327A-FFBED99E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5BCE26-868C-BF91-3E81-9842660A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79B7B3-2649-6345-B9CA-E7A975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23D53B-B7A9-6F9F-AF0E-726032CC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0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72D9BF-1574-4897-7265-463BB28F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DC3DE0-3BEE-8FB9-0D0E-505537A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B2B079-BC07-B48B-609F-306FD609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8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A5F66D-EDC3-E940-A40B-825BF94E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A4162-248A-2CB4-4984-D722BC89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277A76-0514-BAB7-3169-E51176456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755A1A-A08A-37F0-CCC9-67B53744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C9731B-5BA4-2336-3BAC-64CC3661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69B573-22B3-74B2-EB20-05C47478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85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C8AE-B53A-EFE7-34AB-CD2D33DE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BF67B9-2177-BA7E-99D7-5B4369DB3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228B9F-628E-F9E1-4E76-EC4F3A86F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16B946-A77A-1E76-1DB6-2E35E10D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487852-E763-91C7-2FB6-63130B74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055603-9D2F-6225-C7FD-C615C07E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92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7CCDAF-26EF-5100-F62A-590CCF75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D02E2-73F6-9134-E172-E615E974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82F2-A2A9-5A20-8763-AC5097419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DACE-3BA5-4A75-B09F-8A267E92E22E}" type="datetimeFigureOut">
              <a:rPr lang="zh-CN" altLang="en-US" smtClean="0"/>
              <a:t>2023-4-23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F2344-8D42-EEE3-2A5F-FF7EABAFE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F979F5-1A4B-43BC-8523-45700CF72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FE74-7575-4B24-B3FE-FAAB006ED8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6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81977E85-58CC-8A67-996B-97866155DE10}"/>
              </a:ext>
            </a:extLst>
          </p:cNvPr>
          <p:cNvGrpSpPr/>
          <p:nvPr/>
        </p:nvGrpSpPr>
        <p:grpSpPr>
          <a:xfrm>
            <a:off x="6389745" y="418126"/>
            <a:ext cx="4053867" cy="5400000"/>
            <a:chOff x="5520400" y="465832"/>
            <a:chExt cx="4053867" cy="5400000"/>
          </a:xfrm>
        </p:grpSpPr>
        <p:pic>
          <p:nvPicPr>
            <p:cNvPr id="4" name="调度后-东江2：48-3：12">
              <a:hlinkClick r:id="" action="ppaction://media"/>
              <a:extLst>
                <a:ext uri="{FF2B5EF4-FFF2-40B4-BE49-F238E27FC236}">
                  <a16:creationId xmlns:a16="http://schemas.microsoft.com/office/drawing/2014/main" id="{A95AE140-86BC-0077-C7D6-67B9EDA02F43}"/>
                </a:ext>
              </a:extLst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520400" y="465832"/>
              <a:ext cx="3782500" cy="5400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47B430F-A375-6EBD-18D3-629566B1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43751" y="3830586"/>
              <a:ext cx="415679" cy="1744236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00A9AEA-7F50-355B-B438-3C77663CBD4B}"/>
                </a:ext>
              </a:extLst>
            </p:cNvPr>
            <p:cNvSpPr/>
            <p:nvPr/>
          </p:nvSpPr>
          <p:spPr>
            <a:xfrm>
              <a:off x="8212376" y="1588331"/>
              <a:ext cx="61297" cy="603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5572D65-EFF8-23CE-14F8-1546B30C7D0A}"/>
                </a:ext>
              </a:extLst>
            </p:cNvPr>
            <p:cNvSpPr/>
            <p:nvPr/>
          </p:nvSpPr>
          <p:spPr>
            <a:xfrm>
              <a:off x="7913235" y="1732711"/>
              <a:ext cx="16610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</a:rPr>
                <a:t>The Third Waterwork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41DA8DD-3798-6F71-7F3B-1E934B031AFC}"/>
                </a:ext>
              </a:extLst>
            </p:cNvPr>
            <p:cNvSpPr/>
            <p:nvPr/>
          </p:nvSpPr>
          <p:spPr>
            <a:xfrm>
              <a:off x="5614182" y="901090"/>
              <a:ext cx="17540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 err="1">
                  <a:solidFill>
                    <a:srgbClr val="FF0000"/>
                  </a:solidFill>
                </a:rPr>
                <a:t>Liuwozhou</a:t>
              </a:r>
              <a:r>
                <a:rPr lang="en-US" altLang="zh-CN" sz="1200" b="1" dirty="0">
                  <a:solidFill>
                    <a:srgbClr val="FF0000"/>
                  </a:solidFill>
                </a:rPr>
                <a:t> Waterwork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C820D8A-567F-2EA5-DD2D-E685B78ABA2E}"/>
                </a:ext>
              </a:extLst>
            </p:cNvPr>
            <p:cNvSpPr/>
            <p:nvPr/>
          </p:nvSpPr>
          <p:spPr>
            <a:xfrm>
              <a:off x="7306891" y="1140109"/>
              <a:ext cx="61297" cy="603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调度前-东江2：48-3：12">
            <a:hlinkClick r:id="" action="ppaction://media"/>
            <a:extLst>
              <a:ext uri="{FF2B5EF4-FFF2-40B4-BE49-F238E27FC236}">
                <a16:creationId xmlns:a16="http://schemas.microsoft.com/office/drawing/2014/main" id="{0FE2549E-0E1B-CB13-AB14-D78C622D13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8258" y="425868"/>
            <a:ext cx="3782500" cy="54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E1A7D6-4CB2-049C-9F5B-24515F7B1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975" y="3564420"/>
            <a:ext cx="415679" cy="174423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325387C4-7E66-43AE-FA7B-3C821F7B7FDA}"/>
              </a:ext>
            </a:extLst>
          </p:cNvPr>
          <p:cNvSpPr/>
          <p:nvPr/>
        </p:nvSpPr>
        <p:spPr>
          <a:xfrm>
            <a:off x="4136251" y="1559292"/>
            <a:ext cx="61297" cy="60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6CF8855-1188-AD31-50EA-9CAB1FBA0E83}"/>
              </a:ext>
            </a:extLst>
          </p:cNvPr>
          <p:cNvSpPr/>
          <p:nvPr/>
        </p:nvSpPr>
        <p:spPr>
          <a:xfrm>
            <a:off x="3230766" y="1111070"/>
            <a:ext cx="61297" cy="60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649AE3C-3277-A3B2-CB5F-D4D62DB14F77}"/>
              </a:ext>
            </a:extLst>
          </p:cNvPr>
          <p:cNvSpPr/>
          <p:nvPr/>
        </p:nvSpPr>
        <p:spPr>
          <a:xfrm>
            <a:off x="1400813" y="6079047"/>
            <a:ext cx="3782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Without Reservoir Regulation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184D3F0-C201-E20C-3F40-484948DD7D08}"/>
              </a:ext>
            </a:extLst>
          </p:cNvPr>
          <p:cNvSpPr txBox="1"/>
          <p:nvPr/>
        </p:nvSpPr>
        <p:spPr>
          <a:xfrm>
            <a:off x="1391959" y="5675040"/>
            <a:ext cx="90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16</a:t>
            </a:r>
            <a:r>
              <a:rPr lang="zh-CN" altLang="en-US" sz="1600" b="1" dirty="0">
                <a:solidFill>
                  <a:schemeClr val="bg1"/>
                </a:solidFill>
              </a:rPr>
              <a:t>日</a:t>
            </a:r>
            <a:r>
              <a:rPr lang="en-US" altLang="zh-CN" sz="1600" b="1" dirty="0">
                <a:solidFill>
                  <a:schemeClr val="bg1"/>
                </a:solidFill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</a:rPr>
              <a:t>时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B587230-6B6B-7505-62F8-16D7CD6A593E}"/>
              </a:ext>
            </a:extLst>
          </p:cNvPr>
          <p:cNvSpPr/>
          <p:nvPr/>
        </p:nvSpPr>
        <p:spPr>
          <a:xfrm>
            <a:off x="3740130" y="1685005"/>
            <a:ext cx="166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The Third Waterwork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87E161-E078-4EB0-1050-C9E0FEE197C8}"/>
              </a:ext>
            </a:extLst>
          </p:cNvPr>
          <p:cNvSpPr/>
          <p:nvPr/>
        </p:nvSpPr>
        <p:spPr>
          <a:xfrm>
            <a:off x="1637217" y="843353"/>
            <a:ext cx="1754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err="1">
                <a:solidFill>
                  <a:srgbClr val="FF0000"/>
                </a:solidFill>
              </a:rPr>
              <a:t>Liuwozhou</a:t>
            </a:r>
            <a:r>
              <a:rPr lang="en-US" altLang="zh-CN" sz="1200" b="1" dirty="0">
                <a:solidFill>
                  <a:srgbClr val="FF0000"/>
                </a:solidFill>
              </a:rPr>
              <a:t> Waterwork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34D33C7-979E-CA79-697F-8F41BAD650C1}"/>
              </a:ext>
            </a:extLst>
          </p:cNvPr>
          <p:cNvSpPr/>
          <p:nvPr/>
        </p:nvSpPr>
        <p:spPr>
          <a:xfrm>
            <a:off x="6389745" y="6079047"/>
            <a:ext cx="3782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With Reservoir Regulation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283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59</Words>
  <Application>Microsoft Office PowerPoint</Application>
  <PresentationFormat>宽屏</PresentationFormat>
  <Paragraphs>9</Paragraphs>
  <Slides>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Gilroy</vt:lpstr>
      <vt:lpstr>等线</vt:lpstr>
      <vt:lpstr>等线 Light</vt:lpstr>
      <vt:lpstr>Arial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新建</dc:creator>
  <cp:lastModifiedBy>新建</cp:lastModifiedBy>
  <cp:revision>3</cp:revision>
  <dcterms:created xsi:type="dcterms:W3CDTF">2023-04-15T08:40:14Z</dcterms:created>
  <dcterms:modified xsi:type="dcterms:W3CDTF">2023-04-23T02:01:03Z</dcterms:modified>
</cp:coreProperties>
</file>