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352" r:id="rId2"/>
    <p:sldId id="339" r:id="rId3"/>
    <p:sldId id="356" r:id="rId4"/>
    <p:sldId id="354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55" r:id="rId15"/>
    <p:sldId id="346" r:id="rId16"/>
    <p:sldId id="259" r:id="rId17"/>
    <p:sldId id="340" r:id="rId18"/>
    <p:sldId id="341" r:id="rId19"/>
    <p:sldId id="342" r:id="rId20"/>
    <p:sldId id="343" r:id="rId21"/>
    <p:sldId id="344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B1DCF-79D8-43DC-8A8F-8E36A566282A}" v="24" dt="2023-04-22T16:25:5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ELE MOSSIE ASCHALE" userId="02ea7fcc-4549-4c19-ab38-f509895c6848" providerId="ADAL" clId="{4C8B1DCF-79D8-43DC-8A8F-8E36A566282A}"/>
    <pc:docChg chg="undo custSel addSld modSld">
      <pc:chgData name="TAGELE MOSSIE ASCHALE" userId="02ea7fcc-4549-4c19-ab38-f509895c6848" providerId="ADAL" clId="{4C8B1DCF-79D8-43DC-8A8F-8E36A566282A}" dt="2023-04-22T16:28:26.358" v="526" actId="478"/>
      <pc:docMkLst>
        <pc:docMk/>
      </pc:docMkLst>
      <pc:sldChg chg="modSp mod">
        <pc:chgData name="TAGELE MOSSIE ASCHALE" userId="02ea7fcc-4549-4c19-ab38-f509895c6848" providerId="ADAL" clId="{4C8B1DCF-79D8-43DC-8A8F-8E36A566282A}" dt="2023-04-22T16:05:25.458" v="289" actId="20577"/>
        <pc:sldMkLst>
          <pc:docMk/>
          <pc:sldMk cId="3161246044" sldId="345"/>
        </pc:sldMkLst>
        <pc:spChg chg="mod">
          <ac:chgData name="TAGELE MOSSIE ASCHALE" userId="02ea7fcc-4549-4c19-ab38-f509895c6848" providerId="ADAL" clId="{4C8B1DCF-79D8-43DC-8A8F-8E36A566282A}" dt="2023-04-22T16:05:25.458" v="289" actId="20577"/>
          <ac:spMkLst>
            <pc:docMk/>
            <pc:sldMk cId="3161246044" sldId="345"/>
            <ac:spMk id="3" creationId="{5AB31806-D65B-4371-C3D6-46A3748DE44A}"/>
          </ac:spMkLst>
        </pc:spChg>
      </pc:sldChg>
      <pc:sldChg chg="addSp delSp modSp new mod">
        <pc:chgData name="TAGELE MOSSIE ASCHALE" userId="02ea7fcc-4549-4c19-ab38-f509895c6848" providerId="ADAL" clId="{4C8B1DCF-79D8-43DC-8A8F-8E36A566282A}" dt="2023-04-22T16:07:07.933" v="297" actId="14100"/>
        <pc:sldMkLst>
          <pc:docMk/>
          <pc:sldMk cId="2171008237" sldId="347"/>
        </pc:sldMkLst>
        <pc:spChg chg="del mod">
          <ac:chgData name="TAGELE MOSSIE ASCHALE" userId="02ea7fcc-4549-4c19-ab38-f509895c6848" providerId="ADAL" clId="{4C8B1DCF-79D8-43DC-8A8F-8E36A566282A}" dt="2023-04-22T16:06:18.379" v="293" actId="478"/>
          <ac:spMkLst>
            <pc:docMk/>
            <pc:sldMk cId="2171008237" sldId="347"/>
            <ac:spMk id="2" creationId="{5273AE0C-B449-59AD-3E03-A2A8B0DFABE1}"/>
          </ac:spMkLst>
        </pc:spChg>
        <pc:spChg chg="mod">
          <ac:chgData name="TAGELE MOSSIE ASCHALE" userId="02ea7fcc-4549-4c19-ab38-f509895c6848" providerId="ADAL" clId="{4C8B1DCF-79D8-43DC-8A8F-8E36A566282A}" dt="2023-04-22T16:07:07.933" v="297" actId="14100"/>
          <ac:spMkLst>
            <pc:docMk/>
            <pc:sldMk cId="2171008237" sldId="347"/>
            <ac:spMk id="3" creationId="{B406176B-3320-7BAE-FC8D-476271108C83}"/>
          </ac:spMkLst>
        </pc:spChg>
        <pc:spChg chg="add mod">
          <ac:chgData name="TAGELE MOSSIE ASCHALE" userId="02ea7fcc-4549-4c19-ab38-f509895c6848" providerId="ADAL" clId="{4C8B1DCF-79D8-43DC-8A8F-8E36A566282A}" dt="2023-04-22T16:06:50.055" v="294"/>
          <ac:spMkLst>
            <pc:docMk/>
            <pc:sldMk cId="2171008237" sldId="347"/>
            <ac:spMk id="11" creationId="{AD0DB988-1A01-707D-A790-A346897B99CF}"/>
          </ac:spMkLst>
        </pc:spChg>
        <pc:spChg chg="add mod">
          <ac:chgData name="TAGELE MOSSIE ASCHALE" userId="02ea7fcc-4549-4c19-ab38-f509895c6848" providerId="ADAL" clId="{4C8B1DCF-79D8-43DC-8A8F-8E36A566282A}" dt="2023-04-22T16:06:50.055" v="294"/>
          <ac:spMkLst>
            <pc:docMk/>
            <pc:sldMk cId="2171008237" sldId="347"/>
            <ac:spMk id="12" creationId="{B662ACA6-8B08-E805-6ED5-4DEFA9C1F442}"/>
          </ac:spMkLst>
        </pc:spChg>
        <pc:graphicFrameChg chg="add mod">
          <ac:chgData name="TAGELE MOSSIE ASCHALE" userId="02ea7fcc-4549-4c19-ab38-f509895c6848" providerId="ADAL" clId="{4C8B1DCF-79D8-43DC-8A8F-8E36A566282A}" dt="2023-04-22T16:06:50.055" v="294"/>
          <ac:graphicFrameMkLst>
            <pc:docMk/>
            <pc:sldMk cId="2171008237" sldId="347"/>
            <ac:graphicFrameMk id="4" creationId="{9750EABC-4759-6377-1098-614B35C04054}"/>
          </ac:graphicFrameMkLst>
        </pc:graphicFrame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5" creationId="{DD5D9DCF-2702-D24E-C15C-2A901E7F89F6}"/>
          </ac:picMkLst>
        </pc:pic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6" creationId="{1AD7F9DA-9ED8-3298-288D-EF41A6BDA05D}"/>
          </ac:picMkLst>
        </pc:pic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7" creationId="{E61CB095-BE20-D641-5BBF-43912602DA6A}"/>
          </ac:picMkLst>
        </pc:pic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8" creationId="{1170D7BE-7EBC-919A-4BD0-CAA3FD2F0CEE}"/>
          </ac:picMkLst>
        </pc:pic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9" creationId="{8272233D-91C2-18C7-6552-1370B62C8FBB}"/>
          </ac:picMkLst>
        </pc:picChg>
        <pc:picChg chg="add mod">
          <ac:chgData name="TAGELE MOSSIE ASCHALE" userId="02ea7fcc-4549-4c19-ab38-f509895c6848" providerId="ADAL" clId="{4C8B1DCF-79D8-43DC-8A8F-8E36A566282A}" dt="2023-04-22T16:06:50.055" v="294"/>
          <ac:picMkLst>
            <pc:docMk/>
            <pc:sldMk cId="2171008237" sldId="347"/>
            <ac:picMk id="10" creationId="{0AEAC599-2509-E0B1-C469-5CE429E1E8B8}"/>
          </ac:picMkLst>
        </pc:picChg>
      </pc:sldChg>
      <pc:sldChg chg="add">
        <pc:chgData name="TAGELE MOSSIE ASCHALE" userId="02ea7fcc-4549-4c19-ab38-f509895c6848" providerId="ADAL" clId="{4C8B1DCF-79D8-43DC-8A8F-8E36A566282A}" dt="2023-04-22T16:06:11.669" v="291"/>
        <pc:sldMkLst>
          <pc:docMk/>
          <pc:sldMk cId="1294831555" sldId="348"/>
        </pc:sldMkLst>
      </pc:sldChg>
      <pc:sldChg chg="addSp delSp modSp new mod">
        <pc:chgData name="TAGELE MOSSIE ASCHALE" userId="02ea7fcc-4549-4c19-ab38-f509895c6848" providerId="ADAL" clId="{4C8B1DCF-79D8-43DC-8A8F-8E36A566282A}" dt="2023-04-22T16:19:33.843" v="451" actId="1076"/>
        <pc:sldMkLst>
          <pc:docMk/>
          <pc:sldMk cId="3739150473" sldId="349"/>
        </pc:sldMkLst>
        <pc:spChg chg="del mod">
          <ac:chgData name="TAGELE MOSSIE ASCHALE" userId="02ea7fcc-4549-4c19-ab38-f509895c6848" providerId="ADAL" clId="{4C8B1DCF-79D8-43DC-8A8F-8E36A566282A}" dt="2023-04-22T16:07:35.547" v="300" actId="478"/>
          <ac:spMkLst>
            <pc:docMk/>
            <pc:sldMk cId="3739150473" sldId="349"/>
            <ac:spMk id="2" creationId="{C17B365E-FF2D-209C-57C2-B51543A241B4}"/>
          </ac:spMkLst>
        </pc:spChg>
        <pc:spChg chg="add del mod">
          <ac:chgData name="TAGELE MOSSIE ASCHALE" userId="02ea7fcc-4549-4c19-ab38-f509895c6848" providerId="ADAL" clId="{4C8B1DCF-79D8-43DC-8A8F-8E36A566282A}" dt="2023-04-22T16:11:43.778" v="364"/>
          <ac:spMkLst>
            <pc:docMk/>
            <pc:sldMk cId="3739150473" sldId="349"/>
            <ac:spMk id="3" creationId="{D3063D45-BB7E-DD91-D576-8EA742CDB29C}"/>
          </ac:spMkLst>
        </pc:spChg>
        <pc:spChg chg="add mod">
          <ac:chgData name="TAGELE MOSSIE ASCHALE" userId="02ea7fcc-4549-4c19-ab38-f509895c6848" providerId="ADAL" clId="{4C8B1DCF-79D8-43DC-8A8F-8E36A566282A}" dt="2023-04-22T16:15:39.011" v="412" actId="1076"/>
          <ac:spMkLst>
            <pc:docMk/>
            <pc:sldMk cId="3739150473" sldId="349"/>
            <ac:spMk id="11" creationId="{E4C8AD9A-20A4-1E98-D5F8-818EF18343F9}"/>
          </ac:spMkLst>
        </pc:spChg>
        <pc:spChg chg="add del mod">
          <ac:chgData name="TAGELE MOSSIE ASCHALE" userId="02ea7fcc-4549-4c19-ab38-f509895c6848" providerId="ADAL" clId="{4C8B1DCF-79D8-43DC-8A8F-8E36A566282A}" dt="2023-04-22T16:17:11.922" v="427" actId="478"/>
          <ac:spMkLst>
            <pc:docMk/>
            <pc:sldMk cId="3739150473" sldId="349"/>
            <ac:spMk id="12" creationId="{FF43C203-D773-1D25-ACD5-199A4A7EA8F3}"/>
          </ac:spMkLst>
        </pc:spChg>
        <pc:spChg chg="add del mod">
          <ac:chgData name="TAGELE MOSSIE ASCHALE" userId="02ea7fcc-4549-4c19-ab38-f509895c6848" providerId="ADAL" clId="{4C8B1DCF-79D8-43DC-8A8F-8E36A566282A}" dt="2023-04-22T16:12:52.123" v="377" actId="478"/>
          <ac:spMkLst>
            <pc:docMk/>
            <pc:sldMk cId="3739150473" sldId="349"/>
            <ac:spMk id="20" creationId="{A5B6670F-E807-AA0B-BCC1-A9BF7264BE63}"/>
          </ac:spMkLst>
        </pc:spChg>
        <pc:spChg chg="add mod">
          <ac:chgData name="TAGELE MOSSIE ASCHALE" userId="02ea7fcc-4549-4c19-ab38-f509895c6848" providerId="ADAL" clId="{4C8B1DCF-79D8-43DC-8A8F-8E36A566282A}" dt="2023-04-22T16:17:21.472" v="433" actId="20577"/>
          <ac:spMkLst>
            <pc:docMk/>
            <pc:sldMk cId="3739150473" sldId="349"/>
            <ac:spMk id="27" creationId="{656DC0ED-71E0-5352-7A9F-5FFC9D16CEDC}"/>
          </ac:spMkLst>
        </pc:spChg>
        <pc:graphicFrameChg chg="add mod">
          <ac:chgData name="TAGELE MOSSIE ASCHALE" userId="02ea7fcc-4549-4c19-ab38-f509895c6848" providerId="ADAL" clId="{4C8B1DCF-79D8-43DC-8A8F-8E36A566282A}" dt="2023-04-22T16:07:40.026" v="301"/>
          <ac:graphicFrameMkLst>
            <pc:docMk/>
            <pc:sldMk cId="3739150473" sldId="349"/>
            <ac:graphicFrameMk id="4" creationId="{C4A0A891-0AAB-8132-8317-C7E1BCEC0D83}"/>
          </ac:graphicFrameMkLst>
        </pc:graphicFrameChg>
        <pc:picChg chg="add del mod">
          <ac:chgData name="TAGELE MOSSIE ASCHALE" userId="02ea7fcc-4549-4c19-ab38-f509895c6848" providerId="ADAL" clId="{4C8B1DCF-79D8-43DC-8A8F-8E36A566282A}" dt="2023-04-22T16:10:47.823" v="351" actId="478"/>
          <ac:picMkLst>
            <pc:docMk/>
            <pc:sldMk cId="3739150473" sldId="349"/>
            <ac:picMk id="5" creationId="{B947D777-2CCA-782B-23E0-99179909D4B1}"/>
          </ac:picMkLst>
        </pc:picChg>
        <pc:picChg chg="add del mod">
          <ac:chgData name="TAGELE MOSSIE ASCHALE" userId="02ea7fcc-4549-4c19-ab38-f509895c6848" providerId="ADAL" clId="{4C8B1DCF-79D8-43DC-8A8F-8E36A566282A}" dt="2023-04-22T16:13:27.394" v="383" actId="478"/>
          <ac:picMkLst>
            <pc:docMk/>
            <pc:sldMk cId="3739150473" sldId="349"/>
            <ac:picMk id="6" creationId="{5D9C171F-2278-B80D-09EF-35602C828C4B}"/>
          </ac:picMkLst>
        </pc:picChg>
        <pc:picChg chg="add del mod">
          <ac:chgData name="TAGELE MOSSIE ASCHALE" userId="02ea7fcc-4549-4c19-ab38-f509895c6848" providerId="ADAL" clId="{4C8B1DCF-79D8-43DC-8A8F-8E36A566282A}" dt="2023-04-22T16:14:15.927" v="390" actId="478"/>
          <ac:picMkLst>
            <pc:docMk/>
            <pc:sldMk cId="3739150473" sldId="349"/>
            <ac:picMk id="7" creationId="{2315193F-2725-0F10-C6F4-51095B83E625}"/>
          </ac:picMkLst>
        </pc:picChg>
        <pc:picChg chg="add del mod">
          <ac:chgData name="TAGELE MOSSIE ASCHALE" userId="02ea7fcc-4549-4c19-ab38-f509895c6848" providerId="ADAL" clId="{4C8B1DCF-79D8-43DC-8A8F-8E36A566282A}" dt="2023-04-22T16:14:54.592" v="396" actId="478"/>
          <ac:picMkLst>
            <pc:docMk/>
            <pc:sldMk cId="3739150473" sldId="349"/>
            <ac:picMk id="8" creationId="{F5BA9827-FB3C-580C-3338-3A23002DC44E}"/>
          </ac:picMkLst>
        </pc:picChg>
        <pc:picChg chg="add del mod">
          <ac:chgData name="TAGELE MOSSIE ASCHALE" userId="02ea7fcc-4549-4c19-ab38-f509895c6848" providerId="ADAL" clId="{4C8B1DCF-79D8-43DC-8A8F-8E36A566282A}" dt="2023-04-22T16:18:22.180" v="440" actId="478"/>
          <ac:picMkLst>
            <pc:docMk/>
            <pc:sldMk cId="3739150473" sldId="349"/>
            <ac:picMk id="9" creationId="{600F0BF0-28E0-B5DB-1699-B4E67AC9CA38}"/>
          </ac:picMkLst>
        </pc:picChg>
        <pc:picChg chg="add del mod">
          <ac:chgData name="TAGELE MOSSIE ASCHALE" userId="02ea7fcc-4549-4c19-ab38-f509895c6848" providerId="ADAL" clId="{4C8B1DCF-79D8-43DC-8A8F-8E36A566282A}" dt="2023-04-22T16:18:59.071" v="446" actId="478"/>
          <ac:picMkLst>
            <pc:docMk/>
            <pc:sldMk cId="3739150473" sldId="349"/>
            <ac:picMk id="10" creationId="{1A21B7EB-BFC3-0CEE-3898-2DFDAA64129A}"/>
          </ac:picMkLst>
        </pc:picChg>
        <pc:picChg chg="add del mod">
          <ac:chgData name="TAGELE MOSSIE ASCHALE" userId="02ea7fcc-4549-4c19-ab38-f509895c6848" providerId="ADAL" clId="{4C8B1DCF-79D8-43DC-8A8F-8E36A566282A}" dt="2023-04-22T16:11:10.015" v="356"/>
          <ac:picMkLst>
            <pc:docMk/>
            <pc:sldMk cId="3739150473" sldId="349"/>
            <ac:picMk id="14" creationId="{AF90DA5B-7451-8DF5-870D-C3E746AC9EDA}"/>
          </ac:picMkLst>
        </pc:picChg>
        <pc:picChg chg="add del mod">
          <ac:chgData name="TAGELE MOSSIE ASCHALE" userId="02ea7fcc-4549-4c19-ab38-f509895c6848" providerId="ADAL" clId="{4C8B1DCF-79D8-43DC-8A8F-8E36A566282A}" dt="2023-04-22T16:11:40.015" v="363"/>
          <ac:picMkLst>
            <pc:docMk/>
            <pc:sldMk cId="3739150473" sldId="349"/>
            <ac:picMk id="16" creationId="{A5C482B7-124F-8847-BA9B-DA6A54FC362C}"/>
          </ac:picMkLst>
        </pc:picChg>
        <pc:picChg chg="add del mod">
          <ac:chgData name="TAGELE MOSSIE ASCHALE" userId="02ea7fcc-4549-4c19-ab38-f509895c6848" providerId="ADAL" clId="{4C8B1DCF-79D8-43DC-8A8F-8E36A566282A}" dt="2023-04-22T16:12:13.119" v="371" actId="478"/>
          <ac:picMkLst>
            <pc:docMk/>
            <pc:sldMk cId="3739150473" sldId="349"/>
            <ac:picMk id="18" creationId="{3333B77E-6CB8-6D9B-75CA-024A32EFFDD3}"/>
          </ac:picMkLst>
        </pc:picChg>
        <pc:picChg chg="add mod">
          <ac:chgData name="TAGELE MOSSIE ASCHALE" userId="02ea7fcc-4549-4c19-ab38-f509895c6848" providerId="ADAL" clId="{4C8B1DCF-79D8-43DC-8A8F-8E36A566282A}" dt="2023-04-22T16:15:29.019" v="411" actId="14100"/>
          <ac:picMkLst>
            <pc:docMk/>
            <pc:sldMk cId="3739150473" sldId="349"/>
            <ac:picMk id="22" creationId="{D807A9EA-A6B2-08EF-CC7F-895D25D1C9C4}"/>
          </ac:picMkLst>
        </pc:picChg>
        <pc:picChg chg="add mod">
          <ac:chgData name="TAGELE MOSSIE ASCHALE" userId="02ea7fcc-4549-4c19-ab38-f509895c6848" providerId="ADAL" clId="{4C8B1DCF-79D8-43DC-8A8F-8E36A566282A}" dt="2023-04-22T16:14:11.950" v="388" actId="1076"/>
          <ac:picMkLst>
            <pc:docMk/>
            <pc:sldMk cId="3739150473" sldId="349"/>
            <ac:picMk id="24" creationId="{F28A32DF-6EB2-B423-56BD-5B340FFF16BE}"/>
          </ac:picMkLst>
        </pc:picChg>
        <pc:picChg chg="add mod">
          <ac:chgData name="TAGELE MOSSIE ASCHALE" userId="02ea7fcc-4549-4c19-ab38-f509895c6848" providerId="ADAL" clId="{4C8B1DCF-79D8-43DC-8A8F-8E36A566282A}" dt="2023-04-22T16:14:45.792" v="395" actId="1076"/>
          <ac:picMkLst>
            <pc:docMk/>
            <pc:sldMk cId="3739150473" sldId="349"/>
            <ac:picMk id="26" creationId="{D2972965-32CD-281D-E511-538CB391FC08}"/>
          </ac:picMkLst>
        </pc:picChg>
        <pc:picChg chg="add mod">
          <ac:chgData name="TAGELE MOSSIE ASCHALE" userId="02ea7fcc-4549-4c19-ab38-f509895c6848" providerId="ADAL" clId="{4C8B1DCF-79D8-43DC-8A8F-8E36A566282A}" dt="2023-04-22T16:18:19.079" v="438" actId="1076"/>
          <ac:picMkLst>
            <pc:docMk/>
            <pc:sldMk cId="3739150473" sldId="349"/>
            <ac:picMk id="29" creationId="{C06BE2B1-0FEF-187F-75AD-A43CF347E2F3}"/>
          </ac:picMkLst>
        </pc:picChg>
        <pc:picChg chg="add mod">
          <ac:chgData name="TAGELE MOSSIE ASCHALE" userId="02ea7fcc-4549-4c19-ab38-f509895c6848" providerId="ADAL" clId="{4C8B1DCF-79D8-43DC-8A8F-8E36A566282A}" dt="2023-04-22T16:18:55.705" v="445" actId="1076"/>
          <ac:picMkLst>
            <pc:docMk/>
            <pc:sldMk cId="3739150473" sldId="349"/>
            <ac:picMk id="31" creationId="{7EC35E04-907A-F5E8-1585-80A0E1934517}"/>
          </ac:picMkLst>
        </pc:picChg>
        <pc:picChg chg="add mod">
          <ac:chgData name="TAGELE MOSSIE ASCHALE" userId="02ea7fcc-4549-4c19-ab38-f509895c6848" providerId="ADAL" clId="{4C8B1DCF-79D8-43DC-8A8F-8E36A566282A}" dt="2023-04-22T16:19:33.843" v="451" actId="1076"/>
          <ac:picMkLst>
            <pc:docMk/>
            <pc:sldMk cId="3739150473" sldId="349"/>
            <ac:picMk id="33" creationId="{DAA4F601-51FE-FBAC-B703-509E13C5A9F9}"/>
          </ac:picMkLst>
        </pc:picChg>
      </pc:sldChg>
      <pc:sldChg chg="addSp delSp modSp new mod">
        <pc:chgData name="TAGELE MOSSIE ASCHALE" userId="02ea7fcc-4549-4c19-ab38-f509895c6848" providerId="ADAL" clId="{4C8B1DCF-79D8-43DC-8A8F-8E36A566282A}" dt="2023-04-22T16:26:11.005" v="524" actId="1076"/>
        <pc:sldMkLst>
          <pc:docMk/>
          <pc:sldMk cId="4068612605" sldId="350"/>
        </pc:sldMkLst>
        <pc:spChg chg="del mod">
          <ac:chgData name="TAGELE MOSSIE ASCHALE" userId="02ea7fcc-4549-4c19-ab38-f509895c6848" providerId="ADAL" clId="{4C8B1DCF-79D8-43DC-8A8F-8E36A566282A}" dt="2023-04-22T16:08:20.400" v="305" actId="478"/>
          <ac:spMkLst>
            <pc:docMk/>
            <pc:sldMk cId="4068612605" sldId="350"/>
            <ac:spMk id="2" creationId="{C06062D6-0E65-CE3B-2C3B-8AB8980FC5E1}"/>
          </ac:spMkLst>
        </pc:spChg>
        <pc:spChg chg="del mod">
          <ac:chgData name="TAGELE MOSSIE ASCHALE" userId="02ea7fcc-4549-4c19-ab38-f509895c6848" providerId="ADAL" clId="{4C8B1DCF-79D8-43DC-8A8F-8E36A566282A}" dt="2023-04-22T16:21:50.010" v="476"/>
          <ac:spMkLst>
            <pc:docMk/>
            <pc:sldMk cId="4068612605" sldId="350"/>
            <ac:spMk id="3" creationId="{6047DB11-4B69-4E46-3005-0EAFA4878B98}"/>
          </ac:spMkLst>
        </pc:spChg>
        <pc:spChg chg="add mod">
          <ac:chgData name="TAGELE MOSSIE ASCHALE" userId="02ea7fcc-4549-4c19-ab38-f509895c6848" providerId="ADAL" clId="{4C8B1DCF-79D8-43DC-8A8F-8E36A566282A}" dt="2023-04-22T16:20:32.708" v="463" actId="20577"/>
          <ac:spMkLst>
            <pc:docMk/>
            <pc:sldMk cId="4068612605" sldId="350"/>
            <ac:spMk id="11" creationId="{D61A9371-DB2B-CA6A-6A55-92AD4D67A54E}"/>
          </ac:spMkLst>
        </pc:spChg>
        <pc:spChg chg="add mod">
          <ac:chgData name="TAGELE MOSSIE ASCHALE" userId="02ea7fcc-4549-4c19-ab38-f509895c6848" providerId="ADAL" clId="{4C8B1DCF-79D8-43DC-8A8F-8E36A566282A}" dt="2023-04-22T16:21:11.347" v="474" actId="14100"/>
          <ac:spMkLst>
            <pc:docMk/>
            <pc:sldMk cId="4068612605" sldId="350"/>
            <ac:spMk id="12" creationId="{1BF9CF04-5722-294C-AAE6-57DAFECF69D3}"/>
          </ac:spMkLst>
        </pc:spChg>
        <pc:spChg chg="add del mod">
          <ac:chgData name="TAGELE MOSSIE ASCHALE" userId="02ea7fcc-4549-4c19-ab38-f509895c6848" providerId="ADAL" clId="{4C8B1DCF-79D8-43DC-8A8F-8E36A566282A}" dt="2023-04-22T16:22:23.909" v="485" actId="478"/>
          <ac:spMkLst>
            <pc:docMk/>
            <pc:sldMk cId="4068612605" sldId="350"/>
            <ac:spMk id="16" creationId="{E07754FF-220B-D1BF-39F9-6DA740C64D47}"/>
          </ac:spMkLst>
        </pc:spChg>
        <pc:graphicFrameChg chg="add mod">
          <ac:chgData name="TAGELE MOSSIE ASCHALE" userId="02ea7fcc-4549-4c19-ab38-f509895c6848" providerId="ADAL" clId="{4C8B1DCF-79D8-43DC-8A8F-8E36A566282A}" dt="2023-04-22T16:08:24.141" v="306"/>
          <ac:graphicFrameMkLst>
            <pc:docMk/>
            <pc:sldMk cId="4068612605" sldId="350"/>
            <ac:graphicFrameMk id="4" creationId="{2F2952C5-BC3A-6E86-6876-CF38A9190ABB}"/>
          </ac:graphicFrameMkLst>
        </pc:graphicFrameChg>
        <pc:picChg chg="add del mod">
          <ac:chgData name="TAGELE MOSSIE ASCHALE" userId="02ea7fcc-4549-4c19-ab38-f509895c6848" providerId="ADAL" clId="{4C8B1DCF-79D8-43DC-8A8F-8E36A566282A}" dt="2023-04-22T16:21:18.422" v="475" actId="478"/>
          <ac:picMkLst>
            <pc:docMk/>
            <pc:sldMk cId="4068612605" sldId="350"/>
            <ac:picMk id="5" creationId="{8DDF8DBA-9165-CDFC-6D7E-9569F99698AC}"/>
          </ac:picMkLst>
        </pc:picChg>
        <pc:picChg chg="add del mod">
          <ac:chgData name="TAGELE MOSSIE ASCHALE" userId="02ea7fcc-4549-4c19-ab38-f509895c6848" providerId="ADAL" clId="{4C8B1DCF-79D8-43DC-8A8F-8E36A566282A}" dt="2023-04-22T16:23:05.583" v="495" actId="478"/>
          <ac:picMkLst>
            <pc:docMk/>
            <pc:sldMk cId="4068612605" sldId="350"/>
            <ac:picMk id="6" creationId="{E0AAA8D3-45E1-D5E3-72BF-120E1C5AD1CD}"/>
          </ac:picMkLst>
        </pc:picChg>
        <pc:picChg chg="add del mod">
          <ac:chgData name="TAGELE MOSSIE ASCHALE" userId="02ea7fcc-4549-4c19-ab38-f509895c6848" providerId="ADAL" clId="{4C8B1DCF-79D8-43DC-8A8F-8E36A566282A}" dt="2023-04-22T16:23:55.652" v="501" actId="478"/>
          <ac:picMkLst>
            <pc:docMk/>
            <pc:sldMk cId="4068612605" sldId="350"/>
            <ac:picMk id="7" creationId="{A9BEA352-499E-BDD0-954B-34AB4547DF8C}"/>
          </ac:picMkLst>
        </pc:picChg>
        <pc:picChg chg="add del mod">
          <ac:chgData name="TAGELE MOSSIE ASCHALE" userId="02ea7fcc-4549-4c19-ab38-f509895c6848" providerId="ADAL" clId="{4C8B1DCF-79D8-43DC-8A8F-8E36A566282A}" dt="2023-04-22T16:24:31.721" v="507" actId="478"/>
          <ac:picMkLst>
            <pc:docMk/>
            <pc:sldMk cId="4068612605" sldId="350"/>
            <ac:picMk id="8" creationId="{49A13A53-6CF6-5E73-04B8-8AA07D466683}"/>
          </ac:picMkLst>
        </pc:picChg>
        <pc:picChg chg="add del mod">
          <ac:chgData name="TAGELE MOSSIE ASCHALE" userId="02ea7fcc-4549-4c19-ab38-f509895c6848" providerId="ADAL" clId="{4C8B1DCF-79D8-43DC-8A8F-8E36A566282A}" dt="2023-04-22T16:25:11.721" v="513" actId="478"/>
          <ac:picMkLst>
            <pc:docMk/>
            <pc:sldMk cId="4068612605" sldId="350"/>
            <ac:picMk id="9" creationId="{477D3402-F7B1-32C5-6583-274F839627AD}"/>
          </ac:picMkLst>
        </pc:picChg>
        <pc:picChg chg="add del mod">
          <ac:chgData name="TAGELE MOSSIE ASCHALE" userId="02ea7fcc-4549-4c19-ab38-f509895c6848" providerId="ADAL" clId="{4C8B1DCF-79D8-43DC-8A8F-8E36A566282A}" dt="2023-04-22T16:25:44.991" v="519" actId="478"/>
          <ac:picMkLst>
            <pc:docMk/>
            <pc:sldMk cId="4068612605" sldId="350"/>
            <ac:picMk id="10" creationId="{44B82572-CF4B-11CA-7E40-9F04AC0CB1CD}"/>
          </ac:picMkLst>
        </pc:picChg>
        <pc:picChg chg="add del mod">
          <ac:chgData name="TAGELE MOSSIE ASCHALE" userId="02ea7fcc-4549-4c19-ab38-f509895c6848" providerId="ADAL" clId="{4C8B1DCF-79D8-43DC-8A8F-8E36A566282A}" dt="2023-04-22T16:22:17.964" v="483" actId="478"/>
          <ac:picMkLst>
            <pc:docMk/>
            <pc:sldMk cId="4068612605" sldId="350"/>
            <ac:picMk id="14" creationId="{573A870E-5AF4-4AC7-D394-9B0F49EC8C40}"/>
          </ac:picMkLst>
        </pc:picChg>
        <pc:picChg chg="add del mod">
          <ac:chgData name="TAGELE MOSSIE ASCHALE" userId="02ea7fcc-4549-4c19-ab38-f509895c6848" providerId="ADAL" clId="{4C8B1DCF-79D8-43DC-8A8F-8E36A566282A}" dt="2023-04-22T16:22:32.151" v="489" actId="478"/>
          <ac:picMkLst>
            <pc:docMk/>
            <pc:sldMk cId="4068612605" sldId="350"/>
            <ac:picMk id="18" creationId="{FCCFCCE6-D31C-7C20-F6E2-F0A19F94501E}"/>
          </ac:picMkLst>
        </pc:picChg>
        <pc:picChg chg="add mod">
          <ac:chgData name="TAGELE MOSSIE ASCHALE" userId="02ea7fcc-4549-4c19-ab38-f509895c6848" providerId="ADAL" clId="{4C8B1DCF-79D8-43DC-8A8F-8E36A566282A}" dt="2023-04-22T16:23:02.068" v="494" actId="1076"/>
          <ac:picMkLst>
            <pc:docMk/>
            <pc:sldMk cId="4068612605" sldId="350"/>
            <ac:picMk id="20" creationId="{E82103B3-7CDA-A78A-753F-2944AB6F1F4C}"/>
          </ac:picMkLst>
        </pc:picChg>
        <pc:picChg chg="add mod">
          <ac:chgData name="TAGELE MOSSIE ASCHALE" userId="02ea7fcc-4549-4c19-ab38-f509895c6848" providerId="ADAL" clId="{4C8B1DCF-79D8-43DC-8A8F-8E36A566282A}" dt="2023-04-22T16:23:53.182" v="500" actId="1076"/>
          <ac:picMkLst>
            <pc:docMk/>
            <pc:sldMk cId="4068612605" sldId="350"/>
            <ac:picMk id="22" creationId="{FBE4EB94-B845-5C77-DEDF-E2A11E21F075}"/>
          </ac:picMkLst>
        </pc:picChg>
        <pc:picChg chg="add mod">
          <ac:chgData name="TAGELE MOSSIE ASCHALE" userId="02ea7fcc-4549-4c19-ab38-f509895c6848" providerId="ADAL" clId="{4C8B1DCF-79D8-43DC-8A8F-8E36A566282A}" dt="2023-04-22T16:24:27.260" v="506" actId="1076"/>
          <ac:picMkLst>
            <pc:docMk/>
            <pc:sldMk cId="4068612605" sldId="350"/>
            <ac:picMk id="24" creationId="{A0B442DC-76E3-A71B-53EB-85387929B024}"/>
          </ac:picMkLst>
        </pc:picChg>
        <pc:picChg chg="add mod">
          <ac:chgData name="TAGELE MOSSIE ASCHALE" userId="02ea7fcc-4549-4c19-ab38-f509895c6848" providerId="ADAL" clId="{4C8B1DCF-79D8-43DC-8A8F-8E36A566282A}" dt="2023-04-22T16:25:09.013" v="512" actId="1076"/>
          <ac:picMkLst>
            <pc:docMk/>
            <pc:sldMk cId="4068612605" sldId="350"/>
            <ac:picMk id="26" creationId="{C8FF2483-5C31-8BC6-D51A-96EAC4C4D762}"/>
          </ac:picMkLst>
        </pc:picChg>
        <pc:picChg chg="add mod">
          <ac:chgData name="TAGELE MOSSIE ASCHALE" userId="02ea7fcc-4549-4c19-ab38-f509895c6848" providerId="ADAL" clId="{4C8B1DCF-79D8-43DC-8A8F-8E36A566282A}" dt="2023-04-22T16:25:42.945" v="518" actId="1076"/>
          <ac:picMkLst>
            <pc:docMk/>
            <pc:sldMk cId="4068612605" sldId="350"/>
            <ac:picMk id="28" creationId="{88455985-A338-DD4A-CC0F-0840B44262D5}"/>
          </ac:picMkLst>
        </pc:picChg>
        <pc:picChg chg="add mod">
          <ac:chgData name="TAGELE MOSSIE ASCHALE" userId="02ea7fcc-4549-4c19-ab38-f509895c6848" providerId="ADAL" clId="{4C8B1DCF-79D8-43DC-8A8F-8E36A566282A}" dt="2023-04-22T16:26:11.005" v="524" actId="1076"/>
          <ac:picMkLst>
            <pc:docMk/>
            <pc:sldMk cId="4068612605" sldId="350"/>
            <ac:picMk id="30" creationId="{7D4230CD-2F09-FAF9-3F15-B6F95353B963}"/>
          </ac:picMkLst>
        </pc:picChg>
      </pc:sldChg>
      <pc:sldChg chg="delSp modSp new mod">
        <pc:chgData name="TAGELE MOSSIE ASCHALE" userId="02ea7fcc-4549-4c19-ab38-f509895c6848" providerId="ADAL" clId="{4C8B1DCF-79D8-43DC-8A8F-8E36A566282A}" dt="2023-04-22T16:28:26.358" v="526" actId="478"/>
        <pc:sldMkLst>
          <pc:docMk/>
          <pc:sldMk cId="3020444399" sldId="351"/>
        </pc:sldMkLst>
        <pc:spChg chg="del mod">
          <ac:chgData name="TAGELE MOSSIE ASCHALE" userId="02ea7fcc-4549-4c19-ab38-f509895c6848" providerId="ADAL" clId="{4C8B1DCF-79D8-43DC-8A8F-8E36A566282A}" dt="2023-04-22T16:28:26.358" v="526" actId="478"/>
          <ac:spMkLst>
            <pc:docMk/>
            <pc:sldMk cId="3020444399" sldId="351"/>
            <ac:spMk id="2" creationId="{C0DB418F-2596-2928-5E3D-BC7DE01396F3}"/>
          </ac:spMkLst>
        </pc:spChg>
        <pc:spChg chg="mod">
          <ac:chgData name="TAGELE MOSSIE ASCHALE" userId="02ea7fcc-4549-4c19-ab38-f509895c6848" providerId="ADAL" clId="{4C8B1DCF-79D8-43DC-8A8F-8E36A566282A}" dt="2023-04-22T16:09:20.894" v="350" actId="113"/>
          <ac:spMkLst>
            <pc:docMk/>
            <pc:sldMk cId="3020444399" sldId="351"/>
            <ac:spMk id="3" creationId="{DEFED6F0-1754-B022-09C8-D055122F6D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E6D39F-0D8A-5657-6422-DC93194F75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hdsfdh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52B2E-1CE2-9A63-8818-6951FD48E4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C456A-3B36-4E57-975F-BE3EAA12BE01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10E6-DA69-7782-0AE3-BB99489653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ssss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0FF95-69D6-0D21-1EE8-A4670FF03B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962A-C8AD-4069-8F94-8E72CBECB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5484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hdsfdh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AB4FD-7563-4EE6-BDFB-EBC5FB99DD4B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ssss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61A5B-E135-4291-BF20-E4FAA64B4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126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10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5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9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04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2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1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4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4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5BC06-C87E-4895-8752-37E23BE55402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E4B1-3E2A-4A63-A719-E1DC86EAFD2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CEC9E-2FCB-6C56-7870-8070B601F79F}"/>
              </a:ext>
            </a:extLst>
          </p:cNvPr>
          <p:cNvSpPr/>
          <p:nvPr userDrawn="1"/>
        </p:nvSpPr>
        <p:spPr>
          <a:xfrm>
            <a:off x="0" y="6"/>
            <a:ext cx="12192000" cy="740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4310E6-2E8B-417A-0754-4136C44E3B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"/>
            <a:ext cx="2743200" cy="740631"/>
          </a:xfrm>
          <a:prstGeom prst="rect">
            <a:avLst/>
          </a:prstGeom>
        </p:spPr>
      </p:pic>
      <p:pic>
        <p:nvPicPr>
          <p:cNvPr id="9" name="Picture 8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430D315-3F89-7718-25F9-6D204706C29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8" y="6356352"/>
            <a:ext cx="2528593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210CC-2CCF-817E-0E96-B643ADE7E3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97350" y="1"/>
            <a:ext cx="3194649" cy="7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w150712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id="{76CC47C4-911E-7033-30FE-67F7770FA806}"/>
              </a:ext>
            </a:extLst>
          </p:cNvPr>
          <p:cNvSpPr txBox="1">
            <a:spLocks/>
          </p:cNvSpPr>
          <p:nvPr/>
        </p:nvSpPr>
        <p:spPr>
          <a:xfrm>
            <a:off x="1212598" y="1553982"/>
            <a:ext cx="10000347" cy="1874892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Run analysis of potential evapotranspiration and soil moisture  for investigating flash droughts in Sicily </a:t>
            </a: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A9458E3D-2E71-397F-459F-54405FD87C55}"/>
              </a:ext>
            </a:extLst>
          </p:cNvPr>
          <p:cNvSpPr txBox="1">
            <a:spLocks/>
          </p:cNvSpPr>
          <p:nvPr/>
        </p:nvSpPr>
        <p:spPr>
          <a:xfrm>
            <a:off x="1212598" y="3259728"/>
            <a:ext cx="10138893" cy="693567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500" spc="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Tagele</a:t>
            </a:r>
            <a:r>
              <a:rPr lang="it-IT" sz="1500" spc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1500" spc="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Mossie</a:t>
            </a:r>
            <a:r>
              <a:rPr lang="it-IT" sz="1500" spc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Aschale</a:t>
            </a:r>
            <a:r>
              <a:rPr lang="it-IT" sz="1500" spc="0" baseline="30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it-IT" sz="1500" b="0" spc="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it-IT" sz="1500" b="0" spc="0" baseline="30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it-IT" sz="1500" b="0" spc="0" dirty="0">
                <a:solidFill>
                  <a:srgbClr val="002060"/>
                </a:solidFill>
                <a:cs typeface="Aharoni" panose="02010803020104030203" pitchFamily="2" charset="-79"/>
              </a:rPr>
              <a:t>David J. Peres</a:t>
            </a:r>
            <a:r>
              <a:rPr lang="it-IT" sz="1500" b="0" spc="0" baseline="30000" dirty="0">
                <a:solidFill>
                  <a:srgbClr val="002060"/>
                </a:solidFill>
                <a:cs typeface="Aharoni" panose="02010803020104030203" pitchFamily="2" charset="-79"/>
              </a:rPr>
              <a:t>1 </a:t>
            </a:r>
            <a:r>
              <a:rPr lang="it-IT" sz="1500" b="0" spc="0" dirty="0">
                <a:solidFill>
                  <a:srgbClr val="002060"/>
                </a:solidFill>
                <a:cs typeface="Aharoni" panose="02010803020104030203" pitchFamily="2" charset="-79"/>
              </a:rPr>
              <a:t>, </a:t>
            </a:r>
            <a:r>
              <a:rPr lang="it-IT" sz="1500" b="0" spc="0" dirty="0" err="1">
                <a:solidFill>
                  <a:srgbClr val="002060"/>
                </a:solidFill>
                <a:cs typeface="Aharoni" panose="02010803020104030203" pitchFamily="2" charset="-79"/>
              </a:rPr>
              <a:t>Nunziarita</a:t>
            </a:r>
            <a:r>
              <a:rPr lang="it-IT" sz="1500" b="0" spc="0" dirty="0">
                <a:solidFill>
                  <a:srgbClr val="002060"/>
                </a:solidFill>
                <a:cs typeface="Aharoni" panose="02010803020104030203" pitchFamily="2" charset="-79"/>
              </a:rPr>
              <a:t> Palazzolo</a:t>
            </a:r>
            <a:r>
              <a:rPr lang="it-IT" sz="1500" b="0" spc="0" baseline="30000" dirty="0">
                <a:solidFill>
                  <a:srgbClr val="002060"/>
                </a:solidFill>
                <a:cs typeface="Aharoni" panose="02010803020104030203" pitchFamily="2" charset="-79"/>
              </a:rPr>
              <a:t>1</a:t>
            </a:r>
            <a:r>
              <a:rPr lang="it-IT" sz="1500" b="0" spc="0" dirty="0">
                <a:solidFill>
                  <a:srgbClr val="002060"/>
                </a:solidFill>
                <a:cs typeface="Aharoni" panose="02010803020104030203" pitchFamily="2" charset="-79"/>
              </a:rPr>
              <a:t>, Guido Scuito</a:t>
            </a:r>
            <a:r>
              <a:rPr lang="it-IT" sz="1500" b="0" spc="0" baseline="30000" dirty="0">
                <a:solidFill>
                  <a:srgbClr val="002060"/>
                </a:solidFill>
                <a:cs typeface="Aharoni" panose="02010803020104030203" pitchFamily="2" charset="-79"/>
              </a:rPr>
              <a:t>2</a:t>
            </a:r>
            <a:r>
              <a:rPr lang="it-IT" sz="1500" b="0" spc="0" dirty="0">
                <a:solidFill>
                  <a:srgbClr val="002060"/>
                </a:solidFill>
                <a:cs typeface="Aharoni" panose="02010803020104030203" pitchFamily="2" charset="-79"/>
              </a:rPr>
              <a:t>,  Antonino Cancelliere</a:t>
            </a:r>
            <a:r>
              <a:rPr lang="it-IT" sz="1500" b="0" spc="0" baseline="30000" dirty="0">
                <a:solidFill>
                  <a:srgbClr val="002060"/>
                </a:solidFill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E450B4D-E88D-6BFF-4AFE-BB006302A34E}"/>
              </a:ext>
            </a:extLst>
          </p:cNvPr>
          <p:cNvSpPr txBox="1"/>
          <p:nvPr/>
        </p:nvSpPr>
        <p:spPr>
          <a:xfrm>
            <a:off x="1523999" y="3817511"/>
            <a:ext cx="9144000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62" indent="-257162" algn="ctr">
              <a:spcAft>
                <a:spcPts val="451"/>
              </a:spcAft>
              <a:buAutoNum type="arabicParenBoth"/>
            </a:pPr>
            <a:r>
              <a:rPr lang="en-US" sz="1200" i="1" dirty="0">
                <a:solidFill>
                  <a:srgbClr val="002060"/>
                </a:solidFill>
                <a:latin typeface="+mj-lt"/>
              </a:rPr>
              <a:t>University of Catania, Department of Civil Engineering and Architecture, Catania, Italy (tagele.aschale@phd.unict.it) </a:t>
            </a:r>
          </a:p>
          <a:p>
            <a:pPr marL="257162" indent="-257162" algn="ctr">
              <a:spcAft>
                <a:spcPts val="451"/>
              </a:spcAft>
              <a:buAutoNum type="arabicParenBoth"/>
            </a:pPr>
            <a:r>
              <a:rPr lang="en-US" sz="1200" i="1">
                <a:solidFill>
                  <a:srgbClr val="002060"/>
                </a:solidFill>
                <a:latin typeface="+mj-lt"/>
              </a:rPr>
              <a:t>Ambiens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Srl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, Via Roma, 44, 94019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Valguarnera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200" i="1" dirty="0" err="1">
                <a:solidFill>
                  <a:srgbClr val="002060"/>
                </a:solidFill>
                <a:latin typeface="+mj-lt"/>
              </a:rPr>
              <a:t>Caropepe</a:t>
            </a:r>
            <a:r>
              <a:rPr lang="en-US" sz="1200" i="1" dirty="0">
                <a:solidFill>
                  <a:srgbClr val="002060"/>
                </a:solidFill>
                <a:latin typeface="+mj-lt"/>
              </a:rPr>
              <a:t>, Italy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562427" y="4350560"/>
            <a:ext cx="11067146" cy="1817899"/>
            <a:chOff x="0" y="4943892"/>
            <a:chExt cx="12192000" cy="1915200"/>
          </a:xfrm>
        </p:grpSpPr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2F9261CD-DEEB-FECD-1871-25EB20EFB348}"/>
                </a:ext>
              </a:extLst>
            </p:cNvPr>
            <p:cNvSpPr/>
            <p:nvPr/>
          </p:nvSpPr>
          <p:spPr>
            <a:xfrm>
              <a:off x="0" y="4943892"/>
              <a:ext cx="12192000" cy="1914108"/>
            </a:xfrm>
            <a:prstGeom prst="rect">
              <a:avLst/>
            </a:prstGeom>
            <a:solidFill>
              <a:srgbClr val="0C7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1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ADB4046-2D9C-4090-4E41-8C11031BA30B}"/>
                </a:ext>
              </a:extLst>
            </p:cNvPr>
            <p:cNvSpPr txBox="1"/>
            <p:nvPr/>
          </p:nvSpPr>
          <p:spPr>
            <a:xfrm>
              <a:off x="3653593" y="5205549"/>
              <a:ext cx="4324185" cy="1539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it-IT"/>
              </a:defPPr>
              <a:lvl1pPr algn="ctr">
                <a:spcAft>
                  <a:spcPts val="600"/>
                </a:spcAft>
                <a:defRPr sz="1400" i="1">
                  <a:solidFill>
                    <a:srgbClr val="002060"/>
                  </a:solidFill>
                  <a:latin typeface="+mj-lt"/>
                </a:defRPr>
              </a:lvl1pPr>
            </a:lstStyle>
            <a:p>
              <a:pPr algn="l"/>
              <a:r>
                <a:rPr lang="en-US" sz="1351" b="1" i="0" dirty="0" err="1">
                  <a:solidFill>
                    <a:srgbClr val="F1F1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</a:t>
              </a:r>
              <a:r>
                <a:rPr lang="en-US" sz="1351" b="1" i="0" dirty="0">
                  <a:solidFill>
                    <a:srgbClr val="F1F1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group: NH</a:t>
              </a:r>
            </a:p>
            <a:p>
              <a:pPr algn="l"/>
              <a:r>
                <a:rPr lang="en-US" sz="1351" b="1" i="0" dirty="0">
                  <a:solidFill>
                    <a:srgbClr val="F1F1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Session: NH9.16</a:t>
              </a:r>
            </a:p>
            <a:p>
              <a:pPr algn="l"/>
              <a:r>
                <a:rPr lang="en-US" sz="1351" b="1" i="0" dirty="0">
                  <a:solidFill>
                    <a:srgbClr val="F1F1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Tue, 25 Apr, 09:07–09:09 –</a:t>
              </a:r>
            </a:p>
            <a:p>
              <a:pPr algn="l"/>
              <a:r>
                <a:rPr lang="it-IT" sz="1351" b="1" dirty="0">
                  <a:solidFill>
                    <a:srgbClr val="F1F1F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Room: PICO spot 3b | PICO3b.13</a:t>
              </a: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43892"/>
              <a:ext cx="3402859" cy="1914108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" name="Connettore diritto 7"/>
            <p:cNvCxnSpPr/>
            <p:nvPr/>
          </p:nvCxnSpPr>
          <p:spPr>
            <a:xfrm flipV="1">
              <a:off x="3395617" y="4943892"/>
              <a:ext cx="0" cy="1915200"/>
            </a:xfrm>
            <a:prstGeom prst="line">
              <a:avLst/>
            </a:prstGeom>
            <a:ln>
              <a:solidFill>
                <a:srgbClr val="FEDE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84DC27-2983-A267-591D-8801FBD6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222" y="4451524"/>
            <a:ext cx="1593555" cy="15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49F66-2BEC-3753-649D-5E1C76A3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A3F2E8E-C82A-E8D5-8708-1FF8A57D6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89780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31220-A67C-5C4A-0017-ACC202B4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B1D03C-EFB1-8492-EC4B-F0AAF9A6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315881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C0912-CF92-9D92-C078-550AC6F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97BC7E-3AC8-9256-17D4-164B63A3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9"/>
          <a:stretch/>
        </p:blipFill>
        <p:spPr>
          <a:xfrm>
            <a:off x="868218" y="1356360"/>
            <a:ext cx="10668000" cy="483200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2E97B6-3475-B931-2DF1-033C800D8218}"/>
              </a:ext>
            </a:extLst>
          </p:cNvPr>
          <p:cNvSpPr txBox="1"/>
          <p:nvPr/>
        </p:nvSpPr>
        <p:spPr>
          <a:xfrm>
            <a:off x="2872509" y="831046"/>
            <a:ext cx="69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Soil moisture anomaly – Catania  </a:t>
            </a:r>
            <a:endParaRPr lang="en-US" b="1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3C0529C-2DFD-AC1F-5AB9-FB9C03E68756}"/>
              </a:ext>
            </a:extLst>
          </p:cNvPr>
          <p:cNvSpPr/>
          <p:nvPr/>
        </p:nvSpPr>
        <p:spPr>
          <a:xfrm>
            <a:off x="2272145" y="2945129"/>
            <a:ext cx="498764" cy="33377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F65F207-D350-7DD1-8B00-A784F67C107C}"/>
              </a:ext>
            </a:extLst>
          </p:cNvPr>
          <p:cNvSpPr/>
          <p:nvPr/>
        </p:nvSpPr>
        <p:spPr>
          <a:xfrm>
            <a:off x="2272144" y="5208269"/>
            <a:ext cx="1202575" cy="33377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5419AE-B54C-6FA3-5960-3661A9265C74}"/>
              </a:ext>
            </a:extLst>
          </p:cNvPr>
          <p:cNvSpPr txBox="1"/>
          <p:nvPr/>
        </p:nvSpPr>
        <p:spPr>
          <a:xfrm>
            <a:off x="351692" y="2321169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0.72 m depth</a:t>
            </a:r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D245F9-5EED-8F0A-A3AA-D9DCA494E67E}"/>
              </a:ext>
            </a:extLst>
          </p:cNvPr>
          <p:cNvSpPr txBox="1"/>
          <p:nvPr/>
        </p:nvSpPr>
        <p:spPr>
          <a:xfrm>
            <a:off x="351692" y="4362660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1.89 m depth</a:t>
            </a:r>
            <a:endParaRPr lang="en-US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4EA0E87-A979-2668-0A90-0337E0077028}"/>
              </a:ext>
            </a:extLst>
          </p:cNvPr>
          <p:cNvCxnSpPr>
            <a:cxnSpLocks/>
          </p:cNvCxnSpPr>
          <p:nvPr/>
        </p:nvCxnSpPr>
        <p:spPr>
          <a:xfrm flipH="1" flipV="1">
            <a:off x="2872509" y="3108960"/>
            <a:ext cx="388851" cy="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4082C6-2443-4B49-BC30-BA4DB4B6B230}"/>
              </a:ext>
            </a:extLst>
          </p:cNvPr>
          <p:cNvSpPr txBox="1"/>
          <p:nvPr/>
        </p:nvSpPr>
        <p:spPr>
          <a:xfrm>
            <a:off x="3312438" y="2909576"/>
            <a:ext cx="9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drougth</a:t>
            </a:r>
            <a:endParaRPr lang="en-US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EFC82BE-90C2-D7C9-6E97-66957AB3A803}"/>
              </a:ext>
            </a:extLst>
          </p:cNvPr>
          <p:cNvCxnSpPr>
            <a:cxnSpLocks/>
          </p:cNvCxnSpPr>
          <p:nvPr/>
        </p:nvCxnSpPr>
        <p:spPr>
          <a:xfrm flipH="1" flipV="1">
            <a:off x="3507820" y="5406220"/>
            <a:ext cx="388851" cy="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DC8A65-CECF-4DD3-3F52-F4A7200BE2D2}"/>
              </a:ext>
            </a:extLst>
          </p:cNvPr>
          <p:cNvSpPr txBox="1"/>
          <p:nvPr/>
        </p:nvSpPr>
        <p:spPr>
          <a:xfrm>
            <a:off x="3947749" y="5206836"/>
            <a:ext cx="9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drougth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C0912-CF92-9D92-C078-550AC6F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6C0A3C7-E117-ED35-1841-EBC158C51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>
          <a:xfrm>
            <a:off x="613685" y="1290320"/>
            <a:ext cx="10964630" cy="496933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821DB6D-EC6F-F2E4-78BF-EC75AA1D8030}"/>
              </a:ext>
            </a:extLst>
          </p:cNvPr>
          <p:cNvSpPr/>
          <p:nvPr/>
        </p:nvSpPr>
        <p:spPr>
          <a:xfrm>
            <a:off x="2048625" y="4591049"/>
            <a:ext cx="491375" cy="33377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3CD846-3F26-2302-8D05-FD162F62DD0D}"/>
              </a:ext>
            </a:extLst>
          </p:cNvPr>
          <p:cNvSpPr txBox="1"/>
          <p:nvPr/>
        </p:nvSpPr>
        <p:spPr>
          <a:xfrm>
            <a:off x="2872509" y="831046"/>
            <a:ext cx="69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ET0 anomaly – Catania </a:t>
            </a:r>
            <a:endParaRPr lang="en-US" b="1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5DCE39F-C71E-20C3-BEA0-C1F0FB99A1D5}"/>
              </a:ext>
            </a:extLst>
          </p:cNvPr>
          <p:cNvCxnSpPr>
            <a:cxnSpLocks/>
          </p:cNvCxnSpPr>
          <p:nvPr/>
        </p:nvCxnSpPr>
        <p:spPr>
          <a:xfrm flipH="1" flipV="1">
            <a:off x="2678083" y="4587991"/>
            <a:ext cx="388851" cy="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9C47E8-0434-B419-46E1-B18279BCE555}"/>
              </a:ext>
            </a:extLst>
          </p:cNvPr>
          <p:cNvSpPr txBox="1"/>
          <p:nvPr/>
        </p:nvSpPr>
        <p:spPr>
          <a:xfrm>
            <a:off x="3066934" y="4270064"/>
            <a:ext cx="231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Very high ET0 anomaly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248E9-1272-6210-1F0C-4440FBF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9A765-F581-E289-8485-D62447D7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865" y="3429000"/>
            <a:ext cx="6440055" cy="266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/>
              <a:t>ET0 TREND ANALYSIS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62759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FB026E-BB42-CEAE-FE1C-6A859FBB8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836" y="874211"/>
            <a:ext cx="8326241" cy="5254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100FE-0B6B-BAC2-816D-7B398BD38F71}"/>
              </a:ext>
            </a:extLst>
          </p:cNvPr>
          <p:cNvSpPr/>
          <p:nvPr/>
        </p:nvSpPr>
        <p:spPr>
          <a:xfrm>
            <a:off x="198923" y="992778"/>
            <a:ext cx="3181586" cy="51360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000" b="1" dirty="0"/>
              <a:t>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25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/>
              <a:t>The MK </a:t>
            </a:r>
            <a:r>
              <a:rPr lang="en-GB" sz="15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of the PET trend for each meteorological station at different temporal scales.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Yellow shading represents the </a:t>
            </a:r>
            <a:r>
              <a:rPr lang="en-GB" sz="15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en-GB" sz="15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value decreasing PET trend, whereas the reddish shading is the </a:t>
            </a:r>
            <a:r>
              <a:rPr lang="en-GB" sz="15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lang="en-GB" sz="15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value increasing PET trend.</a:t>
            </a:r>
            <a:r>
              <a:rPr lang="en-GB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76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21A1FDD-0E79-04B2-3E9C-094D228347AB}"/>
              </a:ext>
            </a:extLst>
          </p:cNvPr>
          <p:cNvSpPr/>
          <p:nvPr/>
        </p:nvSpPr>
        <p:spPr>
          <a:xfrm>
            <a:off x="10178146" y="2163883"/>
            <a:ext cx="347885" cy="30950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>
              <a:noFill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3EED9-B737-F4F9-89C3-811320D3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011" y="1520194"/>
            <a:ext cx="8072845" cy="4546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F86F80F-C8AD-5FC1-9A28-47DB4738540F}"/>
              </a:ext>
            </a:extLst>
          </p:cNvPr>
          <p:cNvSpPr/>
          <p:nvPr/>
        </p:nvSpPr>
        <p:spPr>
          <a:xfrm>
            <a:off x="11094721" y="2098766"/>
            <a:ext cx="444136" cy="36113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B8A663-DCEF-88E3-AC6D-4774F8880999}"/>
              </a:ext>
            </a:extLst>
          </p:cNvPr>
          <p:cNvSpPr/>
          <p:nvPr/>
        </p:nvSpPr>
        <p:spPr>
          <a:xfrm>
            <a:off x="304801" y="1882688"/>
            <a:ext cx="2778034" cy="38274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Sen’s Slope (the PET Trend Magnitude) in mm  for monthly, seasonally and annually scales.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Five metrological stations showed a  positive trend in annual scale.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highest decreasing trend of PET was detected </a:t>
            </a:r>
            <a:r>
              <a:rPr lang="en-GB" sz="15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at  Maletto</a:t>
            </a: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in July </a:t>
            </a:r>
            <a:r>
              <a:rPr lang="it-IT" sz="15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&amp; </a:t>
            </a: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Summer trend of the PET.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941B81-4F86-A48A-3E15-3A8AB3701417}"/>
              </a:ext>
            </a:extLst>
          </p:cNvPr>
          <p:cNvSpPr/>
          <p:nvPr/>
        </p:nvSpPr>
        <p:spPr>
          <a:xfrm>
            <a:off x="7689672" y="2705646"/>
            <a:ext cx="287383" cy="130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04115F-24ED-7FF5-164C-5F7D7764DD5F}"/>
              </a:ext>
            </a:extLst>
          </p:cNvPr>
          <p:cNvSpPr/>
          <p:nvPr/>
        </p:nvSpPr>
        <p:spPr>
          <a:xfrm>
            <a:off x="10392995" y="2705646"/>
            <a:ext cx="334978" cy="130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98979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1D9C05-E307-C2EE-A1C3-1A06370F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464" y="747098"/>
            <a:ext cx="7454537" cy="3143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30D0E-CE1D-BC3A-925E-5121B734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464" y="3890451"/>
            <a:ext cx="7376161" cy="2283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3B2926-41F3-389E-5D95-DEBC843695E9}"/>
              </a:ext>
            </a:extLst>
          </p:cNvPr>
          <p:cNvSpPr/>
          <p:nvPr/>
        </p:nvSpPr>
        <p:spPr>
          <a:xfrm>
            <a:off x="88139" y="1086291"/>
            <a:ext cx="2871719" cy="2804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50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 five meteorological </a:t>
            </a:r>
            <a:r>
              <a:rPr lang="en-GB" sz="15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stations which showed positive annul PET trend. </a:t>
            </a:r>
          </a:p>
        </p:txBody>
      </p:sp>
    </p:spTree>
    <p:extLst>
      <p:ext uri="{BB962C8B-B14F-4D97-AF65-F5344CB8AC3E}">
        <p14:creationId xmlns:p14="http://schemas.microsoft.com/office/powerpoint/2010/main" val="110860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52F5-9202-9963-3896-68B3A88C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72" y="984069"/>
            <a:ext cx="8752115" cy="5251268"/>
          </a:xfrm>
        </p:spPr>
        <p:txBody>
          <a:bodyPr/>
          <a:lstStyle/>
          <a:p>
            <a:pPr marL="0" indent="0">
              <a:buNone/>
            </a:pPr>
            <a:r>
              <a:rPr lang="en-GB" sz="1500" b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Different temporal scale </a:t>
            </a:r>
            <a:r>
              <a:rPr lang="en-GB" sz="1500" b="1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trend </a:t>
            </a:r>
          </a:p>
          <a:p>
            <a:pPr marL="0" indent="0">
              <a:buNone/>
            </a:pPr>
            <a:endParaRPr lang="en-GB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magine 46">
            <a:extLst>
              <a:ext uri="{FF2B5EF4-FFF2-40B4-BE49-F238E27FC236}">
                <a16:creationId xmlns:a16="http://schemas.microsoft.com/office/drawing/2014/main" id="{37C7BB48-5019-0195-9BEE-610E99EFE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45" y="1385344"/>
            <a:ext cx="7834903" cy="2310765"/>
          </a:xfrm>
          <a:prstGeom prst="rect">
            <a:avLst/>
          </a:prstGeom>
          <a:noFill/>
        </p:spPr>
      </p:pic>
      <p:pic>
        <p:nvPicPr>
          <p:cNvPr id="6" name="Immagine 47">
            <a:extLst>
              <a:ext uri="{FF2B5EF4-FFF2-40B4-BE49-F238E27FC236}">
                <a16:creationId xmlns:a16="http://schemas.microsoft.com/office/drawing/2014/main" id="{A0C17F57-21E9-0157-BE9D-ABFBA4F4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46" y="3696109"/>
            <a:ext cx="7834902" cy="2647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10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7A9D02-DAD0-66F6-E616-9780E22B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9" y="914400"/>
            <a:ext cx="11573691" cy="5442857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Spatial  PET trend over Sicily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AAB07-BEE1-E6E6-C629-79DC2F74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19" y="1370804"/>
            <a:ext cx="8912994" cy="49864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F96E3B-A561-E662-2058-4F825C903423}"/>
              </a:ext>
            </a:extLst>
          </p:cNvPr>
          <p:cNvSpPr txBox="1"/>
          <p:nvPr/>
        </p:nvSpPr>
        <p:spPr>
          <a:xfrm>
            <a:off x="3364345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JAN</a:t>
            </a:r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A5C9E6-0671-BE7B-5010-FB740CE790FE}"/>
              </a:ext>
            </a:extLst>
          </p:cNvPr>
          <p:cNvSpPr txBox="1"/>
          <p:nvPr/>
        </p:nvSpPr>
        <p:spPr>
          <a:xfrm>
            <a:off x="6227621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FEB</a:t>
            </a:r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FCCA1-CD27-C4D6-E3F5-C5D1100D5782}"/>
              </a:ext>
            </a:extLst>
          </p:cNvPr>
          <p:cNvSpPr txBox="1"/>
          <p:nvPr/>
        </p:nvSpPr>
        <p:spPr>
          <a:xfrm>
            <a:off x="9400312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MAR</a:t>
            </a:r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1C61B5-00D6-16B7-A131-D937CAAEAB28}"/>
              </a:ext>
            </a:extLst>
          </p:cNvPr>
          <p:cNvSpPr txBox="1"/>
          <p:nvPr/>
        </p:nvSpPr>
        <p:spPr>
          <a:xfrm>
            <a:off x="3364345" y="3803075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APR</a:t>
            </a:r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326DFB-8881-3282-5C34-07442EB808CF}"/>
              </a:ext>
            </a:extLst>
          </p:cNvPr>
          <p:cNvSpPr txBox="1"/>
          <p:nvPr/>
        </p:nvSpPr>
        <p:spPr>
          <a:xfrm>
            <a:off x="6328307" y="3803075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MAY</a:t>
            </a:r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C915FF-48D3-67E8-169B-AF2C530DA7B9}"/>
              </a:ext>
            </a:extLst>
          </p:cNvPr>
          <p:cNvSpPr txBox="1"/>
          <p:nvPr/>
        </p:nvSpPr>
        <p:spPr>
          <a:xfrm>
            <a:off x="9400312" y="3782173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JUN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CC2C6E0-0399-1700-ECE5-0F2C0E00002D}"/>
              </a:ext>
            </a:extLst>
          </p:cNvPr>
          <p:cNvSpPr/>
          <p:nvPr/>
        </p:nvSpPr>
        <p:spPr>
          <a:xfrm>
            <a:off x="158802" y="6046237"/>
            <a:ext cx="8877510" cy="6695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FAAA015-0159-8A17-1A6C-30E957070306}"/>
              </a:ext>
            </a:extLst>
          </p:cNvPr>
          <p:cNvSpPr/>
          <p:nvPr/>
        </p:nvSpPr>
        <p:spPr>
          <a:xfrm>
            <a:off x="183096" y="3788316"/>
            <a:ext cx="8761263" cy="21654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C33CB94-D54E-B46F-2331-EE20ED5F8C1B}"/>
              </a:ext>
            </a:extLst>
          </p:cNvPr>
          <p:cNvSpPr/>
          <p:nvPr/>
        </p:nvSpPr>
        <p:spPr>
          <a:xfrm>
            <a:off x="207390" y="2438400"/>
            <a:ext cx="8688381" cy="12838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CCE5A89F-1595-7E3A-8B8E-353E34095052}"/>
              </a:ext>
            </a:extLst>
          </p:cNvPr>
          <p:cNvSpPr/>
          <p:nvPr/>
        </p:nvSpPr>
        <p:spPr>
          <a:xfrm>
            <a:off x="231684" y="811763"/>
            <a:ext cx="8688381" cy="1589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7EA6-D25B-3FD0-4B13-AB7D7E13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0" y="811763"/>
            <a:ext cx="8712675" cy="54204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b="1"/>
              <a:t>Aim of the study </a:t>
            </a:r>
          </a:p>
          <a:p>
            <a:pPr algn="just"/>
            <a:r>
              <a:rPr lang="en-GB" sz="1800"/>
              <a:t>The identification of a rapid and exceptional increase of evapotranspiration and decrease of </a:t>
            </a:r>
            <a:r>
              <a:rPr lang="en-GB" sz="1800" dirty="0"/>
              <a:t>soil moisture is considered </a:t>
            </a:r>
            <a:r>
              <a:rPr lang="en-GB" sz="1800"/>
              <a:t>as key for identifying </a:t>
            </a:r>
            <a:r>
              <a:rPr lang="en-GB" sz="1800" b="1"/>
              <a:t>flash drought </a:t>
            </a:r>
            <a:r>
              <a:rPr lang="en-GB" sz="1800"/>
              <a:t>onset.</a:t>
            </a:r>
            <a:endParaRPr lang="en-GB" sz="1800" dirty="0"/>
          </a:p>
          <a:p>
            <a:pPr algn="just"/>
            <a:r>
              <a:rPr lang="en-GB" sz="1800"/>
              <a:t>A </a:t>
            </a:r>
            <a:r>
              <a:rPr lang="en-GB" sz="1800" b="1"/>
              <a:t>preliminary investigation </a:t>
            </a:r>
            <a:r>
              <a:rPr lang="en-GB" sz="1800"/>
              <a:t>on the possible recent occurrence of flash droughts in </a:t>
            </a:r>
            <a:r>
              <a:rPr lang="en-GB" sz="1800" b="1"/>
              <a:t>Sicily</a:t>
            </a:r>
            <a:r>
              <a:rPr lang="en-GB" sz="1800"/>
              <a:t> has been carried out</a:t>
            </a:r>
          </a:p>
          <a:p>
            <a:pPr marL="0" indent="0" algn="just">
              <a:buNone/>
            </a:pPr>
            <a:r>
              <a:rPr lang="en-GB" sz="1800" b="1"/>
              <a:t>Data</a:t>
            </a:r>
          </a:p>
          <a:p>
            <a:pPr algn="just"/>
            <a:r>
              <a:rPr lang="en-GB" sz="1800"/>
              <a:t>Soil moisture from ERA5 Land (daily average) </a:t>
            </a:r>
          </a:p>
          <a:p>
            <a:pPr algn="just"/>
            <a:r>
              <a:rPr lang="en-GB" sz="1800"/>
              <a:t>ET0 computed by Penman-Monteith in 46 meteorological stations in Sicily island for the last 22 years</a:t>
            </a:r>
          </a:p>
          <a:p>
            <a:pPr marL="0" indent="0" algn="just">
              <a:buNone/>
            </a:pPr>
            <a:r>
              <a:rPr lang="en-GB" sz="1800" b="1"/>
              <a:t>Analysis</a:t>
            </a:r>
          </a:p>
          <a:p>
            <a:pPr algn="just"/>
            <a:r>
              <a:rPr lang="en-GB" sz="1800" b="1"/>
              <a:t>Anomalies of soil moisture and ET0 </a:t>
            </a:r>
            <a:r>
              <a:rPr lang="en-GB" sz="1800"/>
              <a:t>respect to daily long-term means have been considered (</a:t>
            </a:r>
            <a:r>
              <a:rPr lang="en-GB" sz="1800" b="1"/>
              <a:t>runs</a:t>
            </a:r>
            <a:r>
              <a:rPr lang="en-GB" sz="1800"/>
              <a:t>) in order to spot possible past flash droughts </a:t>
            </a:r>
          </a:p>
          <a:p>
            <a:pPr algn="just"/>
            <a:r>
              <a:rPr lang="en-GB" sz="1800"/>
              <a:t>The </a:t>
            </a:r>
            <a:r>
              <a:rPr lang="en-GB" sz="1800" b="1"/>
              <a:t>trend of ET0 </a:t>
            </a:r>
            <a:r>
              <a:rPr lang="en-GB" sz="1800"/>
              <a:t>has been analysed. In </a:t>
            </a:r>
            <a:r>
              <a:rPr lang="en-GB" sz="1800" b="1"/>
              <a:t>5 locations a significant annual </a:t>
            </a:r>
            <a:r>
              <a:rPr lang="en-GB" sz="1800"/>
              <a:t>trend has been observed. </a:t>
            </a:r>
          </a:p>
          <a:p>
            <a:pPr algn="just"/>
            <a:r>
              <a:rPr lang="en-GB" sz="1800"/>
              <a:t>The </a:t>
            </a:r>
            <a:r>
              <a:rPr lang="en-GB" sz="1800" b="1" dirty="0"/>
              <a:t>Evaporative Demand </a:t>
            </a:r>
            <a:r>
              <a:rPr lang="en-GB" sz="1800" b="1"/>
              <a:t>Drought Index </a:t>
            </a:r>
            <a:r>
              <a:rPr lang="en-GB" sz="1800" b="1" dirty="0"/>
              <a:t>(EDDI</a:t>
            </a:r>
            <a:r>
              <a:rPr lang="en-GB" sz="1800" b="1"/>
              <a:t>) </a:t>
            </a:r>
            <a:r>
              <a:rPr lang="en-GB" sz="1800"/>
              <a:t>for these 5 stations has been computed at various aggregations</a:t>
            </a:r>
          </a:p>
          <a:p>
            <a:pPr marL="0" indent="0" algn="just">
              <a:buNone/>
            </a:pPr>
            <a:r>
              <a:rPr lang="en-GB" sz="2200"/>
              <a:t>Results show </a:t>
            </a:r>
            <a:r>
              <a:rPr lang="en-GB" sz="2200" b="1"/>
              <a:t>possible flash drought occurrence </a:t>
            </a:r>
            <a:r>
              <a:rPr lang="en-GB" sz="2200"/>
              <a:t>in eastern Sicily within</a:t>
            </a:r>
            <a:r>
              <a:rPr lang="en-GB" sz="2200" b="1"/>
              <a:t> year 2002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8F950E-DEB9-BE60-7E53-2AFF23611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1" r="38919" b="-1"/>
          <a:stretch/>
        </p:blipFill>
        <p:spPr bwMode="auto">
          <a:xfrm>
            <a:off x="9256562" y="997526"/>
            <a:ext cx="2289187" cy="178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112A5-B966-6E79-7902-7DE51A26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312" y="2854278"/>
            <a:ext cx="2729685" cy="1916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64F7F-ED23-2D9F-3160-B687637E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696" y="4735013"/>
            <a:ext cx="268130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82A727-87A6-F4BB-7E9D-6881C4635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074" y="1196673"/>
            <a:ext cx="8807115" cy="4872289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9A3230-3988-8B6D-C0E2-85C1AEFD2EF2}"/>
              </a:ext>
            </a:extLst>
          </p:cNvPr>
          <p:cNvSpPr txBox="1"/>
          <p:nvPr/>
        </p:nvSpPr>
        <p:spPr>
          <a:xfrm>
            <a:off x="3364345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JUL</a:t>
            </a:r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257947-1146-6A6D-200C-4C83BD77B22C}"/>
              </a:ext>
            </a:extLst>
          </p:cNvPr>
          <p:cNvSpPr txBox="1"/>
          <p:nvPr/>
        </p:nvSpPr>
        <p:spPr>
          <a:xfrm>
            <a:off x="6227621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AUG</a:t>
            </a:r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7A7FEF-BEA5-2DE1-C47A-04AF8575E067}"/>
              </a:ext>
            </a:extLst>
          </p:cNvPr>
          <p:cNvSpPr txBox="1"/>
          <p:nvPr/>
        </p:nvSpPr>
        <p:spPr>
          <a:xfrm>
            <a:off x="9400312" y="129233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SEP</a:t>
            </a:r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3B7014-908F-2811-78B0-5A3E00361B6C}"/>
              </a:ext>
            </a:extLst>
          </p:cNvPr>
          <p:cNvSpPr txBox="1"/>
          <p:nvPr/>
        </p:nvSpPr>
        <p:spPr>
          <a:xfrm>
            <a:off x="3364345" y="3719950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OCT</a:t>
            </a:r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ACF067-886F-15F1-7D7F-1F66C6DF3B19}"/>
              </a:ext>
            </a:extLst>
          </p:cNvPr>
          <p:cNvSpPr txBox="1"/>
          <p:nvPr/>
        </p:nvSpPr>
        <p:spPr>
          <a:xfrm>
            <a:off x="6328307" y="3719950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NOV</a:t>
            </a:r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D756BA-254E-B5E3-8C51-BF4C22635E37}"/>
              </a:ext>
            </a:extLst>
          </p:cNvPr>
          <p:cNvSpPr txBox="1"/>
          <p:nvPr/>
        </p:nvSpPr>
        <p:spPr>
          <a:xfrm>
            <a:off x="9400312" y="3699048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222222"/>
                </a:solidFill>
              </a:rPr>
              <a:t>DEC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20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A59CC4-8B33-EA6E-EABA-501C90F7F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699" y="1043425"/>
            <a:ext cx="9045180" cy="5174495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96143-55F4-D42C-56BC-E735D7621BC4}"/>
              </a:ext>
            </a:extLst>
          </p:cNvPr>
          <p:cNvSpPr txBox="1"/>
          <p:nvPr/>
        </p:nvSpPr>
        <p:spPr>
          <a:xfrm>
            <a:off x="3502890" y="1135320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>
                <a:solidFill>
                  <a:srgbClr val="222222"/>
                </a:solidFill>
              </a:rPr>
              <a:t>W</a:t>
            </a:r>
            <a:r>
              <a:rPr lang="en-GB" sz="1800" b="0" i="0">
                <a:solidFill>
                  <a:srgbClr val="222222"/>
                </a:solidFill>
                <a:effectLst/>
              </a:rPr>
              <a:t>inter</a:t>
            </a:r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F0C2F4-50BB-490E-B1DD-C0BF2930CC48}"/>
              </a:ext>
            </a:extLst>
          </p:cNvPr>
          <p:cNvSpPr txBox="1"/>
          <p:nvPr/>
        </p:nvSpPr>
        <p:spPr>
          <a:xfrm>
            <a:off x="6366166" y="1135320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0" i="0">
                <a:solidFill>
                  <a:srgbClr val="222222"/>
                </a:solidFill>
                <a:effectLst/>
              </a:rPr>
              <a:t>Spring</a:t>
            </a:r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222F51-1490-7F4A-9327-0CFD86FB89B6}"/>
              </a:ext>
            </a:extLst>
          </p:cNvPr>
          <p:cNvSpPr txBox="1"/>
          <p:nvPr/>
        </p:nvSpPr>
        <p:spPr>
          <a:xfrm>
            <a:off x="9538857" y="1135320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0" i="0">
                <a:solidFill>
                  <a:srgbClr val="222222"/>
                </a:solidFill>
                <a:effectLst/>
              </a:rPr>
              <a:t>Summer</a:t>
            </a:r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6E7810-D605-5287-A842-7289EC9D2562}"/>
              </a:ext>
            </a:extLst>
          </p:cNvPr>
          <p:cNvSpPr txBox="1"/>
          <p:nvPr/>
        </p:nvSpPr>
        <p:spPr>
          <a:xfrm>
            <a:off x="3502890" y="3562932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0" i="0">
                <a:solidFill>
                  <a:srgbClr val="222222"/>
                </a:solidFill>
                <a:effectLst/>
              </a:rPr>
              <a:t>Autumn</a:t>
            </a:r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0E7F0B-AFC6-4D4D-305F-90F00EB15884}"/>
              </a:ext>
            </a:extLst>
          </p:cNvPr>
          <p:cNvSpPr txBox="1"/>
          <p:nvPr/>
        </p:nvSpPr>
        <p:spPr>
          <a:xfrm>
            <a:off x="6466852" y="3562932"/>
            <a:ext cx="130001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0" i="0">
                <a:solidFill>
                  <a:srgbClr val="222222"/>
                </a:solidFill>
                <a:effectLst/>
              </a:rPr>
              <a:t>Annual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248E9-1272-6210-1F0C-4440FBF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9A765-F581-E289-8485-D62447D7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156" y="3429000"/>
            <a:ext cx="6440055" cy="266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/>
              <a:t>EDDI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56523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0C14A-10AE-4FD6-53BB-98B879523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0DAECB2-F50C-8AC6-8506-93B471609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350552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24A74B-F853-E59A-B162-996CEFFF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88FD06-E18C-77D0-80E0-1955CD9C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2627736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AB7900-DFB6-DFB6-FC1C-8C20436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D4B0A5-4C7B-9B59-403D-787A2761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292512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AF3BCF-10B4-6E61-FD34-A7C8C5471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D59E7F-F8A9-AF3B-E411-2618F6333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36303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53AF26-33C9-E925-E4E2-F1539ABE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9D71571-CC9F-58F7-CFE2-C59484200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88605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C0912-CF92-9D92-C078-550AC6F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821DB6D-EC6F-F2E4-78BF-EC75AA1D8030}"/>
              </a:ext>
            </a:extLst>
          </p:cNvPr>
          <p:cNvSpPr/>
          <p:nvPr/>
        </p:nvSpPr>
        <p:spPr>
          <a:xfrm>
            <a:off x="2048625" y="4591049"/>
            <a:ext cx="491375" cy="333779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3CD846-3F26-2302-8D05-FD162F62DD0D}"/>
              </a:ext>
            </a:extLst>
          </p:cNvPr>
          <p:cNvSpPr txBox="1"/>
          <p:nvPr/>
        </p:nvSpPr>
        <p:spPr>
          <a:xfrm>
            <a:off x="2872509" y="831046"/>
            <a:ext cx="695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EDDI – Catania </a:t>
            </a:r>
            <a:endParaRPr lang="en-US" b="1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5DCE39F-C71E-20C3-BEA0-C1F0FB99A1D5}"/>
              </a:ext>
            </a:extLst>
          </p:cNvPr>
          <p:cNvCxnSpPr>
            <a:cxnSpLocks/>
          </p:cNvCxnSpPr>
          <p:nvPr/>
        </p:nvCxnSpPr>
        <p:spPr>
          <a:xfrm flipH="1" flipV="1">
            <a:off x="2678083" y="4587991"/>
            <a:ext cx="388851" cy="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9C47E8-0434-B419-46E1-B18279BCE555}"/>
              </a:ext>
            </a:extLst>
          </p:cNvPr>
          <p:cNvSpPr txBox="1"/>
          <p:nvPr/>
        </p:nvSpPr>
        <p:spPr>
          <a:xfrm>
            <a:off x="3066934" y="4270064"/>
            <a:ext cx="14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Very high ET0</a:t>
            </a:r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591C18-0C2F-1045-CA7F-B744E706C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/>
          <a:stretch/>
        </p:blipFill>
        <p:spPr>
          <a:xfrm>
            <a:off x="335280" y="1332458"/>
            <a:ext cx="11521440" cy="521825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70A37C7-0538-CF4D-952C-4A15B1210552}"/>
              </a:ext>
            </a:extLst>
          </p:cNvPr>
          <p:cNvSpPr/>
          <p:nvPr/>
        </p:nvSpPr>
        <p:spPr>
          <a:xfrm>
            <a:off x="1767840" y="1161693"/>
            <a:ext cx="162560" cy="142910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B8F27D5-7CC1-FE8F-9138-32FE5127B78C}"/>
              </a:ext>
            </a:extLst>
          </p:cNvPr>
          <p:cNvCxnSpPr>
            <a:cxnSpLocks/>
          </p:cNvCxnSpPr>
          <p:nvPr/>
        </p:nvCxnSpPr>
        <p:spPr>
          <a:xfrm flipH="1" flipV="1">
            <a:off x="1975658" y="1195671"/>
            <a:ext cx="388851" cy="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3808FF-69CC-57C2-0B31-FED33541BD00}"/>
              </a:ext>
            </a:extLst>
          </p:cNvPr>
          <p:cNvSpPr txBox="1"/>
          <p:nvPr/>
        </p:nvSpPr>
        <p:spPr>
          <a:xfrm>
            <a:off x="2364509" y="877744"/>
            <a:ext cx="183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Very fast increase</a:t>
            </a:r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A712C0D-2ABD-B174-53A0-9214D9D446EC}"/>
              </a:ext>
            </a:extLst>
          </p:cNvPr>
          <p:cNvSpPr/>
          <p:nvPr/>
        </p:nvSpPr>
        <p:spPr>
          <a:xfrm>
            <a:off x="1776152" y="2955774"/>
            <a:ext cx="162560" cy="1429107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6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5BD0-FF26-EE56-FF97-84DF1C0E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>
                <a:latin typeface="Georgia" panose="02040502050405020303" pitchFamily="18" charset="0"/>
              </a:rPr>
              <a:t>Th </a:t>
            </a:r>
            <a:r>
              <a:rPr lang="en-GB" sz="2800" b="1" dirty="0" err="1">
                <a:latin typeface="Georgia" panose="02040502050405020303" pitchFamily="18" charset="0"/>
              </a:rPr>
              <a:t>ETo</a:t>
            </a:r>
            <a:r>
              <a:rPr lang="en-GB" sz="2800" b="1" dirty="0">
                <a:latin typeface="Georgia" panose="02040502050405020303" pitchFamily="18" charset="0"/>
              </a:rPr>
              <a:t> spatiotemporal trend paper is:</a:t>
            </a:r>
          </a:p>
          <a:p>
            <a:endParaRPr lang="en-GB" sz="2800" b="1" dirty="0"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en-GB" sz="28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An Assessment of Trends of Potential Evapotranspiration at Multiple Timescales and Locations in Sicily from 2002 to 2022</a:t>
            </a:r>
          </a:p>
          <a:p>
            <a:pPr marL="0" indent="0" algn="l">
              <a:buNone/>
            </a:pPr>
            <a:r>
              <a:rPr lang="en-GB" sz="2800" b="1" dirty="0">
                <a:solidFill>
                  <a:srgbClr val="000000"/>
                </a:solidFill>
                <a:latin typeface="Georgia" panose="02040502050405020303" pitchFamily="18" charset="0"/>
              </a:rPr>
              <a:t>DOI: </a:t>
            </a:r>
            <a:r>
              <a:rPr lang="en-GB" sz="2800" b="1" i="0" u="none" strike="noStrike" dirty="0">
                <a:solidFill>
                  <a:srgbClr val="4F5671"/>
                </a:solidFill>
                <a:effectLst/>
                <a:latin typeface="Georgia" panose="02040502050405020303" pitchFamily="18" charset="0"/>
                <a:hlinkClick r:id="rId2"/>
              </a:rPr>
              <a:t>https://doi.org/10.3390/w15071273</a:t>
            </a:r>
            <a:endParaRPr lang="en-GB" sz="28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0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248E9-1272-6210-1F0C-4440FBF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9A765-F581-E289-8485-D62447D7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8" y="3043382"/>
            <a:ext cx="6440055" cy="266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b="1"/>
              <a:t>SOIL MOISTURE AND ET0 </a:t>
            </a:r>
          </a:p>
          <a:p>
            <a:pPr marL="0" indent="0">
              <a:buNone/>
            </a:pPr>
            <a:r>
              <a:rPr lang="it-IT" sz="4000" b="1"/>
              <a:t>ANOMALIES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13505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77DEA-432E-95FB-EAC3-4C52B778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6EA29A3-5E15-E0DA-C80D-B31DC1F28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690688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280221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11E2B-B2B4-0CB4-A76B-E1E6BFCD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8B2390-A7F9-6697-D5AD-1ACD2D4C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412166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AE717-046E-F8DB-C177-6E9DB662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45E6CA-AAA6-D65E-3D64-C83A4A00D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60626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E5428F-F82E-A5DE-31E0-2D79F8A8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16EE4C8-401D-C6B3-53C7-3459035A8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37590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942AF1-24DA-4FBC-0744-D3044D0E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4538CE0-819D-36C9-202A-707122BB0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174382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BD22D-8445-4C1D-D42C-22A6B2A3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2C0623B-F652-9091-3E63-3B59D63FB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89" y="1825625"/>
            <a:ext cx="8925821" cy="4351338"/>
          </a:xfrm>
        </p:spPr>
      </p:pic>
    </p:spTree>
    <p:extLst>
      <p:ext uri="{BB962C8B-B14F-4D97-AF65-F5344CB8AC3E}">
        <p14:creationId xmlns:p14="http://schemas.microsoft.com/office/powerpoint/2010/main" val="367089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807</TotalTime>
  <Words>438</Words>
  <Application>Microsoft Office PowerPoint</Application>
  <PresentationFormat>Widescreen</PresentationFormat>
  <Paragraphs>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Corbel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analysis of potential evapotranspiration and soil moisture  for investigating flash droughts in Sicily</dc:title>
  <dc:creator>TAGELE MOSSIE ASCHALE</dc:creator>
  <cp:lastModifiedBy>TAGELE MOSSIE ASCHALE</cp:lastModifiedBy>
  <cp:revision>16</cp:revision>
  <dcterms:created xsi:type="dcterms:W3CDTF">2023-04-20T07:37:01Z</dcterms:created>
  <dcterms:modified xsi:type="dcterms:W3CDTF">2023-04-23T19:44:43Z</dcterms:modified>
</cp:coreProperties>
</file>