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68" r:id="rId4"/>
    <p:sldId id="265" r:id="rId5"/>
    <p:sldId id="271" r:id="rId6"/>
    <p:sldId id="267" r:id="rId7"/>
    <p:sldId id="272" r:id="rId8"/>
    <p:sldId id="273" r:id="rId9"/>
    <p:sldId id="27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7CA"/>
    <a:srgbClr val="51ADC2"/>
    <a:srgbClr val="60C079"/>
    <a:srgbClr val="8AC99C"/>
    <a:srgbClr val="1CA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1" autoAdjust="0"/>
    <p:restoredTop sz="93125" autoAdjust="0"/>
  </p:normalViewPr>
  <p:slideViewPr>
    <p:cSldViewPr snapToGrid="0">
      <p:cViewPr varScale="1">
        <p:scale>
          <a:sx n="100" d="100"/>
          <a:sy n="100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9E849-18F1-4DCC-8DC0-C956507A14FD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0CF245B-C574-4F64-B6B0-7BF038A0F072}">
      <dgm:prSet phldrT="[Text]"/>
      <dgm:spPr/>
      <dgm:t>
        <a:bodyPr/>
        <a:lstStyle/>
        <a:p>
          <a:r>
            <a:rPr lang="cs-CZ"/>
            <a:t>raw</a:t>
          </a:r>
          <a:endParaRPr lang="en-US"/>
        </a:p>
      </dgm:t>
    </dgm:pt>
    <dgm:pt modelId="{99F8E8F9-1F9F-478D-B9CC-BC4FFFFE636A}" type="parTrans" cxnId="{089AF1C8-1306-4006-8BEB-52E260F3CB95}">
      <dgm:prSet/>
      <dgm:spPr/>
      <dgm:t>
        <a:bodyPr/>
        <a:lstStyle/>
        <a:p>
          <a:endParaRPr lang="en-US"/>
        </a:p>
      </dgm:t>
    </dgm:pt>
    <dgm:pt modelId="{F25BA7BE-4CD4-47C8-8CD7-3B5001DA34A4}" type="sibTrans" cxnId="{089AF1C8-1306-4006-8BEB-52E260F3CB95}">
      <dgm:prSet/>
      <dgm:spPr/>
      <dgm:t>
        <a:bodyPr/>
        <a:lstStyle/>
        <a:p>
          <a:endParaRPr lang="en-US"/>
        </a:p>
      </dgm:t>
    </dgm:pt>
    <dgm:pt modelId="{24590AC8-E826-49AC-B973-0BBC7CB99C9E}">
      <dgm:prSet phldrT="[Text]"/>
      <dgm:spPr/>
      <dgm:t>
        <a:bodyPr/>
        <a:lstStyle/>
        <a:p>
          <a:r>
            <a:rPr lang="cs-CZ"/>
            <a:t>processed</a:t>
          </a:r>
          <a:endParaRPr lang="en-US"/>
        </a:p>
      </dgm:t>
    </dgm:pt>
    <dgm:pt modelId="{52A5F957-F261-478F-A3BC-76B1A81815D7}" type="parTrans" cxnId="{4D5D2B24-13B3-4C3D-9EDC-67673CBD5B14}">
      <dgm:prSet/>
      <dgm:spPr/>
      <dgm:t>
        <a:bodyPr/>
        <a:lstStyle/>
        <a:p>
          <a:endParaRPr lang="en-US"/>
        </a:p>
      </dgm:t>
    </dgm:pt>
    <dgm:pt modelId="{382BAC4F-A7F5-44E3-BA66-BFCA168111C2}" type="sibTrans" cxnId="{4D5D2B24-13B3-4C3D-9EDC-67673CBD5B14}">
      <dgm:prSet/>
      <dgm:spPr/>
      <dgm:t>
        <a:bodyPr/>
        <a:lstStyle/>
        <a:p>
          <a:endParaRPr lang="en-US"/>
        </a:p>
      </dgm:t>
    </dgm:pt>
    <dgm:pt modelId="{9EAB3B6F-6F75-4DF4-83A4-B017371F4B67}">
      <dgm:prSet phldrT="[Text]"/>
      <dgm:spPr/>
      <dgm:t>
        <a:bodyPr/>
        <a:lstStyle/>
        <a:p>
          <a:r>
            <a:rPr lang="cs-CZ"/>
            <a:t>QCed</a:t>
          </a:r>
          <a:endParaRPr lang="en-US"/>
        </a:p>
      </dgm:t>
    </dgm:pt>
    <dgm:pt modelId="{B64D03FA-694E-46EE-92E6-B904483C55B7}" type="parTrans" cxnId="{C6F2E4C4-A366-4135-B667-C349E3572E26}">
      <dgm:prSet/>
      <dgm:spPr/>
      <dgm:t>
        <a:bodyPr/>
        <a:lstStyle/>
        <a:p>
          <a:endParaRPr lang="en-US"/>
        </a:p>
      </dgm:t>
    </dgm:pt>
    <dgm:pt modelId="{181519C1-4072-4487-8371-9B5B0A7783E9}" type="sibTrans" cxnId="{C6F2E4C4-A366-4135-B667-C349E3572E26}">
      <dgm:prSet/>
      <dgm:spPr/>
      <dgm:t>
        <a:bodyPr/>
        <a:lstStyle/>
        <a:p>
          <a:endParaRPr lang="en-US"/>
        </a:p>
      </dgm:t>
    </dgm:pt>
    <dgm:pt modelId="{B4075095-FB53-49E0-AB6C-8B99CD71663D}">
      <dgm:prSet phldrT="[Text]"/>
      <dgm:spPr/>
      <dgm:t>
        <a:bodyPr/>
        <a:lstStyle/>
        <a:p>
          <a:r>
            <a:rPr lang="cs-CZ"/>
            <a:t>filled &amp; partitioned</a:t>
          </a:r>
          <a:endParaRPr lang="en-US"/>
        </a:p>
      </dgm:t>
    </dgm:pt>
    <dgm:pt modelId="{F401919E-0B27-40E6-99DD-2921D520585E}" type="parTrans" cxnId="{75603183-7299-4D2E-8E81-9C24A313A073}">
      <dgm:prSet/>
      <dgm:spPr/>
      <dgm:t>
        <a:bodyPr/>
        <a:lstStyle/>
        <a:p>
          <a:endParaRPr lang="en-US"/>
        </a:p>
      </dgm:t>
    </dgm:pt>
    <dgm:pt modelId="{530321D8-134F-4806-93B1-2BFF600A81A7}" type="sibTrans" cxnId="{75603183-7299-4D2E-8E81-9C24A313A073}">
      <dgm:prSet/>
      <dgm:spPr/>
      <dgm:t>
        <a:bodyPr/>
        <a:lstStyle/>
        <a:p>
          <a:endParaRPr lang="en-US"/>
        </a:p>
      </dgm:t>
    </dgm:pt>
    <dgm:pt modelId="{4B1E7DFA-C051-480B-9F39-DFB47D6B36C9}">
      <dgm:prSet phldrT="[Text]"/>
      <dgm:spPr/>
      <dgm:t>
        <a:bodyPr/>
        <a:lstStyle/>
        <a:p>
          <a:r>
            <a:rPr lang="cs-CZ"/>
            <a:t>summarized</a:t>
          </a:r>
          <a:endParaRPr lang="en-US"/>
        </a:p>
      </dgm:t>
    </dgm:pt>
    <dgm:pt modelId="{A894DFDC-AEE2-4FD8-9E76-7D1140AAA55D}" type="parTrans" cxnId="{C9063C57-F055-441A-930B-E622B797264A}">
      <dgm:prSet/>
      <dgm:spPr/>
      <dgm:t>
        <a:bodyPr/>
        <a:lstStyle/>
        <a:p>
          <a:endParaRPr lang="en-US"/>
        </a:p>
      </dgm:t>
    </dgm:pt>
    <dgm:pt modelId="{4A68F319-80B2-4DEA-8773-2EEE89F1AEB0}" type="sibTrans" cxnId="{C9063C57-F055-441A-930B-E622B797264A}">
      <dgm:prSet/>
      <dgm:spPr/>
      <dgm:t>
        <a:bodyPr/>
        <a:lstStyle/>
        <a:p>
          <a:endParaRPr lang="en-US"/>
        </a:p>
      </dgm:t>
    </dgm:pt>
    <dgm:pt modelId="{30882840-2880-4CC2-9ED0-DAADEA1A1F55}" type="pres">
      <dgm:prSet presAssocID="{7929E849-18F1-4DCC-8DC0-C956507A14FD}" presName="CompostProcess" presStyleCnt="0">
        <dgm:presLayoutVars>
          <dgm:dir/>
          <dgm:resizeHandles val="exact"/>
        </dgm:presLayoutVars>
      </dgm:prSet>
      <dgm:spPr/>
    </dgm:pt>
    <dgm:pt modelId="{FE9C396A-2C89-41A6-A819-DEB8DDF4122C}" type="pres">
      <dgm:prSet presAssocID="{7929E849-18F1-4DCC-8DC0-C956507A14FD}" presName="arrow" presStyleLbl="bgShp" presStyleIdx="0" presStyleCnt="1"/>
      <dgm:spPr/>
    </dgm:pt>
    <dgm:pt modelId="{7AA7C797-8BA1-4FA0-8A79-3301D0BEBBD2}" type="pres">
      <dgm:prSet presAssocID="{7929E849-18F1-4DCC-8DC0-C956507A14FD}" presName="linearProcess" presStyleCnt="0"/>
      <dgm:spPr/>
    </dgm:pt>
    <dgm:pt modelId="{E2C3E8CE-0DBC-49D0-A2C6-7D23C03340F3}" type="pres">
      <dgm:prSet presAssocID="{C0CF245B-C574-4F64-B6B0-7BF038A0F072}" presName="textNode" presStyleLbl="node1" presStyleIdx="0" presStyleCnt="5">
        <dgm:presLayoutVars>
          <dgm:bulletEnabled val="1"/>
        </dgm:presLayoutVars>
      </dgm:prSet>
      <dgm:spPr/>
    </dgm:pt>
    <dgm:pt modelId="{F6FF886F-5E57-4F3F-9255-FA1309FCCC6F}" type="pres">
      <dgm:prSet presAssocID="{F25BA7BE-4CD4-47C8-8CD7-3B5001DA34A4}" presName="sibTrans" presStyleCnt="0"/>
      <dgm:spPr/>
    </dgm:pt>
    <dgm:pt modelId="{6BD4B9D8-0DC8-41E6-B578-81705A7D7D91}" type="pres">
      <dgm:prSet presAssocID="{24590AC8-E826-49AC-B973-0BBC7CB99C9E}" presName="textNode" presStyleLbl="node1" presStyleIdx="1" presStyleCnt="5">
        <dgm:presLayoutVars>
          <dgm:bulletEnabled val="1"/>
        </dgm:presLayoutVars>
      </dgm:prSet>
      <dgm:spPr/>
    </dgm:pt>
    <dgm:pt modelId="{DB3AA0F9-42B5-427E-8BCF-3946A0E194ED}" type="pres">
      <dgm:prSet presAssocID="{382BAC4F-A7F5-44E3-BA66-BFCA168111C2}" presName="sibTrans" presStyleCnt="0"/>
      <dgm:spPr/>
    </dgm:pt>
    <dgm:pt modelId="{0E347A7D-8702-4694-B644-92DEF7A6F10A}" type="pres">
      <dgm:prSet presAssocID="{9EAB3B6F-6F75-4DF4-83A4-B017371F4B67}" presName="textNode" presStyleLbl="node1" presStyleIdx="2" presStyleCnt="5">
        <dgm:presLayoutVars>
          <dgm:bulletEnabled val="1"/>
        </dgm:presLayoutVars>
      </dgm:prSet>
      <dgm:spPr/>
    </dgm:pt>
    <dgm:pt modelId="{4CBC55C2-BE85-49AA-8E8F-4F2FAA8D0F51}" type="pres">
      <dgm:prSet presAssocID="{181519C1-4072-4487-8371-9B5B0A7783E9}" presName="sibTrans" presStyleCnt="0"/>
      <dgm:spPr/>
    </dgm:pt>
    <dgm:pt modelId="{4D4761C6-CF1A-42EE-A7B2-FD3AFD1DA69F}" type="pres">
      <dgm:prSet presAssocID="{B4075095-FB53-49E0-AB6C-8B99CD71663D}" presName="textNode" presStyleLbl="node1" presStyleIdx="3" presStyleCnt="5">
        <dgm:presLayoutVars>
          <dgm:bulletEnabled val="1"/>
        </dgm:presLayoutVars>
      </dgm:prSet>
      <dgm:spPr/>
    </dgm:pt>
    <dgm:pt modelId="{CE76404E-E81A-46B9-B864-B933A82C7FC0}" type="pres">
      <dgm:prSet presAssocID="{530321D8-134F-4806-93B1-2BFF600A81A7}" presName="sibTrans" presStyleCnt="0"/>
      <dgm:spPr/>
    </dgm:pt>
    <dgm:pt modelId="{5D8D0E80-6F96-437A-AF0E-C3C291C16334}" type="pres">
      <dgm:prSet presAssocID="{4B1E7DFA-C051-480B-9F39-DFB47D6B36C9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4D5D2B24-13B3-4C3D-9EDC-67673CBD5B14}" srcId="{7929E849-18F1-4DCC-8DC0-C956507A14FD}" destId="{24590AC8-E826-49AC-B973-0BBC7CB99C9E}" srcOrd="1" destOrd="0" parTransId="{52A5F957-F261-478F-A3BC-76B1A81815D7}" sibTransId="{382BAC4F-A7F5-44E3-BA66-BFCA168111C2}"/>
    <dgm:cxn modelId="{B467613B-64AF-413C-8209-5DC554A98EB1}" type="presOf" srcId="{9EAB3B6F-6F75-4DF4-83A4-B017371F4B67}" destId="{0E347A7D-8702-4694-B644-92DEF7A6F10A}" srcOrd="0" destOrd="0" presId="urn:microsoft.com/office/officeart/2005/8/layout/hProcess9"/>
    <dgm:cxn modelId="{71095545-ECD0-40AB-9F03-5BD442C2E6A3}" type="presOf" srcId="{C0CF245B-C574-4F64-B6B0-7BF038A0F072}" destId="{E2C3E8CE-0DBC-49D0-A2C6-7D23C03340F3}" srcOrd="0" destOrd="0" presId="urn:microsoft.com/office/officeart/2005/8/layout/hProcess9"/>
    <dgm:cxn modelId="{C9063C57-F055-441A-930B-E622B797264A}" srcId="{7929E849-18F1-4DCC-8DC0-C956507A14FD}" destId="{4B1E7DFA-C051-480B-9F39-DFB47D6B36C9}" srcOrd="4" destOrd="0" parTransId="{A894DFDC-AEE2-4FD8-9E76-7D1140AAA55D}" sibTransId="{4A68F319-80B2-4DEA-8773-2EEE89F1AEB0}"/>
    <dgm:cxn modelId="{75603183-7299-4D2E-8E81-9C24A313A073}" srcId="{7929E849-18F1-4DCC-8DC0-C956507A14FD}" destId="{B4075095-FB53-49E0-AB6C-8B99CD71663D}" srcOrd="3" destOrd="0" parTransId="{F401919E-0B27-40E6-99DD-2921D520585E}" sibTransId="{530321D8-134F-4806-93B1-2BFF600A81A7}"/>
    <dgm:cxn modelId="{E591AB92-4ED6-48B8-B948-A93724B2B0C9}" type="presOf" srcId="{4B1E7DFA-C051-480B-9F39-DFB47D6B36C9}" destId="{5D8D0E80-6F96-437A-AF0E-C3C291C16334}" srcOrd="0" destOrd="0" presId="urn:microsoft.com/office/officeart/2005/8/layout/hProcess9"/>
    <dgm:cxn modelId="{C6F2E4C4-A366-4135-B667-C349E3572E26}" srcId="{7929E849-18F1-4DCC-8DC0-C956507A14FD}" destId="{9EAB3B6F-6F75-4DF4-83A4-B017371F4B67}" srcOrd="2" destOrd="0" parTransId="{B64D03FA-694E-46EE-92E6-B904483C55B7}" sibTransId="{181519C1-4072-4487-8371-9B5B0A7783E9}"/>
    <dgm:cxn modelId="{089AF1C8-1306-4006-8BEB-52E260F3CB95}" srcId="{7929E849-18F1-4DCC-8DC0-C956507A14FD}" destId="{C0CF245B-C574-4F64-B6B0-7BF038A0F072}" srcOrd="0" destOrd="0" parTransId="{99F8E8F9-1F9F-478D-B9CC-BC4FFFFE636A}" sibTransId="{F25BA7BE-4CD4-47C8-8CD7-3B5001DA34A4}"/>
    <dgm:cxn modelId="{71334AC9-25D6-49B8-B103-6DE076D3BA7B}" type="presOf" srcId="{7929E849-18F1-4DCC-8DC0-C956507A14FD}" destId="{30882840-2880-4CC2-9ED0-DAADEA1A1F55}" srcOrd="0" destOrd="0" presId="urn:microsoft.com/office/officeart/2005/8/layout/hProcess9"/>
    <dgm:cxn modelId="{C6F3D3DF-D33A-4B25-AF70-ABEB7F161441}" type="presOf" srcId="{24590AC8-E826-49AC-B973-0BBC7CB99C9E}" destId="{6BD4B9D8-0DC8-41E6-B578-81705A7D7D91}" srcOrd="0" destOrd="0" presId="urn:microsoft.com/office/officeart/2005/8/layout/hProcess9"/>
    <dgm:cxn modelId="{48DFFAE7-7AAB-4A8D-8917-BF4C1DE7B114}" type="presOf" srcId="{B4075095-FB53-49E0-AB6C-8B99CD71663D}" destId="{4D4761C6-CF1A-42EE-A7B2-FD3AFD1DA69F}" srcOrd="0" destOrd="0" presId="urn:microsoft.com/office/officeart/2005/8/layout/hProcess9"/>
    <dgm:cxn modelId="{F490A922-28A7-4551-AD63-D2B0D39B8019}" type="presParOf" srcId="{30882840-2880-4CC2-9ED0-DAADEA1A1F55}" destId="{FE9C396A-2C89-41A6-A819-DEB8DDF4122C}" srcOrd="0" destOrd="0" presId="urn:microsoft.com/office/officeart/2005/8/layout/hProcess9"/>
    <dgm:cxn modelId="{E741A08C-CED1-4EF9-B206-D054B9120A87}" type="presParOf" srcId="{30882840-2880-4CC2-9ED0-DAADEA1A1F55}" destId="{7AA7C797-8BA1-4FA0-8A79-3301D0BEBBD2}" srcOrd="1" destOrd="0" presId="urn:microsoft.com/office/officeart/2005/8/layout/hProcess9"/>
    <dgm:cxn modelId="{C83EEE65-2C60-4C24-8427-BE00FFAA1A10}" type="presParOf" srcId="{7AA7C797-8BA1-4FA0-8A79-3301D0BEBBD2}" destId="{E2C3E8CE-0DBC-49D0-A2C6-7D23C03340F3}" srcOrd="0" destOrd="0" presId="urn:microsoft.com/office/officeart/2005/8/layout/hProcess9"/>
    <dgm:cxn modelId="{E094E44C-40F5-4CE8-883F-6DDEB9D190FB}" type="presParOf" srcId="{7AA7C797-8BA1-4FA0-8A79-3301D0BEBBD2}" destId="{F6FF886F-5E57-4F3F-9255-FA1309FCCC6F}" srcOrd="1" destOrd="0" presId="urn:microsoft.com/office/officeart/2005/8/layout/hProcess9"/>
    <dgm:cxn modelId="{AE72E680-61DB-46D4-B77B-70F6433A33A7}" type="presParOf" srcId="{7AA7C797-8BA1-4FA0-8A79-3301D0BEBBD2}" destId="{6BD4B9D8-0DC8-41E6-B578-81705A7D7D91}" srcOrd="2" destOrd="0" presId="urn:microsoft.com/office/officeart/2005/8/layout/hProcess9"/>
    <dgm:cxn modelId="{C78D65A7-9F0A-4569-BEA5-806B24916DD8}" type="presParOf" srcId="{7AA7C797-8BA1-4FA0-8A79-3301D0BEBBD2}" destId="{DB3AA0F9-42B5-427E-8BCF-3946A0E194ED}" srcOrd="3" destOrd="0" presId="urn:microsoft.com/office/officeart/2005/8/layout/hProcess9"/>
    <dgm:cxn modelId="{189FF844-5D13-47D9-9D3E-A0C49456114C}" type="presParOf" srcId="{7AA7C797-8BA1-4FA0-8A79-3301D0BEBBD2}" destId="{0E347A7D-8702-4694-B644-92DEF7A6F10A}" srcOrd="4" destOrd="0" presId="urn:microsoft.com/office/officeart/2005/8/layout/hProcess9"/>
    <dgm:cxn modelId="{AFB46957-88F4-455B-AB83-03B4FE3AC3E6}" type="presParOf" srcId="{7AA7C797-8BA1-4FA0-8A79-3301D0BEBBD2}" destId="{4CBC55C2-BE85-49AA-8E8F-4F2FAA8D0F51}" srcOrd="5" destOrd="0" presId="urn:microsoft.com/office/officeart/2005/8/layout/hProcess9"/>
    <dgm:cxn modelId="{CCE60D86-6292-481F-8C64-2FDB2805B7F6}" type="presParOf" srcId="{7AA7C797-8BA1-4FA0-8A79-3301D0BEBBD2}" destId="{4D4761C6-CF1A-42EE-A7B2-FD3AFD1DA69F}" srcOrd="6" destOrd="0" presId="urn:microsoft.com/office/officeart/2005/8/layout/hProcess9"/>
    <dgm:cxn modelId="{7793203B-2D46-4057-9787-2F10844B51FE}" type="presParOf" srcId="{7AA7C797-8BA1-4FA0-8A79-3301D0BEBBD2}" destId="{CE76404E-E81A-46B9-B864-B933A82C7FC0}" srcOrd="7" destOrd="0" presId="urn:microsoft.com/office/officeart/2005/8/layout/hProcess9"/>
    <dgm:cxn modelId="{1EF37F52-E124-4DFE-A68D-D14D020CAEFA}" type="presParOf" srcId="{7AA7C797-8BA1-4FA0-8A79-3301D0BEBBD2}" destId="{5D8D0E80-6F96-437A-AF0E-C3C291C1633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6C3D8-18E8-45B4-8F58-FF688B7EC8F0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B74B9C0-39EA-435F-90A6-15F943BAF728}">
      <dgm:prSet phldrT="[Text]"/>
      <dgm:spPr/>
      <dgm:t>
        <a:bodyPr/>
        <a:lstStyle/>
        <a:p>
          <a:r>
            <a:rPr lang="cs-CZ"/>
            <a:t>sampling</a:t>
          </a:r>
          <a:endParaRPr lang="en-US"/>
        </a:p>
      </dgm:t>
    </dgm:pt>
    <dgm:pt modelId="{06AB6693-D01A-425C-A3B3-44EF8653AC9D}" type="parTrans" cxnId="{6B845A1B-EE8E-49A2-AA87-360BD2E53134}">
      <dgm:prSet/>
      <dgm:spPr/>
      <dgm:t>
        <a:bodyPr/>
        <a:lstStyle/>
        <a:p>
          <a:endParaRPr lang="en-US"/>
        </a:p>
      </dgm:t>
    </dgm:pt>
    <dgm:pt modelId="{2AF7D4BC-1E41-452B-B59F-FA143C2B73AE}" type="sibTrans" cxnId="{6B845A1B-EE8E-49A2-AA87-360BD2E53134}">
      <dgm:prSet/>
      <dgm:spPr/>
      <dgm:t>
        <a:bodyPr/>
        <a:lstStyle/>
        <a:p>
          <a:endParaRPr lang="en-US"/>
        </a:p>
      </dgm:t>
    </dgm:pt>
    <dgm:pt modelId="{8396A82B-382C-4034-B2E2-9EB2EF9EB919}">
      <dgm:prSet phldrT="[Text]"/>
      <dgm:spPr/>
      <dgm:t>
        <a:bodyPr/>
        <a:lstStyle/>
        <a:p>
          <a:r>
            <a:rPr lang="cs-CZ"/>
            <a:t>QA</a:t>
          </a:r>
          <a:endParaRPr lang="en-US"/>
        </a:p>
      </dgm:t>
    </dgm:pt>
    <dgm:pt modelId="{0482F880-6A05-464C-B3BC-A7042906BA8E}" type="parTrans" cxnId="{3DC25005-FCFF-4114-A205-D73A23C0B95E}">
      <dgm:prSet/>
      <dgm:spPr/>
      <dgm:t>
        <a:bodyPr/>
        <a:lstStyle/>
        <a:p>
          <a:endParaRPr lang="en-US"/>
        </a:p>
      </dgm:t>
    </dgm:pt>
    <dgm:pt modelId="{807E4E61-D011-471E-9FF2-44A0AEBA4987}" type="sibTrans" cxnId="{3DC25005-FCFF-4114-A205-D73A23C0B95E}">
      <dgm:prSet/>
      <dgm:spPr/>
      <dgm:t>
        <a:bodyPr/>
        <a:lstStyle/>
        <a:p>
          <a:endParaRPr lang="en-US"/>
        </a:p>
      </dgm:t>
    </dgm:pt>
    <dgm:pt modelId="{B7353996-ED3D-4BB3-84E2-DDD602570028}">
      <dgm:prSet phldrT="[Text]"/>
      <dgm:spPr/>
      <dgm:t>
        <a:bodyPr/>
        <a:lstStyle/>
        <a:p>
          <a:r>
            <a:rPr lang="cs-CZ"/>
            <a:t>QC</a:t>
          </a:r>
          <a:endParaRPr lang="en-US"/>
        </a:p>
      </dgm:t>
    </dgm:pt>
    <dgm:pt modelId="{4A60A140-99F3-4CC9-A9B2-849234ED754B}" type="parTrans" cxnId="{73DE9CD3-CDCD-4A53-91A1-6E14C01BC349}">
      <dgm:prSet/>
      <dgm:spPr/>
      <dgm:t>
        <a:bodyPr/>
        <a:lstStyle/>
        <a:p>
          <a:endParaRPr lang="en-US"/>
        </a:p>
      </dgm:t>
    </dgm:pt>
    <dgm:pt modelId="{B0196343-C208-4061-AEE1-0C541CCCCF54}" type="sibTrans" cxnId="{73DE9CD3-CDCD-4A53-91A1-6E14C01BC349}">
      <dgm:prSet/>
      <dgm:spPr/>
      <dgm:t>
        <a:bodyPr/>
        <a:lstStyle/>
        <a:p>
          <a:endParaRPr lang="en-US"/>
        </a:p>
      </dgm:t>
    </dgm:pt>
    <dgm:pt modelId="{D2F428C3-EA9A-44C6-A967-A823BD8F40D0}">
      <dgm:prSet phldrT="[Text]"/>
      <dgm:spPr/>
      <dgm:t>
        <a:bodyPr/>
        <a:lstStyle/>
        <a:p>
          <a:r>
            <a:rPr lang="cs-CZ"/>
            <a:t>evaluation</a:t>
          </a:r>
          <a:endParaRPr lang="en-US"/>
        </a:p>
      </dgm:t>
    </dgm:pt>
    <dgm:pt modelId="{792299AD-8738-4EC1-B0FB-3AF15BE4FD49}" type="parTrans" cxnId="{F23C2099-79A6-4539-A98A-0DE33F1E5847}">
      <dgm:prSet/>
      <dgm:spPr/>
      <dgm:t>
        <a:bodyPr/>
        <a:lstStyle/>
        <a:p>
          <a:endParaRPr lang="en-US"/>
        </a:p>
      </dgm:t>
    </dgm:pt>
    <dgm:pt modelId="{590B05F0-D618-4917-8B5C-D126DF1E0894}" type="sibTrans" cxnId="{F23C2099-79A6-4539-A98A-0DE33F1E5847}">
      <dgm:prSet/>
      <dgm:spPr/>
      <dgm:t>
        <a:bodyPr/>
        <a:lstStyle/>
        <a:p>
          <a:endParaRPr lang="en-US"/>
        </a:p>
      </dgm:t>
    </dgm:pt>
    <dgm:pt modelId="{14A22994-F532-487E-8832-C239C925EA5B}">
      <dgm:prSet phldrT="[Text]"/>
      <dgm:spPr/>
      <dgm:t>
        <a:bodyPr/>
        <a:lstStyle/>
        <a:p>
          <a:r>
            <a:rPr lang="cs-CZ"/>
            <a:t>feedback</a:t>
          </a:r>
          <a:endParaRPr lang="en-US"/>
        </a:p>
      </dgm:t>
    </dgm:pt>
    <dgm:pt modelId="{80F35E39-6170-42FE-BCB4-7E665524F40B}" type="parTrans" cxnId="{CB38BC03-D0F1-490A-A461-8B3462EFA9C7}">
      <dgm:prSet/>
      <dgm:spPr/>
      <dgm:t>
        <a:bodyPr/>
        <a:lstStyle/>
        <a:p>
          <a:endParaRPr lang="en-US"/>
        </a:p>
      </dgm:t>
    </dgm:pt>
    <dgm:pt modelId="{2F1A095D-5072-4999-9EA0-B4DF87DFA63B}" type="sibTrans" cxnId="{CB38BC03-D0F1-490A-A461-8B3462EFA9C7}">
      <dgm:prSet/>
      <dgm:spPr/>
      <dgm:t>
        <a:bodyPr/>
        <a:lstStyle/>
        <a:p>
          <a:endParaRPr lang="en-US"/>
        </a:p>
      </dgm:t>
    </dgm:pt>
    <dgm:pt modelId="{EE0A9C5E-833F-4C63-B8E0-679889E1DAA0}" type="pres">
      <dgm:prSet presAssocID="{6386C3D8-18E8-45B4-8F58-FF688B7EC8F0}" presName="Name0" presStyleCnt="0">
        <dgm:presLayoutVars>
          <dgm:dir/>
          <dgm:resizeHandles val="exact"/>
        </dgm:presLayoutVars>
      </dgm:prSet>
      <dgm:spPr/>
    </dgm:pt>
    <dgm:pt modelId="{29359874-39D8-43BB-83D7-647759002EF8}" type="pres">
      <dgm:prSet presAssocID="{6386C3D8-18E8-45B4-8F58-FF688B7EC8F0}" presName="cycle" presStyleCnt="0"/>
      <dgm:spPr/>
    </dgm:pt>
    <dgm:pt modelId="{9B98D741-ED7E-4810-967B-ABD3E868CFAE}" type="pres">
      <dgm:prSet presAssocID="{6B74B9C0-39EA-435F-90A6-15F943BAF728}" presName="nodeFirstNode" presStyleLbl="node1" presStyleIdx="0" presStyleCnt="5">
        <dgm:presLayoutVars>
          <dgm:bulletEnabled val="1"/>
        </dgm:presLayoutVars>
      </dgm:prSet>
      <dgm:spPr/>
    </dgm:pt>
    <dgm:pt modelId="{9F27F74F-513E-42A3-BDB1-64ABFF2A5356}" type="pres">
      <dgm:prSet presAssocID="{2AF7D4BC-1E41-452B-B59F-FA143C2B73AE}" presName="sibTransFirstNode" presStyleLbl="bgShp" presStyleIdx="0" presStyleCnt="1"/>
      <dgm:spPr/>
    </dgm:pt>
    <dgm:pt modelId="{7EA0B1D1-402B-47B5-8ED1-9BC26BB8A7A9}" type="pres">
      <dgm:prSet presAssocID="{8396A82B-382C-4034-B2E2-9EB2EF9EB919}" presName="nodeFollowingNodes" presStyleLbl="node1" presStyleIdx="1" presStyleCnt="5">
        <dgm:presLayoutVars>
          <dgm:bulletEnabled val="1"/>
        </dgm:presLayoutVars>
      </dgm:prSet>
      <dgm:spPr/>
    </dgm:pt>
    <dgm:pt modelId="{3F3530DE-13C4-4CD3-BD45-BB2D96D20FB0}" type="pres">
      <dgm:prSet presAssocID="{B7353996-ED3D-4BB3-84E2-DDD602570028}" presName="nodeFollowingNodes" presStyleLbl="node1" presStyleIdx="2" presStyleCnt="5">
        <dgm:presLayoutVars>
          <dgm:bulletEnabled val="1"/>
        </dgm:presLayoutVars>
      </dgm:prSet>
      <dgm:spPr/>
    </dgm:pt>
    <dgm:pt modelId="{A3505FBB-70E4-41DD-88C0-811F30FB4C08}" type="pres">
      <dgm:prSet presAssocID="{D2F428C3-EA9A-44C6-A967-A823BD8F40D0}" presName="nodeFollowingNodes" presStyleLbl="node1" presStyleIdx="3" presStyleCnt="5">
        <dgm:presLayoutVars>
          <dgm:bulletEnabled val="1"/>
        </dgm:presLayoutVars>
      </dgm:prSet>
      <dgm:spPr/>
    </dgm:pt>
    <dgm:pt modelId="{69F480AC-B53E-4D9B-BA5C-5AD04219D372}" type="pres">
      <dgm:prSet presAssocID="{14A22994-F532-487E-8832-C239C925EA5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CB38BC03-D0F1-490A-A461-8B3462EFA9C7}" srcId="{6386C3D8-18E8-45B4-8F58-FF688B7EC8F0}" destId="{14A22994-F532-487E-8832-C239C925EA5B}" srcOrd="4" destOrd="0" parTransId="{80F35E39-6170-42FE-BCB4-7E665524F40B}" sibTransId="{2F1A095D-5072-4999-9EA0-B4DF87DFA63B}"/>
    <dgm:cxn modelId="{3DC25005-FCFF-4114-A205-D73A23C0B95E}" srcId="{6386C3D8-18E8-45B4-8F58-FF688B7EC8F0}" destId="{8396A82B-382C-4034-B2E2-9EB2EF9EB919}" srcOrd="1" destOrd="0" parTransId="{0482F880-6A05-464C-B3BC-A7042906BA8E}" sibTransId="{807E4E61-D011-471E-9FF2-44A0AEBA4987}"/>
    <dgm:cxn modelId="{86938E19-AB91-4467-8CCF-763ECFF4A8A8}" type="presOf" srcId="{6B74B9C0-39EA-435F-90A6-15F943BAF728}" destId="{9B98D741-ED7E-4810-967B-ABD3E868CFAE}" srcOrd="0" destOrd="0" presId="urn:microsoft.com/office/officeart/2005/8/layout/cycle3"/>
    <dgm:cxn modelId="{6B845A1B-EE8E-49A2-AA87-360BD2E53134}" srcId="{6386C3D8-18E8-45B4-8F58-FF688B7EC8F0}" destId="{6B74B9C0-39EA-435F-90A6-15F943BAF728}" srcOrd="0" destOrd="0" parTransId="{06AB6693-D01A-425C-A3B3-44EF8653AC9D}" sibTransId="{2AF7D4BC-1E41-452B-B59F-FA143C2B73AE}"/>
    <dgm:cxn modelId="{2C1D1E21-FE1C-43C8-B418-BB685B0783BA}" type="presOf" srcId="{6386C3D8-18E8-45B4-8F58-FF688B7EC8F0}" destId="{EE0A9C5E-833F-4C63-B8E0-679889E1DAA0}" srcOrd="0" destOrd="0" presId="urn:microsoft.com/office/officeart/2005/8/layout/cycle3"/>
    <dgm:cxn modelId="{F4D7F322-9EB9-49B6-A9DB-5800376BFAF5}" type="presOf" srcId="{2AF7D4BC-1E41-452B-B59F-FA143C2B73AE}" destId="{9F27F74F-513E-42A3-BDB1-64ABFF2A5356}" srcOrd="0" destOrd="0" presId="urn:microsoft.com/office/officeart/2005/8/layout/cycle3"/>
    <dgm:cxn modelId="{55DE064F-BB57-4EBD-9F05-471945F68628}" type="presOf" srcId="{8396A82B-382C-4034-B2E2-9EB2EF9EB919}" destId="{7EA0B1D1-402B-47B5-8ED1-9BC26BB8A7A9}" srcOrd="0" destOrd="0" presId="urn:microsoft.com/office/officeart/2005/8/layout/cycle3"/>
    <dgm:cxn modelId="{268FF786-CE3E-4F9B-9703-2B3E897C557A}" type="presOf" srcId="{B7353996-ED3D-4BB3-84E2-DDD602570028}" destId="{3F3530DE-13C4-4CD3-BD45-BB2D96D20FB0}" srcOrd="0" destOrd="0" presId="urn:microsoft.com/office/officeart/2005/8/layout/cycle3"/>
    <dgm:cxn modelId="{5B6C138F-DC40-46E8-BD29-AA369105612F}" type="presOf" srcId="{D2F428C3-EA9A-44C6-A967-A823BD8F40D0}" destId="{A3505FBB-70E4-41DD-88C0-811F30FB4C08}" srcOrd="0" destOrd="0" presId="urn:microsoft.com/office/officeart/2005/8/layout/cycle3"/>
    <dgm:cxn modelId="{F23C2099-79A6-4539-A98A-0DE33F1E5847}" srcId="{6386C3D8-18E8-45B4-8F58-FF688B7EC8F0}" destId="{D2F428C3-EA9A-44C6-A967-A823BD8F40D0}" srcOrd="3" destOrd="0" parTransId="{792299AD-8738-4EC1-B0FB-3AF15BE4FD49}" sibTransId="{590B05F0-D618-4917-8B5C-D126DF1E0894}"/>
    <dgm:cxn modelId="{B5691FC8-D338-411B-A94B-E927D1F19435}" type="presOf" srcId="{14A22994-F532-487E-8832-C239C925EA5B}" destId="{69F480AC-B53E-4D9B-BA5C-5AD04219D372}" srcOrd="0" destOrd="0" presId="urn:microsoft.com/office/officeart/2005/8/layout/cycle3"/>
    <dgm:cxn modelId="{73DE9CD3-CDCD-4A53-91A1-6E14C01BC349}" srcId="{6386C3D8-18E8-45B4-8F58-FF688B7EC8F0}" destId="{B7353996-ED3D-4BB3-84E2-DDD602570028}" srcOrd="2" destOrd="0" parTransId="{4A60A140-99F3-4CC9-A9B2-849234ED754B}" sibTransId="{B0196343-C208-4061-AEE1-0C541CCCCF54}"/>
    <dgm:cxn modelId="{4E2A795F-4DB5-4A64-AB17-1C899847880E}" type="presParOf" srcId="{EE0A9C5E-833F-4C63-B8E0-679889E1DAA0}" destId="{29359874-39D8-43BB-83D7-647759002EF8}" srcOrd="0" destOrd="0" presId="urn:microsoft.com/office/officeart/2005/8/layout/cycle3"/>
    <dgm:cxn modelId="{0C29BBC5-0F05-4931-AF20-474EBA4AE965}" type="presParOf" srcId="{29359874-39D8-43BB-83D7-647759002EF8}" destId="{9B98D741-ED7E-4810-967B-ABD3E868CFAE}" srcOrd="0" destOrd="0" presId="urn:microsoft.com/office/officeart/2005/8/layout/cycle3"/>
    <dgm:cxn modelId="{9C288BF8-CE99-4D1C-916B-82FDD2A5EE5A}" type="presParOf" srcId="{29359874-39D8-43BB-83D7-647759002EF8}" destId="{9F27F74F-513E-42A3-BDB1-64ABFF2A5356}" srcOrd="1" destOrd="0" presId="urn:microsoft.com/office/officeart/2005/8/layout/cycle3"/>
    <dgm:cxn modelId="{7CBAEB6E-5140-4DED-AF76-60D43CC36470}" type="presParOf" srcId="{29359874-39D8-43BB-83D7-647759002EF8}" destId="{7EA0B1D1-402B-47B5-8ED1-9BC26BB8A7A9}" srcOrd="2" destOrd="0" presId="urn:microsoft.com/office/officeart/2005/8/layout/cycle3"/>
    <dgm:cxn modelId="{6580D6A3-87E2-4EE9-9A7A-DCCE7DCA242F}" type="presParOf" srcId="{29359874-39D8-43BB-83D7-647759002EF8}" destId="{3F3530DE-13C4-4CD3-BD45-BB2D96D20FB0}" srcOrd="3" destOrd="0" presId="urn:microsoft.com/office/officeart/2005/8/layout/cycle3"/>
    <dgm:cxn modelId="{43599164-AAA8-43A7-9712-7FB6AFF25198}" type="presParOf" srcId="{29359874-39D8-43BB-83D7-647759002EF8}" destId="{A3505FBB-70E4-41DD-88C0-811F30FB4C08}" srcOrd="4" destOrd="0" presId="urn:microsoft.com/office/officeart/2005/8/layout/cycle3"/>
    <dgm:cxn modelId="{EC875DDB-9944-4B61-B918-DF403FE3809D}" type="presParOf" srcId="{29359874-39D8-43BB-83D7-647759002EF8}" destId="{69F480AC-B53E-4D9B-BA5C-5AD04219D37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DD876-5081-4108-8478-11091B722E03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EFF05A94-0D9A-47BC-94A1-3BC2BA35D517}">
      <dgm:prSet phldrT="[Text]" custT="1"/>
      <dgm:spPr/>
      <dgm:t>
        <a:bodyPr/>
        <a:lstStyle/>
        <a:p>
          <a:r>
            <a:rPr lang="cs-CZ" sz="4300"/>
            <a:t>flag</a:t>
          </a:r>
          <a:endParaRPr lang="en-US" sz="4300"/>
        </a:p>
      </dgm:t>
    </dgm:pt>
    <dgm:pt modelId="{433615A9-5D1C-4D54-AD4C-1447006D96DD}" type="parTrans" cxnId="{05CD0168-F021-4BEF-B8C0-EAC68648E0DF}">
      <dgm:prSet/>
      <dgm:spPr/>
      <dgm:t>
        <a:bodyPr/>
        <a:lstStyle/>
        <a:p>
          <a:endParaRPr lang="en-US"/>
        </a:p>
      </dgm:t>
    </dgm:pt>
    <dgm:pt modelId="{D8A0C746-1064-4EA5-B648-BDE70219AEA6}" type="sibTrans" cxnId="{05CD0168-F021-4BEF-B8C0-EAC68648E0DF}">
      <dgm:prSet/>
      <dgm:spPr/>
      <dgm:t>
        <a:bodyPr/>
        <a:lstStyle/>
        <a:p>
          <a:endParaRPr lang="en-US"/>
        </a:p>
      </dgm:t>
    </dgm:pt>
    <dgm:pt modelId="{47F297B4-23AC-4E6B-B62C-D3FAF9089669}">
      <dgm:prSet phldrT="[Text]"/>
      <dgm:spPr/>
      <dgm:t>
        <a:bodyPr/>
        <a:lstStyle/>
        <a:p>
          <a:r>
            <a:rPr lang="cs-CZ"/>
            <a:t>combine</a:t>
          </a:r>
          <a:endParaRPr lang="en-US"/>
        </a:p>
      </dgm:t>
    </dgm:pt>
    <dgm:pt modelId="{BD526D7F-EC53-4D64-9BBC-3E542D0C9CDA}" type="parTrans" cxnId="{5A307388-9FD8-4A91-86D1-D216984E74FB}">
      <dgm:prSet/>
      <dgm:spPr/>
      <dgm:t>
        <a:bodyPr/>
        <a:lstStyle/>
        <a:p>
          <a:endParaRPr lang="en-US"/>
        </a:p>
      </dgm:t>
    </dgm:pt>
    <dgm:pt modelId="{1D460438-A526-41C5-8E2D-AD79E75FE3CC}" type="sibTrans" cxnId="{5A307388-9FD8-4A91-86D1-D216984E74FB}">
      <dgm:prSet/>
      <dgm:spPr/>
      <dgm:t>
        <a:bodyPr/>
        <a:lstStyle/>
        <a:p>
          <a:endParaRPr lang="en-US"/>
        </a:p>
      </dgm:t>
    </dgm:pt>
    <dgm:pt modelId="{029E49CC-A91D-4CD1-9B38-90F50A06A0C1}">
      <dgm:prSet phldrT="[Text]"/>
      <dgm:spPr/>
      <dgm:t>
        <a:bodyPr/>
        <a:lstStyle/>
        <a:p>
          <a:r>
            <a:rPr lang="cs-CZ"/>
            <a:t>inspect</a:t>
          </a:r>
        </a:p>
      </dgm:t>
    </dgm:pt>
    <dgm:pt modelId="{090A42F5-397C-4F3B-90AD-DCDCBE1F05AE}" type="parTrans" cxnId="{A1371345-91A3-4EB9-BF45-ED919FE4A8F8}">
      <dgm:prSet/>
      <dgm:spPr/>
      <dgm:t>
        <a:bodyPr/>
        <a:lstStyle/>
        <a:p>
          <a:endParaRPr lang="en-US"/>
        </a:p>
      </dgm:t>
    </dgm:pt>
    <dgm:pt modelId="{148282C5-AB94-4E26-A168-016422C3F691}" type="sibTrans" cxnId="{A1371345-91A3-4EB9-BF45-ED919FE4A8F8}">
      <dgm:prSet/>
      <dgm:spPr/>
      <dgm:t>
        <a:bodyPr/>
        <a:lstStyle/>
        <a:p>
          <a:endParaRPr lang="en-US"/>
        </a:p>
      </dgm:t>
    </dgm:pt>
    <dgm:pt modelId="{BF7552BC-3BBF-4C64-BD48-AC24FCAF5323}">
      <dgm:prSet phldrT="[Text]"/>
      <dgm:spPr/>
      <dgm:t>
        <a:bodyPr/>
        <a:lstStyle/>
        <a:p>
          <a:r>
            <a:rPr lang="cs-CZ"/>
            <a:t>apply</a:t>
          </a:r>
        </a:p>
      </dgm:t>
    </dgm:pt>
    <dgm:pt modelId="{5068FCBA-846D-4EE6-9618-2DFA964B2E54}" type="parTrans" cxnId="{A4490BF7-8907-45EB-B364-8BF004E85C51}">
      <dgm:prSet/>
      <dgm:spPr/>
      <dgm:t>
        <a:bodyPr/>
        <a:lstStyle/>
        <a:p>
          <a:endParaRPr lang="en-US"/>
        </a:p>
      </dgm:t>
    </dgm:pt>
    <dgm:pt modelId="{B2BEB135-D148-46FC-B7D4-15C7CB410CB7}" type="sibTrans" cxnId="{A4490BF7-8907-45EB-B364-8BF004E85C51}">
      <dgm:prSet/>
      <dgm:spPr/>
      <dgm:t>
        <a:bodyPr/>
        <a:lstStyle/>
        <a:p>
          <a:endParaRPr lang="en-US"/>
        </a:p>
      </dgm:t>
    </dgm:pt>
    <dgm:pt modelId="{42F95D0B-6A4C-416E-A8F8-459D631BA86E}" type="pres">
      <dgm:prSet presAssocID="{BD7DD876-5081-4108-8478-11091B722E03}" presName="CompostProcess" presStyleCnt="0">
        <dgm:presLayoutVars>
          <dgm:dir/>
          <dgm:resizeHandles val="exact"/>
        </dgm:presLayoutVars>
      </dgm:prSet>
      <dgm:spPr/>
    </dgm:pt>
    <dgm:pt modelId="{46B1047F-339F-4142-BFDC-CD01494BCB4F}" type="pres">
      <dgm:prSet presAssocID="{BD7DD876-5081-4108-8478-11091B722E03}" presName="arrow" presStyleLbl="bgShp" presStyleIdx="0" presStyleCnt="1"/>
      <dgm:spPr/>
    </dgm:pt>
    <dgm:pt modelId="{267E9BC6-2919-4D1B-B6D1-1FBE30BBC63D}" type="pres">
      <dgm:prSet presAssocID="{BD7DD876-5081-4108-8478-11091B722E03}" presName="linearProcess" presStyleCnt="0"/>
      <dgm:spPr/>
    </dgm:pt>
    <dgm:pt modelId="{B5A56BB5-989B-46F7-A78A-AFD7E7FAC7DC}" type="pres">
      <dgm:prSet presAssocID="{EFF05A94-0D9A-47BC-94A1-3BC2BA35D517}" presName="textNode" presStyleLbl="node1" presStyleIdx="0" presStyleCnt="4">
        <dgm:presLayoutVars>
          <dgm:bulletEnabled val="1"/>
        </dgm:presLayoutVars>
      </dgm:prSet>
      <dgm:spPr/>
    </dgm:pt>
    <dgm:pt modelId="{145D0FB2-E51F-48D7-BE61-1207A38585E6}" type="pres">
      <dgm:prSet presAssocID="{D8A0C746-1064-4EA5-B648-BDE70219AEA6}" presName="sibTrans" presStyleCnt="0"/>
      <dgm:spPr/>
    </dgm:pt>
    <dgm:pt modelId="{DBCEABAE-8022-4E88-BE31-4149979B351D}" type="pres">
      <dgm:prSet presAssocID="{47F297B4-23AC-4E6B-B62C-D3FAF9089669}" presName="textNode" presStyleLbl="node1" presStyleIdx="1" presStyleCnt="4">
        <dgm:presLayoutVars>
          <dgm:bulletEnabled val="1"/>
        </dgm:presLayoutVars>
      </dgm:prSet>
      <dgm:spPr/>
    </dgm:pt>
    <dgm:pt modelId="{1000AA17-A247-4921-9521-52DA3E576C08}" type="pres">
      <dgm:prSet presAssocID="{1D460438-A526-41C5-8E2D-AD79E75FE3CC}" presName="sibTrans" presStyleCnt="0"/>
      <dgm:spPr/>
    </dgm:pt>
    <dgm:pt modelId="{3196F41A-24A3-4A91-85CE-B56443A3B97C}" type="pres">
      <dgm:prSet presAssocID="{029E49CC-A91D-4CD1-9B38-90F50A06A0C1}" presName="textNode" presStyleLbl="node1" presStyleIdx="2" presStyleCnt="4">
        <dgm:presLayoutVars>
          <dgm:bulletEnabled val="1"/>
        </dgm:presLayoutVars>
      </dgm:prSet>
      <dgm:spPr/>
    </dgm:pt>
    <dgm:pt modelId="{E567A6E0-2B86-4E9B-8556-D693FF29D0AD}" type="pres">
      <dgm:prSet presAssocID="{148282C5-AB94-4E26-A168-016422C3F691}" presName="sibTrans" presStyleCnt="0"/>
      <dgm:spPr/>
    </dgm:pt>
    <dgm:pt modelId="{43D06217-2433-4FC4-A86E-17DC2B2EE056}" type="pres">
      <dgm:prSet presAssocID="{BF7552BC-3BBF-4C64-BD48-AC24FCAF532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B4AA408-3217-477F-8CBB-73B440D21E5C}" type="presOf" srcId="{BD7DD876-5081-4108-8478-11091B722E03}" destId="{42F95D0B-6A4C-416E-A8F8-459D631BA86E}" srcOrd="0" destOrd="0" presId="urn:microsoft.com/office/officeart/2005/8/layout/hProcess9"/>
    <dgm:cxn modelId="{A1371345-91A3-4EB9-BF45-ED919FE4A8F8}" srcId="{BD7DD876-5081-4108-8478-11091B722E03}" destId="{029E49CC-A91D-4CD1-9B38-90F50A06A0C1}" srcOrd="2" destOrd="0" parTransId="{090A42F5-397C-4F3B-90AD-DCDCBE1F05AE}" sibTransId="{148282C5-AB94-4E26-A168-016422C3F691}"/>
    <dgm:cxn modelId="{6CC9F166-A192-4DC2-9E01-5122C49DA994}" type="presOf" srcId="{EFF05A94-0D9A-47BC-94A1-3BC2BA35D517}" destId="{B5A56BB5-989B-46F7-A78A-AFD7E7FAC7DC}" srcOrd="0" destOrd="0" presId="urn:microsoft.com/office/officeart/2005/8/layout/hProcess9"/>
    <dgm:cxn modelId="{05CD0168-F021-4BEF-B8C0-EAC68648E0DF}" srcId="{BD7DD876-5081-4108-8478-11091B722E03}" destId="{EFF05A94-0D9A-47BC-94A1-3BC2BA35D517}" srcOrd="0" destOrd="0" parTransId="{433615A9-5D1C-4D54-AD4C-1447006D96DD}" sibTransId="{D8A0C746-1064-4EA5-B648-BDE70219AEA6}"/>
    <dgm:cxn modelId="{5A307388-9FD8-4A91-86D1-D216984E74FB}" srcId="{BD7DD876-5081-4108-8478-11091B722E03}" destId="{47F297B4-23AC-4E6B-B62C-D3FAF9089669}" srcOrd="1" destOrd="0" parTransId="{BD526D7F-EC53-4D64-9BBC-3E542D0C9CDA}" sibTransId="{1D460438-A526-41C5-8E2D-AD79E75FE3CC}"/>
    <dgm:cxn modelId="{A071368B-D841-4A80-90EB-6ADD52AD4721}" type="presOf" srcId="{029E49CC-A91D-4CD1-9B38-90F50A06A0C1}" destId="{3196F41A-24A3-4A91-85CE-B56443A3B97C}" srcOrd="0" destOrd="0" presId="urn:microsoft.com/office/officeart/2005/8/layout/hProcess9"/>
    <dgm:cxn modelId="{50800999-1360-4ED9-8E59-800A96CD28BD}" type="presOf" srcId="{BF7552BC-3BBF-4C64-BD48-AC24FCAF5323}" destId="{43D06217-2433-4FC4-A86E-17DC2B2EE056}" srcOrd="0" destOrd="0" presId="urn:microsoft.com/office/officeart/2005/8/layout/hProcess9"/>
    <dgm:cxn modelId="{CBDFC0E0-C814-4E63-BB9B-439EF8DCA204}" type="presOf" srcId="{47F297B4-23AC-4E6B-B62C-D3FAF9089669}" destId="{DBCEABAE-8022-4E88-BE31-4149979B351D}" srcOrd="0" destOrd="0" presId="urn:microsoft.com/office/officeart/2005/8/layout/hProcess9"/>
    <dgm:cxn modelId="{A4490BF7-8907-45EB-B364-8BF004E85C51}" srcId="{BD7DD876-5081-4108-8478-11091B722E03}" destId="{BF7552BC-3BBF-4C64-BD48-AC24FCAF5323}" srcOrd="3" destOrd="0" parTransId="{5068FCBA-846D-4EE6-9618-2DFA964B2E54}" sibTransId="{B2BEB135-D148-46FC-B7D4-15C7CB410CB7}"/>
    <dgm:cxn modelId="{F6BE84E5-D416-4122-986E-9BF0F0796A2C}" type="presParOf" srcId="{42F95D0B-6A4C-416E-A8F8-459D631BA86E}" destId="{46B1047F-339F-4142-BFDC-CD01494BCB4F}" srcOrd="0" destOrd="0" presId="urn:microsoft.com/office/officeart/2005/8/layout/hProcess9"/>
    <dgm:cxn modelId="{3B701726-3D80-48DB-B8D5-62519738AB3B}" type="presParOf" srcId="{42F95D0B-6A4C-416E-A8F8-459D631BA86E}" destId="{267E9BC6-2919-4D1B-B6D1-1FBE30BBC63D}" srcOrd="1" destOrd="0" presId="urn:microsoft.com/office/officeart/2005/8/layout/hProcess9"/>
    <dgm:cxn modelId="{177100D3-389B-4555-91FC-672250808BE1}" type="presParOf" srcId="{267E9BC6-2919-4D1B-B6D1-1FBE30BBC63D}" destId="{B5A56BB5-989B-46F7-A78A-AFD7E7FAC7DC}" srcOrd="0" destOrd="0" presId="urn:microsoft.com/office/officeart/2005/8/layout/hProcess9"/>
    <dgm:cxn modelId="{F68FBD86-8ADE-4B37-868F-E5096AB0BE8D}" type="presParOf" srcId="{267E9BC6-2919-4D1B-B6D1-1FBE30BBC63D}" destId="{145D0FB2-E51F-48D7-BE61-1207A38585E6}" srcOrd="1" destOrd="0" presId="urn:microsoft.com/office/officeart/2005/8/layout/hProcess9"/>
    <dgm:cxn modelId="{F6E21898-357B-408B-901B-EAF69561022E}" type="presParOf" srcId="{267E9BC6-2919-4D1B-B6D1-1FBE30BBC63D}" destId="{DBCEABAE-8022-4E88-BE31-4149979B351D}" srcOrd="2" destOrd="0" presId="urn:microsoft.com/office/officeart/2005/8/layout/hProcess9"/>
    <dgm:cxn modelId="{548AF5DC-3A7E-4341-9C02-A12E697CD7A2}" type="presParOf" srcId="{267E9BC6-2919-4D1B-B6D1-1FBE30BBC63D}" destId="{1000AA17-A247-4921-9521-52DA3E576C08}" srcOrd="3" destOrd="0" presId="urn:microsoft.com/office/officeart/2005/8/layout/hProcess9"/>
    <dgm:cxn modelId="{E8EC0F4D-6027-4D65-840E-4A5E703E10FC}" type="presParOf" srcId="{267E9BC6-2919-4D1B-B6D1-1FBE30BBC63D}" destId="{3196F41A-24A3-4A91-85CE-B56443A3B97C}" srcOrd="4" destOrd="0" presId="urn:microsoft.com/office/officeart/2005/8/layout/hProcess9"/>
    <dgm:cxn modelId="{00785C2F-8F0E-4A58-A53B-F33450038E85}" type="presParOf" srcId="{267E9BC6-2919-4D1B-B6D1-1FBE30BBC63D}" destId="{E567A6E0-2B86-4E9B-8556-D693FF29D0AD}" srcOrd="5" destOrd="0" presId="urn:microsoft.com/office/officeart/2005/8/layout/hProcess9"/>
    <dgm:cxn modelId="{8D919720-FD69-42D8-850D-F21CD2832F58}" type="presParOf" srcId="{267E9BC6-2919-4D1B-B6D1-1FBE30BBC63D}" destId="{43D06217-2433-4FC4-A86E-17DC2B2EE05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C396A-2C89-41A6-A819-DEB8DDF4122C}">
      <dsp:nvSpPr>
        <dsp:cNvPr id="0" name=""/>
        <dsp:cNvSpPr/>
      </dsp:nvSpPr>
      <dsp:spPr>
        <a:xfrm>
          <a:off x="873680" y="0"/>
          <a:ext cx="9901713" cy="456247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3E8CE-0DBC-49D0-A2C6-7D23C03340F3}">
      <dsp:nvSpPr>
        <dsp:cNvPr id="0" name=""/>
        <dsp:cNvSpPr/>
      </dsp:nvSpPr>
      <dsp:spPr>
        <a:xfrm>
          <a:off x="9447" y="1368742"/>
          <a:ext cx="2192253" cy="1824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raw</a:t>
          </a:r>
          <a:endParaRPr lang="en-US" sz="2600" kern="1200"/>
        </a:p>
      </dsp:txBody>
      <dsp:txXfrm>
        <a:off x="98536" y="1457831"/>
        <a:ext cx="2014075" cy="1646812"/>
      </dsp:txXfrm>
    </dsp:sp>
    <dsp:sp modelId="{6BD4B9D8-0DC8-41E6-B578-81705A7D7D91}">
      <dsp:nvSpPr>
        <dsp:cNvPr id="0" name=""/>
        <dsp:cNvSpPr/>
      </dsp:nvSpPr>
      <dsp:spPr>
        <a:xfrm>
          <a:off x="2368929" y="1368742"/>
          <a:ext cx="2192253" cy="182499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processed</a:t>
          </a:r>
          <a:endParaRPr lang="en-US" sz="2600" kern="1200"/>
        </a:p>
      </dsp:txBody>
      <dsp:txXfrm>
        <a:off x="2458018" y="1457831"/>
        <a:ext cx="2014075" cy="1646812"/>
      </dsp:txXfrm>
    </dsp:sp>
    <dsp:sp modelId="{0E347A7D-8702-4694-B644-92DEF7A6F10A}">
      <dsp:nvSpPr>
        <dsp:cNvPr id="0" name=""/>
        <dsp:cNvSpPr/>
      </dsp:nvSpPr>
      <dsp:spPr>
        <a:xfrm>
          <a:off x="4728410" y="1368742"/>
          <a:ext cx="2192253" cy="182499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QCed</a:t>
          </a:r>
          <a:endParaRPr lang="en-US" sz="2600" kern="1200"/>
        </a:p>
      </dsp:txBody>
      <dsp:txXfrm>
        <a:off x="4817499" y="1457831"/>
        <a:ext cx="2014075" cy="1646812"/>
      </dsp:txXfrm>
    </dsp:sp>
    <dsp:sp modelId="{4D4761C6-CF1A-42EE-A7B2-FD3AFD1DA69F}">
      <dsp:nvSpPr>
        <dsp:cNvPr id="0" name=""/>
        <dsp:cNvSpPr/>
      </dsp:nvSpPr>
      <dsp:spPr>
        <a:xfrm>
          <a:off x="7087892" y="1368742"/>
          <a:ext cx="2192253" cy="182499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filled &amp; partitioned</a:t>
          </a:r>
          <a:endParaRPr lang="en-US" sz="2600" kern="1200"/>
        </a:p>
      </dsp:txBody>
      <dsp:txXfrm>
        <a:off x="7176981" y="1457831"/>
        <a:ext cx="2014075" cy="1646812"/>
      </dsp:txXfrm>
    </dsp:sp>
    <dsp:sp modelId="{5D8D0E80-6F96-437A-AF0E-C3C291C16334}">
      <dsp:nvSpPr>
        <dsp:cNvPr id="0" name=""/>
        <dsp:cNvSpPr/>
      </dsp:nvSpPr>
      <dsp:spPr>
        <a:xfrm>
          <a:off x="9447373" y="1368742"/>
          <a:ext cx="2192253" cy="182499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summarized</a:t>
          </a:r>
          <a:endParaRPr lang="en-US" sz="2600" kern="1200"/>
        </a:p>
      </dsp:txBody>
      <dsp:txXfrm>
        <a:off x="9536462" y="1457831"/>
        <a:ext cx="2014075" cy="1646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7F74F-513E-42A3-BDB1-64ABFF2A5356}">
      <dsp:nvSpPr>
        <dsp:cNvPr id="0" name=""/>
        <dsp:cNvSpPr/>
      </dsp:nvSpPr>
      <dsp:spPr>
        <a:xfrm>
          <a:off x="3568573" y="-30974"/>
          <a:ext cx="4511927" cy="4511927"/>
        </a:xfrm>
        <a:prstGeom prst="circularArrow">
          <a:avLst>
            <a:gd name="adj1" fmla="val 5544"/>
            <a:gd name="adj2" fmla="val 330680"/>
            <a:gd name="adj3" fmla="val 13722285"/>
            <a:gd name="adj4" fmla="val 1741869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8D741-ED7E-4810-967B-ABD3E868CFAE}">
      <dsp:nvSpPr>
        <dsp:cNvPr id="0" name=""/>
        <dsp:cNvSpPr/>
      </dsp:nvSpPr>
      <dsp:spPr>
        <a:xfrm>
          <a:off x="4743812" y="544"/>
          <a:ext cx="2161449" cy="10807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sampling</a:t>
          </a:r>
          <a:endParaRPr lang="en-US" sz="3100" kern="1200"/>
        </a:p>
      </dsp:txBody>
      <dsp:txXfrm>
        <a:off x="4796569" y="53301"/>
        <a:ext cx="2055935" cy="975210"/>
      </dsp:txXfrm>
    </dsp:sp>
    <dsp:sp modelId="{7EA0B1D1-402B-47B5-8ED1-9BC26BB8A7A9}">
      <dsp:nvSpPr>
        <dsp:cNvPr id="0" name=""/>
        <dsp:cNvSpPr/>
      </dsp:nvSpPr>
      <dsp:spPr>
        <a:xfrm>
          <a:off x="6573705" y="1330038"/>
          <a:ext cx="2161449" cy="1080724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QA</a:t>
          </a:r>
          <a:endParaRPr lang="en-US" sz="3100" kern="1200"/>
        </a:p>
      </dsp:txBody>
      <dsp:txXfrm>
        <a:off x="6626462" y="1382795"/>
        <a:ext cx="2055935" cy="975210"/>
      </dsp:txXfrm>
    </dsp:sp>
    <dsp:sp modelId="{3F3530DE-13C4-4CD3-BD45-BB2D96D20FB0}">
      <dsp:nvSpPr>
        <dsp:cNvPr id="0" name=""/>
        <dsp:cNvSpPr/>
      </dsp:nvSpPr>
      <dsp:spPr>
        <a:xfrm>
          <a:off x="5874748" y="3481206"/>
          <a:ext cx="2161449" cy="1080724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QC</a:t>
          </a:r>
          <a:endParaRPr lang="en-US" sz="3100" kern="1200"/>
        </a:p>
      </dsp:txBody>
      <dsp:txXfrm>
        <a:off x="5927505" y="3533963"/>
        <a:ext cx="2055935" cy="975210"/>
      </dsp:txXfrm>
    </dsp:sp>
    <dsp:sp modelId="{A3505FBB-70E4-41DD-88C0-811F30FB4C08}">
      <dsp:nvSpPr>
        <dsp:cNvPr id="0" name=""/>
        <dsp:cNvSpPr/>
      </dsp:nvSpPr>
      <dsp:spPr>
        <a:xfrm>
          <a:off x="3612877" y="3481206"/>
          <a:ext cx="2161449" cy="1080724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evaluation</a:t>
          </a:r>
          <a:endParaRPr lang="en-US" sz="3100" kern="1200"/>
        </a:p>
      </dsp:txBody>
      <dsp:txXfrm>
        <a:off x="3665634" y="3533963"/>
        <a:ext cx="2055935" cy="975210"/>
      </dsp:txXfrm>
    </dsp:sp>
    <dsp:sp modelId="{69F480AC-B53E-4D9B-BA5C-5AD04219D372}">
      <dsp:nvSpPr>
        <dsp:cNvPr id="0" name=""/>
        <dsp:cNvSpPr/>
      </dsp:nvSpPr>
      <dsp:spPr>
        <a:xfrm>
          <a:off x="2913920" y="1330038"/>
          <a:ext cx="2161449" cy="108072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feedback</a:t>
          </a:r>
          <a:endParaRPr lang="en-US" sz="3100" kern="1200"/>
        </a:p>
      </dsp:txBody>
      <dsp:txXfrm>
        <a:off x="2966677" y="1382795"/>
        <a:ext cx="2055935" cy="975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1047F-339F-4142-BFDC-CD01494BCB4F}">
      <dsp:nvSpPr>
        <dsp:cNvPr id="0" name=""/>
        <dsp:cNvSpPr/>
      </dsp:nvSpPr>
      <dsp:spPr>
        <a:xfrm>
          <a:off x="873680" y="0"/>
          <a:ext cx="9901713" cy="4562475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56BB5-989B-46F7-A78A-AFD7E7FAC7DC}">
      <dsp:nvSpPr>
        <dsp:cNvPr id="0" name=""/>
        <dsp:cNvSpPr/>
      </dsp:nvSpPr>
      <dsp:spPr>
        <a:xfrm>
          <a:off x="4123" y="1368742"/>
          <a:ext cx="2623956" cy="1824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flag</a:t>
          </a:r>
          <a:endParaRPr lang="en-US" sz="4300" kern="1200"/>
        </a:p>
      </dsp:txBody>
      <dsp:txXfrm>
        <a:off x="93212" y="1457831"/>
        <a:ext cx="2445778" cy="1646812"/>
      </dsp:txXfrm>
    </dsp:sp>
    <dsp:sp modelId="{DBCEABAE-8022-4E88-BE31-4149979B351D}">
      <dsp:nvSpPr>
        <dsp:cNvPr id="0" name=""/>
        <dsp:cNvSpPr/>
      </dsp:nvSpPr>
      <dsp:spPr>
        <a:xfrm>
          <a:off x="3009747" y="1368742"/>
          <a:ext cx="2623956" cy="182499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combine</a:t>
          </a:r>
          <a:endParaRPr lang="en-US" sz="4300" kern="1200"/>
        </a:p>
      </dsp:txBody>
      <dsp:txXfrm>
        <a:off x="3098836" y="1457831"/>
        <a:ext cx="2445778" cy="1646812"/>
      </dsp:txXfrm>
    </dsp:sp>
    <dsp:sp modelId="{3196F41A-24A3-4A91-85CE-B56443A3B97C}">
      <dsp:nvSpPr>
        <dsp:cNvPr id="0" name=""/>
        <dsp:cNvSpPr/>
      </dsp:nvSpPr>
      <dsp:spPr>
        <a:xfrm>
          <a:off x="6015370" y="1368742"/>
          <a:ext cx="2623956" cy="182499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inspect</a:t>
          </a:r>
        </a:p>
      </dsp:txBody>
      <dsp:txXfrm>
        <a:off x="6104459" y="1457831"/>
        <a:ext cx="2445778" cy="1646812"/>
      </dsp:txXfrm>
    </dsp:sp>
    <dsp:sp modelId="{43D06217-2433-4FC4-A86E-17DC2B2EE056}">
      <dsp:nvSpPr>
        <dsp:cNvPr id="0" name=""/>
        <dsp:cNvSpPr/>
      </dsp:nvSpPr>
      <dsp:spPr>
        <a:xfrm>
          <a:off x="9020994" y="1368742"/>
          <a:ext cx="2623956" cy="182499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apply</a:t>
          </a:r>
        </a:p>
      </dsp:txBody>
      <dsp:txXfrm>
        <a:off x="9110083" y="1457831"/>
        <a:ext cx="2445778" cy="1646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F4A7-B3DF-4BF5-8D30-FA0F9F5AA55F}" type="datetimeFigureOut">
              <a:rPr lang="cs-CZ" smtClean="0"/>
              <a:t>23.04.2023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C7CA7-399F-4437-B923-5D757845B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31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reproducibility and sharing of methods in the form of code</a:t>
            </a:r>
          </a:p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7CA7-399F-4437-B923-5D757845BDB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28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+ storage processing (not in the scope of openeddy)</a:t>
            </a:r>
          </a:p>
          <a:p>
            <a:r>
              <a:rPr lang="cs-CZ"/>
              <a:t>summary: aggregated fluxes, uncertainty, wind roses, footprint climatology, additional variables...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Meteo data is expected to undergo separate workflow prior the EC post-processing workflow</a:t>
            </a:r>
            <a:endParaRPr lang="cs-CZ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>
                <a:latin typeface="Calibri" panose="020F0502020204030204" pitchFamily="34" charset="0"/>
                <a:cs typeface="Times New Roman" panose="02020603050405020304" pitchFamily="18" charset="0"/>
              </a:rPr>
              <a:t>Does not explicitly support QC of CH4 and N2O fluxes (but QC scheme can be designed by user)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7CA7-399F-4437-B923-5D757845BDB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22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QA is crucial. 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7CA7-399F-4437-B923-5D757845BDB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1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Collaborations with other fields; additional variables are typically obtained only for purposes of a particular study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C7CA7-399F-4437-B923-5D757845BDB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81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7685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83911" y="2738934"/>
            <a:ext cx="6508089" cy="225277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83910" y="5010560"/>
            <a:ext cx="6508090" cy="91515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0" y="6461256"/>
            <a:ext cx="12192000" cy="396744"/>
          </a:xfrm>
          <a:prstGeom prst="rect">
            <a:avLst/>
          </a:prstGeom>
          <a:gradFill>
            <a:gsLst>
              <a:gs pos="0">
                <a:srgbClr val="8AC99C"/>
              </a:gs>
              <a:gs pos="100000">
                <a:srgbClr val="51ADC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122549" y="6505739"/>
            <a:ext cx="1924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0" spc="100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www.czechglobe.cz</a:t>
            </a:r>
          </a:p>
        </p:txBody>
      </p:sp>
    </p:spTree>
    <p:extLst>
      <p:ext uri="{BB962C8B-B14F-4D97-AF65-F5344CB8AC3E}">
        <p14:creationId xmlns:p14="http://schemas.microsoft.com/office/powerpoint/2010/main" val="248936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54035" y="6483926"/>
            <a:ext cx="2033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416BF62-E608-459B-96AC-FEEF252BF73C}" type="datetime1">
              <a:rPr lang="cs-CZ" smtClean="0"/>
              <a:t>23.04.2023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67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4849" y="3063710"/>
            <a:ext cx="8908330" cy="1951349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64849" y="5015058"/>
            <a:ext cx="8908330" cy="9992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54035" y="6483926"/>
            <a:ext cx="2033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61EEBC2-4344-4CB6-82B2-03EFB71DEC64}" type="datetime1">
              <a:rPr lang="cs-CZ" smtClean="0"/>
              <a:t>23.04.2023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340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74319" y="1725284"/>
            <a:ext cx="5745481" cy="4592389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725284"/>
            <a:ext cx="5751576" cy="459238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3"/>
          </p:nvPr>
        </p:nvSpPr>
        <p:spPr>
          <a:xfrm>
            <a:off x="8054035" y="6483926"/>
            <a:ext cx="2033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16256C5-A1A5-463C-BB13-765976F930A2}" type="datetime1">
              <a:rPr lang="cs-CZ" smtClean="0"/>
              <a:t>23.04.2023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99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319" y="526694"/>
            <a:ext cx="11649457" cy="106070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4320" y="1681163"/>
            <a:ext cx="57232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4320" y="2505075"/>
            <a:ext cx="5723256" cy="381088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515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51576" cy="381088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3"/>
          </p:nvPr>
        </p:nvSpPr>
        <p:spPr>
          <a:xfrm>
            <a:off x="8054035" y="6483926"/>
            <a:ext cx="2033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10D1E7-9175-425E-AC2B-61A1935B596B}" type="datetime1">
              <a:rPr lang="cs-CZ" smtClean="0"/>
              <a:t>23.04.2023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89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54035" y="6483926"/>
            <a:ext cx="2033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339CED5-3D6D-478E-878E-A805546DE7C1}" type="datetime1">
              <a:rPr lang="cs-CZ" smtClean="0"/>
              <a:t>23.04.2023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78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54035" y="6483926"/>
            <a:ext cx="2033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84FCBEB-D7B0-47CA-94B8-5D33530C77D9}" type="datetime1">
              <a:rPr lang="cs-CZ" smtClean="0"/>
              <a:t>23.04.2023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26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67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74320" y="528992"/>
            <a:ext cx="11649456" cy="1035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4320" y="1726387"/>
            <a:ext cx="11649456" cy="4561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/>
              <a:t>Upravte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461256"/>
            <a:ext cx="12192000" cy="396744"/>
          </a:xfrm>
          <a:prstGeom prst="rect">
            <a:avLst/>
          </a:prstGeom>
          <a:gradFill>
            <a:gsLst>
              <a:gs pos="0">
                <a:srgbClr val="8AC99C"/>
              </a:gs>
              <a:gs pos="100000">
                <a:srgbClr val="51ADC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74320" y="6478653"/>
            <a:ext cx="75968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70540" y="6483927"/>
            <a:ext cx="1653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A5C20A1-0C9F-482E-8E79-E10C6932AF1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975" y="107634"/>
            <a:ext cx="1337593" cy="495094"/>
          </a:xfrm>
          <a:prstGeom prst="rect">
            <a:avLst/>
          </a:prstGeom>
        </p:spPr>
      </p:pic>
      <p:cxnSp>
        <p:nvCxnSpPr>
          <p:cNvPr id="11" name="Přímá spojnice 10"/>
          <p:cNvCxnSpPr/>
          <p:nvPr userDrawn="1"/>
        </p:nvCxnSpPr>
        <p:spPr>
          <a:xfrm>
            <a:off x="274319" y="453421"/>
            <a:ext cx="10357207" cy="0"/>
          </a:xfrm>
          <a:prstGeom prst="line">
            <a:avLst/>
          </a:prstGeom>
          <a:ln>
            <a:solidFill>
              <a:srgbClr val="60C0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 userDrawn="1"/>
        </p:nvSpPr>
        <p:spPr>
          <a:xfrm>
            <a:off x="198749" y="142756"/>
            <a:ext cx="2537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noProof="0" dirty="0">
                <a:solidFill>
                  <a:srgbClr val="68B7C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Change Research</a:t>
            </a:r>
            <a:r>
              <a:rPr lang="en-GB" sz="1100" baseline="0" noProof="0" dirty="0">
                <a:solidFill>
                  <a:srgbClr val="68B7C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Institute CAS</a:t>
            </a:r>
            <a:endParaRPr lang="en-GB" sz="1100" noProof="0" dirty="0">
              <a:solidFill>
                <a:srgbClr val="68B7C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54035" y="6483926"/>
            <a:ext cx="20336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1480435-6195-4928-BE62-1C518FB18997}" type="datetime1">
              <a:rPr lang="cs-CZ" smtClean="0"/>
              <a:t>23.04.2023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73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8B7CA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B7CA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B7CA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B7CA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8B7CA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sigu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/>
              <a:t>Post-process eddy covariance data with ease using </a:t>
            </a:r>
            <a:br>
              <a:rPr lang="cs-CZ" sz="3600"/>
            </a:br>
            <a:r>
              <a:rPr lang="en-US" sz="3600"/>
              <a:t>R package openeddy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Ladislav Šigut</a:t>
            </a:r>
            <a:endParaRPr lang="cs-CZ" dirty="0"/>
          </a:p>
        </p:txBody>
      </p:sp>
      <p:pic>
        <p:nvPicPr>
          <p:cNvPr id="4" name="Obrázek 3" descr="Obsah obrázku logo&#10;&#10;Popis byl vytvořen automaticky">
            <a:extLst>
              <a:ext uri="{FF2B5EF4-FFF2-40B4-BE49-F238E27FC236}">
                <a16:creationId xmlns:a16="http://schemas.microsoft.com/office/drawing/2014/main" id="{08FDE39D-DE11-2E00-6469-C1D73A5D8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4252"/>
            <a:ext cx="734346" cy="10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8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69C67-E460-D974-A388-F8E90E6D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What is openeddy?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B4ABBA-6457-AE7B-0D55-7283F47BC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software infrastructure for eddy</a:t>
            </a:r>
            <a:r>
              <a:rPr lang="cs-CZ"/>
              <a:t> </a:t>
            </a:r>
            <a:r>
              <a:rPr lang="en-US"/>
              <a:t>covariance data post-processing</a:t>
            </a:r>
            <a:endParaRPr lang="cs-CZ"/>
          </a:p>
          <a:p>
            <a:r>
              <a:rPr lang="cs-CZ"/>
              <a:t>main focus on streamlining quality control (QC)</a:t>
            </a:r>
          </a:p>
          <a:p>
            <a:r>
              <a:rPr lang="cs-CZ"/>
              <a:t>simplifies creation of adaptable &amp; reproducible processing workflows</a:t>
            </a:r>
          </a:p>
          <a:p>
            <a:r>
              <a:rPr lang="cs-CZ"/>
              <a:t>combined with other packages -&gt; complete processing chain</a:t>
            </a:r>
          </a:p>
          <a:p>
            <a:r>
              <a:rPr lang="cs-CZ"/>
              <a:t>functions useful in daily work (openeddy tutorials)</a:t>
            </a:r>
          </a:p>
          <a:p>
            <a:pPr lvl="1"/>
            <a:r>
              <a:rPr lang="cs-CZ"/>
              <a:t>even outside of eddy covariance context</a:t>
            </a:r>
          </a:p>
          <a:p>
            <a:r>
              <a:rPr lang="cs-CZ"/>
              <a:t>all resources available at: </a:t>
            </a:r>
            <a:r>
              <a:rPr lang="cs-CZ">
                <a:hlinkClick r:id="rId3"/>
              </a:rPr>
              <a:t>https://github.com/lsigut/</a:t>
            </a:r>
            <a:endParaRPr lang="cs-CZ"/>
          </a:p>
          <a:p>
            <a:pPr lvl="1"/>
            <a:r>
              <a:rPr lang="cs-CZ"/>
              <a:t>package, workflows, tutorials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33A0DA7-12BB-D228-4D60-C995B94C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8EF1F5-68E0-51BB-A8F6-5F82799C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B9EF7BC-837A-87D2-694F-431FA99A8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25" y="6478653"/>
            <a:ext cx="1020373" cy="3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6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1757E-BA0F-0079-C78E-DBA1C010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Data processing chain</a:t>
            </a:r>
            <a:endParaRPr lang="en-US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00DC5E3-798D-156D-5C8B-1279807F8B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66673"/>
              </p:ext>
            </p:extLst>
          </p:nvPr>
        </p:nvGraphicFramePr>
        <p:xfrm>
          <a:off x="274638" y="1725613"/>
          <a:ext cx="11649075" cy="4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91A6BA-16DB-8DED-32E3-DDE6D2BB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E5BBE7-D8EC-48ED-2689-E6B0BA3F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3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12EBBB8-B37A-6440-8DC3-365D6B3C06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225" y="6478653"/>
            <a:ext cx="1020373" cy="3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6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CCAFF-E587-C12D-E45A-BA52631D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Quality assessment &amp; control process</a:t>
            </a:r>
            <a:endParaRPr lang="en-US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70142AB0-103B-1795-0664-17C875084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757064"/>
              </p:ext>
            </p:extLst>
          </p:nvPr>
        </p:nvGraphicFramePr>
        <p:xfrm>
          <a:off x="274638" y="1725613"/>
          <a:ext cx="11649075" cy="4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DFC7E8-19D0-7682-CB14-6C98DABE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1AD3B9-D4B8-F2A2-32C6-2CDC1F4A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4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DFB0F74-CB8B-5E4F-C05C-0B879368C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225" y="6478653"/>
            <a:ext cx="1020373" cy="3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4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27572-FE27-F62A-BB2C-79481DCE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Basic openeddy QC principles</a:t>
            </a:r>
            <a:endParaRPr lang="en-US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47868C7-DF0B-F03E-384A-18D1051F98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98880"/>
              </p:ext>
            </p:extLst>
          </p:nvPr>
        </p:nvGraphicFramePr>
        <p:xfrm>
          <a:off x="274638" y="1725613"/>
          <a:ext cx="11649075" cy="4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1E7140-A6AA-0191-CD85-EFBBF30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A375B7-DA6A-BC67-17C0-AEA30170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CBCED9-4D5E-5542-DAE0-84801D376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225" y="6478653"/>
            <a:ext cx="1020373" cy="3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6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7CAD1-453F-8EEE-147E-A04BF05A1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QC summary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2B722-C3BC-65B5-7830-D9DF2C40E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combined effect of QC filters</a:t>
            </a:r>
          </a:p>
          <a:p>
            <a:r>
              <a:rPr lang="cs-CZ"/>
              <a:t>reads from left to right</a:t>
            </a:r>
          </a:p>
          <a:p>
            <a:r>
              <a:rPr lang="cs-CZ"/>
              <a:t>see how much each test </a:t>
            </a:r>
            <a:br>
              <a:rPr lang="cs-CZ"/>
            </a:br>
            <a:r>
              <a:rPr lang="cs-CZ"/>
              <a:t>refined the resulting QC</a:t>
            </a:r>
          </a:p>
          <a:p>
            <a:r>
              <a:rPr lang="cs-CZ"/>
              <a:t>only flags 0 and 1 are used</a:t>
            </a:r>
          </a:p>
          <a:p>
            <a:endParaRPr lang="cs-CZ"/>
          </a:p>
          <a:p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EBD139-048C-4D12-A473-7BE39327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420B96-64CC-E122-DCF2-1208CE07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6</a:t>
            </a:fld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8E26337-1A89-8606-71E5-ACEB6943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657" y="1729099"/>
            <a:ext cx="6571894" cy="45583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E35302A-C778-CFBB-A2BB-5884B8354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5" y="6478653"/>
            <a:ext cx="1020373" cy="3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0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E7853-DA9C-1CA3-6D9D-7399248E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Quick overview</a:t>
            </a:r>
            <a:endParaRPr lang="en-US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D1EA42F7-AE9F-B677-C67B-7E3752C48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5082" y="1657880"/>
            <a:ext cx="6081836" cy="4562475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EE6516-C28B-876B-87B1-CCF40119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DC36F46-4FB9-A4CA-6908-46DCB34E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7</a:t>
            </a:fld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FBF4321-3F8F-CC96-7E91-F7A84CE1E2BD}"/>
              </a:ext>
            </a:extLst>
          </p:cNvPr>
          <p:cNvSpPr/>
          <p:nvPr/>
        </p:nvSpPr>
        <p:spPr>
          <a:xfrm>
            <a:off x="5568223" y="2700866"/>
            <a:ext cx="2302933" cy="1456267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8F3E944-D0B6-467C-B39F-E32DD2C6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5" y="6478653"/>
            <a:ext cx="1020373" cy="3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4FA09-9D98-0D59-D46C-AB87C54B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Quick overview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2228CF-1BCF-93B4-E561-E9631518E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44C122-A53F-4249-3782-7524E1EB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25AD2B-D73A-E8B3-AA23-E9A4E42D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8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A710AE7-72E8-6C03-79F9-4759BBA68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453" y="1755512"/>
            <a:ext cx="6597570" cy="250911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1D65286-57CD-4BE1-3C2C-4A9ED7E4C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453" y="4123668"/>
            <a:ext cx="6597570" cy="226871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0317ADF-E872-B33D-555C-683C696EA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25" y="6478653"/>
            <a:ext cx="1020373" cy="35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D9E7B-458A-9C86-FC92-97DA12D5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Potential collaborations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CEDF3-082A-13B2-7156-84DFA84EF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It takes a village</a:t>
            </a:r>
          </a:p>
          <a:p>
            <a:r>
              <a:rPr lang="cs-CZ"/>
              <a:t>FLUXNET Committees</a:t>
            </a:r>
          </a:p>
          <a:p>
            <a:pPr lvl="1"/>
            <a:r>
              <a:rPr lang="cs-CZ"/>
              <a:t>Ancillary data processing</a:t>
            </a:r>
          </a:p>
          <a:p>
            <a:pPr lvl="1"/>
            <a:r>
              <a:rPr lang="cs-CZ"/>
              <a:t>Open source code development</a:t>
            </a:r>
          </a:p>
          <a:p>
            <a:r>
              <a:rPr lang="cs-CZ"/>
              <a:t>Additional products/variables</a:t>
            </a:r>
          </a:p>
          <a:p>
            <a:r>
              <a:rPr lang="cs-CZ"/>
              <a:t>Sharing your experience and expertise through commented workflows</a:t>
            </a:r>
          </a:p>
          <a:p>
            <a:pPr lvl="1"/>
            <a:r>
              <a:rPr lang="cs-CZ"/>
              <a:t>QC, storage, footprint modelling, evapotranspiration partitioning, etc.</a:t>
            </a:r>
          </a:p>
          <a:p>
            <a:pPr lvl="1"/>
            <a:endParaRPr lang="cs-CZ"/>
          </a:p>
          <a:p>
            <a:r>
              <a:rPr lang="cs-CZ" altLang="cs-CZ" sz="1600" b="1"/>
              <a:t>Acknowledgement:</a:t>
            </a:r>
            <a:r>
              <a:rPr lang="cs-CZ" altLang="cs-CZ" sz="1600"/>
              <a:t> </a:t>
            </a:r>
            <a:r>
              <a:rPr lang="en-US" sz="1600"/>
              <a:t>This work was supported by the Ministry of Education, Youth and Sports of the Czech Republic within the CzeCOS program, grant number LM2023048, and </a:t>
            </a:r>
            <a:r>
              <a:rPr lang="cs-CZ" sz="1600"/>
              <a:t>by SustES—Adaptation strategies for sustainable ecosystem services and food security under adverse environmental conditions, project no. CZ.02.1.01/0.0/0.0/16_019/0000797.</a:t>
            </a:r>
            <a:endParaRPr lang="cs-CZ" altLang="cs-CZ" sz="160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82C2FC-7D30-B14E-6F49-8BC10B4D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364B50-7731-6411-FF24-298F4ABA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C20A1-0C9F-482E-8E79-E10C6932AF19}" type="slidenum">
              <a:rPr lang="cs-CZ" smtClean="0"/>
              <a:t>9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32B9B6-E4D7-F7E0-B74D-9C58DE000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5" y="6478653"/>
            <a:ext cx="1020373" cy="356547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4B26F48-DE56-1654-809A-AA1F0CCD015D}"/>
              </a:ext>
            </a:extLst>
          </p:cNvPr>
          <p:cNvGrpSpPr/>
          <p:nvPr/>
        </p:nvGrpSpPr>
        <p:grpSpPr>
          <a:xfrm>
            <a:off x="6845915" y="662939"/>
            <a:ext cx="5071765" cy="2892491"/>
            <a:chOff x="6845915" y="662939"/>
            <a:chExt cx="5071765" cy="2892491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19758634-D10F-F6B4-9567-5B6BF93F2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5915" y="662939"/>
              <a:ext cx="5071765" cy="2892491"/>
            </a:xfrm>
            <a:prstGeom prst="rect">
              <a:avLst/>
            </a:prstGeom>
          </p:spPr>
        </p:pic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BC36EF12-EFD3-4BE9-8053-633B1D10B089}"/>
                </a:ext>
              </a:extLst>
            </p:cNvPr>
            <p:cNvSpPr txBox="1"/>
            <p:nvPr/>
          </p:nvSpPr>
          <p:spPr>
            <a:xfrm>
              <a:off x="8972550" y="3095783"/>
              <a:ext cx="1193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FLUXNET</a:t>
              </a:r>
              <a:endParaRPr lang="en-US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5867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339</Words>
  <Application>Microsoft Office PowerPoint</Application>
  <PresentationFormat>Širokoúhlá obrazovka</PresentationFormat>
  <Paragraphs>65</Paragraphs>
  <Slides>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UI</vt:lpstr>
      <vt:lpstr>Motiv Office</vt:lpstr>
      <vt:lpstr>Post-process eddy covariance data with ease using  R package openeddy</vt:lpstr>
      <vt:lpstr>What is openeddy?</vt:lpstr>
      <vt:lpstr>Data processing chain</vt:lpstr>
      <vt:lpstr>Quality assessment &amp; control process</vt:lpstr>
      <vt:lpstr>Basic openeddy QC principles</vt:lpstr>
      <vt:lpstr>QC summary</vt:lpstr>
      <vt:lpstr>Quick overview</vt:lpstr>
      <vt:lpstr>Quick overview</vt:lpstr>
      <vt:lpstr>Potential collaborations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:-)</dc:creator>
  <cp:lastModifiedBy>sigut.l</cp:lastModifiedBy>
  <cp:revision>42</cp:revision>
  <dcterms:created xsi:type="dcterms:W3CDTF">2022-09-15T10:06:06Z</dcterms:created>
  <dcterms:modified xsi:type="dcterms:W3CDTF">2023-04-23T12:07:39Z</dcterms:modified>
</cp:coreProperties>
</file>