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278" r:id="rId5"/>
    <p:sldId id="286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97" r:id="rId14"/>
    <p:sldId id="277" r:id="rId15"/>
  </p:sldIdLst>
  <p:sldSz cx="12192000" cy="6858000"/>
  <p:notesSz cx="6858000" cy="9144000"/>
  <p:embeddedFontLst>
    <p:embeddedFont>
      <p:font typeface="Avenir Next LT Pro" panose="020B0504020202020204" pitchFamily="34" charset="0"/>
      <p:regular r:id="rId17"/>
      <p:bold r:id="rId18"/>
      <p:italic r:id="rId19"/>
      <p:boldItalic r:id="rId20"/>
    </p:embeddedFont>
    <p:embeddedFont>
      <p:font typeface="Avenir Next LT Pro Demi" panose="020B0704020202020204" pitchFamily="34" charset="0"/>
      <p:bold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FE7"/>
    <a:srgbClr val="DEEBE4"/>
    <a:srgbClr val="325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5C8A91-0B68-4CE4-9510-B0BEBEDB9013}" v="1913" dt="2023-04-28T07:11:35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2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Schuhen" userId="6f0c51eb-3d81-4783-af88-421d46502fce" providerId="ADAL" clId="{255C8A91-0B68-4CE4-9510-B0BEBEDB9013}"/>
    <pc:docChg chg="undo custSel addSld delSld modSld modMainMaster">
      <pc:chgData name="Nina Schuhen" userId="6f0c51eb-3d81-4783-af88-421d46502fce" providerId="ADAL" clId="{255C8A91-0B68-4CE4-9510-B0BEBEDB9013}" dt="2023-04-28T07:11:35.189" v="3524"/>
      <pc:docMkLst>
        <pc:docMk/>
      </pc:docMkLst>
      <pc:sldChg chg="modSp mod">
        <pc:chgData name="Nina Schuhen" userId="6f0c51eb-3d81-4783-af88-421d46502fce" providerId="ADAL" clId="{255C8A91-0B68-4CE4-9510-B0BEBEDB9013}" dt="2023-04-26T18:34:55.216" v="2769" actId="1036"/>
        <pc:sldMkLst>
          <pc:docMk/>
          <pc:sldMk cId="3619707978" sldId="277"/>
        </pc:sldMkLst>
        <pc:spChg chg="mod">
          <ac:chgData name="Nina Schuhen" userId="6f0c51eb-3d81-4783-af88-421d46502fce" providerId="ADAL" clId="{255C8A91-0B68-4CE4-9510-B0BEBEDB9013}" dt="2023-04-26T18:34:40.172" v="2738" actId="20577"/>
          <ac:spMkLst>
            <pc:docMk/>
            <pc:sldMk cId="3619707978" sldId="277"/>
            <ac:spMk id="3" creationId="{B9EA9B17-0A81-50BC-25FB-9225DC43D106}"/>
          </ac:spMkLst>
        </pc:spChg>
        <pc:grpChg chg="mod">
          <ac:chgData name="Nina Schuhen" userId="6f0c51eb-3d81-4783-af88-421d46502fce" providerId="ADAL" clId="{255C8A91-0B68-4CE4-9510-B0BEBEDB9013}" dt="2023-04-26T18:34:09.511" v="2712" actId="1076"/>
          <ac:grpSpMkLst>
            <pc:docMk/>
            <pc:sldMk cId="3619707978" sldId="277"/>
            <ac:grpSpMk id="13" creationId="{A1530A43-82F6-A757-C99C-242288E5CDA4}"/>
          </ac:grpSpMkLst>
        </pc:grpChg>
        <pc:picChg chg="mod">
          <ac:chgData name="Nina Schuhen" userId="6f0c51eb-3d81-4783-af88-421d46502fce" providerId="ADAL" clId="{255C8A91-0B68-4CE4-9510-B0BEBEDB9013}" dt="2023-04-26T18:34:12.659" v="2726" actId="1035"/>
          <ac:picMkLst>
            <pc:docMk/>
            <pc:sldMk cId="3619707978" sldId="277"/>
            <ac:picMk id="4" creationId="{930E2BCC-C05C-C1F1-3671-1BBE26627DE4}"/>
          </ac:picMkLst>
        </pc:picChg>
        <pc:picChg chg="mod">
          <ac:chgData name="Nina Schuhen" userId="6f0c51eb-3d81-4783-af88-421d46502fce" providerId="ADAL" clId="{255C8A91-0B68-4CE4-9510-B0BEBEDB9013}" dt="2023-04-26T18:34:55.216" v="2769" actId="1036"/>
          <ac:picMkLst>
            <pc:docMk/>
            <pc:sldMk cId="3619707978" sldId="277"/>
            <ac:picMk id="6" creationId="{0BF1713B-429C-C61B-5C15-6795908BA7F9}"/>
          </ac:picMkLst>
        </pc:picChg>
        <pc:picChg chg="mod">
          <ac:chgData name="Nina Schuhen" userId="6f0c51eb-3d81-4783-af88-421d46502fce" providerId="ADAL" clId="{255C8A91-0B68-4CE4-9510-B0BEBEDB9013}" dt="2023-04-26T18:34:49.180" v="2754" actId="1035"/>
          <ac:picMkLst>
            <pc:docMk/>
            <pc:sldMk cId="3619707978" sldId="277"/>
            <ac:picMk id="7" creationId="{B036CD91-F27B-1FF1-25CB-CCAE0586525D}"/>
          </ac:picMkLst>
        </pc:picChg>
      </pc:sldChg>
      <pc:sldChg chg="addSp delSp modSp mod">
        <pc:chgData name="Nina Schuhen" userId="6f0c51eb-3d81-4783-af88-421d46502fce" providerId="ADAL" clId="{255C8A91-0B68-4CE4-9510-B0BEBEDB9013}" dt="2023-04-26T14:01:19.678" v="483" actId="20577"/>
        <pc:sldMkLst>
          <pc:docMk/>
          <pc:sldMk cId="825767082" sldId="278"/>
        </pc:sldMkLst>
        <pc:spChg chg="mod">
          <ac:chgData name="Nina Schuhen" userId="6f0c51eb-3d81-4783-af88-421d46502fce" providerId="ADAL" clId="{255C8A91-0B68-4CE4-9510-B0BEBEDB9013}" dt="2023-04-26T14:01:19.678" v="483" actId="20577"/>
          <ac:spMkLst>
            <pc:docMk/>
            <pc:sldMk cId="825767082" sldId="278"/>
            <ac:spMk id="4" creationId="{ABCB4E0C-36A8-4F1F-AADB-1300DCDFD975}"/>
          </ac:spMkLst>
        </pc:spChg>
        <pc:spChg chg="mod">
          <ac:chgData name="Nina Schuhen" userId="6f0c51eb-3d81-4783-af88-421d46502fce" providerId="ADAL" clId="{255C8A91-0B68-4CE4-9510-B0BEBEDB9013}" dt="2023-04-26T14:00:48.989" v="460" actId="1036"/>
          <ac:spMkLst>
            <pc:docMk/>
            <pc:sldMk cId="825767082" sldId="278"/>
            <ac:spMk id="8" creationId="{0E91D0A5-AF21-41E3-A39F-BD9361645834}"/>
          </ac:spMkLst>
        </pc:spChg>
        <pc:picChg chg="mod">
          <ac:chgData name="Nina Schuhen" userId="6f0c51eb-3d81-4783-af88-421d46502fce" providerId="ADAL" clId="{255C8A91-0B68-4CE4-9510-B0BEBEDB9013}" dt="2023-04-26T14:00:38.318" v="423" actId="1035"/>
          <ac:picMkLst>
            <pc:docMk/>
            <pc:sldMk cId="825767082" sldId="278"/>
            <ac:picMk id="2" creationId="{3880BE2E-1BCF-C519-0E3A-6923A0C3EA52}"/>
          </ac:picMkLst>
        </pc:picChg>
        <pc:picChg chg="del">
          <ac:chgData name="Nina Schuhen" userId="6f0c51eb-3d81-4783-af88-421d46502fce" providerId="ADAL" clId="{255C8A91-0B68-4CE4-9510-B0BEBEDB9013}" dt="2023-04-26T14:00:12.200" v="281" actId="478"/>
          <ac:picMkLst>
            <pc:docMk/>
            <pc:sldMk cId="825767082" sldId="278"/>
            <ac:picMk id="3" creationId="{5369970A-E2B8-7B98-7993-6DDD773F2D3C}"/>
          </ac:picMkLst>
        </pc:picChg>
        <pc:picChg chg="mod">
          <ac:chgData name="Nina Schuhen" userId="6f0c51eb-3d81-4783-af88-421d46502fce" providerId="ADAL" clId="{255C8A91-0B68-4CE4-9510-B0BEBEDB9013}" dt="2023-04-26T14:00:18.424" v="321" actId="1036"/>
          <ac:picMkLst>
            <pc:docMk/>
            <pc:sldMk cId="825767082" sldId="278"/>
            <ac:picMk id="6" creationId="{2D43B271-1FA7-BDAE-960C-3C74F11A0DCC}"/>
          </ac:picMkLst>
        </pc:picChg>
        <pc:picChg chg="mod">
          <ac:chgData name="Nina Schuhen" userId="6f0c51eb-3d81-4783-af88-421d46502fce" providerId="ADAL" clId="{255C8A91-0B68-4CE4-9510-B0BEBEDB9013}" dt="2023-04-26T14:00:59.033" v="466" actId="1036"/>
          <ac:picMkLst>
            <pc:docMk/>
            <pc:sldMk cId="825767082" sldId="278"/>
            <ac:picMk id="9" creationId="{E146C824-DB19-3B39-E16D-32F6D8DE34A8}"/>
          </ac:picMkLst>
        </pc:picChg>
        <pc:picChg chg="add mod">
          <ac:chgData name="Nina Schuhen" userId="6f0c51eb-3d81-4783-af88-421d46502fce" providerId="ADAL" clId="{255C8A91-0B68-4CE4-9510-B0BEBEDB9013}" dt="2023-04-26T14:00:06.058" v="280"/>
          <ac:picMkLst>
            <pc:docMk/>
            <pc:sldMk cId="825767082" sldId="278"/>
            <ac:picMk id="10" creationId="{1789A94A-75C0-CEA6-C909-0891F7A582A8}"/>
          </ac:picMkLst>
        </pc:picChg>
      </pc:sldChg>
      <pc:sldChg chg="delSp modSp modAnim">
        <pc:chgData name="Nina Schuhen" userId="6f0c51eb-3d81-4783-af88-421d46502fce" providerId="ADAL" clId="{255C8A91-0B68-4CE4-9510-B0BEBEDB9013}" dt="2023-04-26T18:13:58.286" v="2349" actId="20577"/>
        <pc:sldMkLst>
          <pc:docMk/>
          <pc:sldMk cId="694665338" sldId="286"/>
        </pc:sldMkLst>
        <pc:spChg chg="mod">
          <ac:chgData name="Nina Schuhen" userId="6f0c51eb-3d81-4783-af88-421d46502fce" providerId="ADAL" clId="{255C8A91-0B68-4CE4-9510-B0BEBEDB9013}" dt="2023-04-26T18:13:58.286" v="2349" actId="20577"/>
          <ac:spMkLst>
            <pc:docMk/>
            <pc:sldMk cId="694665338" sldId="286"/>
            <ac:spMk id="7" creationId="{06F36411-5E75-4B33-0C40-31405E2E3F38}"/>
          </ac:spMkLst>
        </pc:spChg>
        <pc:picChg chg="del mod">
          <ac:chgData name="Nina Schuhen" userId="6f0c51eb-3d81-4783-af88-421d46502fce" providerId="ADAL" clId="{255C8A91-0B68-4CE4-9510-B0BEBEDB9013}" dt="2023-04-26T13:57:01.813" v="270" actId="478"/>
          <ac:picMkLst>
            <pc:docMk/>
            <pc:sldMk cId="694665338" sldId="286"/>
            <ac:picMk id="2" creationId="{11A31C09-C293-8D5C-E40D-4E420C8A4634}"/>
          </ac:picMkLst>
        </pc:picChg>
      </pc:sldChg>
      <pc:sldChg chg="addSp delSp modSp mod addAnim delAnim modAnim">
        <pc:chgData name="Nina Schuhen" userId="6f0c51eb-3d81-4783-af88-421d46502fce" providerId="ADAL" clId="{255C8A91-0B68-4CE4-9510-B0BEBEDB9013}" dt="2023-04-26T17:34:06.102" v="839"/>
        <pc:sldMkLst>
          <pc:docMk/>
          <pc:sldMk cId="937562284" sldId="287"/>
        </pc:sldMkLst>
        <pc:spChg chg="add mod ord">
          <ac:chgData name="Nina Schuhen" userId="6f0c51eb-3d81-4783-af88-421d46502fce" providerId="ADAL" clId="{255C8A91-0B68-4CE4-9510-B0BEBEDB9013}" dt="2023-04-26T17:33:40.445" v="836" actId="14100"/>
          <ac:spMkLst>
            <pc:docMk/>
            <pc:sldMk cId="937562284" sldId="287"/>
            <ac:spMk id="5" creationId="{ED9BF58A-B8E6-BB4A-CBCA-9ABCD48F58FE}"/>
          </ac:spMkLst>
        </pc:spChg>
        <pc:spChg chg="mod">
          <ac:chgData name="Nina Schuhen" userId="6f0c51eb-3d81-4783-af88-421d46502fce" providerId="ADAL" clId="{255C8A91-0B68-4CE4-9510-B0BEBEDB9013}" dt="2023-04-26T16:58:25.204" v="563" actId="20577"/>
          <ac:spMkLst>
            <pc:docMk/>
            <pc:sldMk cId="937562284" sldId="287"/>
            <ac:spMk id="6" creationId="{D3048E35-16C7-BDAD-9850-FE3ACB9A2CAE}"/>
          </ac:spMkLst>
        </pc:spChg>
        <pc:spChg chg="mod ord">
          <ac:chgData name="Nina Schuhen" userId="6f0c51eb-3d81-4783-af88-421d46502fce" providerId="ADAL" clId="{255C8A91-0B68-4CE4-9510-B0BEBEDB9013}" dt="2023-04-26T17:33:32.788" v="834" actId="5793"/>
          <ac:spMkLst>
            <pc:docMk/>
            <pc:sldMk cId="937562284" sldId="287"/>
            <ac:spMk id="7" creationId="{06F36411-5E75-4B33-0C40-31405E2E3F38}"/>
          </ac:spMkLst>
        </pc:spChg>
        <pc:picChg chg="del mod">
          <ac:chgData name="Nina Schuhen" userId="6f0c51eb-3d81-4783-af88-421d46502fce" providerId="ADAL" clId="{255C8A91-0B68-4CE4-9510-B0BEBEDB9013}" dt="2023-04-26T13:58:53.449" v="271" actId="478"/>
          <ac:picMkLst>
            <pc:docMk/>
            <pc:sldMk cId="937562284" sldId="287"/>
            <ac:picMk id="3" creationId="{BC6F4BDB-CC67-E67C-5FE4-E160D67D2E11}"/>
          </ac:picMkLst>
        </pc:picChg>
      </pc:sldChg>
      <pc:sldChg chg="delSp modSp mod modAnim">
        <pc:chgData name="Nina Schuhen" userId="6f0c51eb-3d81-4783-af88-421d46502fce" providerId="ADAL" clId="{255C8A91-0B68-4CE4-9510-B0BEBEDB9013}" dt="2023-04-26T18:23:11.006" v="2706" actId="20577"/>
        <pc:sldMkLst>
          <pc:docMk/>
          <pc:sldMk cId="4097832157" sldId="289"/>
        </pc:sldMkLst>
        <pc:spChg chg="mod">
          <ac:chgData name="Nina Schuhen" userId="6f0c51eb-3d81-4783-af88-421d46502fce" providerId="ADAL" clId="{255C8A91-0B68-4CE4-9510-B0BEBEDB9013}" dt="2023-04-26T17:48:00.588" v="1135" actId="20577"/>
          <ac:spMkLst>
            <pc:docMk/>
            <pc:sldMk cId="4097832157" sldId="289"/>
            <ac:spMk id="6" creationId="{D3048E35-16C7-BDAD-9850-FE3ACB9A2CAE}"/>
          </ac:spMkLst>
        </pc:spChg>
        <pc:spChg chg="mod">
          <ac:chgData name="Nina Schuhen" userId="6f0c51eb-3d81-4783-af88-421d46502fce" providerId="ADAL" clId="{255C8A91-0B68-4CE4-9510-B0BEBEDB9013}" dt="2023-04-26T18:23:11.006" v="2706" actId="20577"/>
          <ac:spMkLst>
            <pc:docMk/>
            <pc:sldMk cId="4097832157" sldId="289"/>
            <ac:spMk id="7" creationId="{06F36411-5E75-4B33-0C40-31405E2E3F38}"/>
          </ac:spMkLst>
        </pc:spChg>
        <pc:spChg chg="mod">
          <ac:chgData name="Nina Schuhen" userId="6f0c51eb-3d81-4783-af88-421d46502fce" providerId="ADAL" clId="{255C8A91-0B68-4CE4-9510-B0BEBEDB9013}" dt="2023-04-26T17:46:15.924" v="1008" actId="1035"/>
          <ac:spMkLst>
            <pc:docMk/>
            <pc:sldMk cId="4097832157" sldId="289"/>
            <ac:spMk id="8" creationId="{2C420EC5-0001-7B10-BC67-E48D33B68493}"/>
          </ac:spMkLst>
        </pc:spChg>
        <pc:grpChg chg="mod">
          <ac:chgData name="Nina Schuhen" userId="6f0c51eb-3d81-4783-af88-421d46502fce" providerId="ADAL" clId="{255C8A91-0B68-4CE4-9510-B0BEBEDB9013}" dt="2023-04-26T17:46:16.524" v="1009" actId="1035"/>
          <ac:grpSpMkLst>
            <pc:docMk/>
            <pc:sldMk cId="4097832157" sldId="289"/>
            <ac:grpSpMk id="2" creationId="{A4547279-F5DD-4221-C441-20AD0FD85E98}"/>
          </ac:grpSpMkLst>
        </pc:grpChg>
        <pc:picChg chg="del">
          <ac:chgData name="Nina Schuhen" userId="6f0c51eb-3d81-4783-af88-421d46502fce" providerId="ADAL" clId="{255C8A91-0B68-4CE4-9510-B0BEBEDB9013}" dt="2023-04-26T13:58:57.394" v="272" actId="478"/>
          <ac:picMkLst>
            <pc:docMk/>
            <pc:sldMk cId="4097832157" sldId="289"/>
            <ac:picMk id="5" creationId="{09FCDFEA-747A-F304-EF2D-7A4F6887150A}"/>
          </ac:picMkLst>
        </pc:picChg>
        <pc:picChg chg="mod">
          <ac:chgData name="Nina Schuhen" userId="6f0c51eb-3d81-4783-af88-421d46502fce" providerId="ADAL" clId="{255C8A91-0B68-4CE4-9510-B0BEBEDB9013}" dt="2023-04-26T17:46:18.278" v="1010" actId="1035"/>
          <ac:picMkLst>
            <pc:docMk/>
            <pc:sldMk cId="4097832157" sldId="289"/>
            <ac:picMk id="12" creationId="{51C3C31D-56E3-E0A8-0F62-A17515B74C97}"/>
          </ac:picMkLst>
        </pc:picChg>
      </pc:sldChg>
      <pc:sldChg chg="delSp modSp mod modAnim">
        <pc:chgData name="Nina Schuhen" userId="6f0c51eb-3d81-4783-af88-421d46502fce" providerId="ADAL" clId="{255C8A91-0B68-4CE4-9510-B0BEBEDB9013}" dt="2023-04-26T17:51:52.123" v="1433" actId="1036"/>
        <pc:sldMkLst>
          <pc:docMk/>
          <pc:sldMk cId="2370516914" sldId="290"/>
        </pc:sldMkLst>
        <pc:spChg chg="mod">
          <ac:chgData name="Nina Schuhen" userId="6f0c51eb-3d81-4783-af88-421d46502fce" providerId="ADAL" clId="{255C8A91-0B68-4CE4-9510-B0BEBEDB9013}" dt="2023-04-26T17:48:05.819" v="1143" actId="20577"/>
          <ac:spMkLst>
            <pc:docMk/>
            <pc:sldMk cId="2370516914" sldId="290"/>
            <ac:spMk id="6" creationId="{D3048E35-16C7-BDAD-9850-FE3ACB9A2CAE}"/>
          </ac:spMkLst>
        </pc:spChg>
        <pc:spChg chg="mod">
          <ac:chgData name="Nina Schuhen" userId="6f0c51eb-3d81-4783-af88-421d46502fce" providerId="ADAL" clId="{255C8A91-0B68-4CE4-9510-B0BEBEDB9013}" dt="2023-04-26T17:51:25.399" v="1385" actId="113"/>
          <ac:spMkLst>
            <pc:docMk/>
            <pc:sldMk cId="2370516914" sldId="290"/>
            <ac:spMk id="7" creationId="{06F36411-5E75-4B33-0C40-31405E2E3F38}"/>
          </ac:spMkLst>
        </pc:spChg>
        <pc:spChg chg="mod">
          <ac:chgData name="Nina Schuhen" userId="6f0c51eb-3d81-4783-af88-421d46502fce" providerId="ADAL" clId="{255C8A91-0B68-4CE4-9510-B0BEBEDB9013}" dt="2023-04-26T17:47:28.057" v="1108" actId="1036"/>
          <ac:spMkLst>
            <pc:docMk/>
            <pc:sldMk cId="2370516914" sldId="290"/>
            <ac:spMk id="15" creationId="{C0EF6192-33FD-8998-4F64-6A9732F00A69}"/>
          </ac:spMkLst>
        </pc:spChg>
        <pc:picChg chg="del">
          <ac:chgData name="Nina Schuhen" userId="6f0c51eb-3d81-4783-af88-421d46502fce" providerId="ADAL" clId="{255C8A91-0B68-4CE4-9510-B0BEBEDB9013}" dt="2023-04-26T13:59:01.576" v="273" actId="478"/>
          <ac:picMkLst>
            <pc:docMk/>
            <pc:sldMk cId="2370516914" sldId="290"/>
            <ac:picMk id="2" creationId="{29767B15-F1BF-AE54-A3FB-4FDAD98158CB}"/>
          </ac:picMkLst>
        </pc:picChg>
        <pc:picChg chg="mod">
          <ac:chgData name="Nina Schuhen" userId="6f0c51eb-3d81-4783-af88-421d46502fce" providerId="ADAL" clId="{255C8A91-0B68-4CE4-9510-B0BEBEDB9013}" dt="2023-04-26T17:49:05.805" v="1186" actId="1038"/>
          <ac:picMkLst>
            <pc:docMk/>
            <pc:sldMk cId="2370516914" sldId="290"/>
            <ac:picMk id="9" creationId="{742A8FD4-A748-5557-D574-8962D8E1F394}"/>
          </ac:picMkLst>
        </pc:picChg>
        <pc:picChg chg="mod">
          <ac:chgData name="Nina Schuhen" userId="6f0c51eb-3d81-4783-af88-421d46502fce" providerId="ADAL" clId="{255C8A91-0B68-4CE4-9510-B0BEBEDB9013}" dt="2023-04-26T17:51:52.123" v="1433" actId="1036"/>
          <ac:picMkLst>
            <pc:docMk/>
            <pc:sldMk cId="2370516914" sldId="290"/>
            <ac:picMk id="11" creationId="{7894B456-2930-038E-A01E-94FD6457DDC8}"/>
          </ac:picMkLst>
        </pc:picChg>
        <pc:picChg chg="mod">
          <ac:chgData name="Nina Schuhen" userId="6f0c51eb-3d81-4783-af88-421d46502fce" providerId="ADAL" clId="{255C8A91-0B68-4CE4-9510-B0BEBEDB9013}" dt="2023-04-26T17:48:41.800" v="1156" actId="1038"/>
          <ac:picMkLst>
            <pc:docMk/>
            <pc:sldMk cId="2370516914" sldId="290"/>
            <ac:picMk id="16" creationId="{132BF41B-2A5E-A458-2F87-F3E38F2388D0}"/>
          </ac:picMkLst>
        </pc:picChg>
        <pc:picChg chg="mod">
          <ac:chgData name="Nina Schuhen" userId="6f0c51eb-3d81-4783-af88-421d46502fce" providerId="ADAL" clId="{255C8A91-0B68-4CE4-9510-B0BEBEDB9013}" dt="2023-04-26T17:51:31.163" v="1421" actId="1037"/>
          <ac:picMkLst>
            <pc:docMk/>
            <pc:sldMk cId="2370516914" sldId="290"/>
            <ac:picMk id="22" creationId="{E5C3D211-0221-DA92-8F53-066A13F30661}"/>
          </ac:picMkLst>
        </pc:picChg>
      </pc:sldChg>
      <pc:sldChg chg="addSp delSp modSp mod modAnim">
        <pc:chgData name="Nina Schuhen" userId="6f0c51eb-3d81-4783-af88-421d46502fce" providerId="ADAL" clId="{255C8A91-0B68-4CE4-9510-B0BEBEDB9013}" dt="2023-04-27T17:28:47.071" v="3520" actId="20577"/>
        <pc:sldMkLst>
          <pc:docMk/>
          <pc:sldMk cId="1631251440" sldId="291"/>
        </pc:sldMkLst>
        <pc:spChg chg="add mod">
          <ac:chgData name="Nina Schuhen" userId="6f0c51eb-3d81-4783-af88-421d46502fce" providerId="ADAL" clId="{255C8A91-0B68-4CE4-9510-B0BEBEDB9013}" dt="2023-04-27T11:02:25.192" v="3149" actId="1035"/>
          <ac:spMkLst>
            <pc:docMk/>
            <pc:sldMk cId="1631251440" sldId="291"/>
            <ac:spMk id="2" creationId="{A3062CC1-A7C1-46DF-835F-7196224907F1}"/>
          </ac:spMkLst>
        </pc:spChg>
        <pc:spChg chg="add del mod">
          <ac:chgData name="Nina Schuhen" userId="6f0c51eb-3d81-4783-af88-421d46502fce" providerId="ADAL" clId="{255C8A91-0B68-4CE4-9510-B0BEBEDB9013}" dt="2023-04-27T10:58:58.344" v="3040" actId="478"/>
          <ac:spMkLst>
            <pc:docMk/>
            <pc:sldMk cId="1631251440" sldId="291"/>
            <ac:spMk id="4" creationId="{B68C913A-7F0B-84CB-8116-1CCB7D71271A}"/>
          </ac:spMkLst>
        </pc:spChg>
        <pc:spChg chg="add mod">
          <ac:chgData name="Nina Schuhen" userId="6f0c51eb-3d81-4783-af88-421d46502fce" providerId="ADAL" clId="{255C8A91-0B68-4CE4-9510-B0BEBEDB9013}" dt="2023-04-27T11:01:52.985" v="3138" actId="255"/>
          <ac:spMkLst>
            <pc:docMk/>
            <pc:sldMk cId="1631251440" sldId="291"/>
            <ac:spMk id="7" creationId="{535126EC-B82A-7973-3E0B-CAE42CFB9CA2}"/>
          </ac:spMkLst>
        </pc:spChg>
        <pc:spChg chg="add mod">
          <ac:chgData name="Nina Schuhen" userId="6f0c51eb-3d81-4783-af88-421d46502fce" providerId="ADAL" clId="{255C8A91-0B68-4CE4-9510-B0BEBEDB9013}" dt="2023-04-27T11:02:05.005" v="3140" actId="255"/>
          <ac:spMkLst>
            <pc:docMk/>
            <pc:sldMk cId="1631251440" sldId="291"/>
            <ac:spMk id="8" creationId="{F784E597-AC71-8344-D988-D8CCF647CEF9}"/>
          </ac:spMkLst>
        </pc:spChg>
        <pc:spChg chg="mod">
          <ac:chgData name="Nina Schuhen" userId="6f0c51eb-3d81-4783-af88-421d46502fce" providerId="ADAL" clId="{255C8A91-0B68-4CE4-9510-B0BEBEDB9013}" dt="2023-04-27T17:28:47.071" v="3520" actId="20577"/>
          <ac:spMkLst>
            <pc:docMk/>
            <pc:sldMk cId="1631251440" sldId="291"/>
            <ac:spMk id="9" creationId="{C17CF158-0FB5-6C77-CBD4-C7865EA67966}"/>
          </ac:spMkLst>
        </pc:spChg>
        <pc:spChg chg="add mod">
          <ac:chgData name="Nina Schuhen" userId="6f0c51eb-3d81-4783-af88-421d46502fce" providerId="ADAL" clId="{255C8A91-0B68-4CE4-9510-B0BEBEDB9013}" dt="2023-04-27T11:04:05.594" v="3453" actId="1035"/>
          <ac:spMkLst>
            <pc:docMk/>
            <pc:sldMk cId="1631251440" sldId="291"/>
            <ac:spMk id="10" creationId="{361CCC2A-20FD-46AD-E9EC-389537073586}"/>
          </ac:spMkLst>
        </pc:spChg>
        <pc:spChg chg="add mod">
          <ac:chgData name="Nina Schuhen" userId="6f0c51eb-3d81-4783-af88-421d46502fce" providerId="ADAL" clId="{255C8A91-0B68-4CE4-9510-B0BEBEDB9013}" dt="2023-04-27T11:04:01.795" v="3452" actId="1035"/>
          <ac:spMkLst>
            <pc:docMk/>
            <pc:sldMk cId="1631251440" sldId="291"/>
            <ac:spMk id="11" creationId="{0E407589-133E-0163-C698-02374DF77960}"/>
          </ac:spMkLst>
        </pc:spChg>
        <pc:spChg chg="add del mod">
          <ac:chgData name="Nina Schuhen" userId="6f0c51eb-3d81-4783-af88-421d46502fce" providerId="ADAL" clId="{255C8A91-0B68-4CE4-9510-B0BEBEDB9013}" dt="2023-04-27T11:03:11.135" v="3259" actId="478"/>
          <ac:spMkLst>
            <pc:docMk/>
            <pc:sldMk cId="1631251440" sldId="291"/>
            <ac:spMk id="12" creationId="{93BF6301-11E7-8750-AB58-AF4F7EC25A01}"/>
          </ac:spMkLst>
        </pc:spChg>
        <pc:spChg chg="add del mod">
          <ac:chgData name="Nina Schuhen" userId="6f0c51eb-3d81-4783-af88-421d46502fce" providerId="ADAL" clId="{255C8A91-0B68-4CE4-9510-B0BEBEDB9013}" dt="2023-04-27T11:03:05.083" v="3257" actId="478"/>
          <ac:spMkLst>
            <pc:docMk/>
            <pc:sldMk cId="1631251440" sldId="291"/>
            <ac:spMk id="13" creationId="{708B439A-06F7-05DD-D6E8-F16C59E07E7A}"/>
          </ac:spMkLst>
        </pc:spChg>
        <pc:spChg chg="add del mod">
          <ac:chgData name="Nina Schuhen" userId="6f0c51eb-3d81-4783-af88-421d46502fce" providerId="ADAL" clId="{255C8A91-0B68-4CE4-9510-B0BEBEDB9013}" dt="2023-04-27T11:03:02.912" v="3256" actId="478"/>
          <ac:spMkLst>
            <pc:docMk/>
            <pc:sldMk cId="1631251440" sldId="291"/>
            <ac:spMk id="14" creationId="{376F6579-5671-3156-4CAB-F75FE97DD611}"/>
          </ac:spMkLst>
        </pc:spChg>
        <pc:spChg chg="add del mod">
          <ac:chgData name="Nina Schuhen" userId="6f0c51eb-3d81-4783-af88-421d46502fce" providerId="ADAL" clId="{255C8A91-0B68-4CE4-9510-B0BEBEDB9013}" dt="2023-04-27T11:02:58.545" v="3255" actId="478"/>
          <ac:spMkLst>
            <pc:docMk/>
            <pc:sldMk cId="1631251440" sldId="291"/>
            <ac:spMk id="15" creationId="{D6E1BDDC-606D-9510-E0AB-2506B865D979}"/>
          </ac:spMkLst>
        </pc:spChg>
        <pc:picChg chg="del">
          <ac:chgData name="Nina Schuhen" userId="6f0c51eb-3d81-4783-af88-421d46502fce" providerId="ADAL" clId="{255C8A91-0B68-4CE4-9510-B0BEBEDB9013}" dt="2023-04-26T13:59:05.850" v="274" actId="478"/>
          <ac:picMkLst>
            <pc:docMk/>
            <pc:sldMk cId="1631251440" sldId="291"/>
            <ac:picMk id="2" creationId="{B33353E2-20CE-1DB3-AA9C-4ABE12F0BC34}"/>
          </ac:picMkLst>
        </pc:picChg>
      </pc:sldChg>
      <pc:sldChg chg="delSp modSp mod modAnim">
        <pc:chgData name="Nina Schuhen" userId="6f0c51eb-3d81-4783-af88-421d46502fce" providerId="ADAL" clId="{255C8A91-0B68-4CE4-9510-B0BEBEDB9013}" dt="2023-04-27T11:04:37.788" v="3477" actId="1036"/>
        <pc:sldMkLst>
          <pc:docMk/>
          <pc:sldMk cId="2916973042" sldId="292"/>
        </pc:sldMkLst>
        <pc:spChg chg="mod">
          <ac:chgData name="Nina Schuhen" userId="6f0c51eb-3d81-4783-af88-421d46502fce" providerId="ADAL" clId="{255C8A91-0B68-4CE4-9510-B0BEBEDB9013}" dt="2023-04-26T17:59:11.441" v="1667" actId="1076"/>
          <ac:spMkLst>
            <pc:docMk/>
            <pc:sldMk cId="2916973042" sldId="292"/>
            <ac:spMk id="8" creationId="{951A70B4-6361-1BDA-AC96-55376B9C61AC}"/>
          </ac:spMkLst>
        </pc:spChg>
        <pc:spChg chg="mod">
          <ac:chgData name="Nina Schuhen" userId="6f0c51eb-3d81-4783-af88-421d46502fce" providerId="ADAL" clId="{255C8A91-0B68-4CE4-9510-B0BEBEDB9013}" dt="2023-04-26T17:59:40.639" v="1710" actId="113"/>
          <ac:spMkLst>
            <pc:docMk/>
            <pc:sldMk cId="2916973042" sldId="292"/>
            <ac:spMk id="10" creationId="{C7CB84AB-0C9E-752F-DDDA-AAD8DD7480BB}"/>
          </ac:spMkLst>
        </pc:spChg>
        <pc:picChg chg="mod">
          <ac:chgData name="Nina Schuhen" userId="6f0c51eb-3d81-4783-af88-421d46502fce" providerId="ADAL" clId="{255C8A91-0B68-4CE4-9510-B0BEBEDB9013}" dt="2023-04-27T11:04:37.788" v="3477" actId="1036"/>
          <ac:picMkLst>
            <pc:docMk/>
            <pc:sldMk cId="2916973042" sldId="292"/>
            <ac:picMk id="2" creationId="{42EF2358-D4FD-5157-5CC5-4D0324A4F6BA}"/>
          </ac:picMkLst>
        </pc:picChg>
        <pc:picChg chg="del">
          <ac:chgData name="Nina Schuhen" userId="6f0c51eb-3d81-4783-af88-421d46502fce" providerId="ADAL" clId="{255C8A91-0B68-4CE4-9510-B0BEBEDB9013}" dt="2023-04-26T13:59:09.702" v="275" actId="478"/>
          <ac:picMkLst>
            <pc:docMk/>
            <pc:sldMk cId="2916973042" sldId="292"/>
            <ac:picMk id="3" creationId="{9343A1F7-3AD5-EEA5-0952-36E76C3ECECB}"/>
          </ac:picMkLst>
        </pc:picChg>
      </pc:sldChg>
      <pc:sldChg chg="delSp modSp mod modAnim">
        <pc:chgData name="Nina Schuhen" userId="6f0c51eb-3d81-4783-af88-421d46502fce" providerId="ADAL" clId="{255C8A91-0B68-4CE4-9510-B0BEBEDB9013}" dt="2023-04-26T18:01:32.353" v="1761"/>
        <pc:sldMkLst>
          <pc:docMk/>
          <pc:sldMk cId="724320802" sldId="293"/>
        </pc:sldMkLst>
        <pc:spChg chg="mod">
          <ac:chgData name="Nina Schuhen" userId="6f0c51eb-3d81-4783-af88-421d46502fce" providerId="ADAL" clId="{255C8A91-0B68-4CE4-9510-B0BEBEDB9013}" dt="2023-04-26T18:00:15.248" v="1731" actId="27636"/>
          <ac:spMkLst>
            <pc:docMk/>
            <pc:sldMk cId="724320802" sldId="293"/>
            <ac:spMk id="6" creationId="{D3048E35-16C7-BDAD-9850-FE3ACB9A2CAE}"/>
          </ac:spMkLst>
        </pc:spChg>
        <pc:spChg chg="mod">
          <ac:chgData name="Nina Schuhen" userId="6f0c51eb-3d81-4783-af88-421d46502fce" providerId="ADAL" clId="{255C8A91-0B68-4CE4-9510-B0BEBEDB9013}" dt="2023-04-26T18:01:05.431" v="1755" actId="113"/>
          <ac:spMkLst>
            <pc:docMk/>
            <pc:sldMk cId="724320802" sldId="293"/>
            <ac:spMk id="10" creationId="{C7CB84AB-0C9E-752F-DDDA-AAD8DD7480BB}"/>
          </ac:spMkLst>
        </pc:spChg>
        <pc:picChg chg="mod">
          <ac:chgData name="Nina Schuhen" userId="6f0c51eb-3d81-4783-af88-421d46502fce" providerId="ADAL" clId="{255C8A91-0B68-4CE4-9510-B0BEBEDB9013}" dt="2023-04-26T18:00:41.175" v="1745" actId="1036"/>
          <ac:picMkLst>
            <pc:docMk/>
            <pc:sldMk cId="724320802" sldId="293"/>
            <ac:picMk id="2" creationId="{42EF2358-D4FD-5157-5CC5-4D0324A4F6BA}"/>
          </ac:picMkLst>
        </pc:picChg>
        <pc:picChg chg="mod">
          <ac:chgData name="Nina Schuhen" userId="6f0c51eb-3d81-4783-af88-421d46502fce" providerId="ADAL" clId="{255C8A91-0B68-4CE4-9510-B0BEBEDB9013}" dt="2023-04-26T18:00:25.413" v="1732" actId="1036"/>
          <ac:picMkLst>
            <pc:docMk/>
            <pc:sldMk cId="724320802" sldId="293"/>
            <ac:picMk id="3" creationId="{AAFEE469-E5B7-418C-A788-0B9AFD659AD8}"/>
          </ac:picMkLst>
        </pc:picChg>
        <pc:picChg chg="del">
          <ac:chgData name="Nina Schuhen" userId="6f0c51eb-3d81-4783-af88-421d46502fce" providerId="ADAL" clId="{255C8A91-0B68-4CE4-9510-B0BEBEDB9013}" dt="2023-04-26T13:59:15.273" v="276" actId="478"/>
          <ac:picMkLst>
            <pc:docMk/>
            <pc:sldMk cId="724320802" sldId="293"/>
            <ac:picMk id="4" creationId="{34A3B574-257A-C501-48D1-0D9E1A369BB0}"/>
          </ac:picMkLst>
        </pc:picChg>
      </pc:sldChg>
      <pc:sldChg chg="delSp modSp mod modAnim">
        <pc:chgData name="Nina Schuhen" userId="6f0c51eb-3d81-4783-af88-421d46502fce" providerId="ADAL" clId="{255C8A91-0B68-4CE4-9510-B0BEBEDB9013}" dt="2023-04-27T11:04:51.951" v="3486" actId="1035"/>
        <pc:sldMkLst>
          <pc:docMk/>
          <pc:sldMk cId="3109562384" sldId="294"/>
        </pc:sldMkLst>
        <pc:spChg chg="mod">
          <ac:chgData name="Nina Schuhen" userId="6f0c51eb-3d81-4783-af88-421d46502fce" providerId="ADAL" clId="{255C8A91-0B68-4CE4-9510-B0BEBEDB9013}" dt="2023-04-26T18:02:13.329" v="1817" actId="20577"/>
          <ac:spMkLst>
            <pc:docMk/>
            <pc:sldMk cId="3109562384" sldId="294"/>
            <ac:spMk id="6" creationId="{D3048E35-16C7-BDAD-9850-FE3ACB9A2CAE}"/>
          </ac:spMkLst>
        </pc:spChg>
        <pc:spChg chg="mod">
          <ac:chgData name="Nina Schuhen" userId="6f0c51eb-3d81-4783-af88-421d46502fce" providerId="ADAL" clId="{255C8A91-0B68-4CE4-9510-B0BEBEDB9013}" dt="2023-04-26T18:04:06.271" v="1931" actId="20577"/>
          <ac:spMkLst>
            <pc:docMk/>
            <pc:sldMk cId="3109562384" sldId="294"/>
            <ac:spMk id="10" creationId="{C7CB84AB-0C9E-752F-DDDA-AAD8DD7480BB}"/>
          </ac:spMkLst>
        </pc:spChg>
        <pc:picChg chg="mod">
          <ac:chgData name="Nina Schuhen" userId="6f0c51eb-3d81-4783-af88-421d46502fce" providerId="ADAL" clId="{255C8A91-0B68-4CE4-9510-B0BEBEDB9013}" dt="2023-04-27T11:04:51.951" v="3486" actId="1035"/>
          <ac:picMkLst>
            <pc:docMk/>
            <pc:sldMk cId="3109562384" sldId="294"/>
            <ac:picMk id="2" creationId="{42EF2358-D4FD-5157-5CC5-4D0324A4F6BA}"/>
          </ac:picMkLst>
        </pc:picChg>
        <pc:picChg chg="del">
          <ac:chgData name="Nina Schuhen" userId="6f0c51eb-3d81-4783-af88-421d46502fce" providerId="ADAL" clId="{255C8A91-0B68-4CE4-9510-B0BEBEDB9013}" dt="2023-04-26T13:59:19.146" v="277" actId="478"/>
          <ac:picMkLst>
            <pc:docMk/>
            <pc:sldMk cId="3109562384" sldId="294"/>
            <ac:picMk id="3" creationId="{8A4EA4B4-C7E3-600B-3212-D7EE1658B9E2}"/>
          </ac:picMkLst>
        </pc:picChg>
      </pc:sldChg>
      <pc:sldChg chg="del">
        <pc:chgData name="Nina Schuhen" userId="6f0c51eb-3d81-4783-af88-421d46502fce" providerId="ADAL" clId="{255C8A91-0B68-4CE4-9510-B0BEBEDB9013}" dt="2023-04-27T18:15:30.839" v="3523" actId="47"/>
        <pc:sldMkLst>
          <pc:docMk/>
          <pc:sldMk cId="904306166" sldId="295"/>
        </pc:sldMkLst>
      </pc:sldChg>
      <pc:sldChg chg="del modAnim">
        <pc:chgData name="Nina Schuhen" userId="6f0c51eb-3d81-4783-af88-421d46502fce" providerId="ADAL" clId="{255C8A91-0B68-4CE4-9510-B0BEBEDB9013}" dt="2023-04-27T18:13:33.189" v="3522" actId="47"/>
        <pc:sldMkLst>
          <pc:docMk/>
          <pc:sldMk cId="646802607" sldId="296"/>
        </pc:sldMkLst>
      </pc:sldChg>
      <pc:sldChg chg="delSp modSp add del modAnim">
        <pc:chgData name="Nina Schuhen" userId="6f0c51eb-3d81-4783-af88-421d46502fce" providerId="ADAL" clId="{255C8A91-0B68-4CE4-9510-B0BEBEDB9013}" dt="2023-04-28T07:11:35.189" v="3524"/>
        <pc:sldMkLst>
          <pc:docMk/>
          <pc:sldMk cId="1673234315" sldId="297"/>
        </pc:sldMkLst>
        <pc:spChg chg="mod">
          <ac:chgData name="Nina Schuhen" userId="6f0c51eb-3d81-4783-af88-421d46502fce" providerId="ADAL" clId="{255C8A91-0B68-4CE4-9510-B0BEBEDB9013}" dt="2023-04-26T18:32:40.057" v="2707" actId="113"/>
          <ac:spMkLst>
            <pc:docMk/>
            <pc:sldMk cId="1673234315" sldId="297"/>
            <ac:spMk id="7" creationId="{06F36411-5E75-4B33-0C40-31405E2E3F38}"/>
          </ac:spMkLst>
        </pc:spChg>
        <pc:picChg chg="del">
          <ac:chgData name="Nina Schuhen" userId="6f0c51eb-3d81-4783-af88-421d46502fce" providerId="ADAL" clId="{255C8A91-0B68-4CE4-9510-B0BEBEDB9013}" dt="2023-04-26T13:59:23.357" v="278" actId="478"/>
          <ac:picMkLst>
            <pc:docMk/>
            <pc:sldMk cId="1673234315" sldId="297"/>
            <ac:picMk id="5" creationId="{33983398-2FEB-B63D-8B75-584254A2DF76}"/>
          </ac:picMkLst>
        </pc:picChg>
      </pc:sldChg>
      <pc:sldMasterChg chg="modSldLayout">
        <pc:chgData name="Nina Schuhen" userId="6f0c51eb-3d81-4783-af88-421d46502fce" providerId="ADAL" clId="{255C8A91-0B68-4CE4-9510-B0BEBEDB9013}" dt="2023-04-26T13:56:50.434" v="269"/>
        <pc:sldMasterMkLst>
          <pc:docMk/>
          <pc:sldMasterMk cId="2829809068" sldId="2147483648"/>
        </pc:sldMasterMkLst>
        <pc:sldLayoutChg chg="addSp modSp">
          <pc:chgData name="Nina Schuhen" userId="6f0c51eb-3d81-4783-af88-421d46502fce" providerId="ADAL" clId="{255C8A91-0B68-4CE4-9510-B0BEBEDB9013}" dt="2023-04-26T13:56:50.434" v="269"/>
          <pc:sldLayoutMkLst>
            <pc:docMk/>
            <pc:sldMasterMk cId="2829809068" sldId="2147483648"/>
            <pc:sldLayoutMk cId="963894449" sldId="2147483652"/>
          </pc:sldLayoutMkLst>
          <pc:picChg chg="add mod">
            <ac:chgData name="Nina Schuhen" userId="6f0c51eb-3d81-4783-af88-421d46502fce" providerId="ADAL" clId="{255C8A91-0B68-4CE4-9510-B0BEBEDB9013}" dt="2023-04-26T13:56:50.434" v="269"/>
            <ac:picMkLst>
              <pc:docMk/>
              <pc:sldMasterMk cId="2829809068" sldId="2147483648"/>
              <pc:sldLayoutMk cId="963894449" sldId="2147483652"/>
              <ac:picMk id="2" creationId="{F58D8CD4-7447-CE5B-DE26-A9872546E26B}"/>
            </ac:picMkLst>
          </pc:picChg>
        </pc:sldLayoutChg>
        <pc:sldLayoutChg chg="addSp modSp">
          <pc:chgData name="Nina Schuhen" userId="6f0c51eb-3d81-4783-af88-421d46502fce" providerId="ADAL" clId="{255C8A91-0B68-4CE4-9510-B0BEBEDB9013}" dt="2023-04-26T13:56:46.637" v="268"/>
          <pc:sldLayoutMkLst>
            <pc:docMk/>
            <pc:sldMasterMk cId="2829809068" sldId="2147483648"/>
            <pc:sldLayoutMk cId="2117478929" sldId="2147483662"/>
          </pc:sldLayoutMkLst>
          <pc:picChg chg="add mod">
            <ac:chgData name="Nina Schuhen" userId="6f0c51eb-3d81-4783-af88-421d46502fce" providerId="ADAL" clId="{255C8A91-0B68-4CE4-9510-B0BEBEDB9013}" dt="2023-04-26T13:56:46.637" v="268"/>
            <ac:picMkLst>
              <pc:docMk/>
              <pc:sldMasterMk cId="2829809068" sldId="2147483648"/>
              <pc:sldLayoutMk cId="2117478929" sldId="2147483662"/>
              <ac:picMk id="2" creationId="{178D08A7-FA3E-8E0F-B277-1655386E6816}"/>
            </ac:picMkLst>
          </pc:picChg>
        </pc:sldLayoutChg>
        <pc:sldLayoutChg chg="addSp modSp">
          <pc:chgData name="Nina Schuhen" userId="6f0c51eb-3d81-4783-af88-421d46502fce" providerId="ADAL" clId="{255C8A91-0B68-4CE4-9510-B0BEBEDB9013}" dt="2023-04-26T13:56:42.556" v="267"/>
          <pc:sldLayoutMkLst>
            <pc:docMk/>
            <pc:sldMasterMk cId="2829809068" sldId="2147483648"/>
            <pc:sldLayoutMk cId="2857256088" sldId="2147483663"/>
          </pc:sldLayoutMkLst>
          <pc:picChg chg="add mod">
            <ac:chgData name="Nina Schuhen" userId="6f0c51eb-3d81-4783-af88-421d46502fce" providerId="ADAL" clId="{255C8A91-0B68-4CE4-9510-B0BEBEDB9013}" dt="2023-04-26T13:56:42.556" v="267"/>
            <ac:picMkLst>
              <pc:docMk/>
              <pc:sldMasterMk cId="2829809068" sldId="2147483648"/>
              <pc:sldLayoutMk cId="2857256088" sldId="2147483663"/>
              <ac:picMk id="2" creationId="{062B3582-6A51-B0F4-AFC2-728044C18C97}"/>
            </ac:picMkLst>
          </pc:picChg>
        </pc:sldLayoutChg>
        <pc:sldLayoutChg chg="addSp modSp">
          <pc:chgData name="Nina Schuhen" userId="6f0c51eb-3d81-4783-af88-421d46502fce" providerId="ADAL" clId="{255C8A91-0B68-4CE4-9510-B0BEBEDB9013}" dt="2023-04-26T13:56:40.103" v="266"/>
          <pc:sldLayoutMkLst>
            <pc:docMk/>
            <pc:sldMasterMk cId="2829809068" sldId="2147483648"/>
            <pc:sldLayoutMk cId="1624563810" sldId="2147483664"/>
          </pc:sldLayoutMkLst>
          <pc:picChg chg="add mod">
            <ac:chgData name="Nina Schuhen" userId="6f0c51eb-3d81-4783-af88-421d46502fce" providerId="ADAL" clId="{255C8A91-0B68-4CE4-9510-B0BEBEDB9013}" dt="2023-04-26T13:56:40.103" v="266"/>
            <ac:picMkLst>
              <pc:docMk/>
              <pc:sldMasterMk cId="2829809068" sldId="2147483648"/>
              <pc:sldLayoutMk cId="1624563810" sldId="2147483664"/>
              <ac:picMk id="2" creationId="{A30E4CEA-2C11-D3B0-4A85-A6D92A74CEDC}"/>
            </ac:picMkLst>
          </pc:picChg>
        </pc:sldLayoutChg>
        <pc:sldLayoutChg chg="addSp modSp">
          <pc:chgData name="Nina Schuhen" userId="6f0c51eb-3d81-4783-af88-421d46502fce" providerId="ADAL" clId="{255C8A91-0B68-4CE4-9510-B0BEBEDB9013}" dt="2023-04-26T13:56:36.661" v="265"/>
          <pc:sldLayoutMkLst>
            <pc:docMk/>
            <pc:sldMasterMk cId="2829809068" sldId="2147483648"/>
            <pc:sldLayoutMk cId="1604372527" sldId="2147483665"/>
          </pc:sldLayoutMkLst>
          <pc:picChg chg="add mod">
            <ac:chgData name="Nina Schuhen" userId="6f0c51eb-3d81-4783-af88-421d46502fce" providerId="ADAL" clId="{255C8A91-0B68-4CE4-9510-B0BEBEDB9013}" dt="2023-04-26T13:56:36.661" v="265"/>
            <ac:picMkLst>
              <pc:docMk/>
              <pc:sldMasterMk cId="2829809068" sldId="2147483648"/>
              <pc:sldLayoutMk cId="1604372527" sldId="2147483665"/>
              <ac:picMk id="2" creationId="{81C7BFAF-EB49-E61D-FB32-6E51B88CFE5B}"/>
            </ac:picMkLst>
          </pc:picChg>
        </pc:sldLayoutChg>
        <pc:sldLayoutChg chg="addSp modSp">
          <pc:chgData name="Nina Schuhen" userId="6f0c51eb-3d81-4783-af88-421d46502fce" providerId="ADAL" clId="{255C8A91-0B68-4CE4-9510-B0BEBEDB9013}" dt="2023-04-26T13:56:21.217" v="263" actId="1036"/>
          <pc:sldLayoutMkLst>
            <pc:docMk/>
            <pc:sldMasterMk cId="2829809068" sldId="2147483648"/>
            <pc:sldLayoutMk cId="2932198287" sldId="2147483666"/>
          </pc:sldLayoutMkLst>
          <pc:picChg chg="add mod">
            <ac:chgData name="Nina Schuhen" userId="6f0c51eb-3d81-4783-af88-421d46502fce" providerId="ADAL" clId="{255C8A91-0B68-4CE4-9510-B0BEBEDB9013}" dt="2023-04-26T13:56:21.217" v="263" actId="1036"/>
            <ac:picMkLst>
              <pc:docMk/>
              <pc:sldMasterMk cId="2829809068" sldId="2147483648"/>
              <pc:sldLayoutMk cId="2932198287" sldId="2147483666"/>
              <ac:picMk id="2" creationId="{D1361ACB-F30E-5D1E-B16E-F87DC869AEB6}"/>
            </ac:picMkLst>
          </pc:picChg>
        </pc:sldLayoutChg>
        <pc:sldLayoutChg chg="addSp modSp">
          <pc:chgData name="Nina Schuhen" userId="6f0c51eb-3d81-4783-af88-421d46502fce" providerId="ADAL" clId="{255C8A91-0B68-4CE4-9510-B0BEBEDB9013}" dt="2023-04-26T13:56:33.307" v="264"/>
          <pc:sldLayoutMkLst>
            <pc:docMk/>
            <pc:sldMasterMk cId="2829809068" sldId="2147483648"/>
            <pc:sldLayoutMk cId="993856238" sldId="2147483667"/>
          </pc:sldLayoutMkLst>
          <pc:picChg chg="add mod">
            <ac:chgData name="Nina Schuhen" userId="6f0c51eb-3d81-4783-af88-421d46502fce" providerId="ADAL" clId="{255C8A91-0B68-4CE4-9510-B0BEBEDB9013}" dt="2023-04-26T13:56:33.307" v="264"/>
            <ac:picMkLst>
              <pc:docMk/>
              <pc:sldMasterMk cId="2829809068" sldId="2147483648"/>
              <pc:sldLayoutMk cId="993856238" sldId="2147483667"/>
              <ac:picMk id="2" creationId="{736DA5D2-928E-1339-B444-0EEFD0ECAF6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9280-68E1-4EC2-AC5B-CA03E228B936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DBA5B-E740-49FB-8973-615FF21B4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9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 hidden="1">
            <a:extLst>
              <a:ext uri="{FF2B5EF4-FFF2-40B4-BE49-F238E27FC236}">
                <a16:creationId xmlns:a16="http://schemas.microsoft.com/office/drawing/2014/main" id="{774CA23A-309A-4751-93B1-56BC6F8C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FAF5995-9017-444D-9E57-0338DA9DCE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F5CA67-85F6-4ED3-8A80-BA4091EDE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469" y="443604"/>
            <a:ext cx="1853484" cy="330303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3256731-132D-4ACA-B141-DBB627A01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BD9D7E17-F998-4777-B47C-1EF7F480E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A29E8-55CB-459D-B6F8-7FF016993F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456560" y="11269980"/>
            <a:ext cx="126752" cy="120644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67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86572"/>
            <a:ext cx="4071364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7592" y="1771650"/>
            <a:ext cx="674324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01F8C5-21F0-4C71-AF55-3AA2FA1B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35F8EA1-DA0D-46F6-B974-2BA405394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07136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C7BFAF-EB49-E61D-FB32-6E51B88CFE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7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42963" y="1714500"/>
            <a:ext cx="6906074" cy="4502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C6A687-3098-4EE9-9928-9116F9BC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361ACB-F30E-5D1E-B16E-F87DC869AE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98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4573" y="514844"/>
            <a:ext cx="9154121" cy="5701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6DA5D2-928E-1339-B444-0EEFD0ECAF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5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635DD8-1247-4FD7-8408-E13FF605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4719C10-5276-4B8B-AE99-465F3E13D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71425B1D-903D-483D-88CF-562C3C4E74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47C70BE9-E30C-44EA-8B90-0C216CA2FD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32606037-C00F-42E0-91A4-7460D59FB2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700C0E9-A1AD-40AC-B51F-B730BF528D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4148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E431CA-F10A-47D6-B135-B92CFEE5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EF0925E-FAB5-4B2C-B982-B366973BA4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7C844CB-47AF-47BF-8A3F-092A5451F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D2B5FE5-9A66-48B7-B043-1D94A9A2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48255FA-8DE9-433E-9D90-249664FEE7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1CA22A4-1BDE-48DE-94DC-9A95AAC5BF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77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592805B-C089-415E-9936-79D71DC0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6B14D7B-9C2A-4FD4-A256-095DF6AB8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21628F-E76A-4F12-8B57-BE3B7D7314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71B829F-C763-41BA-B9D5-30E09BA1D2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966C1BD-E393-426A-A999-0CDD6710B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C2F593F-D35A-413C-A2AC-04444CD3F59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99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75E672-5C58-42B7-86D8-D521410E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9EEDDC-E650-45ED-BEF7-4976EEDE7D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96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9C9F13-1242-4C98-985D-8B5D904A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1BAF67-1195-4426-86D3-D3079ABCC4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36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332-0A4B-444C-9C33-7E41BD61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9B4D-E7F7-4F78-B158-E4ADED393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675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406A254-3088-4622-8C72-FE3BA7B31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EE83FD2-E603-4324-82EC-C472F8AF51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7F42F3B-2A84-4C55-AD68-30D9503698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B6D1E4D-40F1-439A-A49E-77834B76B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BCB3D-13BC-4AEF-ADBF-64EEB5ABB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C20FE8-5042-4C48-93D3-2F519FF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10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ACC3A5-F62B-402C-B414-379128544242}"/>
              </a:ext>
            </a:extLst>
          </p:cNvPr>
          <p:cNvSpPr/>
          <p:nvPr userDrawn="1"/>
        </p:nvSpPr>
        <p:spPr>
          <a:xfrm>
            <a:off x="0" y="0"/>
            <a:ext cx="58574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24DF8-7097-4150-8243-90690C3AF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CEA04-B6ED-4473-A697-09982A38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A18548-6590-43E8-9F8A-DA9B81218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69" y="443603"/>
            <a:ext cx="1853484" cy="3303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671B5A-DDF6-4F5C-9FE1-18F2E4AAF5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2285" y="5688330"/>
            <a:ext cx="811790" cy="75533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32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A1FE76B-FB79-4D6B-8519-164F6A393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66E6F09-33B3-4BCE-A987-37008E144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29EEBB2-6385-4EA3-BFDC-46C8D050F9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1EBD9E3-CE36-4DB4-916B-9CD033F91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9B53DB1-6FF3-42A0-854E-DD2C837A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E485B3-09D5-4D3D-8E02-F925427281E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318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7F8391-CA01-4B9D-AE49-FCCFFFD7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84B26B5-64ED-4604-B682-7156648FF9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34F140C-D9C4-48F3-BBB1-1637C36D4D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0B41EC-BA16-44CB-9B34-E40ED4572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7E20CA6-B85B-468D-BD8E-95D90A955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9F9B2D4-828D-4B87-A1CF-9F1AD7F63A0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89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088E679-20FC-4B5B-9DBA-BAAB879650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57" y="445191"/>
            <a:ext cx="1516046" cy="2701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F60602-29BC-4A63-BC8D-5098E9183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057" y="1343025"/>
            <a:ext cx="5652943" cy="2456543"/>
          </a:xfrm>
        </p:spPr>
        <p:txBody>
          <a:bodyPr anchor="b"/>
          <a:lstStyle>
            <a:lvl1pPr>
              <a:lnSpc>
                <a:spcPct val="110000"/>
              </a:lnSpc>
              <a:defRPr sz="5000" b="1" spc="-95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Takk for oss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5CA3D-465C-4463-AE25-A50372BAE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057" y="5436893"/>
            <a:ext cx="5652943" cy="1209182"/>
          </a:xfrm>
        </p:spPr>
        <p:txBody>
          <a:bodyPr/>
          <a:lstStyle>
            <a:lvl1pPr marL="0" indent="0">
              <a:lnSpc>
                <a:spcPct val="101000"/>
              </a:lnSpc>
              <a:spcBef>
                <a:spcPts val="3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729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FCF2-4D33-4655-A594-9E0C3BF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3" y="2745796"/>
            <a:ext cx="10655923" cy="751111"/>
          </a:xfrm>
        </p:spPr>
        <p:txBody>
          <a:bodyPr/>
          <a:lstStyle>
            <a:lvl1pPr>
              <a:defRPr sz="5000" b="1" spc="-100" baseline="0">
                <a:solidFill>
                  <a:srgbClr val="3250C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82A7B0-2E28-476D-A834-98DEAC369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70" y="443603"/>
            <a:ext cx="1514458" cy="26988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F0FA4B-7619-415A-A4CF-4ECAAD87A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513" y="3570964"/>
            <a:ext cx="10655923" cy="10972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None/>
              <a:defRPr sz="5000" b="0" i="0" u="none" cap="none" spc="-70" baseline="0">
                <a:solidFill>
                  <a:schemeClr val="tx2"/>
                </a:solidFill>
                <a:latin typeface="+mn-lt"/>
              </a:defRPr>
            </a:lvl1pPr>
            <a:lvl2pPr marL="557213" indent="-226219" algn="l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788988" indent="-203200" algn="l">
              <a:lnSpc>
                <a:spcPct val="112000"/>
              </a:lnSpc>
              <a:spcBef>
                <a:spcPts val="7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3pPr>
            <a:lvl4pPr marL="987425" indent="-1809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209675" indent="-2063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61ED82-235C-421F-B4E1-3AEEF380D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70" y="5966779"/>
            <a:ext cx="10671966" cy="546316"/>
          </a:xfrm>
        </p:spPr>
        <p:txBody>
          <a:bodyPr/>
          <a:lstStyle>
            <a:lvl1pPr marL="0" indent="0">
              <a:buNone/>
              <a:defRPr sz="2600">
                <a:solidFill>
                  <a:srgbClr val="3250C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ilde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1A2210-E195-4248-88F2-475C17E878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559" y="0"/>
            <a:ext cx="5911441" cy="685720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CDD14-533F-463C-947A-5B1675BB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5079592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786507"/>
            <a:ext cx="5079591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60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6" y="1786507"/>
            <a:ext cx="8301633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040F58-93FB-4970-A911-127F1288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8301634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1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Picture 8" descr="Text&#10;&#10;Description automatically generated" hidden="1">
            <a:extLst>
              <a:ext uri="{FF2B5EF4-FFF2-40B4-BE49-F238E27FC236}">
                <a16:creationId xmlns:a16="http://schemas.microsoft.com/office/drawing/2014/main" id="{27825654-155B-442B-90D3-5A9EB288E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238" y="2186573"/>
            <a:ext cx="5181600" cy="4030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60E21D-8996-4D69-B646-724169E51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7327" y="1569605"/>
            <a:ext cx="5181600" cy="521290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9EE11D-D421-498B-ACD1-81401534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327" y="512138"/>
            <a:ext cx="5181601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D7FA851-C5AB-49C3-817A-A84FECFA00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D8CD4-7447-CE5B-DE26-A9872546E2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9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lite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976" y="1771650"/>
            <a:ext cx="6246009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5163" y="2186572"/>
            <a:ext cx="448567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976" y="5980348"/>
            <a:ext cx="6246009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AD3663-B9C6-4257-8CB7-349BC573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2AFDCB9-3989-4BD8-B150-60AF4ED48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3252" y="1771650"/>
            <a:ext cx="448567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D08A7-FA3E-8E0F-B277-1655386E6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7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347" y="1771650"/>
            <a:ext cx="6276491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2186572"/>
            <a:ext cx="4576223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347" y="5980348"/>
            <a:ext cx="6276491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1F629A3-2F9C-4BFF-85DB-00EA335324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576223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B3582-6A51-B0F4-AFC2-728044C18C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56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67D45E-1927-486B-B5B6-BA32B34A78BC}"/>
              </a:ext>
            </a:extLst>
          </p:cNvPr>
          <p:cNvSpPr/>
          <p:nvPr userDrawn="1"/>
        </p:nvSpPr>
        <p:spPr>
          <a:xfrm>
            <a:off x="7125164" y="0"/>
            <a:ext cx="5066836" cy="6858000"/>
          </a:xfrm>
          <a:prstGeom prst="rect">
            <a:avLst/>
          </a:prstGeom>
          <a:solidFill>
            <a:srgbClr val="DEE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2393" y="2186572"/>
            <a:ext cx="402844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887" y="1771650"/>
            <a:ext cx="620599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A84DF43-4719-4754-B585-507F5CE1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7" y="512138"/>
            <a:ext cx="6205996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3266C38-B21D-4DC2-B0D8-F46F50163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0482" y="1771650"/>
            <a:ext cx="402844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4CEA-2C11-D3B0-4A85-A6D92A74CE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6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D39ED-5C06-4917-BEA2-7811FC13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238" y="514844"/>
            <a:ext cx="4924562" cy="881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err="1"/>
              <a:t>Overskrift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0018E-68CE-4BE1-BD83-27B28E3A7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9238" y="1911159"/>
            <a:ext cx="4924562" cy="2558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Dlick</a:t>
            </a:r>
            <a:r>
              <a:rPr lang="en-US" dirty="0"/>
              <a:t> to edit Master text styles</a:t>
            </a:r>
          </a:p>
          <a:p>
            <a:pPr lvl="0"/>
            <a:r>
              <a:rPr lang="en-US" dirty="0"/>
              <a:t>Dette</a:t>
            </a:r>
          </a:p>
          <a:p>
            <a:pPr lvl="1"/>
            <a:r>
              <a:rPr lang="en-US" dirty="0" err="1"/>
              <a:t>decond</a:t>
            </a:r>
            <a:r>
              <a:rPr lang="en-US" dirty="0"/>
              <a:t> level</a:t>
            </a:r>
          </a:p>
          <a:p>
            <a:pPr lvl="2"/>
            <a:r>
              <a:rPr lang="en-US" dirty="0" err="1"/>
              <a:t>Dhird</a:t>
            </a:r>
            <a:r>
              <a:rPr lang="en-US" dirty="0"/>
              <a:t>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2893-0408-4419-98BB-1ED53188A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1898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E0478-E3A2-4DD6-9958-671AF8144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1898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C09A-3304-4934-9F7A-71841379A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3489"/>
            <a:ext cx="39531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80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53" r:id="rId13"/>
    <p:sldLayoutId id="2147483668" r:id="rId14"/>
    <p:sldLayoutId id="2147483669" r:id="rId15"/>
    <p:sldLayoutId id="2147483654" r:id="rId16"/>
    <p:sldLayoutId id="2147483670" r:id="rId17"/>
    <p:sldLayoutId id="2147483671" r:id="rId18"/>
    <p:sldLayoutId id="2147483656" r:id="rId19"/>
    <p:sldLayoutId id="2147483672" r:id="rId20"/>
    <p:sldLayoutId id="2147483673" r:id="rId21"/>
    <p:sldLayoutId id="2147483655" r:id="rId22"/>
  </p:sldLayoutIdLst>
  <p:hf hdr="0"/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buNone/>
        <a:defRPr sz="275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457200" rtl="0" eaLnBrk="1" latinLnBrk="0" hangingPunct="1">
        <a:lnSpc>
          <a:spcPct val="112000"/>
        </a:lnSpc>
        <a:spcBef>
          <a:spcPts val="600"/>
        </a:spcBef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26219" algn="l" defTabSz="457200" rtl="0" eaLnBrk="1" latinLnBrk="0" hangingPunct="1">
        <a:lnSpc>
          <a:spcPct val="112000"/>
        </a:lnSpc>
        <a:spcBef>
          <a:spcPts val="600"/>
        </a:spcBef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88988" indent="-203200" algn="l" defTabSz="457200" rtl="0" eaLnBrk="1" latinLnBrk="0" hangingPunct="1">
        <a:lnSpc>
          <a:spcPct val="112000"/>
        </a:lnSpc>
        <a:spcBef>
          <a:spcPts val="700"/>
        </a:spcBef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0975" algn="l" defTabSz="457200" rtl="0" eaLnBrk="1" latinLnBrk="0" hangingPunct="1">
        <a:lnSpc>
          <a:spcPct val="112000"/>
        </a:lnSpc>
        <a:spcBef>
          <a:spcPts val="12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09675" indent="-206375" algn="l" defTabSz="457200" rtl="0" eaLnBrk="1" latinLnBrk="0" hangingPunct="1">
        <a:lnSpc>
          <a:spcPct val="112000"/>
        </a:lnSpc>
        <a:spcBef>
          <a:spcPts val="1200"/>
        </a:spcBef>
        <a:buFont typeface="Avenir Next LT Pro" panose="020B05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haustion.eu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suscap.wordpress.com/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s://cicero.oslo.no/en/projects/heatcos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medium.com/@timothypillow/introduction-to-copulas-ad1a3b83a297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Sun over wheat field">
            <a:extLst>
              <a:ext uri="{FF2B5EF4-FFF2-40B4-BE49-F238E27FC236}">
                <a16:creationId xmlns:a16="http://schemas.microsoft.com/office/drawing/2014/main" id="{061A7434-D4DA-78B1-BD0A-5E00811486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7292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36A134-D75D-4C98-BEC2-C26F8B804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B4E0C-36A8-4F1F-AADB-1300DCDFD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00" y="3674660"/>
            <a:ext cx="4315838" cy="1386394"/>
          </a:xfrm>
        </p:spPr>
        <p:txBody>
          <a:bodyPr/>
          <a:lstStyle/>
          <a:p>
            <a:r>
              <a:rPr lang="en-GB" b="1" dirty="0"/>
              <a:t>Nina Schuhen</a:t>
            </a:r>
            <a:r>
              <a:rPr lang="en-GB" dirty="0"/>
              <a:t>, Jana Sillmann, </a:t>
            </a:r>
            <a:br>
              <a:rPr lang="en-GB" dirty="0"/>
            </a:br>
            <a:r>
              <a:rPr lang="en-GB" dirty="0"/>
              <a:t>Julien Cattiaux, Carley Iles</a:t>
            </a:r>
            <a:endParaRPr lang="en-GB" b="1" dirty="0"/>
          </a:p>
          <a:p>
            <a:r>
              <a:rPr lang="en-GB" dirty="0"/>
              <a:t>EGU General Assembly, Vienna</a:t>
            </a:r>
          </a:p>
          <a:p>
            <a:r>
              <a:rPr lang="en-GB" dirty="0"/>
              <a:t>28 April 2023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91D0A5-AF21-41E3-A39F-BD9361645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0" y="147614"/>
            <a:ext cx="5256312" cy="3105247"/>
          </a:xfrm>
        </p:spPr>
        <p:txBody>
          <a:bodyPr/>
          <a:lstStyle/>
          <a:p>
            <a:r>
              <a:rPr lang="en-US" dirty="0"/>
              <a:t>Defining extreme compound events </a:t>
            </a:r>
            <a:br>
              <a:rPr lang="en-US" dirty="0"/>
            </a:br>
            <a:r>
              <a:rPr lang="en-US" dirty="0"/>
              <a:t>on objective spatiotemporal scales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0BE2E-1BCF-C519-0E3A-6923A0C3E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3" y="5380997"/>
            <a:ext cx="1671911" cy="5606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D43B271-1FA7-BDAE-960C-3C74F11A0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49" y="5169276"/>
            <a:ext cx="1815187" cy="1815187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46C824-DB19-3B39-E16D-32F6D8DE3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42" y="6159937"/>
            <a:ext cx="3028620" cy="536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9A94A-75C0-CEA6-C909-0891F7A5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2" y="170401"/>
            <a:ext cx="599412" cy="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76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F36411-5E75-4B33-0C40-31405E2E3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2935" y="1714500"/>
            <a:ext cx="9137822" cy="4502150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developed</a:t>
            </a:r>
            <a:r>
              <a:rPr lang="nb-NO" dirty="0"/>
              <a:t> a </a:t>
            </a:r>
            <a:r>
              <a:rPr lang="nb-NO" dirty="0" err="1"/>
              <a:t>method</a:t>
            </a:r>
            <a:r>
              <a:rPr lang="nb-NO" dirty="0"/>
              <a:t> to </a:t>
            </a:r>
            <a:r>
              <a:rPr lang="nb-NO" b="1" dirty="0" err="1"/>
              <a:t>define</a:t>
            </a:r>
            <a:r>
              <a:rPr lang="nb-NO" b="1" dirty="0"/>
              <a:t> </a:t>
            </a:r>
            <a:r>
              <a:rPr lang="nb-NO" b="1" dirty="0" err="1"/>
              <a:t>compound</a:t>
            </a:r>
            <a:r>
              <a:rPr lang="nb-NO" b="1" dirty="0"/>
              <a:t> </a:t>
            </a:r>
            <a:r>
              <a:rPr lang="nb-NO" b="1" dirty="0" err="1"/>
              <a:t>events</a:t>
            </a:r>
            <a:r>
              <a:rPr lang="nb-NO" b="1" dirty="0"/>
              <a:t> </a:t>
            </a:r>
            <a:r>
              <a:rPr lang="nb-NO" b="1" dirty="0" err="1"/>
              <a:t>objectively</a:t>
            </a:r>
            <a:endParaRPr lang="nb-NO" b="1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dirty="0" err="1"/>
              <a:t>Independent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country borders or </a:t>
            </a:r>
            <a:r>
              <a:rPr lang="nb-NO" dirty="0" err="1"/>
              <a:t>calendars</a:t>
            </a: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dirty="0"/>
              <a:t>Applied to </a:t>
            </a:r>
            <a:r>
              <a:rPr lang="nb-NO" b="1" dirty="0" err="1"/>
              <a:t>several</a:t>
            </a:r>
            <a:r>
              <a:rPr lang="nb-NO" b="1" dirty="0"/>
              <a:t> </a:t>
            </a:r>
            <a:r>
              <a:rPr lang="nb-NO" b="1" dirty="0" err="1"/>
              <a:t>compound</a:t>
            </a:r>
            <a:r>
              <a:rPr lang="nb-NO" b="1" dirty="0"/>
              <a:t> </a:t>
            </a:r>
            <a:r>
              <a:rPr lang="nb-NO" b="1" dirty="0" err="1"/>
              <a:t>extreme</a:t>
            </a:r>
            <a:r>
              <a:rPr lang="nb-NO" b="1" dirty="0"/>
              <a:t> </a:t>
            </a:r>
            <a:r>
              <a:rPr lang="nb-NO" b="1" dirty="0" err="1"/>
              <a:t>events</a:t>
            </a:r>
            <a:r>
              <a:rPr lang="nb-NO" b="1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recent</a:t>
            </a:r>
            <a:r>
              <a:rPr lang="nb-NO" dirty="0"/>
              <a:t> </a:t>
            </a:r>
            <a:r>
              <a:rPr lang="nb-NO" dirty="0" err="1"/>
              <a:t>past</a:t>
            </a: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sz="2000" dirty="0"/>
              <a:t>For </a:t>
            </a:r>
            <a:r>
              <a:rPr lang="nb-NO" sz="2000" dirty="0" err="1"/>
              <a:t>use</a:t>
            </a:r>
            <a:r>
              <a:rPr lang="nb-NO" sz="2000" dirty="0"/>
              <a:t> in e.g., </a:t>
            </a:r>
            <a:r>
              <a:rPr lang="nb-NO" sz="2000" b="1" dirty="0" err="1"/>
              <a:t>climate</a:t>
            </a:r>
            <a:r>
              <a:rPr lang="nb-NO" sz="2000" b="1" dirty="0"/>
              <a:t> </a:t>
            </a:r>
            <a:r>
              <a:rPr lang="nb-NO" sz="2000" b="1" dirty="0" err="1"/>
              <a:t>monitoring</a:t>
            </a:r>
            <a:r>
              <a:rPr lang="nb-NO" sz="2000" b="1" dirty="0"/>
              <a:t>, </a:t>
            </a:r>
            <a:r>
              <a:rPr lang="nb-NO" sz="2000" b="1" dirty="0" err="1"/>
              <a:t>attribution</a:t>
            </a:r>
            <a:r>
              <a:rPr lang="nb-NO" sz="2000" b="1" dirty="0"/>
              <a:t> </a:t>
            </a:r>
            <a:r>
              <a:rPr lang="nb-NO" sz="2000" dirty="0"/>
              <a:t>or</a:t>
            </a:r>
            <a:r>
              <a:rPr lang="nb-NO" sz="2000" b="1" dirty="0"/>
              <a:t> </a:t>
            </a:r>
            <a:r>
              <a:rPr lang="nb-NO" sz="2000" b="1" dirty="0" err="1"/>
              <a:t>impact</a:t>
            </a:r>
            <a:r>
              <a:rPr lang="nb-NO" sz="2000" b="1" dirty="0"/>
              <a:t> studies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b="1" dirty="0" err="1"/>
              <a:t>Limitations</a:t>
            </a:r>
            <a:r>
              <a:rPr lang="nb-NO" b="1" dirty="0"/>
              <a:t>:</a:t>
            </a:r>
          </a:p>
          <a:p>
            <a:pPr marL="736601" lvl="1" indent="-179388">
              <a:buFont typeface="Arial" panose="020B0604020202020204" pitchFamily="34" charset="0"/>
              <a:buChar char="•"/>
            </a:pPr>
            <a:r>
              <a:rPr lang="nb-NO" dirty="0" err="1"/>
              <a:t>Slight</a:t>
            </a:r>
            <a:r>
              <a:rPr lang="nb-NO" dirty="0"/>
              <a:t> </a:t>
            </a:r>
            <a:r>
              <a:rPr lang="nb-NO" dirty="0" err="1"/>
              <a:t>sensitivity</a:t>
            </a:r>
            <a:r>
              <a:rPr lang="nb-NO" dirty="0"/>
              <a:t> to time </a:t>
            </a:r>
            <a:r>
              <a:rPr lang="nb-NO" dirty="0" err="1"/>
              <a:t>period</a:t>
            </a:r>
            <a:r>
              <a:rPr lang="nb-NO" dirty="0"/>
              <a:t> </a:t>
            </a:r>
            <a:r>
              <a:rPr lang="nb-NO" dirty="0" err="1"/>
              <a:t>chosen</a:t>
            </a:r>
            <a:endParaRPr lang="nb-NO" dirty="0"/>
          </a:p>
          <a:p>
            <a:pPr marL="736601" lvl="1" indent="-179388">
              <a:buFont typeface="Arial" panose="020B0604020202020204" pitchFamily="34" charset="0"/>
              <a:buChar char="•"/>
            </a:pPr>
            <a:r>
              <a:rPr lang="nb-NO" sz="1800" dirty="0" err="1"/>
              <a:t>Numerical</a:t>
            </a:r>
            <a:r>
              <a:rPr lang="nb-NO" sz="1800" dirty="0"/>
              <a:t> </a:t>
            </a:r>
            <a:r>
              <a:rPr lang="nb-NO" sz="1800" dirty="0" err="1"/>
              <a:t>issues</a:t>
            </a:r>
            <a:r>
              <a:rPr lang="nb-NO" sz="1800" dirty="0"/>
              <a:t> </a:t>
            </a:r>
            <a:r>
              <a:rPr lang="nb-NO" sz="1800" dirty="0" err="1"/>
              <a:t>with</a:t>
            </a:r>
            <a:r>
              <a:rPr lang="nb-NO" sz="1800" dirty="0"/>
              <a:t> </a:t>
            </a:r>
            <a:r>
              <a:rPr lang="nb-NO" sz="1800" dirty="0" err="1"/>
              <a:t>precipitation</a:t>
            </a:r>
            <a:r>
              <a:rPr lang="nb-NO" sz="1800" dirty="0"/>
              <a:t> and </a:t>
            </a:r>
            <a:r>
              <a:rPr lang="nb-NO" sz="1800" dirty="0" err="1"/>
              <a:t>extremely</a:t>
            </a:r>
            <a:r>
              <a:rPr lang="nb-NO" sz="1800" dirty="0"/>
              <a:t> rare </a:t>
            </a:r>
            <a:r>
              <a:rPr lang="nb-NO" sz="1800" dirty="0" err="1"/>
              <a:t>revents</a:t>
            </a:r>
            <a:r>
              <a:rPr lang="nb-NO" sz="1800" dirty="0"/>
              <a:t> (</a:t>
            </a:r>
            <a:r>
              <a:rPr lang="nb-NO" sz="1800" dirty="0" err="1"/>
              <a:t>precision</a:t>
            </a:r>
            <a:r>
              <a:rPr lang="nb-NO" sz="1800" dirty="0"/>
              <a:t>)</a:t>
            </a:r>
          </a:p>
          <a:p>
            <a:pPr marL="736601" lvl="1" indent="-179388">
              <a:buFont typeface="Arial" panose="020B0604020202020204" pitchFamily="34" charset="0"/>
              <a:buChar char="•"/>
            </a:pPr>
            <a:r>
              <a:rPr lang="nb-NO" dirty="0" err="1"/>
              <a:t>Extending</a:t>
            </a:r>
            <a:r>
              <a:rPr lang="nb-NO" dirty="0"/>
              <a:t> to more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dimensions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difficult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reason</a:t>
            </a: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2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2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8BD48D-197C-9A9D-FE60-44733389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23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30C2-16C0-4717-A3D6-713AE1A5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57" y="1566765"/>
            <a:ext cx="5652943" cy="2456543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B2363-71E1-4FB2-9674-DE102F53C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Nina Schuhen</a:t>
            </a:r>
          </a:p>
          <a:p>
            <a:r>
              <a:rPr lang="en-GB" dirty="0"/>
              <a:t>www.cicero.oslo.no</a:t>
            </a:r>
          </a:p>
          <a:p>
            <a:r>
              <a:rPr lang="en-GB" dirty="0"/>
              <a:t>@CICERO_klima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530A43-82F6-A757-C99C-242288E5CDA4}"/>
              </a:ext>
            </a:extLst>
          </p:cNvPr>
          <p:cNvGrpSpPr/>
          <p:nvPr/>
        </p:nvGrpSpPr>
        <p:grpSpPr>
          <a:xfrm>
            <a:off x="4700543" y="905782"/>
            <a:ext cx="6894826" cy="5506829"/>
            <a:chOff x="5225838" y="183853"/>
            <a:chExt cx="6894826" cy="5506829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B9EA9B17-0A81-50BC-25FB-9225DC43D106}"/>
                </a:ext>
              </a:extLst>
            </p:cNvPr>
            <p:cNvSpPr txBox="1">
              <a:spLocks/>
            </p:cNvSpPr>
            <p:nvPr/>
          </p:nvSpPr>
          <p:spPr>
            <a:xfrm>
              <a:off x="5225838" y="301558"/>
              <a:ext cx="6894826" cy="5389124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l" defTabSz="4572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5000" b="1" kern="1200" spc="-95" baseline="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dirty="0">
                  <a:hlinkClick r:id="rId2"/>
                </a:rPr>
                <a:t>https://suscap.wordpress.com/</a:t>
              </a:r>
              <a:endParaRPr lang="en-GB" sz="2000" dirty="0"/>
            </a:p>
            <a:p>
              <a:pPr algn="ctr"/>
              <a:endParaRPr lang="en-GB" sz="2000" dirty="0"/>
            </a:p>
            <a:p>
              <a:pPr algn="ctr"/>
              <a:endParaRPr lang="en-GB" sz="2400" dirty="0"/>
            </a:p>
            <a:p>
              <a:pPr algn="ctr"/>
              <a:endParaRPr lang="en-GB" sz="2400" dirty="0"/>
            </a:p>
            <a:p>
              <a:pPr algn="ctr"/>
              <a:endParaRPr lang="en-GB" sz="2400" dirty="0">
                <a:hlinkClick r:id="rId3"/>
              </a:endParaRPr>
            </a:p>
            <a:p>
              <a:pPr algn="ctr"/>
              <a:r>
                <a:rPr lang="en-GB" sz="2000" dirty="0">
                  <a:hlinkClick r:id="rId3"/>
                </a:rPr>
                <a:t>https://www.exhaustion.eu/</a:t>
              </a:r>
              <a:endParaRPr lang="en-GB" sz="2000" dirty="0"/>
            </a:p>
            <a:p>
              <a:pPr algn="ctr"/>
              <a:endParaRPr lang="en-GB" sz="2000" dirty="0"/>
            </a:p>
            <a:p>
              <a:pPr algn="ctr"/>
              <a:endParaRPr lang="en-GB" sz="2400" dirty="0"/>
            </a:p>
            <a:p>
              <a:pPr algn="ctr"/>
              <a:endParaRPr lang="en-GB" sz="2400" dirty="0"/>
            </a:p>
            <a:p>
              <a:pPr algn="ctr"/>
              <a:endParaRPr lang="en-GB" sz="2400" dirty="0"/>
            </a:p>
            <a:p>
              <a:pPr algn="ctr"/>
              <a:endParaRPr lang="en-GB" sz="2400" dirty="0"/>
            </a:p>
            <a:p>
              <a:pPr algn="ctr"/>
              <a:r>
                <a:rPr lang="en-GB" sz="2000" dirty="0">
                  <a:hlinkClick r:id="rId4"/>
                </a:rPr>
                <a:t>https://cicero.oslo.no/en/projects/heatcost</a:t>
              </a:r>
              <a:endParaRPr lang="en-GB" sz="2000" dirty="0"/>
            </a:p>
            <a:p>
              <a:pPr algn="ctr"/>
              <a:endParaRPr lang="en-GB" sz="24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0E2BCC-C05C-C1F1-3671-1BBE26627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097" y="183853"/>
              <a:ext cx="1671911" cy="560618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BF1713B-429C-C61B-5C15-6795908B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3774" y="3388930"/>
              <a:ext cx="1815187" cy="1815187"/>
            </a:xfrm>
            <a:prstGeom prst="rect">
              <a:avLst/>
            </a:prstGeom>
          </p:spPr>
        </p:pic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036CD91-F27B-1FF1-25CB-CCAE05865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7058" y="2055821"/>
              <a:ext cx="3028620" cy="536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9707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F36411-5E75-4B33-0C40-31405E2E3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2935" y="1714500"/>
            <a:ext cx="9137822" cy="4502150"/>
          </a:xfrm>
        </p:spPr>
        <p:txBody>
          <a:bodyPr/>
          <a:lstStyle/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000" dirty="0" err="1"/>
              <a:t>Premise</a:t>
            </a:r>
            <a:r>
              <a:rPr lang="nb-NO" sz="2000" dirty="0"/>
              <a:t>: </a:t>
            </a:r>
            <a:r>
              <a:rPr lang="nb-NO" sz="2000" dirty="0" err="1"/>
              <a:t>extreme</a:t>
            </a:r>
            <a:r>
              <a:rPr lang="nb-NO" sz="2000" dirty="0"/>
              <a:t> </a:t>
            </a:r>
            <a:r>
              <a:rPr lang="nb-NO" sz="2000" dirty="0" err="1"/>
              <a:t>events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</a:t>
            </a:r>
            <a:r>
              <a:rPr lang="nb-NO" sz="2000" b="1" dirty="0"/>
              <a:t>not </a:t>
            </a:r>
            <a:r>
              <a:rPr lang="nb-NO" sz="2000" b="1" dirty="0" err="1"/>
              <a:t>universally</a:t>
            </a:r>
            <a:r>
              <a:rPr lang="nb-NO" sz="2000" b="1" dirty="0"/>
              <a:t> </a:t>
            </a:r>
            <a:r>
              <a:rPr lang="nb-NO" sz="2000" b="1" dirty="0" err="1"/>
              <a:t>well-defined</a:t>
            </a:r>
            <a:endParaRPr lang="nb-NO" sz="2000" b="1" dirty="0"/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/>
              <a:t>Different studies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b="1" dirty="0"/>
              <a:t>different </a:t>
            </a:r>
            <a:r>
              <a:rPr lang="nb-NO" b="1" dirty="0" err="1"/>
              <a:t>definitions</a:t>
            </a:r>
            <a:r>
              <a:rPr lang="nb-NO" b="1" dirty="0"/>
              <a:t> </a:t>
            </a:r>
            <a:r>
              <a:rPr lang="nb-NO" dirty="0"/>
              <a:t>and </a:t>
            </a:r>
            <a:r>
              <a:rPr lang="nb-NO" dirty="0" err="1"/>
              <a:t>scales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event</a:t>
            </a:r>
            <a:endParaRPr lang="nb-NO" dirty="0"/>
          </a:p>
          <a:p>
            <a:pPr marL="736601" lvl="1" indent="-179388">
              <a:buFont typeface="Arial" panose="020B0604020202020204" pitchFamily="34" charset="0"/>
              <a:buChar char="•"/>
            </a:pPr>
            <a:r>
              <a:rPr lang="nb-NO" dirty="0"/>
              <a:t>Spatial: </a:t>
            </a:r>
            <a:r>
              <a:rPr lang="nb-NO" dirty="0" err="1"/>
              <a:t>restricted</a:t>
            </a:r>
            <a:r>
              <a:rPr lang="nb-NO" dirty="0"/>
              <a:t> to country borders</a:t>
            </a:r>
          </a:p>
          <a:p>
            <a:pPr marL="736601" lvl="1" indent="-179388">
              <a:buFont typeface="Arial" panose="020B0604020202020204" pitchFamily="34" charset="0"/>
              <a:buChar char="•"/>
            </a:pPr>
            <a:r>
              <a:rPr lang="nb-NO" dirty="0"/>
              <a:t>Temporal: </a:t>
            </a:r>
            <a:r>
              <a:rPr lang="nb-NO" dirty="0" err="1"/>
              <a:t>restricted</a:t>
            </a:r>
            <a:r>
              <a:rPr lang="nb-NO" dirty="0"/>
              <a:t> to e.g., </a:t>
            </a:r>
            <a:r>
              <a:rPr lang="nb-NO" dirty="0" err="1"/>
              <a:t>certain</a:t>
            </a:r>
            <a:r>
              <a:rPr lang="nb-NO" dirty="0"/>
              <a:t> </a:t>
            </a:r>
            <a:r>
              <a:rPr lang="nb-NO" dirty="0" err="1"/>
              <a:t>months</a:t>
            </a:r>
            <a:r>
              <a:rPr lang="nb-NO" dirty="0"/>
              <a:t> or </a:t>
            </a:r>
            <a:r>
              <a:rPr lang="nb-NO" dirty="0" err="1"/>
              <a:t>seasons</a:t>
            </a:r>
            <a:endParaRPr lang="nb-NO" dirty="0"/>
          </a:p>
          <a:p>
            <a:pPr marL="736601" lvl="1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dirty="0"/>
              <a:t>Cattiaux &amp; Ribes (2018): </a:t>
            </a:r>
            <a:r>
              <a:rPr lang="en-US" dirty="0"/>
              <a:t>Select the </a:t>
            </a:r>
            <a:r>
              <a:rPr lang="en-US" dirty="0" err="1"/>
              <a:t>spatio</a:t>
            </a:r>
            <a:r>
              <a:rPr lang="en-US" dirty="0"/>
              <a:t>-temporal scale that best represents the </a:t>
            </a:r>
            <a:r>
              <a:rPr lang="en-US" b="1" dirty="0"/>
              <a:t>extreme character </a:t>
            </a:r>
            <a:r>
              <a:rPr lang="en-US" dirty="0"/>
              <a:t>of the event</a:t>
            </a: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dirty="0" err="1"/>
              <a:t>Some</a:t>
            </a:r>
            <a:r>
              <a:rPr lang="nb-NO" dirty="0"/>
              <a:t> studies </a:t>
            </a:r>
            <a:r>
              <a:rPr lang="nb-NO" dirty="0" err="1"/>
              <a:t>might</a:t>
            </a:r>
            <a:r>
              <a:rPr lang="nb-NO" dirty="0"/>
              <a:t> still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restrictions</a:t>
            </a:r>
            <a:r>
              <a:rPr lang="nb-NO" dirty="0"/>
              <a:t> (e.g., to </a:t>
            </a:r>
            <a:r>
              <a:rPr lang="nb-NO" dirty="0" err="1"/>
              <a:t>assess</a:t>
            </a:r>
            <a:r>
              <a:rPr lang="nb-NO" dirty="0"/>
              <a:t> </a:t>
            </a:r>
            <a:r>
              <a:rPr lang="nb-NO" dirty="0" err="1"/>
              <a:t>impacts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infrastructure</a:t>
            </a:r>
            <a:r>
              <a:rPr lang="nb-NO" dirty="0"/>
              <a:t> in a country or region)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DC17D77-7911-AE1B-E818-1680025A7C57}"/>
              </a:ext>
            </a:extLst>
          </p:cNvPr>
          <p:cNvSpPr txBox="1">
            <a:spLocks/>
          </p:cNvSpPr>
          <p:nvPr/>
        </p:nvSpPr>
        <p:spPr>
          <a:xfrm>
            <a:off x="1663429" y="5837776"/>
            <a:ext cx="7344383" cy="83882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360000" tIns="108000" rIns="360000" bIns="108000" rtlCol="0" anchor="ctr" anchorCtr="0">
            <a:normAutofit/>
          </a:bodyPr>
          <a:lstStyle>
            <a:lvl1pPr marL="530225" indent="-469900" algn="l" defTabSz="182870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79438" algn="l" defTabSz="182870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2063" indent="-4699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000" indent="-396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0000" indent="-396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 indent="0">
              <a:buNone/>
            </a:pPr>
            <a:r>
              <a:rPr lang="nb-NO" sz="1600" dirty="0"/>
              <a:t>J. Cattiaux and A. Ribes, 2018: Defining Single Extreme Weather Events in a Climate Perspective. </a:t>
            </a:r>
            <a:r>
              <a:rPr lang="nb-NO" sz="1600" i="1" dirty="0"/>
              <a:t>Bull. Amer. Meteor. Soc.</a:t>
            </a:r>
            <a:r>
              <a:rPr lang="nb-NO" sz="1600" dirty="0"/>
              <a:t>, 99, 1557-1568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E8D25-F965-A726-4023-9B038281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665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F36411-5E75-4B33-0C40-31405E2E3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2935" y="1714500"/>
            <a:ext cx="9137822" cy="4502150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sz="2000" dirty="0" err="1"/>
              <a:t>Following</a:t>
            </a:r>
            <a:r>
              <a:rPr lang="nb-NO" sz="2000" dirty="0"/>
              <a:t> Cattiaux &amp; Ribes (2018):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sz="2000" dirty="0"/>
              <a:t>Our goal: </a:t>
            </a:r>
            <a:r>
              <a:rPr lang="nb-NO" sz="2000" dirty="0" err="1"/>
              <a:t>extend</a:t>
            </a:r>
            <a:r>
              <a:rPr lang="nb-NO" sz="2000" dirty="0"/>
              <a:t> </a:t>
            </a:r>
            <a:r>
              <a:rPr lang="nb-NO" sz="2000" dirty="0" err="1"/>
              <a:t>this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r>
              <a:rPr lang="nb-NO" sz="2000" dirty="0"/>
              <a:t> to </a:t>
            </a:r>
            <a:r>
              <a:rPr lang="nb-NO" sz="2000" dirty="0" err="1"/>
              <a:t>bivariate</a:t>
            </a:r>
            <a:r>
              <a:rPr lang="nb-NO" sz="2000" dirty="0"/>
              <a:t> </a:t>
            </a:r>
            <a:r>
              <a:rPr lang="nb-NO" sz="2000" dirty="0" err="1"/>
              <a:t>compound</a:t>
            </a:r>
            <a:r>
              <a:rPr lang="nb-NO" sz="2000" dirty="0"/>
              <a:t> </a:t>
            </a:r>
            <a:r>
              <a:rPr lang="nb-NO" sz="2000" dirty="0" err="1"/>
              <a:t>events</a:t>
            </a: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dirty="0" err="1"/>
              <a:t>Interested</a:t>
            </a:r>
            <a:r>
              <a:rPr lang="nb-NO" dirty="0"/>
              <a:t> in </a:t>
            </a:r>
            <a:r>
              <a:rPr lang="nb-NO" dirty="0" err="1"/>
              <a:t>compound</a:t>
            </a:r>
            <a:r>
              <a:rPr lang="nb-NO" dirty="0"/>
              <a:t> heat/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ozone</a:t>
            </a:r>
            <a:r>
              <a:rPr lang="nb-NO" dirty="0"/>
              <a:t> and heat/</a:t>
            </a:r>
            <a:r>
              <a:rPr lang="nb-NO" dirty="0" err="1"/>
              <a:t>drought</a:t>
            </a:r>
            <a:r>
              <a:rPr lang="nb-NO" dirty="0"/>
              <a:t> </a:t>
            </a:r>
            <a:r>
              <a:rPr lang="nb-NO" dirty="0" err="1"/>
              <a:t>events</a:t>
            </a: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9BF58A-B8E6-BB4A-CBCA-9ABCD48F58FE}"/>
              </a:ext>
            </a:extLst>
          </p:cNvPr>
          <p:cNvSpPr/>
          <p:nvPr/>
        </p:nvSpPr>
        <p:spPr>
          <a:xfrm>
            <a:off x="1274323" y="2310321"/>
            <a:ext cx="9137822" cy="2504870"/>
          </a:xfrm>
          <a:prstGeom prst="roundRect">
            <a:avLst>
              <a:gd name="adj" fmla="val 873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360000" tIns="144000" rtlCol="0" anchor="ctr" anchorCtr="0"/>
          <a:lstStyle/>
          <a:p>
            <a:pPr marL="982663" indent="-982663" defTabSz="895350"/>
            <a:r>
              <a:rPr lang="nb-NO" sz="2000" b="1" dirty="0"/>
              <a:t>Step 1: 	</a:t>
            </a:r>
            <a:r>
              <a:rPr lang="nb-NO" sz="2000" dirty="0" err="1"/>
              <a:t>Estimate</a:t>
            </a:r>
            <a:r>
              <a:rPr lang="nb-NO" sz="2000" dirty="0"/>
              <a:t> </a:t>
            </a:r>
            <a:r>
              <a:rPr lang="nb-NO" sz="2000" dirty="0" err="1"/>
              <a:t>climatological</a:t>
            </a:r>
            <a:r>
              <a:rPr lang="nb-NO" sz="2000" dirty="0"/>
              <a:t> </a:t>
            </a:r>
            <a:r>
              <a:rPr lang="nb-NO" sz="2000" dirty="0" err="1"/>
              <a:t>distributions</a:t>
            </a:r>
            <a:r>
              <a:rPr lang="nb-NO" sz="2000" dirty="0"/>
              <a:t> for a range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spatio</a:t>
            </a:r>
            <a:r>
              <a:rPr lang="nb-NO" sz="2000" dirty="0"/>
              <a:t>-temporal </a:t>
            </a:r>
            <a:r>
              <a:rPr lang="nb-NO" sz="2000" dirty="0" err="1"/>
              <a:t>scales</a:t>
            </a: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982663" indent="-982663"/>
            <a:r>
              <a:rPr lang="nb-NO" sz="2000" b="1" dirty="0"/>
              <a:t>Step 2: 	</a:t>
            </a:r>
            <a:r>
              <a:rPr lang="nb-NO" sz="2000" dirty="0" err="1"/>
              <a:t>Compute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probability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event</a:t>
            </a:r>
            <a:r>
              <a:rPr lang="nb-NO" sz="2000" dirty="0"/>
              <a:t> </a:t>
            </a:r>
            <a:r>
              <a:rPr lang="nb-NO" sz="2000" dirty="0" err="1"/>
              <a:t>conditional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scales</a:t>
            </a: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982663" indent="-982663"/>
            <a:r>
              <a:rPr lang="nb-NO" sz="2000" b="1" dirty="0"/>
              <a:t>Step 3: 	</a:t>
            </a:r>
            <a:r>
              <a:rPr lang="nb-NO" sz="2000" dirty="0" err="1"/>
              <a:t>Find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spatio</a:t>
            </a:r>
            <a:r>
              <a:rPr lang="nb-NO" sz="2000" dirty="0"/>
              <a:t>-temporal </a:t>
            </a:r>
            <a:r>
              <a:rPr lang="nb-NO" sz="2000" dirty="0" err="1"/>
              <a:t>scale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smallest</a:t>
            </a:r>
            <a:r>
              <a:rPr lang="nb-NO" sz="2000" dirty="0"/>
              <a:t> </a:t>
            </a:r>
            <a:r>
              <a:rPr lang="nb-NO" sz="2000" dirty="0" err="1"/>
              <a:t>event</a:t>
            </a:r>
            <a:r>
              <a:rPr lang="nb-NO" sz="2000" dirty="0"/>
              <a:t> </a:t>
            </a:r>
            <a:r>
              <a:rPr lang="nb-NO" sz="2000" dirty="0" err="1"/>
              <a:t>probability</a:t>
            </a: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Obtain objective event definitions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2059-FE13-23AA-E8BF-2D89E935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56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F36411-5E75-4B33-0C40-31405E2E3F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2935" y="1393833"/>
            <a:ext cx="9137822" cy="482281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b="1" dirty="0" err="1"/>
              <a:t>Gaussian</a:t>
            </a:r>
            <a:r>
              <a:rPr lang="nb-NO" dirty="0"/>
              <a:t> </a:t>
            </a:r>
            <a:r>
              <a:rPr lang="nb-NO" dirty="0" err="1"/>
              <a:t>distributions</a:t>
            </a:r>
            <a:r>
              <a:rPr lang="nb-NO" dirty="0"/>
              <a:t> for </a:t>
            </a:r>
            <a:r>
              <a:rPr lang="nb-NO" b="1" dirty="0" err="1"/>
              <a:t>temperature</a:t>
            </a:r>
            <a:r>
              <a:rPr lang="nb-NO" b="1" dirty="0"/>
              <a:t>/</a:t>
            </a:r>
            <a:r>
              <a:rPr lang="nb-NO" b="1" dirty="0" err="1"/>
              <a:t>ozone</a:t>
            </a:r>
            <a:r>
              <a:rPr lang="nb-NO" dirty="0"/>
              <a:t> </a:t>
            </a:r>
            <a:r>
              <a:rPr lang="nb-NO" dirty="0" err="1"/>
              <a:t>events</a:t>
            </a:r>
            <a:r>
              <a:rPr lang="nb-NO" dirty="0"/>
              <a:t>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b="1" dirty="0" err="1"/>
              <a:t>Gaussian</a:t>
            </a:r>
            <a:r>
              <a:rPr lang="nb-NO" b="1" dirty="0"/>
              <a:t>/GEV </a:t>
            </a:r>
            <a:r>
              <a:rPr lang="nb-NO" dirty="0" err="1"/>
              <a:t>distributions</a:t>
            </a:r>
            <a:r>
              <a:rPr lang="nb-NO" dirty="0"/>
              <a:t> for </a:t>
            </a:r>
            <a:r>
              <a:rPr lang="nb-NO" b="1" dirty="0" err="1"/>
              <a:t>temperature</a:t>
            </a:r>
            <a:r>
              <a:rPr lang="nb-NO" b="1" dirty="0"/>
              <a:t>/</a:t>
            </a:r>
            <a:r>
              <a:rPr lang="nb-NO" b="1" dirty="0" err="1"/>
              <a:t>precipitation</a:t>
            </a:r>
            <a:r>
              <a:rPr lang="nb-NO" dirty="0"/>
              <a:t> </a:t>
            </a:r>
            <a:r>
              <a:rPr lang="nb-NO" dirty="0" err="1"/>
              <a:t>events</a:t>
            </a:r>
            <a:r>
              <a:rPr lang="nb-NO" dirty="0"/>
              <a:t>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b="1" dirty="0" err="1"/>
              <a:t>Estimate</a:t>
            </a:r>
            <a:r>
              <a:rPr lang="nb-NO" dirty="0"/>
              <a:t> </a:t>
            </a:r>
            <a:r>
              <a:rPr lang="nb-NO" dirty="0" err="1"/>
              <a:t>distribution</a:t>
            </a:r>
            <a:r>
              <a:rPr lang="nb-NO" dirty="0"/>
              <a:t> parameters from </a:t>
            </a:r>
            <a:r>
              <a:rPr lang="nb-NO" dirty="0" err="1"/>
              <a:t>climatology</a:t>
            </a:r>
            <a:r>
              <a:rPr lang="nb-NO" dirty="0"/>
              <a:t> for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scale</a:t>
            </a:r>
            <a:r>
              <a:rPr lang="nb-NO" dirty="0"/>
              <a:t> (</a:t>
            </a:r>
            <a:r>
              <a:rPr lang="nb-NO" dirty="0" err="1"/>
              <a:t>s,t</a:t>
            </a:r>
            <a:r>
              <a:rPr lang="nb-NO" dirty="0"/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dirty="0"/>
              <a:t>Data is </a:t>
            </a:r>
            <a:r>
              <a:rPr lang="nb-NO" b="1" dirty="0" err="1"/>
              <a:t>detrended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respect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event</a:t>
            </a: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b="1" dirty="0" err="1"/>
              <a:t>Local</a:t>
            </a:r>
            <a:r>
              <a:rPr lang="nb-NO" b="1" dirty="0"/>
              <a:t> </a:t>
            </a:r>
            <a:r>
              <a:rPr lang="nb-NO" b="1" dirty="0" err="1"/>
              <a:t>maxima</a:t>
            </a:r>
            <a:r>
              <a:rPr lang="nb-NO" dirty="0"/>
              <a:t>: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sz="2000" dirty="0"/>
              <a:t>data in a 7-day </a:t>
            </a:r>
            <a:r>
              <a:rPr lang="nb-NO" sz="2000" dirty="0" err="1"/>
              <a:t>window</a:t>
            </a:r>
            <a:r>
              <a:rPr lang="nb-NO" sz="2000" dirty="0"/>
              <a:t> </a:t>
            </a:r>
            <a:r>
              <a:rPr lang="nb-NO" sz="2000" dirty="0" err="1"/>
              <a:t>around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date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interest</a:t>
            </a: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2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2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Modeling</a:t>
            </a:r>
            <a:r>
              <a:rPr lang="en-GB" dirty="0"/>
              <a:t> the marginal distributions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547279-F5DD-4221-C441-20AD0FD85E98}"/>
              </a:ext>
            </a:extLst>
          </p:cNvPr>
          <p:cNvGrpSpPr/>
          <p:nvPr/>
        </p:nvGrpSpPr>
        <p:grpSpPr>
          <a:xfrm>
            <a:off x="2430831" y="1935548"/>
            <a:ext cx="1952898" cy="749106"/>
            <a:chOff x="18037662" y="4719202"/>
            <a:chExt cx="3905795" cy="14982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2ED369-0062-1EB4-6C65-8B15A3176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37662" y="5560096"/>
              <a:ext cx="3905795" cy="65731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EA12D6-4C5A-269A-57EC-1BAFCAD94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80557" y="4719202"/>
              <a:ext cx="3762900" cy="75258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420EC5-0001-7B10-BC67-E48D33B68493}"/>
              </a:ext>
            </a:extLst>
          </p:cNvPr>
          <p:cNvSpPr txBox="1"/>
          <p:nvPr/>
        </p:nvSpPr>
        <p:spPr>
          <a:xfrm>
            <a:off x="5423169" y="2113967"/>
            <a:ext cx="457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s, t spatial and temporal scales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C3C31D-56E3-E0A8-0F62-A17515B74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32" y="3563844"/>
            <a:ext cx="3054227" cy="94979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B6B353-2B77-A3C9-764C-A0578317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832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F36411-5E75-4B33-0C40-31405E2E3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1429563"/>
            <a:ext cx="5973934" cy="478708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nb-NO" b="1" dirty="0" err="1"/>
              <a:t>Copulas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en-US" dirty="0"/>
              <a:t>multivariate cumulative distribution functions with standard uniform marginals: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err="1"/>
              <a:t>Sklar’s</a:t>
            </a:r>
            <a:r>
              <a:rPr lang="en-US" dirty="0"/>
              <a:t> Theorem </a:t>
            </a:r>
            <a:r>
              <a:rPr lang="en-US" b="1" dirty="0"/>
              <a:t>connects marginals and copulas</a:t>
            </a:r>
            <a:r>
              <a:rPr lang="en-US" dirty="0"/>
              <a:t> to form a multivariate distribution: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Compute </a:t>
            </a:r>
            <a:r>
              <a:rPr lang="en-US" b="1" dirty="0"/>
              <a:t>event probability </a:t>
            </a:r>
            <a:r>
              <a:rPr lang="en-US" dirty="0"/>
              <a:t>for all scales: </a:t>
            </a:r>
            <a:endParaRPr lang="en-US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sz="22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nb-NO" dirty="0"/>
          </a:p>
          <a:p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0EF6192-33FD-8998-4F64-6A9732F00A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5055" y="5564221"/>
            <a:ext cx="4576223" cy="214685"/>
          </a:xfrm>
        </p:spPr>
        <p:txBody>
          <a:bodyPr/>
          <a:lstStyle/>
          <a:p>
            <a:r>
              <a:rPr lang="en-GB" dirty="0"/>
              <a:t>Source: </a:t>
            </a:r>
            <a:r>
              <a:rPr lang="en-GB" dirty="0">
                <a:hlinkClick r:id="rId2"/>
              </a:rPr>
              <a:t>https://medium.com/@timothypillow/introduction-to-copulas-ad1a3b83a297</a:t>
            </a:r>
            <a:endParaRPr lang="en-GB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a multivariate distribution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A8FD4-A748-5557-D574-8962D8E1F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547" y="2142746"/>
            <a:ext cx="1941343" cy="491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4B456-2930-038E-A01E-94FD6457D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83" r="30977"/>
          <a:stretch/>
        </p:blipFill>
        <p:spPr>
          <a:xfrm>
            <a:off x="1117128" y="3631986"/>
            <a:ext cx="4210810" cy="50240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32BF41B-2A5E-A458-2F87-F3E38F2388D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 b="351"/>
          <a:stretch>
            <a:fillRect/>
          </a:stretch>
        </p:blipFill>
        <p:spPr bwMode="auto">
          <a:xfrm>
            <a:off x="6553010" y="1771650"/>
            <a:ext cx="5349799" cy="35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C3D211-0221-DA92-8F53-066A13F30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128" y="4826806"/>
            <a:ext cx="4695615" cy="10301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C2FF3-C3D1-C35D-C49C-D4A2FEF2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51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48C69B-CDE1-369D-1580-1CD0145E1C4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87726" y="1206500"/>
            <a:ext cx="5866015" cy="548609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European heat wave in summer 2003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7CF158-0FB5-6C77-CBD4-C7865EA67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1653703"/>
            <a:ext cx="5442348" cy="4728318"/>
          </a:xfrm>
        </p:spPr>
        <p:txBody>
          <a:bodyPr/>
          <a:lstStyle/>
          <a:p>
            <a:r>
              <a:rPr lang="en-US" b="1" dirty="0"/>
              <a:t>Excess mortality</a:t>
            </a:r>
            <a:r>
              <a:rPr lang="en-US" dirty="0"/>
              <a:t> across Europe around 35,000 deaths (first 3 weeks in August)</a:t>
            </a:r>
          </a:p>
          <a:p>
            <a:r>
              <a:rPr lang="en-US" dirty="0"/>
              <a:t>Switzerland: 7% increase in mortality</a:t>
            </a:r>
          </a:p>
          <a:p>
            <a:r>
              <a:rPr lang="en-US" dirty="0"/>
              <a:t>Low circulation of air masses led to </a:t>
            </a:r>
            <a:r>
              <a:rPr lang="en-US" b="1" dirty="0"/>
              <a:t>high ozone concentrations</a:t>
            </a:r>
            <a:r>
              <a:rPr lang="en-US" dirty="0"/>
              <a:t> in several places</a:t>
            </a:r>
          </a:p>
          <a:p>
            <a:endParaRPr lang="en-US" dirty="0"/>
          </a:p>
          <a:p>
            <a:r>
              <a:rPr lang="en-US" dirty="0"/>
              <a:t>Data from </a:t>
            </a:r>
            <a:r>
              <a:rPr lang="en-US" b="1" dirty="0"/>
              <a:t>ERA5 / CAMS </a:t>
            </a:r>
            <a:r>
              <a:rPr lang="en-US" dirty="0" err="1"/>
              <a:t>reanalyses</a:t>
            </a:r>
            <a:endParaRPr lang="en-US" dirty="0"/>
          </a:p>
          <a:p>
            <a:r>
              <a:rPr lang="en-US" dirty="0"/>
              <a:t>Top: daily max. temperature in </a:t>
            </a:r>
            <a:r>
              <a:rPr lang="en-US" b="1" dirty="0"/>
              <a:t>Basel</a:t>
            </a:r>
            <a:r>
              <a:rPr lang="en-US" dirty="0"/>
              <a:t> for 2003 (dotted) and 2003-2020 median (black solid) and 90% interval (grey)</a:t>
            </a:r>
          </a:p>
          <a:p>
            <a:r>
              <a:rPr lang="en-US" dirty="0"/>
              <a:t>Bottom: same for maximum ozone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D48BE-942F-57A7-26FA-CDD1C206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62CC1-A7C1-46DF-835F-7196224907F1}"/>
              </a:ext>
            </a:extLst>
          </p:cNvPr>
          <p:cNvSpPr txBox="1"/>
          <p:nvPr/>
        </p:nvSpPr>
        <p:spPr>
          <a:xfrm rot="16200000">
            <a:off x="4935454" y="2278859"/>
            <a:ext cx="21789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Max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126EC-B82A-7973-3E0B-CAE42CFB9CA2}"/>
              </a:ext>
            </a:extLst>
          </p:cNvPr>
          <p:cNvSpPr txBox="1"/>
          <p:nvPr/>
        </p:nvSpPr>
        <p:spPr>
          <a:xfrm>
            <a:off x="6961759" y="6504581"/>
            <a:ext cx="7814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June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4E597-AC71-8344-D988-D8CCF647CEF9}"/>
              </a:ext>
            </a:extLst>
          </p:cNvPr>
          <p:cNvSpPr txBox="1"/>
          <p:nvPr/>
        </p:nvSpPr>
        <p:spPr>
          <a:xfrm rot="16200000">
            <a:off x="5301633" y="5112421"/>
            <a:ext cx="14915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Max ozone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1CCC2A-20FD-46AD-E9EC-389537073586}"/>
              </a:ext>
            </a:extLst>
          </p:cNvPr>
          <p:cNvSpPr txBox="1"/>
          <p:nvPr/>
        </p:nvSpPr>
        <p:spPr>
          <a:xfrm>
            <a:off x="10003280" y="6511064"/>
            <a:ext cx="8625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August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07589-133E-0163-C698-02374DF77960}"/>
              </a:ext>
            </a:extLst>
          </p:cNvPr>
          <p:cNvSpPr txBox="1"/>
          <p:nvPr/>
        </p:nvSpPr>
        <p:spPr>
          <a:xfrm>
            <a:off x="8531155" y="6507820"/>
            <a:ext cx="7814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July</a:t>
            </a:r>
          </a:p>
        </p:txBody>
      </p:sp>
    </p:spTree>
    <p:extLst>
      <p:ext uri="{BB962C8B-B14F-4D97-AF65-F5344CB8AC3E}">
        <p14:creationId xmlns:p14="http://schemas.microsoft.com/office/powerpoint/2010/main" val="163125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51A70B4-6361-1BDA-AC96-55376B9C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71855"/>
            <a:ext cx="39531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78D6F22-C38B-4922-9056-25853B06C35F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CB84AB-0C9E-752F-DDDA-AAD8DD748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26" y="1645920"/>
            <a:ext cx="5154193" cy="4570730"/>
          </a:xfrm>
        </p:spPr>
        <p:txBody>
          <a:bodyPr/>
          <a:lstStyle/>
          <a:p>
            <a:r>
              <a:rPr lang="en-US" dirty="0"/>
              <a:t>Probabilities for an extreme temperature/ozone compound event occurring in Basel for </a:t>
            </a:r>
            <a:r>
              <a:rPr lang="en-US" b="1" dirty="0"/>
              <a:t>several durations and dates</a:t>
            </a:r>
            <a:endParaRPr lang="en-US" dirty="0"/>
          </a:p>
          <a:p>
            <a:r>
              <a:rPr lang="en-US" dirty="0"/>
              <a:t>Remember: need to find the </a:t>
            </a:r>
            <a:r>
              <a:rPr lang="en-US" b="1" dirty="0"/>
              <a:t>minimum</a:t>
            </a:r>
            <a:r>
              <a:rPr lang="en-US" dirty="0"/>
              <a:t> event probability</a:t>
            </a:r>
          </a:p>
          <a:p>
            <a:endParaRPr lang="en-US" dirty="0"/>
          </a:p>
          <a:p>
            <a:r>
              <a:rPr lang="en-US" dirty="0"/>
              <a:t>Most extreme event:</a:t>
            </a:r>
          </a:p>
          <a:p>
            <a:pPr lvl="1"/>
            <a:r>
              <a:rPr lang="en-US" dirty="0"/>
              <a:t>13 days long</a:t>
            </a:r>
          </a:p>
          <a:p>
            <a:pPr lvl="1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– 14</a:t>
            </a:r>
            <a:r>
              <a:rPr lang="en-US" b="1" baseline="30000" dirty="0"/>
              <a:t>th</a:t>
            </a:r>
            <a:r>
              <a:rPr lang="en-US" b="1" dirty="0"/>
              <a:t> August</a:t>
            </a:r>
          </a:p>
          <a:p>
            <a:pPr lvl="1"/>
            <a:endParaRPr lang="en-US" dirty="0"/>
          </a:p>
          <a:p>
            <a:r>
              <a:rPr lang="en-US" dirty="0"/>
              <a:t>Next: both spatial and temporal scales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2EF2358-D4FD-5157-5CC5-4D0324A4F6B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910" t="960" r="50000" b="43074"/>
          <a:stretch/>
        </p:blipFill>
        <p:spPr>
          <a:xfrm>
            <a:off x="5808708" y="1207734"/>
            <a:ext cx="6000669" cy="5254127"/>
          </a:xfr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 anchor="t">
            <a:normAutofit/>
          </a:bodyPr>
          <a:lstStyle/>
          <a:p>
            <a:r>
              <a:rPr lang="en-GB" dirty="0"/>
              <a:t>Temporal scale only (Basel, Switzerland)</a:t>
            </a:r>
          </a:p>
        </p:txBody>
      </p:sp>
    </p:spTree>
    <p:extLst>
      <p:ext uri="{BB962C8B-B14F-4D97-AF65-F5344CB8AC3E}">
        <p14:creationId xmlns:p14="http://schemas.microsoft.com/office/powerpoint/2010/main" val="291697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51A70B4-6361-1BDA-AC96-55376B9C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3489"/>
            <a:ext cx="39531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78D6F22-C38B-4922-9056-25853B06C35F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CB84AB-0C9E-752F-DDDA-AAD8DD748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1123005"/>
            <a:ext cx="5817406" cy="2336800"/>
          </a:xfrm>
        </p:spPr>
        <p:txBody>
          <a:bodyPr/>
          <a:lstStyle/>
          <a:p>
            <a:r>
              <a:rPr lang="en-US" dirty="0"/>
              <a:t>Now looking at </a:t>
            </a:r>
            <a:r>
              <a:rPr lang="en-US" b="1" dirty="0"/>
              <a:t>all (rectangular) domains </a:t>
            </a:r>
            <a:r>
              <a:rPr lang="en-US" dirty="0"/>
              <a:t>containing Basel</a:t>
            </a:r>
          </a:p>
          <a:p>
            <a:r>
              <a:rPr lang="en-US" dirty="0"/>
              <a:t>Find the optimal domain size and event dates:</a:t>
            </a:r>
          </a:p>
          <a:p>
            <a:pPr lvl="1"/>
            <a:r>
              <a:rPr lang="en-GB" sz="1800" b="1" dirty="0"/>
              <a:t>2</a:t>
            </a:r>
            <a:r>
              <a:rPr lang="en-GB" sz="1800" b="1" baseline="30000" dirty="0"/>
              <a:t>nd</a:t>
            </a:r>
            <a:r>
              <a:rPr lang="en-GB" sz="1800" b="1" dirty="0"/>
              <a:t> -13</a:t>
            </a:r>
            <a:r>
              <a:rPr lang="en-GB" sz="1800" b="1" baseline="30000" dirty="0"/>
              <a:t>th</a:t>
            </a:r>
            <a:r>
              <a:rPr lang="en-GB" sz="1800" b="1" dirty="0"/>
              <a:t> August </a:t>
            </a:r>
            <a:r>
              <a:rPr lang="en-GB" sz="1800" dirty="0"/>
              <a:t>(12 days)</a:t>
            </a:r>
          </a:p>
          <a:p>
            <a:pPr lvl="1"/>
            <a:r>
              <a:rPr lang="en-GB" sz="1800" dirty="0"/>
              <a:t>70 x 50 grid points (</a:t>
            </a:r>
            <a:r>
              <a:rPr lang="en-GB" sz="1800" b="1" dirty="0"/>
              <a:t>17.5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r>
              <a:rPr lang="en-GB" sz="1800" b="1" dirty="0"/>
              <a:t> x 12.5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r>
              <a:rPr lang="en-GB" sz="1800" dirty="0"/>
              <a:t>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2EF2358-D4FD-5157-5CC5-4D0324A4F6B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3452" t="61895" r="57772" b="3514"/>
          <a:stretch/>
        </p:blipFill>
        <p:spPr>
          <a:xfrm>
            <a:off x="6480000" y="3604827"/>
            <a:ext cx="4526278" cy="3037840"/>
          </a:xfr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5329098" cy="881695"/>
          </a:xfrm>
        </p:spPr>
        <p:txBody>
          <a:bodyPr anchor="t">
            <a:normAutofit/>
          </a:bodyPr>
          <a:lstStyle/>
          <a:p>
            <a:r>
              <a:rPr lang="en-GB" dirty="0"/>
              <a:t>Spatial and temporal scales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AFEE469-E5B7-418C-A788-0B9AFD659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2" t="5923" r="-307" b="42031"/>
          <a:stretch/>
        </p:blipFill>
        <p:spPr>
          <a:xfrm>
            <a:off x="278594" y="1401332"/>
            <a:ext cx="5491480" cy="4570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4320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51A70B4-6361-1BDA-AC96-55376B9C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3489"/>
            <a:ext cx="39531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78D6F22-C38B-4922-9056-25853B06C35F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CB84AB-0C9E-752F-DDDA-AAD8DD748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26" y="1645920"/>
            <a:ext cx="5436295" cy="4570730"/>
          </a:xfrm>
        </p:spPr>
        <p:txBody>
          <a:bodyPr/>
          <a:lstStyle/>
          <a:p>
            <a:r>
              <a:rPr lang="en-US" dirty="0"/>
              <a:t>How will the likelihood of an </a:t>
            </a:r>
            <a:r>
              <a:rPr lang="en-US" b="1" dirty="0"/>
              <a:t>event of this type and magnitude</a:t>
            </a:r>
            <a:r>
              <a:rPr lang="en-US" dirty="0"/>
              <a:t> change in the future?</a:t>
            </a:r>
          </a:p>
          <a:p>
            <a:r>
              <a:rPr lang="en-US" dirty="0"/>
              <a:t>Temperature/ozone projections from UK-ESM1-0-LL global climate model</a:t>
            </a:r>
          </a:p>
          <a:p>
            <a:endParaRPr lang="en-US" dirty="0"/>
          </a:p>
          <a:p>
            <a:r>
              <a:rPr lang="en-US" b="1" dirty="0"/>
              <a:t>Ad-hoc method:</a:t>
            </a:r>
          </a:p>
          <a:p>
            <a:pPr lvl="1"/>
            <a:r>
              <a:rPr lang="en-US" dirty="0"/>
              <a:t>Find the univariate event probabilities in the reanalysis</a:t>
            </a:r>
          </a:p>
          <a:p>
            <a:pPr lvl="1"/>
            <a:r>
              <a:rPr lang="en-US" dirty="0"/>
              <a:t>Compute the corresponding thresholds in climate projections</a:t>
            </a:r>
          </a:p>
          <a:p>
            <a:pPr lvl="1"/>
            <a:r>
              <a:rPr lang="en-US" dirty="0"/>
              <a:t>Compute the probability of exceeding both thresholds in climate projections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2EF2358-D4FD-5157-5CC5-4D0324A4F6B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50000" t="60039" r="7871" b="765"/>
          <a:stretch/>
        </p:blipFill>
        <p:spPr>
          <a:xfrm>
            <a:off x="6319737" y="1939447"/>
            <a:ext cx="5469889" cy="3829055"/>
          </a:xfr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3048E35-16C7-BDAD-9850-FE3ACB9A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 anchor="t">
            <a:normAutofit/>
          </a:bodyPr>
          <a:lstStyle/>
          <a:p>
            <a:r>
              <a:rPr lang="en-GB" dirty="0"/>
              <a:t>Future event probabilities under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109562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cero">
      <a:dk1>
        <a:sysClr val="windowText" lastClr="000000"/>
      </a:dk1>
      <a:lt1>
        <a:sysClr val="window" lastClr="FFFFFF"/>
      </a:lt1>
      <a:dk2>
        <a:srgbClr val="3250C8"/>
      </a:dk2>
      <a:lt2>
        <a:srgbClr val="E2E7F5"/>
      </a:lt2>
      <a:accent1>
        <a:srgbClr val="5573E6"/>
      </a:accent1>
      <a:accent2>
        <a:srgbClr val="7896FF"/>
      </a:accent2>
      <a:accent3>
        <a:srgbClr val="FA6E3C"/>
      </a:accent3>
      <a:accent4>
        <a:srgbClr val="FAA046"/>
      </a:accent4>
      <a:accent5>
        <a:srgbClr val="FAD250"/>
      </a:accent5>
      <a:accent6>
        <a:srgbClr val="00785F"/>
      </a:accent6>
      <a:hlink>
        <a:srgbClr val="0563C1"/>
      </a:hlink>
      <a:folHlink>
        <a:srgbClr val="954F72"/>
      </a:folHlink>
    </a:clrScheme>
    <a:fontScheme name="Custom 65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441165-AAAC-4CDA-9590-47027669732F}" vid="{FDA12BF7-0CEC-4781-AD09-416013A463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4051F7D-6865-4833-BF67-1C6D8F075A69}">
  <we:reference id="wa104380594" version="2.0.0.0" store="en-US" storeType="OMEX"/>
  <we:alternateReferences>
    <we:reference id="WA104380594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2FC97A4EB864EBF6B6ADD443A67CC" ma:contentTypeVersion="11" ma:contentTypeDescription="Opprett et nytt dokument." ma:contentTypeScope="" ma:versionID="1243dad0bdc800c2168160044757ccfa">
  <xsd:schema xmlns:xsd="http://www.w3.org/2001/XMLSchema" xmlns:xs="http://www.w3.org/2001/XMLSchema" xmlns:p="http://schemas.microsoft.com/office/2006/metadata/properties" xmlns:ns2="3b00a67f-9791-437e-b702-303a706ea042" targetNamespace="http://schemas.microsoft.com/office/2006/metadata/properties" ma:root="true" ma:fieldsID="9f2b7ce840c78a2065a44a5a957cc1d0" ns2:_="">
    <xsd:import namespace="3b00a67f-9791-437e-b702-303a706ea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48976B-A06D-4847-8D47-8113BF86F418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3b00a67f-9791-437e-b702-303a706ea04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B8B4B35-1C5B-4D05-BD20-23C078C3B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C4DB52-BE31-4A1D-B821-4E0A080CB5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CICERO English</Template>
  <TotalTime>549</TotalTime>
  <Words>695</Words>
  <Application>Microsoft Office PowerPoint</Application>
  <PresentationFormat>Widescreen</PresentationFormat>
  <Paragraphs>139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Arial</vt:lpstr>
      <vt:lpstr>Avenir Next LT Pro</vt:lpstr>
      <vt:lpstr>Avenir Next LT Pro Demi</vt:lpstr>
      <vt:lpstr>Office Theme</vt:lpstr>
      <vt:lpstr>Defining extreme compound events  on objective spatiotemporal scales</vt:lpstr>
      <vt:lpstr>Background</vt:lpstr>
      <vt:lpstr>Obtain objective event definitions</vt:lpstr>
      <vt:lpstr>Modeling the marginal distributions</vt:lpstr>
      <vt:lpstr>Building a multivariate distribution</vt:lpstr>
      <vt:lpstr>Example: European heat wave in summer 2003</vt:lpstr>
      <vt:lpstr>Temporal scale only (Basel, Switzerland)</vt:lpstr>
      <vt:lpstr>Spatial and temporal scales</vt:lpstr>
      <vt:lpstr>Future event probabilities under climate change</vt:lpstr>
      <vt:lpstr>Conclusions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extreme compound events  on objective spatiotemporal scales</dc:title>
  <dc:creator>Nina Schuhen</dc:creator>
  <cp:lastModifiedBy>Nina Schuhen</cp:lastModifiedBy>
  <cp:revision>1</cp:revision>
  <dcterms:created xsi:type="dcterms:W3CDTF">2023-04-26T12:16:44Z</dcterms:created>
  <dcterms:modified xsi:type="dcterms:W3CDTF">2023-04-28T07:11:41Z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</Properties>
</file>