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handoutMasterIdLst>
    <p:handoutMasterId r:id="rId4"/>
  </p:handoutMasterIdLst>
  <p:sldIdLst>
    <p:sldId id="350" r:id="rId2"/>
  </p:sldIdLst>
  <p:sldSz cx="17279938" cy="11987213"/>
  <p:notesSz cx="9939338" cy="6807200"/>
  <p:kinsoku lang="zh-CN" invalStChars="!),.:;?]}、。—ˇ¨〃々～‖…’”〕〉》」』〗】∶！＂＇），．：；？］｀｜｝·" invalEndChars="([{‘“〔〈《「『〖【（［｛．·"/>
  <p:defaultTextStyle>
    <a:defPPr>
      <a:defRPr lang="zh-CN"/>
    </a:defPPr>
    <a:lvl1pPr algn="l" defTabSz="956691" rtl="0" eaLnBrk="0" fontAlgn="base" hangingPunct="0">
      <a:spcBef>
        <a:spcPct val="0"/>
      </a:spcBef>
      <a:spcAft>
        <a:spcPct val="0"/>
      </a:spcAft>
      <a:defRPr sz="1895" kern="1200">
        <a:solidFill>
          <a:schemeClr val="tx1"/>
        </a:solidFill>
        <a:latin typeface="Arial" panose="020B0604020202020204" pitchFamily="34" charset="0"/>
        <a:ea typeface="宋体" panose="02010600030101010101" pitchFamily="2" charset="-122"/>
        <a:cs typeface="+mn-cs"/>
      </a:defRPr>
    </a:lvl1pPr>
    <a:lvl2pPr marL="477574" indent="-376504" algn="l" defTabSz="956691" rtl="0" eaLnBrk="0" fontAlgn="base" hangingPunct="0">
      <a:spcBef>
        <a:spcPct val="0"/>
      </a:spcBef>
      <a:spcAft>
        <a:spcPct val="0"/>
      </a:spcAft>
      <a:defRPr sz="1895" kern="1200">
        <a:solidFill>
          <a:schemeClr val="tx1"/>
        </a:solidFill>
        <a:latin typeface="Arial" panose="020B0604020202020204" pitchFamily="34" charset="0"/>
        <a:ea typeface="宋体" panose="02010600030101010101" pitchFamily="2" charset="-122"/>
        <a:cs typeface="+mn-cs"/>
      </a:defRPr>
    </a:lvl2pPr>
    <a:lvl3pPr marL="956691" indent="-754166" algn="l" defTabSz="956691" rtl="0" eaLnBrk="0" fontAlgn="base" hangingPunct="0">
      <a:spcBef>
        <a:spcPct val="0"/>
      </a:spcBef>
      <a:spcAft>
        <a:spcPct val="0"/>
      </a:spcAft>
      <a:defRPr sz="1895" kern="1200">
        <a:solidFill>
          <a:schemeClr val="tx1"/>
        </a:solidFill>
        <a:latin typeface="Arial" panose="020B0604020202020204" pitchFamily="34" charset="0"/>
        <a:ea typeface="宋体" panose="02010600030101010101" pitchFamily="2" charset="-122"/>
        <a:cs typeface="+mn-cs"/>
      </a:defRPr>
    </a:lvl3pPr>
    <a:lvl4pPr marL="1435808" indent="-1131827" algn="l" defTabSz="956691" rtl="0" eaLnBrk="0" fontAlgn="base" hangingPunct="0">
      <a:spcBef>
        <a:spcPct val="0"/>
      </a:spcBef>
      <a:spcAft>
        <a:spcPct val="0"/>
      </a:spcAft>
      <a:defRPr sz="1895" kern="1200">
        <a:solidFill>
          <a:schemeClr val="tx1"/>
        </a:solidFill>
        <a:latin typeface="Arial" panose="020B0604020202020204" pitchFamily="34" charset="0"/>
        <a:ea typeface="宋体" panose="02010600030101010101" pitchFamily="2" charset="-122"/>
        <a:cs typeface="+mn-cs"/>
      </a:defRPr>
    </a:lvl4pPr>
    <a:lvl5pPr marL="1914539" indent="-1509489" algn="l" defTabSz="956691" rtl="0" eaLnBrk="0" fontAlgn="base" hangingPunct="0">
      <a:spcBef>
        <a:spcPct val="0"/>
      </a:spcBef>
      <a:spcAft>
        <a:spcPct val="0"/>
      </a:spcAft>
      <a:defRPr sz="1895" kern="1200">
        <a:solidFill>
          <a:schemeClr val="tx1"/>
        </a:solidFill>
        <a:latin typeface="Arial" panose="020B0604020202020204" pitchFamily="34" charset="0"/>
        <a:ea typeface="宋体" panose="02010600030101010101" pitchFamily="2" charset="-122"/>
        <a:cs typeface="+mn-cs"/>
      </a:defRPr>
    </a:lvl5pPr>
    <a:lvl6pPr marL="555498" algn="l" defTabSz="222199" rtl="0" eaLnBrk="1" latinLnBrk="0" hangingPunct="1">
      <a:defRPr sz="1895" kern="1200">
        <a:solidFill>
          <a:schemeClr val="tx1"/>
        </a:solidFill>
        <a:latin typeface="Arial" panose="020B0604020202020204" pitchFamily="34" charset="0"/>
        <a:ea typeface="宋体" panose="02010600030101010101" pitchFamily="2" charset="-122"/>
        <a:cs typeface="+mn-cs"/>
      </a:defRPr>
    </a:lvl6pPr>
    <a:lvl7pPr marL="666598" algn="l" defTabSz="222199" rtl="0" eaLnBrk="1" latinLnBrk="0" hangingPunct="1">
      <a:defRPr sz="1895" kern="1200">
        <a:solidFill>
          <a:schemeClr val="tx1"/>
        </a:solidFill>
        <a:latin typeface="Arial" panose="020B0604020202020204" pitchFamily="34" charset="0"/>
        <a:ea typeface="宋体" panose="02010600030101010101" pitchFamily="2" charset="-122"/>
        <a:cs typeface="+mn-cs"/>
      </a:defRPr>
    </a:lvl7pPr>
    <a:lvl8pPr marL="777697" algn="l" defTabSz="222199" rtl="0" eaLnBrk="1" latinLnBrk="0" hangingPunct="1">
      <a:defRPr sz="1895" kern="1200">
        <a:solidFill>
          <a:schemeClr val="tx1"/>
        </a:solidFill>
        <a:latin typeface="Arial" panose="020B0604020202020204" pitchFamily="34" charset="0"/>
        <a:ea typeface="宋体" panose="02010600030101010101" pitchFamily="2" charset="-122"/>
        <a:cs typeface="+mn-cs"/>
      </a:defRPr>
    </a:lvl8pPr>
    <a:lvl9pPr marL="888797" algn="l" defTabSz="222199" rtl="0" eaLnBrk="1" latinLnBrk="0" hangingPunct="1">
      <a:defRPr sz="1895"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76" userDrawn="1">
          <p15:clr>
            <a:srgbClr val="A4A3A4"/>
          </p15:clr>
        </p15:guide>
        <p15:guide id="2" pos="54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F0000"/>
    <a:srgbClr val="DA0000"/>
    <a:srgbClr val="003366"/>
    <a:srgbClr val="0033CC"/>
    <a:srgbClr val="0066CC"/>
    <a:srgbClr val="B8FEE3"/>
    <a:srgbClr val="000000"/>
    <a:srgbClr val="DAFEF2"/>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6612" autoAdjust="0"/>
  </p:normalViewPr>
  <p:slideViewPr>
    <p:cSldViewPr>
      <p:cViewPr>
        <p:scale>
          <a:sx n="66" d="100"/>
          <a:sy n="66" d="100"/>
        </p:scale>
        <p:origin x="1524" y="186"/>
      </p:cViewPr>
      <p:guideLst>
        <p:guide orient="horz" pos="3776"/>
        <p:guide pos="5443"/>
      </p:guideLst>
    </p:cSldViewPr>
  </p:slideViewPr>
  <p:notesTextViewPr>
    <p:cViewPr>
      <p:scale>
        <a:sx n="300" d="100"/>
        <a:sy n="300" d="100"/>
      </p:scale>
      <p:origin x="0" y="0"/>
    </p:cViewPr>
  </p:notesTextViewPr>
  <p:notesViewPr>
    <p:cSldViewPr>
      <p:cViewPr varScale="1">
        <p:scale>
          <a:sx n="54" d="100"/>
          <a:sy n="54" d="100"/>
        </p:scale>
        <p:origin x="279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55237F2-DCB2-4BB3-8CEF-81262F7A1821}"/>
              </a:ext>
            </a:extLst>
          </p:cNvPr>
          <p:cNvSpPr>
            <a:spLocks noGrp="1"/>
          </p:cNvSpPr>
          <p:nvPr>
            <p:ph type="hdr" sz="quarter"/>
          </p:nvPr>
        </p:nvSpPr>
        <p:spPr>
          <a:xfrm>
            <a:off x="1" y="0"/>
            <a:ext cx="4306737" cy="341393"/>
          </a:xfrm>
          <a:prstGeom prst="rect">
            <a:avLst/>
          </a:prstGeom>
        </p:spPr>
        <p:txBody>
          <a:bodyPr vert="horz" lIns="91440" tIns="45720" rIns="91440" bIns="45720" rtlCol="0"/>
          <a:lstStyle>
            <a:lvl1pPr algn="l" defTabSz="4320540"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890D890D-A66C-4A05-BAA0-1E18FD77EB7A}"/>
              </a:ext>
            </a:extLst>
          </p:cNvPr>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defTabSz="4320540" eaLnBrk="1" fontAlgn="auto" hangingPunct="1">
              <a:spcBef>
                <a:spcPts val="0"/>
              </a:spcBef>
              <a:spcAft>
                <a:spcPts val="0"/>
              </a:spcAft>
              <a:defRPr sz="1200">
                <a:latin typeface="+mn-lt"/>
                <a:ea typeface="+mn-ea"/>
              </a:defRPr>
            </a:lvl1pPr>
          </a:lstStyle>
          <a:p>
            <a:pPr>
              <a:defRPr/>
            </a:pPr>
            <a:fld id="{81839BCA-A8EF-405A-82F8-1CDD1EC3E962}" type="datetimeFigureOut">
              <a:rPr lang="zh-CN" altLang="en-US"/>
              <a:pPr>
                <a:defRPr/>
              </a:pPr>
              <a:t>2023/4/21</a:t>
            </a:fld>
            <a:endParaRPr lang="zh-CN" altLang="en-US"/>
          </a:p>
        </p:txBody>
      </p:sp>
      <p:sp>
        <p:nvSpPr>
          <p:cNvPr id="4" name="页脚占位符 3">
            <a:extLst>
              <a:ext uri="{FF2B5EF4-FFF2-40B4-BE49-F238E27FC236}">
                <a16:creationId xmlns:a16="http://schemas.microsoft.com/office/drawing/2014/main" id="{443ECF57-C349-44D7-8780-06855DDA2EE2}"/>
              </a:ext>
            </a:extLst>
          </p:cNvPr>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defTabSz="4320540"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a:extLst>
              <a:ext uri="{FF2B5EF4-FFF2-40B4-BE49-F238E27FC236}">
                <a16:creationId xmlns:a16="http://schemas.microsoft.com/office/drawing/2014/main" id="{8FF50B94-DD48-491C-8975-36114882452E}"/>
              </a:ext>
            </a:extLst>
          </p:cNvPr>
          <p:cNvSpPr>
            <a:spLocks noGrp="1"/>
          </p:cNvSpPr>
          <p:nvPr>
            <p:ph type="sldNum" sz="quarter" idx="3"/>
          </p:nvPr>
        </p:nvSpPr>
        <p:spPr>
          <a:xfrm>
            <a:off x="5630284" y="6465807"/>
            <a:ext cx="4306737" cy="341393"/>
          </a:xfrm>
          <a:prstGeom prst="rect">
            <a:avLst/>
          </a:prstGeom>
        </p:spPr>
        <p:txBody>
          <a:bodyPr vert="horz" wrap="square" lIns="91440" tIns="45720" rIns="91440" bIns="45720" numCol="1" anchor="b" anchorCtr="0" compatLnSpc="1">
            <a:prstTxWarp prst="textNoShape">
              <a:avLst/>
            </a:prstTxWarp>
          </a:bodyPr>
          <a:lstStyle>
            <a:lvl1pPr algn="r" defTabSz="4319588" eaLnBrk="1" hangingPunct="1">
              <a:defRPr sz="1200">
                <a:latin typeface="Calibri" panose="020F0502020204030204" pitchFamily="34" charset="0"/>
              </a:defRPr>
            </a:lvl1pPr>
          </a:lstStyle>
          <a:p>
            <a:fld id="{0780F2A8-15A9-412E-A6E3-D5309E546B8E}" type="slidenum">
              <a:rPr lang="zh-CN" altLang="en-US"/>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16143AA7-E86D-4EE9-AC6C-16C544ADDA77}"/>
              </a:ext>
            </a:extLst>
          </p:cNvPr>
          <p:cNvSpPr>
            <a:spLocks noGrp="1"/>
          </p:cNvSpPr>
          <p:nvPr>
            <p:ph type="hdr" sz="quarter"/>
          </p:nvPr>
        </p:nvSpPr>
        <p:spPr>
          <a:xfrm>
            <a:off x="1" y="0"/>
            <a:ext cx="4306737" cy="340306"/>
          </a:xfrm>
          <a:prstGeom prst="rect">
            <a:avLst/>
          </a:prstGeom>
        </p:spPr>
        <p:txBody>
          <a:bodyPr vert="horz" lIns="91440" tIns="45720" rIns="91440" bIns="45720" rtlCol="0"/>
          <a:lstStyle>
            <a:lvl1pPr algn="l" defTabSz="3939743" eaLnBrk="1" hangingPunct="1">
              <a:defRPr sz="1200">
                <a:latin typeface="Arial" charset="0"/>
                <a:ea typeface="宋体" pitchFamily="2" charset="-122"/>
              </a:defRPr>
            </a:lvl1pPr>
          </a:lstStyle>
          <a:p>
            <a:pPr>
              <a:defRPr/>
            </a:pPr>
            <a:endParaRPr lang="zh-CN" altLang="en-US"/>
          </a:p>
        </p:txBody>
      </p:sp>
      <p:sp>
        <p:nvSpPr>
          <p:cNvPr id="3" name="日期占位符 2">
            <a:extLst>
              <a:ext uri="{FF2B5EF4-FFF2-40B4-BE49-F238E27FC236}">
                <a16:creationId xmlns:a16="http://schemas.microsoft.com/office/drawing/2014/main" id="{2E6D0F6C-F668-49F8-86B7-FDFBE2071563}"/>
              </a:ext>
            </a:extLst>
          </p:cNvPr>
          <p:cNvSpPr>
            <a:spLocks noGrp="1"/>
          </p:cNvSpPr>
          <p:nvPr>
            <p:ph type="dt" idx="1"/>
          </p:nvPr>
        </p:nvSpPr>
        <p:spPr>
          <a:xfrm>
            <a:off x="5630284" y="0"/>
            <a:ext cx="4306737" cy="340306"/>
          </a:xfrm>
          <a:prstGeom prst="rect">
            <a:avLst/>
          </a:prstGeom>
        </p:spPr>
        <p:txBody>
          <a:bodyPr vert="horz" lIns="91440" tIns="45720" rIns="91440" bIns="45720" rtlCol="0"/>
          <a:lstStyle>
            <a:lvl1pPr algn="r" defTabSz="3939743" eaLnBrk="1" hangingPunct="1">
              <a:defRPr sz="1200">
                <a:latin typeface="Arial" charset="0"/>
                <a:ea typeface="宋体" pitchFamily="2" charset="-122"/>
              </a:defRPr>
            </a:lvl1pPr>
          </a:lstStyle>
          <a:p>
            <a:pPr>
              <a:defRPr/>
            </a:pPr>
            <a:fld id="{827BC613-AB79-4107-BA0F-32049AECB564}" type="datetimeFigureOut">
              <a:rPr lang="zh-CN" altLang="en-US"/>
              <a:pPr>
                <a:defRPr/>
              </a:pPr>
              <a:t>2023/4/21</a:t>
            </a:fld>
            <a:endParaRPr lang="zh-CN" altLang="en-US"/>
          </a:p>
        </p:txBody>
      </p:sp>
      <p:sp>
        <p:nvSpPr>
          <p:cNvPr id="4" name="幻灯片图像占位符 3">
            <a:extLst>
              <a:ext uri="{FF2B5EF4-FFF2-40B4-BE49-F238E27FC236}">
                <a16:creationId xmlns:a16="http://schemas.microsoft.com/office/drawing/2014/main" id="{6EC8B628-3BD2-408C-86F5-616901D95294}"/>
              </a:ext>
            </a:extLst>
          </p:cNvPr>
          <p:cNvSpPr>
            <a:spLocks noGrp="1" noRot="1" noChangeAspect="1"/>
          </p:cNvSpPr>
          <p:nvPr>
            <p:ph type="sldImg" idx="2"/>
          </p:nvPr>
        </p:nvSpPr>
        <p:spPr>
          <a:xfrm>
            <a:off x="3130550" y="511175"/>
            <a:ext cx="3678238" cy="2551113"/>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2A5DA66A-28B2-456A-B4BE-DF21CC2D5855}"/>
              </a:ext>
            </a:extLst>
          </p:cNvPr>
          <p:cNvSpPr>
            <a:spLocks noGrp="1"/>
          </p:cNvSpPr>
          <p:nvPr>
            <p:ph type="body" sz="quarter" idx="3"/>
          </p:nvPr>
        </p:nvSpPr>
        <p:spPr>
          <a:xfrm>
            <a:off x="994399" y="3233447"/>
            <a:ext cx="7950543" cy="3062751"/>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B20EB3F3-1254-49CC-A84E-E2E311723C01}"/>
              </a:ext>
            </a:extLst>
          </p:cNvPr>
          <p:cNvSpPr>
            <a:spLocks noGrp="1"/>
          </p:cNvSpPr>
          <p:nvPr>
            <p:ph type="ftr" sz="quarter" idx="4"/>
          </p:nvPr>
        </p:nvSpPr>
        <p:spPr>
          <a:xfrm>
            <a:off x="1" y="6465808"/>
            <a:ext cx="4306737" cy="340305"/>
          </a:xfrm>
          <a:prstGeom prst="rect">
            <a:avLst/>
          </a:prstGeom>
        </p:spPr>
        <p:txBody>
          <a:bodyPr vert="horz" lIns="91440" tIns="45720" rIns="91440" bIns="45720" rtlCol="0" anchor="b"/>
          <a:lstStyle>
            <a:lvl1pPr algn="l" defTabSz="3939743" eaLnBrk="1" hangingPunct="1">
              <a:defRPr sz="1200">
                <a:latin typeface="Arial"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C791DB8F-6848-4188-9CB8-C350742DC57A}"/>
              </a:ext>
            </a:extLst>
          </p:cNvPr>
          <p:cNvSpPr>
            <a:spLocks noGrp="1"/>
          </p:cNvSpPr>
          <p:nvPr>
            <p:ph type="sldNum" sz="quarter" idx="5"/>
          </p:nvPr>
        </p:nvSpPr>
        <p:spPr>
          <a:xfrm>
            <a:off x="5630284" y="6465808"/>
            <a:ext cx="4306737" cy="340305"/>
          </a:xfrm>
          <a:prstGeom prst="rect">
            <a:avLst/>
          </a:prstGeom>
        </p:spPr>
        <p:txBody>
          <a:bodyPr vert="horz" wrap="square" lIns="91440" tIns="45720" rIns="91440" bIns="45720" numCol="1" anchor="b" anchorCtr="0" compatLnSpc="1">
            <a:prstTxWarp prst="textNoShape">
              <a:avLst/>
            </a:prstTxWarp>
          </a:bodyPr>
          <a:lstStyle>
            <a:lvl1pPr algn="r" defTabSz="3938588" eaLnBrk="1" hangingPunct="1">
              <a:defRPr sz="1200"/>
            </a:lvl1pPr>
          </a:lstStyle>
          <a:p>
            <a:fld id="{A95186EC-84EE-4FE9-885C-04DE1BB59CEA}"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67" kern="1200">
        <a:solidFill>
          <a:schemeClr val="tx1"/>
        </a:solidFill>
        <a:latin typeface="+mn-lt"/>
        <a:ea typeface="+mn-ea"/>
        <a:cs typeface="+mn-cs"/>
      </a:defRPr>
    </a:lvl1pPr>
    <a:lvl2pPr marL="100684" algn="l" rtl="0" eaLnBrk="0" fontAlgn="base" hangingPunct="0">
      <a:spcBef>
        <a:spcPct val="30000"/>
      </a:spcBef>
      <a:spcAft>
        <a:spcPct val="0"/>
      </a:spcAft>
      <a:defRPr sz="267" kern="1200">
        <a:solidFill>
          <a:schemeClr val="tx1"/>
        </a:solidFill>
        <a:latin typeface="+mn-lt"/>
        <a:ea typeface="+mn-ea"/>
        <a:cs typeface="+mn-cs"/>
      </a:defRPr>
    </a:lvl2pPr>
    <a:lvl3pPr marL="202140" algn="l" rtl="0" eaLnBrk="0" fontAlgn="base" hangingPunct="0">
      <a:spcBef>
        <a:spcPct val="30000"/>
      </a:spcBef>
      <a:spcAft>
        <a:spcPct val="0"/>
      </a:spcAft>
      <a:defRPr sz="267" kern="1200">
        <a:solidFill>
          <a:schemeClr val="tx1"/>
        </a:solidFill>
        <a:latin typeface="+mn-lt"/>
        <a:ea typeface="+mn-ea"/>
        <a:cs typeface="+mn-cs"/>
      </a:defRPr>
    </a:lvl3pPr>
    <a:lvl4pPr marL="303595" algn="l" rtl="0" eaLnBrk="0" fontAlgn="base" hangingPunct="0">
      <a:spcBef>
        <a:spcPct val="30000"/>
      </a:spcBef>
      <a:spcAft>
        <a:spcPct val="0"/>
      </a:spcAft>
      <a:defRPr sz="267" kern="1200">
        <a:solidFill>
          <a:schemeClr val="tx1"/>
        </a:solidFill>
        <a:latin typeface="+mn-lt"/>
        <a:ea typeface="+mn-ea"/>
        <a:cs typeface="+mn-cs"/>
      </a:defRPr>
    </a:lvl4pPr>
    <a:lvl5pPr marL="405051" algn="l" rtl="0" eaLnBrk="0" fontAlgn="base" hangingPunct="0">
      <a:spcBef>
        <a:spcPct val="30000"/>
      </a:spcBef>
      <a:spcAft>
        <a:spcPct val="0"/>
      </a:spcAft>
      <a:defRPr sz="267" kern="1200">
        <a:solidFill>
          <a:schemeClr val="tx1"/>
        </a:solidFill>
        <a:latin typeface="+mn-lt"/>
        <a:ea typeface="+mn-ea"/>
        <a:cs typeface="+mn-cs"/>
      </a:defRPr>
    </a:lvl5pPr>
    <a:lvl6pPr marL="506831" algn="l" defTabSz="202733" rtl="0" eaLnBrk="1" latinLnBrk="0" hangingPunct="1">
      <a:defRPr sz="267" kern="1200">
        <a:solidFill>
          <a:schemeClr val="tx1"/>
        </a:solidFill>
        <a:latin typeface="+mn-lt"/>
        <a:ea typeface="+mn-ea"/>
        <a:cs typeface="+mn-cs"/>
      </a:defRPr>
    </a:lvl6pPr>
    <a:lvl7pPr marL="608198" algn="l" defTabSz="202733" rtl="0" eaLnBrk="1" latinLnBrk="0" hangingPunct="1">
      <a:defRPr sz="267" kern="1200">
        <a:solidFill>
          <a:schemeClr val="tx1"/>
        </a:solidFill>
        <a:latin typeface="+mn-lt"/>
        <a:ea typeface="+mn-ea"/>
        <a:cs typeface="+mn-cs"/>
      </a:defRPr>
    </a:lvl7pPr>
    <a:lvl8pPr marL="709564" algn="l" defTabSz="202733" rtl="0" eaLnBrk="1" latinLnBrk="0" hangingPunct="1">
      <a:defRPr sz="267" kern="1200">
        <a:solidFill>
          <a:schemeClr val="tx1"/>
        </a:solidFill>
        <a:latin typeface="+mn-lt"/>
        <a:ea typeface="+mn-ea"/>
        <a:cs typeface="+mn-cs"/>
      </a:defRPr>
    </a:lvl8pPr>
    <a:lvl9pPr marL="810930" algn="l" defTabSz="202733" rtl="0" eaLnBrk="1" latinLnBrk="0" hangingPunct="1">
      <a:defRPr sz="2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130550" y="511175"/>
            <a:ext cx="3678238" cy="2551113"/>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800" kern="100" dirty="0">
                <a:effectLst/>
                <a:latin typeface="Times New Roman" panose="02020603050405020304" pitchFamily="18" charset="0"/>
                <a:ea typeface="宋体" panose="02010600030101010101" pitchFamily="2" charset="-122"/>
                <a:cs typeface="Century" panose="02040604050505020304" pitchFamily="18" charset="0"/>
              </a:rPr>
              <a:t>Manuring increases the AMF biomass and diversity through improving nutrients and/or pH, and that way making its metabolites (GRSP) more difficult to decompose. In the meanwhile this way also increased the physical protection ability through the formation of large aggregates, and hence simultaneously also promoting the accumulation of GRSP.</a:t>
            </a:r>
            <a:endParaRPr lang="zh-CN" altLang="en-US" sz="100" dirty="0"/>
          </a:p>
          <a:p>
            <a:endParaRPr lang="zh-CN" altLang="en-US" sz="100" dirty="0"/>
          </a:p>
        </p:txBody>
      </p:sp>
      <p:sp>
        <p:nvSpPr>
          <p:cNvPr id="4" name="灯片编号占位符 3"/>
          <p:cNvSpPr>
            <a:spLocks noGrp="1"/>
          </p:cNvSpPr>
          <p:nvPr>
            <p:ph type="sldNum" sz="quarter" idx="5"/>
          </p:nvPr>
        </p:nvSpPr>
        <p:spPr/>
        <p:txBody>
          <a:bodyPr/>
          <a:lstStyle/>
          <a:p>
            <a:fld id="{A95186EC-84EE-4FE9-885C-04DE1BB59CEA}" type="slidenum">
              <a:rPr lang="zh-CN" altLang="en-US" smtClean="0"/>
              <a:pPr/>
              <a:t>1</a:t>
            </a:fld>
            <a:endParaRPr lang="zh-CN" altLang="en-US"/>
          </a:p>
        </p:txBody>
      </p:sp>
    </p:spTree>
    <p:extLst>
      <p:ext uri="{BB962C8B-B14F-4D97-AF65-F5344CB8AC3E}">
        <p14:creationId xmlns:p14="http://schemas.microsoft.com/office/powerpoint/2010/main" val="294065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95998" y="3723810"/>
            <a:ext cx="14687947" cy="2569481"/>
          </a:xfrm>
        </p:spPr>
        <p:txBody>
          <a:bodyPr/>
          <a:lstStyle/>
          <a:p>
            <a:r>
              <a:rPr lang="zh-CN" altLang="en-US"/>
              <a:t>单击此处编辑母版标题样式</a:t>
            </a:r>
          </a:p>
        </p:txBody>
      </p:sp>
      <p:sp>
        <p:nvSpPr>
          <p:cNvPr id="3" name="副标题 2"/>
          <p:cNvSpPr>
            <a:spLocks noGrp="1"/>
          </p:cNvSpPr>
          <p:nvPr>
            <p:ph type="subTitle" idx="1"/>
          </p:nvPr>
        </p:nvSpPr>
        <p:spPr>
          <a:xfrm>
            <a:off x="2591991" y="6792757"/>
            <a:ext cx="12095957" cy="3063398"/>
          </a:xfrm>
        </p:spPr>
        <p:txBody>
          <a:bodyPr/>
          <a:lstStyle>
            <a:lvl1pPr marL="0" indent="0" algn="ctr">
              <a:buNone/>
              <a:defRPr>
                <a:solidFill>
                  <a:schemeClr val="tx1">
                    <a:tint val="75000"/>
                  </a:schemeClr>
                </a:solidFill>
              </a:defRPr>
            </a:lvl1pPr>
            <a:lvl2pPr marL="455747" indent="0" algn="ctr">
              <a:buNone/>
              <a:defRPr>
                <a:solidFill>
                  <a:schemeClr val="tx1">
                    <a:tint val="75000"/>
                  </a:schemeClr>
                </a:solidFill>
              </a:defRPr>
            </a:lvl2pPr>
            <a:lvl3pPr marL="911494" indent="0" algn="ctr">
              <a:buNone/>
              <a:defRPr>
                <a:solidFill>
                  <a:schemeClr val="tx1">
                    <a:tint val="75000"/>
                  </a:schemeClr>
                </a:solidFill>
              </a:defRPr>
            </a:lvl3pPr>
            <a:lvl4pPr marL="1367240" indent="0" algn="ctr">
              <a:buNone/>
              <a:defRPr>
                <a:solidFill>
                  <a:schemeClr val="tx1">
                    <a:tint val="75000"/>
                  </a:schemeClr>
                </a:solidFill>
              </a:defRPr>
            </a:lvl4pPr>
            <a:lvl5pPr marL="1822988" indent="0" algn="ctr">
              <a:buNone/>
              <a:defRPr>
                <a:solidFill>
                  <a:schemeClr val="tx1">
                    <a:tint val="75000"/>
                  </a:schemeClr>
                </a:solidFill>
              </a:defRPr>
            </a:lvl5pPr>
            <a:lvl6pPr marL="2278735" indent="0" algn="ctr">
              <a:buNone/>
              <a:defRPr>
                <a:solidFill>
                  <a:schemeClr val="tx1">
                    <a:tint val="75000"/>
                  </a:schemeClr>
                </a:solidFill>
              </a:defRPr>
            </a:lvl6pPr>
            <a:lvl7pPr marL="2734482" indent="0" algn="ctr">
              <a:buNone/>
              <a:defRPr>
                <a:solidFill>
                  <a:schemeClr val="tx1">
                    <a:tint val="75000"/>
                  </a:schemeClr>
                </a:solidFill>
              </a:defRPr>
            </a:lvl7pPr>
            <a:lvl8pPr marL="3190229" indent="0" algn="ctr">
              <a:buNone/>
              <a:defRPr>
                <a:solidFill>
                  <a:schemeClr val="tx1">
                    <a:tint val="75000"/>
                  </a:schemeClr>
                </a:solidFill>
              </a:defRPr>
            </a:lvl8pPr>
            <a:lvl9pPr marL="3645975"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F08B4709-A1D4-4B3A-81A9-92FA59CEBCBC}"/>
              </a:ext>
            </a:extLst>
          </p:cNvPr>
          <p:cNvSpPr>
            <a:spLocks noGrp="1"/>
          </p:cNvSpPr>
          <p:nvPr>
            <p:ph type="dt" sz="half" idx="10"/>
          </p:nvPr>
        </p:nvSpPr>
        <p:spPr/>
        <p:txBody>
          <a:bodyPr/>
          <a:lstStyle>
            <a:lvl1pPr>
              <a:defRPr/>
            </a:lvl1pPr>
          </a:lstStyle>
          <a:p>
            <a:pPr>
              <a:defRPr/>
            </a:pPr>
            <a:fld id="{DB0F5CDF-687A-4BC3-A7AC-AE7664214D03}" type="datetimeFigureOut">
              <a:rPr lang="zh-CN" altLang="en-US"/>
              <a:pPr>
                <a:defRPr/>
              </a:pPr>
              <a:t>2023/4/21</a:t>
            </a:fld>
            <a:endParaRPr lang="zh-CN" altLang="en-US"/>
          </a:p>
        </p:txBody>
      </p:sp>
      <p:sp>
        <p:nvSpPr>
          <p:cNvPr id="5" name="页脚占位符 4">
            <a:extLst>
              <a:ext uri="{FF2B5EF4-FFF2-40B4-BE49-F238E27FC236}">
                <a16:creationId xmlns:a16="http://schemas.microsoft.com/office/drawing/2014/main" id="{01E931FC-65A4-484E-8815-F568F17640D4}"/>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C655ADE-DA74-40EE-9711-40DBB33FD092}"/>
              </a:ext>
            </a:extLst>
          </p:cNvPr>
          <p:cNvSpPr>
            <a:spLocks noGrp="1"/>
          </p:cNvSpPr>
          <p:nvPr>
            <p:ph type="sldNum" sz="quarter" idx="12"/>
          </p:nvPr>
        </p:nvSpPr>
        <p:spPr/>
        <p:txBody>
          <a:bodyPr/>
          <a:lstStyle>
            <a:lvl1pPr>
              <a:defRPr/>
            </a:lvl1pPr>
          </a:lstStyle>
          <a:p>
            <a:fld id="{300419E0-87E3-42EE-8546-6931DA6B9990}" type="slidenum">
              <a:rPr lang="zh-CN" altLang="en-US"/>
              <a:pPr/>
              <a:t>‹#›</a:t>
            </a:fld>
            <a:endParaRPr lang="zh-CN" altLang="en-US"/>
          </a:p>
        </p:txBody>
      </p:sp>
    </p:spTree>
    <p:extLst>
      <p:ext uri="{BB962C8B-B14F-4D97-AF65-F5344CB8AC3E}">
        <p14:creationId xmlns:p14="http://schemas.microsoft.com/office/powerpoint/2010/main" val="223267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99C694E-F60E-4B4B-A9EC-3696CB2C60AD}"/>
              </a:ext>
            </a:extLst>
          </p:cNvPr>
          <p:cNvSpPr>
            <a:spLocks noGrp="1"/>
          </p:cNvSpPr>
          <p:nvPr>
            <p:ph type="dt" sz="half" idx="10"/>
          </p:nvPr>
        </p:nvSpPr>
        <p:spPr/>
        <p:txBody>
          <a:bodyPr/>
          <a:lstStyle>
            <a:lvl1pPr>
              <a:defRPr/>
            </a:lvl1pPr>
          </a:lstStyle>
          <a:p>
            <a:pPr>
              <a:defRPr/>
            </a:pPr>
            <a:fld id="{D2217814-6BB9-4CB3-BD08-31F8B477B10A}" type="datetimeFigureOut">
              <a:rPr lang="zh-CN" altLang="en-US"/>
              <a:pPr>
                <a:defRPr/>
              </a:pPr>
              <a:t>2023/4/21</a:t>
            </a:fld>
            <a:endParaRPr lang="zh-CN" altLang="en-US"/>
          </a:p>
        </p:txBody>
      </p:sp>
      <p:sp>
        <p:nvSpPr>
          <p:cNvPr id="5" name="页脚占位符 4">
            <a:extLst>
              <a:ext uri="{FF2B5EF4-FFF2-40B4-BE49-F238E27FC236}">
                <a16:creationId xmlns:a16="http://schemas.microsoft.com/office/drawing/2014/main" id="{27C5FF30-5B44-4C29-A06F-480E379D3F6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B05831-A6BB-4A28-B58E-8D114B49C7CE}"/>
              </a:ext>
            </a:extLst>
          </p:cNvPr>
          <p:cNvSpPr>
            <a:spLocks noGrp="1"/>
          </p:cNvSpPr>
          <p:nvPr>
            <p:ph type="sldNum" sz="quarter" idx="12"/>
          </p:nvPr>
        </p:nvSpPr>
        <p:spPr/>
        <p:txBody>
          <a:bodyPr/>
          <a:lstStyle>
            <a:lvl1pPr>
              <a:defRPr/>
            </a:lvl1pPr>
          </a:lstStyle>
          <a:p>
            <a:fld id="{386F6F21-46F4-458A-A5D5-52CE706ACF46}" type="slidenum">
              <a:rPr lang="zh-CN" altLang="en-US"/>
              <a:pPr/>
              <a:t>‹#›</a:t>
            </a:fld>
            <a:endParaRPr lang="zh-CN" altLang="en-US"/>
          </a:p>
        </p:txBody>
      </p:sp>
    </p:spTree>
    <p:extLst>
      <p:ext uri="{BB962C8B-B14F-4D97-AF65-F5344CB8AC3E}">
        <p14:creationId xmlns:p14="http://schemas.microsoft.com/office/powerpoint/2010/main" val="205404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9195792" y="2267029"/>
            <a:ext cx="18368935" cy="4832900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082990" y="2267029"/>
            <a:ext cx="54824801" cy="4832900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546B3A-9BDF-4737-82F0-1FD4263BE179}"/>
              </a:ext>
            </a:extLst>
          </p:cNvPr>
          <p:cNvSpPr>
            <a:spLocks noGrp="1"/>
          </p:cNvSpPr>
          <p:nvPr>
            <p:ph type="dt" sz="half" idx="10"/>
          </p:nvPr>
        </p:nvSpPr>
        <p:spPr/>
        <p:txBody>
          <a:bodyPr/>
          <a:lstStyle>
            <a:lvl1pPr>
              <a:defRPr/>
            </a:lvl1pPr>
          </a:lstStyle>
          <a:p>
            <a:pPr>
              <a:defRPr/>
            </a:pPr>
            <a:fld id="{0E4952E8-AC1E-431F-A431-232D32D520F4}" type="datetimeFigureOut">
              <a:rPr lang="zh-CN" altLang="en-US"/>
              <a:pPr>
                <a:defRPr/>
              </a:pPr>
              <a:t>2023/4/21</a:t>
            </a:fld>
            <a:endParaRPr lang="zh-CN" altLang="en-US"/>
          </a:p>
        </p:txBody>
      </p:sp>
      <p:sp>
        <p:nvSpPr>
          <p:cNvPr id="5" name="页脚占位符 4">
            <a:extLst>
              <a:ext uri="{FF2B5EF4-FFF2-40B4-BE49-F238E27FC236}">
                <a16:creationId xmlns:a16="http://schemas.microsoft.com/office/drawing/2014/main" id="{308DFA49-8F6E-4A6D-9C19-4AA60CA4C77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5E475F-719E-4FC7-88F3-4D7EB8B1FA8B}"/>
              </a:ext>
            </a:extLst>
          </p:cNvPr>
          <p:cNvSpPr>
            <a:spLocks noGrp="1"/>
          </p:cNvSpPr>
          <p:nvPr>
            <p:ph type="sldNum" sz="quarter" idx="12"/>
          </p:nvPr>
        </p:nvSpPr>
        <p:spPr/>
        <p:txBody>
          <a:bodyPr/>
          <a:lstStyle>
            <a:lvl1pPr>
              <a:defRPr/>
            </a:lvl1pPr>
          </a:lstStyle>
          <a:p>
            <a:fld id="{DC473217-3859-4A96-B106-1A3DAA2F14BB}" type="slidenum">
              <a:rPr lang="zh-CN" altLang="en-US"/>
              <a:pPr/>
              <a:t>‹#›</a:t>
            </a:fld>
            <a:endParaRPr lang="zh-CN" altLang="en-US"/>
          </a:p>
        </p:txBody>
      </p:sp>
    </p:spTree>
    <p:extLst>
      <p:ext uri="{BB962C8B-B14F-4D97-AF65-F5344CB8AC3E}">
        <p14:creationId xmlns:p14="http://schemas.microsoft.com/office/powerpoint/2010/main" val="305662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F29A07-CB36-4F8B-A262-71A8E1972179}"/>
              </a:ext>
            </a:extLst>
          </p:cNvPr>
          <p:cNvSpPr>
            <a:spLocks noGrp="1"/>
          </p:cNvSpPr>
          <p:nvPr>
            <p:ph type="dt" sz="half" idx="10"/>
          </p:nvPr>
        </p:nvSpPr>
        <p:spPr/>
        <p:txBody>
          <a:bodyPr/>
          <a:lstStyle>
            <a:lvl1pPr>
              <a:defRPr/>
            </a:lvl1pPr>
          </a:lstStyle>
          <a:p>
            <a:pPr>
              <a:defRPr/>
            </a:pPr>
            <a:fld id="{655D931E-4756-45DF-9495-57E578E530FF}" type="datetimeFigureOut">
              <a:rPr lang="zh-CN" altLang="en-US"/>
              <a:pPr>
                <a:defRPr/>
              </a:pPr>
              <a:t>2023/4/21</a:t>
            </a:fld>
            <a:endParaRPr lang="zh-CN" altLang="en-US"/>
          </a:p>
        </p:txBody>
      </p:sp>
      <p:sp>
        <p:nvSpPr>
          <p:cNvPr id="5" name="页脚占位符 4">
            <a:extLst>
              <a:ext uri="{FF2B5EF4-FFF2-40B4-BE49-F238E27FC236}">
                <a16:creationId xmlns:a16="http://schemas.microsoft.com/office/drawing/2014/main" id="{25F83D0D-DB95-4CE1-93D5-0B311254D5D4}"/>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EA8F75-5931-4684-8C77-EA94C2124141}"/>
              </a:ext>
            </a:extLst>
          </p:cNvPr>
          <p:cNvSpPr>
            <a:spLocks noGrp="1"/>
          </p:cNvSpPr>
          <p:nvPr>
            <p:ph type="sldNum" sz="quarter" idx="12"/>
          </p:nvPr>
        </p:nvSpPr>
        <p:spPr/>
        <p:txBody>
          <a:bodyPr/>
          <a:lstStyle>
            <a:lvl1pPr>
              <a:defRPr/>
            </a:lvl1pPr>
          </a:lstStyle>
          <a:p>
            <a:fld id="{40BD38AA-3275-4CF4-A45A-55DB630E0CD0}" type="slidenum">
              <a:rPr lang="zh-CN" altLang="en-US"/>
              <a:pPr/>
              <a:t>‹#›</a:t>
            </a:fld>
            <a:endParaRPr lang="zh-CN" altLang="en-US"/>
          </a:p>
        </p:txBody>
      </p:sp>
    </p:spTree>
    <p:extLst>
      <p:ext uri="{BB962C8B-B14F-4D97-AF65-F5344CB8AC3E}">
        <p14:creationId xmlns:p14="http://schemas.microsoft.com/office/powerpoint/2010/main" val="15657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65000" y="7702897"/>
            <a:ext cx="14687947" cy="2380793"/>
          </a:xfrm>
        </p:spPr>
        <p:txBody>
          <a:bodyPr anchor="t"/>
          <a:lstStyle>
            <a:lvl1pPr algn="l">
              <a:defRPr sz="3978" b="1" cap="all"/>
            </a:lvl1pPr>
          </a:lstStyle>
          <a:p>
            <a:r>
              <a:rPr lang="zh-CN" altLang="en-US"/>
              <a:t>单击此处编辑母版标题样式</a:t>
            </a:r>
          </a:p>
        </p:txBody>
      </p:sp>
      <p:sp>
        <p:nvSpPr>
          <p:cNvPr id="3" name="文本占位符 2"/>
          <p:cNvSpPr>
            <a:spLocks noGrp="1"/>
          </p:cNvSpPr>
          <p:nvPr>
            <p:ph type="body" idx="1"/>
          </p:nvPr>
        </p:nvSpPr>
        <p:spPr>
          <a:xfrm>
            <a:off x="1365000" y="5080696"/>
            <a:ext cx="14687947" cy="2622202"/>
          </a:xfrm>
        </p:spPr>
        <p:txBody>
          <a:bodyPr anchor="b"/>
          <a:lstStyle>
            <a:lvl1pPr marL="0" indent="0">
              <a:buNone/>
              <a:defRPr sz="2012">
                <a:solidFill>
                  <a:schemeClr val="tx1">
                    <a:tint val="75000"/>
                  </a:schemeClr>
                </a:solidFill>
              </a:defRPr>
            </a:lvl1pPr>
            <a:lvl2pPr marL="455747" indent="0">
              <a:buNone/>
              <a:defRPr sz="1803">
                <a:solidFill>
                  <a:schemeClr val="tx1">
                    <a:tint val="75000"/>
                  </a:schemeClr>
                </a:solidFill>
              </a:defRPr>
            </a:lvl2pPr>
            <a:lvl3pPr marL="911494" indent="0">
              <a:buNone/>
              <a:defRPr sz="1595">
                <a:solidFill>
                  <a:schemeClr val="tx1">
                    <a:tint val="75000"/>
                  </a:schemeClr>
                </a:solidFill>
              </a:defRPr>
            </a:lvl3pPr>
            <a:lvl4pPr marL="1367240" indent="0">
              <a:buNone/>
              <a:defRPr sz="1387">
                <a:solidFill>
                  <a:schemeClr val="tx1">
                    <a:tint val="75000"/>
                  </a:schemeClr>
                </a:solidFill>
              </a:defRPr>
            </a:lvl4pPr>
            <a:lvl5pPr marL="1822988" indent="0">
              <a:buNone/>
              <a:defRPr sz="1387">
                <a:solidFill>
                  <a:schemeClr val="tx1">
                    <a:tint val="75000"/>
                  </a:schemeClr>
                </a:solidFill>
              </a:defRPr>
            </a:lvl5pPr>
            <a:lvl6pPr marL="2278735" indent="0">
              <a:buNone/>
              <a:defRPr sz="1387">
                <a:solidFill>
                  <a:schemeClr val="tx1">
                    <a:tint val="75000"/>
                  </a:schemeClr>
                </a:solidFill>
              </a:defRPr>
            </a:lvl6pPr>
            <a:lvl7pPr marL="2734482" indent="0">
              <a:buNone/>
              <a:defRPr sz="1387">
                <a:solidFill>
                  <a:schemeClr val="tx1">
                    <a:tint val="75000"/>
                  </a:schemeClr>
                </a:solidFill>
              </a:defRPr>
            </a:lvl7pPr>
            <a:lvl8pPr marL="3190229" indent="0">
              <a:buNone/>
              <a:defRPr sz="1387">
                <a:solidFill>
                  <a:schemeClr val="tx1">
                    <a:tint val="75000"/>
                  </a:schemeClr>
                </a:solidFill>
              </a:defRPr>
            </a:lvl8pPr>
            <a:lvl9pPr marL="3645975" indent="0">
              <a:buNone/>
              <a:defRPr sz="1387">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928D62D-7557-443A-9930-27EFCA041CD2}"/>
              </a:ext>
            </a:extLst>
          </p:cNvPr>
          <p:cNvSpPr>
            <a:spLocks noGrp="1"/>
          </p:cNvSpPr>
          <p:nvPr>
            <p:ph type="dt" sz="half" idx="10"/>
          </p:nvPr>
        </p:nvSpPr>
        <p:spPr/>
        <p:txBody>
          <a:bodyPr/>
          <a:lstStyle>
            <a:lvl1pPr>
              <a:defRPr/>
            </a:lvl1pPr>
          </a:lstStyle>
          <a:p>
            <a:pPr>
              <a:defRPr/>
            </a:pPr>
            <a:fld id="{90427B78-AC43-4FD1-99F9-D1CC179A1840}" type="datetimeFigureOut">
              <a:rPr lang="zh-CN" altLang="en-US"/>
              <a:pPr>
                <a:defRPr/>
              </a:pPr>
              <a:t>2023/4/21</a:t>
            </a:fld>
            <a:endParaRPr lang="zh-CN" altLang="en-US"/>
          </a:p>
        </p:txBody>
      </p:sp>
      <p:sp>
        <p:nvSpPr>
          <p:cNvPr id="5" name="页脚占位符 4">
            <a:extLst>
              <a:ext uri="{FF2B5EF4-FFF2-40B4-BE49-F238E27FC236}">
                <a16:creationId xmlns:a16="http://schemas.microsoft.com/office/drawing/2014/main" id="{C7D94ACB-32E3-4AD9-8E68-455E75D2190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5920B4C-CC58-4AC1-9173-4C9D83F3987C}"/>
              </a:ext>
            </a:extLst>
          </p:cNvPr>
          <p:cNvSpPr>
            <a:spLocks noGrp="1"/>
          </p:cNvSpPr>
          <p:nvPr>
            <p:ph type="sldNum" sz="quarter" idx="12"/>
          </p:nvPr>
        </p:nvSpPr>
        <p:spPr/>
        <p:txBody>
          <a:bodyPr/>
          <a:lstStyle>
            <a:lvl1pPr>
              <a:defRPr/>
            </a:lvl1pPr>
          </a:lstStyle>
          <a:p>
            <a:fld id="{7C35C846-DF28-401F-AA09-C86268345064}" type="slidenum">
              <a:rPr lang="zh-CN" altLang="en-US"/>
              <a:pPr/>
              <a:t>‹#›</a:t>
            </a:fld>
            <a:endParaRPr lang="zh-CN" altLang="en-US"/>
          </a:p>
        </p:txBody>
      </p:sp>
    </p:spTree>
    <p:extLst>
      <p:ext uri="{BB962C8B-B14F-4D97-AF65-F5344CB8AC3E}">
        <p14:creationId xmlns:p14="http://schemas.microsoft.com/office/powerpoint/2010/main" val="338627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082987" y="13216461"/>
            <a:ext cx="36596867" cy="37379570"/>
          </a:xfrm>
        </p:spPr>
        <p:txBody>
          <a:bodyPr/>
          <a:lstStyle>
            <a:lvl1pPr>
              <a:defRPr sz="2775"/>
            </a:lvl1pPr>
            <a:lvl2pPr>
              <a:defRPr sz="2382"/>
            </a:lvl2pPr>
            <a:lvl3pPr>
              <a:defRPr sz="2012"/>
            </a:lvl3pPr>
            <a:lvl4pPr>
              <a:defRPr sz="1803"/>
            </a:lvl4pPr>
            <a:lvl5pPr>
              <a:defRPr sz="1803"/>
            </a:lvl5pPr>
            <a:lvl6pPr>
              <a:defRPr sz="1803"/>
            </a:lvl6pPr>
            <a:lvl7pPr>
              <a:defRPr sz="1803"/>
            </a:lvl7pPr>
            <a:lvl8pPr>
              <a:defRPr sz="1803"/>
            </a:lvl8pPr>
            <a:lvl9pPr>
              <a:defRPr sz="180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0967860" y="13216461"/>
            <a:ext cx="36596870" cy="37379570"/>
          </a:xfrm>
        </p:spPr>
        <p:txBody>
          <a:bodyPr/>
          <a:lstStyle>
            <a:lvl1pPr>
              <a:defRPr sz="2775"/>
            </a:lvl1pPr>
            <a:lvl2pPr>
              <a:defRPr sz="2382"/>
            </a:lvl2pPr>
            <a:lvl3pPr>
              <a:defRPr sz="2012"/>
            </a:lvl3pPr>
            <a:lvl4pPr>
              <a:defRPr sz="1803"/>
            </a:lvl4pPr>
            <a:lvl5pPr>
              <a:defRPr sz="1803"/>
            </a:lvl5pPr>
            <a:lvl6pPr>
              <a:defRPr sz="1803"/>
            </a:lvl6pPr>
            <a:lvl7pPr>
              <a:defRPr sz="1803"/>
            </a:lvl7pPr>
            <a:lvl8pPr>
              <a:defRPr sz="1803"/>
            </a:lvl8pPr>
            <a:lvl9pPr>
              <a:defRPr sz="180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6BE667-2365-4452-B037-88709933EF27}"/>
              </a:ext>
            </a:extLst>
          </p:cNvPr>
          <p:cNvSpPr>
            <a:spLocks noGrp="1"/>
          </p:cNvSpPr>
          <p:nvPr>
            <p:ph type="dt" sz="half" idx="10"/>
          </p:nvPr>
        </p:nvSpPr>
        <p:spPr/>
        <p:txBody>
          <a:bodyPr/>
          <a:lstStyle>
            <a:lvl1pPr>
              <a:defRPr/>
            </a:lvl1pPr>
          </a:lstStyle>
          <a:p>
            <a:pPr>
              <a:defRPr/>
            </a:pPr>
            <a:fld id="{40EDC053-537A-47DD-9FB1-12DD7CA5CB54}" type="datetimeFigureOut">
              <a:rPr lang="zh-CN" altLang="en-US"/>
              <a:pPr>
                <a:defRPr/>
              </a:pPr>
              <a:t>2023/4/21</a:t>
            </a:fld>
            <a:endParaRPr lang="zh-CN" altLang="en-US"/>
          </a:p>
        </p:txBody>
      </p:sp>
      <p:sp>
        <p:nvSpPr>
          <p:cNvPr id="6" name="页脚占位符 4">
            <a:extLst>
              <a:ext uri="{FF2B5EF4-FFF2-40B4-BE49-F238E27FC236}">
                <a16:creationId xmlns:a16="http://schemas.microsoft.com/office/drawing/2014/main" id="{FF80EB2E-7A37-4071-9596-74CA0F7508FB}"/>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FF4547-487F-43CD-B84A-C6265D25A403}"/>
              </a:ext>
            </a:extLst>
          </p:cNvPr>
          <p:cNvSpPr>
            <a:spLocks noGrp="1"/>
          </p:cNvSpPr>
          <p:nvPr>
            <p:ph type="sldNum" sz="quarter" idx="12"/>
          </p:nvPr>
        </p:nvSpPr>
        <p:spPr/>
        <p:txBody>
          <a:bodyPr/>
          <a:lstStyle>
            <a:lvl1pPr>
              <a:defRPr/>
            </a:lvl1pPr>
          </a:lstStyle>
          <a:p>
            <a:fld id="{EA510D3A-B410-4523-9618-A9FC218EEFDE}" type="slidenum">
              <a:rPr lang="zh-CN" altLang="en-US"/>
              <a:pPr/>
              <a:t>‹#›</a:t>
            </a:fld>
            <a:endParaRPr lang="zh-CN" altLang="en-US"/>
          </a:p>
        </p:txBody>
      </p:sp>
    </p:spTree>
    <p:extLst>
      <p:ext uri="{BB962C8B-B14F-4D97-AF65-F5344CB8AC3E}">
        <p14:creationId xmlns:p14="http://schemas.microsoft.com/office/powerpoint/2010/main" val="24511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C545057-D128-414A-BF90-1532A8060F80}"/>
              </a:ext>
            </a:extLst>
          </p:cNvPr>
          <p:cNvSpPr>
            <a:spLocks noGrp="1"/>
          </p:cNvSpPr>
          <p:nvPr>
            <p:ph type="dt" sz="half" idx="10"/>
          </p:nvPr>
        </p:nvSpPr>
        <p:spPr/>
        <p:txBody>
          <a:bodyPr/>
          <a:lstStyle>
            <a:lvl1pPr>
              <a:defRPr/>
            </a:lvl1pPr>
          </a:lstStyle>
          <a:p>
            <a:pPr>
              <a:defRPr/>
            </a:pPr>
            <a:fld id="{77F500A6-28B9-4945-8A64-6C8CBC0C3C8D}" type="datetimeFigureOut">
              <a:rPr lang="zh-CN" altLang="en-US"/>
              <a:pPr>
                <a:defRPr/>
              </a:pPr>
              <a:t>2023/4/21</a:t>
            </a:fld>
            <a:endParaRPr lang="zh-CN" altLang="en-US"/>
          </a:p>
        </p:txBody>
      </p:sp>
      <p:sp>
        <p:nvSpPr>
          <p:cNvPr id="3" name="页脚占位符 4">
            <a:extLst>
              <a:ext uri="{FF2B5EF4-FFF2-40B4-BE49-F238E27FC236}">
                <a16:creationId xmlns:a16="http://schemas.microsoft.com/office/drawing/2014/main" id="{C7418721-6F79-49F2-AC9E-F16FA0D43632}"/>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91F5697B-FB07-4F8D-9BE8-8AAE5009B6A4}"/>
              </a:ext>
            </a:extLst>
          </p:cNvPr>
          <p:cNvSpPr>
            <a:spLocks noGrp="1"/>
          </p:cNvSpPr>
          <p:nvPr>
            <p:ph type="sldNum" sz="quarter" idx="12"/>
          </p:nvPr>
        </p:nvSpPr>
        <p:spPr/>
        <p:txBody>
          <a:bodyPr/>
          <a:lstStyle>
            <a:lvl1pPr>
              <a:defRPr/>
            </a:lvl1pPr>
          </a:lstStyle>
          <a:p>
            <a:fld id="{BAB78430-AC31-4485-BDBB-1BF6CF53163F}" type="slidenum">
              <a:rPr lang="zh-CN" altLang="en-US"/>
              <a:pPr/>
              <a:t>‹#›</a:t>
            </a:fld>
            <a:endParaRPr lang="zh-CN" altLang="en-US"/>
          </a:p>
        </p:txBody>
      </p:sp>
    </p:spTree>
    <p:extLst>
      <p:ext uri="{BB962C8B-B14F-4D97-AF65-F5344CB8AC3E}">
        <p14:creationId xmlns:p14="http://schemas.microsoft.com/office/powerpoint/2010/main" val="119488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0F0B63DA-FD57-421D-AFC9-C69FB65D237A}"/>
              </a:ext>
            </a:extLst>
          </p:cNvPr>
          <p:cNvSpPr>
            <a:spLocks noGrp="1"/>
          </p:cNvSpPr>
          <p:nvPr>
            <p:ph type="dt" sz="half" idx="10"/>
          </p:nvPr>
        </p:nvSpPr>
        <p:spPr/>
        <p:txBody>
          <a:bodyPr/>
          <a:lstStyle>
            <a:lvl1pPr>
              <a:defRPr/>
            </a:lvl1pPr>
          </a:lstStyle>
          <a:p>
            <a:pPr>
              <a:defRPr/>
            </a:pPr>
            <a:fld id="{AC323003-942C-4AEF-AB76-9DF0FD35CC82}" type="datetimeFigureOut">
              <a:rPr lang="zh-CN" altLang="en-US"/>
              <a:pPr>
                <a:defRPr/>
              </a:pPr>
              <a:t>2023/4/21</a:t>
            </a:fld>
            <a:endParaRPr lang="zh-CN" altLang="en-US"/>
          </a:p>
        </p:txBody>
      </p:sp>
      <p:sp>
        <p:nvSpPr>
          <p:cNvPr id="4" name="页脚占位符 4">
            <a:extLst>
              <a:ext uri="{FF2B5EF4-FFF2-40B4-BE49-F238E27FC236}">
                <a16:creationId xmlns:a16="http://schemas.microsoft.com/office/drawing/2014/main" id="{9CDBE56E-0085-422C-AA22-4E2CD4EC476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1F366528-5B92-4BB9-AD82-B12EA6BFD41C}"/>
              </a:ext>
            </a:extLst>
          </p:cNvPr>
          <p:cNvSpPr>
            <a:spLocks noGrp="1"/>
          </p:cNvSpPr>
          <p:nvPr>
            <p:ph type="sldNum" sz="quarter" idx="12"/>
          </p:nvPr>
        </p:nvSpPr>
        <p:spPr/>
        <p:txBody>
          <a:bodyPr/>
          <a:lstStyle>
            <a:lvl1pPr>
              <a:defRPr/>
            </a:lvl1pPr>
          </a:lstStyle>
          <a:p>
            <a:fld id="{E127DA60-2B2A-4EF7-838D-849B77558C46}" type="slidenum">
              <a:rPr lang="zh-CN" altLang="en-US"/>
              <a:pPr/>
              <a:t>‹#›</a:t>
            </a:fld>
            <a:endParaRPr lang="zh-CN" altLang="en-US"/>
          </a:p>
        </p:txBody>
      </p:sp>
    </p:spTree>
    <p:extLst>
      <p:ext uri="{BB962C8B-B14F-4D97-AF65-F5344CB8AC3E}">
        <p14:creationId xmlns:p14="http://schemas.microsoft.com/office/powerpoint/2010/main" val="1068589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B50D0647-21E2-4D46-AD1B-1E1C8C46FD7A}"/>
              </a:ext>
            </a:extLst>
          </p:cNvPr>
          <p:cNvSpPr>
            <a:spLocks noGrp="1"/>
          </p:cNvSpPr>
          <p:nvPr>
            <p:ph type="dt" sz="half" idx="10"/>
          </p:nvPr>
        </p:nvSpPr>
        <p:spPr/>
        <p:txBody>
          <a:bodyPr/>
          <a:lstStyle>
            <a:lvl1pPr>
              <a:defRPr/>
            </a:lvl1pPr>
          </a:lstStyle>
          <a:p>
            <a:pPr>
              <a:defRPr/>
            </a:pPr>
            <a:fld id="{648121A3-2456-45E2-98F0-DCDF0C04BD90}" type="datetimeFigureOut">
              <a:rPr lang="zh-CN" altLang="en-US"/>
              <a:pPr>
                <a:defRPr/>
              </a:pPr>
              <a:t>2023/4/21</a:t>
            </a:fld>
            <a:endParaRPr lang="zh-CN" altLang="en-US"/>
          </a:p>
        </p:txBody>
      </p:sp>
      <p:sp>
        <p:nvSpPr>
          <p:cNvPr id="3" name="页脚占位符 4">
            <a:extLst>
              <a:ext uri="{FF2B5EF4-FFF2-40B4-BE49-F238E27FC236}">
                <a16:creationId xmlns:a16="http://schemas.microsoft.com/office/drawing/2014/main" id="{0B7E2C30-C4C6-48C6-945F-C4490469A270}"/>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A4BAB600-25C0-416F-B5E5-5629758B7FFD}"/>
              </a:ext>
            </a:extLst>
          </p:cNvPr>
          <p:cNvSpPr>
            <a:spLocks noGrp="1"/>
          </p:cNvSpPr>
          <p:nvPr>
            <p:ph type="sldNum" sz="quarter" idx="12"/>
          </p:nvPr>
        </p:nvSpPr>
        <p:spPr/>
        <p:txBody>
          <a:bodyPr/>
          <a:lstStyle>
            <a:lvl1pPr>
              <a:defRPr/>
            </a:lvl1pPr>
          </a:lstStyle>
          <a:p>
            <a:fld id="{B4578EB5-BD2A-42EB-BC4A-4DE458BA8DC2}" type="slidenum">
              <a:rPr lang="zh-CN" altLang="en-US"/>
              <a:pPr/>
              <a:t>‹#›</a:t>
            </a:fld>
            <a:endParaRPr lang="zh-CN" altLang="en-US"/>
          </a:p>
        </p:txBody>
      </p:sp>
    </p:spTree>
    <p:extLst>
      <p:ext uri="{BB962C8B-B14F-4D97-AF65-F5344CB8AC3E}">
        <p14:creationId xmlns:p14="http://schemas.microsoft.com/office/powerpoint/2010/main" val="180276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4002" y="477271"/>
            <a:ext cx="5684981" cy="2031167"/>
          </a:xfrm>
        </p:spPr>
        <p:txBody>
          <a:bodyPr anchor="b"/>
          <a:lstStyle>
            <a:lvl1pPr algn="l">
              <a:defRPr sz="2012" b="1"/>
            </a:lvl1pPr>
          </a:lstStyle>
          <a:p>
            <a:r>
              <a:rPr lang="zh-CN" altLang="en-US"/>
              <a:t>单击此处编辑母版标题样式</a:t>
            </a:r>
          </a:p>
        </p:txBody>
      </p:sp>
      <p:sp>
        <p:nvSpPr>
          <p:cNvPr id="3" name="内容占位符 2"/>
          <p:cNvSpPr>
            <a:spLocks noGrp="1"/>
          </p:cNvSpPr>
          <p:nvPr>
            <p:ph idx="1"/>
          </p:nvPr>
        </p:nvSpPr>
        <p:spPr>
          <a:xfrm>
            <a:off x="6755976" y="477273"/>
            <a:ext cx="9659967" cy="10230755"/>
          </a:xfrm>
        </p:spPr>
        <p:txBody>
          <a:bodyPr/>
          <a:lstStyle>
            <a:lvl1pPr>
              <a:defRPr sz="3192"/>
            </a:lvl1pPr>
            <a:lvl2pPr>
              <a:defRPr sz="2775"/>
            </a:lvl2pPr>
            <a:lvl3pPr>
              <a:defRPr sz="2382"/>
            </a:lvl3pPr>
            <a:lvl4pPr>
              <a:defRPr sz="2012"/>
            </a:lvl4pPr>
            <a:lvl5pPr>
              <a:defRPr sz="2012"/>
            </a:lvl5pPr>
            <a:lvl6pPr>
              <a:defRPr sz="2012"/>
            </a:lvl6pPr>
            <a:lvl7pPr>
              <a:defRPr sz="2012"/>
            </a:lvl7pPr>
            <a:lvl8pPr>
              <a:defRPr sz="2012"/>
            </a:lvl8pPr>
            <a:lvl9pPr>
              <a:defRPr sz="201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64002" y="2508439"/>
            <a:ext cx="5684981" cy="8199588"/>
          </a:xfrm>
        </p:spPr>
        <p:txBody>
          <a:bodyPr/>
          <a:lstStyle>
            <a:lvl1pPr marL="0" indent="0">
              <a:buNone/>
              <a:defRPr sz="1387"/>
            </a:lvl1pPr>
            <a:lvl2pPr marL="455747" indent="0">
              <a:buNone/>
              <a:defRPr sz="1203"/>
            </a:lvl2pPr>
            <a:lvl3pPr marL="911494" indent="0">
              <a:buNone/>
              <a:defRPr sz="995"/>
            </a:lvl3pPr>
            <a:lvl4pPr marL="1367240" indent="0">
              <a:buNone/>
              <a:defRPr sz="902"/>
            </a:lvl4pPr>
            <a:lvl5pPr marL="1822988" indent="0">
              <a:buNone/>
              <a:defRPr sz="902"/>
            </a:lvl5pPr>
            <a:lvl6pPr marL="2278735" indent="0">
              <a:buNone/>
              <a:defRPr sz="902"/>
            </a:lvl6pPr>
            <a:lvl7pPr marL="2734482" indent="0">
              <a:buNone/>
              <a:defRPr sz="902"/>
            </a:lvl7pPr>
            <a:lvl8pPr marL="3190229" indent="0">
              <a:buNone/>
              <a:defRPr sz="902"/>
            </a:lvl8pPr>
            <a:lvl9pPr marL="3645975" indent="0">
              <a:buNone/>
              <a:defRPr sz="902"/>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73D0C1D1-70A5-4FBE-A2B0-63C0EE3BAFDB}"/>
              </a:ext>
            </a:extLst>
          </p:cNvPr>
          <p:cNvSpPr>
            <a:spLocks noGrp="1"/>
          </p:cNvSpPr>
          <p:nvPr>
            <p:ph type="dt" sz="half" idx="10"/>
          </p:nvPr>
        </p:nvSpPr>
        <p:spPr/>
        <p:txBody>
          <a:bodyPr/>
          <a:lstStyle>
            <a:lvl1pPr>
              <a:defRPr/>
            </a:lvl1pPr>
          </a:lstStyle>
          <a:p>
            <a:pPr>
              <a:defRPr/>
            </a:pPr>
            <a:fld id="{ECF6D1DB-3346-45D4-BAD4-47D4AB06EB7A}" type="datetimeFigureOut">
              <a:rPr lang="zh-CN" altLang="en-US"/>
              <a:pPr>
                <a:defRPr/>
              </a:pPr>
              <a:t>2023/4/21</a:t>
            </a:fld>
            <a:endParaRPr lang="zh-CN" altLang="en-US"/>
          </a:p>
        </p:txBody>
      </p:sp>
      <p:sp>
        <p:nvSpPr>
          <p:cNvPr id="6" name="页脚占位符 4">
            <a:extLst>
              <a:ext uri="{FF2B5EF4-FFF2-40B4-BE49-F238E27FC236}">
                <a16:creationId xmlns:a16="http://schemas.microsoft.com/office/drawing/2014/main" id="{A4A2D4BF-EFB5-463F-BD3A-33743F44D13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7733EB7-0163-4C62-ABD5-DC5AA27B0315}"/>
              </a:ext>
            </a:extLst>
          </p:cNvPr>
          <p:cNvSpPr>
            <a:spLocks noGrp="1"/>
          </p:cNvSpPr>
          <p:nvPr>
            <p:ph type="sldNum" sz="quarter" idx="12"/>
          </p:nvPr>
        </p:nvSpPr>
        <p:spPr/>
        <p:txBody>
          <a:bodyPr/>
          <a:lstStyle>
            <a:lvl1pPr>
              <a:defRPr/>
            </a:lvl1pPr>
          </a:lstStyle>
          <a:p>
            <a:fld id="{D8547C78-0ADB-4761-8008-27CDC0D521D1}" type="slidenum">
              <a:rPr lang="zh-CN" altLang="en-US"/>
              <a:pPr/>
              <a:t>‹#›</a:t>
            </a:fld>
            <a:endParaRPr lang="zh-CN" altLang="en-US"/>
          </a:p>
        </p:txBody>
      </p:sp>
    </p:spTree>
    <p:extLst>
      <p:ext uri="{BB962C8B-B14F-4D97-AF65-F5344CB8AC3E}">
        <p14:creationId xmlns:p14="http://schemas.microsoft.com/office/powerpoint/2010/main" val="204072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386989" y="8391053"/>
            <a:ext cx="10367963" cy="990610"/>
          </a:xfrm>
        </p:spPr>
        <p:txBody>
          <a:bodyPr anchor="b"/>
          <a:lstStyle>
            <a:lvl1pPr algn="l">
              <a:defRPr sz="2012" b="1"/>
            </a:lvl1pPr>
          </a:lstStyle>
          <a:p>
            <a:r>
              <a:rPr lang="zh-CN" altLang="en-US"/>
              <a:t>单击此处编辑母版标题样式</a:t>
            </a:r>
          </a:p>
        </p:txBody>
      </p:sp>
      <p:sp>
        <p:nvSpPr>
          <p:cNvPr id="3" name="图片占位符 2"/>
          <p:cNvSpPr>
            <a:spLocks noGrp="1"/>
          </p:cNvSpPr>
          <p:nvPr>
            <p:ph type="pic" idx="1"/>
          </p:nvPr>
        </p:nvSpPr>
        <p:spPr>
          <a:xfrm>
            <a:off x="3386989" y="1071080"/>
            <a:ext cx="10367963" cy="7192328"/>
          </a:xfrm>
        </p:spPr>
        <p:txBody>
          <a:bodyPr rtlCol="0">
            <a:normAutofit/>
          </a:bodyPr>
          <a:lstStyle>
            <a:lvl1pPr marL="0" indent="0">
              <a:buNone/>
              <a:defRPr sz="3192"/>
            </a:lvl1pPr>
            <a:lvl2pPr marL="455747" indent="0">
              <a:buNone/>
              <a:defRPr sz="2775"/>
            </a:lvl2pPr>
            <a:lvl3pPr marL="911494" indent="0">
              <a:buNone/>
              <a:defRPr sz="2382"/>
            </a:lvl3pPr>
            <a:lvl4pPr marL="1367240" indent="0">
              <a:buNone/>
              <a:defRPr sz="2012"/>
            </a:lvl4pPr>
            <a:lvl5pPr marL="1822988" indent="0">
              <a:buNone/>
              <a:defRPr sz="2012"/>
            </a:lvl5pPr>
            <a:lvl6pPr marL="2278735" indent="0">
              <a:buNone/>
              <a:defRPr sz="2012"/>
            </a:lvl6pPr>
            <a:lvl7pPr marL="2734482" indent="0">
              <a:buNone/>
              <a:defRPr sz="2012"/>
            </a:lvl7pPr>
            <a:lvl8pPr marL="3190229" indent="0">
              <a:buNone/>
              <a:defRPr sz="2012"/>
            </a:lvl8pPr>
            <a:lvl9pPr marL="3645975" indent="0">
              <a:buNone/>
              <a:defRPr sz="2012"/>
            </a:lvl9pPr>
          </a:lstStyle>
          <a:p>
            <a:pPr lvl="0"/>
            <a:endParaRPr lang="zh-CN" altLang="en-US" noProof="0"/>
          </a:p>
        </p:txBody>
      </p:sp>
      <p:sp>
        <p:nvSpPr>
          <p:cNvPr id="4" name="文本占位符 3"/>
          <p:cNvSpPr>
            <a:spLocks noGrp="1"/>
          </p:cNvSpPr>
          <p:nvPr>
            <p:ph type="body" sz="half" idx="2"/>
          </p:nvPr>
        </p:nvSpPr>
        <p:spPr>
          <a:xfrm>
            <a:off x="3386989" y="9381664"/>
            <a:ext cx="10367963" cy="1406832"/>
          </a:xfrm>
        </p:spPr>
        <p:txBody>
          <a:bodyPr/>
          <a:lstStyle>
            <a:lvl1pPr marL="0" indent="0">
              <a:buNone/>
              <a:defRPr sz="1387"/>
            </a:lvl1pPr>
            <a:lvl2pPr marL="455747" indent="0">
              <a:buNone/>
              <a:defRPr sz="1203"/>
            </a:lvl2pPr>
            <a:lvl3pPr marL="911494" indent="0">
              <a:buNone/>
              <a:defRPr sz="995"/>
            </a:lvl3pPr>
            <a:lvl4pPr marL="1367240" indent="0">
              <a:buNone/>
              <a:defRPr sz="902"/>
            </a:lvl4pPr>
            <a:lvl5pPr marL="1822988" indent="0">
              <a:buNone/>
              <a:defRPr sz="902"/>
            </a:lvl5pPr>
            <a:lvl6pPr marL="2278735" indent="0">
              <a:buNone/>
              <a:defRPr sz="902"/>
            </a:lvl6pPr>
            <a:lvl7pPr marL="2734482" indent="0">
              <a:buNone/>
              <a:defRPr sz="902"/>
            </a:lvl7pPr>
            <a:lvl8pPr marL="3190229" indent="0">
              <a:buNone/>
              <a:defRPr sz="902"/>
            </a:lvl8pPr>
            <a:lvl9pPr marL="3645975" indent="0">
              <a:buNone/>
              <a:defRPr sz="902"/>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B0C8C8E6-9A5C-4468-A117-01875B70B555}"/>
              </a:ext>
            </a:extLst>
          </p:cNvPr>
          <p:cNvSpPr>
            <a:spLocks noGrp="1"/>
          </p:cNvSpPr>
          <p:nvPr>
            <p:ph type="dt" sz="half" idx="10"/>
          </p:nvPr>
        </p:nvSpPr>
        <p:spPr/>
        <p:txBody>
          <a:bodyPr/>
          <a:lstStyle>
            <a:lvl1pPr>
              <a:defRPr/>
            </a:lvl1pPr>
          </a:lstStyle>
          <a:p>
            <a:pPr>
              <a:defRPr/>
            </a:pPr>
            <a:fld id="{93AFF1D5-BA36-4505-8AEB-C4F9814F8411}" type="datetimeFigureOut">
              <a:rPr lang="zh-CN" altLang="en-US"/>
              <a:pPr>
                <a:defRPr/>
              </a:pPr>
              <a:t>2023/4/21</a:t>
            </a:fld>
            <a:endParaRPr lang="zh-CN" altLang="en-US"/>
          </a:p>
        </p:txBody>
      </p:sp>
      <p:sp>
        <p:nvSpPr>
          <p:cNvPr id="6" name="页脚占位符 4">
            <a:extLst>
              <a:ext uri="{FF2B5EF4-FFF2-40B4-BE49-F238E27FC236}">
                <a16:creationId xmlns:a16="http://schemas.microsoft.com/office/drawing/2014/main" id="{85A6D672-06A7-4FDF-B74F-A8BCF349B187}"/>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EF48577-8F16-47D7-9952-1684E12FF592}"/>
              </a:ext>
            </a:extLst>
          </p:cNvPr>
          <p:cNvSpPr>
            <a:spLocks noGrp="1"/>
          </p:cNvSpPr>
          <p:nvPr>
            <p:ph type="sldNum" sz="quarter" idx="12"/>
          </p:nvPr>
        </p:nvSpPr>
        <p:spPr/>
        <p:txBody>
          <a:bodyPr/>
          <a:lstStyle>
            <a:lvl1pPr>
              <a:defRPr/>
            </a:lvl1pPr>
          </a:lstStyle>
          <a:p>
            <a:fld id="{C37C7A9F-3E93-44C0-8BA5-934DB92FEC34}" type="slidenum">
              <a:rPr lang="zh-CN" altLang="en-US"/>
              <a:pPr/>
              <a:t>‹#›</a:t>
            </a:fld>
            <a:endParaRPr lang="zh-CN" altLang="en-US"/>
          </a:p>
        </p:txBody>
      </p:sp>
    </p:spTree>
    <p:extLst>
      <p:ext uri="{BB962C8B-B14F-4D97-AF65-F5344CB8AC3E}">
        <p14:creationId xmlns:p14="http://schemas.microsoft.com/office/powerpoint/2010/main" val="261071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13E9D3AA-F5B9-43A5-B262-37279DD1F862}"/>
              </a:ext>
            </a:extLst>
          </p:cNvPr>
          <p:cNvSpPr>
            <a:spLocks noGrp="1"/>
          </p:cNvSpPr>
          <p:nvPr>
            <p:ph type="title"/>
          </p:nvPr>
        </p:nvSpPr>
        <p:spPr bwMode="auto">
          <a:xfrm>
            <a:off x="864658" y="479872"/>
            <a:ext cx="15550624" cy="199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4129" tIns="197062" rIns="394129" bIns="197062"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F4C9A8B3-7FA8-488D-BE6F-677D7A7E3063}"/>
              </a:ext>
            </a:extLst>
          </p:cNvPr>
          <p:cNvSpPr>
            <a:spLocks noGrp="1"/>
          </p:cNvSpPr>
          <p:nvPr>
            <p:ph type="body" idx="1"/>
          </p:nvPr>
        </p:nvSpPr>
        <p:spPr bwMode="auto">
          <a:xfrm>
            <a:off x="864658" y="2797177"/>
            <a:ext cx="15550624" cy="791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4129" tIns="197062" rIns="394129" bIns="197062"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CEECDF0-B8A2-41BE-8CE2-4DE57EA7969A}"/>
              </a:ext>
            </a:extLst>
          </p:cNvPr>
          <p:cNvSpPr>
            <a:spLocks noGrp="1"/>
          </p:cNvSpPr>
          <p:nvPr>
            <p:ph type="dt" sz="half" idx="2"/>
          </p:nvPr>
        </p:nvSpPr>
        <p:spPr>
          <a:xfrm>
            <a:off x="864658" y="11110474"/>
            <a:ext cx="4030981" cy="638237"/>
          </a:xfrm>
          <a:prstGeom prst="rect">
            <a:avLst/>
          </a:prstGeom>
        </p:spPr>
        <p:txBody>
          <a:bodyPr vert="horz" wrap="square" lIns="394129" tIns="197062" rIns="394129" bIns="197062" numCol="1" anchor="ctr" anchorCtr="0" compatLnSpc="1">
            <a:prstTxWarp prst="textNoShape">
              <a:avLst/>
            </a:prstTxWarp>
          </a:bodyPr>
          <a:lstStyle>
            <a:lvl1pPr eaLnBrk="1" hangingPunct="1">
              <a:defRPr sz="1203">
                <a:solidFill>
                  <a:srgbClr val="898989"/>
                </a:solidFill>
                <a:latin typeface="Arial" charset="0"/>
              </a:defRPr>
            </a:lvl1pPr>
          </a:lstStyle>
          <a:p>
            <a:pPr>
              <a:defRPr/>
            </a:pPr>
            <a:fld id="{614CE10F-19A7-4A81-BB82-1755E697319C}" type="datetimeFigureOut">
              <a:rPr lang="zh-CN" altLang="en-US"/>
              <a:pPr>
                <a:defRPr/>
              </a:pPr>
              <a:t>2023/4/21</a:t>
            </a:fld>
            <a:endParaRPr lang="zh-CN" altLang="en-US"/>
          </a:p>
        </p:txBody>
      </p:sp>
      <p:sp>
        <p:nvSpPr>
          <p:cNvPr id="5" name="页脚占位符 4">
            <a:extLst>
              <a:ext uri="{FF2B5EF4-FFF2-40B4-BE49-F238E27FC236}">
                <a16:creationId xmlns:a16="http://schemas.microsoft.com/office/drawing/2014/main" id="{4BE78146-E619-4EC6-B4AC-30FFD1FCB763}"/>
              </a:ext>
            </a:extLst>
          </p:cNvPr>
          <p:cNvSpPr>
            <a:spLocks noGrp="1"/>
          </p:cNvSpPr>
          <p:nvPr>
            <p:ph type="ftr" sz="quarter" idx="3"/>
          </p:nvPr>
        </p:nvSpPr>
        <p:spPr>
          <a:xfrm>
            <a:off x="5903620" y="11110474"/>
            <a:ext cx="5472704" cy="638237"/>
          </a:xfrm>
          <a:prstGeom prst="rect">
            <a:avLst/>
          </a:prstGeom>
        </p:spPr>
        <p:txBody>
          <a:bodyPr vert="horz" wrap="square" lIns="394129" tIns="197062" rIns="394129" bIns="197062" numCol="1" anchor="ctr" anchorCtr="0" compatLnSpc="1">
            <a:prstTxWarp prst="textNoShape">
              <a:avLst/>
            </a:prstTxWarp>
          </a:bodyPr>
          <a:lstStyle>
            <a:lvl1pPr algn="ctr" eaLnBrk="1" hangingPunct="1">
              <a:defRPr sz="1203">
                <a:solidFill>
                  <a:srgbClr val="898989"/>
                </a:solidFill>
                <a:latin typeface="Arial" charset="0"/>
              </a:defRPr>
            </a:lvl1pPr>
          </a:lstStyle>
          <a:p>
            <a:pPr>
              <a:defRPr/>
            </a:pPr>
            <a:endParaRPr lang="zh-CN" altLang="en-US"/>
          </a:p>
        </p:txBody>
      </p:sp>
      <p:sp>
        <p:nvSpPr>
          <p:cNvPr id="6" name="灯片编号占位符 5">
            <a:extLst>
              <a:ext uri="{FF2B5EF4-FFF2-40B4-BE49-F238E27FC236}">
                <a16:creationId xmlns:a16="http://schemas.microsoft.com/office/drawing/2014/main" id="{6CDBFA7B-D376-4304-A010-5537B4F8400C}"/>
              </a:ext>
            </a:extLst>
          </p:cNvPr>
          <p:cNvSpPr>
            <a:spLocks noGrp="1"/>
          </p:cNvSpPr>
          <p:nvPr>
            <p:ph type="sldNum" sz="quarter" idx="4"/>
          </p:nvPr>
        </p:nvSpPr>
        <p:spPr>
          <a:xfrm>
            <a:off x="12384302" y="11110474"/>
            <a:ext cx="4030981" cy="638237"/>
          </a:xfrm>
          <a:prstGeom prst="rect">
            <a:avLst/>
          </a:prstGeom>
        </p:spPr>
        <p:txBody>
          <a:bodyPr vert="horz" wrap="square" lIns="394129" tIns="197062" rIns="394129" bIns="197062" numCol="1" anchor="ctr" anchorCtr="0" compatLnSpc="1">
            <a:prstTxWarp prst="textNoShape">
              <a:avLst/>
            </a:prstTxWarp>
          </a:bodyPr>
          <a:lstStyle>
            <a:lvl1pPr algn="r" eaLnBrk="1" hangingPunct="1">
              <a:defRPr sz="1203">
                <a:solidFill>
                  <a:srgbClr val="898989"/>
                </a:solidFill>
              </a:defRPr>
            </a:lvl1pPr>
          </a:lstStyle>
          <a:p>
            <a:fld id="{E634A996-2876-46B2-900D-4789026A64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0872" rtl="0" eaLnBrk="0" fontAlgn="base" hangingPunct="0">
        <a:spcBef>
          <a:spcPct val="0"/>
        </a:spcBef>
        <a:spcAft>
          <a:spcPct val="0"/>
        </a:spcAft>
        <a:defRPr sz="4394" kern="1200">
          <a:solidFill>
            <a:schemeClr val="tx1"/>
          </a:solidFill>
          <a:latin typeface="+mj-lt"/>
          <a:ea typeface="+mj-ea"/>
          <a:cs typeface="+mj-cs"/>
        </a:defRPr>
      </a:lvl1pPr>
      <a:lvl2pPr algn="ctr" defTabSz="910872" rtl="0" eaLnBrk="0" fontAlgn="base" hangingPunct="0">
        <a:spcBef>
          <a:spcPct val="0"/>
        </a:spcBef>
        <a:spcAft>
          <a:spcPct val="0"/>
        </a:spcAft>
        <a:defRPr sz="4394">
          <a:solidFill>
            <a:schemeClr val="tx1"/>
          </a:solidFill>
          <a:latin typeface="Calibri" pitchFamily="34" charset="0"/>
          <a:ea typeface="宋体" pitchFamily="2" charset="-122"/>
        </a:defRPr>
      </a:lvl2pPr>
      <a:lvl3pPr algn="ctr" defTabSz="910872" rtl="0" eaLnBrk="0" fontAlgn="base" hangingPunct="0">
        <a:spcBef>
          <a:spcPct val="0"/>
        </a:spcBef>
        <a:spcAft>
          <a:spcPct val="0"/>
        </a:spcAft>
        <a:defRPr sz="4394">
          <a:solidFill>
            <a:schemeClr val="tx1"/>
          </a:solidFill>
          <a:latin typeface="Calibri" pitchFamily="34" charset="0"/>
          <a:ea typeface="宋体" pitchFamily="2" charset="-122"/>
        </a:defRPr>
      </a:lvl3pPr>
      <a:lvl4pPr algn="ctr" defTabSz="910872" rtl="0" eaLnBrk="0" fontAlgn="base" hangingPunct="0">
        <a:spcBef>
          <a:spcPct val="0"/>
        </a:spcBef>
        <a:spcAft>
          <a:spcPct val="0"/>
        </a:spcAft>
        <a:defRPr sz="4394">
          <a:solidFill>
            <a:schemeClr val="tx1"/>
          </a:solidFill>
          <a:latin typeface="Calibri" pitchFamily="34" charset="0"/>
          <a:ea typeface="宋体" pitchFamily="2" charset="-122"/>
        </a:defRPr>
      </a:lvl4pPr>
      <a:lvl5pPr algn="ctr" defTabSz="910872" rtl="0" eaLnBrk="0" fontAlgn="base" hangingPunct="0">
        <a:spcBef>
          <a:spcPct val="0"/>
        </a:spcBef>
        <a:spcAft>
          <a:spcPct val="0"/>
        </a:spcAft>
        <a:defRPr sz="4394">
          <a:solidFill>
            <a:schemeClr val="tx1"/>
          </a:solidFill>
          <a:latin typeface="Calibri" pitchFamily="34" charset="0"/>
          <a:ea typeface="宋体" pitchFamily="2" charset="-122"/>
        </a:defRPr>
      </a:lvl5pPr>
      <a:lvl6pPr marL="96473" algn="ctr" defTabSz="911466" rtl="0" fontAlgn="base">
        <a:spcBef>
          <a:spcPct val="0"/>
        </a:spcBef>
        <a:spcAft>
          <a:spcPct val="0"/>
        </a:spcAft>
        <a:defRPr sz="4394">
          <a:solidFill>
            <a:schemeClr val="tx1"/>
          </a:solidFill>
          <a:latin typeface="Calibri" pitchFamily="34" charset="0"/>
          <a:ea typeface="宋体" pitchFamily="2" charset="-122"/>
        </a:defRPr>
      </a:lvl6pPr>
      <a:lvl7pPr marL="192945" algn="ctr" defTabSz="911466" rtl="0" fontAlgn="base">
        <a:spcBef>
          <a:spcPct val="0"/>
        </a:spcBef>
        <a:spcAft>
          <a:spcPct val="0"/>
        </a:spcAft>
        <a:defRPr sz="4394">
          <a:solidFill>
            <a:schemeClr val="tx1"/>
          </a:solidFill>
          <a:latin typeface="Calibri" pitchFamily="34" charset="0"/>
          <a:ea typeface="宋体" pitchFamily="2" charset="-122"/>
        </a:defRPr>
      </a:lvl7pPr>
      <a:lvl8pPr marL="289418" algn="ctr" defTabSz="911466" rtl="0" fontAlgn="base">
        <a:spcBef>
          <a:spcPct val="0"/>
        </a:spcBef>
        <a:spcAft>
          <a:spcPct val="0"/>
        </a:spcAft>
        <a:defRPr sz="4394">
          <a:solidFill>
            <a:schemeClr val="tx1"/>
          </a:solidFill>
          <a:latin typeface="Calibri" pitchFamily="34" charset="0"/>
          <a:ea typeface="宋体" pitchFamily="2" charset="-122"/>
        </a:defRPr>
      </a:lvl8pPr>
      <a:lvl9pPr marL="385891" algn="ctr" defTabSz="911466" rtl="0" fontAlgn="base">
        <a:spcBef>
          <a:spcPct val="0"/>
        </a:spcBef>
        <a:spcAft>
          <a:spcPct val="0"/>
        </a:spcAft>
        <a:defRPr sz="4394">
          <a:solidFill>
            <a:schemeClr val="tx1"/>
          </a:solidFill>
          <a:latin typeface="Calibri" pitchFamily="34" charset="0"/>
          <a:ea typeface="宋体" pitchFamily="2" charset="-122"/>
        </a:defRPr>
      </a:lvl9pPr>
    </p:titleStyle>
    <p:bodyStyle>
      <a:lvl1pPr marL="341073" indent="-341073" algn="l" defTabSz="910872" rtl="0" eaLnBrk="0" fontAlgn="base" hangingPunct="0">
        <a:spcBef>
          <a:spcPct val="20000"/>
        </a:spcBef>
        <a:spcAft>
          <a:spcPct val="0"/>
        </a:spcAft>
        <a:buFont typeface="Arial" panose="020B0604020202020204" pitchFamily="34" charset="0"/>
        <a:buChar char="•"/>
        <a:defRPr sz="3192" kern="1200">
          <a:solidFill>
            <a:schemeClr val="tx1"/>
          </a:solidFill>
          <a:latin typeface="+mn-lt"/>
          <a:ea typeface="+mn-ea"/>
          <a:cs typeface="+mn-cs"/>
        </a:defRPr>
      </a:lvl1pPr>
      <a:lvl2pPr marL="739786" indent="-284165" algn="l" defTabSz="910872" rtl="0" eaLnBrk="0" fontAlgn="base" hangingPunct="0">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38866" indent="-227260" algn="l" defTabSz="910872" rtl="0" eaLnBrk="0" fontAlgn="base" hangingPunct="0">
        <a:spcBef>
          <a:spcPct val="20000"/>
        </a:spcBef>
        <a:spcAft>
          <a:spcPct val="0"/>
        </a:spcAft>
        <a:buFont typeface="Arial" panose="020B0604020202020204" pitchFamily="34" charset="0"/>
        <a:buChar char="•"/>
        <a:defRPr sz="2382" kern="1200">
          <a:solidFill>
            <a:schemeClr val="tx1"/>
          </a:solidFill>
          <a:latin typeface="+mn-lt"/>
          <a:ea typeface="+mn-ea"/>
          <a:cs typeface="+mn-cs"/>
        </a:defRPr>
      </a:lvl3pPr>
      <a:lvl4pPr marL="1594118" indent="-227260" algn="l" defTabSz="910872" rtl="0" eaLnBrk="0" fontAlgn="base" hangingPunct="0">
        <a:spcBef>
          <a:spcPct val="20000"/>
        </a:spcBef>
        <a:spcAft>
          <a:spcPct val="0"/>
        </a:spcAft>
        <a:buFont typeface="Arial" panose="020B0604020202020204" pitchFamily="34" charset="0"/>
        <a:buChar char="–"/>
        <a:defRPr sz="2012" kern="1200">
          <a:solidFill>
            <a:schemeClr val="tx1"/>
          </a:solidFill>
          <a:latin typeface="+mn-lt"/>
          <a:ea typeface="+mn-ea"/>
          <a:cs typeface="+mn-cs"/>
        </a:defRPr>
      </a:lvl4pPr>
      <a:lvl5pPr marL="2050106" indent="-227260" algn="l" defTabSz="910872" rtl="0" eaLnBrk="0" fontAlgn="base" hangingPunct="0">
        <a:spcBef>
          <a:spcPct val="20000"/>
        </a:spcBef>
        <a:spcAft>
          <a:spcPct val="0"/>
        </a:spcAft>
        <a:buFont typeface="Arial" panose="020B0604020202020204" pitchFamily="34" charset="0"/>
        <a:buChar char="»"/>
        <a:defRPr sz="2012" kern="1200">
          <a:solidFill>
            <a:schemeClr val="tx1"/>
          </a:solidFill>
          <a:latin typeface="+mn-lt"/>
          <a:ea typeface="+mn-ea"/>
          <a:cs typeface="+mn-cs"/>
        </a:defRPr>
      </a:lvl5pPr>
      <a:lvl6pPr marL="2506608" indent="-227874" algn="l" defTabSz="911494" rtl="0" eaLnBrk="1" latinLnBrk="0" hangingPunct="1">
        <a:spcBef>
          <a:spcPct val="20000"/>
        </a:spcBef>
        <a:buFont typeface="Arial" pitchFamily="34" charset="0"/>
        <a:buChar char="•"/>
        <a:defRPr sz="2012" kern="1200">
          <a:solidFill>
            <a:schemeClr val="tx1"/>
          </a:solidFill>
          <a:latin typeface="+mn-lt"/>
          <a:ea typeface="+mn-ea"/>
          <a:cs typeface="+mn-cs"/>
        </a:defRPr>
      </a:lvl6pPr>
      <a:lvl7pPr marL="2962355" indent="-227874" algn="l" defTabSz="911494" rtl="0" eaLnBrk="1" latinLnBrk="0" hangingPunct="1">
        <a:spcBef>
          <a:spcPct val="20000"/>
        </a:spcBef>
        <a:buFont typeface="Arial" pitchFamily="34" charset="0"/>
        <a:buChar char="•"/>
        <a:defRPr sz="2012" kern="1200">
          <a:solidFill>
            <a:schemeClr val="tx1"/>
          </a:solidFill>
          <a:latin typeface="+mn-lt"/>
          <a:ea typeface="+mn-ea"/>
          <a:cs typeface="+mn-cs"/>
        </a:defRPr>
      </a:lvl7pPr>
      <a:lvl8pPr marL="3418101" indent="-227874" algn="l" defTabSz="911494" rtl="0" eaLnBrk="1" latinLnBrk="0" hangingPunct="1">
        <a:spcBef>
          <a:spcPct val="20000"/>
        </a:spcBef>
        <a:buFont typeface="Arial" pitchFamily="34" charset="0"/>
        <a:buChar char="•"/>
        <a:defRPr sz="2012" kern="1200">
          <a:solidFill>
            <a:schemeClr val="tx1"/>
          </a:solidFill>
          <a:latin typeface="+mn-lt"/>
          <a:ea typeface="+mn-ea"/>
          <a:cs typeface="+mn-cs"/>
        </a:defRPr>
      </a:lvl8pPr>
      <a:lvl9pPr marL="3873849" indent="-227874" algn="l" defTabSz="911494" rtl="0" eaLnBrk="1" latinLnBrk="0" hangingPunct="1">
        <a:spcBef>
          <a:spcPct val="20000"/>
        </a:spcBef>
        <a:buFont typeface="Arial" pitchFamily="34" charset="0"/>
        <a:buChar char="•"/>
        <a:defRPr sz="2012" kern="1200">
          <a:solidFill>
            <a:schemeClr val="tx1"/>
          </a:solidFill>
          <a:latin typeface="+mn-lt"/>
          <a:ea typeface="+mn-ea"/>
          <a:cs typeface="+mn-cs"/>
        </a:defRPr>
      </a:lvl9pPr>
    </p:bodyStyle>
    <p:otherStyle>
      <a:defPPr>
        <a:defRPr lang="zh-CN"/>
      </a:defPPr>
      <a:lvl1pPr marL="0" algn="l" defTabSz="911494" rtl="0" eaLnBrk="1" latinLnBrk="0" hangingPunct="1">
        <a:defRPr sz="1803" kern="1200">
          <a:solidFill>
            <a:schemeClr val="tx1"/>
          </a:solidFill>
          <a:latin typeface="+mn-lt"/>
          <a:ea typeface="+mn-ea"/>
          <a:cs typeface="+mn-cs"/>
        </a:defRPr>
      </a:lvl1pPr>
      <a:lvl2pPr marL="455747" algn="l" defTabSz="911494" rtl="0" eaLnBrk="1" latinLnBrk="0" hangingPunct="1">
        <a:defRPr sz="1803" kern="1200">
          <a:solidFill>
            <a:schemeClr val="tx1"/>
          </a:solidFill>
          <a:latin typeface="+mn-lt"/>
          <a:ea typeface="+mn-ea"/>
          <a:cs typeface="+mn-cs"/>
        </a:defRPr>
      </a:lvl2pPr>
      <a:lvl3pPr marL="911494" algn="l" defTabSz="911494" rtl="0" eaLnBrk="1" latinLnBrk="0" hangingPunct="1">
        <a:defRPr sz="1803" kern="1200">
          <a:solidFill>
            <a:schemeClr val="tx1"/>
          </a:solidFill>
          <a:latin typeface="+mn-lt"/>
          <a:ea typeface="+mn-ea"/>
          <a:cs typeface="+mn-cs"/>
        </a:defRPr>
      </a:lvl3pPr>
      <a:lvl4pPr marL="1367240" algn="l" defTabSz="911494" rtl="0" eaLnBrk="1" latinLnBrk="0" hangingPunct="1">
        <a:defRPr sz="1803" kern="1200">
          <a:solidFill>
            <a:schemeClr val="tx1"/>
          </a:solidFill>
          <a:latin typeface="+mn-lt"/>
          <a:ea typeface="+mn-ea"/>
          <a:cs typeface="+mn-cs"/>
        </a:defRPr>
      </a:lvl4pPr>
      <a:lvl5pPr marL="1822988" algn="l" defTabSz="911494" rtl="0" eaLnBrk="1" latinLnBrk="0" hangingPunct="1">
        <a:defRPr sz="1803" kern="1200">
          <a:solidFill>
            <a:schemeClr val="tx1"/>
          </a:solidFill>
          <a:latin typeface="+mn-lt"/>
          <a:ea typeface="+mn-ea"/>
          <a:cs typeface="+mn-cs"/>
        </a:defRPr>
      </a:lvl5pPr>
      <a:lvl6pPr marL="2278735" algn="l" defTabSz="911494" rtl="0" eaLnBrk="1" latinLnBrk="0" hangingPunct="1">
        <a:defRPr sz="1803" kern="1200">
          <a:solidFill>
            <a:schemeClr val="tx1"/>
          </a:solidFill>
          <a:latin typeface="+mn-lt"/>
          <a:ea typeface="+mn-ea"/>
          <a:cs typeface="+mn-cs"/>
        </a:defRPr>
      </a:lvl6pPr>
      <a:lvl7pPr marL="2734482" algn="l" defTabSz="911494" rtl="0" eaLnBrk="1" latinLnBrk="0" hangingPunct="1">
        <a:defRPr sz="1803" kern="1200">
          <a:solidFill>
            <a:schemeClr val="tx1"/>
          </a:solidFill>
          <a:latin typeface="+mn-lt"/>
          <a:ea typeface="+mn-ea"/>
          <a:cs typeface="+mn-cs"/>
        </a:defRPr>
      </a:lvl7pPr>
      <a:lvl8pPr marL="3190229" algn="l" defTabSz="911494" rtl="0" eaLnBrk="1" latinLnBrk="0" hangingPunct="1">
        <a:defRPr sz="1803" kern="1200">
          <a:solidFill>
            <a:schemeClr val="tx1"/>
          </a:solidFill>
          <a:latin typeface="+mn-lt"/>
          <a:ea typeface="+mn-ea"/>
          <a:cs typeface="+mn-cs"/>
        </a:defRPr>
      </a:lvl8pPr>
      <a:lvl9pPr marL="3645975" algn="l" defTabSz="911494" rtl="0" eaLnBrk="1" latinLnBrk="0" hangingPunct="1">
        <a:defRPr sz="18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E16E905-EC2C-3D5D-5805-595A4E967DF1}"/>
              </a:ext>
            </a:extLst>
          </p:cNvPr>
          <p:cNvSpPr/>
          <p:nvPr/>
        </p:nvSpPr>
        <p:spPr>
          <a:xfrm>
            <a:off x="11987613" y="6572434"/>
            <a:ext cx="5002025" cy="2247487"/>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sp>
        <p:nvSpPr>
          <p:cNvPr id="55" name="矩形 54">
            <a:extLst>
              <a:ext uri="{FF2B5EF4-FFF2-40B4-BE49-F238E27FC236}">
                <a16:creationId xmlns:a16="http://schemas.microsoft.com/office/drawing/2014/main" id="{B9E037D5-57CB-6C39-93DB-5D655F9EC32A}"/>
              </a:ext>
            </a:extLst>
          </p:cNvPr>
          <p:cNvSpPr/>
          <p:nvPr/>
        </p:nvSpPr>
        <p:spPr>
          <a:xfrm>
            <a:off x="12031544" y="5114019"/>
            <a:ext cx="5087362" cy="879587"/>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sp>
        <p:nvSpPr>
          <p:cNvPr id="10" name="矩形 9">
            <a:extLst>
              <a:ext uri="{FF2B5EF4-FFF2-40B4-BE49-F238E27FC236}">
                <a16:creationId xmlns:a16="http://schemas.microsoft.com/office/drawing/2014/main" id="{569E4857-3E00-2A9A-F5AF-0601B497EDDE}"/>
              </a:ext>
            </a:extLst>
          </p:cNvPr>
          <p:cNvSpPr/>
          <p:nvPr/>
        </p:nvSpPr>
        <p:spPr>
          <a:xfrm>
            <a:off x="0" y="13373"/>
            <a:ext cx="17279938" cy="16917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dirty="0"/>
          </a:p>
        </p:txBody>
      </p:sp>
      <p:pic>
        <p:nvPicPr>
          <p:cNvPr id="2" name="图片 1">
            <a:extLst>
              <a:ext uri="{FF2B5EF4-FFF2-40B4-BE49-F238E27FC236}">
                <a16:creationId xmlns:a16="http://schemas.microsoft.com/office/drawing/2014/main" id="{358E78DC-5028-089A-B5CC-CD65EB22C8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4809" y1="30000" x2="24809" y2="30000"/>
                        <a14:foregroundMark x1="20611" y1="45833" x2="20611" y2="45833"/>
                        <a14:foregroundMark x1="32061" y1="20833" x2="32443" y2="20833"/>
                        <a14:foregroundMark x1="32824" y1="26667" x2="32824" y2="28333"/>
                        <a14:foregroundMark x1="33206" y1="29167" x2="33969" y2="30000"/>
                        <a14:foregroundMark x1="33588" y1="27500" x2="33588" y2="27500"/>
                        <a14:foregroundMark x1="32443" y1="21667" x2="32443" y2="21667"/>
                        <a14:foregroundMark x1="36641" y1="22500" x2="36641" y2="22500"/>
                        <a14:foregroundMark x1="38931" y1="15833" x2="38931" y2="15833"/>
                        <a14:foregroundMark x1="38550" y1="20833" x2="38550" y2="20833"/>
                        <a14:foregroundMark x1="43130" y1="20833" x2="43130" y2="20833"/>
                        <a14:foregroundMark x1="46947" y1="21667" x2="46947" y2="21667"/>
                        <a14:foregroundMark x1="51908" y1="26667" x2="51908" y2="26667"/>
                        <a14:foregroundMark x1="56107" y1="27500" x2="56107" y2="27500"/>
                        <a14:foregroundMark x1="60305" y1="26667" x2="60305" y2="26667"/>
                        <a14:foregroundMark x1="60305" y1="19167" x2="60305" y2="19167"/>
                        <a14:foregroundMark x1="65267" y1="26667" x2="65267" y2="26667"/>
                        <a14:foregroundMark x1="66412" y1="30833" x2="66412" y2="30833"/>
                        <a14:foregroundMark x1="72519" y1="27500" x2="72519" y2="27500"/>
                        <a14:foregroundMark x1="75573" y1="26667" x2="75573" y2="26667"/>
                        <a14:foregroundMark x1="75191" y1="20000" x2="75191" y2="20000"/>
                        <a14:foregroundMark x1="77481" y1="23333" x2="77481" y2="23333"/>
                        <a14:foregroundMark x1="81298" y1="23333" x2="81298" y2="23333"/>
                        <a14:foregroundMark x1="35496" y1="56667" x2="35496" y2="56667"/>
                        <a14:foregroundMark x1="39695" y1="51667" x2="39695" y2="51667"/>
                        <a14:foregroundMark x1="44656" y1="50000" x2="44656" y2="50000"/>
                        <a14:foregroundMark x1="53053" y1="47500" x2="53053" y2="47500"/>
                        <a14:foregroundMark x1="58779" y1="46667" x2="58779" y2="46667"/>
                        <a14:foregroundMark x1="61069" y1="53333" x2="61069" y2="53333"/>
                        <a14:foregroundMark x1="66794" y1="51667" x2="66794" y2="51667"/>
                        <a14:foregroundMark x1="73664" y1="50833" x2="73664" y2="50833"/>
                        <a14:foregroundMark x1="36641" y1="78333" x2="36641" y2="78333"/>
                        <a14:foregroundMark x1="41221" y1="78333" x2="41221" y2="78333"/>
                        <a14:foregroundMark x1="44275" y1="75833" x2="44275" y2="75833"/>
                        <a14:foregroundMark x1="49618" y1="72500" x2="49618" y2="72500"/>
                        <a14:foregroundMark x1="54580" y1="76667" x2="54580" y2="76667"/>
                        <a14:foregroundMark x1="57634" y1="74167" x2="57634" y2="74167"/>
                        <a14:foregroundMark x1="63359" y1="75000" x2="63359" y2="75000"/>
                        <a14:foregroundMark x1="63359" y1="66667" x2="63359" y2="66667"/>
                        <a14:foregroundMark x1="68702" y1="74167" x2="68702" y2="74167"/>
                        <a14:foregroundMark x1="75191" y1="69167" x2="75191" y2="69167"/>
                        <a14:foregroundMark x1="78626" y1="75833" x2="78626" y2="75833"/>
                        <a14:foregroundMark x1="39695" y1="82500" x2="39695" y2="82500"/>
                        <a14:foregroundMark x1="38931" y1="75833" x2="38931" y2="75833"/>
                        <a14:foregroundMark x1="39695" y1="78333" x2="39695" y2="78333"/>
                        <a14:foregroundMark x1="39695" y1="78333" x2="39695" y2="78333"/>
                        <a14:foregroundMark x1="40458" y1="78333" x2="40458" y2="78333"/>
                        <a14:foregroundMark x1="39695" y1="78333" x2="39695" y2="78333"/>
                        <a14:foregroundMark x1="40076" y1="78333" x2="40076" y2="78333"/>
                        <a14:foregroundMark x1="38168" y1="75833" x2="38168" y2="75833"/>
                        <a14:foregroundMark x1="39695" y1="45833" x2="39695" y2="45833"/>
                        <a14:foregroundMark x1="85115" y1="81667" x2="85115" y2="81667"/>
                        <a14:foregroundMark x1="88550" y1="80000" x2="88550" y2="80000"/>
                        <a14:foregroundMark x1="62595" y1="30000" x2="62595" y2="30000"/>
                        <a14:foregroundMark x1="64122" y1="24167" x2="64122" y2="24167"/>
                        <a14:foregroundMark x1="65649" y1="24167" x2="65649" y2="24167"/>
                        <a14:foregroundMark x1="69084" y1="25000" x2="69084" y2="25000"/>
                        <a14:foregroundMark x1="77099" y1="28333" x2="77099" y2="28333"/>
                        <a14:backgroundMark x1="20992" y1="45833" x2="20992" y2="45833"/>
                        <a14:backgroundMark x1="31298" y1="20000" x2="31298" y2="20000"/>
                        <a14:backgroundMark x1="33588" y1="28333" x2="33588" y2="28333"/>
                        <a14:backgroundMark x1="40458" y1="48333" x2="40458" y2="48333"/>
                        <a14:backgroundMark x1="54962" y1="51667" x2="54962" y2="51667"/>
                        <a14:backgroundMark x1="59160" y1="71667" x2="59160" y2="71667"/>
                        <a14:backgroundMark x1="67557" y1="76667" x2="67557" y2="76667"/>
                        <a14:backgroundMark x1="80153" y1="75000" x2="80153" y2="75000"/>
                        <a14:backgroundMark x1="40458" y1="76667" x2="40458" y2="76667"/>
                        <a14:backgroundMark x1="34733" y1="75000" x2="34733" y2="75000"/>
                        <a14:backgroundMark x1="37786" y1="77500" x2="37786" y2="77500"/>
                        <a14:backgroundMark x1="37405" y1="75833" x2="37405" y2="75833"/>
                        <a14:backgroundMark x1="38168" y1="75833" x2="38168" y2="75833"/>
                        <a14:backgroundMark x1="64885" y1="27500" x2="64885" y2="27500"/>
                        <a14:backgroundMark x1="64885" y1="25833" x2="64885" y2="25833"/>
                        <a14:backgroundMark x1="66412" y1="25000" x2="66412" y2="26667"/>
                        <a14:backgroundMark x1="59924" y1="78333" x2="59924" y2="78333"/>
                        <a14:backgroundMark x1="76718" y1="27500" x2="76718" y2="27500"/>
                      </a14:backgroundRemoval>
                    </a14:imgEffect>
                  </a14:imgLayer>
                </a14:imgProps>
              </a:ext>
            </a:extLst>
          </a:blip>
          <a:stretch>
            <a:fillRect/>
          </a:stretch>
        </p:blipFill>
        <p:spPr>
          <a:xfrm>
            <a:off x="14718206" y="65544"/>
            <a:ext cx="2592805" cy="1125953"/>
          </a:xfrm>
          <a:prstGeom prst="rect">
            <a:avLst/>
          </a:prstGeom>
        </p:spPr>
      </p:pic>
      <p:sp>
        <p:nvSpPr>
          <p:cNvPr id="4" name="文本框 3">
            <a:extLst>
              <a:ext uri="{FF2B5EF4-FFF2-40B4-BE49-F238E27FC236}">
                <a16:creationId xmlns:a16="http://schemas.microsoft.com/office/drawing/2014/main" id="{AC559D7B-2700-A9C4-8F74-E19008EF54FB}"/>
              </a:ext>
            </a:extLst>
          </p:cNvPr>
          <p:cNvSpPr txBox="1"/>
          <p:nvPr/>
        </p:nvSpPr>
        <p:spPr>
          <a:xfrm>
            <a:off x="2280767" y="-83466"/>
            <a:ext cx="11808722" cy="936217"/>
          </a:xfrm>
          <a:prstGeom prst="rect">
            <a:avLst/>
          </a:prstGeom>
          <a:noFill/>
        </p:spPr>
        <p:txBody>
          <a:bodyPr wrap="square">
            <a:spAutoFit/>
          </a:bodyPr>
          <a:lstStyle/>
          <a:p>
            <a:pPr algn="ctr"/>
            <a:r>
              <a:rPr lang="en-US" altLang="zh-CN" sz="2747" b="1" kern="100" dirty="0">
                <a:solidFill>
                  <a:srgbClr val="C00000"/>
                </a:solidFill>
                <a:latin typeface="Times New Roman" panose="02020603050405020304" pitchFamily="18" charset="0"/>
                <a:cs typeface="Century" panose="02040604050505020304" pitchFamily="18" charset="0"/>
              </a:rPr>
              <a:t>Long-term manuring facilitates glomalin accumulation by chemical composition shifts and macro-aggregation formation</a:t>
            </a:r>
            <a:endParaRPr lang="zh-CN" altLang="zh-CN" sz="2747" kern="100" dirty="0">
              <a:solidFill>
                <a:srgbClr val="C00000"/>
              </a:solidFill>
              <a:latin typeface="Times New Roman" panose="02020603050405020304" pitchFamily="18" charset="0"/>
              <a:cs typeface="Century" panose="02040604050505020304" pitchFamily="18" charset="0"/>
            </a:endParaRPr>
          </a:p>
        </p:txBody>
      </p:sp>
      <p:sp>
        <p:nvSpPr>
          <p:cNvPr id="6" name="文本框 5">
            <a:extLst>
              <a:ext uri="{FF2B5EF4-FFF2-40B4-BE49-F238E27FC236}">
                <a16:creationId xmlns:a16="http://schemas.microsoft.com/office/drawing/2014/main" id="{2584FBE5-71AC-75C6-5AD5-FC6B5A2A90EB}"/>
              </a:ext>
            </a:extLst>
          </p:cNvPr>
          <p:cNvSpPr txBox="1"/>
          <p:nvPr/>
        </p:nvSpPr>
        <p:spPr>
          <a:xfrm>
            <a:off x="4471158" y="606317"/>
            <a:ext cx="10060136" cy="500197"/>
          </a:xfrm>
          <a:prstGeom prst="rect">
            <a:avLst/>
          </a:prstGeom>
          <a:noFill/>
        </p:spPr>
        <p:txBody>
          <a:bodyPr wrap="square">
            <a:spAutoFit/>
          </a:bodyPr>
          <a:lstStyle/>
          <a:p>
            <a:pPr algn="just">
              <a:lnSpc>
                <a:spcPct val="200000"/>
              </a:lnSpc>
            </a:pPr>
            <a:r>
              <a:rPr lang="en-US" altLang="zh-CN" sz="1570" b="1" kern="100" dirty="0">
                <a:solidFill>
                  <a:srgbClr val="000000"/>
                </a:solidFill>
                <a:latin typeface="Times New Roman" panose="02020603050405020304" pitchFamily="18" charset="0"/>
                <a:cs typeface="Century" panose="02040604050505020304" pitchFamily="18" charset="0"/>
              </a:rPr>
              <a:t>Hongbo Yang </a:t>
            </a:r>
            <a:r>
              <a:rPr lang="en-US" altLang="zh-CN" sz="1570" b="1" kern="100" baseline="30000" dirty="0">
                <a:solidFill>
                  <a:srgbClr val="000000"/>
                </a:solidFill>
                <a:latin typeface="Times New Roman" panose="02020603050405020304" pitchFamily="18" charset="0"/>
                <a:cs typeface="Century" panose="02040604050505020304" pitchFamily="18" charset="0"/>
              </a:rPr>
              <a:t>1,2</a:t>
            </a:r>
            <a:r>
              <a:rPr lang="en-US" altLang="zh-CN" sz="1570" b="1" kern="100" dirty="0">
                <a:solidFill>
                  <a:srgbClr val="000000"/>
                </a:solidFill>
                <a:latin typeface="Times New Roman" panose="02020603050405020304" pitchFamily="18" charset="0"/>
                <a:cs typeface="Century" panose="02040604050505020304" pitchFamily="18" charset="0"/>
              </a:rPr>
              <a:t>, </a:t>
            </a:r>
            <a:r>
              <a:rPr lang="en-US" altLang="zh-CN" sz="1570" b="1" kern="100" dirty="0" err="1">
                <a:solidFill>
                  <a:srgbClr val="000000"/>
                </a:solidFill>
                <a:latin typeface="Times New Roman" panose="02020603050405020304" pitchFamily="18" charset="0"/>
                <a:cs typeface="Century" panose="02040604050505020304" pitchFamily="18" charset="0"/>
              </a:rPr>
              <a:t>Qiong</a:t>
            </a:r>
            <a:r>
              <a:rPr lang="en-US" altLang="zh-CN" sz="1570" b="1" kern="100" dirty="0">
                <a:solidFill>
                  <a:srgbClr val="000000"/>
                </a:solidFill>
                <a:latin typeface="Times New Roman" panose="02020603050405020304" pitchFamily="18" charset="0"/>
                <a:cs typeface="Century" panose="02040604050505020304" pitchFamily="18" charset="0"/>
              </a:rPr>
              <a:t> Xiao </a:t>
            </a:r>
            <a:r>
              <a:rPr lang="en-US" altLang="zh-CN" sz="1570" b="1" kern="100" baseline="30000" dirty="0">
                <a:solidFill>
                  <a:srgbClr val="000000"/>
                </a:solidFill>
                <a:latin typeface="Times New Roman" panose="02020603050405020304" pitchFamily="18" charset="0"/>
                <a:cs typeface="Century" panose="02040604050505020304" pitchFamily="18" charset="0"/>
              </a:rPr>
              <a:t>1</a:t>
            </a:r>
            <a:r>
              <a:rPr lang="en-US" altLang="zh-CN" sz="1570" b="1" kern="100" dirty="0">
                <a:solidFill>
                  <a:srgbClr val="000000"/>
                </a:solidFill>
                <a:latin typeface="Times New Roman" panose="02020603050405020304" pitchFamily="18" charset="0"/>
                <a:cs typeface="Century" panose="02040604050505020304" pitchFamily="18" charset="0"/>
              </a:rPr>
              <a:t>, Lei Wu </a:t>
            </a:r>
            <a:r>
              <a:rPr lang="en-US" altLang="zh-CN" sz="1570" b="1" kern="100" baseline="30000" dirty="0">
                <a:solidFill>
                  <a:srgbClr val="000000"/>
                </a:solidFill>
                <a:latin typeface="Times New Roman" panose="02020603050405020304" pitchFamily="18" charset="0"/>
                <a:cs typeface="Century" panose="02040604050505020304" pitchFamily="18" charset="0"/>
              </a:rPr>
              <a:t>1</a:t>
            </a:r>
            <a:r>
              <a:rPr lang="en-US" altLang="zh-CN" sz="1570" b="1" kern="100" dirty="0">
                <a:solidFill>
                  <a:srgbClr val="000000"/>
                </a:solidFill>
                <a:latin typeface="Times New Roman" panose="02020603050405020304" pitchFamily="18" charset="0"/>
                <a:cs typeface="Century" panose="02040604050505020304" pitchFamily="18" charset="0"/>
              </a:rPr>
              <a:t>, Jeroen Meersmans</a:t>
            </a:r>
            <a:r>
              <a:rPr lang="en-US" altLang="zh-CN" sz="1570" b="1" kern="100" baseline="30000" dirty="0">
                <a:solidFill>
                  <a:srgbClr val="000000"/>
                </a:solidFill>
                <a:latin typeface="Times New Roman" panose="02020603050405020304" pitchFamily="18" charset="0"/>
                <a:cs typeface="Century" panose="02040604050505020304" pitchFamily="18" charset="0"/>
              </a:rPr>
              <a:t>2</a:t>
            </a:r>
            <a:r>
              <a:rPr lang="en-US" altLang="zh-CN" sz="1570" b="1" kern="100" dirty="0">
                <a:solidFill>
                  <a:srgbClr val="000000"/>
                </a:solidFill>
                <a:latin typeface="Times New Roman" panose="02020603050405020304" pitchFamily="18" charset="0"/>
                <a:cs typeface="Century" panose="02040604050505020304" pitchFamily="18" charset="0"/>
              </a:rPr>
              <a:t>, Gilles Colinet</a:t>
            </a:r>
            <a:r>
              <a:rPr lang="en-US" altLang="zh-CN" sz="1570" b="1" kern="100" baseline="30000" dirty="0">
                <a:solidFill>
                  <a:srgbClr val="000000"/>
                </a:solidFill>
                <a:latin typeface="Times New Roman" panose="02020603050405020304" pitchFamily="18" charset="0"/>
                <a:cs typeface="Century" panose="02040604050505020304" pitchFamily="18" charset="0"/>
              </a:rPr>
              <a:t>2</a:t>
            </a:r>
            <a:r>
              <a:rPr lang="en-US" altLang="zh-CN" sz="1570" b="1" kern="100" dirty="0">
                <a:solidFill>
                  <a:srgbClr val="000000"/>
                </a:solidFill>
                <a:latin typeface="Times New Roman" panose="02020603050405020304" pitchFamily="18" charset="0"/>
                <a:cs typeface="Century" panose="02040604050505020304" pitchFamily="18" charset="0"/>
              </a:rPr>
              <a:t>, </a:t>
            </a:r>
            <a:r>
              <a:rPr lang="en-US" altLang="zh-CN" sz="1570" b="1" kern="100" dirty="0" err="1">
                <a:solidFill>
                  <a:srgbClr val="000000"/>
                </a:solidFill>
                <a:latin typeface="Times New Roman" panose="02020603050405020304" pitchFamily="18" charset="0"/>
                <a:cs typeface="Century" panose="02040604050505020304" pitchFamily="18" charset="0"/>
              </a:rPr>
              <a:t>Wenju</a:t>
            </a:r>
            <a:r>
              <a:rPr lang="en-US" altLang="zh-CN" sz="1570" b="1" kern="100" dirty="0">
                <a:solidFill>
                  <a:srgbClr val="000000"/>
                </a:solidFill>
                <a:latin typeface="Times New Roman" panose="02020603050405020304" pitchFamily="18" charset="0"/>
                <a:cs typeface="Century" panose="02040604050505020304" pitchFamily="18" charset="0"/>
              </a:rPr>
              <a:t> Zhang</a:t>
            </a:r>
            <a:r>
              <a:rPr lang="en-US" altLang="zh-CN" sz="1570" b="1" kern="100" baseline="30000" dirty="0">
                <a:solidFill>
                  <a:srgbClr val="000000"/>
                </a:solidFill>
                <a:latin typeface="Times New Roman" panose="02020603050405020304" pitchFamily="18" charset="0"/>
                <a:cs typeface="Century" panose="02040604050505020304" pitchFamily="18" charset="0"/>
              </a:rPr>
              <a:t> 1</a:t>
            </a:r>
            <a:r>
              <a:rPr lang="en-US" altLang="zh-CN" sz="1570" b="1" kern="100" dirty="0">
                <a:solidFill>
                  <a:srgbClr val="000000"/>
                </a:solidFill>
                <a:latin typeface="Times New Roman" panose="02020603050405020304" pitchFamily="18" charset="0"/>
                <a:cs typeface="Century" panose="02040604050505020304" pitchFamily="18" charset="0"/>
              </a:rPr>
              <a:t>*</a:t>
            </a:r>
            <a:endParaRPr lang="zh-CN" altLang="zh-CN" sz="1177" b="1" kern="100" dirty="0">
              <a:latin typeface="Times New Roman" panose="02020603050405020304" pitchFamily="18" charset="0"/>
              <a:cs typeface="Century" panose="02040604050505020304" pitchFamily="18" charset="0"/>
            </a:endParaRPr>
          </a:p>
        </p:txBody>
      </p:sp>
      <p:sp>
        <p:nvSpPr>
          <p:cNvPr id="8" name="文本框 7">
            <a:extLst>
              <a:ext uri="{FF2B5EF4-FFF2-40B4-BE49-F238E27FC236}">
                <a16:creationId xmlns:a16="http://schemas.microsoft.com/office/drawing/2014/main" id="{9019F4EA-5536-B50D-67DC-E7FC8B8E7BFD}"/>
              </a:ext>
            </a:extLst>
          </p:cNvPr>
          <p:cNvSpPr txBox="1"/>
          <p:nvPr/>
        </p:nvSpPr>
        <p:spPr>
          <a:xfrm>
            <a:off x="4567138" y="1027308"/>
            <a:ext cx="13225053" cy="573810"/>
          </a:xfrm>
          <a:prstGeom prst="rect">
            <a:avLst/>
          </a:prstGeom>
          <a:noFill/>
        </p:spPr>
        <p:txBody>
          <a:bodyPr wrap="square">
            <a:spAutoFit/>
          </a:bodyPr>
          <a:lstStyle/>
          <a:p>
            <a:pPr algn="just"/>
            <a:r>
              <a:rPr lang="en-US" altLang="zh-CN" sz="1570" i="1" kern="100" baseline="30000" dirty="0">
                <a:solidFill>
                  <a:srgbClr val="000000"/>
                </a:solidFill>
                <a:latin typeface="Times New Roman" panose="02020603050405020304" pitchFamily="18" charset="0"/>
                <a:ea typeface="Calibri" panose="020F0502020204030204" pitchFamily="34" charset="0"/>
                <a:cs typeface="Century" panose="02040604050505020304" pitchFamily="18" charset="0"/>
              </a:rPr>
              <a:t>1</a:t>
            </a:r>
            <a:r>
              <a:rPr lang="en-US" altLang="zh-CN" sz="1570" i="1" kern="100" dirty="0">
                <a:latin typeface="Times New Roman" panose="02020603050405020304" pitchFamily="18" charset="0"/>
                <a:cs typeface="Century" panose="02040604050505020304" pitchFamily="18" charset="0"/>
              </a:rPr>
              <a:t> Chinese Academy of Agricultural Sciences, Beijing, 100081, PR China  </a:t>
            </a:r>
          </a:p>
          <a:p>
            <a:pPr algn="just"/>
            <a:r>
              <a:rPr lang="en-US" altLang="zh-CN" sz="1570" i="1" kern="100" baseline="30000" dirty="0">
                <a:latin typeface="Times New Roman" panose="02020603050405020304" pitchFamily="18" charset="0"/>
                <a:cs typeface="Century" panose="02040604050505020304" pitchFamily="18" charset="0"/>
              </a:rPr>
              <a:t>2</a:t>
            </a:r>
            <a:r>
              <a:rPr lang="en-US" altLang="zh-CN" sz="1570" i="1" kern="100" dirty="0">
                <a:latin typeface="Times New Roman" panose="02020603050405020304" pitchFamily="18" charset="0"/>
                <a:cs typeface="Century" panose="02040604050505020304" pitchFamily="18" charset="0"/>
              </a:rPr>
              <a:t> Gembloux </a:t>
            </a:r>
            <a:r>
              <a:rPr lang="en-US" altLang="zh-CN" sz="1570" i="1" kern="100" dirty="0" err="1">
                <a:latin typeface="Times New Roman" panose="02020603050405020304" pitchFamily="18" charset="0"/>
                <a:cs typeface="Century" panose="02040604050505020304" pitchFamily="18" charset="0"/>
              </a:rPr>
              <a:t>Agro</a:t>
            </a:r>
            <a:r>
              <a:rPr lang="en-US" altLang="zh-CN" sz="1570" i="1" kern="100" dirty="0">
                <a:latin typeface="Times New Roman" panose="02020603050405020304" pitchFamily="18" charset="0"/>
                <a:cs typeface="Century" panose="02040604050505020304" pitchFamily="18" charset="0"/>
              </a:rPr>
              <a:t>-Bio Tech, University of Liege, Passage des </a:t>
            </a:r>
            <a:r>
              <a:rPr lang="en-US" altLang="zh-CN" sz="1570" i="1" kern="100" dirty="0" err="1">
                <a:latin typeface="Times New Roman" panose="02020603050405020304" pitchFamily="18" charset="0"/>
                <a:cs typeface="Century" panose="02040604050505020304" pitchFamily="18" charset="0"/>
              </a:rPr>
              <a:t>deportes</a:t>
            </a:r>
            <a:r>
              <a:rPr lang="en-US" altLang="zh-CN" sz="1570" i="1" kern="100" dirty="0">
                <a:latin typeface="Times New Roman" panose="02020603050405020304" pitchFamily="18" charset="0"/>
                <a:cs typeface="Century" panose="02040604050505020304" pitchFamily="18" charset="0"/>
              </a:rPr>
              <a:t> 2, 5030 Gembloux, Belgium</a:t>
            </a:r>
            <a:endParaRPr lang="zh-CN" altLang="zh-CN" sz="1570" i="1" kern="100" dirty="0">
              <a:latin typeface="Times New Roman" panose="02020603050405020304" pitchFamily="18" charset="0"/>
              <a:cs typeface="Century" panose="02040604050505020304" pitchFamily="18" charset="0"/>
            </a:endParaRPr>
          </a:p>
        </p:txBody>
      </p:sp>
      <p:pic>
        <p:nvPicPr>
          <p:cNvPr id="9" name="图片 8">
            <a:extLst>
              <a:ext uri="{FF2B5EF4-FFF2-40B4-BE49-F238E27FC236}">
                <a16:creationId xmlns:a16="http://schemas.microsoft.com/office/drawing/2014/main" id="{BEBB9F6A-C90D-41A1-853B-9CC19E33E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2987" y="-141515"/>
            <a:ext cx="1469013" cy="1444314"/>
          </a:xfrm>
          <a:prstGeom prst="rect">
            <a:avLst/>
          </a:prstGeom>
        </p:spPr>
      </p:pic>
      <p:sp>
        <p:nvSpPr>
          <p:cNvPr id="13" name="矩形 12">
            <a:extLst>
              <a:ext uri="{FF2B5EF4-FFF2-40B4-BE49-F238E27FC236}">
                <a16:creationId xmlns:a16="http://schemas.microsoft.com/office/drawing/2014/main" id="{EAB798DB-1D42-3D57-F0C3-3E5BD70745B3}"/>
              </a:ext>
            </a:extLst>
          </p:cNvPr>
          <p:cNvSpPr/>
          <p:nvPr/>
        </p:nvSpPr>
        <p:spPr>
          <a:xfrm>
            <a:off x="266838" y="1747530"/>
            <a:ext cx="5812043" cy="3914915"/>
          </a:xfrm>
          <a:prstGeom prst="rect">
            <a:avLst/>
          </a:prstGeom>
          <a:no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grpSp>
        <p:nvGrpSpPr>
          <p:cNvPr id="43" name="组合 42">
            <a:extLst>
              <a:ext uri="{FF2B5EF4-FFF2-40B4-BE49-F238E27FC236}">
                <a16:creationId xmlns:a16="http://schemas.microsoft.com/office/drawing/2014/main" id="{95700F5E-D2C5-9976-DCAF-3E210A4C8A10}"/>
              </a:ext>
            </a:extLst>
          </p:cNvPr>
          <p:cNvGrpSpPr/>
          <p:nvPr/>
        </p:nvGrpSpPr>
        <p:grpSpPr>
          <a:xfrm>
            <a:off x="2423059" y="1767253"/>
            <a:ext cx="2048099" cy="553945"/>
            <a:chOff x="63095" y="1307919"/>
            <a:chExt cx="858014" cy="228859"/>
          </a:xfrm>
        </p:grpSpPr>
        <p:sp>
          <p:nvSpPr>
            <p:cNvPr id="42" name="矩形: 圆角 41">
              <a:extLst>
                <a:ext uri="{FF2B5EF4-FFF2-40B4-BE49-F238E27FC236}">
                  <a16:creationId xmlns:a16="http://schemas.microsoft.com/office/drawing/2014/main" id="{7BE999F9-1BF0-771A-20FA-7E6B2995500D}"/>
                </a:ext>
              </a:extLst>
            </p:cNvPr>
            <p:cNvSpPr/>
            <p:nvPr/>
          </p:nvSpPr>
          <p:spPr>
            <a:xfrm>
              <a:off x="85689" y="1307919"/>
              <a:ext cx="679015" cy="20546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0"/>
            </a:p>
          </p:txBody>
        </p:sp>
        <p:sp>
          <p:nvSpPr>
            <p:cNvPr id="14" name="文本框 13">
              <a:extLst>
                <a:ext uri="{FF2B5EF4-FFF2-40B4-BE49-F238E27FC236}">
                  <a16:creationId xmlns:a16="http://schemas.microsoft.com/office/drawing/2014/main" id="{75000732-2359-67DA-B740-837DBA51363F}"/>
                </a:ext>
              </a:extLst>
            </p:cNvPr>
            <p:cNvSpPr txBox="1"/>
            <p:nvPr/>
          </p:nvSpPr>
          <p:spPr>
            <a:xfrm>
              <a:off x="63095" y="1309025"/>
              <a:ext cx="858014" cy="227753"/>
            </a:xfrm>
            <a:prstGeom prst="rect">
              <a:avLst/>
            </a:prstGeom>
            <a:noFill/>
          </p:spPr>
          <p:txBody>
            <a:bodyPr wrap="non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 Objectives</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40" name="组合 39">
            <a:extLst>
              <a:ext uri="{FF2B5EF4-FFF2-40B4-BE49-F238E27FC236}">
                <a16:creationId xmlns:a16="http://schemas.microsoft.com/office/drawing/2014/main" id="{C705E322-E985-95B3-C780-13DA75ED62F7}"/>
              </a:ext>
            </a:extLst>
          </p:cNvPr>
          <p:cNvGrpSpPr/>
          <p:nvPr/>
        </p:nvGrpSpPr>
        <p:grpSpPr>
          <a:xfrm>
            <a:off x="1740828" y="5780197"/>
            <a:ext cx="4166083" cy="429438"/>
            <a:chOff x="996224" y="2666473"/>
            <a:chExt cx="2041997" cy="225827"/>
          </a:xfrm>
        </p:grpSpPr>
        <p:sp>
          <p:nvSpPr>
            <p:cNvPr id="38" name="矩形: 圆角 37">
              <a:extLst>
                <a:ext uri="{FF2B5EF4-FFF2-40B4-BE49-F238E27FC236}">
                  <a16:creationId xmlns:a16="http://schemas.microsoft.com/office/drawing/2014/main" id="{723B6D9A-81D7-4181-69B6-C5ACFBCA3DF1}"/>
                </a:ext>
              </a:extLst>
            </p:cNvPr>
            <p:cNvSpPr/>
            <p:nvPr/>
          </p:nvSpPr>
          <p:spPr>
            <a:xfrm>
              <a:off x="1005958" y="2673160"/>
              <a:ext cx="1597489" cy="20546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2"/>
            </a:p>
          </p:txBody>
        </p:sp>
        <p:sp>
          <p:nvSpPr>
            <p:cNvPr id="15" name="文本框 14">
              <a:extLst>
                <a:ext uri="{FF2B5EF4-FFF2-40B4-BE49-F238E27FC236}">
                  <a16:creationId xmlns:a16="http://schemas.microsoft.com/office/drawing/2014/main" id="{DA8352CE-2424-F7F5-1F0D-31BCFB15F167}"/>
                </a:ext>
              </a:extLst>
            </p:cNvPr>
            <p:cNvSpPr txBox="1"/>
            <p:nvPr/>
          </p:nvSpPr>
          <p:spPr>
            <a:xfrm>
              <a:off x="996224" y="2666473"/>
              <a:ext cx="2041997" cy="225827"/>
            </a:xfrm>
            <a:prstGeom prst="rect">
              <a:avLst/>
            </a:prstGeom>
            <a:noFill/>
          </p:spPr>
          <p:txBody>
            <a:bodyPr wrap="non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Materials and Methods</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grpSp>
      <p:sp>
        <p:nvSpPr>
          <p:cNvPr id="18" name="文本框 17">
            <a:extLst>
              <a:ext uri="{FF2B5EF4-FFF2-40B4-BE49-F238E27FC236}">
                <a16:creationId xmlns:a16="http://schemas.microsoft.com/office/drawing/2014/main" id="{C14C4CA3-43D8-5460-2A62-9EF1851771A1}"/>
              </a:ext>
            </a:extLst>
          </p:cNvPr>
          <p:cNvSpPr txBox="1"/>
          <p:nvPr/>
        </p:nvSpPr>
        <p:spPr>
          <a:xfrm>
            <a:off x="244265" y="2227699"/>
            <a:ext cx="5836215" cy="3477875"/>
          </a:xfrm>
          <a:prstGeom prst="rect">
            <a:avLst/>
          </a:prstGeom>
          <a:noFill/>
        </p:spPr>
        <p:txBody>
          <a:bodyPr wrap="square" rtlCol="0">
            <a:spAutoFit/>
          </a:bodyPr>
          <a:lstStyle/>
          <a:p>
            <a:pPr algn="just"/>
            <a:r>
              <a:rPr lang="en-US" altLang="zh-CN" sz="2000" b="1" dirty="0">
                <a:latin typeface="Times New Roman" panose="02020603050405020304" pitchFamily="18" charset="0"/>
                <a:cs typeface="Times New Roman" panose="02020603050405020304" pitchFamily="18" charset="0"/>
              </a:rPr>
              <a:t>    Glomalin related soil protein (GRSP) contributes to soil quality improvement and carbon sequestration.</a:t>
            </a:r>
            <a:r>
              <a:rPr lang="en-US" altLang="zh-CN" sz="2000" b="1" kern="100" dirty="0">
                <a:latin typeface="Times New Roman" panose="02020603050405020304" pitchFamily="18" charset="0"/>
                <a:ea typeface="黑体" panose="02010609060101010101" pitchFamily="49" charset="-122"/>
                <a:cs typeface="Times New Roman" panose="02020603050405020304" pitchFamily="18" charset="0"/>
              </a:rPr>
              <a:t> However, GRSP accumulation and its associated with AMF community and diversity in response to long-term fertilization regimes remain unclear. We investigated the content and chemical composition of GRSP, AMF biomass and diversity as well as aggregate stability under various fertilization treatments, including mineral fertilization, manuring and straw returning based on a 29-year fertilization experiment.</a:t>
            </a:r>
          </a:p>
        </p:txBody>
      </p:sp>
      <p:sp>
        <p:nvSpPr>
          <p:cNvPr id="23" name="矩形 22">
            <a:extLst>
              <a:ext uri="{FF2B5EF4-FFF2-40B4-BE49-F238E27FC236}">
                <a16:creationId xmlns:a16="http://schemas.microsoft.com/office/drawing/2014/main" id="{67652E81-7221-5C7D-B548-47BAEC93D838}"/>
              </a:ext>
            </a:extLst>
          </p:cNvPr>
          <p:cNvSpPr/>
          <p:nvPr/>
        </p:nvSpPr>
        <p:spPr>
          <a:xfrm>
            <a:off x="248699" y="5733103"/>
            <a:ext cx="5849486" cy="3086818"/>
          </a:xfrm>
          <a:prstGeom prst="rect">
            <a:avLst/>
          </a:prstGeom>
          <a:no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grpSp>
        <p:nvGrpSpPr>
          <p:cNvPr id="51" name="组合 50">
            <a:extLst>
              <a:ext uri="{FF2B5EF4-FFF2-40B4-BE49-F238E27FC236}">
                <a16:creationId xmlns:a16="http://schemas.microsoft.com/office/drawing/2014/main" id="{C8954B15-8E79-055D-4217-253C475FAE51}"/>
              </a:ext>
            </a:extLst>
          </p:cNvPr>
          <p:cNvGrpSpPr/>
          <p:nvPr/>
        </p:nvGrpSpPr>
        <p:grpSpPr>
          <a:xfrm>
            <a:off x="2097343" y="8902952"/>
            <a:ext cx="1862105" cy="631516"/>
            <a:chOff x="175928" y="4734862"/>
            <a:chExt cx="6545759" cy="380089"/>
          </a:xfrm>
        </p:grpSpPr>
        <p:sp>
          <p:nvSpPr>
            <p:cNvPr id="35" name="矩形: 圆角 34">
              <a:extLst>
                <a:ext uri="{FF2B5EF4-FFF2-40B4-BE49-F238E27FC236}">
                  <a16:creationId xmlns:a16="http://schemas.microsoft.com/office/drawing/2014/main" id="{067ADF49-1240-C23A-FD09-757739A96374}"/>
                </a:ext>
              </a:extLst>
            </p:cNvPr>
            <p:cNvSpPr/>
            <p:nvPr/>
          </p:nvSpPr>
          <p:spPr>
            <a:xfrm>
              <a:off x="175928" y="4759072"/>
              <a:ext cx="6545759" cy="27351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dirty="0"/>
            </a:p>
          </p:txBody>
        </p:sp>
        <p:sp>
          <p:nvSpPr>
            <p:cNvPr id="25" name="文本框 24">
              <a:extLst>
                <a:ext uri="{FF2B5EF4-FFF2-40B4-BE49-F238E27FC236}">
                  <a16:creationId xmlns:a16="http://schemas.microsoft.com/office/drawing/2014/main" id="{5D6A5BC0-892D-361B-F93C-87C3D5589623}"/>
                </a:ext>
              </a:extLst>
            </p:cNvPr>
            <p:cNvSpPr txBox="1"/>
            <p:nvPr/>
          </p:nvSpPr>
          <p:spPr>
            <a:xfrm>
              <a:off x="1523213" y="4734862"/>
              <a:ext cx="4951823" cy="380089"/>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Results</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47" name="组合 46">
            <a:extLst>
              <a:ext uri="{FF2B5EF4-FFF2-40B4-BE49-F238E27FC236}">
                <a16:creationId xmlns:a16="http://schemas.microsoft.com/office/drawing/2014/main" id="{BFE05683-2D09-620C-30D8-718EB862FBBE}"/>
              </a:ext>
            </a:extLst>
          </p:cNvPr>
          <p:cNvGrpSpPr/>
          <p:nvPr/>
        </p:nvGrpSpPr>
        <p:grpSpPr>
          <a:xfrm>
            <a:off x="13752537" y="6065614"/>
            <a:ext cx="2222560" cy="492739"/>
            <a:chOff x="4665009" y="7256396"/>
            <a:chExt cx="1284774" cy="221091"/>
          </a:xfrm>
        </p:grpSpPr>
        <p:sp>
          <p:nvSpPr>
            <p:cNvPr id="39" name="矩形: 圆角 38">
              <a:extLst>
                <a:ext uri="{FF2B5EF4-FFF2-40B4-BE49-F238E27FC236}">
                  <a16:creationId xmlns:a16="http://schemas.microsoft.com/office/drawing/2014/main" id="{45DD7A41-E33B-7133-CD12-DDE408D65CA3}"/>
                </a:ext>
              </a:extLst>
            </p:cNvPr>
            <p:cNvSpPr/>
            <p:nvPr/>
          </p:nvSpPr>
          <p:spPr>
            <a:xfrm>
              <a:off x="4665009" y="7257541"/>
              <a:ext cx="1018677" cy="205469"/>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34" name="文本框 33">
              <a:extLst>
                <a:ext uri="{FF2B5EF4-FFF2-40B4-BE49-F238E27FC236}">
                  <a16:creationId xmlns:a16="http://schemas.microsoft.com/office/drawing/2014/main" id="{61B21668-A197-8D38-CCE0-E49A37A99870}"/>
                </a:ext>
              </a:extLst>
            </p:cNvPr>
            <p:cNvSpPr txBox="1"/>
            <p:nvPr/>
          </p:nvSpPr>
          <p:spPr>
            <a:xfrm>
              <a:off x="4717741" y="7256396"/>
              <a:ext cx="1232042" cy="221091"/>
            </a:xfrm>
            <a:prstGeom prst="rect">
              <a:avLst/>
            </a:prstGeom>
            <a:noFill/>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Conclusion</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grpSp>
      <p:sp>
        <p:nvSpPr>
          <p:cNvPr id="46" name="文本框 45">
            <a:extLst>
              <a:ext uri="{FF2B5EF4-FFF2-40B4-BE49-F238E27FC236}">
                <a16:creationId xmlns:a16="http://schemas.microsoft.com/office/drawing/2014/main" id="{3F0B6A52-A056-9555-690B-38FBD60B4EDE}"/>
              </a:ext>
            </a:extLst>
          </p:cNvPr>
          <p:cNvSpPr txBox="1"/>
          <p:nvPr/>
        </p:nvSpPr>
        <p:spPr>
          <a:xfrm>
            <a:off x="11990872" y="6353646"/>
            <a:ext cx="5002025" cy="2523768"/>
          </a:xfrm>
          <a:prstGeom prst="rect">
            <a:avLst/>
          </a:prstGeom>
          <a:noFill/>
        </p:spPr>
        <p:txBody>
          <a:bodyPr wrap="square">
            <a:spAutoFit/>
          </a:bodyPr>
          <a:lstStyle/>
          <a:p>
            <a:pPr marL="168227" indent="-168227" algn="just">
              <a:buFont typeface="Wingdings" panose="05000000000000000000" pitchFamily="2" charset="2"/>
              <a:buChar char="p"/>
            </a:pPr>
            <a:endParaRPr lang="en-US" altLang="zh-CN" sz="1400" kern="100" dirty="0">
              <a:latin typeface="Times New Roman" panose="02020603050405020304" pitchFamily="18" charset="0"/>
              <a:ea typeface="黑体" panose="02010609060101010101" pitchFamily="49" charset="-122"/>
              <a:cs typeface="Times New Roman" panose="02020603050405020304" pitchFamily="18" charset="0"/>
            </a:endParaRPr>
          </a:p>
          <a:p>
            <a:pPr algn="just"/>
            <a:r>
              <a:rPr lang="en-US" altLang="zh-CN" sz="1400" b="1"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b="1" kern="100" dirty="0">
                <a:latin typeface="Times New Roman" panose="02020603050405020304" pitchFamily="18" charset="0"/>
                <a:ea typeface="黑体" panose="02010609060101010101" pitchFamily="49" charset="-122"/>
                <a:cs typeface="Times New Roman" panose="02020603050405020304" pitchFamily="18" charset="0"/>
              </a:rPr>
              <a:t>Manure </a:t>
            </a:r>
            <a:r>
              <a:rPr lang="en-US" altLang="zh-CN" sz="1600" b="1" kern="100" dirty="0">
                <a:solidFill>
                  <a:schemeClr val="tx1">
                    <a:lumMod val="50000"/>
                    <a:lumOff val="50000"/>
                  </a:schemeClr>
                </a:solidFill>
                <a:latin typeface="Times New Roman" panose="02020603050405020304" pitchFamily="18" charset="0"/>
                <a:ea typeface="黑体" panose="02010609060101010101" pitchFamily="49" charset="-122"/>
                <a:cs typeface="Times New Roman" panose="02020603050405020304" pitchFamily="18" charset="0"/>
              </a:rPr>
              <a:t>(straw) </a:t>
            </a:r>
            <a:r>
              <a:rPr lang="en-US" altLang="zh-CN" sz="1600" b="1" kern="100" dirty="0">
                <a:latin typeface="Times New Roman" panose="02020603050405020304" pitchFamily="18" charset="0"/>
                <a:ea typeface="黑体" panose="02010609060101010101" pitchFamily="49" charset="-122"/>
                <a:cs typeface="Times New Roman" panose="02020603050405020304" pitchFamily="18" charset="0"/>
              </a:rPr>
              <a:t>application promotes GRSP accumulation due to higher biomass and </a:t>
            </a:r>
            <a:r>
              <a:rPr lang="en-US" altLang="zh-CN" sz="1600" b="1" kern="100" dirty="0">
                <a:solidFill>
                  <a:schemeClr val="tx1">
                    <a:lumMod val="50000"/>
                    <a:lumOff val="50000"/>
                  </a:schemeClr>
                </a:solidFill>
                <a:latin typeface="Times New Roman" panose="02020603050405020304" pitchFamily="18" charset="0"/>
                <a:ea typeface="黑体" panose="02010609060101010101" pitchFamily="49" charset="-122"/>
                <a:cs typeface="Times New Roman" panose="02020603050405020304" pitchFamily="18" charset="0"/>
              </a:rPr>
              <a:t>diversity, more recalcitrant GRSP</a:t>
            </a:r>
            <a:r>
              <a:rPr lang="en-US" altLang="zh-CN" sz="1600" b="1" kern="100" dirty="0">
                <a:latin typeface="Times New Roman" panose="02020603050405020304" pitchFamily="18" charset="0"/>
                <a:ea typeface="黑体" panose="02010609060101010101" pitchFamily="49" charset="-122"/>
                <a:cs typeface="Times New Roman" panose="02020603050405020304" pitchFamily="18" charset="0"/>
              </a:rPr>
              <a:t>, stronger aggregate stability. </a:t>
            </a:r>
            <a:r>
              <a:rPr lang="en-US" altLang="zh-CN" sz="1600" b="1" kern="100" dirty="0">
                <a:effectLst/>
                <a:latin typeface="Times New Roman" panose="02020603050405020304" pitchFamily="18" charset="0"/>
                <a:ea typeface="宋体" panose="02010600030101010101" pitchFamily="2" charset="-122"/>
                <a:cs typeface="Century" panose="02040604050505020304" pitchFamily="18" charset="0"/>
              </a:rPr>
              <a:t>Manure/straw increases the AMF biomass and/or diversity through improving nutrients and/or pH, and that way making its metabolites (GRSP) more difficult to decompose. In the meanwhile this way also increased the physical protection ability through the formation of macroaggregates.</a:t>
            </a:r>
            <a:endParaRPr lang="zh-CN" altLang="en-US" sz="1400" b="1"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4" name="文本框 53">
            <a:extLst>
              <a:ext uri="{FF2B5EF4-FFF2-40B4-BE49-F238E27FC236}">
                <a16:creationId xmlns:a16="http://schemas.microsoft.com/office/drawing/2014/main" id="{B42FF9C2-6B2B-BC76-DAE6-1A73201ADFE2}"/>
              </a:ext>
            </a:extLst>
          </p:cNvPr>
          <p:cNvSpPr txBox="1"/>
          <p:nvPr/>
        </p:nvSpPr>
        <p:spPr>
          <a:xfrm>
            <a:off x="12065310" y="4844380"/>
            <a:ext cx="5087361" cy="1077218"/>
          </a:xfrm>
          <a:prstGeom prst="rect">
            <a:avLst/>
          </a:prstGeom>
          <a:noFill/>
        </p:spPr>
        <p:txBody>
          <a:bodyPr wrap="square">
            <a:spAutoFit/>
          </a:bodyPr>
          <a:lstStyle/>
          <a:p>
            <a:pPr marL="168227" indent="-168227" algn="just">
              <a:buFont typeface="Wingdings" panose="05000000000000000000" pitchFamily="2" charset="2"/>
              <a:buChar char="Ø"/>
            </a:pPr>
            <a:endParaRPr lang="en-US" altLang="zh-CN" sz="1600" kern="100" dirty="0">
              <a:latin typeface="Times New Roman" panose="02020603050405020304" pitchFamily="18" charset="0"/>
              <a:ea typeface="黑体" panose="02010609060101010101" pitchFamily="49" charset="-122"/>
              <a:cs typeface="Times New Roman" panose="02020603050405020304" pitchFamily="18" charset="0"/>
            </a:endParaRPr>
          </a:p>
          <a:p>
            <a:pPr algn="just"/>
            <a:r>
              <a:rPr lang="en-US" altLang="zh-CN" sz="1600" kern="1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b="1" kern="100" dirty="0">
                <a:latin typeface="Times New Roman" panose="02020603050405020304" pitchFamily="18" charset="0"/>
                <a:ea typeface="黑体" panose="02010609060101010101" pitchFamily="49" charset="-122"/>
                <a:cs typeface="Times New Roman" panose="02020603050405020304" pitchFamily="18" charset="0"/>
              </a:rPr>
              <a:t>4. SEM and VPA showed AMF regulate GRSP composition and aggregate stability, mediating the nutrients and pH  impact on GRSP accumulation.</a:t>
            </a:r>
            <a:endParaRPr lang="zh-CN" altLang="en-US" sz="1600" b="1"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8" name="矩形 57">
            <a:extLst>
              <a:ext uri="{FF2B5EF4-FFF2-40B4-BE49-F238E27FC236}">
                <a16:creationId xmlns:a16="http://schemas.microsoft.com/office/drawing/2014/main" id="{BFDCBFC1-3C46-DC53-FD47-075D55A03FFD}"/>
              </a:ext>
            </a:extLst>
          </p:cNvPr>
          <p:cNvSpPr/>
          <p:nvPr/>
        </p:nvSpPr>
        <p:spPr>
          <a:xfrm>
            <a:off x="6233338" y="9684889"/>
            <a:ext cx="5445299" cy="2062102"/>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sp>
        <p:nvSpPr>
          <p:cNvPr id="59" name="文本框 58">
            <a:extLst>
              <a:ext uri="{FF2B5EF4-FFF2-40B4-BE49-F238E27FC236}">
                <a16:creationId xmlns:a16="http://schemas.microsoft.com/office/drawing/2014/main" id="{6EFADB9F-AF51-1B45-F454-A37A83723887}"/>
              </a:ext>
            </a:extLst>
          </p:cNvPr>
          <p:cNvSpPr txBox="1"/>
          <p:nvPr/>
        </p:nvSpPr>
        <p:spPr>
          <a:xfrm>
            <a:off x="6402554" y="9717080"/>
            <a:ext cx="5079077" cy="2062103"/>
          </a:xfrm>
          <a:prstGeom prst="rect">
            <a:avLst/>
          </a:prstGeom>
          <a:noFill/>
        </p:spPr>
        <p:txBody>
          <a:bodyPr wrap="square">
            <a:spAutoFit/>
          </a:bodyPr>
          <a:lstStyle/>
          <a:p>
            <a:pPr algn="just"/>
            <a:r>
              <a:rPr lang="en-US" altLang="zh-CN" sz="1600" b="1" kern="100" dirty="0">
                <a:latin typeface="Times New Roman" panose="02020603050405020304" pitchFamily="18" charset="0"/>
                <a:ea typeface="黑体" panose="02010609060101010101" pitchFamily="49" charset="-122"/>
                <a:cs typeface="Times New Roman" panose="02020603050405020304" pitchFamily="18" charset="0"/>
              </a:rPr>
              <a:t>    3. The AMF biomass and alpha diversity index (Shannon and Chao1) was positively correlated with the proportion of aromatic C in GRSP, indicating GRSP composition might be regulated by shifts in AMF community. </a:t>
            </a:r>
            <a:r>
              <a:rPr lang="en-US" altLang="zh-CN" sz="1600" b="1" kern="100" dirty="0">
                <a:solidFill>
                  <a:srgbClr val="000000"/>
                </a:solidFill>
                <a:latin typeface="Times New Roman" panose="02020603050405020304" pitchFamily="18" charset="0"/>
                <a:ea typeface="黑体" panose="02010609060101010101" pitchFamily="49" charset="-122"/>
              </a:rPr>
              <a:t>Meanwhile, the increasing aggregate stability after manuring (i.e. MWD) increased GRSP in the &gt;250 </a:t>
            </a:r>
            <a:r>
              <a:rPr lang="en-US" altLang="zh-CN" sz="1600" b="1" kern="100" dirty="0" err="1">
                <a:solidFill>
                  <a:srgbClr val="000000"/>
                </a:solidFill>
                <a:latin typeface="Times New Roman" panose="02020603050405020304" pitchFamily="18" charset="0"/>
                <a:ea typeface="黑体" panose="02010609060101010101" pitchFamily="49" charset="-122"/>
              </a:rPr>
              <a:t>μm</a:t>
            </a:r>
            <a:r>
              <a:rPr lang="en-US" altLang="zh-CN" sz="1600" b="1" kern="100" dirty="0">
                <a:solidFill>
                  <a:srgbClr val="000000"/>
                </a:solidFill>
                <a:latin typeface="Times New Roman" panose="02020603050405020304" pitchFamily="18" charset="0"/>
                <a:ea typeface="黑体" panose="02010609060101010101" pitchFamily="49" charset="-122"/>
              </a:rPr>
              <a:t> particle size fractions by facilitating macro-aggregation.</a:t>
            </a:r>
            <a:endParaRPr lang="zh-CN" altLang="en-US" sz="1600" b="1"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01318F31-18A0-C427-DB89-D1D4C7CD46BD}"/>
              </a:ext>
            </a:extLst>
          </p:cNvPr>
          <p:cNvSpPr txBox="1"/>
          <p:nvPr/>
        </p:nvSpPr>
        <p:spPr>
          <a:xfrm>
            <a:off x="13573362" y="1268912"/>
            <a:ext cx="3690562" cy="333938"/>
          </a:xfrm>
          <a:prstGeom prst="rect">
            <a:avLst/>
          </a:prstGeom>
          <a:noFill/>
        </p:spPr>
        <p:txBody>
          <a:bodyPr wrap="none" rtlCol="0">
            <a:spAutoFit/>
          </a:bodyPr>
          <a:lstStyle/>
          <a:p>
            <a:r>
              <a:rPr lang="en-US" altLang="zh-CN" sz="1570" b="1" dirty="0">
                <a:latin typeface="Times New Roman" panose="02020603050405020304" pitchFamily="18" charset="0"/>
                <a:cs typeface="Times New Roman" panose="02020603050405020304" pitchFamily="18" charset="0"/>
              </a:rPr>
              <a:t>E-mail: Hongbo.Yang@student.uliege.be</a:t>
            </a:r>
            <a:endParaRPr lang="zh-CN" altLang="en-US" sz="1570" b="1" dirty="0">
              <a:latin typeface="Times New Roman" panose="02020603050405020304" pitchFamily="18" charset="0"/>
              <a:cs typeface="Times New Roman" panose="02020603050405020304" pitchFamily="18" charset="0"/>
            </a:endParaRPr>
          </a:p>
        </p:txBody>
      </p:sp>
      <p:pic>
        <p:nvPicPr>
          <p:cNvPr id="21" name="图片 20">
            <a:extLst>
              <a:ext uri="{FF2B5EF4-FFF2-40B4-BE49-F238E27FC236}">
                <a16:creationId xmlns:a16="http://schemas.microsoft.com/office/drawing/2014/main" id="{E009E48D-C1FF-95CC-92FE-406DBF7A0C55}"/>
              </a:ext>
            </a:extLst>
          </p:cNvPr>
          <p:cNvPicPr>
            <a:picLocks noChangeAspect="1"/>
          </p:cNvPicPr>
          <p:nvPr/>
        </p:nvPicPr>
        <p:blipFill>
          <a:blip r:embed="rId6"/>
          <a:stretch>
            <a:fillRect/>
          </a:stretch>
        </p:blipFill>
        <p:spPr>
          <a:xfrm>
            <a:off x="12763709" y="1821305"/>
            <a:ext cx="3690562" cy="3208518"/>
          </a:xfrm>
          <a:prstGeom prst="rect">
            <a:avLst/>
          </a:prstGeom>
        </p:spPr>
      </p:pic>
      <p:pic>
        <p:nvPicPr>
          <p:cNvPr id="12" name="图片 11">
            <a:extLst>
              <a:ext uri="{FF2B5EF4-FFF2-40B4-BE49-F238E27FC236}">
                <a16:creationId xmlns:a16="http://schemas.microsoft.com/office/drawing/2014/main" id="{D1809E3B-C1BA-6808-9F48-40218B2102A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368" b="7662"/>
          <a:stretch/>
        </p:blipFill>
        <p:spPr bwMode="auto">
          <a:xfrm>
            <a:off x="3142146" y="9485968"/>
            <a:ext cx="3047212" cy="2234663"/>
          </a:xfrm>
          <a:prstGeom prst="rect">
            <a:avLst/>
          </a:prstGeom>
          <a:noFill/>
          <a:ln>
            <a:noFill/>
          </a:ln>
        </p:spPr>
      </p:pic>
      <p:pic>
        <p:nvPicPr>
          <p:cNvPr id="24" name="图片 23">
            <a:extLst>
              <a:ext uri="{FF2B5EF4-FFF2-40B4-BE49-F238E27FC236}">
                <a16:creationId xmlns:a16="http://schemas.microsoft.com/office/drawing/2014/main" id="{BCFB3ED8-C622-AA54-5B74-2A7FA94BF83F}"/>
              </a:ext>
            </a:extLst>
          </p:cNvPr>
          <p:cNvPicPr>
            <a:picLocks noChangeAspect="1"/>
          </p:cNvPicPr>
          <p:nvPr/>
        </p:nvPicPr>
        <p:blipFill>
          <a:blip r:embed="rId8"/>
          <a:stretch>
            <a:fillRect/>
          </a:stretch>
        </p:blipFill>
        <p:spPr>
          <a:xfrm>
            <a:off x="6166946" y="1821112"/>
            <a:ext cx="2712993" cy="2210819"/>
          </a:xfrm>
          <a:prstGeom prst="rect">
            <a:avLst/>
          </a:prstGeom>
        </p:spPr>
      </p:pic>
      <p:pic>
        <p:nvPicPr>
          <p:cNvPr id="36" name="图片 35">
            <a:extLst>
              <a:ext uri="{FF2B5EF4-FFF2-40B4-BE49-F238E27FC236}">
                <a16:creationId xmlns:a16="http://schemas.microsoft.com/office/drawing/2014/main" id="{14DB317D-5F1F-6DD8-22AC-70780FF60354}"/>
              </a:ext>
            </a:extLst>
          </p:cNvPr>
          <p:cNvPicPr>
            <a:picLocks noChangeAspect="1"/>
          </p:cNvPicPr>
          <p:nvPr/>
        </p:nvPicPr>
        <p:blipFill>
          <a:blip r:embed="rId9"/>
          <a:stretch>
            <a:fillRect/>
          </a:stretch>
        </p:blipFill>
        <p:spPr>
          <a:xfrm>
            <a:off x="324734" y="6196354"/>
            <a:ext cx="5713582" cy="2575445"/>
          </a:xfrm>
          <a:prstGeom prst="rect">
            <a:avLst/>
          </a:prstGeom>
        </p:spPr>
      </p:pic>
      <p:pic>
        <p:nvPicPr>
          <p:cNvPr id="49" name="图片 48">
            <a:extLst>
              <a:ext uri="{FF2B5EF4-FFF2-40B4-BE49-F238E27FC236}">
                <a16:creationId xmlns:a16="http://schemas.microsoft.com/office/drawing/2014/main" id="{85AA9135-B971-FF55-0E3B-5E78625AD609}"/>
              </a:ext>
            </a:extLst>
          </p:cNvPr>
          <p:cNvPicPr>
            <a:picLocks noChangeAspect="1"/>
          </p:cNvPicPr>
          <p:nvPr/>
        </p:nvPicPr>
        <p:blipFill>
          <a:blip r:embed="rId10"/>
          <a:stretch>
            <a:fillRect/>
          </a:stretch>
        </p:blipFill>
        <p:spPr>
          <a:xfrm>
            <a:off x="8893805" y="1841455"/>
            <a:ext cx="2808605" cy="2351951"/>
          </a:xfrm>
          <a:prstGeom prst="rect">
            <a:avLst/>
          </a:prstGeom>
        </p:spPr>
      </p:pic>
      <p:grpSp>
        <p:nvGrpSpPr>
          <p:cNvPr id="70" name="组合 69">
            <a:extLst>
              <a:ext uri="{FF2B5EF4-FFF2-40B4-BE49-F238E27FC236}">
                <a16:creationId xmlns:a16="http://schemas.microsoft.com/office/drawing/2014/main" id="{E9869BE9-0F29-D41C-BBA8-01D432C3A89F}"/>
              </a:ext>
            </a:extLst>
          </p:cNvPr>
          <p:cNvGrpSpPr/>
          <p:nvPr/>
        </p:nvGrpSpPr>
        <p:grpSpPr>
          <a:xfrm>
            <a:off x="279665" y="9484630"/>
            <a:ext cx="2903988" cy="2261050"/>
            <a:chOff x="310707" y="5153680"/>
            <a:chExt cx="1283785" cy="1010134"/>
          </a:xfrm>
        </p:grpSpPr>
        <p:pic>
          <p:nvPicPr>
            <p:cNvPr id="68" name="图片 67">
              <a:extLst>
                <a:ext uri="{FF2B5EF4-FFF2-40B4-BE49-F238E27FC236}">
                  <a16:creationId xmlns:a16="http://schemas.microsoft.com/office/drawing/2014/main" id="{633F5BC6-A48B-BFBE-D1D2-CDD2956B991A}"/>
                </a:ext>
              </a:extLst>
            </p:cNvPr>
            <p:cNvPicPr>
              <a:picLocks noChangeAspect="1"/>
            </p:cNvPicPr>
            <p:nvPr/>
          </p:nvPicPr>
          <p:blipFill>
            <a:blip r:embed="rId11"/>
            <a:stretch>
              <a:fillRect/>
            </a:stretch>
          </p:blipFill>
          <p:spPr>
            <a:xfrm>
              <a:off x="310707" y="5155126"/>
              <a:ext cx="1283785" cy="1008688"/>
            </a:xfrm>
            <a:prstGeom prst="rect">
              <a:avLst/>
            </a:prstGeom>
          </p:spPr>
        </p:pic>
        <p:sp>
          <p:nvSpPr>
            <p:cNvPr id="69" name="文本框 68">
              <a:extLst>
                <a:ext uri="{FF2B5EF4-FFF2-40B4-BE49-F238E27FC236}">
                  <a16:creationId xmlns:a16="http://schemas.microsoft.com/office/drawing/2014/main" id="{6351292A-FAA5-8B38-662D-0D9BF54098D0}"/>
                </a:ext>
              </a:extLst>
            </p:cNvPr>
            <p:cNvSpPr txBox="1"/>
            <p:nvPr/>
          </p:nvSpPr>
          <p:spPr>
            <a:xfrm>
              <a:off x="427346" y="5153680"/>
              <a:ext cx="158880" cy="122175"/>
            </a:xfrm>
            <a:prstGeom prst="rect">
              <a:avLst/>
            </a:prstGeom>
            <a:noFill/>
          </p:spPr>
          <p:txBody>
            <a:bodyPr wrap="none" rtlCol="0">
              <a:spAutoFit/>
            </a:bodyPr>
            <a:lstStyle/>
            <a:p>
              <a:r>
                <a:rPr lang="en-US" altLang="zh-CN" sz="1177" b="1" dirty="0">
                  <a:latin typeface="Times New Roman" panose="02020603050405020304" pitchFamily="18" charset="0"/>
                  <a:cs typeface="Times New Roman" panose="02020603050405020304" pitchFamily="18" charset="0"/>
                </a:rPr>
                <a:t>(a)</a:t>
              </a:r>
              <a:endParaRPr lang="zh-CN" altLang="en-US" sz="1177" b="1" dirty="0">
                <a:latin typeface="Times New Roman" panose="02020603050405020304" pitchFamily="18" charset="0"/>
                <a:cs typeface="Times New Roman" panose="02020603050405020304" pitchFamily="18" charset="0"/>
              </a:endParaRPr>
            </a:p>
          </p:txBody>
        </p:sp>
      </p:grpSp>
      <p:pic>
        <p:nvPicPr>
          <p:cNvPr id="72" name="图片 71">
            <a:extLst>
              <a:ext uri="{FF2B5EF4-FFF2-40B4-BE49-F238E27FC236}">
                <a16:creationId xmlns:a16="http://schemas.microsoft.com/office/drawing/2014/main" id="{A6DCAF9B-8403-DE13-4834-074E2D755C05}"/>
              </a:ext>
            </a:extLst>
          </p:cNvPr>
          <p:cNvPicPr>
            <a:picLocks noChangeAspect="1"/>
          </p:cNvPicPr>
          <p:nvPr/>
        </p:nvPicPr>
        <p:blipFill rotWithShape="1">
          <a:blip r:embed="rId12">
            <a:extLst>
              <a:ext uri="{28A0092B-C50C-407E-A947-70E740481C1C}">
                <a14:useLocalDpi xmlns:a14="http://schemas.microsoft.com/office/drawing/2010/main" val="0"/>
              </a:ext>
            </a:extLst>
          </a:blip>
          <a:srcRect b="501"/>
          <a:stretch/>
        </p:blipFill>
        <p:spPr bwMode="auto">
          <a:xfrm>
            <a:off x="6555167" y="6250428"/>
            <a:ext cx="4650268" cy="3437072"/>
          </a:xfrm>
          <a:prstGeom prst="rect">
            <a:avLst/>
          </a:prstGeom>
          <a:noFill/>
          <a:ln>
            <a:noFill/>
          </a:ln>
          <a:extLst>
            <a:ext uri="{53640926-AAD7-44D8-BBD7-CCE9431645EC}">
              <a14:shadowObscured xmlns:a14="http://schemas.microsoft.com/office/drawing/2010/main"/>
            </a:ext>
          </a:extLst>
        </p:spPr>
      </p:pic>
      <p:pic>
        <p:nvPicPr>
          <p:cNvPr id="1026" name="Picture 2">
            <a:extLst>
              <a:ext uri="{FF2B5EF4-FFF2-40B4-BE49-F238E27FC236}">
                <a16:creationId xmlns:a16="http://schemas.microsoft.com/office/drawing/2014/main" id="{EBDFE00C-F2E8-5C5D-3AA8-C96DF454D8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10" y="570995"/>
            <a:ext cx="752296" cy="1002205"/>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D6F67A24-E0A7-AFB5-2A5B-21AE3700C79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17050" y="564290"/>
            <a:ext cx="1015615" cy="1015615"/>
          </a:xfrm>
          <a:prstGeom prst="rect">
            <a:avLst/>
          </a:prstGeom>
        </p:spPr>
      </p:pic>
      <p:sp>
        <p:nvSpPr>
          <p:cNvPr id="16" name="矩形 15">
            <a:extLst>
              <a:ext uri="{FF2B5EF4-FFF2-40B4-BE49-F238E27FC236}">
                <a16:creationId xmlns:a16="http://schemas.microsoft.com/office/drawing/2014/main" id="{7ADF10EB-5573-E95F-3BE1-062D63191F96}"/>
              </a:ext>
            </a:extLst>
          </p:cNvPr>
          <p:cNvSpPr/>
          <p:nvPr/>
        </p:nvSpPr>
        <p:spPr>
          <a:xfrm>
            <a:off x="6189358" y="1757350"/>
            <a:ext cx="5578569" cy="10046311"/>
          </a:xfrm>
          <a:prstGeom prst="rect">
            <a:avLst/>
          </a:prstGeom>
          <a:no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grpSp>
        <p:nvGrpSpPr>
          <p:cNvPr id="28" name="组合 27">
            <a:extLst>
              <a:ext uri="{FF2B5EF4-FFF2-40B4-BE49-F238E27FC236}">
                <a16:creationId xmlns:a16="http://schemas.microsoft.com/office/drawing/2014/main" id="{78C7A8F0-900C-F7EC-239B-77AD5E6CD1CA}"/>
              </a:ext>
            </a:extLst>
          </p:cNvPr>
          <p:cNvGrpSpPr/>
          <p:nvPr/>
        </p:nvGrpSpPr>
        <p:grpSpPr>
          <a:xfrm>
            <a:off x="6240074" y="3977382"/>
            <a:ext cx="5527852" cy="2971026"/>
            <a:chOff x="13098010" y="4975092"/>
            <a:chExt cx="3084588" cy="2297062"/>
          </a:xfrm>
        </p:grpSpPr>
        <p:sp>
          <p:nvSpPr>
            <p:cNvPr id="53" name="矩形 52">
              <a:extLst>
                <a:ext uri="{FF2B5EF4-FFF2-40B4-BE49-F238E27FC236}">
                  <a16:creationId xmlns:a16="http://schemas.microsoft.com/office/drawing/2014/main" id="{19B130DC-11F4-FAF1-671A-323247A12C84}"/>
                </a:ext>
              </a:extLst>
            </p:cNvPr>
            <p:cNvSpPr/>
            <p:nvPr/>
          </p:nvSpPr>
          <p:spPr>
            <a:xfrm>
              <a:off x="13098010" y="5122089"/>
              <a:ext cx="3084588" cy="1599334"/>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77"/>
            </a:p>
          </p:txBody>
        </p:sp>
        <p:sp>
          <p:nvSpPr>
            <p:cNvPr id="48" name="文本框 47">
              <a:extLst>
                <a:ext uri="{FF2B5EF4-FFF2-40B4-BE49-F238E27FC236}">
                  <a16:creationId xmlns:a16="http://schemas.microsoft.com/office/drawing/2014/main" id="{BE4A6B5F-CD3E-B754-092A-A23E24486B1C}"/>
                </a:ext>
              </a:extLst>
            </p:cNvPr>
            <p:cNvSpPr txBox="1"/>
            <p:nvPr/>
          </p:nvSpPr>
          <p:spPr>
            <a:xfrm>
              <a:off x="13105800" y="4975092"/>
              <a:ext cx="2999919" cy="2297062"/>
            </a:xfrm>
            <a:prstGeom prst="rect">
              <a:avLst/>
            </a:prstGeom>
            <a:noFill/>
          </p:spPr>
          <p:txBody>
            <a:bodyPr wrap="square">
              <a:spAutoFit/>
            </a:bodyPr>
            <a:lstStyle/>
            <a:p>
              <a:pPr marL="168227" indent="-168227" algn="just">
                <a:buFont typeface="Wingdings" panose="05000000000000000000" pitchFamily="2" charset="2"/>
                <a:buChar char="Ø"/>
              </a:pPr>
              <a:endParaRPr lang="en-US" altLang="zh-CN" sz="1374" kern="100" dirty="0">
                <a:latin typeface="Times New Roman" panose="02020603050405020304" pitchFamily="18" charset="0"/>
                <a:ea typeface="黑体" panose="02010609060101010101" pitchFamily="49" charset="-122"/>
                <a:cs typeface="Times New Roman" panose="02020603050405020304" pitchFamily="18" charset="0"/>
              </a:endParaRPr>
            </a:p>
            <a:p>
              <a:pPr algn="just"/>
              <a:r>
                <a:rPr lang="en-US" altLang="zh-CN" sz="1374"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b="1"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 </a:t>
              </a:r>
              <a:r>
                <a:rPr lang="en-US" altLang="zh-CN" sz="1600" b="1" kern="100" dirty="0">
                  <a:latin typeface="Times New Roman" panose="02020603050405020304" pitchFamily="18" charset="0"/>
                  <a:ea typeface="黑体" panose="02010609060101010101" pitchFamily="49" charset="-122"/>
                  <a:cs typeface="Times New Roman" panose="02020603050405020304" pitchFamily="18" charset="0"/>
                </a:rPr>
                <a:t>Compared to CK, manuring and straw increased GRSP. Mineral fertilization with/without straw increased GRSP in &gt;53μm, manuring increased GRSP in all particle sizes.</a:t>
              </a:r>
            </a:p>
            <a:p>
              <a:pPr algn="just"/>
              <a:r>
                <a:rPr lang="en-US" altLang="zh-CN" sz="1600" b="1" kern="100" dirty="0">
                  <a:latin typeface="Times New Roman" panose="02020603050405020304" pitchFamily="18" charset="0"/>
                  <a:ea typeface="黑体" panose="02010609060101010101" pitchFamily="49" charset="-122"/>
                  <a:cs typeface="Times New Roman" panose="02020603050405020304" pitchFamily="18" charset="0"/>
                </a:rPr>
                <a:t>    2. Manuring and straw returning altered the chemical composition of GRSP by increasing the recalcitrant (aromatic) C proportion of GRSP by 73% and 21%, respectively.</a:t>
              </a:r>
            </a:p>
            <a:p>
              <a:pPr algn="just"/>
              <a:endParaRPr lang="zh-CN" altLang="en-US" sz="1374" kern="100" dirty="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29" name="矩形 28">
            <a:extLst>
              <a:ext uri="{FF2B5EF4-FFF2-40B4-BE49-F238E27FC236}">
                <a16:creationId xmlns:a16="http://schemas.microsoft.com/office/drawing/2014/main" id="{1F46EF9A-BC56-F198-1422-ECD7715B055C}"/>
              </a:ext>
            </a:extLst>
          </p:cNvPr>
          <p:cNvSpPr/>
          <p:nvPr/>
        </p:nvSpPr>
        <p:spPr>
          <a:xfrm>
            <a:off x="11918969" y="1757245"/>
            <a:ext cx="5199938" cy="10046310"/>
          </a:xfrm>
          <a:prstGeom prst="rect">
            <a:avLst/>
          </a:prstGeom>
          <a:no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sp>
        <p:nvSpPr>
          <p:cNvPr id="31" name="矩形 30">
            <a:extLst>
              <a:ext uri="{FF2B5EF4-FFF2-40B4-BE49-F238E27FC236}">
                <a16:creationId xmlns:a16="http://schemas.microsoft.com/office/drawing/2014/main" id="{751E90CD-DE17-4B23-1A01-CF7CE7EE01DD}"/>
              </a:ext>
            </a:extLst>
          </p:cNvPr>
          <p:cNvSpPr/>
          <p:nvPr/>
        </p:nvSpPr>
        <p:spPr>
          <a:xfrm>
            <a:off x="242403" y="8854830"/>
            <a:ext cx="5855783" cy="2948832"/>
          </a:xfrm>
          <a:prstGeom prst="rect">
            <a:avLst/>
          </a:prstGeom>
          <a:no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pic>
        <p:nvPicPr>
          <p:cNvPr id="33" name="图片 32">
            <a:extLst>
              <a:ext uri="{FF2B5EF4-FFF2-40B4-BE49-F238E27FC236}">
                <a16:creationId xmlns:a16="http://schemas.microsoft.com/office/drawing/2014/main" id="{8D671E87-A589-22A6-A830-C6B39B0B183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6510" y="563503"/>
            <a:ext cx="716188" cy="1002205"/>
          </a:xfrm>
          <a:prstGeom prst="rect">
            <a:avLst/>
          </a:prstGeom>
        </p:spPr>
      </p:pic>
      <p:pic>
        <p:nvPicPr>
          <p:cNvPr id="50" name="图片 49">
            <a:extLst>
              <a:ext uri="{FF2B5EF4-FFF2-40B4-BE49-F238E27FC236}">
                <a16:creationId xmlns:a16="http://schemas.microsoft.com/office/drawing/2014/main" id="{966D1319-3C45-B18B-0352-04A93E9BEB4C}"/>
              </a:ext>
            </a:extLst>
          </p:cNvPr>
          <p:cNvPicPr>
            <a:picLocks noChangeAspect="1"/>
          </p:cNvPicPr>
          <p:nvPr/>
        </p:nvPicPr>
        <p:blipFill>
          <a:blip r:embed="rId16"/>
          <a:stretch>
            <a:fillRect/>
          </a:stretch>
        </p:blipFill>
        <p:spPr>
          <a:xfrm>
            <a:off x="38409" y="7344"/>
            <a:ext cx="2494255" cy="555502"/>
          </a:xfrm>
          <a:prstGeom prst="rect">
            <a:avLst/>
          </a:prstGeom>
        </p:spPr>
      </p:pic>
      <p:pic>
        <p:nvPicPr>
          <p:cNvPr id="5" name="图片 4">
            <a:extLst>
              <a:ext uri="{FF2B5EF4-FFF2-40B4-BE49-F238E27FC236}">
                <a16:creationId xmlns:a16="http://schemas.microsoft.com/office/drawing/2014/main" id="{220622FA-B9F0-4A89-FBA1-F70FB91CACD3}"/>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956748" y="8854830"/>
            <a:ext cx="5108157" cy="2894787"/>
          </a:xfrm>
          <a:prstGeom prst="rect">
            <a:avLst/>
          </a:prstGeom>
          <a:noFill/>
          <a:ln>
            <a:noFill/>
          </a:ln>
        </p:spPr>
      </p:pic>
    </p:spTree>
    <p:extLst>
      <p:ext uri="{BB962C8B-B14F-4D97-AF65-F5344CB8AC3E}">
        <p14:creationId xmlns:p14="http://schemas.microsoft.com/office/powerpoint/2010/main" val="63367932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CEEAC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EEAC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EEACA"/>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15251</TotalTime>
  <Words>453</Words>
  <Application>Microsoft Office PowerPoint</Application>
  <PresentationFormat>自定义</PresentationFormat>
  <Paragraphs>21</Paragraphs>
  <Slides>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Arial</vt:lpstr>
      <vt:lpstr>Calibri</vt:lpstr>
      <vt:lpstr>Times New Roman</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863课题中期检查汇报</dc:title>
  <dc:creator>user</dc:creator>
  <cp:lastModifiedBy>Hongbo</cp:lastModifiedBy>
  <cp:revision>1220</cp:revision>
  <dcterms:created xsi:type="dcterms:W3CDTF">2015-05-26T02:21:28Z</dcterms:created>
  <dcterms:modified xsi:type="dcterms:W3CDTF">2023-04-21T13:12:59Z</dcterms:modified>
</cp:coreProperties>
</file>