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7" r:id="rId5"/>
    <p:sldId id="306" r:id="rId6"/>
    <p:sldId id="324" r:id="rId7"/>
    <p:sldId id="256" r:id="rId8"/>
    <p:sldId id="326" r:id="rId9"/>
    <p:sldId id="331" r:id="rId10"/>
    <p:sldId id="378" r:id="rId11"/>
    <p:sldId id="332" r:id="rId12"/>
    <p:sldId id="352" r:id="rId13"/>
    <p:sldId id="333" r:id="rId14"/>
    <p:sldId id="334" r:id="rId15"/>
    <p:sldId id="351" r:id="rId16"/>
    <p:sldId id="354" r:id="rId17"/>
    <p:sldId id="357" r:id="rId18"/>
    <p:sldId id="358" r:id="rId19"/>
    <p:sldId id="359" r:id="rId20"/>
    <p:sldId id="373" r:id="rId21"/>
    <p:sldId id="365" r:id="rId22"/>
    <p:sldId id="374" r:id="rId23"/>
    <p:sldId id="341" r:id="rId24"/>
    <p:sldId id="370" r:id="rId25"/>
    <p:sldId id="367" r:id="rId26"/>
    <p:sldId id="371" r:id="rId27"/>
    <p:sldId id="361" r:id="rId28"/>
    <p:sldId id="375" r:id="rId29"/>
    <p:sldId id="377" r:id="rId30"/>
    <p:sldId id="376" r:id="rId31"/>
    <p:sldId id="3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5002C-984A-4E28-9F87-84AD864B48C5}" v="28" dt="2023-04-25T07:06:46.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 Taranu" userId="3b73d17d-a261-4c31-bfdd-6753cc4d6d30" providerId="ADAL" clId="{2175002C-984A-4E28-9F87-84AD864B48C5}"/>
    <pc:docChg chg="undo custSel addSld delSld modSld sldOrd">
      <pc:chgData name="Sabin Taranu" userId="3b73d17d-a261-4c31-bfdd-6753cc4d6d30" providerId="ADAL" clId="{2175002C-984A-4E28-9F87-84AD864B48C5}" dt="2023-04-25T07:06:46.818" v="3521"/>
      <pc:docMkLst>
        <pc:docMk/>
      </pc:docMkLst>
      <pc:sldChg chg="modSp add mod">
        <pc:chgData name="Sabin Taranu" userId="3b73d17d-a261-4c31-bfdd-6753cc4d6d30" providerId="ADAL" clId="{2175002C-984A-4E28-9F87-84AD864B48C5}" dt="2023-04-22T16:02:34.750" v="105" actId="2711"/>
        <pc:sldMkLst>
          <pc:docMk/>
          <pc:sldMk cId="4115708807" sldId="256"/>
        </pc:sldMkLst>
        <pc:spChg chg="mod">
          <ac:chgData name="Sabin Taranu" userId="3b73d17d-a261-4c31-bfdd-6753cc4d6d30" providerId="ADAL" clId="{2175002C-984A-4E28-9F87-84AD864B48C5}" dt="2023-04-22T16:01:06.937" v="91" actId="108"/>
          <ac:spMkLst>
            <pc:docMk/>
            <pc:sldMk cId="4115708807" sldId="256"/>
            <ac:spMk id="4" creationId="{A72A69F8-95D7-EC53-4CE5-5260F141A104}"/>
          </ac:spMkLst>
        </pc:spChg>
        <pc:spChg chg="mod">
          <ac:chgData name="Sabin Taranu" userId="3b73d17d-a261-4c31-bfdd-6753cc4d6d30" providerId="ADAL" clId="{2175002C-984A-4E28-9F87-84AD864B48C5}" dt="2023-04-22T16:01:13.488" v="92" actId="108"/>
          <ac:spMkLst>
            <pc:docMk/>
            <pc:sldMk cId="4115708807" sldId="256"/>
            <ac:spMk id="5" creationId="{46D5834B-22CA-1E9A-5287-AD2C113B7638}"/>
          </ac:spMkLst>
        </pc:spChg>
        <pc:spChg chg="mod">
          <ac:chgData name="Sabin Taranu" userId="3b73d17d-a261-4c31-bfdd-6753cc4d6d30" providerId="ADAL" clId="{2175002C-984A-4E28-9F87-84AD864B48C5}" dt="2023-04-22T16:02:34.750" v="105" actId="2711"/>
          <ac:spMkLst>
            <pc:docMk/>
            <pc:sldMk cId="4115708807" sldId="256"/>
            <ac:spMk id="7" creationId="{BE190AF4-0816-073B-FDB1-59CA79996DCC}"/>
          </ac:spMkLst>
        </pc:spChg>
      </pc:sldChg>
      <pc:sldChg chg="addSp delSp modSp mod">
        <pc:chgData name="Sabin Taranu" userId="3b73d17d-a261-4c31-bfdd-6753cc4d6d30" providerId="ADAL" clId="{2175002C-984A-4E28-9F87-84AD864B48C5}" dt="2023-04-22T16:02:18.282" v="104" actId="14100"/>
        <pc:sldMkLst>
          <pc:docMk/>
          <pc:sldMk cId="1931867544" sldId="257"/>
        </pc:sldMkLst>
        <pc:spChg chg="mod">
          <ac:chgData name="Sabin Taranu" userId="3b73d17d-a261-4c31-bfdd-6753cc4d6d30" providerId="ADAL" clId="{2175002C-984A-4E28-9F87-84AD864B48C5}" dt="2023-04-22T15:53:18.205" v="51" actId="14100"/>
          <ac:spMkLst>
            <pc:docMk/>
            <pc:sldMk cId="1931867544" sldId="257"/>
            <ac:spMk id="6" creationId="{1D93D6DC-BE43-4BD1-5D3A-A5EE19E15796}"/>
          </ac:spMkLst>
        </pc:spChg>
        <pc:spChg chg="mod">
          <ac:chgData name="Sabin Taranu" userId="3b73d17d-a261-4c31-bfdd-6753cc4d6d30" providerId="ADAL" clId="{2175002C-984A-4E28-9F87-84AD864B48C5}" dt="2023-04-22T16:02:18.282" v="104" actId="14100"/>
          <ac:spMkLst>
            <pc:docMk/>
            <pc:sldMk cId="1931867544" sldId="257"/>
            <ac:spMk id="8" creationId="{472D0110-D7E1-2871-6503-65F249C416B8}"/>
          </ac:spMkLst>
        </pc:spChg>
        <pc:spChg chg="mod">
          <ac:chgData name="Sabin Taranu" userId="3b73d17d-a261-4c31-bfdd-6753cc4d6d30" providerId="ADAL" clId="{2175002C-984A-4E28-9F87-84AD864B48C5}" dt="2023-04-22T15:55:06.439" v="65" actId="20577"/>
          <ac:spMkLst>
            <pc:docMk/>
            <pc:sldMk cId="1931867544" sldId="257"/>
            <ac:spMk id="14" creationId="{1556C0ED-1A6C-38CD-199B-0B7F78B64BEF}"/>
          </ac:spMkLst>
        </pc:spChg>
        <pc:spChg chg="mod">
          <ac:chgData name="Sabin Taranu" userId="3b73d17d-a261-4c31-bfdd-6753cc4d6d30" providerId="ADAL" clId="{2175002C-984A-4E28-9F87-84AD864B48C5}" dt="2023-04-22T15:53:17.953" v="50" actId="1076"/>
          <ac:spMkLst>
            <pc:docMk/>
            <pc:sldMk cId="1931867544" sldId="257"/>
            <ac:spMk id="25" creationId="{00000000-0000-0000-0000-000000000000}"/>
          </ac:spMkLst>
        </pc:spChg>
        <pc:picChg chg="mod">
          <ac:chgData name="Sabin Taranu" userId="3b73d17d-a261-4c31-bfdd-6753cc4d6d30" providerId="ADAL" clId="{2175002C-984A-4E28-9F87-84AD864B48C5}" dt="2023-04-22T15:53:17.432" v="49" actId="1076"/>
          <ac:picMkLst>
            <pc:docMk/>
            <pc:sldMk cId="1931867544" sldId="257"/>
            <ac:picMk id="2" creationId="{CBC9E3C0-8400-CAC7-C46D-784A3828855E}"/>
          </ac:picMkLst>
        </pc:picChg>
        <pc:picChg chg="mod">
          <ac:chgData name="Sabin Taranu" userId="3b73d17d-a261-4c31-bfdd-6753cc4d6d30" providerId="ADAL" clId="{2175002C-984A-4E28-9F87-84AD864B48C5}" dt="2023-04-22T15:53:17.132" v="48" actId="1076"/>
          <ac:picMkLst>
            <pc:docMk/>
            <pc:sldMk cId="1931867544" sldId="257"/>
            <ac:picMk id="3" creationId="{47861FC5-F864-B688-D249-E33D9668D31C}"/>
          </ac:picMkLst>
        </pc:picChg>
        <pc:picChg chg="del">
          <ac:chgData name="Sabin Taranu" userId="3b73d17d-a261-4c31-bfdd-6753cc4d6d30" providerId="ADAL" clId="{2175002C-984A-4E28-9F87-84AD864B48C5}" dt="2023-04-22T15:45:43.133" v="9" actId="478"/>
          <ac:picMkLst>
            <pc:docMk/>
            <pc:sldMk cId="1931867544" sldId="257"/>
            <ac:picMk id="4" creationId="{A0E46A1A-C13C-3449-B4D5-A83E215AE7DF}"/>
          </ac:picMkLst>
        </pc:picChg>
        <pc:picChg chg="mod">
          <ac:chgData name="Sabin Taranu" userId="3b73d17d-a261-4c31-bfdd-6753cc4d6d30" providerId="ADAL" clId="{2175002C-984A-4E28-9F87-84AD864B48C5}" dt="2023-04-22T15:53:16.820" v="47" actId="1076"/>
          <ac:picMkLst>
            <pc:docMk/>
            <pc:sldMk cId="1931867544" sldId="257"/>
            <ac:picMk id="5" creationId="{7201B660-097D-3F1D-1EBB-D75CE18D0285}"/>
          </ac:picMkLst>
        </pc:picChg>
        <pc:picChg chg="mod">
          <ac:chgData name="Sabin Taranu" userId="3b73d17d-a261-4c31-bfdd-6753cc4d6d30" providerId="ADAL" clId="{2175002C-984A-4E28-9F87-84AD864B48C5}" dt="2023-04-22T15:53:16.502" v="46" actId="1076"/>
          <ac:picMkLst>
            <pc:docMk/>
            <pc:sldMk cId="1931867544" sldId="257"/>
            <ac:picMk id="7" creationId="{DE55F876-702D-A9C4-8CED-D88178692907}"/>
          </ac:picMkLst>
        </pc:picChg>
        <pc:picChg chg="add del mod ord">
          <ac:chgData name="Sabin Taranu" userId="3b73d17d-a261-4c31-bfdd-6753cc4d6d30" providerId="ADAL" clId="{2175002C-984A-4E28-9F87-84AD864B48C5}" dt="2023-04-22T15:53:26.917" v="60" actId="478"/>
          <ac:picMkLst>
            <pc:docMk/>
            <pc:sldMk cId="1931867544" sldId="257"/>
            <ac:picMk id="10" creationId="{621189EF-C604-B837-2DBF-5F804B905B48}"/>
          </ac:picMkLst>
        </pc:picChg>
        <pc:picChg chg="add mod ord">
          <ac:chgData name="Sabin Taranu" userId="3b73d17d-a261-4c31-bfdd-6753cc4d6d30" providerId="ADAL" clId="{2175002C-984A-4E28-9F87-84AD864B48C5}" dt="2023-04-22T15:55:18.772" v="68" actId="1076"/>
          <ac:picMkLst>
            <pc:docMk/>
            <pc:sldMk cId="1931867544" sldId="257"/>
            <ac:picMk id="11" creationId="{A9989954-5D29-7804-5072-F5D8981F35B5}"/>
          </ac:picMkLst>
        </pc:picChg>
      </pc:sldChg>
      <pc:sldChg chg="modSp add mod">
        <pc:chgData name="Sabin Taranu" userId="3b73d17d-a261-4c31-bfdd-6753cc4d6d30" providerId="ADAL" clId="{2175002C-984A-4E28-9F87-84AD864B48C5}" dt="2023-04-22T16:01:55.264" v="100" actId="2711"/>
        <pc:sldMkLst>
          <pc:docMk/>
          <pc:sldMk cId="3721092848" sldId="306"/>
        </pc:sldMkLst>
        <pc:spChg chg="mod">
          <ac:chgData name="Sabin Taranu" userId="3b73d17d-a261-4c31-bfdd-6753cc4d6d30" providerId="ADAL" clId="{2175002C-984A-4E28-9F87-84AD864B48C5}" dt="2023-04-22T15:59:02.530" v="77" actId="108"/>
          <ac:spMkLst>
            <pc:docMk/>
            <pc:sldMk cId="3721092848" sldId="306"/>
            <ac:spMk id="6" creationId="{9F058426-C7F8-468C-0D20-65032C3CC994}"/>
          </ac:spMkLst>
        </pc:spChg>
        <pc:spChg chg="mod">
          <ac:chgData name="Sabin Taranu" userId="3b73d17d-a261-4c31-bfdd-6753cc4d6d30" providerId="ADAL" clId="{2175002C-984A-4E28-9F87-84AD864B48C5}" dt="2023-04-22T15:58:55.158" v="76" actId="108"/>
          <ac:spMkLst>
            <pc:docMk/>
            <pc:sldMk cId="3721092848" sldId="306"/>
            <ac:spMk id="7" creationId="{986FAEAA-F226-B7C5-5645-5EF83CB5851A}"/>
          </ac:spMkLst>
        </pc:spChg>
        <pc:spChg chg="mod">
          <ac:chgData name="Sabin Taranu" userId="3b73d17d-a261-4c31-bfdd-6753cc4d6d30" providerId="ADAL" clId="{2175002C-984A-4E28-9F87-84AD864B48C5}" dt="2023-04-22T16:01:55.264" v="100" actId="2711"/>
          <ac:spMkLst>
            <pc:docMk/>
            <pc:sldMk cId="3721092848" sldId="306"/>
            <ac:spMk id="11" creationId="{9A89A210-BE10-31A5-BF81-3D3C498E685F}"/>
          </ac:spMkLst>
        </pc:spChg>
      </pc:sldChg>
      <pc:sldChg chg="delSp modSp add mod">
        <pc:chgData name="Sabin Taranu" userId="3b73d17d-a261-4c31-bfdd-6753cc4d6d30" providerId="ADAL" clId="{2175002C-984A-4E28-9F87-84AD864B48C5}" dt="2023-04-22T16:02:00.935" v="101" actId="2711"/>
        <pc:sldMkLst>
          <pc:docMk/>
          <pc:sldMk cId="3314817136" sldId="324"/>
        </pc:sldMkLst>
        <pc:spChg chg="mod">
          <ac:chgData name="Sabin Taranu" userId="3b73d17d-a261-4c31-bfdd-6753cc4d6d30" providerId="ADAL" clId="{2175002C-984A-4E28-9F87-84AD864B48C5}" dt="2023-04-22T16:00:16.652" v="86" actId="1076"/>
          <ac:spMkLst>
            <pc:docMk/>
            <pc:sldMk cId="3314817136" sldId="324"/>
            <ac:spMk id="4" creationId="{E126F13D-750E-4545-8214-A2E7C7A3A327}"/>
          </ac:spMkLst>
        </pc:spChg>
        <pc:spChg chg="mod">
          <ac:chgData name="Sabin Taranu" userId="3b73d17d-a261-4c31-bfdd-6753cc4d6d30" providerId="ADAL" clId="{2175002C-984A-4E28-9F87-84AD864B48C5}" dt="2023-04-22T15:59:51.247" v="81" actId="108"/>
          <ac:spMkLst>
            <pc:docMk/>
            <pc:sldMk cId="3314817136" sldId="324"/>
            <ac:spMk id="9" creationId="{E8787FF5-CE68-4356-939C-F763D93FBBE4}"/>
          </ac:spMkLst>
        </pc:spChg>
        <pc:spChg chg="mod">
          <ac:chgData name="Sabin Taranu" userId="3b73d17d-a261-4c31-bfdd-6753cc4d6d30" providerId="ADAL" clId="{2175002C-984A-4E28-9F87-84AD864B48C5}" dt="2023-04-22T16:00:00.436" v="83" actId="108"/>
          <ac:spMkLst>
            <pc:docMk/>
            <pc:sldMk cId="3314817136" sldId="324"/>
            <ac:spMk id="10" creationId="{C072417C-BBFB-4040-B55C-8DA9CFFAA659}"/>
          </ac:spMkLst>
        </pc:spChg>
        <pc:spChg chg="mod">
          <ac:chgData name="Sabin Taranu" userId="3b73d17d-a261-4c31-bfdd-6753cc4d6d30" providerId="ADAL" clId="{2175002C-984A-4E28-9F87-84AD864B48C5}" dt="2023-04-22T16:02:00.935" v="101" actId="2711"/>
          <ac:spMkLst>
            <pc:docMk/>
            <pc:sldMk cId="3314817136" sldId="324"/>
            <ac:spMk id="13" creationId="{07CC1409-052F-B319-43AB-D7E0D4D0C595}"/>
          </ac:spMkLst>
        </pc:spChg>
        <pc:spChg chg="del">
          <ac:chgData name="Sabin Taranu" userId="3b73d17d-a261-4c31-bfdd-6753cc4d6d30" providerId="ADAL" clId="{2175002C-984A-4E28-9F87-84AD864B48C5}" dt="2023-04-22T16:00:12.375" v="85" actId="478"/>
          <ac:spMkLst>
            <pc:docMk/>
            <pc:sldMk cId="3314817136" sldId="324"/>
            <ac:spMk id="14" creationId="{CE9756C3-4725-8FCA-439C-5B291EF6E99D}"/>
          </ac:spMkLst>
        </pc:spChg>
      </pc:sldChg>
      <pc:sldChg chg="delSp modSp add mod">
        <pc:chgData name="Sabin Taranu" userId="3b73d17d-a261-4c31-bfdd-6753cc4d6d30" providerId="ADAL" clId="{2175002C-984A-4E28-9F87-84AD864B48C5}" dt="2023-04-22T16:06:06.053" v="122" actId="1076"/>
        <pc:sldMkLst>
          <pc:docMk/>
          <pc:sldMk cId="2799835597" sldId="326"/>
        </pc:sldMkLst>
        <pc:spChg chg="mod">
          <ac:chgData name="Sabin Taranu" userId="3b73d17d-a261-4c31-bfdd-6753cc4d6d30" providerId="ADAL" clId="{2175002C-984A-4E28-9F87-84AD864B48C5}" dt="2023-04-22T16:03:19.507" v="108" actId="108"/>
          <ac:spMkLst>
            <pc:docMk/>
            <pc:sldMk cId="2799835597" sldId="326"/>
            <ac:spMk id="5" creationId="{D5A575B3-5315-5580-EE3D-D2A30CEE7701}"/>
          </ac:spMkLst>
        </pc:spChg>
        <pc:spChg chg="mod">
          <ac:chgData name="Sabin Taranu" userId="3b73d17d-a261-4c31-bfdd-6753cc4d6d30" providerId="ADAL" clId="{2175002C-984A-4E28-9F87-84AD864B48C5}" dt="2023-04-22T16:03:12.754" v="107" actId="108"/>
          <ac:spMkLst>
            <pc:docMk/>
            <pc:sldMk cId="2799835597" sldId="326"/>
            <ac:spMk id="6" creationId="{F671460F-84E7-D29A-061F-CF27E22439B2}"/>
          </ac:spMkLst>
        </pc:spChg>
        <pc:spChg chg="mod">
          <ac:chgData name="Sabin Taranu" userId="3b73d17d-a261-4c31-bfdd-6753cc4d6d30" providerId="ADAL" clId="{2175002C-984A-4E28-9F87-84AD864B48C5}" dt="2023-04-22T16:06:06.053" v="122" actId="1076"/>
          <ac:spMkLst>
            <pc:docMk/>
            <pc:sldMk cId="2799835597" sldId="326"/>
            <ac:spMk id="9" creationId="{8D464CCF-C05B-E81B-3BE6-B34EC362952C}"/>
          </ac:spMkLst>
        </pc:spChg>
        <pc:spChg chg="mod">
          <ac:chgData name="Sabin Taranu" userId="3b73d17d-a261-4c31-bfdd-6753cc4d6d30" providerId="ADAL" clId="{2175002C-984A-4E28-9F87-84AD864B48C5}" dt="2023-04-22T16:04:11.384" v="118" actId="1076"/>
          <ac:spMkLst>
            <pc:docMk/>
            <pc:sldMk cId="2799835597" sldId="326"/>
            <ac:spMk id="11" creationId="{335CCBCC-A113-83BC-162B-5EEF995A9C0B}"/>
          </ac:spMkLst>
        </pc:spChg>
        <pc:spChg chg="del">
          <ac:chgData name="Sabin Taranu" userId="3b73d17d-a261-4c31-bfdd-6753cc4d6d30" providerId="ADAL" clId="{2175002C-984A-4E28-9F87-84AD864B48C5}" dt="2023-04-22T16:03:53.569" v="113" actId="478"/>
          <ac:spMkLst>
            <pc:docMk/>
            <pc:sldMk cId="2799835597" sldId="326"/>
            <ac:spMk id="14" creationId="{A2FB9850-F43B-94F4-58A6-C47E70DA2FD9}"/>
          </ac:spMkLst>
        </pc:spChg>
      </pc:sldChg>
      <pc:sldChg chg="del">
        <pc:chgData name="Sabin Taranu" userId="3b73d17d-a261-4c31-bfdd-6753cc4d6d30" providerId="ADAL" clId="{2175002C-984A-4E28-9F87-84AD864B48C5}" dt="2023-04-22T16:26:39.778" v="244" actId="47"/>
        <pc:sldMkLst>
          <pc:docMk/>
          <pc:sldMk cId="805557871" sldId="328"/>
        </pc:sldMkLst>
      </pc:sldChg>
      <pc:sldChg chg="modSp mod">
        <pc:chgData name="Sabin Taranu" userId="3b73d17d-a261-4c31-bfdd-6753cc4d6d30" providerId="ADAL" clId="{2175002C-984A-4E28-9F87-84AD864B48C5}" dt="2023-04-25T06:37:01.422" v="3314" actId="14100"/>
        <pc:sldMkLst>
          <pc:docMk/>
          <pc:sldMk cId="2519192734" sldId="331"/>
        </pc:sldMkLst>
        <pc:spChg chg="mod">
          <ac:chgData name="Sabin Taranu" userId="3b73d17d-a261-4c31-bfdd-6753cc4d6d30" providerId="ADAL" clId="{2175002C-984A-4E28-9F87-84AD864B48C5}" dt="2023-04-25T06:37:01.422" v="3314" actId="14100"/>
          <ac:spMkLst>
            <pc:docMk/>
            <pc:sldMk cId="2519192734" sldId="331"/>
            <ac:spMk id="3" creationId="{A1E2284E-BD24-5EEE-71C5-06F30D4B08F2}"/>
          </ac:spMkLst>
        </pc:spChg>
        <pc:spChg chg="mod">
          <ac:chgData name="Sabin Taranu" userId="3b73d17d-a261-4c31-bfdd-6753cc4d6d30" providerId="ADAL" clId="{2175002C-984A-4E28-9F87-84AD864B48C5}" dt="2023-04-22T16:08:16.738" v="184" actId="2711"/>
          <ac:spMkLst>
            <pc:docMk/>
            <pc:sldMk cId="2519192734" sldId="331"/>
            <ac:spMk id="92" creationId="{530543DD-FFB7-A79F-4E64-1CE77C5EC063}"/>
          </ac:spMkLst>
        </pc:spChg>
      </pc:sldChg>
      <pc:sldChg chg="addSp delSp modSp mod">
        <pc:chgData name="Sabin Taranu" userId="3b73d17d-a261-4c31-bfdd-6753cc4d6d30" providerId="ADAL" clId="{2175002C-984A-4E28-9F87-84AD864B48C5}" dt="2023-04-25T06:37:16.160" v="3316" actId="14100"/>
        <pc:sldMkLst>
          <pc:docMk/>
          <pc:sldMk cId="3282608207" sldId="332"/>
        </pc:sldMkLst>
        <pc:spChg chg="add del mod">
          <ac:chgData name="Sabin Taranu" userId="3b73d17d-a261-4c31-bfdd-6753cc4d6d30" providerId="ADAL" clId="{2175002C-984A-4E28-9F87-84AD864B48C5}" dt="2023-04-22T16:25:26.128" v="238" actId="478"/>
          <ac:spMkLst>
            <pc:docMk/>
            <pc:sldMk cId="3282608207" sldId="332"/>
            <ac:spMk id="4" creationId="{79045DEE-32DF-DA2F-806A-E502067C1ED2}"/>
          </ac:spMkLst>
        </pc:spChg>
        <pc:spChg chg="mod">
          <ac:chgData name="Sabin Taranu" userId="3b73d17d-a261-4c31-bfdd-6753cc4d6d30" providerId="ADAL" clId="{2175002C-984A-4E28-9F87-84AD864B48C5}" dt="2023-04-25T06:37:16.160" v="3316" actId="14100"/>
          <ac:spMkLst>
            <pc:docMk/>
            <pc:sldMk cId="3282608207" sldId="332"/>
            <ac:spMk id="5" creationId="{4C7AC060-04E9-3CFC-84C9-588DBBCAB509}"/>
          </ac:spMkLst>
        </pc:spChg>
        <pc:spChg chg="mod">
          <ac:chgData name="Sabin Taranu" userId="3b73d17d-a261-4c31-bfdd-6753cc4d6d30" providerId="ADAL" clId="{2175002C-984A-4E28-9F87-84AD864B48C5}" dt="2023-04-22T16:26:12.964" v="241" actId="108"/>
          <ac:spMkLst>
            <pc:docMk/>
            <pc:sldMk cId="3282608207" sldId="332"/>
            <ac:spMk id="15" creationId="{D9F1F571-D63D-DE74-75DA-DABDB16C8B03}"/>
          </ac:spMkLst>
        </pc:spChg>
        <pc:spChg chg="mod">
          <ac:chgData name="Sabin Taranu" userId="3b73d17d-a261-4c31-bfdd-6753cc4d6d30" providerId="ADAL" clId="{2175002C-984A-4E28-9F87-84AD864B48C5}" dt="2023-04-22T17:36:05.744" v="593" actId="2711"/>
          <ac:spMkLst>
            <pc:docMk/>
            <pc:sldMk cId="3282608207" sldId="332"/>
            <ac:spMk id="29" creationId="{3DACB194-D031-0DBA-555B-F2C982C29576}"/>
          </ac:spMkLst>
        </pc:spChg>
        <pc:spChg chg="del">
          <ac:chgData name="Sabin Taranu" userId="3b73d17d-a261-4c31-bfdd-6753cc4d6d30" providerId="ADAL" clId="{2175002C-984A-4E28-9F87-84AD864B48C5}" dt="2023-04-22T16:13:46.565" v="201" actId="478"/>
          <ac:spMkLst>
            <pc:docMk/>
            <pc:sldMk cId="3282608207" sldId="332"/>
            <ac:spMk id="30" creationId="{16258246-A81B-9EBC-B1C4-EE8A63265B54}"/>
          </ac:spMkLst>
        </pc:spChg>
        <pc:spChg chg="del">
          <ac:chgData name="Sabin Taranu" userId="3b73d17d-a261-4c31-bfdd-6753cc4d6d30" providerId="ADAL" clId="{2175002C-984A-4E28-9F87-84AD864B48C5}" dt="2023-04-22T16:13:47.220" v="202" actId="478"/>
          <ac:spMkLst>
            <pc:docMk/>
            <pc:sldMk cId="3282608207" sldId="332"/>
            <ac:spMk id="31" creationId="{C6965193-B0FA-105E-0268-1981AA5BC08D}"/>
          </ac:spMkLst>
        </pc:spChg>
        <pc:spChg chg="del">
          <ac:chgData name="Sabin Taranu" userId="3b73d17d-a261-4c31-bfdd-6753cc4d6d30" providerId="ADAL" clId="{2175002C-984A-4E28-9F87-84AD864B48C5}" dt="2023-04-22T16:13:48.283" v="203" actId="478"/>
          <ac:spMkLst>
            <pc:docMk/>
            <pc:sldMk cId="3282608207" sldId="332"/>
            <ac:spMk id="32" creationId="{721D687C-8F5E-F58A-9EB6-69332E88076D}"/>
          </ac:spMkLst>
        </pc:spChg>
        <pc:spChg chg="del mod">
          <ac:chgData name="Sabin Taranu" userId="3b73d17d-a261-4c31-bfdd-6753cc4d6d30" providerId="ADAL" clId="{2175002C-984A-4E28-9F87-84AD864B48C5}" dt="2023-04-22T16:13:45.260" v="200" actId="478"/>
          <ac:spMkLst>
            <pc:docMk/>
            <pc:sldMk cId="3282608207" sldId="332"/>
            <ac:spMk id="33" creationId="{137FCA5F-5BAC-38A0-471F-D6405939E91E}"/>
          </ac:spMkLst>
        </pc:spChg>
        <pc:spChg chg="del">
          <ac:chgData name="Sabin Taranu" userId="3b73d17d-a261-4c31-bfdd-6753cc4d6d30" providerId="ADAL" clId="{2175002C-984A-4E28-9F87-84AD864B48C5}" dt="2023-04-22T16:13:43.922" v="198" actId="478"/>
          <ac:spMkLst>
            <pc:docMk/>
            <pc:sldMk cId="3282608207" sldId="332"/>
            <ac:spMk id="34" creationId="{0B3D348A-C308-39F7-A498-0E6F502FC8F3}"/>
          </ac:spMkLst>
        </pc:spChg>
        <pc:graphicFrameChg chg="mod modGraphic">
          <ac:chgData name="Sabin Taranu" userId="3b73d17d-a261-4c31-bfdd-6753cc4d6d30" providerId="ADAL" clId="{2175002C-984A-4E28-9F87-84AD864B48C5}" dt="2023-04-22T17:36:11.775" v="594" actId="2711"/>
          <ac:graphicFrameMkLst>
            <pc:docMk/>
            <pc:sldMk cId="3282608207" sldId="332"/>
            <ac:graphicFrameMk id="22" creationId="{CE50FAE2-DAA2-114E-E2FB-6E2665150A5E}"/>
          </ac:graphicFrameMkLst>
        </pc:graphicFrameChg>
        <pc:picChg chg="add mod">
          <ac:chgData name="Sabin Taranu" userId="3b73d17d-a261-4c31-bfdd-6753cc4d6d30" providerId="ADAL" clId="{2175002C-984A-4E28-9F87-84AD864B48C5}" dt="2023-04-22T16:24:01.159" v="219" actId="1076"/>
          <ac:picMkLst>
            <pc:docMk/>
            <pc:sldMk cId="3282608207" sldId="332"/>
            <ac:picMk id="7" creationId="{4C32DD29-8F24-B1A3-2A29-58DAA6FF844E}"/>
          </ac:picMkLst>
        </pc:picChg>
        <pc:picChg chg="del mod">
          <ac:chgData name="Sabin Taranu" userId="3b73d17d-a261-4c31-bfdd-6753cc4d6d30" providerId="ADAL" clId="{2175002C-984A-4E28-9F87-84AD864B48C5}" dt="2023-04-22T16:13:54.929" v="204" actId="478"/>
          <ac:picMkLst>
            <pc:docMk/>
            <pc:sldMk cId="3282608207" sldId="332"/>
            <ac:picMk id="26" creationId="{E0B4316E-5B5F-2227-DD79-29A61EF391FC}"/>
          </ac:picMkLst>
        </pc:picChg>
      </pc:sldChg>
      <pc:sldChg chg="addSp delSp modSp mod">
        <pc:chgData name="Sabin Taranu" userId="3b73d17d-a261-4c31-bfdd-6753cc4d6d30" providerId="ADAL" clId="{2175002C-984A-4E28-9F87-84AD864B48C5}" dt="2023-04-25T06:37:44.280" v="3319" actId="14100"/>
        <pc:sldMkLst>
          <pc:docMk/>
          <pc:sldMk cId="1840006216" sldId="333"/>
        </pc:sldMkLst>
        <pc:spChg chg="mod">
          <ac:chgData name="Sabin Taranu" userId="3b73d17d-a261-4c31-bfdd-6753cc4d6d30" providerId="ADAL" clId="{2175002C-984A-4E28-9F87-84AD864B48C5}" dt="2023-04-25T06:37:44.280" v="3319" actId="14100"/>
          <ac:spMkLst>
            <pc:docMk/>
            <pc:sldMk cId="1840006216" sldId="333"/>
            <ac:spMk id="5" creationId="{4C7AC060-04E9-3CFC-84C9-588DBBCAB509}"/>
          </ac:spMkLst>
        </pc:spChg>
        <pc:spChg chg="mod">
          <ac:chgData name="Sabin Taranu" userId="3b73d17d-a261-4c31-bfdd-6753cc4d6d30" providerId="ADAL" clId="{2175002C-984A-4E28-9F87-84AD864B48C5}" dt="2023-04-22T17:36:44.009" v="597" actId="2711"/>
          <ac:spMkLst>
            <pc:docMk/>
            <pc:sldMk cId="1840006216" sldId="333"/>
            <ac:spMk id="6" creationId="{00F7EA70-946B-B753-DE93-1EDAA6B41897}"/>
          </ac:spMkLst>
        </pc:spChg>
        <pc:spChg chg="mod">
          <ac:chgData name="Sabin Taranu" userId="3b73d17d-a261-4c31-bfdd-6753cc4d6d30" providerId="ADAL" clId="{2175002C-984A-4E28-9F87-84AD864B48C5}" dt="2023-04-22T16:29:35.377" v="278" actId="108"/>
          <ac:spMkLst>
            <pc:docMk/>
            <pc:sldMk cId="1840006216" sldId="333"/>
            <ac:spMk id="15" creationId="{D9F1F571-D63D-DE74-75DA-DABDB16C8B03}"/>
          </ac:spMkLst>
        </pc:spChg>
        <pc:picChg chg="add del mod">
          <ac:chgData name="Sabin Taranu" userId="3b73d17d-a261-4c31-bfdd-6753cc4d6d30" providerId="ADAL" clId="{2175002C-984A-4E28-9F87-84AD864B48C5}" dt="2023-04-22T16:44:34.644" v="308" actId="478"/>
          <ac:picMkLst>
            <pc:docMk/>
            <pc:sldMk cId="1840006216" sldId="333"/>
            <ac:picMk id="4" creationId="{EF2FAB91-5004-E3B9-BC1E-AC717BEE6B56}"/>
          </ac:picMkLst>
        </pc:picChg>
        <pc:picChg chg="del">
          <ac:chgData name="Sabin Taranu" userId="3b73d17d-a261-4c31-bfdd-6753cc4d6d30" providerId="ADAL" clId="{2175002C-984A-4E28-9F87-84AD864B48C5}" dt="2023-04-22T16:40:47.285" v="303" actId="478"/>
          <ac:picMkLst>
            <pc:docMk/>
            <pc:sldMk cId="1840006216" sldId="333"/>
            <ac:picMk id="8" creationId="{AB15689E-CC21-1F90-489F-2D370FBD4625}"/>
          </ac:picMkLst>
        </pc:picChg>
        <pc:picChg chg="add mod">
          <ac:chgData name="Sabin Taranu" userId="3b73d17d-a261-4c31-bfdd-6753cc4d6d30" providerId="ADAL" clId="{2175002C-984A-4E28-9F87-84AD864B48C5}" dt="2023-04-22T16:45:02.896" v="314" actId="1076"/>
          <ac:picMkLst>
            <pc:docMk/>
            <pc:sldMk cId="1840006216" sldId="333"/>
            <ac:picMk id="9" creationId="{FC63E82C-0620-DCA1-66C9-45458E3EDC48}"/>
          </ac:picMkLst>
        </pc:picChg>
      </pc:sldChg>
      <pc:sldChg chg="addSp delSp modSp mod">
        <pc:chgData name="Sabin Taranu" userId="3b73d17d-a261-4c31-bfdd-6753cc4d6d30" providerId="ADAL" clId="{2175002C-984A-4E28-9F87-84AD864B48C5}" dt="2023-04-25T06:37:49.419" v="3320" actId="14100"/>
        <pc:sldMkLst>
          <pc:docMk/>
          <pc:sldMk cId="1923194093" sldId="334"/>
        </pc:sldMkLst>
        <pc:spChg chg="mod">
          <ac:chgData name="Sabin Taranu" userId="3b73d17d-a261-4c31-bfdd-6753cc4d6d30" providerId="ADAL" clId="{2175002C-984A-4E28-9F87-84AD864B48C5}" dt="2023-04-25T06:37:49.419" v="3320" actId="14100"/>
          <ac:spMkLst>
            <pc:docMk/>
            <pc:sldMk cId="1923194093" sldId="334"/>
            <ac:spMk id="5" creationId="{4C7AC060-04E9-3CFC-84C9-588DBBCAB509}"/>
          </ac:spMkLst>
        </pc:spChg>
        <pc:spChg chg="mod">
          <ac:chgData name="Sabin Taranu" userId="3b73d17d-a261-4c31-bfdd-6753cc4d6d30" providerId="ADAL" clId="{2175002C-984A-4E28-9F87-84AD864B48C5}" dt="2023-04-22T17:36:50.108" v="598" actId="2711"/>
          <ac:spMkLst>
            <pc:docMk/>
            <pc:sldMk cId="1923194093" sldId="334"/>
            <ac:spMk id="6" creationId="{00F7EA70-946B-B753-DE93-1EDAA6B41897}"/>
          </ac:spMkLst>
        </pc:spChg>
        <pc:spChg chg="mod">
          <ac:chgData name="Sabin Taranu" userId="3b73d17d-a261-4c31-bfdd-6753cc4d6d30" providerId="ADAL" clId="{2175002C-984A-4E28-9F87-84AD864B48C5}" dt="2023-04-22T16:29:41.134" v="279" actId="108"/>
          <ac:spMkLst>
            <pc:docMk/>
            <pc:sldMk cId="1923194093" sldId="334"/>
            <ac:spMk id="15" creationId="{D9F1F571-D63D-DE74-75DA-DABDB16C8B03}"/>
          </ac:spMkLst>
        </pc:spChg>
        <pc:picChg chg="del mod">
          <ac:chgData name="Sabin Taranu" userId="3b73d17d-a261-4c31-bfdd-6753cc4d6d30" providerId="ADAL" clId="{2175002C-984A-4E28-9F87-84AD864B48C5}" dt="2023-04-22T17:00:26.079" v="315" actId="478"/>
          <ac:picMkLst>
            <pc:docMk/>
            <pc:sldMk cId="1923194093" sldId="334"/>
            <ac:picMk id="4" creationId="{EEE1B850-8035-2495-8F0D-FFBD2F5A9E06}"/>
          </ac:picMkLst>
        </pc:picChg>
        <pc:picChg chg="add mod">
          <ac:chgData name="Sabin Taranu" userId="3b73d17d-a261-4c31-bfdd-6753cc4d6d30" providerId="ADAL" clId="{2175002C-984A-4E28-9F87-84AD864B48C5}" dt="2023-04-22T17:00:43.361" v="322" actId="1076"/>
          <ac:picMkLst>
            <pc:docMk/>
            <pc:sldMk cId="1923194093" sldId="334"/>
            <ac:picMk id="7" creationId="{1A61AD85-CE53-A22C-6880-297A1B2E71BB}"/>
          </ac:picMkLst>
        </pc:picChg>
      </pc:sldChg>
      <pc:sldChg chg="modSp add del mod">
        <pc:chgData name="Sabin Taranu" userId="3b73d17d-a261-4c31-bfdd-6753cc4d6d30" providerId="ADAL" clId="{2175002C-984A-4E28-9F87-84AD864B48C5}" dt="2023-04-22T16:31:10.751" v="294" actId="47"/>
        <pc:sldMkLst>
          <pc:docMk/>
          <pc:sldMk cId="4165278236" sldId="335"/>
        </pc:sldMkLst>
        <pc:picChg chg="mod">
          <ac:chgData name="Sabin Taranu" userId="3b73d17d-a261-4c31-bfdd-6753cc4d6d30" providerId="ADAL" clId="{2175002C-984A-4E28-9F87-84AD864B48C5}" dt="2023-04-22T16:27:45.724" v="253" actId="14100"/>
          <ac:picMkLst>
            <pc:docMk/>
            <pc:sldMk cId="4165278236" sldId="335"/>
            <ac:picMk id="7" creationId="{50973BAC-6306-3566-7066-5CC20403A497}"/>
          </ac:picMkLst>
        </pc:picChg>
      </pc:sldChg>
      <pc:sldChg chg="addSp delSp modSp mod">
        <pc:chgData name="Sabin Taranu" userId="3b73d17d-a261-4c31-bfdd-6753cc4d6d30" providerId="ADAL" clId="{2175002C-984A-4E28-9F87-84AD864B48C5}" dt="2023-04-22T19:20:39.007" v="1743" actId="20577"/>
        <pc:sldMkLst>
          <pc:docMk/>
          <pc:sldMk cId="3728848780" sldId="341"/>
        </pc:sldMkLst>
        <pc:spChg chg="mod">
          <ac:chgData name="Sabin Taranu" userId="3b73d17d-a261-4c31-bfdd-6753cc4d6d30" providerId="ADAL" clId="{2175002C-984A-4E28-9F87-84AD864B48C5}" dt="2023-04-22T19:10:48.097" v="1650" actId="108"/>
          <ac:spMkLst>
            <pc:docMk/>
            <pc:sldMk cId="3728848780" sldId="341"/>
            <ac:spMk id="5" creationId="{4C7AC060-04E9-3CFC-84C9-588DBBCAB509}"/>
          </ac:spMkLst>
        </pc:spChg>
        <pc:spChg chg="mod">
          <ac:chgData name="Sabin Taranu" userId="3b73d17d-a261-4c31-bfdd-6753cc4d6d30" providerId="ADAL" clId="{2175002C-984A-4E28-9F87-84AD864B48C5}" dt="2023-04-22T19:20:39.007" v="1743" actId="20577"/>
          <ac:spMkLst>
            <pc:docMk/>
            <pc:sldMk cId="3728848780" sldId="341"/>
            <ac:spMk id="15" creationId="{D9F1F571-D63D-DE74-75DA-DABDB16C8B03}"/>
          </ac:spMkLst>
        </pc:spChg>
        <pc:picChg chg="add del mod">
          <ac:chgData name="Sabin Taranu" userId="3b73d17d-a261-4c31-bfdd-6753cc4d6d30" providerId="ADAL" clId="{2175002C-984A-4E28-9F87-84AD864B48C5}" dt="2023-04-22T19:17:39.005" v="1682" actId="478"/>
          <ac:picMkLst>
            <pc:docMk/>
            <pc:sldMk cId="3728848780" sldId="341"/>
            <ac:picMk id="3" creationId="{2B49FB64-C984-12DD-7476-0281D4A9ADB3}"/>
          </ac:picMkLst>
        </pc:picChg>
        <pc:picChg chg="del mod">
          <ac:chgData name="Sabin Taranu" userId="3b73d17d-a261-4c31-bfdd-6753cc4d6d30" providerId="ADAL" clId="{2175002C-984A-4E28-9F87-84AD864B48C5}" dt="2023-04-22T19:17:17.394" v="1658" actId="478"/>
          <ac:picMkLst>
            <pc:docMk/>
            <pc:sldMk cId="3728848780" sldId="341"/>
            <ac:picMk id="6" creationId="{B5F9AB47-C452-D16A-18AE-33B72F2E33C5}"/>
          </ac:picMkLst>
        </pc:picChg>
        <pc:picChg chg="add mod">
          <ac:chgData name="Sabin Taranu" userId="3b73d17d-a261-4c31-bfdd-6753cc4d6d30" providerId="ADAL" clId="{2175002C-984A-4E28-9F87-84AD864B48C5}" dt="2023-04-22T19:20:31.054" v="1733" actId="1036"/>
          <ac:picMkLst>
            <pc:docMk/>
            <pc:sldMk cId="3728848780" sldId="341"/>
            <ac:picMk id="7" creationId="{0F838C1A-209A-7A4E-064D-E703022DC12F}"/>
          </ac:picMkLst>
        </pc:picChg>
        <pc:picChg chg="add mod">
          <ac:chgData name="Sabin Taranu" userId="3b73d17d-a261-4c31-bfdd-6753cc4d6d30" providerId="ADAL" clId="{2175002C-984A-4E28-9F87-84AD864B48C5}" dt="2023-04-22T19:20:31.054" v="1733" actId="1036"/>
          <ac:picMkLst>
            <pc:docMk/>
            <pc:sldMk cId="3728848780" sldId="341"/>
            <ac:picMk id="9" creationId="{98465A2F-5371-4753-C7E1-8FBA6D17FB41}"/>
          </ac:picMkLst>
        </pc:picChg>
      </pc:sldChg>
      <pc:sldChg chg="del">
        <pc:chgData name="Sabin Taranu" userId="3b73d17d-a261-4c31-bfdd-6753cc4d6d30" providerId="ADAL" clId="{2175002C-984A-4E28-9F87-84AD864B48C5}" dt="2023-04-22T16:07:24.254" v="123" actId="47"/>
        <pc:sldMkLst>
          <pc:docMk/>
          <pc:sldMk cId="3894162678" sldId="350"/>
        </pc:sldMkLst>
      </pc:sldChg>
      <pc:sldChg chg="addSp delSp modSp add del mod">
        <pc:chgData name="Sabin Taranu" userId="3b73d17d-a261-4c31-bfdd-6753cc4d6d30" providerId="ADAL" clId="{2175002C-984A-4E28-9F87-84AD864B48C5}" dt="2023-04-25T06:37:55.114" v="3321" actId="14100"/>
        <pc:sldMkLst>
          <pc:docMk/>
          <pc:sldMk cId="2195690959" sldId="351"/>
        </pc:sldMkLst>
        <pc:spChg chg="mod">
          <ac:chgData name="Sabin Taranu" userId="3b73d17d-a261-4c31-bfdd-6753cc4d6d30" providerId="ADAL" clId="{2175002C-984A-4E28-9F87-84AD864B48C5}" dt="2023-04-22T17:05:42.391" v="560" actId="1076"/>
          <ac:spMkLst>
            <pc:docMk/>
            <pc:sldMk cId="2195690959" sldId="351"/>
            <ac:spMk id="2" creationId="{2C18E821-D217-8E9E-D130-21620FB08CE7}"/>
          </ac:spMkLst>
        </pc:spChg>
        <pc:spChg chg="mod">
          <ac:chgData name="Sabin Taranu" userId="3b73d17d-a261-4c31-bfdd-6753cc4d6d30" providerId="ADAL" clId="{2175002C-984A-4E28-9F87-84AD864B48C5}" dt="2023-04-25T06:37:55.114" v="3321" actId="14100"/>
          <ac:spMkLst>
            <pc:docMk/>
            <pc:sldMk cId="2195690959" sldId="351"/>
            <ac:spMk id="3" creationId="{A1E2284E-BD24-5EEE-71C5-06F30D4B08F2}"/>
          </ac:spMkLst>
        </pc:spChg>
        <pc:spChg chg="mod">
          <ac:chgData name="Sabin Taranu" userId="3b73d17d-a261-4c31-bfdd-6753cc4d6d30" providerId="ADAL" clId="{2175002C-984A-4E28-9F87-84AD864B48C5}" dt="2023-04-22T17:36:58.415" v="599" actId="2711"/>
          <ac:spMkLst>
            <pc:docMk/>
            <pc:sldMk cId="2195690959" sldId="351"/>
            <ac:spMk id="12" creationId="{CBF0E1AB-A77A-E321-8F87-737E072AE929}"/>
          </ac:spMkLst>
        </pc:spChg>
        <pc:picChg chg="add mod">
          <ac:chgData name="Sabin Taranu" userId="3b73d17d-a261-4c31-bfdd-6753cc4d6d30" providerId="ADAL" clId="{2175002C-984A-4E28-9F87-84AD864B48C5}" dt="2023-04-22T17:17:43.840" v="582" actId="1076"/>
          <ac:picMkLst>
            <pc:docMk/>
            <pc:sldMk cId="2195690959" sldId="351"/>
            <ac:picMk id="4" creationId="{1E25BC88-6B38-7275-C36F-8EE2FEB755DB}"/>
          </ac:picMkLst>
        </pc:picChg>
        <pc:picChg chg="del">
          <ac:chgData name="Sabin Taranu" userId="3b73d17d-a261-4c31-bfdd-6753cc4d6d30" providerId="ADAL" clId="{2175002C-984A-4E28-9F87-84AD864B48C5}" dt="2023-04-22T17:17:20.768" v="580" actId="478"/>
          <ac:picMkLst>
            <pc:docMk/>
            <pc:sldMk cId="2195690959" sldId="351"/>
            <ac:picMk id="10" creationId="{50AACEF1-C705-2BEC-CCF1-EEE61075E053}"/>
          </ac:picMkLst>
        </pc:picChg>
      </pc:sldChg>
      <pc:sldChg chg="addSp modSp mod">
        <pc:chgData name="Sabin Taranu" userId="3b73d17d-a261-4c31-bfdd-6753cc4d6d30" providerId="ADAL" clId="{2175002C-984A-4E28-9F87-84AD864B48C5}" dt="2023-04-25T06:37:38.324" v="3318" actId="14100"/>
        <pc:sldMkLst>
          <pc:docMk/>
          <pc:sldMk cId="2850181481" sldId="352"/>
        </pc:sldMkLst>
        <pc:spChg chg="add mod">
          <ac:chgData name="Sabin Taranu" userId="3b73d17d-a261-4c31-bfdd-6753cc4d6d30" providerId="ADAL" clId="{2175002C-984A-4E28-9F87-84AD864B48C5}" dt="2023-04-22T16:31:54.558" v="302" actId="1037"/>
          <ac:spMkLst>
            <pc:docMk/>
            <pc:sldMk cId="2850181481" sldId="352"/>
            <ac:spMk id="3" creationId="{88AD5AB9-AF68-57EF-14D1-C34046D616FE}"/>
          </ac:spMkLst>
        </pc:spChg>
        <pc:spChg chg="mod">
          <ac:chgData name="Sabin Taranu" userId="3b73d17d-a261-4c31-bfdd-6753cc4d6d30" providerId="ADAL" clId="{2175002C-984A-4E28-9F87-84AD864B48C5}" dt="2023-04-25T06:37:38.324" v="3318" actId="14100"/>
          <ac:spMkLst>
            <pc:docMk/>
            <pc:sldMk cId="2850181481" sldId="352"/>
            <ac:spMk id="5" creationId="{4C7AC060-04E9-3CFC-84C9-588DBBCAB509}"/>
          </ac:spMkLst>
        </pc:spChg>
        <pc:spChg chg="mod">
          <ac:chgData name="Sabin Taranu" userId="3b73d17d-a261-4c31-bfdd-6753cc4d6d30" providerId="ADAL" clId="{2175002C-984A-4E28-9F87-84AD864B48C5}" dt="2023-04-22T16:28:36.065" v="266" actId="1076"/>
          <ac:spMkLst>
            <pc:docMk/>
            <pc:sldMk cId="2850181481" sldId="352"/>
            <ac:spMk id="9" creationId="{E5C181D9-AAB1-5076-A756-764B0AD8276E}"/>
          </ac:spMkLst>
        </pc:spChg>
        <pc:spChg chg="mod">
          <ac:chgData name="Sabin Taranu" userId="3b73d17d-a261-4c31-bfdd-6753cc4d6d30" providerId="ADAL" clId="{2175002C-984A-4E28-9F87-84AD864B48C5}" dt="2023-04-22T16:28:11.684" v="256" actId="14100"/>
          <ac:spMkLst>
            <pc:docMk/>
            <pc:sldMk cId="2850181481" sldId="352"/>
            <ac:spMk id="10" creationId="{2C955431-6431-61EB-63A9-2DA7A7F4C38D}"/>
          </ac:spMkLst>
        </pc:spChg>
        <pc:spChg chg="mod">
          <ac:chgData name="Sabin Taranu" userId="3b73d17d-a261-4c31-bfdd-6753cc4d6d30" providerId="ADAL" clId="{2175002C-984A-4E28-9F87-84AD864B48C5}" dt="2023-04-22T17:36:32.858" v="596" actId="404"/>
          <ac:spMkLst>
            <pc:docMk/>
            <pc:sldMk cId="2850181481" sldId="352"/>
            <ac:spMk id="11" creationId="{08609C3B-6B26-D358-3119-D323D3B810A2}"/>
          </ac:spMkLst>
        </pc:spChg>
        <pc:spChg chg="mod">
          <ac:chgData name="Sabin Taranu" userId="3b73d17d-a261-4c31-bfdd-6753cc4d6d30" providerId="ADAL" clId="{2175002C-984A-4E28-9F87-84AD864B48C5}" dt="2023-04-22T16:26:25.794" v="242" actId="108"/>
          <ac:spMkLst>
            <pc:docMk/>
            <pc:sldMk cId="2850181481" sldId="352"/>
            <ac:spMk id="15" creationId="{D9F1F571-D63D-DE74-75DA-DABDB16C8B03}"/>
          </ac:spMkLst>
        </pc:spChg>
        <pc:picChg chg="mod">
          <ac:chgData name="Sabin Taranu" userId="3b73d17d-a261-4c31-bfdd-6753cc4d6d30" providerId="ADAL" clId="{2175002C-984A-4E28-9F87-84AD864B48C5}" dt="2023-04-22T16:28:51.391" v="272" actId="1076"/>
          <ac:picMkLst>
            <pc:docMk/>
            <pc:sldMk cId="2850181481" sldId="352"/>
            <ac:picMk id="4" creationId="{AD5464DE-6879-85C8-9FB0-C155F87303E1}"/>
          </ac:picMkLst>
        </pc:picChg>
        <pc:picChg chg="mod">
          <ac:chgData name="Sabin Taranu" userId="3b73d17d-a261-4c31-bfdd-6753cc4d6d30" providerId="ADAL" clId="{2175002C-984A-4E28-9F87-84AD864B48C5}" dt="2023-04-22T16:28:37.831" v="267" actId="1076"/>
          <ac:picMkLst>
            <pc:docMk/>
            <pc:sldMk cId="2850181481" sldId="352"/>
            <ac:picMk id="7" creationId="{7F9B810A-649A-8346-9027-C9C43D1CF7F2}"/>
          </ac:picMkLst>
        </pc:picChg>
      </pc:sldChg>
      <pc:sldChg chg="modSp add del mod">
        <pc:chgData name="Sabin Taranu" userId="3b73d17d-a261-4c31-bfdd-6753cc4d6d30" providerId="ADAL" clId="{2175002C-984A-4E28-9F87-84AD864B48C5}" dt="2023-04-25T06:38:00.640" v="3322" actId="14100"/>
        <pc:sldMkLst>
          <pc:docMk/>
          <pc:sldMk cId="1128408415" sldId="354"/>
        </pc:sldMkLst>
        <pc:spChg chg="mod">
          <ac:chgData name="Sabin Taranu" userId="3b73d17d-a261-4c31-bfdd-6753cc4d6d30" providerId="ADAL" clId="{2175002C-984A-4E28-9F87-84AD864B48C5}" dt="2023-04-25T06:38:00.640" v="3322" actId="14100"/>
          <ac:spMkLst>
            <pc:docMk/>
            <pc:sldMk cId="1128408415" sldId="354"/>
            <ac:spMk id="3" creationId="{A1E2284E-BD24-5EEE-71C5-06F30D4B08F2}"/>
          </ac:spMkLst>
        </pc:spChg>
        <pc:spChg chg="mod">
          <ac:chgData name="Sabin Taranu" userId="3b73d17d-a261-4c31-bfdd-6753cc4d6d30" providerId="ADAL" clId="{2175002C-984A-4E28-9F87-84AD864B48C5}" dt="2023-04-22T17:37:06.689" v="600" actId="2711"/>
          <ac:spMkLst>
            <pc:docMk/>
            <pc:sldMk cId="1128408415" sldId="354"/>
            <ac:spMk id="19" creationId="{73272B74-99BD-DEEE-692A-111B3F240A6A}"/>
          </ac:spMkLst>
        </pc:spChg>
        <pc:spChg chg="mod">
          <ac:chgData name="Sabin Taranu" userId="3b73d17d-a261-4c31-bfdd-6753cc4d6d30" providerId="ADAL" clId="{2175002C-984A-4E28-9F87-84AD864B48C5}" dt="2023-04-22T17:37:10.015" v="601" actId="2711"/>
          <ac:spMkLst>
            <pc:docMk/>
            <pc:sldMk cId="1128408415" sldId="354"/>
            <ac:spMk id="31" creationId="{7325412F-724B-881F-3A4B-988DB3821122}"/>
          </ac:spMkLst>
        </pc:spChg>
        <pc:spChg chg="mod">
          <ac:chgData name="Sabin Taranu" userId="3b73d17d-a261-4c31-bfdd-6753cc4d6d30" providerId="ADAL" clId="{2175002C-984A-4E28-9F87-84AD864B48C5}" dt="2023-04-22T17:37:14.981" v="604" actId="2711"/>
          <ac:spMkLst>
            <pc:docMk/>
            <pc:sldMk cId="1128408415" sldId="354"/>
            <ac:spMk id="36" creationId="{B89F5A15-BA95-226E-6D30-5BCB5D0BAE53}"/>
          </ac:spMkLst>
        </pc:spChg>
        <pc:cxnChg chg="mod">
          <ac:chgData name="Sabin Taranu" userId="3b73d17d-a261-4c31-bfdd-6753cc4d6d30" providerId="ADAL" clId="{2175002C-984A-4E28-9F87-84AD864B48C5}" dt="2023-04-22T17:37:10.015" v="601" actId="2711"/>
          <ac:cxnSpMkLst>
            <pc:docMk/>
            <pc:sldMk cId="1128408415" sldId="354"/>
            <ac:cxnSpMk id="28" creationId="{4BA9C804-66CB-E258-8A95-3B8ED0FA3D48}"/>
          </ac:cxnSpMkLst>
        </pc:cxnChg>
      </pc:sldChg>
      <pc:sldChg chg="add del">
        <pc:chgData name="Sabin Taranu" userId="3b73d17d-a261-4c31-bfdd-6753cc4d6d30" providerId="ADAL" clId="{2175002C-984A-4E28-9F87-84AD864B48C5}" dt="2023-04-22T17:02:18.187" v="323" actId="47"/>
        <pc:sldMkLst>
          <pc:docMk/>
          <pc:sldMk cId="591794328" sldId="356"/>
        </pc:sldMkLst>
      </pc:sldChg>
      <pc:sldChg chg="addSp modSp add del mod">
        <pc:chgData name="Sabin Taranu" userId="3b73d17d-a261-4c31-bfdd-6753cc4d6d30" providerId="ADAL" clId="{2175002C-984A-4E28-9F87-84AD864B48C5}" dt="2023-04-25T06:38:07.367" v="3323" actId="14100"/>
        <pc:sldMkLst>
          <pc:docMk/>
          <pc:sldMk cId="2176226704" sldId="357"/>
        </pc:sldMkLst>
        <pc:spChg chg="mod">
          <ac:chgData name="Sabin Taranu" userId="3b73d17d-a261-4c31-bfdd-6753cc4d6d30" providerId="ADAL" clId="{2175002C-984A-4E28-9F87-84AD864B48C5}" dt="2023-04-25T06:38:07.367" v="3323" actId="14100"/>
          <ac:spMkLst>
            <pc:docMk/>
            <pc:sldMk cId="2176226704" sldId="357"/>
            <ac:spMk id="3" creationId="{A1E2284E-BD24-5EEE-71C5-06F30D4B08F2}"/>
          </ac:spMkLst>
        </pc:spChg>
        <pc:spChg chg="mod">
          <ac:chgData name="Sabin Taranu" userId="3b73d17d-a261-4c31-bfdd-6753cc4d6d30" providerId="ADAL" clId="{2175002C-984A-4E28-9F87-84AD864B48C5}" dt="2023-04-22T17:37:25.566" v="608" actId="2711"/>
          <ac:spMkLst>
            <pc:docMk/>
            <pc:sldMk cId="2176226704" sldId="357"/>
            <ac:spMk id="6" creationId="{0BD6B66D-EF9D-92B6-76AE-D99261FC5C4B}"/>
          </ac:spMkLst>
        </pc:spChg>
        <pc:spChg chg="mod">
          <ac:chgData name="Sabin Taranu" userId="3b73d17d-a261-4c31-bfdd-6753cc4d6d30" providerId="ADAL" clId="{2175002C-984A-4E28-9F87-84AD864B48C5}" dt="2023-04-22T17:16:15.577" v="572" actId="1076"/>
          <ac:spMkLst>
            <pc:docMk/>
            <pc:sldMk cId="2176226704" sldId="357"/>
            <ac:spMk id="7" creationId="{893276F0-78C8-5DF7-91E5-CCA2091C6173}"/>
          </ac:spMkLst>
        </pc:spChg>
        <pc:spChg chg="mod">
          <ac:chgData name="Sabin Taranu" userId="3b73d17d-a261-4c31-bfdd-6753cc4d6d30" providerId="ADAL" clId="{2175002C-984A-4E28-9F87-84AD864B48C5}" dt="2023-04-22T17:35:15.466" v="588" actId="2711"/>
          <ac:spMkLst>
            <pc:docMk/>
            <pc:sldMk cId="2176226704" sldId="357"/>
            <ac:spMk id="8" creationId="{2049E68A-4FD0-C9C4-7AB1-DAC6284C7555}"/>
          </ac:spMkLst>
        </pc:spChg>
        <pc:spChg chg="mod">
          <ac:chgData name="Sabin Taranu" userId="3b73d17d-a261-4c31-bfdd-6753cc4d6d30" providerId="ADAL" clId="{2175002C-984A-4E28-9F87-84AD864B48C5}" dt="2023-04-22T17:16:15.577" v="572" actId="1076"/>
          <ac:spMkLst>
            <pc:docMk/>
            <pc:sldMk cId="2176226704" sldId="357"/>
            <ac:spMk id="9" creationId="{66A603F8-0EE5-676F-C9BF-B0E1A446A49D}"/>
          </ac:spMkLst>
        </pc:spChg>
        <pc:spChg chg="mod">
          <ac:chgData name="Sabin Taranu" userId="3b73d17d-a261-4c31-bfdd-6753cc4d6d30" providerId="ADAL" clId="{2175002C-984A-4E28-9F87-84AD864B48C5}" dt="2023-04-22T17:16:15.577" v="572" actId="1076"/>
          <ac:spMkLst>
            <pc:docMk/>
            <pc:sldMk cId="2176226704" sldId="357"/>
            <ac:spMk id="11" creationId="{899C494C-1181-5376-C6D9-CF6A7CD66359}"/>
          </ac:spMkLst>
        </pc:spChg>
        <pc:picChg chg="add mod">
          <ac:chgData name="Sabin Taranu" userId="3b73d17d-a261-4c31-bfdd-6753cc4d6d30" providerId="ADAL" clId="{2175002C-984A-4E28-9F87-84AD864B48C5}" dt="2023-04-22T17:16:19.526" v="575" actId="1076"/>
          <ac:picMkLst>
            <pc:docMk/>
            <pc:sldMk cId="2176226704" sldId="357"/>
            <ac:picMk id="4" creationId="{86C80D24-236B-D1CB-57D2-80DBA69B2B21}"/>
          </ac:picMkLst>
        </pc:picChg>
        <pc:cxnChg chg="add mod">
          <ac:chgData name="Sabin Taranu" userId="3b73d17d-a261-4c31-bfdd-6753cc4d6d30" providerId="ADAL" clId="{2175002C-984A-4E28-9F87-84AD864B48C5}" dt="2023-04-22T17:16:50.187" v="579" actId="14100"/>
          <ac:cxnSpMkLst>
            <pc:docMk/>
            <pc:sldMk cId="2176226704" sldId="357"/>
            <ac:cxnSpMk id="12" creationId="{B0009C87-934C-E655-E623-16198CFC9A8B}"/>
          </ac:cxnSpMkLst>
        </pc:cxnChg>
      </pc:sldChg>
      <pc:sldChg chg="modSp mod">
        <pc:chgData name="Sabin Taranu" userId="3b73d17d-a261-4c31-bfdd-6753cc4d6d30" providerId="ADAL" clId="{2175002C-984A-4E28-9F87-84AD864B48C5}" dt="2023-04-25T06:38:12.769" v="3324" actId="14100"/>
        <pc:sldMkLst>
          <pc:docMk/>
          <pc:sldMk cId="2311299087" sldId="358"/>
        </pc:sldMkLst>
        <pc:spChg chg="mod">
          <ac:chgData name="Sabin Taranu" userId="3b73d17d-a261-4c31-bfdd-6753cc4d6d30" providerId="ADAL" clId="{2175002C-984A-4E28-9F87-84AD864B48C5}" dt="2023-04-25T06:38:12.769" v="3324" actId="14100"/>
          <ac:spMkLst>
            <pc:docMk/>
            <pc:sldMk cId="2311299087" sldId="358"/>
            <ac:spMk id="3" creationId="{A1E2284E-BD24-5EEE-71C5-06F30D4B08F2}"/>
          </ac:spMkLst>
        </pc:spChg>
        <pc:spChg chg="mod">
          <ac:chgData name="Sabin Taranu" userId="3b73d17d-a261-4c31-bfdd-6753cc4d6d30" providerId="ADAL" clId="{2175002C-984A-4E28-9F87-84AD864B48C5}" dt="2023-04-22T17:37:32.670" v="609" actId="2711"/>
          <ac:spMkLst>
            <pc:docMk/>
            <pc:sldMk cId="2311299087" sldId="358"/>
            <ac:spMk id="14" creationId="{B28CC3D1-3390-256C-881B-B1CEEAAB7C2F}"/>
          </ac:spMkLst>
        </pc:spChg>
        <pc:spChg chg="mod">
          <ac:chgData name="Sabin Taranu" userId="3b73d17d-a261-4c31-bfdd-6753cc4d6d30" providerId="ADAL" clId="{2175002C-984A-4E28-9F87-84AD864B48C5}" dt="2023-04-22T17:37:41.491" v="614" actId="2711"/>
          <ac:spMkLst>
            <pc:docMk/>
            <pc:sldMk cId="2311299087" sldId="358"/>
            <ac:spMk id="18" creationId="{DC5B6F51-71DC-71A0-EB6A-348AE62F17EE}"/>
          </ac:spMkLst>
        </pc:spChg>
      </pc:sldChg>
      <pc:sldChg chg="modSp mod">
        <pc:chgData name="Sabin Taranu" userId="3b73d17d-a261-4c31-bfdd-6753cc4d6d30" providerId="ADAL" clId="{2175002C-984A-4E28-9F87-84AD864B48C5}" dt="2023-04-25T06:38:16.787" v="3325" actId="14100"/>
        <pc:sldMkLst>
          <pc:docMk/>
          <pc:sldMk cId="4171370690" sldId="359"/>
        </pc:sldMkLst>
        <pc:spChg chg="mod">
          <ac:chgData name="Sabin Taranu" userId="3b73d17d-a261-4c31-bfdd-6753cc4d6d30" providerId="ADAL" clId="{2175002C-984A-4E28-9F87-84AD864B48C5}" dt="2023-04-25T06:38:16.787" v="3325" actId="14100"/>
          <ac:spMkLst>
            <pc:docMk/>
            <pc:sldMk cId="4171370690" sldId="359"/>
            <ac:spMk id="3" creationId="{A1E2284E-BD24-5EEE-71C5-06F30D4B08F2}"/>
          </ac:spMkLst>
        </pc:spChg>
        <pc:spChg chg="mod">
          <ac:chgData name="Sabin Taranu" userId="3b73d17d-a261-4c31-bfdd-6753cc4d6d30" providerId="ADAL" clId="{2175002C-984A-4E28-9F87-84AD864B48C5}" dt="2023-04-22T17:37:55.453" v="616" actId="14100"/>
          <ac:spMkLst>
            <pc:docMk/>
            <pc:sldMk cId="4171370690" sldId="359"/>
            <ac:spMk id="14" creationId="{B28CC3D1-3390-256C-881B-B1CEEAAB7C2F}"/>
          </ac:spMkLst>
        </pc:spChg>
      </pc:sldChg>
      <pc:sldChg chg="modSp del mod">
        <pc:chgData name="Sabin Taranu" userId="3b73d17d-a261-4c31-bfdd-6753cc4d6d30" providerId="ADAL" clId="{2175002C-984A-4E28-9F87-84AD864B48C5}" dt="2023-04-25T06:34:19.658" v="3216" actId="47"/>
        <pc:sldMkLst>
          <pc:docMk/>
          <pc:sldMk cId="2172332235" sldId="360"/>
        </pc:sldMkLst>
        <pc:spChg chg="mod">
          <ac:chgData name="Sabin Taranu" userId="3b73d17d-a261-4c31-bfdd-6753cc4d6d30" providerId="ADAL" clId="{2175002C-984A-4E28-9F87-84AD864B48C5}" dt="2023-04-24T13:02:03.757" v="2768" actId="108"/>
          <ac:spMkLst>
            <pc:docMk/>
            <pc:sldMk cId="2172332235" sldId="360"/>
            <ac:spMk id="3" creationId="{A1E2284E-BD24-5EEE-71C5-06F30D4B08F2}"/>
          </ac:spMkLst>
        </pc:spChg>
      </pc:sldChg>
      <pc:sldChg chg="modSp mod ord">
        <pc:chgData name="Sabin Taranu" userId="3b73d17d-a261-4c31-bfdd-6753cc4d6d30" providerId="ADAL" clId="{2175002C-984A-4E28-9F87-84AD864B48C5}" dt="2023-04-23T08:40:40.892" v="2723" actId="108"/>
        <pc:sldMkLst>
          <pc:docMk/>
          <pc:sldMk cId="901484636" sldId="361"/>
        </pc:sldMkLst>
        <pc:spChg chg="mod">
          <ac:chgData name="Sabin Taranu" userId="3b73d17d-a261-4c31-bfdd-6753cc4d6d30" providerId="ADAL" clId="{2175002C-984A-4E28-9F87-84AD864B48C5}" dt="2023-04-23T08:40:40.892" v="2723" actId="108"/>
          <ac:spMkLst>
            <pc:docMk/>
            <pc:sldMk cId="901484636" sldId="361"/>
            <ac:spMk id="3" creationId="{A1E2284E-BD24-5EEE-71C5-06F30D4B08F2}"/>
          </ac:spMkLst>
        </pc:spChg>
      </pc:sldChg>
      <pc:sldChg chg="del">
        <pc:chgData name="Sabin Taranu" userId="3b73d17d-a261-4c31-bfdd-6753cc4d6d30" providerId="ADAL" clId="{2175002C-984A-4E28-9F87-84AD864B48C5}" dt="2023-04-22T19:55:09.122" v="2532" actId="47"/>
        <pc:sldMkLst>
          <pc:docMk/>
          <pc:sldMk cId="237450367" sldId="362"/>
        </pc:sldMkLst>
      </pc:sldChg>
      <pc:sldChg chg="del">
        <pc:chgData name="Sabin Taranu" userId="3b73d17d-a261-4c31-bfdd-6753cc4d6d30" providerId="ADAL" clId="{2175002C-984A-4E28-9F87-84AD864B48C5}" dt="2023-04-22T19:55:12.031" v="2533" actId="47"/>
        <pc:sldMkLst>
          <pc:docMk/>
          <pc:sldMk cId="1864588025" sldId="363"/>
        </pc:sldMkLst>
      </pc:sldChg>
      <pc:sldChg chg="addSp modSp add del mod">
        <pc:chgData name="Sabin Taranu" userId="3b73d17d-a261-4c31-bfdd-6753cc4d6d30" providerId="ADAL" clId="{2175002C-984A-4E28-9F87-84AD864B48C5}" dt="2023-04-25T06:41:39.440" v="3520" actId="108"/>
        <pc:sldMkLst>
          <pc:docMk/>
          <pc:sldMk cId="2888137069" sldId="364"/>
        </pc:sldMkLst>
        <pc:spChg chg="mod">
          <ac:chgData name="Sabin Taranu" userId="3b73d17d-a261-4c31-bfdd-6753cc4d6d30" providerId="ADAL" clId="{2175002C-984A-4E28-9F87-84AD864B48C5}" dt="2023-04-25T06:41:39.440" v="3520" actId="108"/>
          <ac:spMkLst>
            <pc:docMk/>
            <pc:sldMk cId="2888137069" sldId="364"/>
            <ac:spMk id="3" creationId="{A1E2284E-BD24-5EEE-71C5-06F30D4B08F2}"/>
          </ac:spMkLst>
        </pc:spChg>
        <pc:spChg chg="add mod">
          <ac:chgData name="Sabin Taranu" userId="3b73d17d-a261-4c31-bfdd-6753cc4d6d30" providerId="ADAL" clId="{2175002C-984A-4E28-9F87-84AD864B48C5}" dt="2023-04-25T06:35:20.216" v="3307" actId="1076"/>
          <ac:spMkLst>
            <pc:docMk/>
            <pc:sldMk cId="2888137069" sldId="364"/>
            <ac:spMk id="4" creationId="{B1419C3E-A776-53DD-1057-812A4CB44F8D}"/>
          </ac:spMkLst>
        </pc:spChg>
        <pc:spChg chg="add mod">
          <ac:chgData name="Sabin Taranu" userId="3b73d17d-a261-4c31-bfdd-6753cc4d6d30" providerId="ADAL" clId="{2175002C-984A-4E28-9F87-84AD864B48C5}" dt="2023-04-25T06:35:10.239" v="3306" actId="20577"/>
          <ac:spMkLst>
            <pc:docMk/>
            <pc:sldMk cId="2888137069" sldId="364"/>
            <ac:spMk id="6" creationId="{212002C5-E8E6-39EC-23AE-5F13A7C94D4A}"/>
          </ac:spMkLst>
        </pc:spChg>
        <pc:spChg chg="mod">
          <ac:chgData name="Sabin Taranu" userId="3b73d17d-a261-4c31-bfdd-6753cc4d6d30" providerId="ADAL" clId="{2175002C-984A-4E28-9F87-84AD864B48C5}" dt="2023-04-25T06:35:20.216" v="3307" actId="1076"/>
          <ac:spMkLst>
            <pc:docMk/>
            <pc:sldMk cId="2888137069" sldId="364"/>
            <ac:spMk id="13" creationId="{931B2AF4-77DC-D71B-0919-733A00A9B9E7}"/>
          </ac:spMkLst>
        </pc:spChg>
        <pc:picChg chg="mod">
          <ac:chgData name="Sabin Taranu" userId="3b73d17d-a261-4c31-bfdd-6753cc4d6d30" providerId="ADAL" clId="{2175002C-984A-4E28-9F87-84AD864B48C5}" dt="2023-04-25T06:35:20.216" v="3307" actId="1076"/>
          <ac:picMkLst>
            <pc:docMk/>
            <pc:sldMk cId="2888137069" sldId="364"/>
            <ac:picMk id="5" creationId="{39B28688-31B7-5AE3-0C0B-BEABFEBBF5B1}"/>
          </ac:picMkLst>
        </pc:picChg>
        <pc:picChg chg="mod">
          <ac:chgData name="Sabin Taranu" userId="3b73d17d-a261-4c31-bfdd-6753cc4d6d30" providerId="ADAL" clId="{2175002C-984A-4E28-9F87-84AD864B48C5}" dt="2023-04-25T06:35:20.216" v="3307" actId="1076"/>
          <ac:picMkLst>
            <pc:docMk/>
            <pc:sldMk cId="2888137069" sldId="364"/>
            <ac:picMk id="7" creationId="{C9C894B1-D4C7-1F75-597A-7DACE56D9B91}"/>
          </ac:picMkLst>
        </pc:picChg>
        <pc:picChg chg="mod">
          <ac:chgData name="Sabin Taranu" userId="3b73d17d-a261-4c31-bfdd-6753cc4d6d30" providerId="ADAL" clId="{2175002C-984A-4E28-9F87-84AD864B48C5}" dt="2023-04-25T06:35:20.216" v="3307" actId="1076"/>
          <ac:picMkLst>
            <pc:docMk/>
            <pc:sldMk cId="2888137069" sldId="364"/>
            <ac:picMk id="10" creationId="{88BC5EA8-B047-129A-1322-B2A8CA7A31A9}"/>
          </ac:picMkLst>
        </pc:picChg>
        <pc:picChg chg="mod">
          <ac:chgData name="Sabin Taranu" userId="3b73d17d-a261-4c31-bfdd-6753cc4d6d30" providerId="ADAL" clId="{2175002C-984A-4E28-9F87-84AD864B48C5}" dt="2023-04-25T06:35:20.216" v="3307" actId="1076"/>
          <ac:picMkLst>
            <pc:docMk/>
            <pc:sldMk cId="2888137069" sldId="364"/>
            <ac:picMk id="12" creationId="{6870FA20-1E2A-BEF9-30AA-ED4D8D1DC31F}"/>
          </ac:picMkLst>
        </pc:picChg>
      </pc:sldChg>
      <pc:sldChg chg="addSp delSp modSp mod">
        <pc:chgData name="Sabin Taranu" userId="3b73d17d-a261-4c31-bfdd-6753cc4d6d30" providerId="ADAL" clId="{2175002C-984A-4E28-9F87-84AD864B48C5}" dt="2023-04-25T06:38:35.417" v="3329" actId="14100"/>
        <pc:sldMkLst>
          <pc:docMk/>
          <pc:sldMk cId="2011441103" sldId="365"/>
        </pc:sldMkLst>
        <pc:spChg chg="mod">
          <ac:chgData name="Sabin Taranu" userId="3b73d17d-a261-4c31-bfdd-6753cc4d6d30" providerId="ADAL" clId="{2175002C-984A-4E28-9F87-84AD864B48C5}" dt="2023-04-25T06:38:35.417" v="3329" actId="14100"/>
          <ac:spMkLst>
            <pc:docMk/>
            <pc:sldMk cId="2011441103" sldId="365"/>
            <ac:spMk id="5" creationId="{4C7AC060-04E9-3CFC-84C9-588DBBCAB509}"/>
          </ac:spMkLst>
        </pc:spChg>
        <pc:spChg chg="del">
          <ac:chgData name="Sabin Taranu" userId="3b73d17d-a261-4c31-bfdd-6753cc4d6d30" providerId="ADAL" clId="{2175002C-984A-4E28-9F87-84AD864B48C5}" dt="2023-04-22T18:49:20.438" v="622" actId="478"/>
          <ac:spMkLst>
            <pc:docMk/>
            <pc:sldMk cId="2011441103" sldId="365"/>
            <ac:spMk id="6" creationId="{A7B310E5-0CA5-9C1D-27C4-7D8F69FB7FF9}"/>
          </ac:spMkLst>
        </pc:spChg>
        <pc:spChg chg="mod">
          <ac:chgData name="Sabin Taranu" userId="3b73d17d-a261-4c31-bfdd-6753cc4d6d30" providerId="ADAL" clId="{2175002C-984A-4E28-9F87-84AD864B48C5}" dt="2023-04-22T18:56:53.571" v="781"/>
          <ac:spMkLst>
            <pc:docMk/>
            <pc:sldMk cId="2011441103" sldId="365"/>
            <ac:spMk id="15" creationId="{D9F1F571-D63D-DE74-75DA-DABDB16C8B03}"/>
          </ac:spMkLst>
        </pc:spChg>
        <pc:picChg chg="del mod">
          <ac:chgData name="Sabin Taranu" userId="3b73d17d-a261-4c31-bfdd-6753cc4d6d30" providerId="ADAL" clId="{2175002C-984A-4E28-9F87-84AD864B48C5}" dt="2023-04-22T18:51:34.535" v="626" actId="478"/>
          <ac:picMkLst>
            <pc:docMk/>
            <pc:sldMk cId="2011441103" sldId="365"/>
            <ac:picMk id="4" creationId="{B6F7EED2-9645-C6C0-033C-33A95EFFF128}"/>
          </ac:picMkLst>
        </pc:picChg>
        <pc:picChg chg="add del mod">
          <ac:chgData name="Sabin Taranu" userId="3b73d17d-a261-4c31-bfdd-6753cc4d6d30" providerId="ADAL" clId="{2175002C-984A-4E28-9F87-84AD864B48C5}" dt="2023-04-22T18:53:39.047" v="726" actId="478"/>
          <ac:picMkLst>
            <pc:docMk/>
            <pc:sldMk cId="2011441103" sldId="365"/>
            <ac:picMk id="7" creationId="{1769B17C-7245-CBBB-EC83-32EAE2B5CCB9}"/>
          </ac:picMkLst>
        </pc:picChg>
        <pc:picChg chg="add del mod">
          <ac:chgData name="Sabin Taranu" userId="3b73d17d-a261-4c31-bfdd-6753cc4d6d30" providerId="ADAL" clId="{2175002C-984A-4E28-9F87-84AD864B48C5}" dt="2023-04-22T18:53:37.330" v="725" actId="478"/>
          <ac:picMkLst>
            <pc:docMk/>
            <pc:sldMk cId="2011441103" sldId="365"/>
            <ac:picMk id="9" creationId="{6A952CCA-83E5-DC28-E0F8-0CB33DBDF694}"/>
          </ac:picMkLst>
        </pc:picChg>
        <pc:picChg chg="add del mod">
          <ac:chgData name="Sabin Taranu" userId="3b73d17d-a261-4c31-bfdd-6753cc4d6d30" providerId="ADAL" clId="{2175002C-984A-4E28-9F87-84AD864B48C5}" dt="2023-04-22T19:00:16.901" v="785" actId="478"/>
          <ac:picMkLst>
            <pc:docMk/>
            <pc:sldMk cId="2011441103" sldId="365"/>
            <ac:picMk id="11" creationId="{7CD525A2-C80A-EBC4-69D6-9159541D21D3}"/>
          </ac:picMkLst>
        </pc:picChg>
        <pc:picChg chg="add mod">
          <ac:chgData name="Sabin Taranu" userId="3b73d17d-a261-4c31-bfdd-6753cc4d6d30" providerId="ADAL" clId="{2175002C-984A-4E28-9F87-84AD864B48C5}" dt="2023-04-22T19:01:41.912" v="788" actId="14100"/>
          <ac:picMkLst>
            <pc:docMk/>
            <pc:sldMk cId="2011441103" sldId="365"/>
            <ac:picMk id="13" creationId="{07129C8B-9C31-3A07-C8AA-9A00FA099BD4}"/>
          </ac:picMkLst>
        </pc:picChg>
      </pc:sldChg>
      <pc:sldChg chg="del">
        <pc:chgData name="Sabin Taranu" userId="3b73d17d-a261-4c31-bfdd-6753cc4d6d30" providerId="ADAL" clId="{2175002C-984A-4E28-9F87-84AD864B48C5}" dt="2023-04-22T19:01:51.449" v="789" actId="47"/>
        <pc:sldMkLst>
          <pc:docMk/>
          <pc:sldMk cId="2199795629" sldId="366"/>
        </pc:sldMkLst>
      </pc:sldChg>
      <pc:sldChg chg="addSp delSp modSp mod">
        <pc:chgData name="Sabin Taranu" userId="3b73d17d-a261-4c31-bfdd-6753cc4d6d30" providerId="ADAL" clId="{2175002C-984A-4E28-9F87-84AD864B48C5}" dt="2023-04-22T19:43:34.912" v="2523" actId="1036"/>
        <pc:sldMkLst>
          <pc:docMk/>
          <pc:sldMk cId="1961313312" sldId="367"/>
        </pc:sldMkLst>
        <pc:spChg chg="mod">
          <ac:chgData name="Sabin Taranu" userId="3b73d17d-a261-4c31-bfdd-6753cc4d6d30" providerId="ADAL" clId="{2175002C-984A-4E28-9F87-84AD864B48C5}" dt="2023-04-22T19:43:29.529" v="2514" actId="108"/>
          <ac:spMkLst>
            <pc:docMk/>
            <pc:sldMk cId="1961313312" sldId="367"/>
            <ac:spMk id="5" creationId="{4C7AC060-04E9-3CFC-84C9-588DBBCAB509}"/>
          </ac:spMkLst>
        </pc:spChg>
        <pc:spChg chg="add del mod">
          <ac:chgData name="Sabin Taranu" userId="3b73d17d-a261-4c31-bfdd-6753cc4d6d30" providerId="ADAL" clId="{2175002C-984A-4E28-9F87-84AD864B48C5}" dt="2023-04-22T19:43:17.772" v="2512" actId="478"/>
          <ac:spMkLst>
            <pc:docMk/>
            <pc:sldMk cId="1961313312" sldId="367"/>
            <ac:spMk id="10" creationId="{D968DD60-E4A7-C7D7-9B98-09EBD8EB7329}"/>
          </ac:spMkLst>
        </pc:spChg>
        <pc:spChg chg="add mod">
          <ac:chgData name="Sabin Taranu" userId="3b73d17d-a261-4c31-bfdd-6753cc4d6d30" providerId="ADAL" clId="{2175002C-984A-4E28-9F87-84AD864B48C5}" dt="2023-04-22T19:43:11.614" v="2511"/>
          <ac:spMkLst>
            <pc:docMk/>
            <pc:sldMk cId="1961313312" sldId="367"/>
            <ac:spMk id="11" creationId="{886E2F12-1EB2-639D-5D3A-9D508D998B43}"/>
          </ac:spMkLst>
        </pc:spChg>
        <pc:spChg chg="del">
          <ac:chgData name="Sabin Taranu" userId="3b73d17d-a261-4c31-bfdd-6753cc4d6d30" providerId="ADAL" clId="{2175002C-984A-4E28-9F87-84AD864B48C5}" dt="2023-04-22T19:43:11.294" v="2510" actId="478"/>
          <ac:spMkLst>
            <pc:docMk/>
            <pc:sldMk cId="1961313312" sldId="367"/>
            <ac:spMk id="15" creationId="{D9F1F571-D63D-DE74-75DA-DABDB16C8B03}"/>
          </ac:spMkLst>
        </pc:spChg>
        <pc:picChg chg="del">
          <ac:chgData name="Sabin Taranu" userId="3b73d17d-a261-4c31-bfdd-6753cc4d6d30" providerId="ADAL" clId="{2175002C-984A-4E28-9F87-84AD864B48C5}" dt="2023-04-22T19:40:41.921" v="2496" actId="478"/>
          <ac:picMkLst>
            <pc:docMk/>
            <pc:sldMk cId="1961313312" sldId="367"/>
            <ac:picMk id="4" creationId="{398F5DC5-36A1-40D8-69F0-602EC095ED7A}"/>
          </ac:picMkLst>
        </pc:picChg>
        <pc:picChg chg="add mod">
          <ac:chgData name="Sabin Taranu" userId="3b73d17d-a261-4c31-bfdd-6753cc4d6d30" providerId="ADAL" clId="{2175002C-984A-4E28-9F87-84AD864B48C5}" dt="2023-04-22T19:43:34.912" v="2523" actId="1036"/>
          <ac:picMkLst>
            <pc:docMk/>
            <pc:sldMk cId="1961313312" sldId="367"/>
            <ac:picMk id="6" creationId="{4A076F47-F123-B099-549B-50182F34EFC0}"/>
          </ac:picMkLst>
        </pc:picChg>
        <pc:picChg chg="add mod">
          <ac:chgData name="Sabin Taranu" userId="3b73d17d-a261-4c31-bfdd-6753cc4d6d30" providerId="ADAL" clId="{2175002C-984A-4E28-9F87-84AD864B48C5}" dt="2023-04-22T19:43:34.912" v="2523" actId="1036"/>
          <ac:picMkLst>
            <pc:docMk/>
            <pc:sldMk cId="1961313312" sldId="367"/>
            <ac:picMk id="8" creationId="{841BFE2E-8437-4292-7B8B-565ADFE477B8}"/>
          </ac:picMkLst>
        </pc:picChg>
      </pc:sldChg>
      <pc:sldChg chg="del">
        <pc:chgData name="Sabin Taranu" userId="3b73d17d-a261-4c31-bfdd-6753cc4d6d30" providerId="ADAL" clId="{2175002C-984A-4E28-9F87-84AD864B48C5}" dt="2023-04-22T19:43:05.263" v="2509" actId="47"/>
        <pc:sldMkLst>
          <pc:docMk/>
          <pc:sldMk cId="3782929483" sldId="368"/>
        </pc:sldMkLst>
      </pc:sldChg>
      <pc:sldChg chg="del">
        <pc:chgData name="Sabin Taranu" userId="3b73d17d-a261-4c31-bfdd-6753cc4d6d30" providerId="ADAL" clId="{2175002C-984A-4E28-9F87-84AD864B48C5}" dt="2023-04-22T19:45:11.491" v="2524" actId="47"/>
        <pc:sldMkLst>
          <pc:docMk/>
          <pc:sldMk cId="1257357486" sldId="369"/>
        </pc:sldMkLst>
      </pc:sldChg>
      <pc:sldChg chg="addSp delSp modSp mod ord">
        <pc:chgData name="Sabin Taranu" userId="3b73d17d-a261-4c31-bfdd-6753cc4d6d30" providerId="ADAL" clId="{2175002C-984A-4E28-9F87-84AD864B48C5}" dt="2023-04-22T19:37:52.630" v="2495" actId="1076"/>
        <pc:sldMkLst>
          <pc:docMk/>
          <pc:sldMk cId="1202679791" sldId="370"/>
        </pc:sldMkLst>
        <pc:spChg chg="mod">
          <ac:chgData name="Sabin Taranu" userId="3b73d17d-a261-4c31-bfdd-6753cc4d6d30" providerId="ADAL" clId="{2175002C-984A-4E28-9F87-84AD864B48C5}" dt="2023-04-22T19:21:08.647" v="1747" actId="108"/>
          <ac:spMkLst>
            <pc:docMk/>
            <pc:sldMk cId="1202679791" sldId="370"/>
            <ac:spMk id="5" creationId="{4C7AC060-04E9-3CFC-84C9-588DBBCAB509}"/>
          </ac:spMkLst>
        </pc:spChg>
        <pc:spChg chg="add mod">
          <ac:chgData name="Sabin Taranu" userId="3b73d17d-a261-4c31-bfdd-6753cc4d6d30" providerId="ADAL" clId="{2175002C-984A-4E28-9F87-84AD864B48C5}" dt="2023-04-22T19:37:52.630" v="2495" actId="1076"/>
          <ac:spMkLst>
            <pc:docMk/>
            <pc:sldMk cId="1202679791" sldId="370"/>
            <ac:spMk id="9" creationId="{AFAB1820-55D9-DABA-6D6B-DDB077A661B5}"/>
          </ac:spMkLst>
        </pc:spChg>
        <pc:spChg chg="mod">
          <ac:chgData name="Sabin Taranu" userId="3b73d17d-a261-4c31-bfdd-6753cc4d6d30" providerId="ADAL" clId="{2175002C-984A-4E28-9F87-84AD864B48C5}" dt="2023-04-22T19:21:50.443" v="1808" actId="20577"/>
          <ac:spMkLst>
            <pc:docMk/>
            <pc:sldMk cId="1202679791" sldId="370"/>
            <ac:spMk id="15" creationId="{D9F1F571-D63D-DE74-75DA-DABDB16C8B03}"/>
          </ac:spMkLst>
        </pc:spChg>
        <pc:picChg chg="add del mod">
          <ac:chgData name="Sabin Taranu" userId="3b73d17d-a261-4c31-bfdd-6753cc4d6d30" providerId="ADAL" clId="{2175002C-984A-4E28-9F87-84AD864B48C5}" dt="2023-04-22T19:32:10.012" v="1811" actId="478"/>
          <ac:picMkLst>
            <pc:docMk/>
            <pc:sldMk cId="1202679791" sldId="370"/>
            <ac:picMk id="4" creationId="{1797E3AB-676B-C882-3987-F2650632EAFA}"/>
          </ac:picMkLst>
        </pc:picChg>
        <pc:picChg chg="del">
          <ac:chgData name="Sabin Taranu" userId="3b73d17d-a261-4c31-bfdd-6753cc4d6d30" providerId="ADAL" clId="{2175002C-984A-4E28-9F87-84AD864B48C5}" dt="2023-04-22T19:21:43.541" v="1792" actId="478"/>
          <ac:picMkLst>
            <pc:docMk/>
            <pc:sldMk cId="1202679791" sldId="370"/>
            <ac:picMk id="6" creationId="{60D2E551-5973-63FA-6E6E-B10AFCC99CCB}"/>
          </ac:picMkLst>
        </pc:picChg>
        <pc:picChg chg="add mod">
          <ac:chgData name="Sabin Taranu" userId="3b73d17d-a261-4c31-bfdd-6753cc4d6d30" providerId="ADAL" clId="{2175002C-984A-4E28-9F87-84AD864B48C5}" dt="2023-04-22T19:32:35.027" v="1813" actId="1076"/>
          <ac:picMkLst>
            <pc:docMk/>
            <pc:sldMk cId="1202679791" sldId="370"/>
            <ac:picMk id="8" creationId="{7B693C47-C726-C141-4676-51A33C367936}"/>
          </ac:picMkLst>
        </pc:picChg>
      </pc:sldChg>
      <pc:sldChg chg="addSp delSp modSp mod">
        <pc:chgData name="Sabin Taranu" userId="3b73d17d-a261-4c31-bfdd-6753cc4d6d30" providerId="ADAL" clId="{2175002C-984A-4E28-9F87-84AD864B48C5}" dt="2023-04-25T06:39:31.303" v="3342" actId="108"/>
        <pc:sldMkLst>
          <pc:docMk/>
          <pc:sldMk cId="4118408961" sldId="371"/>
        </pc:sldMkLst>
        <pc:spChg chg="mod">
          <ac:chgData name="Sabin Taranu" userId="3b73d17d-a261-4c31-bfdd-6753cc4d6d30" providerId="ADAL" clId="{2175002C-984A-4E28-9F87-84AD864B48C5}" dt="2023-04-25T06:39:22.425" v="3341" actId="108"/>
          <ac:spMkLst>
            <pc:docMk/>
            <pc:sldMk cId="4118408961" sldId="371"/>
            <ac:spMk id="5" creationId="{4C7AC060-04E9-3CFC-84C9-588DBBCAB509}"/>
          </ac:spMkLst>
        </pc:spChg>
        <pc:spChg chg="add mod">
          <ac:chgData name="Sabin Taranu" userId="3b73d17d-a261-4c31-bfdd-6753cc4d6d30" providerId="ADAL" clId="{2175002C-984A-4E28-9F87-84AD864B48C5}" dt="2023-04-24T13:35:55.376" v="2890" actId="208"/>
          <ac:spMkLst>
            <pc:docMk/>
            <pc:sldMk cId="4118408961" sldId="371"/>
            <ac:spMk id="7" creationId="{13B50D77-87FD-AEE0-4497-C7C505949638}"/>
          </ac:spMkLst>
        </pc:spChg>
        <pc:spChg chg="add mod">
          <ac:chgData name="Sabin Taranu" userId="3b73d17d-a261-4c31-bfdd-6753cc4d6d30" providerId="ADAL" clId="{2175002C-984A-4E28-9F87-84AD864B48C5}" dt="2023-04-24T13:35:49.494" v="2889" actId="208"/>
          <ac:spMkLst>
            <pc:docMk/>
            <pc:sldMk cId="4118408961" sldId="371"/>
            <ac:spMk id="8" creationId="{D1276E23-28CB-5FB2-4C1F-41B96D3F7299}"/>
          </ac:spMkLst>
        </pc:spChg>
        <pc:spChg chg="add mod">
          <ac:chgData name="Sabin Taranu" userId="3b73d17d-a261-4c31-bfdd-6753cc4d6d30" providerId="ADAL" clId="{2175002C-984A-4E28-9F87-84AD864B48C5}" dt="2023-04-24T13:35:34.949" v="2885" actId="208"/>
          <ac:spMkLst>
            <pc:docMk/>
            <pc:sldMk cId="4118408961" sldId="371"/>
            <ac:spMk id="9" creationId="{6F01436F-0406-1A1F-B4D6-73702780BBB4}"/>
          </ac:spMkLst>
        </pc:spChg>
        <pc:spChg chg="add mod">
          <ac:chgData name="Sabin Taranu" userId="3b73d17d-a261-4c31-bfdd-6753cc4d6d30" providerId="ADAL" clId="{2175002C-984A-4E28-9F87-84AD864B48C5}" dt="2023-04-24T13:35:42.271" v="2887" actId="208"/>
          <ac:spMkLst>
            <pc:docMk/>
            <pc:sldMk cId="4118408961" sldId="371"/>
            <ac:spMk id="10" creationId="{18C36A7F-9760-268B-F313-729B3D6CB241}"/>
          </ac:spMkLst>
        </pc:spChg>
        <pc:spChg chg="add mod">
          <ac:chgData name="Sabin Taranu" userId="3b73d17d-a261-4c31-bfdd-6753cc4d6d30" providerId="ADAL" clId="{2175002C-984A-4E28-9F87-84AD864B48C5}" dt="2023-04-24T13:36:23.842" v="2904" actId="1076"/>
          <ac:spMkLst>
            <pc:docMk/>
            <pc:sldMk cId="4118408961" sldId="371"/>
            <ac:spMk id="11" creationId="{98A06A5B-3213-23F3-4FFA-C8E040588E2F}"/>
          </ac:spMkLst>
        </pc:spChg>
        <pc:spChg chg="add mod">
          <ac:chgData name="Sabin Taranu" userId="3b73d17d-a261-4c31-bfdd-6753cc4d6d30" providerId="ADAL" clId="{2175002C-984A-4E28-9F87-84AD864B48C5}" dt="2023-04-24T13:36:57.639" v="2912" actId="14100"/>
          <ac:spMkLst>
            <pc:docMk/>
            <pc:sldMk cId="4118408961" sldId="371"/>
            <ac:spMk id="12" creationId="{A44A16F4-5AF4-F326-42EB-7CDC6ED41875}"/>
          </ac:spMkLst>
        </pc:spChg>
        <pc:spChg chg="add mod">
          <ac:chgData name="Sabin Taranu" userId="3b73d17d-a261-4c31-bfdd-6753cc4d6d30" providerId="ADAL" clId="{2175002C-984A-4E28-9F87-84AD864B48C5}" dt="2023-04-24T13:37:15.781" v="2918" actId="1076"/>
          <ac:spMkLst>
            <pc:docMk/>
            <pc:sldMk cId="4118408961" sldId="371"/>
            <ac:spMk id="13" creationId="{2AD02568-8A5D-0F56-5551-CA43052DBADF}"/>
          </ac:spMkLst>
        </pc:spChg>
        <pc:spChg chg="add mod">
          <ac:chgData name="Sabin Taranu" userId="3b73d17d-a261-4c31-bfdd-6753cc4d6d30" providerId="ADAL" clId="{2175002C-984A-4E28-9F87-84AD864B48C5}" dt="2023-04-24T13:37:43.655" v="2928" actId="1076"/>
          <ac:spMkLst>
            <pc:docMk/>
            <pc:sldMk cId="4118408961" sldId="371"/>
            <ac:spMk id="14" creationId="{DCF24F19-B190-0AA5-EFDD-C2891261ED16}"/>
          </ac:spMkLst>
        </pc:spChg>
        <pc:spChg chg="mod">
          <ac:chgData name="Sabin Taranu" userId="3b73d17d-a261-4c31-bfdd-6753cc4d6d30" providerId="ADAL" clId="{2175002C-984A-4E28-9F87-84AD864B48C5}" dt="2023-04-25T06:39:31.303" v="3342" actId="108"/>
          <ac:spMkLst>
            <pc:docMk/>
            <pc:sldMk cId="4118408961" sldId="371"/>
            <ac:spMk id="15" creationId="{D9F1F571-D63D-DE74-75DA-DABDB16C8B03}"/>
          </ac:spMkLst>
        </pc:spChg>
        <pc:spChg chg="add mod">
          <ac:chgData name="Sabin Taranu" userId="3b73d17d-a261-4c31-bfdd-6753cc4d6d30" providerId="ADAL" clId="{2175002C-984A-4E28-9F87-84AD864B48C5}" dt="2023-04-24T13:37:56.237" v="2932" actId="1076"/>
          <ac:spMkLst>
            <pc:docMk/>
            <pc:sldMk cId="4118408961" sldId="371"/>
            <ac:spMk id="16" creationId="{E91B6E86-FDCD-E43B-9E13-8BB7B99ABD87}"/>
          </ac:spMkLst>
        </pc:spChg>
        <pc:spChg chg="add mod">
          <ac:chgData name="Sabin Taranu" userId="3b73d17d-a261-4c31-bfdd-6753cc4d6d30" providerId="ADAL" clId="{2175002C-984A-4E28-9F87-84AD864B48C5}" dt="2023-04-24T13:38:16.875" v="2938" actId="1076"/>
          <ac:spMkLst>
            <pc:docMk/>
            <pc:sldMk cId="4118408961" sldId="371"/>
            <ac:spMk id="17" creationId="{1B1CB9C6-AAB2-17DE-848B-75495BCEAB7B}"/>
          </ac:spMkLst>
        </pc:spChg>
        <pc:spChg chg="add mod">
          <ac:chgData name="Sabin Taranu" userId="3b73d17d-a261-4c31-bfdd-6753cc4d6d30" providerId="ADAL" clId="{2175002C-984A-4E28-9F87-84AD864B48C5}" dt="2023-04-24T13:41:06.056" v="3215" actId="33524"/>
          <ac:spMkLst>
            <pc:docMk/>
            <pc:sldMk cId="4118408961" sldId="371"/>
            <ac:spMk id="18" creationId="{68F6B829-7511-11AE-3E12-E790131C9E5D}"/>
          </ac:spMkLst>
        </pc:spChg>
        <pc:picChg chg="del">
          <ac:chgData name="Sabin Taranu" userId="3b73d17d-a261-4c31-bfdd-6753cc4d6d30" providerId="ADAL" clId="{2175002C-984A-4E28-9F87-84AD864B48C5}" dt="2023-04-22T19:45:14.207" v="2525" actId="478"/>
          <ac:picMkLst>
            <pc:docMk/>
            <pc:sldMk cId="4118408961" sldId="371"/>
            <ac:picMk id="4" creationId="{FB31C954-A255-80C1-E953-45715D5E3B8F}"/>
          </ac:picMkLst>
        </pc:picChg>
        <pc:picChg chg="add mod">
          <ac:chgData name="Sabin Taranu" userId="3b73d17d-a261-4c31-bfdd-6753cc4d6d30" providerId="ADAL" clId="{2175002C-984A-4E28-9F87-84AD864B48C5}" dt="2023-04-24T13:37:38.195" v="2927" actId="1076"/>
          <ac:picMkLst>
            <pc:docMk/>
            <pc:sldMk cId="4118408961" sldId="371"/>
            <ac:picMk id="4" creationId="{FFA35DB1-B53B-4AF9-BC13-5B92131DCEA1}"/>
          </ac:picMkLst>
        </pc:picChg>
        <pc:picChg chg="add mod">
          <ac:chgData name="Sabin Taranu" userId="3b73d17d-a261-4c31-bfdd-6753cc4d6d30" providerId="ADAL" clId="{2175002C-984A-4E28-9F87-84AD864B48C5}" dt="2023-04-24T13:28:25.248" v="2780" actId="14100"/>
          <ac:picMkLst>
            <pc:docMk/>
            <pc:sldMk cId="4118408961" sldId="371"/>
            <ac:picMk id="6" creationId="{345F3009-0BBF-D9AB-6185-129340DBF0F6}"/>
          </ac:picMkLst>
        </pc:picChg>
      </pc:sldChg>
      <pc:sldChg chg="del">
        <pc:chgData name="Sabin Taranu" userId="3b73d17d-a261-4c31-bfdd-6753cc4d6d30" providerId="ADAL" clId="{2175002C-984A-4E28-9F87-84AD864B48C5}" dt="2023-04-22T19:55:04.715" v="2531" actId="47"/>
        <pc:sldMkLst>
          <pc:docMk/>
          <pc:sldMk cId="2918077430" sldId="372"/>
        </pc:sldMkLst>
      </pc:sldChg>
      <pc:sldChg chg="modSp mod">
        <pc:chgData name="Sabin Taranu" userId="3b73d17d-a261-4c31-bfdd-6753cc4d6d30" providerId="ADAL" clId="{2175002C-984A-4E28-9F87-84AD864B48C5}" dt="2023-04-25T06:38:26.758" v="3328" actId="122"/>
        <pc:sldMkLst>
          <pc:docMk/>
          <pc:sldMk cId="2344110709" sldId="373"/>
        </pc:sldMkLst>
        <pc:spChg chg="mod">
          <ac:chgData name="Sabin Taranu" userId="3b73d17d-a261-4c31-bfdd-6753cc4d6d30" providerId="ADAL" clId="{2175002C-984A-4E28-9F87-84AD864B48C5}" dt="2023-04-25T06:38:22.247" v="3326" actId="14100"/>
          <ac:spMkLst>
            <pc:docMk/>
            <pc:sldMk cId="2344110709" sldId="373"/>
            <ac:spMk id="3" creationId="{A1E2284E-BD24-5EEE-71C5-06F30D4B08F2}"/>
          </ac:spMkLst>
        </pc:spChg>
        <pc:spChg chg="mod">
          <ac:chgData name="Sabin Taranu" userId="3b73d17d-a261-4c31-bfdd-6753cc4d6d30" providerId="ADAL" clId="{2175002C-984A-4E28-9F87-84AD864B48C5}" dt="2023-04-25T06:38:26.758" v="3328" actId="122"/>
          <ac:spMkLst>
            <pc:docMk/>
            <pc:sldMk cId="2344110709" sldId="373"/>
            <ac:spMk id="11" creationId="{EE3606DB-390F-691E-C196-4A67E2D4C3E0}"/>
          </ac:spMkLst>
        </pc:spChg>
      </pc:sldChg>
      <pc:sldChg chg="addSp modSp add mod">
        <pc:chgData name="Sabin Taranu" userId="3b73d17d-a261-4c31-bfdd-6753cc4d6d30" providerId="ADAL" clId="{2175002C-984A-4E28-9F87-84AD864B48C5}" dt="2023-04-22T19:10:12.974" v="1648" actId="20577"/>
        <pc:sldMkLst>
          <pc:docMk/>
          <pc:sldMk cId="81970782" sldId="374"/>
        </pc:sldMkLst>
        <pc:spChg chg="add mod">
          <ac:chgData name="Sabin Taranu" userId="3b73d17d-a261-4c31-bfdd-6753cc4d6d30" providerId="ADAL" clId="{2175002C-984A-4E28-9F87-84AD864B48C5}" dt="2023-04-22T19:10:12.974" v="1648" actId="20577"/>
          <ac:spMkLst>
            <pc:docMk/>
            <pc:sldMk cId="81970782" sldId="374"/>
            <ac:spMk id="3" creationId="{9915AFCF-A5FF-4C75-37E2-D91CCA36BF5C}"/>
          </ac:spMkLst>
        </pc:spChg>
        <pc:spChg chg="mod">
          <ac:chgData name="Sabin Taranu" userId="3b73d17d-a261-4c31-bfdd-6753cc4d6d30" providerId="ADAL" clId="{2175002C-984A-4E28-9F87-84AD864B48C5}" dt="2023-04-22T18:56:18.984" v="730" actId="14100"/>
          <ac:spMkLst>
            <pc:docMk/>
            <pc:sldMk cId="81970782" sldId="374"/>
            <ac:spMk id="5" creationId="{4C7AC060-04E9-3CFC-84C9-588DBBCAB509}"/>
          </ac:spMkLst>
        </pc:spChg>
        <pc:spChg chg="mod">
          <ac:chgData name="Sabin Taranu" userId="3b73d17d-a261-4c31-bfdd-6753cc4d6d30" providerId="ADAL" clId="{2175002C-984A-4E28-9F87-84AD864B48C5}" dt="2023-04-22T18:56:48.593" v="780" actId="20577"/>
          <ac:spMkLst>
            <pc:docMk/>
            <pc:sldMk cId="81970782" sldId="374"/>
            <ac:spMk id="15" creationId="{D9F1F571-D63D-DE74-75DA-DABDB16C8B03}"/>
          </ac:spMkLst>
        </pc:spChg>
        <pc:picChg chg="mod">
          <ac:chgData name="Sabin Taranu" userId="3b73d17d-a261-4c31-bfdd-6753cc4d6d30" providerId="ADAL" clId="{2175002C-984A-4E28-9F87-84AD864B48C5}" dt="2023-04-22T19:09:35.160" v="1622" actId="1035"/>
          <ac:picMkLst>
            <pc:docMk/>
            <pc:sldMk cId="81970782" sldId="374"/>
            <ac:picMk id="7" creationId="{1769B17C-7245-CBBB-EC83-32EAE2B5CCB9}"/>
          </ac:picMkLst>
        </pc:picChg>
        <pc:picChg chg="mod">
          <ac:chgData name="Sabin Taranu" userId="3b73d17d-a261-4c31-bfdd-6753cc4d6d30" providerId="ADAL" clId="{2175002C-984A-4E28-9F87-84AD864B48C5}" dt="2023-04-22T19:09:35.160" v="1622" actId="1035"/>
          <ac:picMkLst>
            <pc:docMk/>
            <pc:sldMk cId="81970782" sldId="374"/>
            <ac:picMk id="9" creationId="{6A952CCA-83E5-DC28-E0F8-0CB33DBDF694}"/>
          </ac:picMkLst>
        </pc:picChg>
      </pc:sldChg>
      <pc:sldChg chg="addSp delSp modSp add mod ord">
        <pc:chgData name="Sabin Taranu" userId="3b73d17d-a261-4c31-bfdd-6753cc4d6d30" providerId="ADAL" clId="{2175002C-984A-4E28-9F87-84AD864B48C5}" dt="2023-04-25T06:40:41.918" v="3416" actId="20577"/>
        <pc:sldMkLst>
          <pc:docMk/>
          <pc:sldMk cId="143627374" sldId="375"/>
        </pc:sldMkLst>
        <pc:spChg chg="mod">
          <ac:chgData name="Sabin Taranu" userId="3b73d17d-a261-4c31-bfdd-6753cc4d6d30" providerId="ADAL" clId="{2175002C-984A-4E28-9F87-84AD864B48C5}" dt="2023-04-25T06:40:07.288" v="3358" actId="108"/>
          <ac:spMkLst>
            <pc:docMk/>
            <pc:sldMk cId="143627374" sldId="375"/>
            <ac:spMk id="5" creationId="{4C7AC060-04E9-3CFC-84C9-588DBBCAB509}"/>
          </ac:spMkLst>
        </pc:spChg>
        <pc:spChg chg="mod">
          <ac:chgData name="Sabin Taranu" userId="3b73d17d-a261-4c31-bfdd-6753cc4d6d30" providerId="ADAL" clId="{2175002C-984A-4E28-9F87-84AD864B48C5}" dt="2023-04-25T06:40:41.918" v="3416" actId="20577"/>
          <ac:spMkLst>
            <pc:docMk/>
            <pc:sldMk cId="143627374" sldId="375"/>
            <ac:spMk id="15" creationId="{D9F1F571-D63D-DE74-75DA-DABDB16C8B03}"/>
          </ac:spMkLst>
        </pc:spChg>
        <pc:picChg chg="add mod">
          <ac:chgData name="Sabin Taranu" userId="3b73d17d-a261-4c31-bfdd-6753cc4d6d30" providerId="ADAL" clId="{2175002C-984A-4E28-9F87-84AD864B48C5}" dt="2023-04-23T07:46:57.220" v="2636" actId="1037"/>
          <ac:picMkLst>
            <pc:docMk/>
            <pc:sldMk cId="143627374" sldId="375"/>
            <ac:picMk id="4" creationId="{F33B9A3D-B727-389B-2EE9-7048E11E07CD}"/>
          </ac:picMkLst>
        </pc:picChg>
        <pc:picChg chg="del">
          <ac:chgData name="Sabin Taranu" userId="3b73d17d-a261-4c31-bfdd-6753cc4d6d30" providerId="ADAL" clId="{2175002C-984A-4E28-9F87-84AD864B48C5}" dt="2023-04-23T07:45:50.576" v="2605" actId="478"/>
          <ac:picMkLst>
            <pc:docMk/>
            <pc:sldMk cId="143627374" sldId="375"/>
            <ac:picMk id="6" creationId="{345F3009-0BBF-D9AB-6185-129340DBF0F6}"/>
          </ac:picMkLst>
        </pc:picChg>
        <pc:picChg chg="add mod">
          <ac:chgData name="Sabin Taranu" userId="3b73d17d-a261-4c31-bfdd-6753cc4d6d30" providerId="ADAL" clId="{2175002C-984A-4E28-9F87-84AD864B48C5}" dt="2023-04-23T07:47:04.405" v="2658" actId="1037"/>
          <ac:picMkLst>
            <pc:docMk/>
            <pc:sldMk cId="143627374" sldId="375"/>
            <ac:picMk id="8" creationId="{42BCE0E4-C49A-31C5-F510-E03C3CF5A2BB}"/>
          </ac:picMkLst>
        </pc:picChg>
      </pc:sldChg>
      <pc:sldChg chg="new del">
        <pc:chgData name="Sabin Taranu" userId="3b73d17d-a261-4c31-bfdd-6753cc4d6d30" providerId="ADAL" clId="{2175002C-984A-4E28-9F87-84AD864B48C5}" dt="2023-04-23T07:45:42.671" v="2601" actId="47"/>
        <pc:sldMkLst>
          <pc:docMk/>
          <pc:sldMk cId="2599411204" sldId="375"/>
        </pc:sldMkLst>
      </pc:sldChg>
      <pc:sldChg chg="addSp delSp modSp add mod ord">
        <pc:chgData name="Sabin Taranu" userId="3b73d17d-a261-4c31-bfdd-6753cc4d6d30" providerId="ADAL" clId="{2175002C-984A-4E28-9F87-84AD864B48C5}" dt="2023-04-25T06:41:25.737" v="3519" actId="20577"/>
        <pc:sldMkLst>
          <pc:docMk/>
          <pc:sldMk cId="511150454" sldId="376"/>
        </pc:sldMkLst>
        <pc:spChg chg="mod">
          <ac:chgData name="Sabin Taranu" userId="3b73d17d-a261-4c31-bfdd-6753cc4d6d30" providerId="ADAL" clId="{2175002C-984A-4E28-9F87-84AD864B48C5}" dt="2023-04-25T06:40:17.889" v="3361" actId="20577"/>
          <ac:spMkLst>
            <pc:docMk/>
            <pc:sldMk cId="511150454" sldId="376"/>
            <ac:spMk id="5" creationId="{4C7AC060-04E9-3CFC-84C9-588DBBCAB509}"/>
          </ac:spMkLst>
        </pc:spChg>
        <pc:spChg chg="mod">
          <ac:chgData name="Sabin Taranu" userId="3b73d17d-a261-4c31-bfdd-6753cc4d6d30" providerId="ADAL" clId="{2175002C-984A-4E28-9F87-84AD864B48C5}" dt="2023-04-25T06:41:25.737" v="3519" actId="20577"/>
          <ac:spMkLst>
            <pc:docMk/>
            <pc:sldMk cId="511150454" sldId="376"/>
            <ac:spMk id="15" creationId="{D9F1F571-D63D-DE74-75DA-DABDB16C8B03}"/>
          </ac:spMkLst>
        </pc:spChg>
        <pc:picChg chg="del">
          <ac:chgData name="Sabin Taranu" userId="3b73d17d-a261-4c31-bfdd-6753cc4d6d30" providerId="ADAL" clId="{2175002C-984A-4E28-9F87-84AD864B48C5}" dt="2023-04-23T08:09:02.486" v="2662" actId="478"/>
          <ac:picMkLst>
            <pc:docMk/>
            <pc:sldMk cId="511150454" sldId="376"/>
            <ac:picMk id="4" creationId="{F33B9A3D-B727-389B-2EE9-7048E11E07CD}"/>
          </ac:picMkLst>
        </pc:picChg>
        <pc:picChg chg="add mod">
          <ac:chgData name="Sabin Taranu" userId="3b73d17d-a261-4c31-bfdd-6753cc4d6d30" providerId="ADAL" clId="{2175002C-984A-4E28-9F87-84AD864B48C5}" dt="2023-04-23T08:09:15.754" v="2664" actId="1076"/>
          <ac:picMkLst>
            <pc:docMk/>
            <pc:sldMk cId="511150454" sldId="376"/>
            <ac:picMk id="6" creationId="{B1516475-AB3C-9662-3A9B-6F6809CD587F}"/>
          </ac:picMkLst>
        </pc:picChg>
        <pc:picChg chg="del">
          <ac:chgData name="Sabin Taranu" userId="3b73d17d-a261-4c31-bfdd-6753cc4d6d30" providerId="ADAL" clId="{2175002C-984A-4E28-9F87-84AD864B48C5}" dt="2023-04-23T08:08:59.896" v="2660" actId="478"/>
          <ac:picMkLst>
            <pc:docMk/>
            <pc:sldMk cId="511150454" sldId="376"/>
            <ac:picMk id="8" creationId="{42BCE0E4-C49A-31C5-F510-E03C3CF5A2BB}"/>
          </ac:picMkLst>
        </pc:picChg>
        <pc:picChg chg="add del mod">
          <ac:chgData name="Sabin Taranu" userId="3b73d17d-a261-4c31-bfdd-6753cc4d6d30" providerId="ADAL" clId="{2175002C-984A-4E28-9F87-84AD864B48C5}" dt="2023-04-23T08:36:35.852" v="2699" actId="478"/>
          <ac:picMkLst>
            <pc:docMk/>
            <pc:sldMk cId="511150454" sldId="376"/>
            <ac:picMk id="9" creationId="{9FDF067C-D456-F6D9-E02F-7957FB6B3296}"/>
          </ac:picMkLst>
        </pc:picChg>
        <pc:picChg chg="add del mod">
          <ac:chgData name="Sabin Taranu" userId="3b73d17d-a261-4c31-bfdd-6753cc4d6d30" providerId="ADAL" clId="{2175002C-984A-4E28-9F87-84AD864B48C5}" dt="2023-04-23T08:44:22.150" v="2737" actId="478"/>
          <ac:picMkLst>
            <pc:docMk/>
            <pc:sldMk cId="511150454" sldId="376"/>
            <ac:picMk id="11" creationId="{EFAAAD91-2FD0-0D20-49DF-002044348053}"/>
          </ac:picMkLst>
        </pc:picChg>
        <pc:picChg chg="add mod">
          <ac:chgData name="Sabin Taranu" userId="3b73d17d-a261-4c31-bfdd-6753cc4d6d30" providerId="ADAL" clId="{2175002C-984A-4E28-9F87-84AD864B48C5}" dt="2023-04-23T08:45:06.700" v="2757" actId="1038"/>
          <ac:picMkLst>
            <pc:docMk/>
            <pc:sldMk cId="511150454" sldId="376"/>
            <ac:picMk id="13" creationId="{B031FFDC-DE8C-3F1D-8BF8-E88A72F1343C}"/>
          </ac:picMkLst>
        </pc:picChg>
      </pc:sldChg>
      <pc:sldChg chg="addSp delSp modSp add mod">
        <pc:chgData name="Sabin Taranu" userId="3b73d17d-a261-4c31-bfdd-6753cc4d6d30" providerId="ADAL" clId="{2175002C-984A-4E28-9F87-84AD864B48C5}" dt="2023-04-25T06:41:02.142" v="3490" actId="20577"/>
        <pc:sldMkLst>
          <pc:docMk/>
          <pc:sldMk cId="3752099398" sldId="377"/>
        </pc:sldMkLst>
        <pc:spChg chg="mod">
          <ac:chgData name="Sabin Taranu" userId="3b73d17d-a261-4c31-bfdd-6753cc4d6d30" providerId="ADAL" clId="{2175002C-984A-4E28-9F87-84AD864B48C5}" dt="2023-04-25T06:40:21.489" v="3362" actId="20577"/>
          <ac:spMkLst>
            <pc:docMk/>
            <pc:sldMk cId="3752099398" sldId="377"/>
            <ac:spMk id="5" creationId="{4C7AC060-04E9-3CFC-84C9-588DBBCAB509}"/>
          </ac:spMkLst>
        </pc:spChg>
        <pc:spChg chg="mod">
          <ac:chgData name="Sabin Taranu" userId="3b73d17d-a261-4c31-bfdd-6753cc4d6d30" providerId="ADAL" clId="{2175002C-984A-4E28-9F87-84AD864B48C5}" dt="2023-04-25T06:41:02.142" v="3490" actId="20577"/>
          <ac:spMkLst>
            <pc:docMk/>
            <pc:sldMk cId="3752099398" sldId="377"/>
            <ac:spMk id="15" creationId="{D9F1F571-D63D-DE74-75DA-DABDB16C8B03}"/>
          </ac:spMkLst>
        </pc:spChg>
        <pc:picChg chg="add del mod">
          <ac:chgData name="Sabin Taranu" userId="3b73d17d-a261-4c31-bfdd-6753cc4d6d30" providerId="ADAL" clId="{2175002C-984A-4E28-9F87-84AD864B48C5}" dt="2023-04-23T08:42:09.206" v="2733" actId="478"/>
          <ac:picMkLst>
            <pc:docMk/>
            <pc:sldMk cId="3752099398" sldId="377"/>
            <ac:picMk id="4" creationId="{96184346-3A05-8A3A-576B-023AF6D7B1EC}"/>
          </ac:picMkLst>
        </pc:picChg>
        <pc:picChg chg="add del mod">
          <ac:chgData name="Sabin Taranu" userId="3b73d17d-a261-4c31-bfdd-6753cc4d6d30" providerId="ADAL" clId="{2175002C-984A-4E28-9F87-84AD864B48C5}" dt="2023-04-23T08:42:13.493" v="2736" actId="478"/>
          <ac:picMkLst>
            <pc:docMk/>
            <pc:sldMk cId="3752099398" sldId="377"/>
            <ac:picMk id="8" creationId="{FCFD0471-CA2A-97B5-DBD7-9D123CB0CA50}"/>
          </ac:picMkLst>
        </pc:picChg>
        <pc:picChg chg="add mod">
          <ac:chgData name="Sabin Taranu" userId="3b73d17d-a261-4c31-bfdd-6753cc4d6d30" providerId="ADAL" clId="{2175002C-984A-4E28-9F87-84AD864B48C5}" dt="2023-04-23T08:45:59.049" v="2767" actId="1038"/>
          <ac:picMkLst>
            <pc:docMk/>
            <pc:sldMk cId="3752099398" sldId="377"/>
            <ac:picMk id="10" creationId="{B5AA9F6D-5E60-4A78-1270-1097780843D0}"/>
          </ac:picMkLst>
        </pc:picChg>
        <pc:picChg chg="del">
          <ac:chgData name="Sabin Taranu" userId="3b73d17d-a261-4c31-bfdd-6753cc4d6d30" providerId="ADAL" clId="{2175002C-984A-4E28-9F87-84AD864B48C5}" dt="2023-04-23T08:40:23.894" v="2722" actId="478"/>
          <ac:picMkLst>
            <pc:docMk/>
            <pc:sldMk cId="3752099398" sldId="377"/>
            <ac:picMk id="11" creationId="{EFAAAD91-2FD0-0D20-49DF-002044348053}"/>
          </ac:picMkLst>
        </pc:picChg>
      </pc:sldChg>
      <pc:sldChg chg="add">
        <pc:chgData name="Sabin Taranu" userId="3b73d17d-a261-4c31-bfdd-6753cc4d6d30" providerId="ADAL" clId="{2175002C-984A-4E28-9F87-84AD864B48C5}" dt="2023-04-25T07:06:46.818" v="3521"/>
        <pc:sldMkLst>
          <pc:docMk/>
          <pc:sldMk cId="351181370" sldId="378"/>
        </pc:sldMkLst>
      </pc:sldChg>
    </pc:docChg>
  </pc:docChgLst>
  <pc:docChgLst>
    <pc:chgData name="Sabin Taranu" userId="3b73d17d-a261-4c31-bfdd-6753cc4d6d30" providerId="ADAL" clId="{E081A253-9F1D-4B11-B3AC-9C674B0D228F}"/>
    <pc:docChg chg="undo custSel addSld delSld modSld sldOrd">
      <pc:chgData name="Sabin Taranu" userId="3b73d17d-a261-4c31-bfdd-6753cc4d6d30" providerId="ADAL" clId="{E081A253-9F1D-4B11-B3AC-9C674B0D228F}" dt="2023-04-19T13:52:35.754" v="1121" actId="47"/>
      <pc:docMkLst>
        <pc:docMk/>
      </pc:docMkLst>
      <pc:sldChg chg="del">
        <pc:chgData name="Sabin Taranu" userId="3b73d17d-a261-4c31-bfdd-6753cc4d6d30" providerId="ADAL" clId="{E081A253-9F1D-4B11-B3AC-9C674B0D228F}" dt="2023-04-19T12:39:50.362" v="1" actId="47"/>
        <pc:sldMkLst>
          <pc:docMk/>
          <pc:sldMk cId="3721092848" sldId="306"/>
        </pc:sldMkLst>
      </pc:sldChg>
      <pc:sldChg chg="del">
        <pc:chgData name="Sabin Taranu" userId="3b73d17d-a261-4c31-bfdd-6753cc4d6d30" providerId="ADAL" clId="{E081A253-9F1D-4B11-B3AC-9C674B0D228F}" dt="2023-04-19T12:39:50.143" v="0" actId="47"/>
        <pc:sldMkLst>
          <pc:docMk/>
          <pc:sldMk cId="3314817136" sldId="324"/>
        </pc:sldMkLst>
      </pc:sldChg>
      <pc:sldChg chg="del">
        <pc:chgData name="Sabin Taranu" userId="3b73d17d-a261-4c31-bfdd-6753cc4d6d30" providerId="ADAL" clId="{E081A253-9F1D-4B11-B3AC-9C674B0D228F}" dt="2023-04-19T12:39:50.869" v="2" actId="47"/>
        <pc:sldMkLst>
          <pc:docMk/>
          <pc:sldMk cId="2799835597" sldId="326"/>
        </pc:sldMkLst>
      </pc:sldChg>
      <pc:sldChg chg="del">
        <pc:chgData name="Sabin Taranu" userId="3b73d17d-a261-4c31-bfdd-6753cc4d6d30" providerId="ADAL" clId="{E081A253-9F1D-4B11-B3AC-9C674B0D228F}" dt="2023-04-19T12:39:52.156" v="5" actId="47"/>
        <pc:sldMkLst>
          <pc:docMk/>
          <pc:sldMk cId="152224479" sldId="327"/>
        </pc:sldMkLst>
      </pc:sldChg>
      <pc:sldChg chg="addSp delSp modSp mod">
        <pc:chgData name="Sabin Taranu" userId="3b73d17d-a261-4c31-bfdd-6753cc4d6d30" providerId="ADAL" clId="{E081A253-9F1D-4B11-B3AC-9C674B0D228F}" dt="2023-04-19T12:41:54.425" v="25" actId="14100"/>
        <pc:sldMkLst>
          <pc:docMk/>
          <pc:sldMk cId="805557871" sldId="328"/>
        </pc:sldMkLst>
        <pc:picChg chg="add del mod">
          <ac:chgData name="Sabin Taranu" userId="3b73d17d-a261-4c31-bfdd-6753cc4d6d30" providerId="ADAL" clId="{E081A253-9F1D-4B11-B3AC-9C674B0D228F}" dt="2023-04-19T12:41:45.912" v="20" actId="22"/>
          <ac:picMkLst>
            <pc:docMk/>
            <pc:sldMk cId="805557871" sldId="328"/>
            <ac:picMk id="4" creationId="{D6DC4E60-EF47-D5BA-EF7D-52523F96C480}"/>
          </ac:picMkLst>
        </pc:picChg>
        <pc:picChg chg="add mod">
          <ac:chgData name="Sabin Taranu" userId="3b73d17d-a261-4c31-bfdd-6753cc4d6d30" providerId="ADAL" clId="{E081A253-9F1D-4B11-B3AC-9C674B0D228F}" dt="2023-04-19T12:41:54.425" v="25" actId="14100"/>
          <ac:picMkLst>
            <pc:docMk/>
            <pc:sldMk cId="805557871" sldId="328"/>
            <ac:picMk id="7" creationId="{E0800D99-FF85-75BD-A6D0-9057D4CEE117}"/>
          </ac:picMkLst>
        </pc:picChg>
        <pc:picChg chg="add del">
          <ac:chgData name="Sabin Taranu" userId="3b73d17d-a261-4c31-bfdd-6753cc4d6d30" providerId="ADAL" clId="{E081A253-9F1D-4B11-B3AC-9C674B0D228F}" dt="2023-04-19T12:41:48.839" v="22" actId="478"/>
          <ac:picMkLst>
            <pc:docMk/>
            <pc:sldMk cId="805557871" sldId="328"/>
            <ac:picMk id="37" creationId="{EC9F3B5B-0BEE-DFC5-2E87-8F847CB51B57}"/>
          </ac:picMkLst>
        </pc:picChg>
      </pc:sldChg>
      <pc:sldChg chg="del">
        <pc:chgData name="Sabin Taranu" userId="3b73d17d-a261-4c31-bfdd-6753cc4d6d30" providerId="ADAL" clId="{E081A253-9F1D-4B11-B3AC-9C674B0D228F}" dt="2023-04-19T12:40:00.406" v="7" actId="47"/>
        <pc:sldMkLst>
          <pc:docMk/>
          <pc:sldMk cId="2762001005" sldId="337"/>
        </pc:sldMkLst>
      </pc:sldChg>
      <pc:sldChg chg="del">
        <pc:chgData name="Sabin Taranu" userId="3b73d17d-a261-4c31-bfdd-6753cc4d6d30" providerId="ADAL" clId="{E081A253-9F1D-4B11-B3AC-9C674B0D228F}" dt="2023-04-19T13:03:51.196" v="273" actId="47"/>
        <pc:sldMkLst>
          <pc:docMk/>
          <pc:sldMk cId="4008713903" sldId="340"/>
        </pc:sldMkLst>
      </pc:sldChg>
      <pc:sldChg chg="addSp delSp modSp mod">
        <pc:chgData name="Sabin Taranu" userId="3b73d17d-a261-4c31-bfdd-6753cc4d6d30" providerId="ADAL" clId="{E081A253-9F1D-4B11-B3AC-9C674B0D228F}" dt="2023-04-19T13:08:49.722" v="805" actId="20577"/>
        <pc:sldMkLst>
          <pc:docMk/>
          <pc:sldMk cId="3728848780" sldId="341"/>
        </pc:sldMkLst>
        <pc:spChg chg="mod">
          <ac:chgData name="Sabin Taranu" userId="3b73d17d-a261-4c31-bfdd-6753cc4d6d30" providerId="ADAL" clId="{E081A253-9F1D-4B11-B3AC-9C674B0D228F}" dt="2023-04-19T13:08:49.722" v="805" actId="20577"/>
          <ac:spMkLst>
            <pc:docMk/>
            <pc:sldMk cId="3728848780" sldId="341"/>
            <ac:spMk id="15" creationId="{D9F1F571-D63D-DE74-75DA-DABDB16C8B03}"/>
          </ac:spMkLst>
        </pc:spChg>
        <pc:picChg chg="del">
          <ac:chgData name="Sabin Taranu" userId="3b73d17d-a261-4c31-bfdd-6753cc4d6d30" providerId="ADAL" clId="{E081A253-9F1D-4B11-B3AC-9C674B0D228F}" dt="2023-04-19T13:08:21.341" v="723" actId="478"/>
          <ac:picMkLst>
            <pc:docMk/>
            <pc:sldMk cId="3728848780" sldId="341"/>
            <ac:picMk id="3" creationId="{DE603E2A-5864-852A-EFC9-BBB168C183E8}"/>
          </ac:picMkLst>
        </pc:picChg>
        <pc:picChg chg="add mod">
          <ac:chgData name="Sabin Taranu" userId="3b73d17d-a261-4c31-bfdd-6753cc4d6d30" providerId="ADAL" clId="{E081A253-9F1D-4B11-B3AC-9C674B0D228F}" dt="2023-04-19T13:08:24.901" v="725" actId="1076"/>
          <ac:picMkLst>
            <pc:docMk/>
            <pc:sldMk cId="3728848780" sldId="341"/>
            <ac:picMk id="6" creationId="{B5F9AB47-C452-D16A-18AE-33B72F2E33C5}"/>
          </ac:picMkLst>
        </pc:picChg>
      </pc:sldChg>
      <pc:sldChg chg="del">
        <pc:chgData name="Sabin Taranu" userId="3b73d17d-a261-4c31-bfdd-6753cc4d6d30" providerId="ADAL" clId="{E081A253-9F1D-4B11-B3AC-9C674B0D228F}" dt="2023-04-19T12:39:51.393" v="4" actId="47"/>
        <pc:sldMkLst>
          <pc:docMk/>
          <pc:sldMk cId="1191534712" sldId="347"/>
        </pc:sldMkLst>
      </pc:sldChg>
      <pc:sldChg chg="del">
        <pc:chgData name="Sabin Taranu" userId="3b73d17d-a261-4c31-bfdd-6753cc4d6d30" providerId="ADAL" clId="{E081A253-9F1D-4B11-B3AC-9C674B0D228F}" dt="2023-04-19T12:39:51.090" v="3" actId="47"/>
        <pc:sldMkLst>
          <pc:docMk/>
          <pc:sldMk cId="1027634860" sldId="348"/>
        </pc:sldMkLst>
      </pc:sldChg>
      <pc:sldChg chg="del">
        <pc:chgData name="Sabin Taranu" userId="3b73d17d-a261-4c31-bfdd-6753cc4d6d30" providerId="ADAL" clId="{E081A253-9F1D-4B11-B3AC-9C674B0D228F}" dt="2023-04-19T12:39:52.598" v="6" actId="47"/>
        <pc:sldMkLst>
          <pc:docMk/>
          <pc:sldMk cId="2017492059" sldId="349"/>
        </pc:sldMkLst>
      </pc:sldChg>
      <pc:sldChg chg="add del">
        <pc:chgData name="Sabin Taranu" userId="3b73d17d-a261-4c31-bfdd-6753cc4d6d30" providerId="ADAL" clId="{E081A253-9F1D-4B11-B3AC-9C674B0D228F}" dt="2023-04-19T12:45:55.417" v="267" actId="47"/>
        <pc:sldMkLst>
          <pc:docMk/>
          <pc:sldMk cId="2850181481" sldId="352"/>
        </pc:sldMkLst>
      </pc:sldChg>
      <pc:sldChg chg="del">
        <pc:chgData name="Sabin Taranu" userId="3b73d17d-a261-4c31-bfdd-6753cc4d6d30" providerId="ADAL" clId="{E081A253-9F1D-4B11-B3AC-9C674B0D228F}" dt="2023-04-19T12:47:14.446" v="272" actId="47"/>
        <pc:sldMkLst>
          <pc:docMk/>
          <pc:sldMk cId="4293694799" sldId="355"/>
        </pc:sldMkLst>
      </pc:sldChg>
      <pc:sldChg chg="addSp delSp modSp add mod ord">
        <pc:chgData name="Sabin Taranu" userId="3b73d17d-a261-4c31-bfdd-6753cc4d6d30" providerId="ADAL" clId="{E081A253-9F1D-4B11-B3AC-9C674B0D228F}" dt="2023-04-19T13:03:55.906" v="281" actId="20577"/>
        <pc:sldMkLst>
          <pc:docMk/>
          <pc:sldMk cId="2011441103" sldId="365"/>
        </pc:sldMkLst>
        <pc:spChg chg="mod">
          <ac:chgData name="Sabin Taranu" userId="3b73d17d-a261-4c31-bfdd-6753cc4d6d30" providerId="ADAL" clId="{E081A253-9F1D-4B11-B3AC-9C674B0D228F}" dt="2023-04-19T13:03:55.906" v="281" actId="20577"/>
          <ac:spMkLst>
            <pc:docMk/>
            <pc:sldMk cId="2011441103" sldId="365"/>
            <ac:spMk id="5" creationId="{4C7AC060-04E9-3CFC-84C9-588DBBCAB509}"/>
          </ac:spMkLst>
        </pc:spChg>
        <pc:spChg chg="add mod">
          <ac:chgData name="Sabin Taranu" userId="3b73d17d-a261-4c31-bfdd-6753cc4d6d30" providerId="ADAL" clId="{E081A253-9F1D-4B11-B3AC-9C674B0D228F}" dt="2023-04-19T12:44:57.083" v="265" actId="108"/>
          <ac:spMkLst>
            <pc:docMk/>
            <pc:sldMk cId="2011441103" sldId="365"/>
            <ac:spMk id="6" creationId="{A7B310E5-0CA5-9C1D-27C4-7D8F69FB7FF9}"/>
          </ac:spMkLst>
        </pc:spChg>
        <pc:spChg chg="mod">
          <ac:chgData name="Sabin Taranu" userId="3b73d17d-a261-4c31-bfdd-6753cc4d6d30" providerId="ADAL" clId="{E081A253-9F1D-4B11-B3AC-9C674B0D228F}" dt="2023-04-19T12:43:30.551" v="94" actId="20577"/>
          <ac:spMkLst>
            <pc:docMk/>
            <pc:sldMk cId="2011441103" sldId="365"/>
            <ac:spMk id="15" creationId="{D9F1F571-D63D-DE74-75DA-DABDB16C8B03}"/>
          </ac:spMkLst>
        </pc:spChg>
        <pc:spChg chg="del">
          <ac:chgData name="Sabin Taranu" userId="3b73d17d-a261-4c31-bfdd-6753cc4d6d30" providerId="ADAL" clId="{E081A253-9F1D-4B11-B3AC-9C674B0D228F}" dt="2023-04-19T12:42:35.223" v="30" actId="478"/>
          <ac:spMkLst>
            <pc:docMk/>
            <pc:sldMk cId="2011441103" sldId="365"/>
            <ac:spMk id="29" creationId="{3DACB194-D031-0DBA-555B-F2C982C29576}"/>
          </ac:spMkLst>
        </pc:spChg>
        <pc:spChg chg="del">
          <ac:chgData name="Sabin Taranu" userId="3b73d17d-a261-4c31-bfdd-6753cc4d6d30" providerId="ADAL" clId="{E081A253-9F1D-4B11-B3AC-9C674B0D228F}" dt="2023-04-19T12:42:37.319" v="31" actId="478"/>
          <ac:spMkLst>
            <pc:docMk/>
            <pc:sldMk cId="2011441103" sldId="365"/>
            <ac:spMk id="30" creationId="{16258246-A81B-9EBC-B1C4-EE8A63265B54}"/>
          </ac:spMkLst>
        </pc:spChg>
        <pc:spChg chg="del">
          <ac:chgData name="Sabin Taranu" userId="3b73d17d-a261-4c31-bfdd-6753cc4d6d30" providerId="ADAL" clId="{E081A253-9F1D-4B11-B3AC-9C674B0D228F}" dt="2023-04-19T12:42:37.319" v="31" actId="478"/>
          <ac:spMkLst>
            <pc:docMk/>
            <pc:sldMk cId="2011441103" sldId="365"/>
            <ac:spMk id="31" creationId="{C6965193-B0FA-105E-0268-1981AA5BC08D}"/>
          </ac:spMkLst>
        </pc:spChg>
        <pc:spChg chg="del">
          <ac:chgData name="Sabin Taranu" userId="3b73d17d-a261-4c31-bfdd-6753cc4d6d30" providerId="ADAL" clId="{E081A253-9F1D-4B11-B3AC-9C674B0D228F}" dt="2023-04-19T12:42:37.319" v="31" actId="478"/>
          <ac:spMkLst>
            <pc:docMk/>
            <pc:sldMk cId="2011441103" sldId="365"/>
            <ac:spMk id="32" creationId="{721D687C-8F5E-F58A-9EB6-69332E88076D}"/>
          </ac:spMkLst>
        </pc:spChg>
        <pc:spChg chg="del">
          <ac:chgData name="Sabin Taranu" userId="3b73d17d-a261-4c31-bfdd-6753cc4d6d30" providerId="ADAL" clId="{E081A253-9F1D-4B11-B3AC-9C674B0D228F}" dt="2023-04-19T12:42:37.319" v="31" actId="478"/>
          <ac:spMkLst>
            <pc:docMk/>
            <pc:sldMk cId="2011441103" sldId="365"/>
            <ac:spMk id="33" creationId="{137FCA5F-5BAC-38A0-471F-D6405939E91E}"/>
          </ac:spMkLst>
        </pc:spChg>
        <pc:spChg chg="del">
          <ac:chgData name="Sabin Taranu" userId="3b73d17d-a261-4c31-bfdd-6753cc4d6d30" providerId="ADAL" clId="{E081A253-9F1D-4B11-B3AC-9C674B0D228F}" dt="2023-04-19T12:42:37.319" v="31" actId="478"/>
          <ac:spMkLst>
            <pc:docMk/>
            <pc:sldMk cId="2011441103" sldId="365"/>
            <ac:spMk id="34" creationId="{0B3D348A-C308-39F7-A498-0E6F502FC8F3}"/>
          </ac:spMkLst>
        </pc:spChg>
        <pc:graphicFrameChg chg="del modGraphic">
          <ac:chgData name="Sabin Taranu" userId="3b73d17d-a261-4c31-bfdd-6753cc4d6d30" providerId="ADAL" clId="{E081A253-9F1D-4B11-B3AC-9C674B0D228F}" dt="2023-04-19T12:42:39.481" v="32" actId="478"/>
          <ac:graphicFrameMkLst>
            <pc:docMk/>
            <pc:sldMk cId="2011441103" sldId="365"/>
            <ac:graphicFrameMk id="22" creationId="{CE50FAE2-DAA2-114E-E2FB-6E2665150A5E}"/>
          </ac:graphicFrameMkLst>
        </pc:graphicFrameChg>
        <pc:picChg chg="add mod">
          <ac:chgData name="Sabin Taranu" userId="3b73d17d-a261-4c31-bfdd-6753cc4d6d30" providerId="ADAL" clId="{E081A253-9F1D-4B11-B3AC-9C674B0D228F}" dt="2023-04-19T12:43:11.817" v="35" actId="1076"/>
          <ac:picMkLst>
            <pc:docMk/>
            <pc:sldMk cId="2011441103" sldId="365"/>
            <ac:picMk id="4" creationId="{B6F7EED2-9645-C6C0-033C-33A95EFFF128}"/>
          </ac:picMkLst>
        </pc:picChg>
        <pc:picChg chg="del">
          <ac:chgData name="Sabin Taranu" userId="3b73d17d-a261-4c31-bfdd-6753cc4d6d30" providerId="ADAL" clId="{E081A253-9F1D-4B11-B3AC-9C674B0D228F}" dt="2023-04-19T12:42:35.223" v="30" actId="478"/>
          <ac:picMkLst>
            <pc:docMk/>
            <pc:sldMk cId="2011441103" sldId="365"/>
            <ac:picMk id="26" creationId="{E0B4316E-5B5F-2227-DD79-29A61EF391FC}"/>
          </ac:picMkLst>
        </pc:picChg>
      </pc:sldChg>
      <pc:sldChg chg="add del">
        <pc:chgData name="Sabin Taranu" userId="3b73d17d-a261-4c31-bfdd-6753cc4d6d30" providerId="ADAL" clId="{E081A253-9F1D-4B11-B3AC-9C674B0D228F}" dt="2023-04-19T12:40:40.643" v="9" actId="47"/>
        <pc:sldMkLst>
          <pc:docMk/>
          <pc:sldMk cId="2608751058" sldId="365"/>
        </pc:sldMkLst>
      </pc:sldChg>
      <pc:sldChg chg="addSp delSp modSp add mod">
        <pc:chgData name="Sabin Taranu" userId="3b73d17d-a261-4c31-bfdd-6753cc4d6d30" providerId="ADAL" clId="{E081A253-9F1D-4B11-B3AC-9C674B0D228F}" dt="2023-04-19T13:07:29.133" v="722" actId="20577"/>
        <pc:sldMkLst>
          <pc:docMk/>
          <pc:sldMk cId="2199795629" sldId="366"/>
        </pc:sldMkLst>
        <pc:spChg chg="mod">
          <ac:chgData name="Sabin Taranu" userId="3b73d17d-a261-4c31-bfdd-6753cc4d6d30" providerId="ADAL" clId="{E081A253-9F1D-4B11-B3AC-9C674B0D228F}" dt="2023-04-19T13:07:29.133" v="722" actId="20577"/>
          <ac:spMkLst>
            <pc:docMk/>
            <pc:sldMk cId="2199795629" sldId="366"/>
            <ac:spMk id="6" creationId="{A7B310E5-0CA5-9C1D-27C4-7D8F69FB7FF9}"/>
          </ac:spMkLst>
        </pc:spChg>
        <pc:spChg chg="mod">
          <ac:chgData name="Sabin Taranu" userId="3b73d17d-a261-4c31-bfdd-6753cc4d6d30" providerId="ADAL" clId="{E081A253-9F1D-4B11-B3AC-9C674B0D228F}" dt="2023-04-19T13:04:07.470" v="290" actId="20577"/>
          <ac:spMkLst>
            <pc:docMk/>
            <pc:sldMk cId="2199795629" sldId="366"/>
            <ac:spMk id="15" creationId="{D9F1F571-D63D-DE74-75DA-DABDB16C8B03}"/>
          </ac:spMkLst>
        </pc:spChg>
        <pc:picChg chg="del">
          <ac:chgData name="Sabin Taranu" userId="3b73d17d-a261-4c31-bfdd-6753cc4d6d30" providerId="ADAL" clId="{E081A253-9F1D-4B11-B3AC-9C674B0D228F}" dt="2023-04-19T13:04:46.954" v="291" actId="478"/>
          <ac:picMkLst>
            <pc:docMk/>
            <pc:sldMk cId="2199795629" sldId="366"/>
            <ac:picMk id="4" creationId="{B6F7EED2-9645-C6C0-033C-33A95EFFF128}"/>
          </ac:picMkLst>
        </pc:picChg>
        <pc:picChg chg="add mod">
          <ac:chgData name="Sabin Taranu" userId="3b73d17d-a261-4c31-bfdd-6753cc4d6d30" providerId="ADAL" clId="{E081A253-9F1D-4B11-B3AC-9C674B0D228F}" dt="2023-04-19T13:04:54.931" v="294" actId="1076"/>
          <ac:picMkLst>
            <pc:docMk/>
            <pc:sldMk cId="2199795629" sldId="366"/>
            <ac:picMk id="7" creationId="{46B40476-2552-4F91-5535-833073A97714}"/>
          </ac:picMkLst>
        </pc:picChg>
      </pc:sldChg>
      <pc:sldChg chg="addSp delSp modSp add mod">
        <pc:chgData name="Sabin Taranu" userId="3b73d17d-a261-4c31-bfdd-6753cc4d6d30" providerId="ADAL" clId="{E081A253-9F1D-4B11-B3AC-9C674B0D228F}" dt="2023-04-19T13:09:31.147" v="810" actId="1076"/>
        <pc:sldMkLst>
          <pc:docMk/>
          <pc:sldMk cId="1961313312" sldId="367"/>
        </pc:sldMkLst>
        <pc:picChg chg="add mod">
          <ac:chgData name="Sabin Taranu" userId="3b73d17d-a261-4c31-bfdd-6753cc4d6d30" providerId="ADAL" clId="{E081A253-9F1D-4B11-B3AC-9C674B0D228F}" dt="2023-04-19T13:09:31.147" v="810" actId="1076"/>
          <ac:picMkLst>
            <pc:docMk/>
            <pc:sldMk cId="1961313312" sldId="367"/>
            <ac:picMk id="4" creationId="{398F5DC5-36A1-40D8-69F0-602EC095ED7A}"/>
          </ac:picMkLst>
        </pc:picChg>
        <pc:picChg chg="del">
          <ac:chgData name="Sabin Taranu" userId="3b73d17d-a261-4c31-bfdd-6753cc4d6d30" providerId="ADAL" clId="{E081A253-9F1D-4B11-B3AC-9C674B0D228F}" dt="2023-04-19T13:09:14.145" v="807" actId="478"/>
          <ac:picMkLst>
            <pc:docMk/>
            <pc:sldMk cId="1961313312" sldId="367"/>
            <ac:picMk id="6" creationId="{B5F9AB47-C452-D16A-18AE-33B72F2E33C5}"/>
          </ac:picMkLst>
        </pc:picChg>
      </pc:sldChg>
      <pc:sldChg chg="addSp delSp modSp add mod">
        <pc:chgData name="Sabin Taranu" userId="3b73d17d-a261-4c31-bfdd-6753cc4d6d30" providerId="ADAL" clId="{E081A253-9F1D-4B11-B3AC-9C674B0D228F}" dt="2023-04-19T13:10:04.715" v="815" actId="1076"/>
        <pc:sldMkLst>
          <pc:docMk/>
          <pc:sldMk cId="3782929483" sldId="368"/>
        </pc:sldMkLst>
        <pc:picChg chg="del">
          <ac:chgData name="Sabin Taranu" userId="3b73d17d-a261-4c31-bfdd-6753cc4d6d30" providerId="ADAL" clId="{E081A253-9F1D-4B11-B3AC-9C674B0D228F}" dt="2023-04-19T13:09:46.369" v="812" actId="478"/>
          <ac:picMkLst>
            <pc:docMk/>
            <pc:sldMk cId="3782929483" sldId="368"/>
            <ac:picMk id="4" creationId="{398F5DC5-36A1-40D8-69F0-602EC095ED7A}"/>
          </ac:picMkLst>
        </pc:picChg>
        <pc:picChg chg="add mod">
          <ac:chgData name="Sabin Taranu" userId="3b73d17d-a261-4c31-bfdd-6753cc4d6d30" providerId="ADAL" clId="{E081A253-9F1D-4B11-B3AC-9C674B0D228F}" dt="2023-04-19T13:10:04.715" v="815" actId="1076"/>
          <ac:picMkLst>
            <pc:docMk/>
            <pc:sldMk cId="3782929483" sldId="368"/>
            <ac:picMk id="6" creationId="{02267289-9842-F3F6-A906-60CD182C5095}"/>
          </ac:picMkLst>
        </pc:picChg>
      </pc:sldChg>
      <pc:sldChg chg="addSp delSp modSp add mod">
        <pc:chgData name="Sabin Taranu" userId="3b73d17d-a261-4c31-bfdd-6753cc4d6d30" providerId="ADAL" clId="{E081A253-9F1D-4B11-B3AC-9C674B0D228F}" dt="2023-04-19T13:10:42.897" v="822" actId="1076"/>
        <pc:sldMkLst>
          <pc:docMk/>
          <pc:sldMk cId="1257357486" sldId="369"/>
        </pc:sldMkLst>
        <pc:picChg chg="add mod">
          <ac:chgData name="Sabin Taranu" userId="3b73d17d-a261-4c31-bfdd-6753cc4d6d30" providerId="ADAL" clId="{E081A253-9F1D-4B11-B3AC-9C674B0D228F}" dt="2023-04-19T13:10:42.897" v="822" actId="1076"/>
          <ac:picMkLst>
            <pc:docMk/>
            <pc:sldMk cId="1257357486" sldId="369"/>
            <ac:picMk id="4" creationId="{2F03FFDA-0ABD-06A3-FC8D-7F56929DB988}"/>
          </ac:picMkLst>
        </pc:picChg>
        <pc:picChg chg="del">
          <ac:chgData name="Sabin Taranu" userId="3b73d17d-a261-4c31-bfdd-6753cc4d6d30" providerId="ADAL" clId="{E081A253-9F1D-4B11-B3AC-9C674B0D228F}" dt="2023-04-19T13:10:35.718" v="817" actId="478"/>
          <ac:picMkLst>
            <pc:docMk/>
            <pc:sldMk cId="1257357486" sldId="369"/>
            <ac:picMk id="6" creationId="{02267289-9842-F3F6-A906-60CD182C5095}"/>
          </ac:picMkLst>
        </pc:picChg>
      </pc:sldChg>
      <pc:sldChg chg="addSp delSp modSp add mod">
        <pc:chgData name="Sabin Taranu" userId="3b73d17d-a261-4c31-bfdd-6753cc4d6d30" providerId="ADAL" clId="{E081A253-9F1D-4B11-B3AC-9C674B0D228F}" dt="2023-04-19T13:11:23.903" v="827" actId="1076"/>
        <pc:sldMkLst>
          <pc:docMk/>
          <pc:sldMk cId="1202679791" sldId="370"/>
        </pc:sldMkLst>
        <pc:picChg chg="del">
          <ac:chgData name="Sabin Taranu" userId="3b73d17d-a261-4c31-bfdd-6753cc4d6d30" providerId="ADAL" clId="{E081A253-9F1D-4B11-B3AC-9C674B0D228F}" dt="2023-04-19T13:11:19.289" v="824" actId="478"/>
          <ac:picMkLst>
            <pc:docMk/>
            <pc:sldMk cId="1202679791" sldId="370"/>
            <ac:picMk id="4" creationId="{2F03FFDA-0ABD-06A3-FC8D-7F56929DB988}"/>
          </ac:picMkLst>
        </pc:picChg>
        <pc:picChg chg="add mod">
          <ac:chgData name="Sabin Taranu" userId="3b73d17d-a261-4c31-bfdd-6753cc4d6d30" providerId="ADAL" clId="{E081A253-9F1D-4B11-B3AC-9C674B0D228F}" dt="2023-04-19T13:11:23.903" v="827" actId="1076"/>
          <ac:picMkLst>
            <pc:docMk/>
            <pc:sldMk cId="1202679791" sldId="370"/>
            <ac:picMk id="6" creationId="{60D2E551-5973-63FA-6E6E-B10AFCC99CCB}"/>
          </ac:picMkLst>
        </pc:picChg>
      </pc:sldChg>
      <pc:sldChg chg="addSp delSp modSp add mod">
        <pc:chgData name="Sabin Taranu" userId="3b73d17d-a261-4c31-bfdd-6753cc4d6d30" providerId="ADAL" clId="{E081A253-9F1D-4B11-B3AC-9C674B0D228F}" dt="2023-04-19T13:11:55.788" v="834" actId="1076"/>
        <pc:sldMkLst>
          <pc:docMk/>
          <pc:sldMk cId="4118408961" sldId="371"/>
        </pc:sldMkLst>
        <pc:picChg chg="add mod">
          <ac:chgData name="Sabin Taranu" userId="3b73d17d-a261-4c31-bfdd-6753cc4d6d30" providerId="ADAL" clId="{E081A253-9F1D-4B11-B3AC-9C674B0D228F}" dt="2023-04-19T13:11:55.788" v="834" actId="1076"/>
          <ac:picMkLst>
            <pc:docMk/>
            <pc:sldMk cId="4118408961" sldId="371"/>
            <ac:picMk id="4" creationId="{FB31C954-A255-80C1-E953-45715D5E3B8F}"/>
          </ac:picMkLst>
        </pc:picChg>
        <pc:picChg chg="del">
          <ac:chgData name="Sabin Taranu" userId="3b73d17d-a261-4c31-bfdd-6753cc4d6d30" providerId="ADAL" clId="{E081A253-9F1D-4B11-B3AC-9C674B0D228F}" dt="2023-04-19T13:11:32.293" v="829" actId="478"/>
          <ac:picMkLst>
            <pc:docMk/>
            <pc:sldMk cId="4118408961" sldId="371"/>
            <ac:picMk id="6" creationId="{60D2E551-5973-63FA-6E6E-B10AFCC99CCB}"/>
          </ac:picMkLst>
        </pc:picChg>
      </pc:sldChg>
      <pc:sldChg chg="addSp delSp modSp add mod">
        <pc:chgData name="Sabin Taranu" userId="3b73d17d-a261-4c31-bfdd-6753cc4d6d30" providerId="ADAL" clId="{E081A253-9F1D-4B11-B3AC-9C674B0D228F}" dt="2023-04-19T13:13:25.263" v="840" actId="14100"/>
        <pc:sldMkLst>
          <pc:docMk/>
          <pc:sldMk cId="2918077430" sldId="372"/>
        </pc:sldMkLst>
        <pc:spChg chg="del">
          <ac:chgData name="Sabin Taranu" userId="3b73d17d-a261-4c31-bfdd-6753cc4d6d30" providerId="ADAL" clId="{E081A253-9F1D-4B11-B3AC-9C674B0D228F}" dt="2023-04-19T13:12:58.908" v="836" actId="478"/>
          <ac:spMkLst>
            <pc:docMk/>
            <pc:sldMk cId="2918077430" sldId="372"/>
            <ac:spMk id="12" creationId="{F62782D1-401E-43B4-AC1E-9EB8DEBC6BFA}"/>
          </ac:spMkLst>
        </pc:spChg>
        <pc:picChg chg="add mod">
          <ac:chgData name="Sabin Taranu" userId="3b73d17d-a261-4c31-bfdd-6753cc4d6d30" providerId="ADAL" clId="{E081A253-9F1D-4B11-B3AC-9C674B0D228F}" dt="2023-04-19T13:13:25.263" v="840" actId="14100"/>
          <ac:picMkLst>
            <pc:docMk/>
            <pc:sldMk cId="2918077430" sldId="372"/>
            <ac:picMk id="5" creationId="{858C50EA-78F0-C0DF-6E58-809349B6B06E}"/>
          </ac:picMkLst>
        </pc:picChg>
        <pc:picChg chg="del">
          <ac:chgData name="Sabin Taranu" userId="3b73d17d-a261-4c31-bfdd-6753cc4d6d30" providerId="ADAL" clId="{E081A253-9F1D-4B11-B3AC-9C674B0D228F}" dt="2023-04-19T13:12:58.908" v="836" actId="478"/>
          <ac:picMkLst>
            <pc:docMk/>
            <pc:sldMk cId="2918077430" sldId="372"/>
            <ac:picMk id="10" creationId="{6DB834C3-F1DD-D54D-30B1-DB003BA4A722}"/>
          </ac:picMkLst>
        </pc:picChg>
      </pc:sldChg>
      <pc:sldChg chg="addSp delSp modSp add mod">
        <pc:chgData name="Sabin Taranu" userId="3b73d17d-a261-4c31-bfdd-6753cc4d6d30" providerId="ADAL" clId="{E081A253-9F1D-4B11-B3AC-9C674B0D228F}" dt="2023-04-19T13:16:31.628" v="1119" actId="20577"/>
        <pc:sldMkLst>
          <pc:docMk/>
          <pc:sldMk cId="2344110709" sldId="373"/>
        </pc:sldMkLst>
        <pc:spChg chg="del">
          <ac:chgData name="Sabin Taranu" userId="3b73d17d-a261-4c31-bfdd-6753cc4d6d30" providerId="ADAL" clId="{E081A253-9F1D-4B11-B3AC-9C674B0D228F}" dt="2023-04-19T13:15:03.805" v="843" actId="478"/>
          <ac:spMkLst>
            <pc:docMk/>
            <pc:sldMk cId="2344110709" sldId="373"/>
            <ac:spMk id="4" creationId="{8411DC97-C99F-7DCB-9527-47A6E05A99B5}"/>
          </ac:spMkLst>
        </pc:spChg>
        <pc:spChg chg="del">
          <ac:chgData name="Sabin Taranu" userId="3b73d17d-a261-4c31-bfdd-6753cc4d6d30" providerId="ADAL" clId="{E081A253-9F1D-4B11-B3AC-9C674B0D228F}" dt="2023-04-19T13:15:03.805" v="843" actId="478"/>
          <ac:spMkLst>
            <pc:docMk/>
            <pc:sldMk cId="2344110709" sldId="373"/>
            <ac:spMk id="6" creationId="{42EB031C-759A-5536-D377-C55952EDFBA6}"/>
          </ac:spMkLst>
        </pc:spChg>
        <pc:spChg chg="del">
          <ac:chgData name="Sabin Taranu" userId="3b73d17d-a261-4c31-bfdd-6753cc4d6d30" providerId="ADAL" clId="{E081A253-9F1D-4B11-B3AC-9C674B0D228F}" dt="2023-04-19T13:15:03.805" v="843" actId="478"/>
          <ac:spMkLst>
            <pc:docMk/>
            <pc:sldMk cId="2344110709" sldId="373"/>
            <ac:spMk id="7" creationId="{B38CDE08-E416-626D-DCF8-915F362F580E}"/>
          </ac:spMkLst>
        </pc:spChg>
        <pc:spChg chg="del">
          <ac:chgData name="Sabin Taranu" userId="3b73d17d-a261-4c31-bfdd-6753cc4d6d30" providerId="ADAL" clId="{E081A253-9F1D-4B11-B3AC-9C674B0D228F}" dt="2023-04-19T13:15:03.805" v="843" actId="478"/>
          <ac:spMkLst>
            <pc:docMk/>
            <pc:sldMk cId="2344110709" sldId="373"/>
            <ac:spMk id="10" creationId="{5DB0CBAF-5B94-C3EB-C7A1-D5AB950DD00B}"/>
          </ac:spMkLst>
        </pc:spChg>
        <pc:spChg chg="add mod">
          <ac:chgData name="Sabin Taranu" userId="3b73d17d-a261-4c31-bfdd-6753cc4d6d30" providerId="ADAL" clId="{E081A253-9F1D-4B11-B3AC-9C674B0D228F}" dt="2023-04-19T13:16:31.628" v="1119" actId="20577"/>
          <ac:spMkLst>
            <pc:docMk/>
            <pc:sldMk cId="2344110709" sldId="373"/>
            <ac:spMk id="11" creationId="{EE3606DB-390F-691E-C196-4A67E2D4C3E0}"/>
          </ac:spMkLst>
        </pc:spChg>
        <pc:spChg chg="del">
          <ac:chgData name="Sabin Taranu" userId="3b73d17d-a261-4c31-bfdd-6753cc4d6d30" providerId="ADAL" clId="{E081A253-9F1D-4B11-B3AC-9C674B0D228F}" dt="2023-04-19T13:15:05.846" v="844" actId="478"/>
          <ac:spMkLst>
            <pc:docMk/>
            <pc:sldMk cId="2344110709" sldId="373"/>
            <ac:spMk id="14" creationId="{B28CC3D1-3390-256C-881B-B1CEEAAB7C2F}"/>
          </ac:spMkLst>
        </pc:spChg>
        <pc:picChg chg="del">
          <ac:chgData name="Sabin Taranu" userId="3b73d17d-a261-4c31-bfdd-6753cc4d6d30" providerId="ADAL" clId="{E081A253-9F1D-4B11-B3AC-9C674B0D228F}" dt="2023-04-19T13:15:01.117" v="842" actId="478"/>
          <ac:picMkLst>
            <pc:docMk/>
            <pc:sldMk cId="2344110709" sldId="373"/>
            <ac:picMk id="5" creationId="{4C1A1DAF-95D6-68D3-D07B-71EFF5132D60}"/>
          </ac:picMkLst>
        </pc:picChg>
        <pc:picChg chg="add mod">
          <ac:chgData name="Sabin Taranu" userId="3b73d17d-a261-4c31-bfdd-6753cc4d6d30" providerId="ADAL" clId="{E081A253-9F1D-4B11-B3AC-9C674B0D228F}" dt="2023-04-19T13:15:16.182" v="850" actId="14100"/>
          <ac:picMkLst>
            <pc:docMk/>
            <pc:sldMk cId="2344110709" sldId="373"/>
            <ac:picMk id="9" creationId="{94C176E3-1BBA-D683-A23E-B0E6502E475F}"/>
          </ac:picMkLst>
        </pc:picChg>
      </pc:sldChg>
      <pc:sldChg chg="add del">
        <pc:chgData name="Sabin Taranu" userId="3b73d17d-a261-4c31-bfdd-6753cc4d6d30" providerId="ADAL" clId="{E081A253-9F1D-4B11-B3AC-9C674B0D228F}" dt="2023-04-19T13:52:35.754" v="1121" actId="47"/>
        <pc:sldMkLst>
          <pc:docMk/>
          <pc:sldMk cId="1426402398" sldId="374"/>
        </pc:sldMkLst>
      </pc:sldChg>
    </pc:docChg>
  </pc:docChgLst>
  <pc:docChgLst>
    <pc:chgData name="Sabin Taranu" userId="3b73d17d-a261-4c31-bfdd-6753cc4d6d30" providerId="ADAL" clId="{54DD70A4-9AC8-4A13-A678-7907AA5D65E6}"/>
    <pc:docChg chg="undo custSel addSld delSld modSld sldOrd">
      <pc:chgData name="Sabin Taranu" userId="3b73d17d-a261-4c31-bfdd-6753cc4d6d30" providerId="ADAL" clId="{54DD70A4-9AC8-4A13-A678-7907AA5D65E6}" dt="2023-03-16T09:54:16.341" v="5445" actId="20577"/>
      <pc:docMkLst>
        <pc:docMk/>
      </pc:docMkLst>
      <pc:sldChg chg="addSp delSp modSp mod ord">
        <pc:chgData name="Sabin Taranu" userId="3b73d17d-a261-4c31-bfdd-6753cc4d6d30" providerId="ADAL" clId="{54DD70A4-9AC8-4A13-A678-7907AA5D65E6}" dt="2023-03-15T16:25:42.536" v="671" actId="14100"/>
        <pc:sldMkLst>
          <pc:docMk/>
          <pc:sldMk cId="805557871" sldId="328"/>
        </pc:sldMkLst>
        <pc:spChg chg="del">
          <ac:chgData name="Sabin Taranu" userId="3b73d17d-a261-4c31-bfdd-6753cc4d6d30" providerId="ADAL" clId="{54DD70A4-9AC8-4A13-A678-7907AA5D65E6}" dt="2023-03-15T16:20:09.383" v="644" actId="478"/>
          <ac:spMkLst>
            <pc:docMk/>
            <pc:sldMk cId="805557871" sldId="328"/>
            <ac:spMk id="29" creationId="{3DACB194-D031-0DBA-555B-F2C982C29576}"/>
          </ac:spMkLst>
        </pc:spChg>
        <pc:spChg chg="add del mod">
          <ac:chgData name="Sabin Taranu" userId="3b73d17d-a261-4c31-bfdd-6753cc4d6d30" providerId="ADAL" clId="{54DD70A4-9AC8-4A13-A678-7907AA5D65E6}" dt="2023-03-15T16:20:09.383" v="644" actId="478"/>
          <ac:spMkLst>
            <pc:docMk/>
            <pc:sldMk cId="805557871" sldId="328"/>
            <ac:spMk id="30" creationId="{16258246-A81B-9EBC-B1C4-EE8A63265B54}"/>
          </ac:spMkLst>
        </pc:spChg>
        <pc:spChg chg="add del mod">
          <ac:chgData name="Sabin Taranu" userId="3b73d17d-a261-4c31-bfdd-6753cc4d6d30" providerId="ADAL" clId="{54DD70A4-9AC8-4A13-A678-7907AA5D65E6}" dt="2023-03-15T16:20:09.383" v="644" actId="478"/>
          <ac:spMkLst>
            <pc:docMk/>
            <pc:sldMk cId="805557871" sldId="328"/>
            <ac:spMk id="31" creationId="{C6965193-B0FA-105E-0268-1981AA5BC08D}"/>
          </ac:spMkLst>
        </pc:spChg>
        <pc:spChg chg="add del mod">
          <ac:chgData name="Sabin Taranu" userId="3b73d17d-a261-4c31-bfdd-6753cc4d6d30" providerId="ADAL" clId="{54DD70A4-9AC8-4A13-A678-7907AA5D65E6}" dt="2023-03-15T16:20:09.383" v="644" actId="478"/>
          <ac:spMkLst>
            <pc:docMk/>
            <pc:sldMk cId="805557871" sldId="328"/>
            <ac:spMk id="32" creationId="{721D687C-8F5E-F58A-9EB6-69332E88076D}"/>
          </ac:spMkLst>
        </pc:spChg>
        <pc:spChg chg="add del mod">
          <ac:chgData name="Sabin Taranu" userId="3b73d17d-a261-4c31-bfdd-6753cc4d6d30" providerId="ADAL" clId="{54DD70A4-9AC8-4A13-A678-7907AA5D65E6}" dt="2023-03-15T16:20:09.383" v="644" actId="478"/>
          <ac:spMkLst>
            <pc:docMk/>
            <pc:sldMk cId="805557871" sldId="328"/>
            <ac:spMk id="33" creationId="{137FCA5F-5BAC-38A0-471F-D6405939E91E}"/>
          </ac:spMkLst>
        </pc:spChg>
        <pc:spChg chg="add del mod">
          <ac:chgData name="Sabin Taranu" userId="3b73d17d-a261-4c31-bfdd-6753cc4d6d30" providerId="ADAL" clId="{54DD70A4-9AC8-4A13-A678-7907AA5D65E6}" dt="2023-03-15T16:20:09.383" v="644" actId="478"/>
          <ac:spMkLst>
            <pc:docMk/>
            <pc:sldMk cId="805557871" sldId="328"/>
            <ac:spMk id="34" creationId="{0B3D348A-C308-39F7-A498-0E6F502FC8F3}"/>
          </ac:spMkLst>
        </pc:spChg>
        <pc:graphicFrameChg chg="del">
          <ac:chgData name="Sabin Taranu" userId="3b73d17d-a261-4c31-bfdd-6753cc4d6d30" providerId="ADAL" clId="{54DD70A4-9AC8-4A13-A678-7907AA5D65E6}" dt="2023-03-15T16:25:37.758" v="669" actId="478"/>
          <ac:graphicFrameMkLst>
            <pc:docMk/>
            <pc:sldMk cId="805557871" sldId="328"/>
            <ac:graphicFrameMk id="22" creationId="{CE50FAE2-DAA2-114E-E2FB-6E2665150A5E}"/>
          </ac:graphicFrameMkLst>
        </pc:graphicFrameChg>
        <pc:picChg chg="del">
          <ac:chgData name="Sabin Taranu" userId="3b73d17d-a261-4c31-bfdd-6753cc4d6d30" providerId="ADAL" clId="{54DD70A4-9AC8-4A13-A678-7907AA5D65E6}" dt="2023-03-15T16:20:09.383" v="644" actId="478"/>
          <ac:picMkLst>
            <pc:docMk/>
            <pc:sldMk cId="805557871" sldId="328"/>
            <ac:picMk id="26" creationId="{E0B4316E-5B5F-2227-DD79-29A61EF391FC}"/>
          </ac:picMkLst>
        </pc:picChg>
        <pc:picChg chg="add del mod">
          <ac:chgData name="Sabin Taranu" userId="3b73d17d-a261-4c31-bfdd-6753cc4d6d30" providerId="ADAL" clId="{54DD70A4-9AC8-4A13-A678-7907AA5D65E6}" dt="2023-03-15T16:21:34.866" v="653" actId="478"/>
          <ac:picMkLst>
            <pc:docMk/>
            <pc:sldMk cId="805557871" sldId="328"/>
            <ac:picMk id="35" creationId="{6C912009-162A-5F78-7786-0EA13968759E}"/>
          </ac:picMkLst>
        </pc:picChg>
        <pc:picChg chg="add del mod">
          <ac:chgData name="Sabin Taranu" userId="3b73d17d-a261-4c31-bfdd-6753cc4d6d30" providerId="ADAL" clId="{54DD70A4-9AC8-4A13-A678-7907AA5D65E6}" dt="2023-03-15T16:25:29.443" v="662" actId="478"/>
          <ac:picMkLst>
            <pc:docMk/>
            <pc:sldMk cId="805557871" sldId="328"/>
            <ac:picMk id="36" creationId="{947D8A9B-3430-CAA7-183B-DBA3908F2423}"/>
          </ac:picMkLst>
        </pc:picChg>
        <pc:picChg chg="add mod">
          <ac:chgData name="Sabin Taranu" userId="3b73d17d-a261-4c31-bfdd-6753cc4d6d30" providerId="ADAL" clId="{54DD70A4-9AC8-4A13-A678-7907AA5D65E6}" dt="2023-03-15T16:25:42.536" v="671" actId="14100"/>
          <ac:picMkLst>
            <pc:docMk/>
            <pc:sldMk cId="805557871" sldId="328"/>
            <ac:picMk id="37" creationId="{EC9F3B5B-0BEE-DFC5-2E87-8F847CB51B57}"/>
          </ac:picMkLst>
        </pc:picChg>
      </pc:sldChg>
      <pc:sldChg chg="del">
        <pc:chgData name="Sabin Taranu" userId="3b73d17d-a261-4c31-bfdd-6753cc4d6d30" providerId="ADAL" clId="{54DD70A4-9AC8-4A13-A678-7907AA5D65E6}" dt="2023-03-15T16:16:36.156" v="569" actId="47"/>
        <pc:sldMkLst>
          <pc:docMk/>
          <pc:sldMk cId="906786929" sldId="329"/>
        </pc:sldMkLst>
      </pc:sldChg>
      <pc:sldChg chg="del">
        <pc:chgData name="Sabin Taranu" userId="3b73d17d-a261-4c31-bfdd-6753cc4d6d30" providerId="ADAL" clId="{54DD70A4-9AC8-4A13-A678-7907AA5D65E6}" dt="2023-03-15T15:57:40.455" v="561" actId="47"/>
        <pc:sldMkLst>
          <pc:docMk/>
          <pc:sldMk cId="3373166970" sldId="330"/>
        </pc:sldMkLst>
      </pc:sldChg>
      <pc:sldChg chg="addSp delSp modSp mod">
        <pc:chgData name="Sabin Taranu" userId="3b73d17d-a261-4c31-bfdd-6753cc4d6d30" providerId="ADAL" clId="{54DD70A4-9AC8-4A13-A678-7907AA5D65E6}" dt="2023-03-15T16:16:28.806" v="568" actId="1076"/>
        <pc:sldMkLst>
          <pc:docMk/>
          <pc:sldMk cId="2519192734" sldId="331"/>
        </pc:sldMkLst>
        <pc:spChg chg="mod">
          <ac:chgData name="Sabin Taranu" userId="3b73d17d-a261-4c31-bfdd-6753cc4d6d30" providerId="ADAL" clId="{54DD70A4-9AC8-4A13-A678-7907AA5D65E6}" dt="2023-03-15T15:45:34.120" v="9" actId="1076"/>
          <ac:spMkLst>
            <pc:docMk/>
            <pc:sldMk cId="2519192734" sldId="331"/>
            <ac:spMk id="2" creationId="{2C18E821-D217-8E9E-D130-21620FB08CE7}"/>
          </ac:spMkLst>
        </pc:spChg>
        <pc:spChg chg="mod">
          <ac:chgData name="Sabin Taranu" userId="3b73d17d-a261-4c31-bfdd-6753cc4d6d30" providerId="ADAL" clId="{54DD70A4-9AC8-4A13-A678-7907AA5D65E6}" dt="2023-03-15T15:45:31.477" v="8" actId="1076"/>
          <ac:spMkLst>
            <pc:docMk/>
            <pc:sldMk cId="2519192734" sldId="331"/>
            <ac:spMk id="37" creationId="{C49A12B0-6D28-53D4-3FFB-53500BA9EE53}"/>
          </ac:spMkLst>
        </pc:spChg>
        <pc:spChg chg="mod">
          <ac:chgData name="Sabin Taranu" userId="3b73d17d-a261-4c31-bfdd-6753cc4d6d30" providerId="ADAL" clId="{54DD70A4-9AC8-4A13-A678-7907AA5D65E6}" dt="2023-03-15T15:45:31.477" v="8" actId="1076"/>
          <ac:spMkLst>
            <pc:docMk/>
            <pc:sldMk cId="2519192734" sldId="331"/>
            <ac:spMk id="61" creationId="{25A5849D-3F9A-BE5B-92A3-C9368744D77D}"/>
          </ac:spMkLst>
        </pc:spChg>
        <pc:spChg chg="mod">
          <ac:chgData name="Sabin Taranu" userId="3b73d17d-a261-4c31-bfdd-6753cc4d6d30" providerId="ADAL" clId="{54DD70A4-9AC8-4A13-A678-7907AA5D65E6}" dt="2023-03-15T15:45:31.477" v="8" actId="1076"/>
          <ac:spMkLst>
            <pc:docMk/>
            <pc:sldMk cId="2519192734" sldId="331"/>
            <ac:spMk id="62" creationId="{78B9D8CB-4C07-029A-13B0-1EAE78A50962}"/>
          </ac:spMkLst>
        </pc:spChg>
        <pc:spChg chg="mod">
          <ac:chgData name="Sabin Taranu" userId="3b73d17d-a261-4c31-bfdd-6753cc4d6d30" providerId="ADAL" clId="{54DD70A4-9AC8-4A13-A678-7907AA5D65E6}" dt="2023-03-15T15:45:31.477" v="8" actId="1076"/>
          <ac:spMkLst>
            <pc:docMk/>
            <pc:sldMk cId="2519192734" sldId="331"/>
            <ac:spMk id="63" creationId="{D87E03A3-F293-A72D-6059-FD8129734B05}"/>
          </ac:spMkLst>
        </pc:spChg>
        <pc:spChg chg="mod">
          <ac:chgData name="Sabin Taranu" userId="3b73d17d-a261-4c31-bfdd-6753cc4d6d30" providerId="ADAL" clId="{54DD70A4-9AC8-4A13-A678-7907AA5D65E6}" dt="2023-03-15T15:45:31.477" v="8" actId="1076"/>
          <ac:spMkLst>
            <pc:docMk/>
            <pc:sldMk cId="2519192734" sldId="331"/>
            <ac:spMk id="64" creationId="{869E8B2B-26FB-3D9A-66CE-2F701F28C53E}"/>
          </ac:spMkLst>
        </pc:spChg>
        <pc:spChg chg="mod">
          <ac:chgData name="Sabin Taranu" userId="3b73d17d-a261-4c31-bfdd-6753cc4d6d30" providerId="ADAL" clId="{54DD70A4-9AC8-4A13-A678-7907AA5D65E6}" dt="2023-03-15T15:45:31.477" v="8" actId="1076"/>
          <ac:spMkLst>
            <pc:docMk/>
            <pc:sldMk cId="2519192734" sldId="331"/>
            <ac:spMk id="65" creationId="{1E362357-11D8-0B41-6CEB-969BBCFEE2DF}"/>
          </ac:spMkLst>
        </pc:spChg>
        <pc:spChg chg="mod">
          <ac:chgData name="Sabin Taranu" userId="3b73d17d-a261-4c31-bfdd-6753cc4d6d30" providerId="ADAL" clId="{54DD70A4-9AC8-4A13-A678-7907AA5D65E6}" dt="2023-03-15T15:45:31.477" v="8" actId="1076"/>
          <ac:spMkLst>
            <pc:docMk/>
            <pc:sldMk cId="2519192734" sldId="331"/>
            <ac:spMk id="66" creationId="{37A0BA9C-44EA-2816-8CF7-7B142EA3C6C3}"/>
          </ac:spMkLst>
        </pc:spChg>
        <pc:spChg chg="mod">
          <ac:chgData name="Sabin Taranu" userId="3b73d17d-a261-4c31-bfdd-6753cc4d6d30" providerId="ADAL" clId="{54DD70A4-9AC8-4A13-A678-7907AA5D65E6}" dt="2023-03-15T15:45:31.477" v="8" actId="1076"/>
          <ac:spMkLst>
            <pc:docMk/>
            <pc:sldMk cId="2519192734" sldId="331"/>
            <ac:spMk id="70" creationId="{72CA3616-FC1F-54DD-B476-69FA97E9E4E0}"/>
          </ac:spMkLst>
        </pc:spChg>
        <pc:spChg chg="mod">
          <ac:chgData name="Sabin Taranu" userId="3b73d17d-a261-4c31-bfdd-6753cc4d6d30" providerId="ADAL" clId="{54DD70A4-9AC8-4A13-A678-7907AA5D65E6}" dt="2023-03-15T15:45:31.477" v="8" actId="1076"/>
          <ac:spMkLst>
            <pc:docMk/>
            <pc:sldMk cId="2519192734" sldId="331"/>
            <ac:spMk id="71" creationId="{E8ACB5DA-2193-1155-6F3E-954AA130EB67}"/>
          </ac:spMkLst>
        </pc:spChg>
        <pc:spChg chg="mod">
          <ac:chgData name="Sabin Taranu" userId="3b73d17d-a261-4c31-bfdd-6753cc4d6d30" providerId="ADAL" clId="{54DD70A4-9AC8-4A13-A678-7907AA5D65E6}" dt="2023-03-15T15:45:31.477" v="8" actId="1076"/>
          <ac:spMkLst>
            <pc:docMk/>
            <pc:sldMk cId="2519192734" sldId="331"/>
            <ac:spMk id="74" creationId="{94785853-B8D5-93D5-1098-5781EDE807B4}"/>
          </ac:spMkLst>
        </pc:spChg>
        <pc:spChg chg="mod">
          <ac:chgData name="Sabin Taranu" userId="3b73d17d-a261-4c31-bfdd-6753cc4d6d30" providerId="ADAL" clId="{54DD70A4-9AC8-4A13-A678-7907AA5D65E6}" dt="2023-03-15T15:45:31.477" v="8" actId="1076"/>
          <ac:spMkLst>
            <pc:docMk/>
            <pc:sldMk cId="2519192734" sldId="331"/>
            <ac:spMk id="75" creationId="{F1410A3A-68CE-51E4-6C85-85CCC648F24E}"/>
          </ac:spMkLst>
        </pc:spChg>
        <pc:spChg chg="mod">
          <ac:chgData name="Sabin Taranu" userId="3b73d17d-a261-4c31-bfdd-6753cc4d6d30" providerId="ADAL" clId="{54DD70A4-9AC8-4A13-A678-7907AA5D65E6}" dt="2023-03-15T15:45:31.477" v="8" actId="1076"/>
          <ac:spMkLst>
            <pc:docMk/>
            <pc:sldMk cId="2519192734" sldId="331"/>
            <ac:spMk id="77" creationId="{EEA4F992-4961-E2B5-215A-ACCA10A95975}"/>
          </ac:spMkLst>
        </pc:spChg>
        <pc:spChg chg="mod">
          <ac:chgData name="Sabin Taranu" userId="3b73d17d-a261-4c31-bfdd-6753cc4d6d30" providerId="ADAL" clId="{54DD70A4-9AC8-4A13-A678-7907AA5D65E6}" dt="2023-03-15T15:45:31.477" v="8" actId="1076"/>
          <ac:spMkLst>
            <pc:docMk/>
            <pc:sldMk cId="2519192734" sldId="331"/>
            <ac:spMk id="78" creationId="{76C3868E-22E9-6D6E-FA89-4C2626B31C85}"/>
          </ac:spMkLst>
        </pc:spChg>
        <pc:spChg chg="mod">
          <ac:chgData name="Sabin Taranu" userId="3b73d17d-a261-4c31-bfdd-6753cc4d6d30" providerId="ADAL" clId="{54DD70A4-9AC8-4A13-A678-7907AA5D65E6}" dt="2023-03-15T15:45:31.477" v="8" actId="1076"/>
          <ac:spMkLst>
            <pc:docMk/>
            <pc:sldMk cId="2519192734" sldId="331"/>
            <ac:spMk id="79" creationId="{3445EED2-DAF1-ABF5-F2CC-0A01805FD633}"/>
          </ac:spMkLst>
        </pc:spChg>
        <pc:spChg chg="mod">
          <ac:chgData name="Sabin Taranu" userId="3b73d17d-a261-4c31-bfdd-6753cc4d6d30" providerId="ADAL" clId="{54DD70A4-9AC8-4A13-A678-7907AA5D65E6}" dt="2023-03-15T15:45:31.477" v="8" actId="1076"/>
          <ac:spMkLst>
            <pc:docMk/>
            <pc:sldMk cId="2519192734" sldId="331"/>
            <ac:spMk id="80" creationId="{1EA18EEA-6E4D-D146-15DB-35D4B27A0FE5}"/>
          </ac:spMkLst>
        </pc:spChg>
        <pc:spChg chg="mod">
          <ac:chgData name="Sabin Taranu" userId="3b73d17d-a261-4c31-bfdd-6753cc4d6d30" providerId="ADAL" clId="{54DD70A4-9AC8-4A13-A678-7907AA5D65E6}" dt="2023-03-15T15:45:31.477" v="8" actId="1076"/>
          <ac:spMkLst>
            <pc:docMk/>
            <pc:sldMk cId="2519192734" sldId="331"/>
            <ac:spMk id="81" creationId="{F826C003-8566-1552-451F-9BD9A3E38F8B}"/>
          </ac:spMkLst>
        </pc:spChg>
        <pc:spChg chg="mod">
          <ac:chgData name="Sabin Taranu" userId="3b73d17d-a261-4c31-bfdd-6753cc4d6d30" providerId="ADAL" clId="{54DD70A4-9AC8-4A13-A678-7907AA5D65E6}" dt="2023-03-15T15:45:31.477" v="8" actId="1076"/>
          <ac:spMkLst>
            <pc:docMk/>
            <pc:sldMk cId="2519192734" sldId="331"/>
            <ac:spMk id="84" creationId="{0C78A1E8-9F8E-3913-3AB8-E5B1E0EDCCBD}"/>
          </ac:spMkLst>
        </pc:spChg>
        <pc:spChg chg="mod">
          <ac:chgData name="Sabin Taranu" userId="3b73d17d-a261-4c31-bfdd-6753cc4d6d30" providerId="ADAL" clId="{54DD70A4-9AC8-4A13-A678-7907AA5D65E6}" dt="2023-03-15T15:45:31.477" v="8" actId="1076"/>
          <ac:spMkLst>
            <pc:docMk/>
            <pc:sldMk cId="2519192734" sldId="331"/>
            <ac:spMk id="86" creationId="{E224CE74-FE9A-89E4-2098-D49C211B9522}"/>
          </ac:spMkLst>
        </pc:spChg>
        <pc:spChg chg="mod">
          <ac:chgData name="Sabin Taranu" userId="3b73d17d-a261-4c31-bfdd-6753cc4d6d30" providerId="ADAL" clId="{54DD70A4-9AC8-4A13-A678-7907AA5D65E6}" dt="2023-03-15T16:10:00.802" v="565" actId="1076"/>
          <ac:spMkLst>
            <pc:docMk/>
            <pc:sldMk cId="2519192734" sldId="331"/>
            <ac:spMk id="88" creationId="{46462B3E-ED87-A219-70EB-06220CA5C30C}"/>
          </ac:spMkLst>
        </pc:spChg>
        <pc:spChg chg="mod">
          <ac:chgData name="Sabin Taranu" userId="3b73d17d-a261-4c31-bfdd-6753cc4d6d30" providerId="ADAL" clId="{54DD70A4-9AC8-4A13-A678-7907AA5D65E6}" dt="2023-03-15T15:45:31.477" v="8" actId="1076"/>
          <ac:spMkLst>
            <pc:docMk/>
            <pc:sldMk cId="2519192734" sldId="331"/>
            <ac:spMk id="89" creationId="{30DCB977-9DB5-BF93-D9B7-EAD7711DBAB5}"/>
          </ac:spMkLst>
        </pc:spChg>
        <pc:spChg chg="mod">
          <ac:chgData name="Sabin Taranu" userId="3b73d17d-a261-4c31-bfdd-6753cc4d6d30" providerId="ADAL" clId="{54DD70A4-9AC8-4A13-A678-7907AA5D65E6}" dt="2023-03-15T15:45:31.477" v="8" actId="1076"/>
          <ac:spMkLst>
            <pc:docMk/>
            <pc:sldMk cId="2519192734" sldId="331"/>
            <ac:spMk id="90" creationId="{F4BA3920-B893-954C-96F6-B3A4285D7785}"/>
          </ac:spMkLst>
        </pc:spChg>
        <pc:spChg chg="mod">
          <ac:chgData name="Sabin Taranu" userId="3b73d17d-a261-4c31-bfdd-6753cc4d6d30" providerId="ADAL" clId="{54DD70A4-9AC8-4A13-A678-7907AA5D65E6}" dt="2023-03-15T15:45:31.477" v="8" actId="1076"/>
          <ac:spMkLst>
            <pc:docMk/>
            <pc:sldMk cId="2519192734" sldId="331"/>
            <ac:spMk id="92" creationId="{530543DD-FFB7-A79F-4E64-1CE77C5EC063}"/>
          </ac:spMkLst>
        </pc:spChg>
        <pc:spChg chg="mod">
          <ac:chgData name="Sabin Taranu" userId="3b73d17d-a261-4c31-bfdd-6753cc4d6d30" providerId="ADAL" clId="{54DD70A4-9AC8-4A13-A678-7907AA5D65E6}" dt="2023-03-15T15:45:31.477" v="8" actId="1076"/>
          <ac:spMkLst>
            <pc:docMk/>
            <pc:sldMk cId="2519192734" sldId="331"/>
            <ac:spMk id="93" creationId="{4D73E7D5-A442-F269-03F9-C5921E10973A}"/>
          </ac:spMkLst>
        </pc:spChg>
        <pc:spChg chg="add mod ord">
          <ac:chgData name="Sabin Taranu" userId="3b73d17d-a261-4c31-bfdd-6753cc4d6d30" providerId="ADAL" clId="{54DD70A4-9AC8-4A13-A678-7907AA5D65E6}" dt="2023-03-15T16:16:17.053" v="566" actId="207"/>
          <ac:spMkLst>
            <pc:docMk/>
            <pc:sldMk cId="2519192734" sldId="331"/>
            <ac:spMk id="94" creationId="{541BC5F9-9CCD-D6C5-DA19-CD39ACE4EC1F}"/>
          </ac:spMkLst>
        </pc:spChg>
        <pc:spChg chg="add mod">
          <ac:chgData name="Sabin Taranu" userId="3b73d17d-a261-4c31-bfdd-6753cc4d6d30" providerId="ADAL" clId="{54DD70A4-9AC8-4A13-A678-7907AA5D65E6}" dt="2023-03-15T15:51:50.174" v="295" actId="1076"/>
          <ac:spMkLst>
            <pc:docMk/>
            <pc:sldMk cId="2519192734" sldId="331"/>
            <ac:spMk id="95" creationId="{1BA4A3E2-7D2C-DC30-B7BF-5708213AAE5F}"/>
          </ac:spMkLst>
        </pc:spChg>
        <pc:spChg chg="add del mod">
          <ac:chgData name="Sabin Taranu" userId="3b73d17d-a261-4c31-bfdd-6753cc4d6d30" providerId="ADAL" clId="{54DD70A4-9AC8-4A13-A678-7907AA5D65E6}" dt="2023-03-15T15:47:24.448" v="41"/>
          <ac:spMkLst>
            <pc:docMk/>
            <pc:sldMk cId="2519192734" sldId="331"/>
            <ac:spMk id="96" creationId="{8404745E-6570-B931-C5BF-27FE45F1A87B}"/>
          </ac:spMkLst>
        </pc:spChg>
        <pc:spChg chg="add del mod">
          <ac:chgData name="Sabin Taranu" userId="3b73d17d-a261-4c31-bfdd-6753cc4d6d30" providerId="ADAL" clId="{54DD70A4-9AC8-4A13-A678-7907AA5D65E6}" dt="2023-03-15T15:47:24.448" v="43"/>
          <ac:spMkLst>
            <pc:docMk/>
            <pc:sldMk cId="2519192734" sldId="331"/>
            <ac:spMk id="97" creationId="{C2B5193B-ADB6-9B09-6F2B-CD3C0E45EBE4}"/>
          </ac:spMkLst>
        </pc:spChg>
        <pc:spChg chg="add mod">
          <ac:chgData name="Sabin Taranu" userId="3b73d17d-a261-4c31-bfdd-6753cc4d6d30" providerId="ADAL" clId="{54DD70A4-9AC8-4A13-A678-7907AA5D65E6}" dt="2023-03-15T15:55:12.179" v="443" actId="20577"/>
          <ac:spMkLst>
            <pc:docMk/>
            <pc:sldMk cId="2519192734" sldId="331"/>
            <ac:spMk id="98" creationId="{57F5EBDA-8341-BF1A-8CCC-12B81E2A44E5}"/>
          </ac:spMkLst>
        </pc:spChg>
        <pc:spChg chg="add mod">
          <ac:chgData name="Sabin Taranu" userId="3b73d17d-a261-4c31-bfdd-6753cc4d6d30" providerId="ADAL" clId="{54DD70A4-9AC8-4A13-A678-7907AA5D65E6}" dt="2023-03-15T15:52:52.146" v="323" actId="14100"/>
          <ac:spMkLst>
            <pc:docMk/>
            <pc:sldMk cId="2519192734" sldId="331"/>
            <ac:spMk id="101" creationId="{682143C0-8D40-2A2C-1A8C-A91959754B6B}"/>
          </ac:spMkLst>
        </pc:spChg>
        <pc:spChg chg="add mod">
          <ac:chgData name="Sabin Taranu" userId="3b73d17d-a261-4c31-bfdd-6753cc4d6d30" providerId="ADAL" clId="{54DD70A4-9AC8-4A13-A678-7907AA5D65E6}" dt="2023-03-15T15:49:40.324" v="66" actId="1038"/>
          <ac:spMkLst>
            <pc:docMk/>
            <pc:sldMk cId="2519192734" sldId="331"/>
            <ac:spMk id="102" creationId="{99B32CD3-1628-96A7-F7C3-A073C1D90B24}"/>
          </ac:spMkLst>
        </pc:spChg>
        <pc:spChg chg="add mod">
          <ac:chgData name="Sabin Taranu" userId="3b73d17d-a261-4c31-bfdd-6753cc4d6d30" providerId="ADAL" clId="{54DD70A4-9AC8-4A13-A678-7907AA5D65E6}" dt="2023-03-15T15:49:55.412" v="136" actId="1037"/>
          <ac:spMkLst>
            <pc:docMk/>
            <pc:sldMk cId="2519192734" sldId="331"/>
            <ac:spMk id="103" creationId="{3A333714-2719-5B7B-86BC-BCB58B06EDE4}"/>
          </ac:spMkLst>
        </pc:spChg>
        <pc:spChg chg="add mod">
          <ac:chgData name="Sabin Taranu" userId="3b73d17d-a261-4c31-bfdd-6753cc4d6d30" providerId="ADAL" clId="{54DD70A4-9AC8-4A13-A678-7907AA5D65E6}" dt="2023-03-15T15:50:21.177" v="192" actId="1036"/>
          <ac:spMkLst>
            <pc:docMk/>
            <pc:sldMk cId="2519192734" sldId="331"/>
            <ac:spMk id="104" creationId="{9DE0021E-61D2-2F16-5D90-031F9EC544D9}"/>
          </ac:spMkLst>
        </pc:spChg>
        <pc:spChg chg="add mod">
          <ac:chgData name="Sabin Taranu" userId="3b73d17d-a261-4c31-bfdd-6753cc4d6d30" providerId="ADAL" clId="{54DD70A4-9AC8-4A13-A678-7907AA5D65E6}" dt="2023-03-15T15:50:29.655" v="224" actId="1038"/>
          <ac:spMkLst>
            <pc:docMk/>
            <pc:sldMk cId="2519192734" sldId="331"/>
            <ac:spMk id="105" creationId="{7BD1B84A-E37E-5721-BEB4-17D30E412005}"/>
          </ac:spMkLst>
        </pc:spChg>
        <pc:spChg chg="add mod">
          <ac:chgData name="Sabin Taranu" userId="3b73d17d-a261-4c31-bfdd-6753cc4d6d30" providerId="ADAL" clId="{54DD70A4-9AC8-4A13-A678-7907AA5D65E6}" dt="2023-03-15T15:50:46.414" v="261" actId="1036"/>
          <ac:spMkLst>
            <pc:docMk/>
            <pc:sldMk cId="2519192734" sldId="331"/>
            <ac:spMk id="106" creationId="{1AA350B1-0648-069D-24F9-2D9DABA26B8C}"/>
          </ac:spMkLst>
        </pc:spChg>
        <pc:spChg chg="add mod">
          <ac:chgData name="Sabin Taranu" userId="3b73d17d-a261-4c31-bfdd-6753cc4d6d30" providerId="ADAL" clId="{54DD70A4-9AC8-4A13-A678-7907AA5D65E6}" dt="2023-03-15T15:51:00.914" v="267" actId="1038"/>
          <ac:spMkLst>
            <pc:docMk/>
            <pc:sldMk cId="2519192734" sldId="331"/>
            <ac:spMk id="107" creationId="{3B12C4A3-2AD1-6235-599B-388BA1A6EB48}"/>
          </ac:spMkLst>
        </pc:spChg>
        <pc:spChg chg="add mod">
          <ac:chgData name="Sabin Taranu" userId="3b73d17d-a261-4c31-bfdd-6753cc4d6d30" providerId="ADAL" clId="{54DD70A4-9AC8-4A13-A678-7907AA5D65E6}" dt="2023-03-15T15:51:03.952" v="268" actId="1037"/>
          <ac:spMkLst>
            <pc:docMk/>
            <pc:sldMk cId="2519192734" sldId="331"/>
            <ac:spMk id="108" creationId="{D9BB9E4C-0C6E-03A2-BC4C-FF9E398512B4}"/>
          </ac:spMkLst>
        </pc:spChg>
        <pc:spChg chg="add mod">
          <ac:chgData name="Sabin Taranu" userId="3b73d17d-a261-4c31-bfdd-6753cc4d6d30" providerId="ADAL" clId="{54DD70A4-9AC8-4A13-A678-7907AA5D65E6}" dt="2023-03-15T15:51:11.015" v="270" actId="1076"/>
          <ac:spMkLst>
            <pc:docMk/>
            <pc:sldMk cId="2519192734" sldId="331"/>
            <ac:spMk id="109" creationId="{CB35A65D-75A2-3CD7-794A-764811D7CA1E}"/>
          </ac:spMkLst>
        </pc:spChg>
        <pc:spChg chg="add mod">
          <ac:chgData name="Sabin Taranu" userId="3b73d17d-a261-4c31-bfdd-6753cc4d6d30" providerId="ADAL" clId="{54DD70A4-9AC8-4A13-A678-7907AA5D65E6}" dt="2023-03-15T15:51:47.985" v="290" actId="1037"/>
          <ac:spMkLst>
            <pc:docMk/>
            <pc:sldMk cId="2519192734" sldId="331"/>
            <ac:spMk id="110" creationId="{5E6FCAA1-6E15-EA93-5E00-479FD1A0BABF}"/>
          </ac:spMkLst>
        </pc:spChg>
        <pc:spChg chg="add mod">
          <ac:chgData name="Sabin Taranu" userId="3b73d17d-a261-4c31-bfdd-6753cc4d6d30" providerId="ADAL" clId="{54DD70A4-9AC8-4A13-A678-7907AA5D65E6}" dt="2023-03-15T15:51:48.755" v="292" actId="1037"/>
          <ac:spMkLst>
            <pc:docMk/>
            <pc:sldMk cId="2519192734" sldId="331"/>
            <ac:spMk id="111" creationId="{21E64162-D238-908E-03F7-970076B77737}"/>
          </ac:spMkLst>
        </pc:spChg>
        <pc:spChg chg="add mod">
          <ac:chgData name="Sabin Taranu" userId="3b73d17d-a261-4c31-bfdd-6753cc4d6d30" providerId="ADAL" clId="{54DD70A4-9AC8-4A13-A678-7907AA5D65E6}" dt="2023-03-15T15:51:22.798" v="275"/>
          <ac:spMkLst>
            <pc:docMk/>
            <pc:sldMk cId="2519192734" sldId="331"/>
            <ac:spMk id="112" creationId="{95720E20-DBBA-ED4E-AFF0-95C78A42D966}"/>
          </ac:spMkLst>
        </pc:spChg>
        <pc:spChg chg="add mod">
          <ac:chgData name="Sabin Taranu" userId="3b73d17d-a261-4c31-bfdd-6753cc4d6d30" providerId="ADAL" clId="{54DD70A4-9AC8-4A13-A678-7907AA5D65E6}" dt="2023-03-15T15:51:49.705" v="294" actId="1037"/>
          <ac:spMkLst>
            <pc:docMk/>
            <pc:sldMk cId="2519192734" sldId="331"/>
            <ac:spMk id="113" creationId="{99F3DD1A-1536-EF0D-B241-DEFAE1179FC7}"/>
          </ac:spMkLst>
        </pc:spChg>
        <pc:spChg chg="add mod">
          <ac:chgData name="Sabin Taranu" userId="3b73d17d-a261-4c31-bfdd-6753cc4d6d30" providerId="ADAL" clId="{54DD70A4-9AC8-4A13-A678-7907AA5D65E6}" dt="2023-03-15T15:51:57.009" v="297" actId="1076"/>
          <ac:spMkLst>
            <pc:docMk/>
            <pc:sldMk cId="2519192734" sldId="331"/>
            <ac:spMk id="114" creationId="{2D4C8EFB-03E2-950B-A1EA-41D1C2372C2E}"/>
          </ac:spMkLst>
        </pc:spChg>
        <pc:spChg chg="add mod">
          <ac:chgData name="Sabin Taranu" userId="3b73d17d-a261-4c31-bfdd-6753cc4d6d30" providerId="ADAL" clId="{54DD70A4-9AC8-4A13-A678-7907AA5D65E6}" dt="2023-03-15T15:52:05.648" v="299" actId="1076"/>
          <ac:spMkLst>
            <pc:docMk/>
            <pc:sldMk cId="2519192734" sldId="331"/>
            <ac:spMk id="115" creationId="{D269FD47-D455-6AA5-481D-EFC809754B81}"/>
          </ac:spMkLst>
        </pc:spChg>
        <pc:spChg chg="add mod ord">
          <ac:chgData name="Sabin Taranu" userId="3b73d17d-a261-4c31-bfdd-6753cc4d6d30" providerId="ADAL" clId="{54DD70A4-9AC8-4A13-A678-7907AA5D65E6}" dt="2023-03-15T15:52:43.534" v="319" actId="167"/>
          <ac:spMkLst>
            <pc:docMk/>
            <pc:sldMk cId="2519192734" sldId="331"/>
            <ac:spMk id="116" creationId="{72AE6512-7453-4D59-51F3-14866AFA0381}"/>
          </ac:spMkLst>
        </pc:spChg>
        <pc:spChg chg="add mod">
          <ac:chgData name="Sabin Taranu" userId="3b73d17d-a261-4c31-bfdd-6753cc4d6d30" providerId="ADAL" clId="{54DD70A4-9AC8-4A13-A678-7907AA5D65E6}" dt="2023-03-15T15:54:30.319" v="395" actId="1076"/>
          <ac:spMkLst>
            <pc:docMk/>
            <pc:sldMk cId="2519192734" sldId="331"/>
            <ac:spMk id="117" creationId="{7CA9EBE0-6DCC-82E5-BF2D-B9B420862CB4}"/>
          </ac:spMkLst>
        </pc:spChg>
        <pc:spChg chg="add mod">
          <ac:chgData name="Sabin Taranu" userId="3b73d17d-a261-4c31-bfdd-6753cc4d6d30" providerId="ADAL" clId="{54DD70A4-9AC8-4A13-A678-7907AA5D65E6}" dt="2023-03-15T15:59:25.967" v="564" actId="14100"/>
          <ac:spMkLst>
            <pc:docMk/>
            <pc:sldMk cId="2519192734" sldId="331"/>
            <ac:spMk id="118" creationId="{11C58F2A-366A-C818-B297-1509A060D27E}"/>
          </ac:spMkLst>
        </pc:spChg>
        <pc:spChg chg="add mod">
          <ac:chgData name="Sabin Taranu" userId="3b73d17d-a261-4c31-bfdd-6753cc4d6d30" providerId="ADAL" clId="{54DD70A4-9AC8-4A13-A678-7907AA5D65E6}" dt="2023-03-15T15:56:43.147" v="541" actId="1076"/>
          <ac:spMkLst>
            <pc:docMk/>
            <pc:sldMk cId="2519192734" sldId="331"/>
            <ac:spMk id="119" creationId="{96162527-7466-A948-5DFE-F54362BC5D37}"/>
          </ac:spMkLst>
        </pc:spChg>
        <pc:spChg chg="add mod">
          <ac:chgData name="Sabin Taranu" userId="3b73d17d-a261-4c31-bfdd-6753cc4d6d30" providerId="ADAL" clId="{54DD70A4-9AC8-4A13-A678-7907AA5D65E6}" dt="2023-03-15T16:16:28.806" v="568" actId="1076"/>
          <ac:spMkLst>
            <pc:docMk/>
            <pc:sldMk cId="2519192734" sldId="331"/>
            <ac:spMk id="120" creationId="{B0343810-3B4A-A734-015D-3807041229C9}"/>
          </ac:spMkLst>
        </pc:spChg>
        <pc:spChg chg="add mod">
          <ac:chgData name="Sabin Taranu" userId="3b73d17d-a261-4c31-bfdd-6753cc4d6d30" providerId="ADAL" clId="{54DD70A4-9AC8-4A13-A678-7907AA5D65E6}" dt="2023-03-15T15:57:34.337" v="560" actId="20577"/>
          <ac:spMkLst>
            <pc:docMk/>
            <pc:sldMk cId="2519192734" sldId="331"/>
            <ac:spMk id="121" creationId="{DC715238-8930-7D69-F302-4B204A1E2509}"/>
          </ac:spMkLst>
        </pc:spChg>
        <pc:spChg chg="add mod">
          <ac:chgData name="Sabin Taranu" userId="3b73d17d-a261-4c31-bfdd-6753cc4d6d30" providerId="ADAL" clId="{54DD70A4-9AC8-4A13-A678-7907AA5D65E6}" dt="2023-03-15T16:16:25.305" v="567" actId="1076"/>
          <ac:spMkLst>
            <pc:docMk/>
            <pc:sldMk cId="2519192734" sldId="331"/>
            <ac:spMk id="122" creationId="{0A9D3656-0698-0C2E-4EF1-A48559C73420}"/>
          </ac:spMkLst>
        </pc:spChg>
        <pc:picChg chg="mod">
          <ac:chgData name="Sabin Taranu" userId="3b73d17d-a261-4c31-bfdd-6753cc4d6d30" providerId="ADAL" clId="{54DD70A4-9AC8-4A13-A678-7907AA5D65E6}" dt="2023-03-15T15:45:31.477" v="8" actId="1076"/>
          <ac:picMkLst>
            <pc:docMk/>
            <pc:sldMk cId="2519192734" sldId="331"/>
            <ac:picMk id="7" creationId="{14966939-45F3-108F-6B1F-D0E2E41D2C83}"/>
          </ac:picMkLst>
        </pc:picChg>
        <pc:picChg chg="mod">
          <ac:chgData name="Sabin Taranu" userId="3b73d17d-a261-4c31-bfdd-6753cc4d6d30" providerId="ADAL" clId="{54DD70A4-9AC8-4A13-A678-7907AA5D65E6}" dt="2023-03-15T15:45:31.477" v="8" actId="1076"/>
          <ac:picMkLst>
            <pc:docMk/>
            <pc:sldMk cId="2519192734" sldId="331"/>
            <ac:picMk id="9" creationId="{96E88386-7FEA-AF24-DAD1-520A9E598CA1}"/>
          </ac:picMkLst>
        </pc:picChg>
        <pc:picChg chg="mod">
          <ac:chgData name="Sabin Taranu" userId="3b73d17d-a261-4c31-bfdd-6753cc4d6d30" providerId="ADAL" clId="{54DD70A4-9AC8-4A13-A678-7907AA5D65E6}" dt="2023-03-15T15:45:31.477" v="8" actId="1076"/>
          <ac:picMkLst>
            <pc:docMk/>
            <pc:sldMk cId="2519192734" sldId="331"/>
            <ac:picMk id="11" creationId="{73020990-7DF9-F27B-AD6D-A5AEFE2A5E30}"/>
          </ac:picMkLst>
        </pc:picChg>
        <pc:picChg chg="mod">
          <ac:chgData name="Sabin Taranu" userId="3b73d17d-a261-4c31-bfdd-6753cc4d6d30" providerId="ADAL" clId="{54DD70A4-9AC8-4A13-A678-7907AA5D65E6}" dt="2023-03-15T15:45:31.477" v="8" actId="1076"/>
          <ac:picMkLst>
            <pc:docMk/>
            <pc:sldMk cId="2519192734" sldId="331"/>
            <ac:picMk id="13" creationId="{D13E6AA6-99A3-F7B7-EB4A-DC19E417E408}"/>
          </ac:picMkLst>
        </pc:picChg>
        <pc:picChg chg="mod">
          <ac:chgData name="Sabin Taranu" userId="3b73d17d-a261-4c31-bfdd-6753cc4d6d30" providerId="ADAL" clId="{54DD70A4-9AC8-4A13-A678-7907AA5D65E6}" dt="2023-03-15T15:45:31.477" v="8" actId="1076"/>
          <ac:picMkLst>
            <pc:docMk/>
            <pc:sldMk cId="2519192734" sldId="331"/>
            <ac:picMk id="15" creationId="{A8FF9826-E162-442C-4F56-D59C1DB26F7B}"/>
          </ac:picMkLst>
        </pc:picChg>
        <pc:picChg chg="mod">
          <ac:chgData name="Sabin Taranu" userId="3b73d17d-a261-4c31-bfdd-6753cc4d6d30" providerId="ADAL" clId="{54DD70A4-9AC8-4A13-A678-7907AA5D65E6}" dt="2023-03-15T15:45:31.477" v="8" actId="1076"/>
          <ac:picMkLst>
            <pc:docMk/>
            <pc:sldMk cId="2519192734" sldId="331"/>
            <ac:picMk id="17" creationId="{889BB287-FC38-303E-86B6-F6F6D208EBC2}"/>
          </ac:picMkLst>
        </pc:picChg>
        <pc:picChg chg="mod">
          <ac:chgData name="Sabin Taranu" userId="3b73d17d-a261-4c31-bfdd-6753cc4d6d30" providerId="ADAL" clId="{54DD70A4-9AC8-4A13-A678-7907AA5D65E6}" dt="2023-03-15T15:45:31.477" v="8" actId="1076"/>
          <ac:picMkLst>
            <pc:docMk/>
            <pc:sldMk cId="2519192734" sldId="331"/>
            <ac:picMk id="41" creationId="{28618FBD-F3B5-EE77-9C96-205AA1D69AC9}"/>
          </ac:picMkLst>
        </pc:picChg>
        <pc:picChg chg="mod">
          <ac:chgData name="Sabin Taranu" userId="3b73d17d-a261-4c31-bfdd-6753cc4d6d30" providerId="ADAL" clId="{54DD70A4-9AC8-4A13-A678-7907AA5D65E6}" dt="2023-03-15T15:45:31.477" v="8" actId="1076"/>
          <ac:picMkLst>
            <pc:docMk/>
            <pc:sldMk cId="2519192734" sldId="331"/>
            <ac:picMk id="42" creationId="{B55F705C-8711-7E82-EC8D-A131753823B2}"/>
          </ac:picMkLst>
        </pc:picChg>
        <pc:picChg chg="mod">
          <ac:chgData name="Sabin Taranu" userId="3b73d17d-a261-4c31-bfdd-6753cc4d6d30" providerId="ADAL" clId="{54DD70A4-9AC8-4A13-A678-7907AA5D65E6}" dt="2023-03-15T15:45:31.477" v="8" actId="1076"/>
          <ac:picMkLst>
            <pc:docMk/>
            <pc:sldMk cId="2519192734" sldId="331"/>
            <ac:picMk id="43" creationId="{E26C7EC5-E736-A3A9-76DE-AD98286D9586}"/>
          </ac:picMkLst>
        </pc:picChg>
        <pc:picChg chg="mod">
          <ac:chgData name="Sabin Taranu" userId="3b73d17d-a261-4c31-bfdd-6753cc4d6d30" providerId="ADAL" clId="{54DD70A4-9AC8-4A13-A678-7907AA5D65E6}" dt="2023-03-15T15:45:31.477" v="8" actId="1076"/>
          <ac:picMkLst>
            <pc:docMk/>
            <pc:sldMk cId="2519192734" sldId="331"/>
            <ac:picMk id="44" creationId="{A98D0C0C-EEF6-2DBF-C6F4-0C53EB32EBB8}"/>
          </ac:picMkLst>
        </pc:picChg>
        <pc:picChg chg="mod">
          <ac:chgData name="Sabin Taranu" userId="3b73d17d-a261-4c31-bfdd-6753cc4d6d30" providerId="ADAL" clId="{54DD70A4-9AC8-4A13-A678-7907AA5D65E6}" dt="2023-03-15T15:45:31.477" v="8" actId="1076"/>
          <ac:picMkLst>
            <pc:docMk/>
            <pc:sldMk cId="2519192734" sldId="331"/>
            <ac:picMk id="45" creationId="{E8BA7F75-1863-7790-987D-62744A1CE56F}"/>
          </ac:picMkLst>
        </pc:picChg>
        <pc:picChg chg="mod">
          <ac:chgData name="Sabin Taranu" userId="3b73d17d-a261-4c31-bfdd-6753cc4d6d30" providerId="ADAL" clId="{54DD70A4-9AC8-4A13-A678-7907AA5D65E6}" dt="2023-03-15T15:45:31.477" v="8" actId="1076"/>
          <ac:picMkLst>
            <pc:docMk/>
            <pc:sldMk cId="2519192734" sldId="331"/>
            <ac:picMk id="46" creationId="{9C65067F-4462-6308-43FC-B6B978557137}"/>
          </ac:picMkLst>
        </pc:picChg>
        <pc:picChg chg="mod">
          <ac:chgData name="Sabin Taranu" userId="3b73d17d-a261-4c31-bfdd-6753cc4d6d30" providerId="ADAL" clId="{54DD70A4-9AC8-4A13-A678-7907AA5D65E6}" dt="2023-03-15T15:45:31.477" v="8" actId="1076"/>
          <ac:picMkLst>
            <pc:docMk/>
            <pc:sldMk cId="2519192734" sldId="331"/>
            <ac:picMk id="72" creationId="{24A750F5-DE79-FE0A-FE57-F9281CAE6581}"/>
          </ac:picMkLst>
        </pc:picChg>
        <pc:picChg chg="mod">
          <ac:chgData name="Sabin Taranu" userId="3b73d17d-a261-4c31-bfdd-6753cc4d6d30" providerId="ADAL" clId="{54DD70A4-9AC8-4A13-A678-7907AA5D65E6}" dt="2023-03-15T15:45:31.477" v="8" actId="1076"/>
          <ac:picMkLst>
            <pc:docMk/>
            <pc:sldMk cId="2519192734" sldId="331"/>
            <ac:picMk id="76" creationId="{55382876-6479-FBDA-25DF-04B8348E48F2}"/>
          </ac:picMkLst>
        </pc:picChg>
        <pc:picChg chg="mod">
          <ac:chgData name="Sabin Taranu" userId="3b73d17d-a261-4c31-bfdd-6753cc4d6d30" providerId="ADAL" clId="{54DD70A4-9AC8-4A13-A678-7907AA5D65E6}" dt="2023-03-15T15:45:31.477" v="8" actId="1076"/>
          <ac:picMkLst>
            <pc:docMk/>
            <pc:sldMk cId="2519192734" sldId="331"/>
            <ac:picMk id="87" creationId="{2474EB95-5983-AF4E-9554-362B6000274F}"/>
          </ac:picMkLst>
        </pc:picChg>
        <pc:picChg chg="add mod">
          <ac:chgData name="Sabin Taranu" userId="3b73d17d-a261-4c31-bfdd-6753cc4d6d30" providerId="ADAL" clId="{54DD70A4-9AC8-4A13-A678-7907AA5D65E6}" dt="2023-03-15T15:53:46.722" v="372" actId="1076"/>
          <ac:picMkLst>
            <pc:docMk/>
            <pc:sldMk cId="2519192734" sldId="331"/>
            <ac:picMk id="100" creationId="{1A037F7A-CC84-AA9A-3C46-14601B50A7D4}"/>
          </ac:picMkLst>
        </pc:picChg>
        <pc:cxnChg chg="mod">
          <ac:chgData name="Sabin Taranu" userId="3b73d17d-a261-4c31-bfdd-6753cc4d6d30" providerId="ADAL" clId="{54DD70A4-9AC8-4A13-A678-7907AA5D65E6}" dt="2023-03-15T15:45:31.477" v="8" actId="1076"/>
          <ac:cxnSpMkLst>
            <pc:docMk/>
            <pc:sldMk cId="2519192734" sldId="331"/>
            <ac:cxnSpMk id="19" creationId="{42A11DB3-57CE-E33A-A601-01D262CFBBF9}"/>
          </ac:cxnSpMkLst>
        </pc:cxnChg>
        <pc:cxnChg chg="mod">
          <ac:chgData name="Sabin Taranu" userId="3b73d17d-a261-4c31-bfdd-6753cc4d6d30" providerId="ADAL" clId="{54DD70A4-9AC8-4A13-A678-7907AA5D65E6}" dt="2023-03-15T15:45:31.477" v="8" actId="1076"/>
          <ac:cxnSpMkLst>
            <pc:docMk/>
            <pc:sldMk cId="2519192734" sldId="331"/>
            <ac:cxnSpMk id="20" creationId="{36C23361-E6BD-B590-DA49-AAAD72815C55}"/>
          </ac:cxnSpMkLst>
        </pc:cxnChg>
        <pc:cxnChg chg="mod">
          <ac:chgData name="Sabin Taranu" userId="3b73d17d-a261-4c31-bfdd-6753cc4d6d30" providerId="ADAL" clId="{54DD70A4-9AC8-4A13-A678-7907AA5D65E6}" dt="2023-03-15T15:45:31.477" v="8" actId="1076"/>
          <ac:cxnSpMkLst>
            <pc:docMk/>
            <pc:sldMk cId="2519192734" sldId="331"/>
            <ac:cxnSpMk id="23" creationId="{717082B5-B305-A8AB-376D-D50935A806B4}"/>
          </ac:cxnSpMkLst>
        </pc:cxnChg>
        <pc:cxnChg chg="mod">
          <ac:chgData name="Sabin Taranu" userId="3b73d17d-a261-4c31-bfdd-6753cc4d6d30" providerId="ADAL" clId="{54DD70A4-9AC8-4A13-A678-7907AA5D65E6}" dt="2023-03-15T15:45:31.477" v="8" actId="1076"/>
          <ac:cxnSpMkLst>
            <pc:docMk/>
            <pc:sldMk cId="2519192734" sldId="331"/>
            <ac:cxnSpMk id="31" creationId="{D7BCB0B3-49DF-41DA-73B9-4636A4EEC2C8}"/>
          </ac:cxnSpMkLst>
        </pc:cxnChg>
        <pc:cxnChg chg="mod">
          <ac:chgData name="Sabin Taranu" userId="3b73d17d-a261-4c31-bfdd-6753cc4d6d30" providerId="ADAL" clId="{54DD70A4-9AC8-4A13-A678-7907AA5D65E6}" dt="2023-03-15T15:45:31.477" v="8" actId="1076"/>
          <ac:cxnSpMkLst>
            <pc:docMk/>
            <pc:sldMk cId="2519192734" sldId="331"/>
            <ac:cxnSpMk id="34" creationId="{68313902-AC86-2BEF-FA68-8139A08302F7}"/>
          </ac:cxnSpMkLst>
        </pc:cxnChg>
      </pc:sldChg>
      <pc:sldChg chg="del">
        <pc:chgData name="Sabin Taranu" userId="3b73d17d-a261-4c31-bfdd-6753cc4d6d30" providerId="ADAL" clId="{54DD70A4-9AC8-4A13-A678-7907AA5D65E6}" dt="2023-03-15T15:57:42.050" v="562" actId="47"/>
        <pc:sldMkLst>
          <pc:docMk/>
          <pc:sldMk cId="200404018" sldId="332"/>
        </pc:sldMkLst>
      </pc:sldChg>
      <pc:sldChg chg="add ord">
        <pc:chgData name="Sabin Taranu" userId="3b73d17d-a261-4c31-bfdd-6753cc4d6d30" providerId="ADAL" clId="{54DD70A4-9AC8-4A13-A678-7907AA5D65E6}" dt="2023-03-15T16:25:33.414" v="666"/>
        <pc:sldMkLst>
          <pc:docMk/>
          <pc:sldMk cId="3282608207" sldId="332"/>
        </pc:sldMkLst>
      </pc:sldChg>
      <pc:sldChg chg="addSp delSp modSp add mod">
        <pc:chgData name="Sabin Taranu" userId="3b73d17d-a261-4c31-bfdd-6753cc4d6d30" providerId="ADAL" clId="{54DD70A4-9AC8-4A13-A678-7907AA5D65E6}" dt="2023-03-15T16:35:27.430" v="1088" actId="14100"/>
        <pc:sldMkLst>
          <pc:docMk/>
          <pc:sldMk cId="1840006216" sldId="333"/>
        </pc:sldMkLst>
        <pc:spChg chg="mod">
          <ac:chgData name="Sabin Taranu" userId="3b73d17d-a261-4c31-bfdd-6753cc4d6d30" providerId="ADAL" clId="{54DD70A4-9AC8-4A13-A678-7907AA5D65E6}" dt="2023-03-15T16:35:27.430" v="1088" actId="14100"/>
          <ac:spMkLst>
            <pc:docMk/>
            <pc:sldMk cId="1840006216" sldId="333"/>
            <ac:spMk id="5" creationId="{4C7AC060-04E9-3CFC-84C9-588DBBCAB509}"/>
          </ac:spMkLst>
        </pc:spChg>
        <pc:spChg chg="add mod">
          <ac:chgData name="Sabin Taranu" userId="3b73d17d-a261-4c31-bfdd-6753cc4d6d30" providerId="ADAL" clId="{54DD70A4-9AC8-4A13-A678-7907AA5D65E6}" dt="2023-03-15T16:35:10.174" v="1066" actId="1076"/>
          <ac:spMkLst>
            <pc:docMk/>
            <pc:sldMk cId="1840006216" sldId="333"/>
            <ac:spMk id="6" creationId="{00F7EA70-946B-B753-DE93-1EDAA6B41897}"/>
          </ac:spMkLst>
        </pc:spChg>
        <pc:spChg chg="mod">
          <ac:chgData name="Sabin Taranu" userId="3b73d17d-a261-4c31-bfdd-6753cc4d6d30" providerId="ADAL" clId="{54DD70A4-9AC8-4A13-A678-7907AA5D65E6}" dt="2023-03-15T16:35:20.829" v="1086" actId="20577"/>
          <ac:spMkLst>
            <pc:docMk/>
            <pc:sldMk cId="1840006216" sldId="333"/>
            <ac:spMk id="15" creationId="{D9F1F571-D63D-DE74-75DA-DABDB16C8B03}"/>
          </ac:spMkLst>
        </pc:spChg>
        <pc:spChg chg="del">
          <ac:chgData name="Sabin Taranu" userId="3b73d17d-a261-4c31-bfdd-6753cc4d6d30" providerId="ADAL" clId="{54DD70A4-9AC8-4A13-A678-7907AA5D65E6}" dt="2023-03-15T16:23:12.439" v="661" actId="478"/>
          <ac:spMkLst>
            <pc:docMk/>
            <pc:sldMk cId="1840006216" sldId="333"/>
            <ac:spMk id="29" creationId="{3DACB194-D031-0DBA-555B-F2C982C29576}"/>
          </ac:spMkLst>
        </pc:spChg>
        <pc:spChg chg="del">
          <ac:chgData name="Sabin Taranu" userId="3b73d17d-a261-4c31-bfdd-6753cc4d6d30" providerId="ADAL" clId="{54DD70A4-9AC8-4A13-A678-7907AA5D65E6}" dt="2023-03-15T16:23:07.963" v="660" actId="478"/>
          <ac:spMkLst>
            <pc:docMk/>
            <pc:sldMk cId="1840006216" sldId="333"/>
            <ac:spMk id="30" creationId="{16258246-A81B-9EBC-B1C4-EE8A63265B54}"/>
          </ac:spMkLst>
        </pc:spChg>
        <pc:spChg chg="del">
          <ac:chgData name="Sabin Taranu" userId="3b73d17d-a261-4c31-bfdd-6753cc4d6d30" providerId="ADAL" clId="{54DD70A4-9AC8-4A13-A678-7907AA5D65E6}" dt="2023-03-15T16:23:07.963" v="660" actId="478"/>
          <ac:spMkLst>
            <pc:docMk/>
            <pc:sldMk cId="1840006216" sldId="333"/>
            <ac:spMk id="31" creationId="{C6965193-B0FA-105E-0268-1981AA5BC08D}"/>
          </ac:spMkLst>
        </pc:spChg>
        <pc:spChg chg="del">
          <ac:chgData name="Sabin Taranu" userId="3b73d17d-a261-4c31-bfdd-6753cc4d6d30" providerId="ADAL" clId="{54DD70A4-9AC8-4A13-A678-7907AA5D65E6}" dt="2023-03-15T16:23:07.963" v="660" actId="478"/>
          <ac:spMkLst>
            <pc:docMk/>
            <pc:sldMk cId="1840006216" sldId="333"/>
            <ac:spMk id="32" creationId="{721D687C-8F5E-F58A-9EB6-69332E88076D}"/>
          </ac:spMkLst>
        </pc:spChg>
        <pc:spChg chg="del">
          <ac:chgData name="Sabin Taranu" userId="3b73d17d-a261-4c31-bfdd-6753cc4d6d30" providerId="ADAL" clId="{54DD70A4-9AC8-4A13-A678-7907AA5D65E6}" dt="2023-03-15T16:23:07.963" v="660" actId="478"/>
          <ac:spMkLst>
            <pc:docMk/>
            <pc:sldMk cId="1840006216" sldId="333"/>
            <ac:spMk id="33" creationId="{137FCA5F-5BAC-38A0-471F-D6405939E91E}"/>
          </ac:spMkLst>
        </pc:spChg>
        <pc:spChg chg="del">
          <ac:chgData name="Sabin Taranu" userId="3b73d17d-a261-4c31-bfdd-6753cc4d6d30" providerId="ADAL" clId="{54DD70A4-9AC8-4A13-A678-7907AA5D65E6}" dt="2023-03-15T16:23:07.963" v="660" actId="478"/>
          <ac:spMkLst>
            <pc:docMk/>
            <pc:sldMk cId="1840006216" sldId="333"/>
            <ac:spMk id="34" creationId="{0B3D348A-C308-39F7-A498-0E6F502FC8F3}"/>
          </ac:spMkLst>
        </pc:spChg>
        <pc:graphicFrameChg chg="del">
          <ac:chgData name="Sabin Taranu" userId="3b73d17d-a261-4c31-bfdd-6753cc4d6d30" providerId="ADAL" clId="{54DD70A4-9AC8-4A13-A678-7907AA5D65E6}" dt="2023-03-15T16:25:49.654" v="672" actId="478"/>
          <ac:graphicFrameMkLst>
            <pc:docMk/>
            <pc:sldMk cId="1840006216" sldId="333"/>
            <ac:graphicFrameMk id="22" creationId="{CE50FAE2-DAA2-114E-E2FB-6E2665150A5E}"/>
          </ac:graphicFrameMkLst>
        </pc:graphicFrameChg>
        <pc:picChg chg="add del mod">
          <ac:chgData name="Sabin Taranu" userId="3b73d17d-a261-4c31-bfdd-6753cc4d6d30" providerId="ADAL" clId="{54DD70A4-9AC8-4A13-A678-7907AA5D65E6}" dt="2023-03-15T16:34:57.734" v="1057" actId="478"/>
          <ac:picMkLst>
            <pc:docMk/>
            <pc:sldMk cId="1840006216" sldId="333"/>
            <ac:picMk id="4" creationId="{C95B9395-4519-52FC-E3BA-0CEE92993DA1}"/>
          </ac:picMkLst>
        </pc:picChg>
        <pc:picChg chg="add mod">
          <ac:chgData name="Sabin Taranu" userId="3b73d17d-a261-4c31-bfdd-6753cc4d6d30" providerId="ADAL" clId="{54DD70A4-9AC8-4A13-A678-7907AA5D65E6}" dt="2023-03-15T16:35:12.927" v="1067" actId="1076"/>
          <ac:picMkLst>
            <pc:docMk/>
            <pc:sldMk cId="1840006216" sldId="333"/>
            <ac:picMk id="8" creationId="{AB15689E-CC21-1F90-489F-2D370FBD4625}"/>
          </ac:picMkLst>
        </pc:picChg>
        <pc:picChg chg="del">
          <ac:chgData name="Sabin Taranu" userId="3b73d17d-a261-4c31-bfdd-6753cc4d6d30" providerId="ADAL" clId="{54DD70A4-9AC8-4A13-A678-7907AA5D65E6}" dt="2023-03-15T16:23:05.720" v="659" actId="478"/>
          <ac:picMkLst>
            <pc:docMk/>
            <pc:sldMk cId="1840006216" sldId="333"/>
            <ac:picMk id="26" creationId="{E0B4316E-5B5F-2227-DD79-29A61EF391FC}"/>
          </ac:picMkLst>
        </pc:picChg>
      </pc:sldChg>
      <pc:sldChg chg="addSp delSp modSp add mod">
        <pc:chgData name="Sabin Taranu" userId="3b73d17d-a261-4c31-bfdd-6753cc4d6d30" providerId="ADAL" clId="{54DD70A4-9AC8-4A13-A678-7907AA5D65E6}" dt="2023-03-15T16:36:56.794" v="1167" actId="1076"/>
        <pc:sldMkLst>
          <pc:docMk/>
          <pc:sldMk cId="1923194093" sldId="334"/>
        </pc:sldMkLst>
        <pc:spChg chg="mod">
          <ac:chgData name="Sabin Taranu" userId="3b73d17d-a261-4c31-bfdd-6753cc4d6d30" providerId="ADAL" clId="{54DD70A4-9AC8-4A13-A678-7907AA5D65E6}" dt="2023-03-15T16:36:56.794" v="1167" actId="1076"/>
          <ac:spMkLst>
            <pc:docMk/>
            <pc:sldMk cId="1923194093" sldId="334"/>
            <ac:spMk id="6" creationId="{00F7EA70-946B-B753-DE93-1EDAA6B41897}"/>
          </ac:spMkLst>
        </pc:spChg>
        <pc:picChg chg="add mod">
          <ac:chgData name="Sabin Taranu" userId="3b73d17d-a261-4c31-bfdd-6753cc4d6d30" providerId="ADAL" clId="{54DD70A4-9AC8-4A13-A678-7907AA5D65E6}" dt="2023-03-15T16:36:19.070" v="1094" actId="14100"/>
          <ac:picMkLst>
            <pc:docMk/>
            <pc:sldMk cId="1923194093" sldId="334"/>
            <ac:picMk id="4" creationId="{EEE1B850-8035-2495-8F0D-FFBD2F5A9E06}"/>
          </ac:picMkLst>
        </pc:picChg>
        <pc:picChg chg="del">
          <ac:chgData name="Sabin Taranu" userId="3b73d17d-a261-4c31-bfdd-6753cc4d6d30" providerId="ADAL" clId="{54DD70A4-9AC8-4A13-A678-7907AA5D65E6}" dt="2023-03-15T16:36:12.457" v="1090" actId="478"/>
          <ac:picMkLst>
            <pc:docMk/>
            <pc:sldMk cId="1923194093" sldId="334"/>
            <ac:picMk id="8" creationId="{AB15689E-CC21-1F90-489F-2D370FBD4625}"/>
          </ac:picMkLst>
        </pc:picChg>
      </pc:sldChg>
      <pc:sldChg chg="addSp delSp modSp add mod">
        <pc:chgData name="Sabin Taranu" userId="3b73d17d-a261-4c31-bfdd-6753cc4d6d30" providerId="ADAL" clId="{54DD70A4-9AC8-4A13-A678-7907AA5D65E6}" dt="2023-03-15T16:43:33.713" v="1174" actId="1076"/>
        <pc:sldMkLst>
          <pc:docMk/>
          <pc:sldMk cId="4165278236" sldId="335"/>
        </pc:sldMkLst>
        <pc:spChg chg="del">
          <ac:chgData name="Sabin Taranu" userId="3b73d17d-a261-4c31-bfdd-6753cc4d6d30" providerId="ADAL" clId="{54DD70A4-9AC8-4A13-A678-7907AA5D65E6}" dt="2023-03-15T16:43:21.576" v="1172" actId="478"/>
          <ac:spMkLst>
            <pc:docMk/>
            <pc:sldMk cId="4165278236" sldId="335"/>
            <ac:spMk id="6" creationId="{00F7EA70-946B-B753-DE93-1EDAA6B41897}"/>
          </ac:spMkLst>
        </pc:spChg>
        <pc:picChg chg="del">
          <ac:chgData name="Sabin Taranu" userId="3b73d17d-a261-4c31-bfdd-6753cc4d6d30" providerId="ADAL" clId="{54DD70A4-9AC8-4A13-A678-7907AA5D65E6}" dt="2023-03-15T16:38:41.869" v="1169" actId="478"/>
          <ac:picMkLst>
            <pc:docMk/>
            <pc:sldMk cId="4165278236" sldId="335"/>
            <ac:picMk id="4" creationId="{EEE1B850-8035-2495-8F0D-FFBD2F5A9E06}"/>
          </ac:picMkLst>
        </pc:picChg>
        <pc:picChg chg="add mod">
          <ac:chgData name="Sabin Taranu" userId="3b73d17d-a261-4c31-bfdd-6753cc4d6d30" providerId="ADAL" clId="{54DD70A4-9AC8-4A13-A678-7907AA5D65E6}" dt="2023-03-15T16:43:33.713" v="1174" actId="1076"/>
          <ac:picMkLst>
            <pc:docMk/>
            <pc:sldMk cId="4165278236" sldId="335"/>
            <ac:picMk id="7" creationId="{50973BAC-6306-3566-7066-5CC20403A497}"/>
          </ac:picMkLst>
        </pc:picChg>
      </pc:sldChg>
      <pc:sldChg chg="add">
        <pc:chgData name="Sabin Taranu" userId="3b73d17d-a261-4c31-bfdd-6753cc4d6d30" providerId="ADAL" clId="{54DD70A4-9AC8-4A13-A678-7907AA5D65E6}" dt="2023-03-15T16:43:38.422" v="1175" actId="2890"/>
        <pc:sldMkLst>
          <pc:docMk/>
          <pc:sldMk cId="576844595" sldId="336"/>
        </pc:sldMkLst>
      </pc:sldChg>
      <pc:sldChg chg="addSp delSp modSp add mod">
        <pc:chgData name="Sabin Taranu" userId="3b73d17d-a261-4c31-bfdd-6753cc4d6d30" providerId="ADAL" clId="{54DD70A4-9AC8-4A13-A678-7907AA5D65E6}" dt="2023-03-15T16:47:01.722" v="1560" actId="33524"/>
        <pc:sldMkLst>
          <pc:docMk/>
          <pc:sldMk cId="2762001005" sldId="337"/>
        </pc:sldMkLst>
        <pc:spChg chg="add mod">
          <ac:chgData name="Sabin Taranu" userId="3b73d17d-a261-4c31-bfdd-6753cc4d6d30" providerId="ADAL" clId="{54DD70A4-9AC8-4A13-A678-7907AA5D65E6}" dt="2023-03-15T16:47:01.722" v="1560" actId="33524"/>
          <ac:spMkLst>
            <pc:docMk/>
            <pc:sldMk cId="2762001005" sldId="337"/>
            <ac:spMk id="4" creationId="{1DCF3749-2D63-EC4B-714D-79B0D6FF3318}"/>
          </ac:spMkLst>
        </pc:spChg>
        <pc:spChg chg="mod">
          <ac:chgData name="Sabin Taranu" userId="3b73d17d-a261-4c31-bfdd-6753cc4d6d30" providerId="ADAL" clId="{54DD70A4-9AC8-4A13-A678-7907AA5D65E6}" dt="2023-03-15T16:44:29.116" v="1201" actId="14100"/>
          <ac:spMkLst>
            <pc:docMk/>
            <pc:sldMk cId="2762001005" sldId="337"/>
            <ac:spMk id="5" creationId="{4C7AC060-04E9-3CFC-84C9-588DBBCAB509}"/>
          </ac:spMkLst>
        </pc:spChg>
        <pc:spChg chg="mod">
          <ac:chgData name="Sabin Taranu" userId="3b73d17d-a261-4c31-bfdd-6753cc4d6d30" providerId="ADAL" clId="{54DD70A4-9AC8-4A13-A678-7907AA5D65E6}" dt="2023-03-15T16:44:47.941" v="1254" actId="20577"/>
          <ac:spMkLst>
            <pc:docMk/>
            <pc:sldMk cId="2762001005" sldId="337"/>
            <ac:spMk id="15" creationId="{D9F1F571-D63D-DE74-75DA-DABDB16C8B03}"/>
          </ac:spMkLst>
        </pc:spChg>
        <pc:picChg chg="add del mod">
          <ac:chgData name="Sabin Taranu" userId="3b73d17d-a261-4c31-bfdd-6753cc4d6d30" providerId="ADAL" clId="{54DD70A4-9AC8-4A13-A678-7907AA5D65E6}" dt="2023-03-15T16:45:16.324" v="1256" actId="478"/>
          <ac:picMkLst>
            <pc:docMk/>
            <pc:sldMk cId="2762001005" sldId="337"/>
            <ac:picMk id="3" creationId="{97F90C7E-DFDC-2B77-0AC5-139B493717F3}"/>
          </ac:picMkLst>
        </pc:picChg>
        <pc:picChg chg="del">
          <ac:chgData name="Sabin Taranu" userId="3b73d17d-a261-4c31-bfdd-6753cc4d6d30" providerId="ADAL" clId="{54DD70A4-9AC8-4A13-A678-7907AA5D65E6}" dt="2023-03-15T16:44:11.502" v="1177" actId="478"/>
          <ac:picMkLst>
            <pc:docMk/>
            <pc:sldMk cId="2762001005" sldId="337"/>
            <ac:picMk id="7" creationId="{50973BAC-6306-3566-7066-5CC20403A497}"/>
          </ac:picMkLst>
        </pc:picChg>
      </pc:sldChg>
      <pc:sldChg chg="addSp delSp modSp add mod">
        <pc:chgData name="Sabin Taranu" userId="3b73d17d-a261-4c31-bfdd-6753cc4d6d30" providerId="ADAL" clId="{54DD70A4-9AC8-4A13-A678-7907AA5D65E6}" dt="2023-03-15T16:52:09.869" v="2029" actId="20577"/>
        <pc:sldMkLst>
          <pc:docMk/>
          <pc:sldMk cId="312461894" sldId="338"/>
        </pc:sldMkLst>
        <pc:spChg chg="del">
          <ac:chgData name="Sabin Taranu" userId="3b73d17d-a261-4c31-bfdd-6753cc4d6d30" providerId="ADAL" clId="{54DD70A4-9AC8-4A13-A678-7907AA5D65E6}" dt="2023-03-15T16:47:15.171" v="1562" actId="478"/>
          <ac:spMkLst>
            <pc:docMk/>
            <pc:sldMk cId="312461894" sldId="338"/>
            <ac:spMk id="4" creationId="{1DCF3749-2D63-EC4B-714D-79B0D6FF3318}"/>
          </ac:spMkLst>
        </pc:spChg>
        <pc:spChg chg="mod">
          <ac:chgData name="Sabin Taranu" userId="3b73d17d-a261-4c31-bfdd-6753cc4d6d30" providerId="ADAL" clId="{54DD70A4-9AC8-4A13-A678-7907AA5D65E6}" dt="2023-03-15T16:51:55.094" v="1973" actId="20577"/>
          <ac:spMkLst>
            <pc:docMk/>
            <pc:sldMk cId="312461894" sldId="338"/>
            <ac:spMk id="5" creationId="{4C7AC060-04E9-3CFC-84C9-588DBBCAB509}"/>
          </ac:spMkLst>
        </pc:spChg>
        <pc:spChg chg="add del mod">
          <ac:chgData name="Sabin Taranu" userId="3b73d17d-a261-4c31-bfdd-6753cc4d6d30" providerId="ADAL" clId="{54DD70A4-9AC8-4A13-A678-7907AA5D65E6}" dt="2023-03-15T16:47:19.747" v="1563" actId="478"/>
          <ac:spMkLst>
            <pc:docMk/>
            <pc:sldMk cId="312461894" sldId="338"/>
            <ac:spMk id="6" creationId="{4171EBC5-C220-809E-5C71-560F22DF9757}"/>
          </ac:spMkLst>
        </pc:spChg>
        <pc:spChg chg="add mod">
          <ac:chgData name="Sabin Taranu" userId="3b73d17d-a261-4c31-bfdd-6753cc4d6d30" providerId="ADAL" clId="{54DD70A4-9AC8-4A13-A678-7907AA5D65E6}" dt="2023-03-15T16:49:28.559" v="1788" actId="108"/>
          <ac:spMkLst>
            <pc:docMk/>
            <pc:sldMk cId="312461894" sldId="338"/>
            <ac:spMk id="8" creationId="{414A3206-1D28-054A-CFCB-9BDCB1D123E1}"/>
          </ac:spMkLst>
        </pc:spChg>
        <pc:spChg chg="mod">
          <ac:chgData name="Sabin Taranu" userId="3b73d17d-a261-4c31-bfdd-6753cc4d6d30" providerId="ADAL" clId="{54DD70A4-9AC8-4A13-A678-7907AA5D65E6}" dt="2023-03-15T16:52:09.869" v="2029" actId="20577"/>
          <ac:spMkLst>
            <pc:docMk/>
            <pc:sldMk cId="312461894" sldId="338"/>
            <ac:spMk id="15" creationId="{D9F1F571-D63D-DE74-75DA-DABDB16C8B03}"/>
          </ac:spMkLst>
        </pc:spChg>
        <pc:picChg chg="add del mod">
          <ac:chgData name="Sabin Taranu" userId="3b73d17d-a261-4c31-bfdd-6753cc4d6d30" providerId="ADAL" clId="{54DD70A4-9AC8-4A13-A678-7907AA5D65E6}" dt="2023-03-15T16:49:16.107" v="1784" actId="478"/>
          <ac:picMkLst>
            <pc:docMk/>
            <pc:sldMk cId="312461894" sldId="338"/>
            <ac:picMk id="7" creationId="{DC23602D-7B0D-01AD-2ED7-4350EC01BB9E}"/>
          </ac:picMkLst>
        </pc:picChg>
        <pc:picChg chg="add mod">
          <ac:chgData name="Sabin Taranu" userId="3b73d17d-a261-4c31-bfdd-6753cc4d6d30" providerId="ADAL" clId="{54DD70A4-9AC8-4A13-A678-7907AA5D65E6}" dt="2023-03-15T16:49:19.696" v="1787" actId="1076"/>
          <ac:picMkLst>
            <pc:docMk/>
            <pc:sldMk cId="312461894" sldId="338"/>
            <ac:picMk id="9" creationId="{C8940D96-864E-4120-9B3B-3EFD6B3327EC}"/>
          </ac:picMkLst>
        </pc:picChg>
      </pc:sldChg>
      <pc:sldChg chg="addSp delSp modSp add mod">
        <pc:chgData name="Sabin Taranu" userId="3b73d17d-a261-4c31-bfdd-6753cc4d6d30" providerId="ADAL" clId="{54DD70A4-9AC8-4A13-A678-7907AA5D65E6}" dt="2023-03-15T16:53:00.848" v="2092" actId="20577"/>
        <pc:sldMkLst>
          <pc:docMk/>
          <pc:sldMk cId="1419473199" sldId="339"/>
        </pc:sldMkLst>
        <pc:spChg chg="add mod">
          <ac:chgData name="Sabin Taranu" userId="3b73d17d-a261-4c31-bfdd-6753cc4d6d30" providerId="ADAL" clId="{54DD70A4-9AC8-4A13-A678-7907AA5D65E6}" dt="2023-03-15T16:51:10.346" v="1952" actId="20577"/>
          <ac:spMkLst>
            <pc:docMk/>
            <pc:sldMk cId="1419473199" sldId="339"/>
            <ac:spMk id="4" creationId="{38BD2625-D8F0-1617-B72E-C8A5E7AF6452}"/>
          </ac:spMkLst>
        </pc:spChg>
        <pc:spChg chg="mod">
          <ac:chgData name="Sabin Taranu" userId="3b73d17d-a261-4c31-bfdd-6753cc4d6d30" providerId="ADAL" clId="{54DD70A4-9AC8-4A13-A678-7907AA5D65E6}" dt="2023-03-15T16:53:00.848" v="2092" actId="20577"/>
          <ac:spMkLst>
            <pc:docMk/>
            <pc:sldMk cId="1419473199" sldId="339"/>
            <ac:spMk id="5" creationId="{4C7AC060-04E9-3CFC-84C9-588DBBCAB509}"/>
          </ac:spMkLst>
        </pc:spChg>
        <pc:spChg chg="del">
          <ac:chgData name="Sabin Taranu" userId="3b73d17d-a261-4c31-bfdd-6753cc4d6d30" providerId="ADAL" clId="{54DD70A4-9AC8-4A13-A678-7907AA5D65E6}" dt="2023-03-15T16:49:40.354" v="1791" actId="478"/>
          <ac:spMkLst>
            <pc:docMk/>
            <pc:sldMk cId="1419473199" sldId="339"/>
            <ac:spMk id="8" creationId="{414A3206-1D28-054A-CFCB-9BDCB1D123E1}"/>
          </ac:spMkLst>
        </pc:spChg>
        <pc:spChg chg="mod">
          <ac:chgData name="Sabin Taranu" userId="3b73d17d-a261-4c31-bfdd-6753cc4d6d30" providerId="ADAL" clId="{54DD70A4-9AC8-4A13-A678-7907AA5D65E6}" dt="2023-03-15T16:52:23.449" v="2061" actId="20577"/>
          <ac:spMkLst>
            <pc:docMk/>
            <pc:sldMk cId="1419473199" sldId="339"/>
            <ac:spMk id="15" creationId="{D9F1F571-D63D-DE74-75DA-DABDB16C8B03}"/>
          </ac:spMkLst>
        </pc:spChg>
        <pc:picChg chg="add mod">
          <ac:chgData name="Sabin Taranu" userId="3b73d17d-a261-4c31-bfdd-6753cc4d6d30" providerId="ADAL" clId="{54DD70A4-9AC8-4A13-A678-7907AA5D65E6}" dt="2023-03-15T16:50:01.056" v="1794" actId="1076"/>
          <ac:picMkLst>
            <pc:docMk/>
            <pc:sldMk cId="1419473199" sldId="339"/>
            <ac:picMk id="3" creationId="{6E72F69D-A8DC-ED8C-F28F-0B8DB4FD2123}"/>
          </ac:picMkLst>
        </pc:picChg>
        <pc:picChg chg="del">
          <ac:chgData name="Sabin Taranu" userId="3b73d17d-a261-4c31-bfdd-6753cc4d6d30" providerId="ADAL" clId="{54DD70A4-9AC8-4A13-A678-7907AA5D65E6}" dt="2023-03-15T16:49:38.179" v="1790" actId="478"/>
          <ac:picMkLst>
            <pc:docMk/>
            <pc:sldMk cId="1419473199" sldId="339"/>
            <ac:picMk id="9" creationId="{C8940D96-864E-4120-9B3B-3EFD6B3327EC}"/>
          </ac:picMkLst>
        </pc:picChg>
      </pc:sldChg>
      <pc:sldChg chg="addSp delSp modSp add mod">
        <pc:chgData name="Sabin Taranu" userId="3b73d17d-a261-4c31-bfdd-6753cc4d6d30" providerId="ADAL" clId="{54DD70A4-9AC8-4A13-A678-7907AA5D65E6}" dt="2023-03-15T16:56:26.888" v="2338" actId="313"/>
        <pc:sldMkLst>
          <pc:docMk/>
          <pc:sldMk cId="4008713903" sldId="340"/>
        </pc:sldMkLst>
        <pc:spChg chg="del">
          <ac:chgData name="Sabin Taranu" userId="3b73d17d-a261-4c31-bfdd-6753cc4d6d30" providerId="ADAL" clId="{54DD70A4-9AC8-4A13-A678-7907AA5D65E6}" dt="2023-03-15T16:51:37.384" v="1955" actId="478"/>
          <ac:spMkLst>
            <pc:docMk/>
            <pc:sldMk cId="4008713903" sldId="340"/>
            <ac:spMk id="4" creationId="{38BD2625-D8F0-1617-B72E-C8A5E7AF6452}"/>
          </ac:spMkLst>
        </pc:spChg>
        <pc:spChg chg="mod">
          <ac:chgData name="Sabin Taranu" userId="3b73d17d-a261-4c31-bfdd-6753cc4d6d30" providerId="ADAL" clId="{54DD70A4-9AC8-4A13-A678-7907AA5D65E6}" dt="2023-03-15T16:56:26.888" v="2338" actId="313"/>
          <ac:spMkLst>
            <pc:docMk/>
            <pc:sldMk cId="4008713903" sldId="340"/>
            <ac:spMk id="5" creationId="{4C7AC060-04E9-3CFC-84C9-588DBBCAB509}"/>
          </ac:spMkLst>
        </pc:spChg>
        <pc:spChg chg="add mod">
          <ac:chgData name="Sabin Taranu" userId="3b73d17d-a261-4c31-bfdd-6753cc4d6d30" providerId="ADAL" clId="{54DD70A4-9AC8-4A13-A678-7907AA5D65E6}" dt="2023-03-15T16:51:40.721" v="1957" actId="1076"/>
          <ac:spMkLst>
            <pc:docMk/>
            <pc:sldMk cId="4008713903" sldId="340"/>
            <ac:spMk id="8" creationId="{1101713C-5F3E-D0A4-DADB-B49AAA06FAFA}"/>
          </ac:spMkLst>
        </pc:spChg>
        <pc:spChg chg="mod">
          <ac:chgData name="Sabin Taranu" userId="3b73d17d-a261-4c31-bfdd-6753cc4d6d30" providerId="ADAL" clId="{54DD70A4-9AC8-4A13-A678-7907AA5D65E6}" dt="2023-03-15T16:53:24.672" v="2165" actId="20577"/>
          <ac:spMkLst>
            <pc:docMk/>
            <pc:sldMk cId="4008713903" sldId="340"/>
            <ac:spMk id="15" creationId="{D9F1F571-D63D-DE74-75DA-DABDB16C8B03}"/>
          </ac:spMkLst>
        </pc:spChg>
        <pc:picChg chg="del">
          <ac:chgData name="Sabin Taranu" userId="3b73d17d-a261-4c31-bfdd-6753cc4d6d30" providerId="ADAL" clId="{54DD70A4-9AC8-4A13-A678-7907AA5D65E6}" dt="2023-03-15T16:51:35.457" v="1954" actId="478"/>
          <ac:picMkLst>
            <pc:docMk/>
            <pc:sldMk cId="4008713903" sldId="340"/>
            <ac:picMk id="3" creationId="{6E72F69D-A8DC-ED8C-F28F-0B8DB4FD2123}"/>
          </ac:picMkLst>
        </pc:picChg>
        <pc:picChg chg="add mod">
          <ac:chgData name="Sabin Taranu" userId="3b73d17d-a261-4c31-bfdd-6753cc4d6d30" providerId="ADAL" clId="{54DD70A4-9AC8-4A13-A678-7907AA5D65E6}" dt="2023-03-15T16:51:40.721" v="1957" actId="1076"/>
          <ac:picMkLst>
            <pc:docMk/>
            <pc:sldMk cId="4008713903" sldId="340"/>
            <ac:picMk id="7" creationId="{0E62179D-C131-9834-A626-755041B9565B}"/>
          </ac:picMkLst>
        </pc:picChg>
        <pc:cxnChg chg="add mod">
          <ac:chgData name="Sabin Taranu" userId="3b73d17d-a261-4c31-bfdd-6753cc4d6d30" providerId="ADAL" clId="{54DD70A4-9AC8-4A13-A678-7907AA5D65E6}" dt="2023-03-15T16:51:40.721" v="1957" actId="1076"/>
          <ac:cxnSpMkLst>
            <pc:docMk/>
            <pc:sldMk cId="4008713903" sldId="340"/>
            <ac:cxnSpMk id="6" creationId="{723E375F-D819-1018-885D-A5EE29325ACE}"/>
          </ac:cxnSpMkLst>
        </pc:cxnChg>
      </pc:sldChg>
      <pc:sldChg chg="addSp delSp modSp add mod">
        <pc:chgData name="Sabin Taranu" userId="3b73d17d-a261-4c31-bfdd-6753cc4d6d30" providerId="ADAL" clId="{54DD70A4-9AC8-4A13-A678-7907AA5D65E6}" dt="2023-03-15T16:56:24.112" v="2337" actId="20577"/>
        <pc:sldMkLst>
          <pc:docMk/>
          <pc:sldMk cId="3728848780" sldId="341"/>
        </pc:sldMkLst>
        <pc:spChg chg="mod">
          <ac:chgData name="Sabin Taranu" userId="3b73d17d-a261-4c31-bfdd-6753cc4d6d30" providerId="ADAL" clId="{54DD70A4-9AC8-4A13-A678-7907AA5D65E6}" dt="2023-03-15T16:56:24.112" v="2337" actId="20577"/>
          <ac:spMkLst>
            <pc:docMk/>
            <pc:sldMk cId="3728848780" sldId="341"/>
            <ac:spMk id="5" creationId="{4C7AC060-04E9-3CFC-84C9-588DBBCAB509}"/>
          </ac:spMkLst>
        </pc:spChg>
        <pc:spChg chg="del">
          <ac:chgData name="Sabin Taranu" userId="3b73d17d-a261-4c31-bfdd-6753cc4d6d30" providerId="ADAL" clId="{54DD70A4-9AC8-4A13-A678-7907AA5D65E6}" dt="2023-03-15T16:54:02.174" v="2251" actId="478"/>
          <ac:spMkLst>
            <pc:docMk/>
            <pc:sldMk cId="3728848780" sldId="341"/>
            <ac:spMk id="8" creationId="{1101713C-5F3E-D0A4-DADB-B49AAA06FAFA}"/>
          </ac:spMkLst>
        </pc:spChg>
        <pc:spChg chg="mod">
          <ac:chgData name="Sabin Taranu" userId="3b73d17d-a261-4c31-bfdd-6753cc4d6d30" providerId="ADAL" clId="{54DD70A4-9AC8-4A13-A678-7907AA5D65E6}" dt="2023-03-15T16:53:57.287" v="2249" actId="20577"/>
          <ac:spMkLst>
            <pc:docMk/>
            <pc:sldMk cId="3728848780" sldId="341"/>
            <ac:spMk id="15" creationId="{D9F1F571-D63D-DE74-75DA-DABDB16C8B03}"/>
          </ac:spMkLst>
        </pc:spChg>
        <pc:picChg chg="add mod">
          <ac:chgData name="Sabin Taranu" userId="3b73d17d-a261-4c31-bfdd-6753cc4d6d30" providerId="ADAL" clId="{54DD70A4-9AC8-4A13-A678-7907AA5D65E6}" dt="2023-03-15T16:54:23.967" v="2254" actId="1076"/>
          <ac:picMkLst>
            <pc:docMk/>
            <pc:sldMk cId="3728848780" sldId="341"/>
            <ac:picMk id="3" creationId="{DE603E2A-5864-852A-EFC9-BBB168C183E8}"/>
          </ac:picMkLst>
        </pc:picChg>
        <pc:picChg chg="del">
          <ac:chgData name="Sabin Taranu" userId="3b73d17d-a261-4c31-bfdd-6753cc4d6d30" providerId="ADAL" clId="{54DD70A4-9AC8-4A13-A678-7907AA5D65E6}" dt="2023-03-15T16:53:59.068" v="2250" actId="478"/>
          <ac:picMkLst>
            <pc:docMk/>
            <pc:sldMk cId="3728848780" sldId="341"/>
            <ac:picMk id="7" creationId="{0E62179D-C131-9834-A626-755041B9565B}"/>
          </ac:picMkLst>
        </pc:picChg>
        <pc:cxnChg chg="del">
          <ac:chgData name="Sabin Taranu" userId="3b73d17d-a261-4c31-bfdd-6753cc4d6d30" providerId="ADAL" clId="{54DD70A4-9AC8-4A13-A678-7907AA5D65E6}" dt="2023-03-15T16:54:06.108" v="2252" actId="478"/>
          <ac:cxnSpMkLst>
            <pc:docMk/>
            <pc:sldMk cId="3728848780" sldId="341"/>
            <ac:cxnSpMk id="6" creationId="{723E375F-D819-1018-885D-A5EE29325ACE}"/>
          </ac:cxnSpMkLst>
        </pc:cxnChg>
      </pc:sldChg>
      <pc:sldChg chg="addSp delSp modSp add mod">
        <pc:chgData name="Sabin Taranu" userId="3b73d17d-a261-4c31-bfdd-6753cc4d6d30" providerId="ADAL" clId="{54DD70A4-9AC8-4A13-A678-7907AA5D65E6}" dt="2023-03-15T16:57:28.262" v="2477" actId="1076"/>
        <pc:sldMkLst>
          <pc:docMk/>
          <pc:sldMk cId="609134728" sldId="342"/>
        </pc:sldMkLst>
        <pc:spChg chg="mod">
          <ac:chgData name="Sabin Taranu" userId="3b73d17d-a261-4c31-bfdd-6753cc4d6d30" providerId="ADAL" clId="{54DD70A4-9AC8-4A13-A678-7907AA5D65E6}" dt="2023-03-15T16:56:17.880" v="2326" actId="313"/>
          <ac:spMkLst>
            <pc:docMk/>
            <pc:sldMk cId="609134728" sldId="342"/>
            <ac:spMk id="5" creationId="{4C7AC060-04E9-3CFC-84C9-588DBBCAB509}"/>
          </ac:spMkLst>
        </pc:spChg>
        <pc:spChg chg="add mod">
          <ac:chgData name="Sabin Taranu" userId="3b73d17d-a261-4c31-bfdd-6753cc4d6d30" providerId="ADAL" clId="{54DD70A4-9AC8-4A13-A678-7907AA5D65E6}" dt="2023-03-15T16:57:28.262" v="2477" actId="1076"/>
          <ac:spMkLst>
            <pc:docMk/>
            <pc:sldMk cId="609134728" sldId="342"/>
            <ac:spMk id="7" creationId="{A9EC4A18-F6EA-60E9-B01E-ECEFE9AA02B2}"/>
          </ac:spMkLst>
        </pc:spChg>
        <pc:spChg chg="mod">
          <ac:chgData name="Sabin Taranu" userId="3b73d17d-a261-4c31-bfdd-6753cc4d6d30" providerId="ADAL" clId="{54DD70A4-9AC8-4A13-A678-7907AA5D65E6}" dt="2023-03-15T16:56:05.751" v="2322" actId="20577"/>
          <ac:spMkLst>
            <pc:docMk/>
            <pc:sldMk cId="609134728" sldId="342"/>
            <ac:spMk id="15" creationId="{D9F1F571-D63D-DE74-75DA-DABDB16C8B03}"/>
          </ac:spMkLst>
        </pc:spChg>
        <pc:picChg chg="del">
          <ac:chgData name="Sabin Taranu" userId="3b73d17d-a261-4c31-bfdd-6753cc4d6d30" providerId="ADAL" clId="{54DD70A4-9AC8-4A13-A678-7907AA5D65E6}" dt="2023-03-15T16:55:34.530" v="2256" actId="478"/>
          <ac:picMkLst>
            <pc:docMk/>
            <pc:sldMk cId="609134728" sldId="342"/>
            <ac:picMk id="3" creationId="{DE603E2A-5864-852A-EFC9-BBB168C183E8}"/>
          </ac:picMkLst>
        </pc:picChg>
        <pc:picChg chg="add mod">
          <ac:chgData name="Sabin Taranu" userId="3b73d17d-a261-4c31-bfdd-6753cc4d6d30" providerId="ADAL" clId="{54DD70A4-9AC8-4A13-A678-7907AA5D65E6}" dt="2023-03-15T16:56:48.727" v="2343" actId="1076"/>
          <ac:picMkLst>
            <pc:docMk/>
            <pc:sldMk cId="609134728" sldId="342"/>
            <ac:picMk id="6" creationId="{838D9200-9CE8-81D8-8B46-3EA3A7FEFB34}"/>
          </ac:picMkLst>
        </pc:picChg>
      </pc:sldChg>
      <pc:sldChg chg="addSp delSp modSp add mod">
        <pc:chgData name="Sabin Taranu" userId="3b73d17d-a261-4c31-bfdd-6753cc4d6d30" providerId="ADAL" clId="{54DD70A4-9AC8-4A13-A678-7907AA5D65E6}" dt="2023-03-16T09:26:18.821" v="3545" actId="20577"/>
        <pc:sldMkLst>
          <pc:docMk/>
          <pc:sldMk cId="1034420827" sldId="343"/>
        </pc:sldMkLst>
        <pc:spChg chg="add mod">
          <ac:chgData name="Sabin Taranu" userId="3b73d17d-a261-4c31-bfdd-6753cc4d6d30" providerId="ADAL" clId="{54DD70A4-9AC8-4A13-A678-7907AA5D65E6}" dt="2023-03-16T09:26:18.821" v="3545" actId="20577"/>
          <ac:spMkLst>
            <pc:docMk/>
            <pc:sldMk cId="1034420827" sldId="343"/>
            <ac:spMk id="3" creationId="{9DCE80D9-1C6A-BE8B-9713-DECE5A0F40A7}"/>
          </ac:spMkLst>
        </pc:spChg>
        <pc:spChg chg="mod">
          <ac:chgData name="Sabin Taranu" userId="3b73d17d-a261-4c31-bfdd-6753cc4d6d30" providerId="ADAL" clId="{54DD70A4-9AC8-4A13-A678-7907AA5D65E6}" dt="2023-03-16T09:13:45.554" v="2507" actId="14100"/>
          <ac:spMkLst>
            <pc:docMk/>
            <pc:sldMk cId="1034420827" sldId="343"/>
            <ac:spMk id="5" creationId="{4C7AC060-04E9-3CFC-84C9-588DBBCAB509}"/>
          </ac:spMkLst>
        </pc:spChg>
        <pc:spChg chg="del">
          <ac:chgData name="Sabin Taranu" userId="3b73d17d-a261-4c31-bfdd-6753cc4d6d30" providerId="ADAL" clId="{54DD70A4-9AC8-4A13-A678-7907AA5D65E6}" dt="2023-03-16T09:12:27.091" v="2480" actId="478"/>
          <ac:spMkLst>
            <pc:docMk/>
            <pc:sldMk cId="1034420827" sldId="343"/>
            <ac:spMk id="7" creationId="{A9EC4A18-F6EA-60E9-B01E-ECEFE9AA02B2}"/>
          </ac:spMkLst>
        </pc:spChg>
        <pc:spChg chg="mod">
          <ac:chgData name="Sabin Taranu" userId="3b73d17d-a261-4c31-bfdd-6753cc4d6d30" providerId="ADAL" clId="{54DD70A4-9AC8-4A13-A678-7907AA5D65E6}" dt="2023-03-16T09:14:08.051" v="2542" actId="20577"/>
          <ac:spMkLst>
            <pc:docMk/>
            <pc:sldMk cId="1034420827" sldId="343"/>
            <ac:spMk id="15" creationId="{D9F1F571-D63D-DE74-75DA-DABDB16C8B03}"/>
          </ac:spMkLst>
        </pc:spChg>
        <pc:picChg chg="del">
          <ac:chgData name="Sabin Taranu" userId="3b73d17d-a261-4c31-bfdd-6753cc4d6d30" providerId="ADAL" clId="{54DD70A4-9AC8-4A13-A678-7907AA5D65E6}" dt="2023-03-16T09:12:24.529" v="2479" actId="478"/>
          <ac:picMkLst>
            <pc:docMk/>
            <pc:sldMk cId="1034420827" sldId="343"/>
            <ac:picMk id="6" creationId="{838D9200-9CE8-81D8-8B46-3EA3A7FEFB34}"/>
          </ac:picMkLst>
        </pc:picChg>
      </pc:sldChg>
      <pc:sldChg chg="modSp add mod">
        <pc:chgData name="Sabin Taranu" userId="3b73d17d-a261-4c31-bfdd-6753cc4d6d30" providerId="ADAL" clId="{54DD70A4-9AC8-4A13-A678-7907AA5D65E6}" dt="2023-03-16T09:47:27.039" v="4508" actId="20577"/>
        <pc:sldMkLst>
          <pc:docMk/>
          <pc:sldMk cId="3402485947" sldId="344"/>
        </pc:sldMkLst>
        <pc:spChg chg="mod">
          <ac:chgData name="Sabin Taranu" userId="3b73d17d-a261-4c31-bfdd-6753cc4d6d30" providerId="ADAL" clId="{54DD70A4-9AC8-4A13-A678-7907AA5D65E6}" dt="2023-03-16T09:47:27.039" v="4508" actId="20577"/>
          <ac:spMkLst>
            <pc:docMk/>
            <pc:sldMk cId="3402485947" sldId="344"/>
            <ac:spMk id="3" creationId="{9DCE80D9-1C6A-BE8B-9713-DECE5A0F40A7}"/>
          </ac:spMkLst>
        </pc:spChg>
        <pc:spChg chg="mod">
          <ac:chgData name="Sabin Taranu" userId="3b73d17d-a261-4c31-bfdd-6753cc4d6d30" providerId="ADAL" clId="{54DD70A4-9AC8-4A13-A678-7907AA5D65E6}" dt="2023-03-16T09:29:37.724" v="3622" actId="20577"/>
          <ac:spMkLst>
            <pc:docMk/>
            <pc:sldMk cId="3402485947" sldId="344"/>
            <ac:spMk id="15" creationId="{D9F1F571-D63D-DE74-75DA-DABDB16C8B03}"/>
          </ac:spMkLst>
        </pc:spChg>
      </pc:sldChg>
      <pc:sldChg chg="modSp add mod">
        <pc:chgData name="Sabin Taranu" userId="3b73d17d-a261-4c31-bfdd-6753cc4d6d30" providerId="ADAL" clId="{54DD70A4-9AC8-4A13-A678-7907AA5D65E6}" dt="2023-03-16T09:52:15.053" v="5091" actId="5793"/>
        <pc:sldMkLst>
          <pc:docMk/>
          <pc:sldMk cId="1795790890" sldId="345"/>
        </pc:sldMkLst>
        <pc:spChg chg="mod">
          <ac:chgData name="Sabin Taranu" userId="3b73d17d-a261-4c31-bfdd-6753cc4d6d30" providerId="ADAL" clId="{54DD70A4-9AC8-4A13-A678-7907AA5D65E6}" dt="2023-03-16T09:52:15.053" v="5091" actId="5793"/>
          <ac:spMkLst>
            <pc:docMk/>
            <pc:sldMk cId="1795790890" sldId="345"/>
            <ac:spMk id="3" creationId="{9DCE80D9-1C6A-BE8B-9713-DECE5A0F40A7}"/>
          </ac:spMkLst>
        </pc:spChg>
        <pc:spChg chg="mod">
          <ac:chgData name="Sabin Taranu" userId="3b73d17d-a261-4c31-bfdd-6753cc4d6d30" providerId="ADAL" clId="{54DD70A4-9AC8-4A13-A678-7907AA5D65E6}" dt="2023-03-16T09:47:40.158" v="4528" actId="20577"/>
          <ac:spMkLst>
            <pc:docMk/>
            <pc:sldMk cId="1795790890" sldId="345"/>
            <ac:spMk id="15" creationId="{D9F1F571-D63D-DE74-75DA-DABDB16C8B03}"/>
          </ac:spMkLst>
        </pc:spChg>
      </pc:sldChg>
      <pc:sldChg chg="modSp add mod">
        <pc:chgData name="Sabin Taranu" userId="3b73d17d-a261-4c31-bfdd-6753cc4d6d30" providerId="ADAL" clId="{54DD70A4-9AC8-4A13-A678-7907AA5D65E6}" dt="2023-03-16T09:54:16.341" v="5445" actId="20577"/>
        <pc:sldMkLst>
          <pc:docMk/>
          <pc:sldMk cId="968290779" sldId="346"/>
        </pc:sldMkLst>
        <pc:spChg chg="mod">
          <ac:chgData name="Sabin Taranu" userId="3b73d17d-a261-4c31-bfdd-6753cc4d6d30" providerId="ADAL" clId="{54DD70A4-9AC8-4A13-A678-7907AA5D65E6}" dt="2023-03-16T09:54:16.341" v="5445" actId="20577"/>
          <ac:spMkLst>
            <pc:docMk/>
            <pc:sldMk cId="968290779" sldId="346"/>
            <ac:spMk id="3" creationId="{9DCE80D9-1C6A-BE8B-9713-DECE5A0F40A7}"/>
          </ac:spMkLst>
        </pc:spChg>
        <pc:spChg chg="mod">
          <ac:chgData name="Sabin Taranu" userId="3b73d17d-a261-4c31-bfdd-6753cc4d6d30" providerId="ADAL" clId="{54DD70A4-9AC8-4A13-A678-7907AA5D65E6}" dt="2023-03-16T09:52:49.182" v="5171" actId="20577"/>
          <ac:spMkLst>
            <pc:docMk/>
            <pc:sldMk cId="968290779" sldId="346"/>
            <ac:spMk id="15" creationId="{D9F1F571-D63D-DE74-75DA-DABDB16C8B03}"/>
          </ac:spMkLst>
        </pc:spChg>
      </pc:sldChg>
    </pc:docChg>
  </pc:docChgLst>
  <pc:docChgLst>
    <pc:chgData name="Sabin Taranu" userId="3b73d17d-a261-4c31-bfdd-6753cc4d6d30" providerId="ADAL" clId="{0ACDDE12-2641-4A0A-A715-CDFE04ECC16B}"/>
    <pc:docChg chg="undo custSel addSld delSld modSld sldOrd">
      <pc:chgData name="Sabin Taranu" userId="3b73d17d-a261-4c31-bfdd-6753cc4d6d30" providerId="ADAL" clId="{0ACDDE12-2641-4A0A-A715-CDFE04ECC16B}" dt="2023-04-19T12:38:52.780" v="3701" actId="5793"/>
      <pc:docMkLst>
        <pc:docMk/>
      </pc:docMkLst>
      <pc:sldChg chg="add del">
        <pc:chgData name="Sabin Taranu" userId="3b73d17d-a261-4c31-bfdd-6753cc4d6d30" providerId="ADAL" clId="{0ACDDE12-2641-4A0A-A715-CDFE04ECC16B}" dt="2023-03-30T09:31:22.106" v="12" actId="47"/>
        <pc:sldMkLst>
          <pc:docMk/>
          <pc:sldMk cId="4115708807" sldId="256"/>
        </pc:sldMkLst>
      </pc:sldChg>
      <pc:sldChg chg="addSp delSp modSp mod">
        <pc:chgData name="Sabin Taranu" userId="3b73d17d-a261-4c31-bfdd-6753cc4d6d30" providerId="ADAL" clId="{0ACDDE12-2641-4A0A-A715-CDFE04ECC16B}" dt="2023-04-19T12:38:52.780" v="3701" actId="5793"/>
        <pc:sldMkLst>
          <pc:docMk/>
          <pc:sldMk cId="1931867544" sldId="257"/>
        </pc:sldMkLst>
        <pc:spChg chg="add del mod">
          <ac:chgData name="Sabin Taranu" userId="3b73d17d-a261-4c31-bfdd-6753cc4d6d30" providerId="ADAL" clId="{0ACDDE12-2641-4A0A-A715-CDFE04ECC16B}" dt="2023-04-19T12:38:52.780" v="3701" actId="5793"/>
          <ac:spMkLst>
            <pc:docMk/>
            <pc:sldMk cId="1931867544" sldId="257"/>
            <ac:spMk id="25" creationId="{00000000-0000-0000-0000-000000000000}"/>
          </ac:spMkLst>
        </pc:spChg>
        <pc:picChg chg="mod">
          <ac:chgData name="Sabin Taranu" userId="3b73d17d-a261-4c31-bfdd-6753cc4d6d30" providerId="ADAL" clId="{0ACDDE12-2641-4A0A-A715-CDFE04ECC16B}" dt="2023-04-19T12:37:45.301" v="3679" actId="1076"/>
          <ac:picMkLst>
            <pc:docMk/>
            <pc:sldMk cId="1931867544" sldId="257"/>
            <ac:picMk id="4" creationId="{A0E46A1A-C13C-3449-B4D5-A83E215AE7DF}"/>
          </ac:picMkLst>
        </pc:picChg>
      </pc:sldChg>
      <pc:sldChg chg="add del">
        <pc:chgData name="Sabin Taranu" userId="3b73d17d-a261-4c31-bfdd-6753cc4d6d30" providerId="ADAL" clId="{0ACDDE12-2641-4A0A-A715-CDFE04ECC16B}" dt="2023-04-19T12:38:52.388" v="3699" actId="47"/>
        <pc:sldMkLst>
          <pc:docMk/>
          <pc:sldMk cId="3721092848" sldId="306"/>
        </pc:sldMkLst>
      </pc:sldChg>
      <pc:sldChg chg="add del ord">
        <pc:chgData name="Sabin Taranu" userId="3b73d17d-a261-4c31-bfdd-6753cc4d6d30" providerId="ADAL" clId="{0ACDDE12-2641-4A0A-A715-CDFE04ECC16B}" dt="2023-04-19T12:38:52.572" v="3700" actId="47"/>
        <pc:sldMkLst>
          <pc:docMk/>
          <pc:sldMk cId="3314817136" sldId="324"/>
        </pc:sldMkLst>
      </pc:sldChg>
      <pc:sldChg chg="add del">
        <pc:chgData name="Sabin Taranu" userId="3b73d17d-a261-4c31-bfdd-6753cc4d6d30" providerId="ADAL" clId="{0ACDDE12-2641-4A0A-A715-CDFE04ECC16B}" dt="2023-04-19T12:38:52.230" v="3698" actId="47"/>
        <pc:sldMkLst>
          <pc:docMk/>
          <pc:sldMk cId="2799835597" sldId="326"/>
        </pc:sldMkLst>
      </pc:sldChg>
      <pc:sldChg chg="addSp delSp modSp add del mod">
        <pc:chgData name="Sabin Taranu" userId="3b73d17d-a261-4c31-bfdd-6753cc4d6d30" providerId="ADAL" clId="{0ACDDE12-2641-4A0A-A715-CDFE04ECC16B}" dt="2023-04-19T12:38:51.703" v="3695" actId="47"/>
        <pc:sldMkLst>
          <pc:docMk/>
          <pc:sldMk cId="152224479" sldId="327"/>
        </pc:sldMkLst>
        <pc:spChg chg="del">
          <ac:chgData name="Sabin Taranu" userId="3b73d17d-a261-4c31-bfdd-6753cc4d6d30" providerId="ADAL" clId="{0ACDDE12-2641-4A0A-A715-CDFE04ECC16B}" dt="2023-03-30T09:37:23.161" v="67" actId="478"/>
          <ac:spMkLst>
            <pc:docMk/>
            <pc:sldMk cId="152224479" sldId="327"/>
            <ac:spMk id="7" creationId="{8E33E548-36C1-949C-021B-72BEA27FF153}"/>
          </ac:spMkLst>
        </pc:spChg>
        <pc:spChg chg="del">
          <ac:chgData name="Sabin Taranu" userId="3b73d17d-a261-4c31-bfdd-6753cc4d6d30" providerId="ADAL" clId="{0ACDDE12-2641-4A0A-A715-CDFE04ECC16B}" dt="2023-03-30T09:37:24.235" v="68" actId="478"/>
          <ac:spMkLst>
            <pc:docMk/>
            <pc:sldMk cId="152224479" sldId="327"/>
            <ac:spMk id="10" creationId="{CB44EA51-6332-1356-E8C5-3635FD90B797}"/>
          </ac:spMkLst>
        </pc:spChg>
        <pc:spChg chg="del">
          <ac:chgData name="Sabin Taranu" userId="3b73d17d-a261-4c31-bfdd-6753cc4d6d30" providerId="ADAL" clId="{0ACDDE12-2641-4A0A-A715-CDFE04ECC16B}" dt="2023-03-30T09:37:20.158" v="64" actId="478"/>
          <ac:spMkLst>
            <pc:docMk/>
            <pc:sldMk cId="152224479" sldId="327"/>
            <ac:spMk id="12" creationId="{2BA1DCCE-FEB1-C4CF-7FF3-B20F7391895B}"/>
          </ac:spMkLst>
        </pc:spChg>
        <pc:spChg chg="del">
          <ac:chgData name="Sabin Taranu" userId="3b73d17d-a261-4c31-bfdd-6753cc4d6d30" providerId="ADAL" clId="{0ACDDE12-2641-4A0A-A715-CDFE04ECC16B}" dt="2023-03-30T09:37:35.705" v="78" actId="478"/>
          <ac:spMkLst>
            <pc:docMk/>
            <pc:sldMk cId="152224479" sldId="327"/>
            <ac:spMk id="13" creationId="{E4EF150F-94C3-A082-AFD7-063538383CCA}"/>
          </ac:spMkLst>
        </pc:spChg>
        <pc:spChg chg="del">
          <ac:chgData name="Sabin Taranu" userId="3b73d17d-a261-4c31-bfdd-6753cc4d6d30" providerId="ADAL" clId="{0ACDDE12-2641-4A0A-A715-CDFE04ECC16B}" dt="2023-03-30T09:37:28.430" v="72" actId="478"/>
          <ac:spMkLst>
            <pc:docMk/>
            <pc:sldMk cId="152224479" sldId="327"/>
            <ac:spMk id="21" creationId="{170AEE90-20D9-540E-3CD5-519F5EEEC39A}"/>
          </ac:spMkLst>
        </pc:spChg>
        <pc:spChg chg="del">
          <ac:chgData name="Sabin Taranu" userId="3b73d17d-a261-4c31-bfdd-6753cc4d6d30" providerId="ADAL" clId="{0ACDDE12-2641-4A0A-A715-CDFE04ECC16B}" dt="2023-03-30T09:37:25.150" v="69" actId="478"/>
          <ac:spMkLst>
            <pc:docMk/>
            <pc:sldMk cId="152224479" sldId="327"/>
            <ac:spMk id="22" creationId="{26CFD6C8-9F25-7402-E63E-CC299C358163}"/>
          </ac:spMkLst>
        </pc:spChg>
        <pc:spChg chg="del">
          <ac:chgData name="Sabin Taranu" userId="3b73d17d-a261-4c31-bfdd-6753cc4d6d30" providerId="ADAL" clId="{0ACDDE12-2641-4A0A-A715-CDFE04ECC16B}" dt="2023-03-30T09:37:32.737" v="75" actId="478"/>
          <ac:spMkLst>
            <pc:docMk/>
            <pc:sldMk cId="152224479" sldId="327"/>
            <ac:spMk id="23" creationId="{4A0226D2-B732-EB37-A941-2ABB9843FAF9}"/>
          </ac:spMkLst>
        </pc:spChg>
        <pc:spChg chg="del">
          <ac:chgData name="Sabin Taranu" userId="3b73d17d-a261-4c31-bfdd-6753cc4d6d30" providerId="ADAL" clId="{0ACDDE12-2641-4A0A-A715-CDFE04ECC16B}" dt="2023-03-30T09:37:37.647" v="80" actId="478"/>
          <ac:spMkLst>
            <pc:docMk/>
            <pc:sldMk cId="152224479" sldId="327"/>
            <ac:spMk id="24" creationId="{A7BE55D6-BEB3-829E-2D99-CC7333AE0A7E}"/>
          </ac:spMkLst>
        </pc:spChg>
        <pc:spChg chg="del">
          <ac:chgData name="Sabin Taranu" userId="3b73d17d-a261-4c31-bfdd-6753cc4d6d30" providerId="ADAL" clId="{0ACDDE12-2641-4A0A-A715-CDFE04ECC16B}" dt="2023-03-30T09:37:33.789" v="76" actId="478"/>
          <ac:spMkLst>
            <pc:docMk/>
            <pc:sldMk cId="152224479" sldId="327"/>
            <ac:spMk id="26" creationId="{3151B2DB-8F66-3CE3-838E-1B54A829D200}"/>
          </ac:spMkLst>
        </pc:spChg>
        <pc:spChg chg="del">
          <ac:chgData name="Sabin Taranu" userId="3b73d17d-a261-4c31-bfdd-6753cc4d6d30" providerId="ADAL" clId="{0ACDDE12-2641-4A0A-A715-CDFE04ECC16B}" dt="2023-03-30T09:37:40.645" v="83" actId="478"/>
          <ac:spMkLst>
            <pc:docMk/>
            <pc:sldMk cId="152224479" sldId="327"/>
            <ac:spMk id="29" creationId="{EC7C840E-9F0E-EC17-57BC-004BC0628312}"/>
          </ac:spMkLst>
        </pc:spChg>
        <pc:spChg chg="del">
          <ac:chgData name="Sabin Taranu" userId="3b73d17d-a261-4c31-bfdd-6753cc4d6d30" providerId="ADAL" clId="{0ACDDE12-2641-4A0A-A715-CDFE04ECC16B}" dt="2023-03-30T09:37:41.982" v="84" actId="478"/>
          <ac:spMkLst>
            <pc:docMk/>
            <pc:sldMk cId="152224479" sldId="327"/>
            <ac:spMk id="30" creationId="{A026DE9C-41E8-3B39-DAB8-19CA9E76F207}"/>
          </ac:spMkLst>
        </pc:spChg>
        <pc:spChg chg="del">
          <ac:chgData name="Sabin Taranu" userId="3b73d17d-a261-4c31-bfdd-6753cc4d6d30" providerId="ADAL" clId="{0ACDDE12-2641-4A0A-A715-CDFE04ECC16B}" dt="2023-03-30T09:37:49.356" v="93" actId="478"/>
          <ac:spMkLst>
            <pc:docMk/>
            <pc:sldMk cId="152224479" sldId="327"/>
            <ac:spMk id="33" creationId="{11E58660-E7B2-3DEA-05D0-2F2ACB0F5D72}"/>
          </ac:spMkLst>
        </pc:spChg>
        <pc:spChg chg="del">
          <ac:chgData name="Sabin Taranu" userId="3b73d17d-a261-4c31-bfdd-6753cc4d6d30" providerId="ADAL" clId="{0ACDDE12-2641-4A0A-A715-CDFE04ECC16B}" dt="2023-03-30T09:37:47.915" v="92" actId="478"/>
          <ac:spMkLst>
            <pc:docMk/>
            <pc:sldMk cId="152224479" sldId="327"/>
            <ac:spMk id="34" creationId="{EC3F0EBF-9FC6-AF34-122F-AFC45083450A}"/>
          </ac:spMkLst>
        </pc:spChg>
        <pc:spChg chg="del">
          <ac:chgData name="Sabin Taranu" userId="3b73d17d-a261-4c31-bfdd-6753cc4d6d30" providerId="ADAL" clId="{0ACDDE12-2641-4A0A-A715-CDFE04ECC16B}" dt="2023-03-30T09:37:51.755" v="96" actId="478"/>
          <ac:spMkLst>
            <pc:docMk/>
            <pc:sldMk cId="152224479" sldId="327"/>
            <ac:spMk id="38" creationId="{65110901-DDAF-9CC9-B46F-EFF3408609C3}"/>
          </ac:spMkLst>
        </pc:spChg>
        <pc:spChg chg="del mod">
          <ac:chgData name="Sabin Taranu" userId="3b73d17d-a261-4c31-bfdd-6753cc4d6d30" providerId="ADAL" clId="{0ACDDE12-2641-4A0A-A715-CDFE04ECC16B}" dt="2023-03-30T09:37:50.828" v="95" actId="478"/>
          <ac:spMkLst>
            <pc:docMk/>
            <pc:sldMk cId="152224479" sldId="327"/>
            <ac:spMk id="39" creationId="{C1D7435A-C6AE-8C5E-7657-596AEF02FA8C}"/>
          </ac:spMkLst>
        </pc:spChg>
        <pc:spChg chg="del">
          <ac:chgData name="Sabin Taranu" userId="3b73d17d-a261-4c31-bfdd-6753cc4d6d30" providerId="ADAL" clId="{0ACDDE12-2641-4A0A-A715-CDFE04ECC16B}" dt="2023-03-30T09:37:46.728" v="91" actId="478"/>
          <ac:spMkLst>
            <pc:docMk/>
            <pc:sldMk cId="152224479" sldId="327"/>
            <ac:spMk id="68" creationId="{8592ED07-4DFF-7A17-B77B-2F3721C3FC13}"/>
          </ac:spMkLst>
        </pc:spChg>
        <pc:spChg chg="del">
          <ac:chgData name="Sabin Taranu" userId="3b73d17d-a261-4c31-bfdd-6753cc4d6d30" providerId="ADAL" clId="{0ACDDE12-2641-4A0A-A715-CDFE04ECC16B}" dt="2023-03-30T09:37:46.248" v="90" actId="478"/>
          <ac:spMkLst>
            <pc:docMk/>
            <pc:sldMk cId="152224479" sldId="327"/>
            <ac:spMk id="69" creationId="{B8341F0E-FF21-9C57-257A-5DBCFA87EF07}"/>
          </ac:spMkLst>
        </pc:spChg>
        <pc:spChg chg="del">
          <ac:chgData name="Sabin Taranu" userId="3b73d17d-a261-4c31-bfdd-6753cc4d6d30" providerId="ADAL" clId="{0ACDDE12-2641-4A0A-A715-CDFE04ECC16B}" dt="2023-03-30T09:37:45.263" v="89" actId="478"/>
          <ac:spMkLst>
            <pc:docMk/>
            <pc:sldMk cId="152224479" sldId="327"/>
            <ac:spMk id="83" creationId="{92B8E752-F217-A2AF-4241-297291119C3E}"/>
          </ac:spMkLst>
        </pc:spChg>
        <pc:spChg chg="del">
          <ac:chgData name="Sabin Taranu" userId="3b73d17d-a261-4c31-bfdd-6753cc4d6d30" providerId="ADAL" clId="{0ACDDE12-2641-4A0A-A715-CDFE04ECC16B}" dt="2023-03-30T09:37:44.689" v="88" actId="478"/>
          <ac:spMkLst>
            <pc:docMk/>
            <pc:sldMk cId="152224479" sldId="327"/>
            <ac:spMk id="84" creationId="{F122C4F4-EFD4-7AB7-A6F5-610CB81AF0E0}"/>
          </ac:spMkLst>
        </pc:spChg>
        <pc:spChg chg="del">
          <ac:chgData name="Sabin Taranu" userId="3b73d17d-a261-4c31-bfdd-6753cc4d6d30" providerId="ADAL" clId="{0ACDDE12-2641-4A0A-A715-CDFE04ECC16B}" dt="2023-03-30T09:37:42.668" v="85" actId="478"/>
          <ac:spMkLst>
            <pc:docMk/>
            <pc:sldMk cId="152224479" sldId="327"/>
            <ac:spMk id="95" creationId="{1C2798AF-E1D9-4BD2-2071-A9922042E7C9}"/>
          </ac:spMkLst>
        </pc:spChg>
        <pc:spChg chg="del mod">
          <ac:chgData name="Sabin Taranu" userId="3b73d17d-a261-4c31-bfdd-6753cc4d6d30" providerId="ADAL" clId="{0ACDDE12-2641-4A0A-A715-CDFE04ECC16B}" dt="2023-03-30T09:37:43.739" v="87" actId="478"/>
          <ac:spMkLst>
            <pc:docMk/>
            <pc:sldMk cId="152224479" sldId="327"/>
            <ac:spMk id="96" creationId="{C1801BC4-DC76-ACE6-38BC-33D0C0C0D194}"/>
          </ac:spMkLst>
        </pc:spChg>
        <pc:picChg chg="add del">
          <ac:chgData name="Sabin Taranu" userId="3b73d17d-a261-4c31-bfdd-6753cc4d6d30" providerId="ADAL" clId="{0ACDDE12-2641-4A0A-A715-CDFE04ECC16B}" dt="2023-03-30T09:37:30.563" v="74" actId="478"/>
          <ac:picMkLst>
            <pc:docMk/>
            <pc:sldMk cId="152224479" sldId="327"/>
            <ac:picMk id="4" creationId="{43F55D6B-5318-CF77-94CF-CF81FB54FAC0}"/>
          </ac:picMkLst>
        </pc:picChg>
        <pc:picChg chg="mod">
          <ac:chgData name="Sabin Taranu" userId="3b73d17d-a261-4c31-bfdd-6753cc4d6d30" providerId="ADAL" clId="{0ACDDE12-2641-4A0A-A715-CDFE04ECC16B}" dt="2023-03-30T09:38:17.644" v="101" actId="1076"/>
          <ac:picMkLst>
            <pc:docMk/>
            <pc:sldMk cId="152224479" sldId="327"/>
            <ac:picMk id="60" creationId="{609C9A7C-C252-3466-9C3E-6035EC75FD88}"/>
          </ac:picMkLst>
        </pc:picChg>
        <pc:cxnChg chg="del mod">
          <ac:chgData name="Sabin Taranu" userId="3b73d17d-a261-4c31-bfdd-6753cc4d6d30" providerId="ADAL" clId="{0ACDDE12-2641-4A0A-A715-CDFE04ECC16B}" dt="2023-03-30T09:37:34.805" v="77" actId="478"/>
          <ac:cxnSpMkLst>
            <pc:docMk/>
            <pc:sldMk cId="152224479" sldId="327"/>
            <ac:cxnSpMk id="28" creationId="{39A11481-6D2F-59A1-A985-EF2695CE5D13}"/>
          </ac:cxnSpMkLst>
        </pc:cxnChg>
        <pc:cxnChg chg="del mod">
          <ac:chgData name="Sabin Taranu" userId="3b73d17d-a261-4c31-bfdd-6753cc4d6d30" providerId="ADAL" clId="{0ACDDE12-2641-4A0A-A715-CDFE04ECC16B}" dt="2023-03-30T09:37:36.543" v="79" actId="478"/>
          <ac:cxnSpMkLst>
            <pc:docMk/>
            <pc:sldMk cId="152224479" sldId="327"/>
            <ac:cxnSpMk id="32" creationId="{6B838399-1873-C18F-7E42-DD55F8971459}"/>
          </ac:cxnSpMkLst>
        </pc:cxnChg>
        <pc:cxnChg chg="del mod">
          <ac:chgData name="Sabin Taranu" userId="3b73d17d-a261-4c31-bfdd-6753cc4d6d30" providerId="ADAL" clId="{0ACDDE12-2641-4A0A-A715-CDFE04ECC16B}" dt="2023-03-30T09:37:22.238" v="66" actId="478"/>
          <ac:cxnSpMkLst>
            <pc:docMk/>
            <pc:sldMk cId="152224479" sldId="327"/>
            <ac:cxnSpMk id="37" creationId="{E485ECF3-1982-DE6E-415C-77EFC4B605BF}"/>
          </ac:cxnSpMkLst>
        </pc:cxnChg>
        <pc:cxnChg chg="del mod">
          <ac:chgData name="Sabin Taranu" userId="3b73d17d-a261-4c31-bfdd-6753cc4d6d30" providerId="ADAL" clId="{0ACDDE12-2641-4A0A-A715-CDFE04ECC16B}" dt="2023-03-30T09:37:20.986" v="65" actId="478"/>
          <ac:cxnSpMkLst>
            <pc:docMk/>
            <pc:sldMk cId="152224479" sldId="327"/>
            <ac:cxnSpMk id="40" creationId="{41250844-2C7A-FA69-4B34-49CA03A6009B}"/>
          </ac:cxnSpMkLst>
        </pc:cxnChg>
        <pc:cxnChg chg="mod">
          <ac:chgData name="Sabin Taranu" userId="3b73d17d-a261-4c31-bfdd-6753cc4d6d30" providerId="ADAL" clId="{0ACDDE12-2641-4A0A-A715-CDFE04ECC16B}" dt="2023-03-30T09:38:12.102" v="99" actId="14100"/>
          <ac:cxnSpMkLst>
            <pc:docMk/>
            <pc:sldMk cId="152224479" sldId="327"/>
            <ac:cxnSpMk id="49" creationId="{15336277-92A0-44B9-A925-9E5FEAE7F16D}"/>
          </ac:cxnSpMkLst>
        </pc:cxnChg>
        <pc:cxnChg chg="del mod">
          <ac:chgData name="Sabin Taranu" userId="3b73d17d-a261-4c31-bfdd-6753cc4d6d30" providerId="ADAL" clId="{0ACDDE12-2641-4A0A-A715-CDFE04ECC16B}" dt="2023-03-30T09:37:27.226" v="71" actId="478"/>
          <ac:cxnSpMkLst>
            <pc:docMk/>
            <pc:sldMk cId="152224479" sldId="327"/>
            <ac:cxnSpMk id="67" creationId="{98A88849-8FA4-3405-927A-BE89148FCD24}"/>
          </ac:cxnSpMkLst>
        </pc:cxnChg>
        <pc:cxnChg chg="del mod">
          <ac:chgData name="Sabin Taranu" userId="3b73d17d-a261-4c31-bfdd-6753cc4d6d30" providerId="ADAL" clId="{0ACDDE12-2641-4A0A-A715-CDFE04ECC16B}" dt="2023-03-30T09:37:38.727" v="81" actId="478"/>
          <ac:cxnSpMkLst>
            <pc:docMk/>
            <pc:sldMk cId="152224479" sldId="327"/>
            <ac:cxnSpMk id="71" creationId="{F6FDF38F-AFB2-4960-5D77-443EA7E81ED9}"/>
          </ac:cxnSpMkLst>
        </pc:cxnChg>
        <pc:cxnChg chg="del mod">
          <ac:chgData name="Sabin Taranu" userId="3b73d17d-a261-4c31-bfdd-6753cc4d6d30" providerId="ADAL" clId="{0ACDDE12-2641-4A0A-A715-CDFE04ECC16B}" dt="2023-03-30T09:37:26.252" v="70" actId="478"/>
          <ac:cxnSpMkLst>
            <pc:docMk/>
            <pc:sldMk cId="152224479" sldId="327"/>
            <ac:cxnSpMk id="85" creationId="{B8249504-A536-860A-69A2-0B66A45201CD}"/>
          </ac:cxnSpMkLst>
        </pc:cxnChg>
        <pc:cxnChg chg="del mod">
          <ac:chgData name="Sabin Taranu" userId="3b73d17d-a261-4c31-bfdd-6753cc4d6d30" providerId="ADAL" clId="{0ACDDE12-2641-4A0A-A715-CDFE04ECC16B}" dt="2023-03-30T09:37:39.763" v="82" actId="478"/>
          <ac:cxnSpMkLst>
            <pc:docMk/>
            <pc:sldMk cId="152224479" sldId="327"/>
            <ac:cxnSpMk id="97" creationId="{F125846D-A7FF-8DF1-4841-E9A95B92C3D5}"/>
          </ac:cxnSpMkLst>
        </pc:cxnChg>
      </pc:sldChg>
      <pc:sldChg chg="addSp delSp modSp mod">
        <pc:chgData name="Sabin Taranu" userId="3b73d17d-a261-4c31-bfdd-6753cc4d6d30" providerId="ADAL" clId="{0ACDDE12-2641-4A0A-A715-CDFE04ECC16B}" dt="2023-03-30T09:50:37.391" v="243" actId="478"/>
        <pc:sldMkLst>
          <pc:docMk/>
          <pc:sldMk cId="2519192734" sldId="331"/>
        </pc:sldMkLst>
        <pc:spChg chg="add mod">
          <ac:chgData name="Sabin Taranu" userId="3b73d17d-a261-4c31-bfdd-6753cc4d6d30" providerId="ADAL" clId="{0ACDDE12-2641-4A0A-A715-CDFE04ECC16B}" dt="2023-03-30T09:50:31.730" v="242" actId="14100"/>
          <ac:spMkLst>
            <pc:docMk/>
            <pc:sldMk cId="2519192734" sldId="331"/>
            <ac:spMk id="3" creationId="{A1E2284E-BD24-5EEE-71C5-06F30D4B08F2}"/>
          </ac:spMkLst>
        </pc:spChg>
        <pc:spChg chg="add del mod">
          <ac:chgData name="Sabin Taranu" userId="3b73d17d-a261-4c31-bfdd-6753cc4d6d30" providerId="ADAL" clId="{0ACDDE12-2641-4A0A-A715-CDFE04ECC16B}" dt="2023-03-30T09:50:14.600" v="231" actId="478"/>
          <ac:spMkLst>
            <pc:docMk/>
            <pc:sldMk cId="2519192734" sldId="331"/>
            <ac:spMk id="4" creationId="{3E5DA794-3C04-750A-D46B-2416649CF306}"/>
          </ac:spMkLst>
        </pc:spChg>
        <pc:spChg chg="add del mod">
          <ac:chgData name="Sabin Taranu" userId="3b73d17d-a261-4c31-bfdd-6753cc4d6d30" providerId="ADAL" clId="{0ACDDE12-2641-4A0A-A715-CDFE04ECC16B}" dt="2023-03-30T09:50:37.391" v="243" actId="478"/>
          <ac:spMkLst>
            <pc:docMk/>
            <pc:sldMk cId="2519192734" sldId="331"/>
            <ac:spMk id="6" creationId="{43408993-1FAD-1A8E-FA3C-4095A1B84D2E}"/>
          </ac:spMkLst>
        </pc:spChg>
      </pc:sldChg>
      <pc:sldChg chg="addSp modSp mod">
        <pc:chgData name="Sabin Taranu" userId="3b73d17d-a261-4c31-bfdd-6753cc4d6d30" providerId="ADAL" clId="{0ACDDE12-2641-4A0A-A715-CDFE04ECC16B}" dt="2023-03-30T12:18:48.836" v="925" actId="14100"/>
        <pc:sldMkLst>
          <pc:docMk/>
          <pc:sldMk cId="4165278236" sldId="335"/>
        </pc:sldMkLst>
        <pc:picChg chg="add mod">
          <ac:chgData name="Sabin Taranu" userId="3b73d17d-a261-4c31-bfdd-6753cc4d6d30" providerId="ADAL" clId="{0ACDDE12-2641-4A0A-A715-CDFE04ECC16B}" dt="2023-03-30T12:18:48.836" v="925" actId="14100"/>
          <ac:picMkLst>
            <pc:docMk/>
            <pc:sldMk cId="4165278236" sldId="335"/>
            <ac:picMk id="4" creationId="{9E329A67-17F1-9DA1-8556-681F983B6154}"/>
          </ac:picMkLst>
        </pc:picChg>
      </pc:sldChg>
      <pc:sldChg chg="del">
        <pc:chgData name="Sabin Taranu" userId="3b73d17d-a261-4c31-bfdd-6753cc4d6d30" providerId="ADAL" clId="{0ACDDE12-2641-4A0A-A715-CDFE04ECC16B}" dt="2023-03-30T11:39:44.827" v="565" actId="47"/>
        <pc:sldMkLst>
          <pc:docMk/>
          <pc:sldMk cId="576844595" sldId="336"/>
        </pc:sldMkLst>
      </pc:sldChg>
      <pc:sldChg chg="addSp modSp mod ord">
        <pc:chgData name="Sabin Taranu" userId="3b73d17d-a261-4c31-bfdd-6753cc4d6d30" providerId="ADAL" clId="{0ACDDE12-2641-4A0A-A715-CDFE04ECC16B}" dt="2023-03-30T10:17:02.751" v="564" actId="113"/>
        <pc:sldMkLst>
          <pc:docMk/>
          <pc:sldMk cId="2762001005" sldId="337"/>
        </pc:sldMkLst>
        <pc:spChg chg="mod">
          <ac:chgData name="Sabin Taranu" userId="3b73d17d-a261-4c31-bfdd-6753cc4d6d30" providerId="ADAL" clId="{0ACDDE12-2641-4A0A-A715-CDFE04ECC16B}" dt="2023-03-30T10:17:02.751" v="564" actId="113"/>
          <ac:spMkLst>
            <pc:docMk/>
            <pc:sldMk cId="2762001005" sldId="337"/>
            <ac:spMk id="4" creationId="{1DCF3749-2D63-EC4B-714D-79B0D6FF3318}"/>
          </ac:spMkLst>
        </pc:spChg>
        <pc:spChg chg="mod">
          <ac:chgData name="Sabin Taranu" userId="3b73d17d-a261-4c31-bfdd-6753cc4d6d30" providerId="ADAL" clId="{0ACDDE12-2641-4A0A-A715-CDFE04ECC16B}" dt="2023-03-30T10:09:03.237" v="301" actId="20577"/>
          <ac:spMkLst>
            <pc:docMk/>
            <pc:sldMk cId="2762001005" sldId="337"/>
            <ac:spMk id="15" creationId="{D9F1F571-D63D-DE74-75DA-DABDB16C8B03}"/>
          </ac:spMkLst>
        </pc:spChg>
        <pc:picChg chg="add mod">
          <ac:chgData name="Sabin Taranu" userId="3b73d17d-a261-4c31-bfdd-6753cc4d6d30" providerId="ADAL" clId="{0ACDDE12-2641-4A0A-A715-CDFE04ECC16B}" dt="2023-03-30T10:08:48.652" v="299" actId="1076"/>
          <ac:picMkLst>
            <pc:docMk/>
            <pc:sldMk cId="2762001005" sldId="337"/>
            <ac:picMk id="6" creationId="{8267B4DF-E4D7-AB85-56B3-6A9729164E2C}"/>
          </ac:picMkLst>
        </pc:picChg>
      </pc:sldChg>
      <pc:sldChg chg="del">
        <pc:chgData name="Sabin Taranu" userId="3b73d17d-a261-4c31-bfdd-6753cc4d6d30" providerId="ADAL" clId="{0ACDDE12-2641-4A0A-A715-CDFE04ECC16B}" dt="2023-03-30T15:59:57.078" v="3127" actId="47"/>
        <pc:sldMkLst>
          <pc:docMk/>
          <pc:sldMk cId="312461894" sldId="338"/>
        </pc:sldMkLst>
      </pc:sldChg>
      <pc:sldChg chg="del">
        <pc:chgData name="Sabin Taranu" userId="3b73d17d-a261-4c31-bfdd-6753cc4d6d30" providerId="ADAL" clId="{0ACDDE12-2641-4A0A-A715-CDFE04ECC16B}" dt="2023-03-30T15:59:58.243" v="3128" actId="47"/>
        <pc:sldMkLst>
          <pc:docMk/>
          <pc:sldMk cId="1419473199" sldId="339"/>
        </pc:sldMkLst>
      </pc:sldChg>
      <pc:sldChg chg="del">
        <pc:chgData name="Sabin Taranu" userId="3b73d17d-a261-4c31-bfdd-6753cc4d6d30" providerId="ADAL" clId="{0ACDDE12-2641-4A0A-A715-CDFE04ECC16B}" dt="2023-03-30T16:00:15.111" v="3129" actId="47"/>
        <pc:sldMkLst>
          <pc:docMk/>
          <pc:sldMk cId="609134728" sldId="342"/>
        </pc:sldMkLst>
      </pc:sldChg>
      <pc:sldChg chg="del">
        <pc:chgData name="Sabin Taranu" userId="3b73d17d-a261-4c31-bfdd-6753cc4d6d30" providerId="ADAL" clId="{0ACDDE12-2641-4A0A-A715-CDFE04ECC16B}" dt="2023-03-30T09:57:35.323" v="256" actId="47"/>
        <pc:sldMkLst>
          <pc:docMk/>
          <pc:sldMk cId="1034420827" sldId="343"/>
        </pc:sldMkLst>
      </pc:sldChg>
      <pc:sldChg chg="del">
        <pc:chgData name="Sabin Taranu" userId="3b73d17d-a261-4c31-bfdd-6753cc4d6d30" providerId="ADAL" clId="{0ACDDE12-2641-4A0A-A715-CDFE04ECC16B}" dt="2023-03-30T09:57:37.270" v="257" actId="47"/>
        <pc:sldMkLst>
          <pc:docMk/>
          <pc:sldMk cId="3402485947" sldId="344"/>
        </pc:sldMkLst>
      </pc:sldChg>
      <pc:sldChg chg="del">
        <pc:chgData name="Sabin Taranu" userId="3b73d17d-a261-4c31-bfdd-6753cc4d6d30" providerId="ADAL" clId="{0ACDDE12-2641-4A0A-A715-CDFE04ECC16B}" dt="2023-03-30T09:57:39.527" v="258" actId="47"/>
        <pc:sldMkLst>
          <pc:docMk/>
          <pc:sldMk cId="1795790890" sldId="345"/>
        </pc:sldMkLst>
      </pc:sldChg>
      <pc:sldChg chg="del">
        <pc:chgData name="Sabin Taranu" userId="3b73d17d-a261-4c31-bfdd-6753cc4d6d30" providerId="ADAL" clId="{0ACDDE12-2641-4A0A-A715-CDFE04ECC16B}" dt="2023-03-30T09:57:46.976" v="259" actId="47"/>
        <pc:sldMkLst>
          <pc:docMk/>
          <pc:sldMk cId="968290779" sldId="346"/>
        </pc:sldMkLst>
      </pc:sldChg>
      <pc:sldChg chg="delSp modSp add del mod ord">
        <pc:chgData name="Sabin Taranu" userId="3b73d17d-a261-4c31-bfdd-6753cc4d6d30" providerId="ADAL" clId="{0ACDDE12-2641-4A0A-A715-CDFE04ECC16B}" dt="2023-04-19T12:38:51.890" v="3696" actId="47"/>
        <pc:sldMkLst>
          <pc:docMk/>
          <pc:sldMk cId="1191534712" sldId="347"/>
        </pc:sldMkLst>
        <pc:spChg chg="del">
          <ac:chgData name="Sabin Taranu" userId="3b73d17d-a261-4c31-bfdd-6753cc4d6d30" providerId="ADAL" clId="{0ACDDE12-2641-4A0A-A715-CDFE04ECC16B}" dt="2023-03-30T09:32:32.927" v="24" actId="478"/>
          <ac:spMkLst>
            <pc:docMk/>
            <pc:sldMk cId="1191534712" sldId="347"/>
            <ac:spMk id="16" creationId="{E133CD19-5231-C522-CB58-1651FCFF75DA}"/>
          </ac:spMkLst>
        </pc:spChg>
        <pc:spChg chg="del">
          <ac:chgData name="Sabin Taranu" userId="3b73d17d-a261-4c31-bfdd-6753cc4d6d30" providerId="ADAL" clId="{0ACDDE12-2641-4A0A-A715-CDFE04ECC16B}" dt="2023-03-30T09:32:34.445" v="25" actId="478"/>
          <ac:spMkLst>
            <pc:docMk/>
            <pc:sldMk cId="1191534712" sldId="347"/>
            <ac:spMk id="17" creationId="{096E47BA-B2C9-7F30-5415-9CAE8C3B102B}"/>
          </ac:spMkLst>
        </pc:spChg>
        <pc:spChg chg="del">
          <ac:chgData name="Sabin Taranu" userId="3b73d17d-a261-4c31-bfdd-6753cc4d6d30" providerId="ADAL" clId="{0ACDDE12-2641-4A0A-A715-CDFE04ECC16B}" dt="2023-03-30T09:32:28.573" v="21" actId="478"/>
          <ac:spMkLst>
            <pc:docMk/>
            <pc:sldMk cId="1191534712" sldId="347"/>
            <ac:spMk id="21" creationId="{170AEE90-20D9-540E-3CD5-519F5EEEC39A}"/>
          </ac:spMkLst>
        </pc:spChg>
        <pc:spChg chg="del">
          <ac:chgData name="Sabin Taranu" userId="3b73d17d-a261-4c31-bfdd-6753cc4d6d30" providerId="ADAL" clId="{0ACDDE12-2641-4A0A-A715-CDFE04ECC16B}" dt="2023-03-30T09:32:30.332" v="23" actId="478"/>
          <ac:spMkLst>
            <pc:docMk/>
            <pc:sldMk cId="1191534712" sldId="347"/>
            <ac:spMk id="22" creationId="{26CFD6C8-9F25-7402-E63E-CC299C358163}"/>
          </ac:spMkLst>
        </pc:spChg>
        <pc:spChg chg="del">
          <ac:chgData name="Sabin Taranu" userId="3b73d17d-a261-4c31-bfdd-6753cc4d6d30" providerId="ADAL" clId="{0ACDDE12-2641-4A0A-A715-CDFE04ECC16B}" dt="2023-03-30T09:32:26.631" v="20" actId="478"/>
          <ac:spMkLst>
            <pc:docMk/>
            <pc:sldMk cId="1191534712" sldId="347"/>
            <ac:spMk id="23" creationId="{4A0226D2-B732-EB37-A941-2ABB9843FAF9}"/>
          </ac:spMkLst>
        </pc:spChg>
        <pc:spChg chg="del">
          <ac:chgData name="Sabin Taranu" userId="3b73d17d-a261-4c31-bfdd-6753cc4d6d30" providerId="ADAL" clId="{0ACDDE12-2641-4A0A-A715-CDFE04ECC16B}" dt="2023-03-30T09:32:22.367" v="17" actId="478"/>
          <ac:spMkLst>
            <pc:docMk/>
            <pc:sldMk cId="1191534712" sldId="347"/>
            <ac:spMk id="24" creationId="{A7BE55D6-BEB3-829E-2D99-CC7333AE0A7E}"/>
          </ac:spMkLst>
        </pc:spChg>
        <pc:spChg chg="del">
          <ac:chgData name="Sabin Taranu" userId="3b73d17d-a261-4c31-bfdd-6753cc4d6d30" providerId="ADAL" clId="{0ACDDE12-2641-4A0A-A715-CDFE04ECC16B}" dt="2023-03-30T09:32:39.255" v="31" actId="478"/>
          <ac:spMkLst>
            <pc:docMk/>
            <pc:sldMk cId="1191534712" sldId="347"/>
            <ac:spMk id="46" creationId="{90DCCEB6-CBAB-0216-6223-13C5C2A8EEF9}"/>
          </ac:spMkLst>
        </pc:spChg>
        <pc:spChg chg="del mod">
          <ac:chgData name="Sabin Taranu" userId="3b73d17d-a261-4c31-bfdd-6753cc4d6d30" providerId="ADAL" clId="{0ACDDE12-2641-4A0A-A715-CDFE04ECC16B}" dt="2023-03-30T09:32:38.370" v="30" actId="478"/>
          <ac:spMkLst>
            <pc:docMk/>
            <pc:sldMk cId="1191534712" sldId="347"/>
            <ac:spMk id="47" creationId="{DB313256-5FFF-ED06-C41B-7CC6A3EE7072}"/>
          </ac:spMkLst>
        </pc:spChg>
        <pc:spChg chg="del">
          <ac:chgData name="Sabin Taranu" userId="3b73d17d-a261-4c31-bfdd-6753cc4d6d30" providerId="ADAL" clId="{0ACDDE12-2641-4A0A-A715-CDFE04ECC16B}" dt="2023-03-30T09:32:37.084" v="28" actId="478"/>
          <ac:spMkLst>
            <pc:docMk/>
            <pc:sldMk cId="1191534712" sldId="347"/>
            <ac:spMk id="50" creationId="{005A8EE5-C3F7-2E5E-458B-7F179BA6CFD3}"/>
          </ac:spMkLst>
        </pc:spChg>
        <pc:spChg chg="del">
          <ac:chgData name="Sabin Taranu" userId="3b73d17d-a261-4c31-bfdd-6753cc4d6d30" providerId="ADAL" clId="{0ACDDE12-2641-4A0A-A715-CDFE04ECC16B}" dt="2023-03-30T09:32:36.549" v="27" actId="478"/>
          <ac:spMkLst>
            <pc:docMk/>
            <pc:sldMk cId="1191534712" sldId="347"/>
            <ac:spMk id="51" creationId="{AB175C00-0F99-831D-B177-4A9FB8E47EE4}"/>
          </ac:spMkLst>
        </pc:spChg>
        <pc:spChg chg="del">
          <ac:chgData name="Sabin Taranu" userId="3b73d17d-a261-4c31-bfdd-6753cc4d6d30" providerId="ADAL" clId="{0ACDDE12-2641-4A0A-A715-CDFE04ECC16B}" dt="2023-03-30T09:32:43.580" v="33" actId="478"/>
          <ac:spMkLst>
            <pc:docMk/>
            <pc:sldMk cId="1191534712" sldId="347"/>
            <ac:spMk id="68" creationId="{8592ED07-4DFF-7A17-B77B-2F3721C3FC13}"/>
          </ac:spMkLst>
        </pc:spChg>
        <pc:spChg chg="del">
          <ac:chgData name="Sabin Taranu" userId="3b73d17d-a261-4c31-bfdd-6753cc4d6d30" providerId="ADAL" clId="{0ACDDE12-2641-4A0A-A715-CDFE04ECC16B}" dt="2023-03-30T09:32:44.273" v="34" actId="478"/>
          <ac:spMkLst>
            <pc:docMk/>
            <pc:sldMk cId="1191534712" sldId="347"/>
            <ac:spMk id="69" creationId="{B8341F0E-FF21-9C57-257A-5DBCFA87EF07}"/>
          </ac:spMkLst>
        </pc:spChg>
        <pc:spChg chg="del">
          <ac:chgData name="Sabin Taranu" userId="3b73d17d-a261-4c31-bfdd-6753cc4d6d30" providerId="ADAL" clId="{0ACDDE12-2641-4A0A-A715-CDFE04ECC16B}" dt="2023-03-30T09:32:46.710" v="36" actId="478"/>
          <ac:spMkLst>
            <pc:docMk/>
            <pc:sldMk cId="1191534712" sldId="347"/>
            <ac:spMk id="83" creationId="{92B8E752-F217-A2AF-4241-297291119C3E}"/>
          </ac:spMkLst>
        </pc:spChg>
        <pc:spChg chg="del">
          <ac:chgData name="Sabin Taranu" userId="3b73d17d-a261-4c31-bfdd-6753cc4d6d30" providerId="ADAL" clId="{0ACDDE12-2641-4A0A-A715-CDFE04ECC16B}" dt="2023-03-30T09:32:45.714" v="35" actId="478"/>
          <ac:spMkLst>
            <pc:docMk/>
            <pc:sldMk cId="1191534712" sldId="347"/>
            <ac:spMk id="84" creationId="{F122C4F4-EFD4-7AB7-A6F5-610CB81AF0E0}"/>
          </ac:spMkLst>
        </pc:spChg>
        <pc:spChg chg="del">
          <ac:chgData name="Sabin Taranu" userId="3b73d17d-a261-4c31-bfdd-6753cc4d6d30" providerId="ADAL" clId="{0ACDDE12-2641-4A0A-A715-CDFE04ECC16B}" dt="2023-03-30T09:32:18.010" v="14" actId="478"/>
          <ac:spMkLst>
            <pc:docMk/>
            <pc:sldMk cId="1191534712" sldId="347"/>
            <ac:spMk id="95" creationId="{1C2798AF-E1D9-4BD2-2071-A9922042E7C9}"/>
          </ac:spMkLst>
        </pc:spChg>
        <pc:spChg chg="del">
          <ac:chgData name="Sabin Taranu" userId="3b73d17d-a261-4c31-bfdd-6753cc4d6d30" providerId="ADAL" clId="{0ACDDE12-2641-4A0A-A715-CDFE04ECC16B}" dt="2023-03-30T09:32:18.598" v="15" actId="478"/>
          <ac:spMkLst>
            <pc:docMk/>
            <pc:sldMk cId="1191534712" sldId="347"/>
            <ac:spMk id="96" creationId="{C1801BC4-DC76-ACE6-38BC-33D0C0C0D194}"/>
          </ac:spMkLst>
        </pc:spChg>
        <pc:cxnChg chg="del mod">
          <ac:chgData name="Sabin Taranu" userId="3b73d17d-a261-4c31-bfdd-6753cc4d6d30" providerId="ADAL" clId="{0ACDDE12-2641-4A0A-A715-CDFE04ECC16B}" dt="2023-03-30T09:32:40.234" v="32" actId="478"/>
          <ac:cxnSpMkLst>
            <pc:docMk/>
            <pc:sldMk cId="1191534712" sldId="347"/>
            <ac:cxnSpMk id="49" creationId="{15336277-92A0-44B9-A925-9E5FEAE7F16D}"/>
          </ac:cxnSpMkLst>
        </pc:cxnChg>
        <pc:cxnChg chg="del mod">
          <ac:chgData name="Sabin Taranu" userId="3b73d17d-a261-4c31-bfdd-6753cc4d6d30" providerId="ADAL" clId="{0ACDDE12-2641-4A0A-A715-CDFE04ECC16B}" dt="2023-03-30T09:32:35.638" v="26" actId="478"/>
          <ac:cxnSpMkLst>
            <pc:docMk/>
            <pc:sldMk cId="1191534712" sldId="347"/>
            <ac:cxnSpMk id="53" creationId="{566E8A63-867C-4DF4-64A7-6E7B50A5E4C9}"/>
          </ac:cxnSpMkLst>
        </pc:cxnChg>
        <pc:cxnChg chg="del mod">
          <ac:chgData name="Sabin Taranu" userId="3b73d17d-a261-4c31-bfdd-6753cc4d6d30" providerId="ADAL" clId="{0ACDDE12-2641-4A0A-A715-CDFE04ECC16B}" dt="2023-03-30T09:32:29.433" v="22" actId="478"/>
          <ac:cxnSpMkLst>
            <pc:docMk/>
            <pc:sldMk cId="1191534712" sldId="347"/>
            <ac:cxnSpMk id="67" creationId="{98A88849-8FA4-3405-927A-BE89148FCD24}"/>
          </ac:cxnSpMkLst>
        </pc:cxnChg>
        <pc:cxnChg chg="del mod">
          <ac:chgData name="Sabin Taranu" userId="3b73d17d-a261-4c31-bfdd-6753cc4d6d30" providerId="ADAL" clId="{0ACDDE12-2641-4A0A-A715-CDFE04ECC16B}" dt="2023-03-30T09:32:25.541" v="19" actId="478"/>
          <ac:cxnSpMkLst>
            <pc:docMk/>
            <pc:sldMk cId="1191534712" sldId="347"/>
            <ac:cxnSpMk id="71" creationId="{F6FDF38F-AFB2-4960-5D77-443EA7E81ED9}"/>
          </ac:cxnSpMkLst>
        </pc:cxnChg>
        <pc:cxnChg chg="del mod">
          <ac:chgData name="Sabin Taranu" userId="3b73d17d-a261-4c31-bfdd-6753cc4d6d30" providerId="ADAL" clId="{0ACDDE12-2641-4A0A-A715-CDFE04ECC16B}" dt="2023-03-30T09:32:24.168" v="18" actId="478"/>
          <ac:cxnSpMkLst>
            <pc:docMk/>
            <pc:sldMk cId="1191534712" sldId="347"/>
            <ac:cxnSpMk id="85" creationId="{B8249504-A536-860A-69A2-0B66A45201CD}"/>
          </ac:cxnSpMkLst>
        </pc:cxnChg>
        <pc:cxnChg chg="del mod">
          <ac:chgData name="Sabin Taranu" userId="3b73d17d-a261-4c31-bfdd-6753cc4d6d30" providerId="ADAL" clId="{0ACDDE12-2641-4A0A-A715-CDFE04ECC16B}" dt="2023-03-30T09:32:20.411" v="16" actId="478"/>
          <ac:cxnSpMkLst>
            <pc:docMk/>
            <pc:sldMk cId="1191534712" sldId="347"/>
            <ac:cxnSpMk id="97" creationId="{F125846D-A7FF-8DF1-4841-E9A95B92C3D5}"/>
          </ac:cxnSpMkLst>
        </pc:cxnChg>
      </pc:sldChg>
      <pc:sldChg chg="addSp delSp modSp add del mod ord">
        <pc:chgData name="Sabin Taranu" userId="3b73d17d-a261-4c31-bfdd-6753cc4d6d30" providerId="ADAL" clId="{0ACDDE12-2641-4A0A-A715-CDFE04ECC16B}" dt="2023-04-19T12:38:52.042" v="3697" actId="47"/>
        <pc:sldMkLst>
          <pc:docMk/>
          <pc:sldMk cId="1027634860" sldId="348"/>
        </pc:sldMkLst>
        <pc:spChg chg="del">
          <ac:chgData name="Sabin Taranu" userId="3b73d17d-a261-4c31-bfdd-6753cc4d6d30" providerId="ADAL" clId="{0ACDDE12-2641-4A0A-A715-CDFE04ECC16B}" dt="2023-03-30T09:33:09.436" v="46" actId="478"/>
          <ac:spMkLst>
            <pc:docMk/>
            <pc:sldMk cId="1027634860" sldId="348"/>
            <ac:spMk id="7" creationId="{8E33E548-36C1-949C-021B-72BEA27FF153}"/>
          </ac:spMkLst>
        </pc:spChg>
        <pc:spChg chg="del">
          <ac:chgData name="Sabin Taranu" userId="3b73d17d-a261-4c31-bfdd-6753cc4d6d30" providerId="ADAL" clId="{0ACDDE12-2641-4A0A-A715-CDFE04ECC16B}" dt="2023-03-30T09:33:10.593" v="47" actId="478"/>
          <ac:spMkLst>
            <pc:docMk/>
            <pc:sldMk cId="1027634860" sldId="348"/>
            <ac:spMk id="10" creationId="{CB44EA51-6332-1356-E8C5-3635FD90B797}"/>
          </ac:spMkLst>
        </pc:spChg>
        <pc:spChg chg="del">
          <ac:chgData name="Sabin Taranu" userId="3b73d17d-a261-4c31-bfdd-6753cc4d6d30" providerId="ADAL" clId="{0ACDDE12-2641-4A0A-A715-CDFE04ECC16B}" dt="2023-03-30T09:33:17.321" v="51" actId="478"/>
          <ac:spMkLst>
            <pc:docMk/>
            <pc:sldMk cId="1027634860" sldId="348"/>
            <ac:spMk id="12" creationId="{2BA1DCCE-FEB1-C4CF-7FF3-B20F7391895B}"/>
          </ac:spMkLst>
        </pc:spChg>
        <pc:spChg chg="del">
          <ac:chgData name="Sabin Taranu" userId="3b73d17d-a261-4c31-bfdd-6753cc4d6d30" providerId="ADAL" clId="{0ACDDE12-2641-4A0A-A715-CDFE04ECC16B}" dt="2023-03-30T09:33:06.284" v="43" actId="478"/>
          <ac:spMkLst>
            <pc:docMk/>
            <pc:sldMk cId="1027634860" sldId="348"/>
            <ac:spMk id="13" creationId="{E4EF150F-94C3-A082-AFD7-063538383CCA}"/>
          </ac:spMkLst>
        </pc:spChg>
        <pc:spChg chg="del">
          <ac:chgData name="Sabin Taranu" userId="3b73d17d-a261-4c31-bfdd-6753cc4d6d30" providerId="ADAL" clId="{0ACDDE12-2641-4A0A-A715-CDFE04ECC16B}" dt="2023-03-30T09:33:07.948" v="45" actId="478"/>
          <ac:spMkLst>
            <pc:docMk/>
            <pc:sldMk cId="1027634860" sldId="348"/>
            <ac:spMk id="26" creationId="{3151B2DB-8F66-3CE3-838E-1B54A829D200}"/>
          </ac:spMkLst>
        </pc:spChg>
        <pc:spChg chg="del">
          <ac:chgData name="Sabin Taranu" userId="3b73d17d-a261-4c31-bfdd-6753cc4d6d30" providerId="ADAL" clId="{0ACDDE12-2641-4A0A-A715-CDFE04ECC16B}" dt="2023-03-30T09:33:04.303" v="41" actId="478"/>
          <ac:spMkLst>
            <pc:docMk/>
            <pc:sldMk cId="1027634860" sldId="348"/>
            <ac:spMk id="29" creationId="{EC7C840E-9F0E-EC17-57BC-004BC0628312}"/>
          </ac:spMkLst>
        </pc:spChg>
        <pc:spChg chg="del">
          <ac:chgData name="Sabin Taranu" userId="3b73d17d-a261-4c31-bfdd-6753cc4d6d30" providerId="ADAL" clId="{0ACDDE12-2641-4A0A-A715-CDFE04ECC16B}" dt="2023-03-30T09:33:03.507" v="40" actId="478"/>
          <ac:spMkLst>
            <pc:docMk/>
            <pc:sldMk cId="1027634860" sldId="348"/>
            <ac:spMk id="30" creationId="{A026DE9C-41E8-3B39-DAB8-19CA9E76F207}"/>
          </ac:spMkLst>
        </pc:spChg>
        <pc:spChg chg="del">
          <ac:chgData name="Sabin Taranu" userId="3b73d17d-a261-4c31-bfdd-6753cc4d6d30" providerId="ADAL" clId="{0ACDDE12-2641-4A0A-A715-CDFE04ECC16B}" dt="2023-03-30T09:33:20.747" v="54" actId="478"/>
          <ac:spMkLst>
            <pc:docMk/>
            <pc:sldMk cId="1027634860" sldId="348"/>
            <ac:spMk id="33" creationId="{11E58660-E7B2-3DEA-05D0-2F2ACB0F5D72}"/>
          </ac:spMkLst>
        </pc:spChg>
        <pc:spChg chg="del">
          <ac:chgData name="Sabin Taranu" userId="3b73d17d-a261-4c31-bfdd-6753cc4d6d30" providerId="ADAL" clId="{0ACDDE12-2641-4A0A-A715-CDFE04ECC16B}" dt="2023-03-30T09:33:19.796" v="53" actId="478"/>
          <ac:spMkLst>
            <pc:docMk/>
            <pc:sldMk cId="1027634860" sldId="348"/>
            <ac:spMk id="34" creationId="{EC3F0EBF-9FC6-AF34-122F-AFC45083450A}"/>
          </ac:spMkLst>
        </pc:spChg>
        <pc:spChg chg="del">
          <ac:chgData name="Sabin Taranu" userId="3b73d17d-a261-4c31-bfdd-6753cc4d6d30" providerId="ADAL" clId="{0ACDDE12-2641-4A0A-A715-CDFE04ECC16B}" dt="2023-03-30T09:33:22.665" v="56" actId="478"/>
          <ac:spMkLst>
            <pc:docMk/>
            <pc:sldMk cId="1027634860" sldId="348"/>
            <ac:spMk id="38" creationId="{65110901-DDAF-9CC9-B46F-EFF3408609C3}"/>
          </ac:spMkLst>
        </pc:spChg>
        <pc:spChg chg="del">
          <ac:chgData name="Sabin Taranu" userId="3b73d17d-a261-4c31-bfdd-6753cc4d6d30" providerId="ADAL" clId="{0ACDDE12-2641-4A0A-A715-CDFE04ECC16B}" dt="2023-03-30T09:33:21.795" v="55" actId="478"/>
          <ac:spMkLst>
            <pc:docMk/>
            <pc:sldMk cId="1027634860" sldId="348"/>
            <ac:spMk id="39" creationId="{C1D7435A-C6AE-8C5E-7657-596AEF02FA8C}"/>
          </ac:spMkLst>
        </pc:spChg>
        <pc:picChg chg="add del">
          <ac:chgData name="Sabin Taranu" userId="3b73d17d-a261-4c31-bfdd-6753cc4d6d30" providerId="ADAL" clId="{0ACDDE12-2641-4A0A-A715-CDFE04ECC16B}" dt="2023-03-30T09:33:13.307" v="49" actId="478"/>
          <ac:picMkLst>
            <pc:docMk/>
            <pc:sldMk cId="1027634860" sldId="348"/>
            <ac:picMk id="4" creationId="{43F55D6B-5318-CF77-94CF-CF81FB54FAC0}"/>
          </ac:picMkLst>
        </pc:picChg>
        <pc:cxnChg chg="del mod">
          <ac:chgData name="Sabin Taranu" userId="3b73d17d-a261-4c31-bfdd-6753cc4d6d30" providerId="ADAL" clId="{0ACDDE12-2641-4A0A-A715-CDFE04ECC16B}" dt="2023-03-30T09:33:07.217" v="44" actId="478"/>
          <ac:cxnSpMkLst>
            <pc:docMk/>
            <pc:sldMk cId="1027634860" sldId="348"/>
            <ac:cxnSpMk id="28" creationId="{39A11481-6D2F-59A1-A985-EF2695CE5D13}"/>
          </ac:cxnSpMkLst>
        </pc:cxnChg>
        <pc:cxnChg chg="del mod">
          <ac:chgData name="Sabin Taranu" userId="3b73d17d-a261-4c31-bfdd-6753cc4d6d30" providerId="ADAL" clId="{0ACDDE12-2641-4A0A-A715-CDFE04ECC16B}" dt="2023-03-30T09:33:05.536" v="42" actId="478"/>
          <ac:cxnSpMkLst>
            <pc:docMk/>
            <pc:sldMk cId="1027634860" sldId="348"/>
            <ac:cxnSpMk id="32" creationId="{6B838399-1873-C18F-7E42-DD55F8971459}"/>
          </ac:cxnSpMkLst>
        </pc:cxnChg>
        <pc:cxnChg chg="del mod">
          <ac:chgData name="Sabin Taranu" userId="3b73d17d-a261-4c31-bfdd-6753cc4d6d30" providerId="ADAL" clId="{0ACDDE12-2641-4A0A-A715-CDFE04ECC16B}" dt="2023-03-30T09:33:15.396" v="50" actId="478"/>
          <ac:cxnSpMkLst>
            <pc:docMk/>
            <pc:sldMk cId="1027634860" sldId="348"/>
            <ac:cxnSpMk id="37" creationId="{E485ECF3-1982-DE6E-415C-77EFC4B605BF}"/>
          </ac:cxnSpMkLst>
        </pc:cxnChg>
        <pc:cxnChg chg="del mod">
          <ac:chgData name="Sabin Taranu" userId="3b73d17d-a261-4c31-bfdd-6753cc4d6d30" providerId="ADAL" clId="{0ACDDE12-2641-4A0A-A715-CDFE04ECC16B}" dt="2023-03-30T09:33:18.560" v="52" actId="478"/>
          <ac:cxnSpMkLst>
            <pc:docMk/>
            <pc:sldMk cId="1027634860" sldId="348"/>
            <ac:cxnSpMk id="40" creationId="{41250844-2C7A-FA69-4B34-49CA03A6009B}"/>
          </ac:cxnSpMkLst>
        </pc:cxnChg>
      </pc:sldChg>
      <pc:sldChg chg="addSp delSp modSp add del mod">
        <pc:chgData name="Sabin Taranu" userId="3b73d17d-a261-4c31-bfdd-6753cc4d6d30" providerId="ADAL" clId="{0ACDDE12-2641-4A0A-A715-CDFE04ECC16B}" dt="2023-04-19T12:38:51.495" v="3694" actId="47"/>
        <pc:sldMkLst>
          <pc:docMk/>
          <pc:sldMk cId="2017492059" sldId="349"/>
        </pc:sldMkLst>
        <pc:spChg chg="del">
          <ac:chgData name="Sabin Taranu" userId="3b73d17d-a261-4c31-bfdd-6753cc4d6d30" providerId="ADAL" clId="{0ACDDE12-2641-4A0A-A715-CDFE04ECC16B}" dt="2023-03-30T09:39:23.913" v="116" actId="478"/>
          <ac:spMkLst>
            <pc:docMk/>
            <pc:sldMk cId="2017492059" sldId="349"/>
            <ac:spMk id="7" creationId="{8E33E548-36C1-949C-021B-72BEA27FF153}"/>
          </ac:spMkLst>
        </pc:spChg>
        <pc:spChg chg="add mod">
          <ac:chgData name="Sabin Taranu" userId="3b73d17d-a261-4c31-bfdd-6753cc4d6d30" providerId="ADAL" clId="{0ACDDE12-2641-4A0A-A715-CDFE04ECC16B}" dt="2023-03-30T09:40:51.440" v="133" actId="1076"/>
          <ac:spMkLst>
            <pc:docMk/>
            <pc:sldMk cId="2017492059" sldId="349"/>
            <ac:spMk id="8" creationId="{1037EAB9-2E58-ED09-7D37-F55231189B8D}"/>
          </ac:spMkLst>
        </pc:spChg>
        <pc:spChg chg="add mod">
          <ac:chgData name="Sabin Taranu" userId="3b73d17d-a261-4c31-bfdd-6753cc4d6d30" providerId="ADAL" clId="{0ACDDE12-2641-4A0A-A715-CDFE04ECC16B}" dt="2023-03-30T09:49:18.064" v="228" actId="14100"/>
          <ac:spMkLst>
            <pc:docMk/>
            <pc:sldMk cId="2017492059" sldId="349"/>
            <ac:spMk id="9" creationId="{7632852E-3191-CD91-A275-6355C003F776}"/>
          </ac:spMkLst>
        </pc:spChg>
        <pc:spChg chg="del">
          <ac:chgData name="Sabin Taranu" userId="3b73d17d-a261-4c31-bfdd-6753cc4d6d30" providerId="ADAL" clId="{0ACDDE12-2641-4A0A-A715-CDFE04ECC16B}" dt="2023-03-30T09:39:21.871" v="114" actId="478"/>
          <ac:spMkLst>
            <pc:docMk/>
            <pc:sldMk cId="2017492059" sldId="349"/>
            <ac:spMk id="10" creationId="{CB44EA51-6332-1356-E8C5-3635FD90B797}"/>
          </ac:spMkLst>
        </pc:spChg>
        <pc:spChg chg="add mod">
          <ac:chgData name="Sabin Taranu" userId="3b73d17d-a261-4c31-bfdd-6753cc4d6d30" providerId="ADAL" clId="{0ACDDE12-2641-4A0A-A715-CDFE04ECC16B}" dt="2023-03-30T09:41:59.699" v="201" actId="1076"/>
          <ac:spMkLst>
            <pc:docMk/>
            <pc:sldMk cId="2017492059" sldId="349"/>
            <ac:spMk id="11" creationId="{ADE28AE2-1815-9414-30D8-F89646F35B12}"/>
          </ac:spMkLst>
        </pc:spChg>
        <pc:spChg chg="del">
          <ac:chgData name="Sabin Taranu" userId="3b73d17d-a261-4c31-bfdd-6753cc4d6d30" providerId="ADAL" clId="{0ACDDE12-2641-4A0A-A715-CDFE04ECC16B}" dt="2023-03-30T09:39:20.127" v="113" actId="478"/>
          <ac:spMkLst>
            <pc:docMk/>
            <pc:sldMk cId="2017492059" sldId="349"/>
            <ac:spMk id="12" creationId="{2BA1DCCE-FEB1-C4CF-7FF3-B20F7391895B}"/>
          </ac:spMkLst>
        </pc:spChg>
        <pc:spChg chg="del">
          <ac:chgData name="Sabin Taranu" userId="3b73d17d-a261-4c31-bfdd-6753cc4d6d30" providerId="ADAL" clId="{0ACDDE12-2641-4A0A-A715-CDFE04ECC16B}" dt="2023-03-30T09:39:41.064" v="123" actId="478"/>
          <ac:spMkLst>
            <pc:docMk/>
            <pc:sldMk cId="2017492059" sldId="349"/>
            <ac:spMk id="13" creationId="{E4EF150F-94C3-A082-AFD7-063538383CCA}"/>
          </ac:spMkLst>
        </pc:spChg>
        <pc:spChg chg="del">
          <ac:chgData name="Sabin Taranu" userId="3b73d17d-a261-4c31-bfdd-6753cc4d6d30" providerId="ADAL" clId="{0ACDDE12-2641-4A0A-A715-CDFE04ECC16B}" dt="2023-03-30T09:39:10.391" v="105" actId="478"/>
          <ac:spMkLst>
            <pc:docMk/>
            <pc:sldMk cId="2017492059" sldId="349"/>
            <ac:spMk id="16" creationId="{E133CD19-5231-C522-CB58-1651FCFF75DA}"/>
          </ac:spMkLst>
        </pc:spChg>
        <pc:spChg chg="del">
          <ac:chgData name="Sabin Taranu" userId="3b73d17d-a261-4c31-bfdd-6753cc4d6d30" providerId="ADAL" clId="{0ACDDE12-2641-4A0A-A715-CDFE04ECC16B}" dt="2023-03-30T09:39:07.965" v="102" actId="478"/>
          <ac:spMkLst>
            <pc:docMk/>
            <pc:sldMk cId="2017492059" sldId="349"/>
            <ac:spMk id="17" creationId="{096E47BA-B2C9-7F30-5415-9CAE8C3B102B}"/>
          </ac:spMkLst>
        </pc:spChg>
        <pc:spChg chg="mod">
          <ac:chgData name="Sabin Taranu" userId="3b73d17d-a261-4c31-bfdd-6753cc4d6d30" providerId="ADAL" clId="{0ACDDE12-2641-4A0A-A715-CDFE04ECC16B}" dt="2023-03-30T09:40:23.932" v="127" actId="113"/>
          <ac:spMkLst>
            <pc:docMk/>
            <pc:sldMk cId="2017492059" sldId="349"/>
            <ac:spMk id="23" creationId="{4A0226D2-B732-EB37-A941-2ABB9843FAF9}"/>
          </ac:spMkLst>
        </pc:spChg>
        <pc:spChg chg="del">
          <ac:chgData name="Sabin Taranu" userId="3b73d17d-a261-4c31-bfdd-6753cc4d6d30" providerId="ADAL" clId="{0ACDDE12-2641-4A0A-A715-CDFE04ECC16B}" dt="2023-03-30T09:39:30.247" v="119" actId="478"/>
          <ac:spMkLst>
            <pc:docMk/>
            <pc:sldMk cId="2017492059" sldId="349"/>
            <ac:spMk id="26" creationId="{3151B2DB-8F66-3CE3-838E-1B54A829D200}"/>
          </ac:spMkLst>
        </pc:spChg>
        <pc:spChg chg="del">
          <ac:chgData name="Sabin Taranu" userId="3b73d17d-a261-4c31-bfdd-6753cc4d6d30" providerId="ADAL" clId="{0ACDDE12-2641-4A0A-A715-CDFE04ECC16B}" dt="2023-03-30T09:39:52.878" v="126" actId="478"/>
          <ac:spMkLst>
            <pc:docMk/>
            <pc:sldMk cId="2017492059" sldId="349"/>
            <ac:spMk id="29" creationId="{EC7C840E-9F0E-EC17-57BC-004BC0628312}"/>
          </ac:spMkLst>
        </pc:spChg>
        <pc:spChg chg="del">
          <ac:chgData name="Sabin Taranu" userId="3b73d17d-a261-4c31-bfdd-6753cc4d6d30" providerId="ADAL" clId="{0ACDDE12-2641-4A0A-A715-CDFE04ECC16B}" dt="2023-03-30T09:39:51.647" v="125" actId="478"/>
          <ac:spMkLst>
            <pc:docMk/>
            <pc:sldMk cId="2017492059" sldId="349"/>
            <ac:spMk id="30" creationId="{A026DE9C-41E8-3B39-DAB8-19CA9E76F207}"/>
          </ac:spMkLst>
        </pc:spChg>
        <pc:spChg chg="del">
          <ac:chgData name="Sabin Taranu" userId="3b73d17d-a261-4c31-bfdd-6753cc4d6d30" providerId="ADAL" clId="{0ACDDE12-2641-4A0A-A715-CDFE04ECC16B}" dt="2023-03-30T09:39:27.435" v="118" actId="478"/>
          <ac:spMkLst>
            <pc:docMk/>
            <pc:sldMk cId="2017492059" sldId="349"/>
            <ac:spMk id="33" creationId="{11E58660-E7B2-3DEA-05D0-2F2ACB0F5D72}"/>
          </ac:spMkLst>
        </pc:spChg>
        <pc:spChg chg="del">
          <ac:chgData name="Sabin Taranu" userId="3b73d17d-a261-4c31-bfdd-6753cc4d6d30" providerId="ADAL" clId="{0ACDDE12-2641-4A0A-A715-CDFE04ECC16B}" dt="2023-03-30T09:39:26.345" v="117" actId="478"/>
          <ac:spMkLst>
            <pc:docMk/>
            <pc:sldMk cId="2017492059" sldId="349"/>
            <ac:spMk id="34" creationId="{EC3F0EBF-9FC6-AF34-122F-AFC45083450A}"/>
          </ac:spMkLst>
        </pc:spChg>
        <pc:spChg chg="del">
          <ac:chgData name="Sabin Taranu" userId="3b73d17d-a261-4c31-bfdd-6753cc4d6d30" providerId="ADAL" clId="{0ACDDE12-2641-4A0A-A715-CDFE04ECC16B}" dt="2023-03-30T09:39:17.184" v="110" actId="478"/>
          <ac:spMkLst>
            <pc:docMk/>
            <pc:sldMk cId="2017492059" sldId="349"/>
            <ac:spMk id="38" creationId="{65110901-DDAF-9CC9-B46F-EFF3408609C3}"/>
          </ac:spMkLst>
        </pc:spChg>
        <pc:spChg chg="del">
          <ac:chgData name="Sabin Taranu" userId="3b73d17d-a261-4c31-bfdd-6753cc4d6d30" providerId="ADAL" clId="{0ACDDE12-2641-4A0A-A715-CDFE04ECC16B}" dt="2023-03-30T09:39:17.928" v="111" actId="478"/>
          <ac:spMkLst>
            <pc:docMk/>
            <pc:sldMk cId="2017492059" sldId="349"/>
            <ac:spMk id="39" creationId="{C1D7435A-C6AE-8C5E-7657-596AEF02FA8C}"/>
          </ac:spMkLst>
        </pc:spChg>
        <pc:spChg chg="add mod">
          <ac:chgData name="Sabin Taranu" userId="3b73d17d-a261-4c31-bfdd-6753cc4d6d30" providerId="ADAL" clId="{0ACDDE12-2641-4A0A-A715-CDFE04ECC16B}" dt="2023-03-30T09:49:09.148" v="227" actId="208"/>
          <ac:spMkLst>
            <pc:docMk/>
            <pc:sldMk cId="2017492059" sldId="349"/>
            <ac:spMk id="45" creationId="{AE027F57-F44E-4C38-3D81-6570FC74B4CF}"/>
          </ac:spMkLst>
        </pc:spChg>
        <pc:spChg chg="del">
          <ac:chgData name="Sabin Taranu" userId="3b73d17d-a261-4c31-bfdd-6753cc4d6d30" providerId="ADAL" clId="{0ACDDE12-2641-4A0A-A715-CDFE04ECC16B}" dt="2023-03-30T09:39:13.456" v="107" actId="478"/>
          <ac:spMkLst>
            <pc:docMk/>
            <pc:sldMk cId="2017492059" sldId="349"/>
            <ac:spMk id="46" creationId="{90DCCEB6-CBAB-0216-6223-13C5C2A8EEF9}"/>
          </ac:spMkLst>
        </pc:spChg>
        <pc:spChg chg="del">
          <ac:chgData name="Sabin Taranu" userId="3b73d17d-a261-4c31-bfdd-6753cc4d6d30" providerId="ADAL" clId="{0ACDDE12-2641-4A0A-A715-CDFE04ECC16B}" dt="2023-03-30T09:39:11.625" v="106" actId="478"/>
          <ac:spMkLst>
            <pc:docMk/>
            <pc:sldMk cId="2017492059" sldId="349"/>
            <ac:spMk id="47" creationId="{DB313256-5FFF-ED06-C41B-7CC6A3EE7072}"/>
          </ac:spMkLst>
        </pc:spChg>
        <pc:spChg chg="del">
          <ac:chgData name="Sabin Taranu" userId="3b73d17d-a261-4c31-bfdd-6753cc4d6d30" providerId="ADAL" clId="{0ACDDE12-2641-4A0A-A715-CDFE04ECC16B}" dt="2023-03-30T09:39:15.400" v="109" actId="478"/>
          <ac:spMkLst>
            <pc:docMk/>
            <pc:sldMk cId="2017492059" sldId="349"/>
            <ac:spMk id="50" creationId="{005A8EE5-C3F7-2E5E-458B-7F179BA6CFD3}"/>
          </ac:spMkLst>
        </pc:spChg>
        <pc:spChg chg="del">
          <ac:chgData name="Sabin Taranu" userId="3b73d17d-a261-4c31-bfdd-6753cc4d6d30" providerId="ADAL" clId="{0ACDDE12-2641-4A0A-A715-CDFE04ECC16B}" dt="2023-03-30T09:39:14.519" v="108" actId="478"/>
          <ac:spMkLst>
            <pc:docMk/>
            <pc:sldMk cId="2017492059" sldId="349"/>
            <ac:spMk id="51" creationId="{AB175C00-0F99-831D-B177-4A9FB8E47EE4}"/>
          </ac:spMkLst>
        </pc:spChg>
        <pc:picChg chg="add del">
          <ac:chgData name="Sabin Taranu" userId="3b73d17d-a261-4c31-bfdd-6753cc4d6d30" providerId="ADAL" clId="{0ACDDE12-2641-4A0A-A715-CDFE04ECC16B}" dt="2023-03-30T09:39:33.583" v="122" actId="478"/>
          <ac:picMkLst>
            <pc:docMk/>
            <pc:sldMk cId="2017492059" sldId="349"/>
            <ac:picMk id="4" creationId="{43F55D6B-5318-CF77-94CF-CF81FB54FAC0}"/>
          </ac:picMkLst>
        </pc:picChg>
        <pc:picChg chg="add del mod">
          <ac:chgData name="Sabin Taranu" userId="3b73d17d-a261-4c31-bfdd-6753cc4d6d30" providerId="ADAL" clId="{0ACDDE12-2641-4A0A-A715-CDFE04ECC16B}" dt="2023-03-30T09:47:24.127" v="214" actId="478"/>
          <ac:picMkLst>
            <pc:docMk/>
            <pc:sldMk cId="2017492059" sldId="349"/>
            <ac:picMk id="31" creationId="{EC862FE7-EDAA-100A-207E-A0F7FFA33539}"/>
          </ac:picMkLst>
        </pc:picChg>
        <pc:picChg chg="add mod">
          <ac:chgData name="Sabin Taranu" userId="3b73d17d-a261-4c31-bfdd-6753cc4d6d30" providerId="ADAL" clId="{0ACDDE12-2641-4A0A-A715-CDFE04ECC16B}" dt="2023-03-30T09:48:27.936" v="220" actId="1076"/>
          <ac:picMkLst>
            <pc:docMk/>
            <pc:sldMk cId="2017492059" sldId="349"/>
            <ac:picMk id="42" creationId="{DB24DC2C-0F2C-929C-38C6-DD53C1A6C215}"/>
          </ac:picMkLst>
        </pc:picChg>
        <pc:picChg chg="add mod">
          <ac:chgData name="Sabin Taranu" userId="3b73d17d-a261-4c31-bfdd-6753cc4d6d30" providerId="ADAL" clId="{0ACDDE12-2641-4A0A-A715-CDFE04ECC16B}" dt="2023-03-30T09:48:20.271" v="217" actId="1076"/>
          <ac:picMkLst>
            <pc:docMk/>
            <pc:sldMk cId="2017492059" sldId="349"/>
            <ac:picMk id="44" creationId="{5F7D5FA6-BADF-FD35-6EC9-CFFEA2CC5280}"/>
          </ac:picMkLst>
        </pc:picChg>
        <pc:picChg chg="mod">
          <ac:chgData name="Sabin Taranu" userId="3b73d17d-a261-4c31-bfdd-6753cc4d6d30" providerId="ADAL" clId="{0ACDDE12-2641-4A0A-A715-CDFE04ECC16B}" dt="2023-03-30T09:38:04.879" v="98" actId="1076"/>
          <ac:picMkLst>
            <pc:docMk/>
            <pc:sldMk cId="2017492059" sldId="349"/>
            <ac:picMk id="60" creationId="{609C9A7C-C252-3466-9C3E-6035EC75FD88}"/>
          </ac:picMkLst>
        </pc:picChg>
        <pc:cxnChg chg="add mod">
          <ac:chgData name="Sabin Taranu" userId="3b73d17d-a261-4c31-bfdd-6753cc4d6d30" providerId="ADAL" clId="{0ACDDE12-2641-4A0A-A715-CDFE04ECC16B}" dt="2023-03-30T09:49:18.064" v="228" actId="14100"/>
          <ac:cxnSpMkLst>
            <pc:docMk/>
            <pc:sldMk cId="2017492059" sldId="349"/>
            <ac:cxnSpMk id="14" creationId="{048C2B69-DFDE-9743-0CCA-23CB19974B26}"/>
          </ac:cxnSpMkLst>
        </pc:cxnChg>
        <pc:cxnChg chg="del mod">
          <ac:chgData name="Sabin Taranu" userId="3b73d17d-a261-4c31-bfdd-6753cc4d6d30" providerId="ADAL" clId="{0ACDDE12-2641-4A0A-A715-CDFE04ECC16B}" dt="2023-03-30T09:39:31.476" v="120" actId="478"/>
          <ac:cxnSpMkLst>
            <pc:docMk/>
            <pc:sldMk cId="2017492059" sldId="349"/>
            <ac:cxnSpMk id="28" creationId="{39A11481-6D2F-59A1-A985-EF2695CE5D13}"/>
          </ac:cxnSpMkLst>
        </pc:cxnChg>
        <pc:cxnChg chg="del mod">
          <ac:chgData name="Sabin Taranu" userId="3b73d17d-a261-4c31-bfdd-6753cc4d6d30" providerId="ADAL" clId="{0ACDDE12-2641-4A0A-A715-CDFE04ECC16B}" dt="2023-03-30T09:39:42.765" v="124" actId="478"/>
          <ac:cxnSpMkLst>
            <pc:docMk/>
            <pc:sldMk cId="2017492059" sldId="349"/>
            <ac:cxnSpMk id="32" creationId="{6B838399-1873-C18F-7E42-DD55F8971459}"/>
          </ac:cxnSpMkLst>
        </pc:cxnChg>
        <pc:cxnChg chg="del mod">
          <ac:chgData name="Sabin Taranu" userId="3b73d17d-a261-4c31-bfdd-6753cc4d6d30" providerId="ADAL" clId="{0ACDDE12-2641-4A0A-A715-CDFE04ECC16B}" dt="2023-03-30T09:39:23.155" v="115" actId="478"/>
          <ac:cxnSpMkLst>
            <pc:docMk/>
            <pc:sldMk cId="2017492059" sldId="349"/>
            <ac:cxnSpMk id="37" creationId="{E485ECF3-1982-DE6E-415C-77EFC4B605BF}"/>
          </ac:cxnSpMkLst>
        </pc:cxnChg>
        <pc:cxnChg chg="del mod">
          <ac:chgData name="Sabin Taranu" userId="3b73d17d-a261-4c31-bfdd-6753cc4d6d30" providerId="ADAL" clId="{0ACDDE12-2641-4A0A-A715-CDFE04ECC16B}" dt="2023-03-30T09:39:18.969" v="112" actId="478"/>
          <ac:cxnSpMkLst>
            <pc:docMk/>
            <pc:sldMk cId="2017492059" sldId="349"/>
            <ac:cxnSpMk id="40" creationId="{41250844-2C7A-FA69-4B34-49CA03A6009B}"/>
          </ac:cxnSpMkLst>
        </pc:cxnChg>
        <pc:cxnChg chg="del mod">
          <ac:chgData name="Sabin Taranu" userId="3b73d17d-a261-4c31-bfdd-6753cc4d6d30" providerId="ADAL" clId="{0ACDDE12-2641-4A0A-A715-CDFE04ECC16B}" dt="2023-03-30T09:39:09.698" v="104" actId="478"/>
          <ac:cxnSpMkLst>
            <pc:docMk/>
            <pc:sldMk cId="2017492059" sldId="349"/>
            <ac:cxnSpMk id="49" creationId="{15336277-92A0-44B9-A925-9E5FEAE7F16D}"/>
          </ac:cxnSpMkLst>
        </pc:cxnChg>
        <pc:cxnChg chg="del mod">
          <ac:chgData name="Sabin Taranu" userId="3b73d17d-a261-4c31-bfdd-6753cc4d6d30" providerId="ADAL" clId="{0ACDDE12-2641-4A0A-A715-CDFE04ECC16B}" dt="2023-03-30T09:39:08.851" v="103" actId="478"/>
          <ac:cxnSpMkLst>
            <pc:docMk/>
            <pc:sldMk cId="2017492059" sldId="349"/>
            <ac:cxnSpMk id="53" creationId="{566E8A63-867C-4DF4-64A7-6E7B50A5E4C9}"/>
          </ac:cxnSpMkLst>
        </pc:cxnChg>
      </pc:sldChg>
      <pc:sldChg chg="addSp delSp modSp add mod">
        <pc:chgData name="Sabin Taranu" userId="3b73d17d-a261-4c31-bfdd-6753cc4d6d30" providerId="ADAL" clId="{0ACDDE12-2641-4A0A-A715-CDFE04ECC16B}" dt="2023-03-30T12:12:18.701" v="888" actId="20577"/>
        <pc:sldMkLst>
          <pc:docMk/>
          <pc:sldMk cId="3894162678" sldId="350"/>
        </pc:sldMkLst>
        <pc:spChg chg="mod">
          <ac:chgData name="Sabin Taranu" userId="3b73d17d-a261-4c31-bfdd-6753cc4d6d30" providerId="ADAL" clId="{0ACDDE12-2641-4A0A-A715-CDFE04ECC16B}" dt="2023-03-30T12:12:18.701" v="888" actId="20577"/>
          <ac:spMkLst>
            <pc:docMk/>
            <pc:sldMk cId="3894162678" sldId="350"/>
            <ac:spMk id="3" creationId="{A1E2284E-BD24-5EEE-71C5-06F30D4B08F2}"/>
          </ac:spMkLst>
        </pc:spChg>
        <pc:spChg chg="add del mod">
          <ac:chgData name="Sabin Taranu" userId="3b73d17d-a261-4c31-bfdd-6753cc4d6d30" providerId="ADAL" clId="{0ACDDE12-2641-4A0A-A715-CDFE04ECC16B}" dt="2023-03-30T09:53:13.244" v="248" actId="11529"/>
          <ac:spMkLst>
            <pc:docMk/>
            <pc:sldMk cId="3894162678" sldId="350"/>
            <ac:spMk id="4" creationId="{4AE6888A-293C-7EF3-93EE-3C5BFEA874B2}"/>
          </ac:spMkLst>
        </pc:spChg>
        <pc:spChg chg="add mod">
          <ac:chgData name="Sabin Taranu" userId="3b73d17d-a261-4c31-bfdd-6753cc4d6d30" providerId="ADAL" clId="{0ACDDE12-2641-4A0A-A715-CDFE04ECC16B}" dt="2023-03-30T09:53:44.845" v="255" actId="1076"/>
          <ac:spMkLst>
            <pc:docMk/>
            <pc:sldMk cId="3894162678" sldId="350"/>
            <ac:spMk id="5" creationId="{975F481A-2DD2-3526-B7AA-B03520704EA1}"/>
          </ac:spMkLst>
        </pc:spChg>
      </pc:sldChg>
      <pc:sldChg chg="addSp delSp modSp add mod ord">
        <pc:chgData name="Sabin Taranu" userId="3b73d17d-a261-4c31-bfdd-6753cc4d6d30" providerId="ADAL" clId="{0ACDDE12-2641-4A0A-A715-CDFE04ECC16B}" dt="2023-03-30T15:09:42.728" v="1819" actId="1076"/>
        <pc:sldMkLst>
          <pc:docMk/>
          <pc:sldMk cId="2195690959" sldId="351"/>
        </pc:sldMkLst>
        <pc:spChg chg="mod">
          <ac:chgData name="Sabin Taranu" userId="3b73d17d-a261-4c31-bfdd-6753cc4d6d30" providerId="ADAL" clId="{0ACDDE12-2641-4A0A-A715-CDFE04ECC16B}" dt="2023-03-30T15:09:42.728" v="1819" actId="1076"/>
          <ac:spMkLst>
            <pc:docMk/>
            <pc:sldMk cId="2195690959" sldId="351"/>
            <ac:spMk id="2" creationId="{2C18E821-D217-8E9E-D130-21620FB08CE7}"/>
          </ac:spMkLst>
        </pc:spChg>
        <pc:spChg chg="mod">
          <ac:chgData name="Sabin Taranu" userId="3b73d17d-a261-4c31-bfdd-6753cc4d6d30" providerId="ADAL" clId="{0ACDDE12-2641-4A0A-A715-CDFE04ECC16B}" dt="2023-03-30T12:12:40.190" v="921" actId="14100"/>
          <ac:spMkLst>
            <pc:docMk/>
            <pc:sldMk cId="2195690959" sldId="351"/>
            <ac:spMk id="3" creationId="{A1E2284E-BD24-5EEE-71C5-06F30D4B08F2}"/>
          </ac:spMkLst>
        </pc:spChg>
        <pc:spChg chg="del mod">
          <ac:chgData name="Sabin Taranu" userId="3b73d17d-a261-4c31-bfdd-6753cc4d6d30" providerId="ADAL" clId="{0ACDDE12-2641-4A0A-A715-CDFE04ECC16B}" dt="2023-03-30T15:09:15.213" v="1810" actId="478"/>
          <ac:spMkLst>
            <pc:docMk/>
            <pc:sldMk cId="2195690959" sldId="351"/>
            <ac:spMk id="5" creationId="{975F481A-2DD2-3526-B7AA-B03520704EA1}"/>
          </ac:spMkLst>
        </pc:spChg>
        <pc:spChg chg="add mod">
          <ac:chgData name="Sabin Taranu" userId="3b73d17d-a261-4c31-bfdd-6753cc4d6d30" providerId="ADAL" clId="{0ACDDE12-2641-4A0A-A715-CDFE04ECC16B}" dt="2023-03-30T15:09:37.051" v="1818" actId="1076"/>
          <ac:spMkLst>
            <pc:docMk/>
            <pc:sldMk cId="2195690959" sldId="351"/>
            <ac:spMk id="12" creationId="{CBF0E1AB-A77A-E321-8F87-737E072AE929}"/>
          </ac:spMkLst>
        </pc:spChg>
        <pc:spChg chg="del">
          <ac:chgData name="Sabin Taranu" userId="3b73d17d-a261-4c31-bfdd-6753cc4d6d30" providerId="ADAL" clId="{0ACDDE12-2641-4A0A-A715-CDFE04ECC16B}" dt="2023-03-30T15:09:15.213" v="1810" actId="478"/>
          <ac:spMkLst>
            <pc:docMk/>
            <pc:sldMk cId="2195690959" sldId="351"/>
            <ac:spMk id="37" creationId="{C49A12B0-6D28-53D4-3FFB-53500BA9EE53}"/>
          </ac:spMkLst>
        </pc:spChg>
        <pc:spChg chg="del">
          <ac:chgData name="Sabin Taranu" userId="3b73d17d-a261-4c31-bfdd-6753cc4d6d30" providerId="ADAL" clId="{0ACDDE12-2641-4A0A-A715-CDFE04ECC16B}" dt="2023-03-30T15:09:15.213" v="1810" actId="478"/>
          <ac:spMkLst>
            <pc:docMk/>
            <pc:sldMk cId="2195690959" sldId="351"/>
            <ac:spMk id="61" creationId="{25A5849D-3F9A-BE5B-92A3-C9368744D77D}"/>
          </ac:spMkLst>
        </pc:spChg>
        <pc:spChg chg="del">
          <ac:chgData name="Sabin Taranu" userId="3b73d17d-a261-4c31-bfdd-6753cc4d6d30" providerId="ADAL" clId="{0ACDDE12-2641-4A0A-A715-CDFE04ECC16B}" dt="2023-03-30T15:09:15.213" v="1810" actId="478"/>
          <ac:spMkLst>
            <pc:docMk/>
            <pc:sldMk cId="2195690959" sldId="351"/>
            <ac:spMk id="62" creationId="{78B9D8CB-4C07-029A-13B0-1EAE78A50962}"/>
          </ac:spMkLst>
        </pc:spChg>
        <pc:spChg chg="del">
          <ac:chgData name="Sabin Taranu" userId="3b73d17d-a261-4c31-bfdd-6753cc4d6d30" providerId="ADAL" clId="{0ACDDE12-2641-4A0A-A715-CDFE04ECC16B}" dt="2023-03-30T15:09:15.213" v="1810" actId="478"/>
          <ac:spMkLst>
            <pc:docMk/>
            <pc:sldMk cId="2195690959" sldId="351"/>
            <ac:spMk id="63" creationId="{D87E03A3-F293-A72D-6059-FD8129734B05}"/>
          </ac:spMkLst>
        </pc:spChg>
        <pc:spChg chg="del">
          <ac:chgData name="Sabin Taranu" userId="3b73d17d-a261-4c31-bfdd-6753cc4d6d30" providerId="ADAL" clId="{0ACDDE12-2641-4A0A-A715-CDFE04ECC16B}" dt="2023-03-30T15:09:15.213" v="1810" actId="478"/>
          <ac:spMkLst>
            <pc:docMk/>
            <pc:sldMk cId="2195690959" sldId="351"/>
            <ac:spMk id="64" creationId="{869E8B2B-26FB-3D9A-66CE-2F701F28C53E}"/>
          </ac:spMkLst>
        </pc:spChg>
        <pc:spChg chg="del">
          <ac:chgData name="Sabin Taranu" userId="3b73d17d-a261-4c31-bfdd-6753cc4d6d30" providerId="ADAL" clId="{0ACDDE12-2641-4A0A-A715-CDFE04ECC16B}" dt="2023-03-30T15:09:15.213" v="1810" actId="478"/>
          <ac:spMkLst>
            <pc:docMk/>
            <pc:sldMk cId="2195690959" sldId="351"/>
            <ac:spMk id="65" creationId="{1E362357-11D8-0B41-6CEB-969BBCFEE2DF}"/>
          </ac:spMkLst>
        </pc:spChg>
        <pc:spChg chg="del">
          <ac:chgData name="Sabin Taranu" userId="3b73d17d-a261-4c31-bfdd-6753cc4d6d30" providerId="ADAL" clId="{0ACDDE12-2641-4A0A-A715-CDFE04ECC16B}" dt="2023-03-30T15:09:15.213" v="1810" actId="478"/>
          <ac:spMkLst>
            <pc:docMk/>
            <pc:sldMk cId="2195690959" sldId="351"/>
            <ac:spMk id="66" creationId="{37A0BA9C-44EA-2816-8CF7-7B142EA3C6C3}"/>
          </ac:spMkLst>
        </pc:spChg>
        <pc:spChg chg="del">
          <ac:chgData name="Sabin Taranu" userId="3b73d17d-a261-4c31-bfdd-6753cc4d6d30" providerId="ADAL" clId="{0ACDDE12-2641-4A0A-A715-CDFE04ECC16B}" dt="2023-03-30T15:09:15.213" v="1810" actId="478"/>
          <ac:spMkLst>
            <pc:docMk/>
            <pc:sldMk cId="2195690959" sldId="351"/>
            <ac:spMk id="70" creationId="{72CA3616-FC1F-54DD-B476-69FA97E9E4E0}"/>
          </ac:spMkLst>
        </pc:spChg>
        <pc:spChg chg="del">
          <ac:chgData name="Sabin Taranu" userId="3b73d17d-a261-4c31-bfdd-6753cc4d6d30" providerId="ADAL" clId="{0ACDDE12-2641-4A0A-A715-CDFE04ECC16B}" dt="2023-03-30T15:09:15.213" v="1810" actId="478"/>
          <ac:spMkLst>
            <pc:docMk/>
            <pc:sldMk cId="2195690959" sldId="351"/>
            <ac:spMk id="71" creationId="{E8ACB5DA-2193-1155-6F3E-954AA130EB67}"/>
          </ac:spMkLst>
        </pc:spChg>
        <pc:spChg chg="del">
          <ac:chgData name="Sabin Taranu" userId="3b73d17d-a261-4c31-bfdd-6753cc4d6d30" providerId="ADAL" clId="{0ACDDE12-2641-4A0A-A715-CDFE04ECC16B}" dt="2023-03-30T15:09:15.213" v="1810" actId="478"/>
          <ac:spMkLst>
            <pc:docMk/>
            <pc:sldMk cId="2195690959" sldId="351"/>
            <ac:spMk id="74" creationId="{94785853-B8D5-93D5-1098-5781EDE807B4}"/>
          </ac:spMkLst>
        </pc:spChg>
        <pc:spChg chg="del">
          <ac:chgData name="Sabin Taranu" userId="3b73d17d-a261-4c31-bfdd-6753cc4d6d30" providerId="ADAL" clId="{0ACDDE12-2641-4A0A-A715-CDFE04ECC16B}" dt="2023-03-30T15:09:15.213" v="1810" actId="478"/>
          <ac:spMkLst>
            <pc:docMk/>
            <pc:sldMk cId="2195690959" sldId="351"/>
            <ac:spMk id="75" creationId="{F1410A3A-68CE-51E4-6C85-85CCC648F24E}"/>
          </ac:spMkLst>
        </pc:spChg>
        <pc:spChg chg="del">
          <ac:chgData name="Sabin Taranu" userId="3b73d17d-a261-4c31-bfdd-6753cc4d6d30" providerId="ADAL" clId="{0ACDDE12-2641-4A0A-A715-CDFE04ECC16B}" dt="2023-03-30T15:09:15.213" v="1810" actId="478"/>
          <ac:spMkLst>
            <pc:docMk/>
            <pc:sldMk cId="2195690959" sldId="351"/>
            <ac:spMk id="77" creationId="{EEA4F992-4961-E2B5-215A-ACCA10A95975}"/>
          </ac:spMkLst>
        </pc:spChg>
        <pc:spChg chg="del">
          <ac:chgData name="Sabin Taranu" userId="3b73d17d-a261-4c31-bfdd-6753cc4d6d30" providerId="ADAL" clId="{0ACDDE12-2641-4A0A-A715-CDFE04ECC16B}" dt="2023-03-30T15:09:15.213" v="1810" actId="478"/>
          <ac:spMkLst>
            <pc:docMk/>
            <pc:sldMk cId="2195690959" sldId="351"/>
            <ac:spMk id="78" creationId="{76C3868E-22E9-6D6E-FA89-4C2626B31C85}"/>
          </ac:spMkLst>
        </pc:spChg>
        <pc:spChg chg="del">
          <ac:chgData name="Sabin Taranu" userId="3b73d17d-a261-4c31-bfdd-6753cc4d6d30" providerId="ADAL" clId="{0ACDDE12-2641-4A0A-A715-CDFE04ECC16B}" dt="2023-03-30T15:09:15.213" v="1810" actId="478"/>
          <ac:spMkLst>
            <pc:docMk/>
            <pc:sldMk cId="2195690959" sldId="351"/>
            <ac:spMk id="79" creationId="{3445EED2-DAF1-ABF5-F2CC-0A01805FD633}"/>
          </ac:spMkLst>
        </pc:spChg>
        <pc:spChg chg="del">
          <ac:chgData name="Sabin Taranu" userId="3b73d17d-a261-4c31-bfdd-6753cc4d6d30" providerId="ADAL" clId="{0ACDDE12-2641-4A0A-A715-CDFE04ECC16B}" dt="2023-03-30T15:09:15.213" v="1810" actId="478"/>
          <ac:spMkLst>
            <pc:docMk/>
            <pc:sldMk cId="2195690959" sldId="351"/>
            <ac:spMk id="80" creationId="{1EA18EEA-6E4D-D146-15DB-35D4B27A0FE5}"/>
          </ac:spMkLst>
        </pc:spChg>
        <pc:spChg chg="del">
          <ac:chgData name="Sabin Taranu" userId="3b73d17d-a261-4c31-bfdd-6753cc4d6d30" providerId="ADAL" clId="{0ACDDE12-2641-4A0A-A715-CDFE04ECC16B}" dt="2023-03-30T15:09:15.213" v="1810" actId="478"/>
          <ac:spMkLst>
            <pc:docMk/>
            <pc:sldMk cId="2195690959" sldId="351"/>
            <ac:spMk id="81" creationId="{F826C003-8566-1552-451F-9BD9A3E38F8B}"/>
          </ac:spMkLst>
        </pc:spChg>
        <pc:spChg chg="del">
          <ac:chgData name="Sabin Taranu" userId="3b73d17d-a261-4c31-bfdd-6753cc4d6d30" providerId="ADAL" clId="{0ACDDE12-2641-4A0A-A715-CDFE04ECC16B}" dt="2023-03-30T15:09:15.213" v="1810" actId="478"/>
          <ac:spMkLst>
            <pc:docMk/>
            <pc:sldMk cId="2195690959" sldId="351"/>
            <ac:spMk id="84" creationId="{0C78A1E8-9F8E-3913-3AB8-E5B1E0EDCCBD}"/>
          </ac:spMkLst>
        </pc:spChg>
        <pc:spChg chg="del">
          <ac:chgData name="Sabin Taranu" userId="3b73d17d-a261-4c31-bfdd-6753cc4d6d30" providerId="ADAL" clId="{0ACDDE12-2641-4A0A-A715-CDFE04ECC16B}" dt="2023-03-30T15:09:15.213" v="1810" actId="478"/>
          <ac:spMkLst>
            <pc:docMk/>
            <pc:sldMk cId="2195690959" sldId="351"/>
            <ac:spMk id="86" creationId="{E224CE74-FE9A-89E4-2098-D49C211B9522}"/>
          </ac:spMkLst>
        </pc:spChg>
        <pc:spChg chg="del">
          <ac:chgData name="Sabin Taranu" userId="3b73d17d-a261-4c31-bfdd-6753cc4d6d30" providerId="ADAL" clId="{0ACDDE12-2641-4A0A-A715-CDFE04ECC16B}" dt="2023-03-30T15:09:15.213" v="1810" actId="478"/>
          <ac:spMkLst>
            <pc:docMk/>
            <pc:sldMk cId="2195690959" sldId="351"/>
            <ac:spMk id="88" creationId="{46462B3E-ED87-A219-70EB-06220CA5C30C}"/>
          </ac:spMkLst>
        </pc:spChg>
        <pc:spChg chg="del">
          <ac:chgData name="Sabin Taranu" userId="3b73d17d-a261-4c31-bfdd-6753cc4d6d30" providerId="ADAL" clId="{0ACDDE12-2641-4A0A-A715-CDFE04ECC16B}" dt="2023-03-30T15:09:15.213" v="1810" actId="478"/>
          <ac:spMkLst>
            <pc:docMk/>
            <pc:sldMk cId="2195690959" sldId="351"/>
            <ac:spMk id="89" creationId="{30DCB977-9DB5-BF93-D9B7-EAD7711DBAB5}"/>
          </ac:spMkLst>
        </pc:spChg>
        <pc:spChg chg="del">
          <ac:chgData name="Sabin Taranu" userId="3b73d17d-a261-4c31-bfdd-6753cc4d6d30" providerId="ADAL" clId="{0ACDDE12-2641-4A0A-A715-CDFE04ECC16B}" dt="2023-03-30T15:09:15.213" v="1810" actId="478"/>
          <ac:spMkLst>
            <pc:docMk/>
            <pc:sldMk cId="2195690959" sldId="351"/>
            <ac:spMk id="90" creationId="{F4BA3920-B893-954C-96F6-B3A4285D7785}"/>
          </ac:spMkLst>
        </pc:spChg>
        <pc:spChg chg="del">
          <ac:chgData name="Sabin Taranu" userId="3b73d17d-a261-4c31-bfdd-6753cc4d6d30" providerId="ADAL" clId="{0ACDDE12-2641-4A0A-A715-CDFE04ECC16B}" dt="2023-03-30T15:09:15.213" v="1810" actId="478"/>
          <ac:spMkLst>
            <pc:docMk/>
            <pc:sldMk cId="2195690959" sldId="351"/>
            <ac:spMk id="92" creationId="{530543DD-FFB7-A79F-4E64-1CE77C5EC063}"/>
          </ac:spMkLst>
        </pc:spChg>
        <pc:spChg chg="del">
          <ac:chgData name="Sabin Taranu" userId="3b73d17d-a261-4c31-bfdd-6753cc4d6d30" providerId="ADAL" clId="{0ACDDE12-2641-4A0A-A715-CDFE04ECC16B}" dt="2023-03-30T15:09:15.213" v="1810" actId="478"/>
          <ac:spMkLst>
            <pc:docMk/>
            <pc:sldMk cId="2195690959" sldId="351"/>
            <ac:spMk id="93" creationId="{4D73E7D5-A442-F269-03F9-C5921E10973A}"/>
          </ac:spMkLst>
        </pc:spChg>
        <pc:spChg chg="del">
          <ac:chgData name="Sabin Taranu" userId="3b73d17d-a261-4c31-bfdd-6753cc4d6d30" providerId="ADAL" clId="{0ACDDE12-2641-4A0A-A715-CDFE04ECC16B}" dt="2023-03-30T15:09:18.557" v="1811" actId="478"/>
          <ac:spMkLst>
            <pc:docMk/>
            <pc:sldMk cId="2195690959" sldId="351"/>
            <ac:spMk id="94" creationId="{541BC5F9-9CCD-D6C5-DA19-CD39ACE4EC1F}"/>
          </ac:spMkLst>
        </pc:spChg>
        <pc:spChg chg="del">
          <ac:chgData name="Sabin Taranu" userId="3b73d17d-a261-4c31-bfdd-6753cc4d6d30" providerId="ADAL" clId="{0ACDDE12-2641-4A0A-A715-CDFE04ECC16B}" dt="2023-03-30T15:09:18.557" v="1811" actId="478"/>
          <ac:spMkLst>
            <pc:docMk/>
            <pc:sldMk cId="2195690959" sldId="351"/>
            <ac:spMk id="95" creationId="{1BA4A3E2-7D2C-DC30-B7BF-5708213AAE5F}"/>
          </ac:spMkLst>
        </pc:spChg>
        <pc:spChg chg="del">
          <ac:chgData name="Sabin Taranu" userId="3b73d17d-a261-4c31-bfdd-6753cc4d6d30" providerId="ADAL" clId="{0ACDDE12-2641-4A0A-A715-CDFE04ECC16B}" dt="2023-03-30T15:09:18.557" v="1811" actId="478"/>
          <ac:spMkLst>
            <pc:docMk/>
            <pc:sldMk cId="2195690959" sldId="351"/>
            <ac:spMk id="98" creationId="{57F5EBDA-8341-BF1A-8CCC-12B81E2A44E5}"/>
          </ac:spMkLst>
        </pc:spChg>
        <pc:spChg chg="del">
          <ac:chgData name="Sabin Taranu" userId="3b73d17d-a261-4c31-bfdd-6753cc4d6d30" providerId="ADAL" clId="{0ACDDE12-2641-4A0A-A715-CDFE04ECC16B}" dt="2023-03-30T15:09:15.213" v="1810" actId="478"/>
          <ac:spMkLst>
            <pc:docMk/>
            <pc:sldMk cId="2195690959" sldId="351"/>
            <ac:spMk id="101" creationId="{682143C0-8D40-2A2C-1A8C-A91959754B6B}"/>
          </ac:spMkLst>
        </pc:spChg>
        <pc:spChg chg="del">
          <ac:chgData name="Sabin Taranu" userId="3b73d17d-a261-4c31-bfdd-6753cc4d6d30" providerId="ADAL" clId="{0ACDDE12-2641-4A0A-A715-CDFE04ECC16B}" dt="2023-03-30T15:09:15.213" v="1810" actId="478"/>
          <ac:spMkLst>
            <pc:docMk/>
            <pc:sldMk cId="2195690959" sldId="351"/>
            <ac:spMk id="102" creationId="{99B32CD3-1628-96A7-F7C3-A073C1D90B24}"/>
          </ac:spMkLst>
        </pc:spChg>
        <pc:spChg chg="del">
          <ac:chgData name="Sabin Taranu" userId="3b73d17d-a261-4c31-bfdd-6753cc4d6d30" providerId="ADAL" clId="{0ACDDE12-2641-4A0A-A715-CDFE04ECC16B}" dt="2023-03-30T15:09:15.213" v="1810" actId="478"/>
          <ac:spMkLst>
            <pc:docMk/>
            <pc:sldMk cId="2195690959" sldId="351"/>
            <ac:spMk id="103" creationId="{3A333714-2719-5B7B-86BC-BCB58B06EDE4}"/>
          </ac:spMkLst>
        </pc:spChg>
        <pc:spChg chg="del">
          <ac:chgData name="Sabin Taranu" userId="3b73d17d-a261-4c31-bfdd-6753cc4d6d30" providerId="ADAL" clId="{0ACDDE12-2641-4A0A-A715-CDFE04ECC16B}" dt="2023-03-30T15:09:15.213" v="1810" actId="478"/>
          <ac:spMkLst>
            <pc:docMk/>
            <pc:sldMk cId="2195690959" sldId="351"/>
            <ac:spMk id="104" creationId="{9DE0021E-61D2-2F16-5D90-031F9EC544D9}"/>
          </ac:spMkLst>
        </pc:spChg>
        <pc:spChg chg="del">
          <ac:chgData name="Sabin Taranu" userId="3b73d17d-a261-4c31-bfdd-6753cc4d6d30" providerId="ADAL" clId="{0ACDDE12-2641-4A0A-A715-CDFE04ECC16B}" dt="2023-03-30T15:09:15.213" v="1810" actId="478"/>
          <ac:spMkLst>
            <pc:docMk/>
            <pc:sldMk cId="2195690959" sldId="351"/>
            <ac:spMk id="105" creationId="{7BD1B84A-E37E-5721-BEB4-17D30E412005}"/>
          </ac:spMkLst>
        </pc:spChg>
        <pc:spChg chg="del">
          <ac:chgData name="Sabin Taranu" userId="3b73d17d-a261-4c31-bfdd-6753cc4d6d30" providerId="ADAL" clId="{0ACDDE12-2641-4A0A-A715-CDFE04ECC16B}" dt="2023-03-30T15:09:15.213" v="1810" actId="478"/>
          <ac:spMkLst>
            <pc:docMk/>
            <pc:sldMk cId="2195690959" sldId="351"/>
            <ac:spMk id="106" creationId="{1AA350B1-0648-069D-24F9-2D9DABA26B8C}"/>
          </ac:spMkLst>
        </pc:spChg>
        <pc:spChg chg="del">
          <ac:chgData name="Sabin Taranu" userId="3b73d17d-a261-4c31-bfdd-6753cc4d6d30" providerId="ADAL" clId="{0ACDDE12-2641-4A0A-A715-CDFE04ECC16B}" dt="2023-03-30T15:09:15.213" v="1810" actId="478"/>
          <ac:spMkLst>
            <pc:docMk/>
            <pc:sldMk cId="2195690959" sldId="351"/>
            <ac:spMk id="107" creationId="{3B12C4A3-2AD1-6235-599B-388BA1A6EB48}"/>
          </ac:spMkLst>
        </pc:spChg>
        <pc:spChg chg="del">
          <ac:chgData name="Sabin Taranu" userId="3b73d17d-a261-4c31-bfdd-6753cc4d6d30" providerId="ADAL" clId="{0ACDDE12-2641-4A0A-A715-CDFE04ECC16B}" dt="2023-03-30T15:09:15.213" v="1810" actId="478"/>
          <ac:spMkLst>
            <pc:docMk/>
            <pc:sldMk cId="2195690959" sldId="351"/>
            <ac:spMk id="108" creationId="{D9BB9E4C-0C6E-03A2-BC4C-FF9E398512B4}"/>
          </ac:spMkLst>
        </pc:spChg>
        <pc:spChg chg="del">
          <ac:chgData name="Sabin Taranu" userId="3b73d17d-a261-4c31-bfdd-6753cc4d6d30" providerId="ADAL" clId="{0ACDDE12-2641-4A0A-A715-CDFE04ECC16B}" dt="2023-03-30T15:09:15.213" v="1810" actId="478"/>
          <ac:spMkLst>
            <pc:docMk/>
            <pc:sldMk cId="2195690959" sldId="351"/>
            <ac:spMk id="109" creationId="{CB35A65D-75A2-3CD7-794A-764811D7CA1E}"/>
          </ac:spMkLst>
        </pc:spChg>
        <pc:spChg chg="del">
          <ac:chgData name="Sabin Taranu" userId="3b73d17d-a261-4c31-bfdd-6753cc4d6d30" providerId="ADAL" clId="{0ACDDE12-2641-4A0A-A715-CDFE04ECC16B}" dt="2023-03-30T15:09:15.213" v="1810" actId="478"/>
          <ac:spMkLst>
            <pc:docMk/>
            <pc:sldMk cId="2195690959" sldId="351"/>
            <ac:spMk id="110" creationId="{5E6FCAA1-6E15-EA93-5E00-479FD1A0BABF}"/>
          </ac:spMkLst>
        </pc:spChg>
        <pc:spChg chg="del">
          <ac:chgData name="Sabin Taranu" userId="3b73d17d-a261-4c31-bfdd-6753cc4d6d30" providerId="ADAL" clId="{0ACDDE12-2641-4A0A-A715-CDFE04ECC16B}" dt="2023-03-30T15:09:15.213" v="1810" actId="478"/>
          <ac:spMkLst>
            <pc:docMk/>
            <pc:sldMk cId="2195690959" sldId="351"/>
            <ac:spMk id="111" creationId="{21E64162-D238-908E-03F7-970076B77737}"/>
          </ac:spMkLst>
        </pc:spChg>
        <pc:spChg chg="del">
          <ac:chgData name="Sabin Taranu" userId="3b73d17d-a261-4c31-bfdd-6753cc4d6d30" providerId="ADAL" clId="{0ACDDE12-2641-4A0A-A715-CDFE04ECC16B}" dt="2023-03-30T15:09:15.213" v="1810" actId="478"/>
          <ac:spMkLst>
            <pc:docMk/>
            <pc:sldMk cId="2195690959" sldId="351"/>
            <ac:spMk id="112" creationId="{95720E20-DBBA-ED4E-AFF0-95C78A42D966}"/>
          </ac:spMkLst>
        </pc:spChg>
        <pc:spChg chg="del">
          <ac:chgData name="Sabin Taranu" userId="3b73d17d-a261-4c31-bfdd-6753cc4d6d30" providerId="ADAL" clId="{0ACDDE12-2641-4A0A-A715-CDFE04ECC16B}" dt="2023-03-30T15:09:15.213" v="1810" actId="478"/>
          <ac:spMkLst>
            <pc:docMk/>
            <pc:sldMk cId="2195690959" sldId="351"/>
            <ac:spMk id="113" creationId="{99F3DD1A-1536-EF0D-B241-DEFAE1179FC7}"/>
          </ac:spMkLst>
        </pc:spChg>
        <pc:spChg chg="del">
          <ac:chgData name="Sabin Taranu" userId="3b73d17d-a261-4c31-bfdd-6753cc4d6d30" providerId="ADAL" clId="{0ACDDE12-2641-4A0A-A715-CDFE04ECC16B}" dt="2023-03-30T15:09:15.213" v="1810" actId="478"/>
          <ac:spMkLst>
            <pc:docMk/>
            <pc:sldMk cId="2195690959" sldId="351"/>
            <ac:spMk id="114" creationId="{2D4C8EFB-03E2-950B-A1EA-41D1C2372C2E}"/>
          </ac:spMkLst>
        </pc:spChg>
        <pc:spChg chg="del">
          <ac:chgData name="Sabin Taranu" userId="3b73d17d-a261-4c31-bfdd-6753cc4d6d30" providerId="ADAL" clId="{0ACDDE12-2641-4A0A-A715-CDFE04ECC16B}" dt="2023-03-30T15:09:15.213" v="1810" actId="478"/>
          <ac:spMkLst>
            <pc:docMk/>
            <pc:sldMk cId="2195690959" sldId="351"/>
            <ac:spMk id="115" creationId="{D269FD47-D455-6AA5-481D-EFC809754B81}"/>
          </ac:spMkLst>
        </pc:spChg>
        <pc:spChg chg="del">
          <ac:chgData name="Sabin Taranu" userId="3b73d17d-a261-4c31-bfdd-6753cc4d6d30" providerId="ADAL" clId="{0ACDDE12-2641-4A0A-A715-CDFE04ECC16B}" dt="2023-03-30T15:09:15.213" v="1810" actId="478"/>
          <ac:spMkLst>
            <pc:docMk/>
            <pc:sldMk cId="2195690959" sldId="351"/>
            <ac:spMk id="116" creationId="{72AE6512-7453-4D59-51F3-14866AFA0381}"/>
          </ac:spMkLst>
        </pc:spChg>
        <pc:spChg chg="del">
          <ac:chgData name="Sabin Taranu" userId="3b73d17d-a261-4c31-bfdd-6753cc4d6d30" providerId="ADAL" clId="{0ACDDE12-2641-4A0A-A715-CDFE04ECC16B}" dt="2023-03-30T15:09:18.557" v="1811" actId="478"/>
          <ac:spMkLst>
            <pc:docMk/>
            <pc:sldMk cId="2195690959" sldId="351"/>
            <ac:spMk id="117" creationId="{7CA9EBE0-6DCC-82E5-BF2D-B9B420862CB4}"/>
          </ac:spMkLst>
        </pc:spChg>
        <pc:spChg chg="del">
          <ac:chgData name="Sabin Taranu" userId="3b73d17d-a261-4c31-bfdd-6753cc4d6d30" providerId="ADAL" clId="{0ACDDE12-2641-4A0A-A715-CDFE04ECC16B}" dt="2023-03-30T15:09:18.557" v="1811" actId="478"/>
          <ac:spMkLst>
            <pc:docMk/>
            <pc:sldMk cId="2195690959" sldId="351"/>
            <ac:spMk id="118" creationId="{11C58F2A-366A-C818-B297-1509A060D27E}"/>
          </ac:spMkLst>
        </pc:spChg>
        <pc:spChg chg="del">
          <ac:chgData name="Sabin Taranu" userId="3b73d17d-a261-4c31-bfdd-6753cc4d6d30" providerId="ADAL" clId="{0ACDDE12-2641-4A0A-A715-CDFE04ECC16B}" dt="2023-03-30T15:09:18.557" v="1811" actId="478"/>
          <ac:spMkLst>
            <pc:docMk/>
            <pc:sldMk cId="2195690959" sldId="351"/>
            <ac:spMk id="119" creationId="{96162527-7466-A948-5DFE-F54362BC5D37}"/>
          </ac:spMkLst>
        </pc:spChg>
        <pc:spChg chg="del">
          <ac:chgData name="Sabin Taranu" userId="3b73d17d-a261-4c31-bfdd-6753cc4d6d30" providerId="ADAL" clId="{0ACDDE12-2641-4A0A-A715-CDFE04ECC16B}" dt="2023-03-30T15:09:18.557" v="1811" actId="478"/>
          <ac:spMkLst>
            <pc:docMk/>
            <pc:sldMk cId="2195690959" sldId="351"/>
            <ac:spMk id="120" creationId="{B0343810-3B4A-A734-015D-3807041229C9}"/>
          </ac:spMkLst>
        </pc:spChg>
        <pc:spChg chg="del">
          <ac:chgData name="Sabin Taranu" userId="3b73d17d-a261-4c31-bfdd-6753cc4d6d30" providerId="ADAL" clId="{0ACDDE12-2641-4A0A-A715-CDFE04ECC16B}" dt="2023-03-30T15:09:15.213" v="1810" actId="478"/>
          <ac:spMkLst>
            <pc:docMk/>
            <pc:sldMk cId="2195690959" sldId="351"/>
            <ac:spMk id="121" creationId="{DC715238-8930-7D69-F302-4B204A1E2509}"/>
          </ac:spMkLst>
        </pc:spChg>
        <pc:spChg chg="del">
          <ac:chgData name="Sabin Taranu" userId="3b73d17d-a261-4c31-bfdd-6753cc4d6d30" providerId="ADAL" clId="{0ACDDE12-2641-4A0A-A715-CDFE04ECC16B}" dt="2023-03-30T15:09:15.213" v="1810" actId="478"/>
          <ac:spMkLst>
            <pc:docMk/>
            <pc:sldMk cId="2195690959" sldId="351"/>
            <ac:spMk id="122" creationId="{0A9D3656-0698-0C2E-4EF1-A48559C73420}"/>
          </ac:spMkLst>
        </pc:spChg>
        <pc:picChg chg="add del">
          <ac:chgData name="Sabin Taranu" userId="3b73d17d-a261-4c31-bfdd-6753cc4d6d30" providerId="ADAL" clId="{0ACDDE12-2641-4A0A-A715-CDFE04ECC16B}" dt="2023-03-30T14:20:23.839" v="927" actId="22"/>
          <ac:picMkLst>
            <pc:docMk/>
            <pc:sldMk cId="2195690959" sldId="351"/>
            <ac:picMk id="6" creationId="{ABE6047F-ABA5-3F85-28B4-5B5267AAF20D}"/>
          </ac:picMkLst>
        </pc:picChg>
        <pc:picChg chg="del">
          <ac:chgData name="Sabin Taranu" userId="3b73d17d-a261-4c31-bfdd-6753cc4d6d30" providerId="ADAL" clId="{0ACDDE12-2641-4A0A-A715-CDFE04ECC16B}" dt="2023-03-30T15:09:15.213" v="1810" actId="478"/>
          <ac:picMkLst>
            <pc:docMk/>
            <pc:sldMk cId="2195690959" sldId="351"/>
            <ac:picMk id="7" creationId="{14966939-45F3-108F-6B1F-D0E2E41D2C83}"/>
          </ac:picMkLst>
        </pc:picChg>
        <pc:picChg chg="del">
          <ac:chgData name="Sabin Taranu" userId="3b73d17d-a261-4c31-bfdd-6753cc4d6d30" providerId="ADAL" clId="{0ACDDE12-2641-4A0A-A715-CDFE04ECC16B}" dt="2023-03-30T15:09:15.213" v="1810" actId="478"/>
          <ac:picMkLst>
            <pc:docMk/>
            <pc:sldMk cId="2195690959" sldId="351"/>
            <ac:picMk id="9" creationId="{96E88386-7FEA-AF24-DAD1-520A9E598CA1}"/>
          </ac:picMkLst>
        </pc:picChg>
        <pc:picChg chg="add mod">
          <ac:chgData name="Sabin Taranu" userId="3b73d17d-a261-4c31-bfdd-6753cc4d6d30" providerId="ADAL" clId="{0ACDDE12-2641-4A0A-A715-CDFE04ECC16B}" dt="2023-03-30T15:09:24.395" v="1814" actId="1076"/>
          <ac:picMkLst>
            <pc:docMk/>
            <pc:sldMk cId="2195690959" sldId="351"/>
            <ac:picMk id="10" creationId="{50AACEF1-C705-2BEC-CCF1-EEE61075E053}"/>
          </ac:picMkLst>
        </pc:picChg>
        <pc:picChg chg="del">
          <ac:chgData name="Sabin Taranu" userId="3b73d17d-a261-4c31-bfdd-6753cc4d6d30" providerId="ADAL" clId="{0ACDDE12-2641-4A0A-A715-CDFE04ECC16B}" dt="2023-03-30T15:09:15.213" v="1810" actId="478"/>
          <ac:picMkLst>
            <pc:docMk/>
            <pc:sldMk cId="2195690959" sldId="351"/>
            <ac:picMk id="11" creationId="{73020990-7DF9-F27B-AD6D-A5AEFE2A5E30}"/>
          </ac:picMkLst>
        </pc:picChg>
        <pc:picChg chg="del">
          <ac:chgData name="Sabin Taranu" userId="3b73d17d-a261-4c31-bfdd-6753cc4d6d30" providerId="ADAL" clId="{0ACDDE12-2641-4A0A-A715-CDFE04ECC16B}" dt="2023-03-30T15:09:15.213" v="1810" actId="478"/>
          <ac:picMkLst>
            <pc:docMk/>
            <pc:sldMk cId="2195690959" sldId="351"/>
            <ac:picMk id="13" creationId="{D13E6AA6-99A3-F7B7-EB4A-DC19E417E408}"/>
          </ac:picMkLst>
        </pc:picChg>
        <pc:picChg chg="del">
          <ac:chgData name="Sabin Taranu" userId="3b73d17d-a261-4c31-bfdd-6753cc4d6d30" providerId="ADAL" clId="{0ACDDE12-2641-4A0A-A715-CDFE04ECC16B}" dt="2023-03-30T15:09:15.213" v="1810" actId="478"/>
          <ac:picMkLst>
            <pc:docMk/>
            <pc:sldMk cId="2195690959" sldId="351"/>
            <ac:picMk id="15" creationId="{A8FF9826-E162-442C-4F56-D59C1DB26F7B}"/>
          </ac:picMkLst>
        </pc:picChg>
        <pc:picChg chg="del">
          <ac:chgData name="Sabin Taranu" userId="3b73d17d-a261-4c31-bfdd-6753cc4d6d30" providerId="ADAL" clId="{0ACDDE12-2641-4A0A-A715-CDFE04ECC16B}" dt="2023-03-30T15:09:15.213" v="1810" actId="478"/>
          <ac:picMkLst>
            <pc:docMk/>
            <pc:sldMk cId="2195690959" sldId="351"/>
            <ac:picMk id="17" creationId="{889BB287-FC38-303E-86B6-F6F6D208EBC2}"/>
          </ac:picMkLst>
        </pc:picChg>
        <pc:picChg chg="del">
          <ac:chgData name="Sabin Taranu" userId="3b73d17d-a261-4c31-bfdd-6753cc4d6d30" providerId="ADAL" clId="{0ACDDE12-2641-4A0A-A715-CDFE04ECC16B}" dt="2023-03-30T15:09:15.213" v="1810" actId="478"/>
          <ac:picMkLst>
            <pc:docMk/>
            <pc:sldMk cId="2195690959" sldId="351"/>
            <ac:picMk id="41" creationId="{28618FBD-F3B5-EE77-9C96-205AA1D69AC9}"/>
          </ac:picMkLst>
        </pc:picChg>
        <pc:picChg chg="del">
          <ac:chgData name="Sabin Taranu" userId="3b73d17d-a261-4c31-bfdd-6753cc4d6d30" providerId="ADAL" clId="{0ACDDE12-2641-4A0A-A715-CDFE04ECC16B}" dt="2023-03-30T15:09:15.213" v="1810" actId="478"/>
          <ac:picMkLst>
            <pc:docMk/>
            <pc:sldMk cId="2195690959" sldId="351"/>
            <ac:picMk id="42" creationId="{B55F705C-8711-7E82-EC8D-A131753823B2}"/>
          </ac:picMkLst>
        </pc:picChg>
        <pc:picChg chg="del">
          <ac:chgData name="Sabin Taranu" userId="3b73d17d-a261-4c31-bfdd-6753cc4d6d30" providerId="ADAL" clId="{0ACDDE12-2641-4A0A-A715-CDFE04ECC16B}" dt="2023-03-30T15:09:15.213" v="1810" actId="478"/>
          <ac:picMkLst>
            <pc:docMk/>
            <pc:sldMk cId="2195690959" sldId="351"/>
            <ac:picMk id="43" creationId="{E26C7EC5-E736-A3A9-76DE-AD98286D9586}"/>
          </ac:picMkLst>
        </pc:picChg>
        <pc:picChg chg="del">
          <ac:chgData name="Sabin Taranu" userId="3b73d17d-a261-4c31-bfdd-6753cc4d6d30" providerId="ADAL" clId="{0ACDDE12-2641-4A0A-A715-CDFE04ECC16B}" dt="2023-03-30T15:09:15.213" v="1810" actId="478"/>
          <ac:picMkLst>
            <pc:docMk/>
            <pc:sldMk cId="2195690959" sldId="351"/>
            <ac:picMk id="44" creationId="{A98D0C0C-EEF6-2DBF-C6F4-0C53EB32EBB8}"/>
          </ac:picMkLst>
        </pc:picChg>
        <pc:picChg chg="del">
          <ac:chgData name="Sabin Taranu" userId="3b73d17d-a261-4c31-bfdd-6753cc4d6d30" providerId="ADAL" clId="{0ACDDE12-2641-4A0A-A715-CDFE04ECC16B}" dt="2023-03-30T15:09:15.213" v="1810" actId="478"/>
          <ac:picMkLst>
            <pc:docMk/>
            <pc:sldMk cId="2195690959" sldId="351"/>
            <ac:picMk id="45" creationId="{E8BA7F75-1863-7790-987D-62744A1CE56F}"/>
          </ac:picMkLst>
        </pc:picChg>
        <pc:picChg chg="del">
          <ac:chgData name="Sabin Taranu" userId="3b73d17d-a261-4c31-bfdd-6753cc4d6d30" providerId="ADAL" clId="{0ACDDE12-2641-4A0A-A715-CDFE04ECC16B}" dt="2023-03-30T15:09:15.213" v="1810" actId="478"/>
          <ac:picMkLst>
            <pc:docMk/>
            <pc:sldMk cId="2195690959" sldId="351"/>
            <ac:picMk id="46" creationId="{9C65067F-4462-6308-43FC-B6B978557137}"/>
          </ac:picMkLst>
        </pc:picChg>
        <pc:picChg chg="del">
          <ac:chgData name="Sabin Taranu" userId="3b73d17d-a261-4c31-bfdd-6753cc4d6d30" providerId="ADAL" clId="{0ACDDE12-2641-4A0A-A715-CDFE04ECC16B}" dt="2023-03-30T15:09:15.213" v="1810" actId="478"/>
          <ac:picMkLst>
            <pc:docMk/>
            <pc:sldMk cId="2195690959" sldId="351"/>
            <ac:picMk id="72" creationId="{24A750F5-DE79-FE0A-FE57-F9281CAE6581}"/>
          </ac:picMkLst>
        </pc:picChg>
        <pc:picChg chg="del">
          <ac:chgData name="Sabin Taranu" userId="3b73d17d-a261-4c31-bfdd-6753cc4d6d30" providerId="ADAL" clId="{0ACDDE12-2641-4A0A-A715-CDFE04ECC16B}" dt="2023-03-30T15:09:15.213" v="1810" actId="478"/>
          <ac:picMkLst>
            <pc:docMk/>
            <pc:sldMk cId="2195690959" sldId="351"/>
            <ac:picMk id="76" creationId="{55382876-6479-FBDA-25DF-04B8348E48F2}"/>
          </ac:picMkLst>
        </pc:picChg>
        <pc:picChg chg="del">
          <ac:chgData name="Sabin Taranu" userId="3b73d17d-a261-4c31-bfdd-6753cc4d6d30" providerId="ADAL" clId="{0ACDDE12-2641-4A0A-A715-CDFE04ECC16B}" dt="2023-03-30T15:09:15.213" v="1810" actId="478"/>
          <ac:picMkLst>
            <pc:docMk/>
            <pc:sldMk cId="2195690959" sldId="351"/>
            <ac:picMk id="87" creationId="{2474EB95-5983-AF4E-9554-362B6000274F}"/>
          </ac:picMkLst>
        </pc:picChg>
        <pc:picChg chg="del">
          <ac:chgData name="Sabin Taranu" userId="3b73d17d-a261-4c31-bfdd-6753cc4d6d30" providerId="ADAL" clId="{0ACDDE12-2641-4A0A-A715-CDFE04ECC16B}" dt="2023-03-30T15:09:15.213" v="1810" actId="478"/>
          <ac:picMkLst>
            <pc:docMk/>
            <pc:sldMk cId="2195690959" sldId="351"/>
            <ac:picMk id="100" creationId="{1A037F7A-CC84-AA9A-3C46-14601B50A7D4}"/>
          </ac:picMkLst>
        </pc:picChg>
        <pc:cxnChg chg="del mod">
          <ac:chgData name="Sabin Taranu" userId="3b73d17d-a261-4c31-bfdd-6753cc4d6d30" providerId="ADAL" clId="{0ACDDE12-2641-4A0A-A715-CDFE04ECC16B}" dt="2023-03-30T15:09:15.213" v="1810" actId="478"/>
          <ac:cxnSpMkLst>
            <pc:docMk/>
            <pc:sldMk cId="2195690959" sldId="351"/>
            <ac:cxnSpMk id="19" creationId="{42A11DB3-57CE-E33A-A601-01D262CFBBF9}"/>
          </ac:cxnSpMkLst>
        </pc:cxnChg>
        <pc:cxnChg chg="del mod">
          <ac:chgData name="Sabin Taranu" userId="3b73d17d-a261-4c31-bfdd-6753cc4d6d30" providerId="ADAL" clId="{0ACDDE12-2641-4A0A-A715-CDFE04ECC16B}" dt="2023-03-30T15:09:15.213" v="1810" actId="478"/>
          <ac:cxnSpMkLst>
            <pc:docMk/>
            <pc:sldMk cId="2195690959" sldId="351"/>
            <ac:cxnSpMk id="20" creationId="{36C23361-E6BD-B590-DA49-AAAD72815C55}"/>
          </ac:cxnSpMkLst>
        </pc:cxnChg>
        <pc:cxnChg chg="del mod">
          <ac:chgData name="Sabin Taranu" userId="3b73d17d-a261-4c31-bfdd-6753cc4d6d30" providerId="ADAL" clId="{0ACDDE12-2641-4A0A-A715-CDFE04ECC16B}" dt="2023-03-30T15:09:15.213" v="1810" actId="478"/>
          <ac:cxnSpMkLst>
            <pc:docMk/>
            <pc:sldMk cId="2195690959" sldId="351"/>
            <ac:cxnSpMk id="23" creationId="{717082B5-B305-A8AB-376D-D50935A806B4}"/>
          </ac:cxnSpMkLst>
        </pc:cxnChg>
        <pc:cxnChg chg="del mod">
          <ac:chgData name="Sabin Taranu" userId="3b73d17d-a261-4c31-bfdd-6753cc4d6d30" providerId="ADAL" clId="{0ACDDE12-2641-4A0A-A715-CDFE04ECC16B}" dt="2023-03-30T15:09:15.213" v="1810" actId="478"/>
          <ac:cxnSpMkLst>
            <pc:docMk/>
            <pc:sldMk cId="2195690959" sldId="351"/>
            <ac:cxnSpMk id="31" creationId="{D7BCB0B3-49DF-41DA-73B9-4636A4EEC2C8}"/>
          </ac:cxnSpMkLst>
        </pc:cxnChg>
        <pc:cxnChg chg="del mod">
          <ac:chgData name="Sabin Taranu" userId="3b73d17d-a261-4c31-bfdd-6753cc4d6d30" providerId="ADAL" clId="{0ACDDE12-2641-4A0A-A715-CDFE04ECC16B}" dt="2023-03-30T15:09:15.213" v="1810" actId="478"/>
          <ac:cxnSpMkLst>
            <pc:docMk/>
            <pc:sldMk cId="2195690959" sldId="351"/>
            <ac:cxnSpMk id="34" creationId="{68313902-AC86-2BEF-FA68-8139A08302F7}"/>
          </ac:cxnSpMkLst>
        </pc:cxnChg>
      </pc:sldChg>
      <pc:sldChg chg="addSp delSp modSp add mod">
        <pc:chgData name="Sabin Taranu" userId="3b73d17d-a261-4c31-bfdd-6753cc4d6d30" providerId="ADAL" clId="{0ACDDE12-2641-4A0A-A715-CDFE04ECC16B}" dt="2023-03-30T12:05:31.420" v="854" actId="1076"/>
        <pc:sldMkLst>
          <pc:docMk/>
          <pc:sldMk cId="2850181481" sldId="352"/>
        </pc:sldMkLst>
        <pc:spChg chg="add mod">
          <ac:chgData name="Sabin Taranu" userId="3b73d17d-a261-4c31-bfdd-6753cc4d6d30" providerId="ADAL" clId="{0ACDDE12-2641-4A0A-A715-CDFE04ECC16B}" dt="2023-03-30T11:59:09.075" v="604" actId="1038"/>
          <ac:spMkLst>
            <pc:docMk/>
            <pc:sldMk cId="2850181481" sldId="352"/>
            <ac:spMk id="8" creationId="{5BA0DE65-0B28-EC2A-FAF3-46E789A81C9E}"/>
          </ac:spMkLst>
        </pc:spChg>
        <pc:spChg chg="add">
          <ac:chgData name="Sabin Taranu" userId="3b73d17d-a261-4c31-bfdd-6753cc4d6d30" providerId="ADAL" clId="{0ACDDE12-2641-4A0A-A715-CDFE04ECC16B}" dt="2023-03-30T11:59:41.568" v="606" actId="11529"/>
          <ac:spMkLst>
            <pc:docMk/>
            <pc:sldMk cId="2850181481" sldId="352"/>
            <ac:spMk id="9" creationId="{E5C181D9-AAB1-5076-A756-764B0AD8276E}"/>
          </ac:spMkLst>
        </pc:spChg>
        <pc:spChg chg="add mod">
          <ac:chgData name="Sabin Taranu" userId="3b73d17d-a261-4c31-bfdd-6753cc4d6d30" providerId="ADAL" clId="{0ACDDE12-2641-4A0A-A715-CDFE04ECC16B}" dt="2023-03-30T12:01:33.055" v="756" actId="20577"/>
          <ac:spMkLst>
            <pc:docMk/>
            <pc:sldMk cId="2850181481" sldId="352"/>
            <ac:spMk id="10" creationId="{2C955431-6431-61EB-63A9-2DA7A7F4C38D}"/>
          </ac:spMkLst>
        </pc:spChg>
        <pc:spChg chg="add mod">
          <ac:chgData name="Sabin Taranu" userId="3b73d17d-a261-4c31-bfdd-6753cc4d6d30" providerId="ADAL" clId="{0ACDDE12-2641-4A0A-A715-CDFE04ECC16B}" dt="2023-03-30T12:05:31.420" v="854" actId="1076"/>
          <ac:spMkLst>
            <pc:docMk/>
            <pc:sldMk cId="2850181481" sldId="352"/>
            <ac:spMk id="11" creationId="{08609C3B-6B26-D358-3119-D323D3B810A2}"/>
          </ac:spMkLst>
        </pc:spChg>
        <pc:spChg chg="del">
          <ac:chgData name="Sabin Taranu" userId="3b73d17d-a261-4c31-bfdd-6753cc4d6d30" providerId="ADAL" clId="{0ACDDE12-2641-4A0A-A715-CDFE04ECC16B}" dt="2023-03-30T11:42:01.880" v="580" actId="478"/>
          <ac:spMkLst>
            <pc:docMk/>
            <pc:sldMk cId="2850181481" sldId="352"/>
            <ac:spMk id="29" creationId="{3DACB194-D031-0DBA-555B-F2C982C29576}"/>
          </ac:spMkLst>
        </pc:spChg>
        <pc:spChg chg="del">
          <ac:chgData name="Sabin Taranu" userId="3b73d17d-a261-4c31-bfdd-6753cc4d6d30" providerId="ADAL" clId="{0ACDDE12-2641-4A0A-A715-CDFE04ECC16B}" dt="2023-03-30T11:42:04.090" v="581" actId="478"/>
          <ac:spMkLst>
            <pc:docMk/>
            <pc:sldMk cId="2850181481" sldId="352"/>
            <ac:spMk id="30" creationId="{16258246-A81B-9EBC-B1C4-EE8A63265B54}"/>
          </ac:spMkLst>
        </pc:spChg>
        <pc:spChg chg="del">
          <ac:chgData name="Sabin Taranu" userId="3b73d17d-a261-4c31-bfdd-6753cc4d6d30" providerId="ADAL" clId="{0ACDDE12-2641-4A0A-A715-CDFE04ECC16B}" dt="2023-03-30T11:42:04.090" v="581" actId="478"/>
          <ac:spMkLst>
            <pc:docMk/>
            <pc:sldMk cId="2850181481" sldId="352"/>
            <ac:spMk id="31" creationId="{C6965193-B0FA-105E-0268-1981AA5BC08D}"/>
          </ac:spMkLst>
        </pc:spChg>
        <pc:spChg chg="del">
          <ac:chgData name="Sabin Taranu" userId="3b73d17d-a261-4c31-bfdd-6753cc4d6d30" providerId="ADAL" clId="{0ACDDE12-2641-4A0A-A715-CDFE04ECC16B}" dt="2023-03-30T11:42:04.090" v="581" actId="478"/>
          <ac:spMkLst>
            <pc:docMk/>
            <pc:sldMk cId="2850181481" sldId="352"/>
            <ac:spMk id="32" creationId="{721D687C-8F5E-F58A-9EB6-69332E88076D}"/>
          </ac:spMkLst>
        </pc:spChg>
        <pc:spChg chg="del">
          <ac:chgData name="Sabin Taranu" userId="3b73d17d-a261-4c31-bfdd-6753cc4d6d30" providerId="ADAL" clId="{0ACDDE12-2641-4A0A-A715-CDFE04ECC16B}" dt="2023-03-30T11:42:04.090" v="581" actId="478"/>
          <ac:spMkLst>
            <pc:docMk/>
            <pc:sldMk cId="2850181481" sldId="352"/>
            <ac:spMk id="33" creationId="{137FCA5F-5BAC-38A0-471F-D6405939E91E}"/>
          </ac:spMkLst>
        </pc:spChg>
        <pc:spChg chg="del">
          <ac:chgData name="Sabin Taranu" userId="3b73d17d-a261-4c31-bfdd-6753cc4d6d30" providerId="ADAL" clId="{0ACDDE12-2641-4A0A-A715-CDFE04ECC16B}" dt="2023-03-30T11:42:04.090" v="581" actId="478"/>
          <ac:spMkLst>
            <pc:docMk/>
            <pc:sldMk cId="2850181481" sldId="352"/>
            <ac:spMk id="34" creationId="{0B3D348A-C308-39F7-A498-0E6F502FC8F3}"/>
          </ac:spMkLst>
        </pc:spChg>
        <pc:graphicFrameChg chg="del">
          <ac:chgData name="Sabin Taranu" userId="3b73d17d-a261-4c31-bfdd-6753cc4d6d30" providerId="ADAL" clId="{0ACDDE12-2641-4A0A-A715-CDFE04ECC16B}" dt="2023-03-30T11:42:00.078" v="579" actId="478"/>
          <ac:graphicFrameMkLst>
            <pc:docMk/>
            <pc:sldMk cId="2850181481" sldId="352"/>
            <ac:graphicFrameMk id="22" creationId="{CE50FAE2-DAA2-114E-E2FB-6E2665150A5E}"/>
          </ac:graphicFrameMkLst>
        </pc:graphicFrameChg>
        <pc:picChg chg="add mod">
          <ac:chgData name="Sabin Taranu" userId="3b73d17d-a261-4c31-bfdd-6753cc4d6d30" providerId="ADAL" clId="{0ACDDE12-2641-4A0A-A715-CDFE04ECC16B}" dt="2023-03-30T11:56:08.822" v="586" actId="1076"/>
          <ac:picMkLst>
            <pc:docMk/>
            <pc:sldMk cId="2850181481" sldId="352"/>
            <ac:picMk id="4" creationId="{AD5464DE-6879-85C8-9FB0-C155F87303E1}"/>
          </ac:picMkLst>
        </pc:picChg>
        <pc:picChg chg="add mod">
          <ac:chgData name="Sabin Taranu" userId="3b73d17d-a261-4c31-bfdd-6753cc4d6d30" providerId="ADAL" clId="{0ACDDE12-2641-4A0A-A715-CDFE04ECC16B}" dt="2023-03-30T11:59:34.512" v="605" actId="1076"/>
          <ac:picMkLst>
            <pc:docMk/>
            <pc:sldMk cId="2850181481" sldId="352"/>
            <ac:picMk id="7" creationId="{7F9B810A-649A-8346-9027-C9C43D1CF7F2}"/>
          </ac:picMkLst>
        </pc:picChg>
        <pc:picChg chg="del">
          <ac:chgData name="Sabin Taranu" userId="3b73d17d-a261-4c31-bfdd-6753cc4d6d30" providerId="ADAL" clId="{0ACDDE12-2641-4A0A-A715-CDFE04ECC16B}" dt="2023-03-30T11:41:53.012" v="578" actId="478"/>
          <ac:picMkLst>
            <pc:docMk/>
            <pc:sldMk cId="2850181481" sldId="352"/>
            <ac:picMk id="26" creationId="{E0B4316E-5B5F-2227-DD79-29A61EF391FC}"/>
          </ac:picMkLst>
        </pc:picChg>
      </pc:sldChg>
      <pc:sldChg chg="addSp delSp modSp add del mod">
        <pc:chgData name="Sabin Taranu" userId="3b73d17d-a261-4c31-bfdd-6753cc4d6d30" providerId="ADAL" clId="{0ACDDE12-2641-4A0A-A715-CDFE04ECC16B}" dt="2023-03-30T15:09:56.536" v="1820" actId="47"/>
        <pc:sldMkLst>
          <pc:docMk/>
          <pc:sldMk cId="1896660972" sldId="353"/>
        </pc:sldMkLst>
        <pc:spChg chg="del">
          <ac:chgData name="Sabin Taranu" userId="3b73d17d-a261-4c31-bfdd-6753cc4d6d30" providerId="ADAL" clId="{0ACDDE12-2641-4A0A-A715-CDFE04ECC16B}" dt="2023-03-30T14:20:45.126" v="929" actId="478"/>
          <ac:spMkLst>
            <pc:docMk/>
            <pc:sldMk cId="1896660972" sldId="353"/>
            <ac:spMk id="5" creationId="{975F481A-2DD2-3526-B7AA-B03520704EA1}"/>
          </ac:spMkLst>
        </pc:spChg>
        <pc:spChg chg="add mod">
          <ac:chgData name="Sabin Taranu" userId="3b73d17d-a261-4c31-bfdd-6753cc4d6d30" providerId="ADAL" clId="{0ACDDE12-2641-4A0A-A715-CDFE04ECC16B}" dt="2023-03-30T15:08:24.412" v="1803" actId="20577"/>
          <ac:spMkLst>
            <pc:docMk/>
            <pc:sldMk cId="1896660972" sldId="353"/>
            <ac:spMk id="8" creationId="{EAD3C72A-DDB5-7EE3-A530-511F1355578B}"/>
          </ac:spMkLst>
        </pc:spChg>
        <pc:spChg chg="del">
          <ac:chgData name="Sabin Taranu" userId="3b73d17d-a261-4c31-bfdd-6753cc4d6d30" providerId="ADAL" clId="{0ACDDE12-2641-4A0A-A715-CDFE04ECC16B}" dt="2023-03-30T14:20:45.126" v="929" actId="478"/>
          <ac:spMkLst>
            <pc:docMk/>
            <pc:sldMk cId="1896660972" sldId="353"/>
            <ac:spMk id="37" creationId="{C49A12B0-6D28-53D4-3FFB-53500BA9EE53}"/>
          </ac:spMkLst>
        </pc:spChg>
        <pc:spChg chg="del">
          <ac:chgData name="Sabin Taranu" userId="3b73d17d-a261-4c31-bfdd-6753cc4d6d30" providerId="ADAL" clId="{0ACDDE12-2641-4A0A-A715-CDFE04ECC16B}" dt="2023-03-30T14:20:45.126" v="929" actId="478"/>
          <ac:spMkLst>
            <pc:docMk/>
            <pc:sldMk cId="1896660972" sldId="353"/>
            <ac:spMk id="61" creationId="{25A5849D-3F9A-BE5B-92A3-C9368744D77D}"/>
          </ac:spMkLst>
        </pc:spChg>
        <pc:spChg chg="del">
          <ac:chgData name="Sabin Taranu" userId="3b73d17d-a261-4c31-bfdd-6753cc4d6d30" providerId="ADAL" clId="{0ACDDE12-2641-4A0A-A715-CDFE04ECC16B}" dt="2023-03-30T14:20:45.126" v="929" actId="478"/>
          <ac:spMkLst>
            <pc:docMk/>
            <pc:sldMk cId="1896660972" sldId="353"/>
            <ac:spMk id="62" creationId="{78B9D8CB-4C07-029A-13B0-1EAE78A50962}"/>
          </ac:spMkLst>
        </pc:spChg>
        <pc:spChg chg="del">
          <ac:chgData name="Sabin Taranu" userId="3b73d17d-a261-4c31-bfdd-6753cc4d6d30" providerId="ADAL" clId="{0ACDDE12-2641-4A0A-A715-CDFE04ECC16B}" dt="2023-03-30T14:20:45.126" v="929" actId="478"/>
          <ac:spMkLst>
            <pc:docMk/>
            <pc:sldMk cId="1896660972" sldId="353"/>
            <ac:spMk id="63" creationId="{D87E03A3-F293-A72D-6059-FD8129734B05}"/>
          </ac:spMkLst>
        </pc:spChg>
        <pc:spChg chg="del">
          <ac:chgData name="Sabin Taranu" userId="3b73d17d-a261-4c31-bfdd-6753cc4d6d30" providerId="ADAL" clId="{0ACDDE12-2641-4A0A-A715-CDFE04ECC16B}" dt="2023-03-30T14:20:45.126" v="929" actId="478"/>
          <ac:spMkLst>
            <pc:docMk/>
            <pc:sldMk cId="1896660972" sldId="353"/>
            <ac:spMk id="64" creationId="{869E8B2B-26FB-3D9A-66CE-2F701F28C53E}"/>
          </ac:spMkLst>
        </pc:spChg>
        <pc:spChg chg="del">
          <ac:chgData name="Sabin Taranu" userId="3b73d17d-a261-4c31-bfdd-6753cc4d6d30" providerId="ADAL" clId="{0ACDDE12-2641-4A0A-A715-CDFE04ECC16B}" dt="2023-03-30T14:20:45.126" v="929" actId="478"/>
          <ac:spMkLst>
            <pc:docMk/>
            <pc:sldMk cId="1896660972" sldId="353"/>
            <ac:spMk id="65" creationId="{1E362357-11D8-0B41-6CEB-969BBCFEE2DF}"/>
          </ac:spMkLst>
        </pc:spChg>
        <pc:spChg chg="del">
          <ac:chgData name="Sabin Taranu" userId="3b73d17d-a261-4c31-bfdd-6753cc4d6d30" providerId="ADAL" clId="{0ACDDE12-2641-4A0A-A715-CDFE04ECC16B}" dt="2023-03-30T14:20:45.126" v="929" actId="478"/>
          <ac:spMkLst>
            <pc:docMk/>
            <pc:sldMk cId="1896660972" sldId="353"/>
            <ac:spMk id="66" creationId="{37A0BA9C-44EA-2816-8CF7-7B142EA3C6C3}"/>
          </ac:spMkLst>
        </pc:spChg>
        <pc:spChg chg="del">
          <ac:chgData name="Sabin Taranu" userId="3b73d17d-a261-4c31-bfdd-6753cc4d6d30" providerId="ADAL" clId="{0ACDDE12-2641-4A0A-A715-CDFE04ECC16B}" dt="2023-03-30T14:20:45.126" v="929" actId="478"/>
          <ac:spMkLst>
            <pc:docMk/>
            <pc:sldMk cId="1896660972" sldId="353"/>
            <ac:spMk id="70" creationId="{72CA3616-FC1F-54DD-B476-69FA97E9E4E0}"/>
          </ac:spMkLst>
        </pc:spChg>
        <pc:spChg chg="del">
          <ac:chgData name="Sabin Taranu" userId="3b73d17d-a261-4c31-bfdd-6753cc4d6d30" providerId="ADAL" clId="{0ACDDE12-2641-4A0A-A715-CDFE04ECC16B}" dt="2023-03-30T14:20:45.126" v="929" actId="478"/>
          <ac:spMkLst>
            <pc:docMk/>
            <pc:sldMk cId="1896660972" sldId="353"/>
            <ac:spMk id="71" creationId="{E8ACB5DA-2193-1155-6F3E-954AA130EB67}"/>
          </ac:spMkLst>
        </pc:spChg>
        <pc:spChg chg="del">
          <ac:chgData name="Sabin Taranu" userId="3b73d17d-a261-4c31-bfdd-6753cc4d6d30" providerId="ADAL" clId="{0ACDDE12-2641-4A0A-A715-CDFE04ECC16B}" dt="2023-03-30T14:20:45.126" v="929" actId="478"/>
          <ac:spMkLst>
            <pc:docMk/>
            <pc:sldMk cId="1896660972" sldId="353"/>
            <ac:spMk id="74" creationId="{94785853-B8D5-93D5-1098-5781EDE807B4}"/>
          </ac:spMkLst>
        </pc:spChg>
        <pc:spChg chg="del">
          <ac:chgData name="Sabin Taranu" userId="3b73d17d-a261-4c31-bfdd-6753cc4d6d30" providerId="ADAL" clId="{0ACDDE12-2641-4A0A-A715-CDFE04ECC16B}" dt="2023-03-30T14:20:45.126" v="929" actId="478"/>
          <ac:spMkLst>
            <pc:docMk/>
            <pc:sldMk cId="1896660972" sldId="353"/>
            <ac:spMk id="75" creationId="{F1410A3A-68CE-51E4-6C85-85CCC648F24E}"/>
          </ac:spMkLst>
        </pc:spChg>
        <pc:spChg chg="del">
          <ac:chgData name="Sabin Taranu" userId="3b73d17d-a261-4c31-bfdd-6753cc4d6d30" providerId="ADAL" clId="{0ACDDE12-2641-4A0A-A715-CDFE04ECC16B}" dt="2023-03-30T14:20:45.126" v="929" actId="478"/>
          <ac:spMkLst>
            <pc:docMk/>
            <pc:sldMk cId="1896660972" sldId="353"/>
            <ac:spMk id="77" creationId="{EEA4F992-4961-E2B5-215A-ACCA10A95975}"/>
          </ac:spMkLst>
        </pc:spChg>
        <pc:spChg chg="del">
          <ac:chgData name="Sabin Taranu" userId="3b73d17d-a261-4c31-bfdd-6753cc4d6d30" providerId="ADAL" clId="{0ACDDE12-2641-4A0A-A715-CDFE04ECC16B}" dt="2023-03-30T14:20:45.126" v="929" actId="478"/>
          <ac:spMkLst>
            <pc:docMk/>
            <pc:sldMk cId="1896660972" sldId="353"/>
            <ac:spMk id="78" creationId="{76C3868E-22E9-6D6E-FA89-4C2626B31C85}"/>
          </ac:spMkLst>
        </pc:spChg>
        <pc:spChg chg="del">
          <ac:chgData name="Sabin Taranu" userId="3b73d17d-a261-4c31-bfdd-6753cc4d6d30" providerId="ADAL" clId="{0ACDDE12-2641-4A0A-A715-CDFE04ECC16B}" dt="2023-03-30T14:20:45.126" v="929" actId="478"/>
          <ac:spMkLst>
            <pc:docMk/>
            <pc:sldMk cId="1896660972" sldId="353"/>
            <ac:spMk id="79" creationId="{3445EED2-DAF1-ABF5-F2CC-0A01805FD633}"/>
          </ac:spMkLst>
        </pc:spChg>
        <pc:spChg chg="del">
          <ac:chgData name="Sabin Taranu" userId="3b73d17d-a261-4c31-bfdd-6753cc4d6d30" providerId="ADAL" clId="{0ACDDE12-2641-4A0A-A715-CDFE04ECC16B}" dt="2023-03-30T14:20:45.126" v="929" actId="478"/>
          <ac:spMkLst>
            <pc:docMk/>
            <pc:sldMk cId="1896660972" sldId="353"/>
            <ac:spMk id="80" creationId="{1EA18EEA-6E4D-D146-15DB-35D4B27A0FE5}"/>
          </ac:spMkLst>
        </pc:spChg>
        <pc:spChg chg="del">
          <ac:chgData name="Sabin Taranu" userId="3b73d17d-a261-4c31-bfdd-6753cc4d6d30" providerId="ADAL" clId="{0ACDDE12-2641-4A0A-A715-CDFE04ECC16B}" dt="2023-03-30T14:20:45.126" v="929" actId="478"/>
          <ac:spMkLst>
            <pc:docMk/>
            <pc:sldMk cId="1896660972" sldId="353"/>
            <ac:spMk id="81" creationId="{F826C003-8566-1552-451F-9BD9A3E38F8B}"/>
          </ac:spMkLst>
        </pc:spChg>
        <pc:spChg chg="del">
          <ac:chgData name="Sabin Taranu" userId="3b73d17d-a261-4c31-bfdd-6753cc4d6d30" providerId="ADAL" clId="{0ACDDE12-2641-4A0A-A715-CDFE04ECC16B}" dt="2023-03-30T14:20:45.126" v="929" actId="478"/>
          <ac:spMkLst>
            <pc:docMk/>
            <pc:sldMk cId="1896660972" sldId="353"/>
            <ac:spMk id="84" creationId="{0C78A1E8-9F8E-3913-3AB8-E5B1E0EDCCBD}"/>
          </ac:spMkLst>
        </pc:spChg>
        <pc:spChg chg="del">
          <ac:chgData name="Sabin Taranu" userId="3b73d17d-a261-4c31-bfdd-6753cc4d6d30" providerId="ADAL" clId="{0ACDDE12-2641-4A0A-A715-CDFE04ECC16B}" dt="2023-03-30T14:20:45.126" v="929" actId="478"/>
          <ac:spMkLst>
            <pc:docMk/>
            <pc:sldMk cId="1896660972" sldId="353"/>
            <ac:spMk id="86" creationId="{E224CE74-FE9A-89E4-2098-D49C211B9522}"/>
          </ac:spMkLst>
        </pc:spChg>
        <pc:spChg chg="del">
          <ac:chgData name="Sabin Taranu" userId="3b73d17d-a261-4c31-bfdd-6753cc4d6d30" providerId="ADAL" clId="{0ACDDE12-2641-4A0A-A715-CDFE04ECC16B}" dt="2023-03-30T14:20:45.126" v="929" actId="478"/>
          <ac:spMkLst>
            <pc:docMk/>
            <pc:sldMk cId="1896660972" sldId="353"/>
            <ac:spMk id="88" creationId="{46462B3E-ED87-A219-70EB-06220CA5C30C}"/>
          </ac:spMkLst>
        </pc:spChg>
        <pc:spChg chg="del">
          <ac:chgData name="Sabin Taranu" userId="3b73d17d-a261-4c31-bfdd-6753cc4d6d30" providerId="ADAL" clId="{0ACDDE12-2641-4A0A-A715-CDFE04ECC16B}" dt="2023-03-30T14:20:45.126" v="929" actId="478"/>
          <ac:spMkLst>
            <pc:docMk/>
            <pc:sldMk cId="1896660972" sldId="353"/>
            <ac:spMk id="89" creationId="{30DCB977-9DB5-BF93-D9B7-EAD7711DBAB5}"/>
          </ac:spMkLst>
        </pc:spChg>
        <pc:spChg chg="del">
          <ac:chgData name="Sabin Taranu" userId="3b73d17d-a261-4c31-bfdd-6753cc4d6d30" providerId="ADAL" clId="{0ACDDE12-2641-4A0A-A715-CDFE04ECC16B}" dt="2023-03-30T14:20:45.126" v="929" actId="478"/>
          <ac:spMkLst>
            <pc:docMk/>
            <pc:sldMk cId="1896660972" sldId="353"/>
            <ac:spMk id="90" creationId="{F4BA3920-B893-954C-96F6-B3A4285D7785}"/>
          </ac:spMkLst>
        </pc:spChg>
        <pc:spChg chg="del">
          <ac:chgData name="Sabin Taranu" userId="3b73d17d-a261-4c31-bfdd-6753cc4d6d30" providerId="ADAL" clId="{0ACDDE12-2641-4A0A-A715-CDFE04ECC16B}" dt="2023-03-30T14:20:45.126" v="929" actId="478"/>
          <ac:spMkLst>
            <pc:docMk/>
            <pc:sldMk cId="1896660972" sldId="353"/>
            <ac:spMk id="92" creationId="{530543DD-FFB7-A79F-4E64-1CE77C5EC063}"/>
          </ac:spMkLst>
        </pc:spChg>
        <pc:spChg chg="del">
          <ac:chgData name="Sabin Taranu" userId="3b73d17d-a261-4c31-bfdd-6753cc4d6d30" providerId="ADAL" clId="{0ACDDE12-2641-4A0A-A715-CDFE04ECC16B}" dt="2023-03-30T14:20:45.126" v="929" actId="478"/>
          <ac:spMkLst>
            <pc:docMk/>
            <pc:sldMk cId="1896660972" sldId="353"/>
            <ac:spMk id="93" creationId="{4D73E7D5-A442-F269-03F9-C5921E10973A}"/>
          </ac:spMkLst>
        </pc:spChg>
        <pc:spChg chg="del">
          <ac:chgData name="Sabin Taranu" userId="3b73d17d-a261-4c31-bfdd-6753cc4d6d30" providerId="ADAL" clId="{0ACDDE12-2641-4A0A-A715-CDFE04ECC16B}" dt="2023-03-30T14:20:45.126" v="929" actId="478"/>
          <ac:spMkLst>
            <pc:docMk/>
            <pc:sldMk cId="1896660972" sldId="353"/>
            <ac:spMk id="94" creationId="{541BC5F9-9CCD-D6C5-DA19-CD39ACE4EC1F}"/>
          </ac:spMkLst>
        </pc:spChg>
        <pc:spChg chg="del">
          <ac:chgData name="Sabin Taranu" userId="3b73d17d-a261-4c31-bfdd-6753cc4d6d30" providerId="ADAL" clId="{0ACDDE12-2641-4A0A-A715-CDFE04ECC16B}" dt="2023-03-30T14:20:48.067" v="930" actId="478"/>
          <ac:spMkLst>
            <pc:docMk/>
            <pc:sldMk cId="1896660972" sldId="353"/>
            <ac:spMk id="95" creationId="{1BA4A3E2-7D2C-DC30-B7BF-5708213AAE5F}"/>
          </ac:spMkLst>
        </pc:spChg>
        <pc:spChg chg="del">
          <ac:chgData name="Sabin Taranu" userId="3b73d17d-a261-4c31-bfdd-6753cc4d6d30" providerId="ADAL" clId="{0ACDDE12-2641-4A0A-A715-CDFE04ECC16B}" dt="2023-03-30T14:20:48.067" v="930" actId="478"/>
          <ac:spMkLst>
            <pc:docMk/>
            <pc:sldMk cId="1896660972" sldId="353"/>
            <ac:spMk id="98" creationId="{57F5EBDA-8341-BF1A-8CCC-12B81E2A44E5}"/>
          </ac:spMkLst>
        </pc:spChg>
        <pc:spChg chg="del">
          <ac:chgData name="Sabin Taranu" userId="3b73d17d-a261-4c31-bfdd-6753cc4d6d30" providerId="ADAL" clId="{0ACDDE12-2641-4A0A-A715-CDFE04ECC16B}" dt="2023-03-30T14:20:45.126" v="929" actId="478"/>
          <ac:spMkLst>
            <pc:docMk/>
            <pc:sldMk cId="1896660972" sldId="353"/>
            <ac:spMk id="101" creationId="{682143C0-8D40-2A2C-1A8C-A91959754B6B}"/>
          </ac:spMkLst>
        </pc:spChg>
        <pc:spChg chg="del">
          <ac:chgData name="Sabin Taranu" userId="3b73d17d-a261-4c31-bfdd-6753cc4d6d30" providerId="ADAL" clId="{0ACDDE12-2641-4A0A-A715-CDFE04ECC16B}" dt="2023-03-30T14:20:45.126" v="929" actId="478"/>
          <ac:spMkLst>
            <pc:docMk/>
            <pc:sldMk cId="1896660972" sldId="353"/>
            <ac:spMk id="102" creationId="{99B32CD3-1628-96A7-F7C3-A073C1D90B24}"/>
          </ac:spMkLst>
        </pc:spChg>
        <pc:spChg chg="del">
          <ac:chgData name="Sabin Taranu" userId="3b73d17d-a261-4c31-bfdd-6753cc4d6d30" providerId="ADAL" clId="{0ACDDE12-2641-4A0A-A715-CDFE04ECC16B}" dt="2023-03-30T14:20:45.126" v="929" actId="478"/>
          <ac:spMkLst>
            <pc:docMk/>
            <pc:sldMk cId="1896660972" sldId="353"/>
            <ac:spMk id="103" creationId="{3A333714-2719-5B7B-86BC-BCB58B06EDE4}"/>
          </ac:spMkLst>
        </pc:spChg>
        <pc:spChg chg="del">
          <ac:chgData name="Sabin Taranu" userId="3b73d17d-a261-4c31-bfdd-6753cc4d6d30" providerId="ADAL" clId="{0ACDDE12-2641-4A0A-A715-CDFE04ECC16B}" dt="2023-03-30T14:20:45.126" v="929" actId="478"/>
          <ac:spMkLst>
            <pc:docMk/>
            <pc:sldMk cId="1896660972" sldId="353"/>
            <ac:spMk id="104" creationId="{9DE0021E-61D2-2F16-5D90-031F9EC544D9}"/>
          </ac:spMkLst>
        </pc:spChg>
        <pc:spChg chg="del">
          <ac:chgData name="Sabin Taranu" userId="3b73d17d-a261-4c31-bfdd-6753cc4d6d30" providerId="ADAL" clId="{0ACDDE12-2641-4A0A-A715-CDFE04ECC16B}" dt="2023-03-30T14:20:45.126" v="929" actId="478"/>
          <ac:spMkLst>
            <pc:docMk/>
            <pc:sldMk cId="1896660972" sldId="353"/>
            <ac:spMk id="105" creationId="{7BD1B84A-E37E-5721-BEB4-17D30E412005}"/>
          </ac:spMkLst>
        </pc:spChg>
        <pc:spChg chg="del">
          <ac:chgData name="Sabin Taranu" userId="3b73d17d-a261-4c31-bfdd-6753cc4d6d30" providerId="ADAL" clId="{0ACDDE12-2641-4A0A-A715-CDFE04ECC16B}" dt="2023-03-30T14:20:45.126" v="929" actId="478"/>
          <ac:spMkLst>
            <pc:docMk/>
            <pc:sldMk cId="1896660972" sldId="353"/>
            <ac:spMk id="106" creationId="{1AA350B1-0648-069D-24F9-2D9DABA26B8C}"/>
          </ac:spMkLst>
        </pc:spChg>
        <pc:spChg chg="del">
          <ac:chgData name="Sabin Taranu" userId="3b73d17d-a261-4c31-bfdd-6753cc4d6d30" providerId="ADAL" clId="{0ACDDE12-2641-4A0A-A715-CDFE04ECC16B}" dt="2023-03-30T14:20:45.126" v="929" actId="478"/>
          <ac:spMkLst>
            <pc:docMk/>
            <pc:sldMk cId="1896660972" sldId="353"/>
            <ac:spMk id="107" creationId="{3B12C4A3-2AD1-6235-599B-388BA1A6EB48}"/>
          </ac:spMkLst>
        </pc:spChg>
        <pc:spChg chg="del">
          <ac:chgData name="Sabin Taranu" userId="3b73d17d-a261-4c31-bfdd-6753cc4d6d30" providerId="ADAL" clId="{0ACDDE12-2641-4A0A-A715-CDFE04ECC16B}" dt="2023-03-30T14:20:45.126" v="929" actId="478"/>
          <ac:spMkLst>
            <pc:docMk/>
            <pc:sldMk cId="1896660972" sldId="353"/>
            <ac:spMk id="108" creationId="{D9BB9E4C-0C6E-03A2-BC4C-FF9E398512B4}"/>
          </ac:spMkLst>
        </pc:spChg>
        <pc:spChg chg="del">
          <ac:chgData name="Sabin Taranu" userId="3b73d17d-a261-4c31-bfdd-6753cc4d6d30" providerId="ADAL" clId="{0ACDDE12-2641-4A0A-A715-CDFE04ECC16B}" dt="2023-03-30T14:20:45.126" v="929" actId="478"/>
          <ac:spMkLst>
            <pc:docMk/>
            <pc:sldMk cId="1896660972" sldId="353"/>
            <ac:spMk id="109" creationId="{CB35A65D-75A2-3CD7-794A-764811D7CA1E}"/>
          </ac:spMkLst>
        </pc:spChg>
        <pc:spChg chg="del">
          <ac:chgData name="Sabin Taranu" userId="3b73d17d-a261-4c31-bfdd-6753cc4d6d30" providerId="ADAL" clId="{0ACDDE12-2641-4A0A-A715-CDFE04ECC16B}" dt="2023-03-30T14:20:45.126" v="929" actId="478"/>
          <ac:spMkLst>
            <pc:docMk/>
            <pc:sldMk cId="1896660972" sldId="353"/>
            <ac:spMk id="110" creationId="{5E6FCAA1-6E15-EA93-5E00-479FD1A0BABF}"/>
          </ac:spMkLst>
        </pc:spChg>
        <pc:spChg chg="del">
          <ac:chgData name="Sabin Taranu" userId="3b73d17d-a261-4c31-bfdd-6753cc4d6d30" providerId="ADAL" clId="{0ACDDE12-2641-4A0A-A715-CDFE04ECC16B}" dt="2023-03-30T14:20:45.126" v="929" actId="478"/>
          <ac:spMkLst>
            <pc:docMk/>
            <pc:sldMk cId="1896660972" sldId="353"/>
            <ac:spMk id="111" creationId="{21E64162-D238-908E-03F7-970076B77737}"/>
          </ac:spMkLst>
        </pc:spChg>
        <pc:spChg chg="del">
          <ac:chgData name="Sabin Taranu" userId="3b73d17d-a261-4c31-bfdd-6753cc4d6d30" providerId="ADAL" clId="{0ACDDE12-2641-4A0A-A715-CDFE04ECC16B}" dt="2023-03-30T14:20:45.126" v="929" actId="478"/>
          <ac:spMkLst>
            <pc:docMk/>
            <pc:sldMk cId="1896660972" sldId="353"/>
            <ac:spMk id="112" creationId="{95720E20-DBBA-ED4E-AFF0-95C78A42D966}"/>
          </ac:spMkLst>
        </pc:spChg>
        <pc:spChg chg="del">
          <ac:chgData name="Sabin Taranu" userId="3b73d17d-a261-4c31-bfdd-6753cc4d6d30" providerId="ADAL" clId="{0ACDDE12-2641-4A0A-A715-CDFE04ECC16B}" dt="2023-03-30T14:20:45.126" v="929" actId="478"/>
          <ac:spMkLst>
            <pc:docMk/>
            <pc:sldMk cId="1896660972" sldId="353"/>
            <ac:spMk id="113" creationId="{99F3DD1A-1536-EF0D-B241-DEFAE1179FC7}"/>
          </ac:spMkLst>
        </pc:spChg>
        <pc:spChg chg="del">
          <ac:chgData name="Sabin Taranu" userId="3b73d17d-a261-4c31-bfdd-6753cc4d6d30" providerId="ADAL" clId="{0ACDDE12-2641-4A0A-A715-CDFE04ECC16B}" dt="2023-03-30T14:20:45.126" v="929" actId="478"/>
          <ac:spMkLst>
            <pc:docMk/>
            <pc:sldMk cId="1896660972" sldId="353"/>
            <ac:spMk id="114" creationId="{2D4C8EFB-03E2-950B-A1EA-41D1C2372C2E}"/>
          </ac:spMkLst>
        </pc:spChg>
        <pc:spChg chg="del">
          <ac:chgData name="Sabin Taranu" userId="3b73d17d-a261-4c31-bfdd-6753cc4d6d30" providerId="ADAL" clId="{0ACDDE12-2641-4A0A-A715-CDFE04ECC16B}" dt="2023-03-30T14:20:45.126" v="929" actId="478"/>
          <ac:spMkLst>
            <pc:docMk/>
            <pc:sldMk cId="1896660972" sldId="353"/>
            <ac:spMk id="115" creationId="{D269FD47-D455-6AA5-481D-EFC809754B81}"/>
          </ac:spMkLst>
        </pc:spChg>
        <pc:spChg chg="del">
          <ac:chgData name="Sabin Taranu" userId="3b73d17d-a261-4c31-bfdd-6753cc4d6d30" providerId="ADAL" clId="{0ACDDE12-2641-4A0A-A715-CDFE04ECC16B}" dt="2023-03-30T14:20:45.126" v="929" actId="478"/>
          <ac:spMkLst>
            <pc:docMk/>
            <pc:sldMk cId="1896660972" sldId="353"/>
            <ac:spMk id="116" creationId="{72AE6512-7453-4D59-51F3-14866AFA0381}"/>
          </ac:spMkLst>
        </pc:spChg>
        <pc:spChg chg="del">
          <ac:chgData name="Sabin Taranu" userId="3b73d17d-a261-4c31-bfdd-6753cc4d6d30" providerId="ADAL" clId="{0ACDDE12-2641-4A0A-A715-CDFE04ECC16B}" dt="2023-03-30T14:20:48.067" v="930" actId="478"/>
          <ac:spMkLst>
            <pc:docMk/>
            <pc:sldMk cId="1896660972" sldId="353"/>
            <ac:spMk id="117" creationId="{7CA9EBE0-6DCC-82E5-BF2D-B9B420862CB4}"/>
          </ac:spMkLst>
        </pc:spChg>
        <pc:spChg chg="del">
          <ac:chgData name="Sabin Taranu" userId="3b73d17d-a261-4c31-bfdd-6753cc4d6d30" providerId="ADAL" clId="{0ACDDE12-2641-4A0A-A715-CDFE04ECC16B}" dt="2023-03-30T14:20:48.067" v="930" actId="478"/>
          <ac:spMkLst>
            <pc:docMk/>
            <pc:sldMk cId="1896660972" sldId="353"/>
            <ac:spMk id="118" creationId="{11C58F2A-366A-C818-B297-1509A060D27E}"/>
          </ac:spMkLst>
        </pc:spChg>
        <pc:spChg chg="del">
          <ac:chgData name="Sabin Taranu" userId="3b73d17d-a261-4c31-bfdd-6753cc4d6d30" providerId="ADAL" clId="{0ACDDE12-2641-4A0A-A715-CDFE04ECC16B}" dt="2023-03-30T14:20:48.067" v="930" actId="478"/>
          <ac:spMkLst>
            <pc:docMk/>
            <pc:sldMk cId="1896660972" sldId="353"/>
            <ac:spMk id="119" creationId="{96162527-7466-A948-5DFE-F54362BC5D37}"/>
          </ac:spMkLst>
        </pc:spChg>
        <pc:spChg chg="del">
          <ac:chgData name="Sabin Taranu" userId="3b73d17d-a261-4c31-bfdd-6753cc4d6d30" providerId="ADAL" clId="{0ACDDE12-2641-4A0A-A715-CDFE04ECC16B}" dt="2023-03-30T14:20:48.067" v="930" actId="478"/>
          <ac:spMkLst>
            <pc:docMk/>
            <pc:sldMk cId="1896660972" sldId="353"/>
            <ac:spMk id="120" creationId="{B0343810-3B4A-A734-015D-3807041229C9}"/>
          </ac:spMkLst>
        </pc:spChg>
        <pc:spChg chg="del">
          <ac:chgData name="Sabin Taranu" userId="3b73d17d-a261-4c31-bfdd-6753cc4d6d30" providerId="ADAL" clId="{0ACDDE12-2641-4A0A-A715-CDFE04ECC16B}" dt="2023-03-30T14:20:45.126" v="929" actId="478"/>
          <ac:spMkLst>
            <pc:docMk/>
            <pc:sldMk cId="1896660972" sldId="353"/>
            <ac:spMk id="121" creationId="{DC715238-8930-7D69-F302-4B204A1E2509}"/>
          </ac:spMkLst>
        </pc:spChg>
        <pc:spChg chg="del">
          <ac:chgData name="Sabin Taranu" userId="3b73d17d-a261-4c31-bfdd-6753cc4d6d30" providerId="ADAL" clId="{0ACDDE12-2641-4A0A-A715-CDFE04ECC16B}" dt="2023-03-30T14:20:45.126" v="929" actId="478"/>
          <ac:spMkLst>
            <pc:docMk/>
            <pc:sldMk cId="1896660972" sldId="353"/>
            <ac:spMk id="122" creationId="{0A9D3656-0698-0C2E-4EF1-A48559C73420}"/>
          </ac:spMkLst>
        </pc:spChg>
        <pc:picChg chg="add del mod">
          <ac:chgData name="Sabin Taranu" userId="3b73d17d-a261-4c31-bfdd-6753cc4d6d30" providerId="ADAL" clId="{0ACDDE12-2641-4A0A-A715-CDFE04ECC16B}" dt="2023-03-30T14:22:47.232" v="1172" actId="478"/>
          <ac:picMkLst>
            <pc:docMk/>
            <pc:sldMk cId="1896660972" sldId="353"/>
            <ac:picMk id="6" creationId="{A79FBF45-F2A9-7018-5EA0-0CBBE4CC9D18}"/>
          </ac:picMkLst>
        </pc:picChg>
        <pc:picChg chg="del">
          <ac:chgData name="Sabin Taranu" userId="3b73d17d-a261-4c31-bfdd-6753cc4d6d30" providerId="ADAL" clId="{0ACDDE12-2641-4A0A-A715-CDFE04ECC16B}" dt="2023-03-30T14:20:45.126" v="929" actId="478"/>
          <ac:picMkLst>
            <pc:docMk/>
            <pc:sldMk cId="1896660972" sldId="353"/>
            <ac:picMk id="7" creationId="{14966939-45F3-108F-6B1F-D0E2E41D2C83}"/>
          </ac:picMkLst>
        </pc:picChg>
        <pc:picChg chg="del">
          <ac:chgData name="Sabin Taranu" userId="3b73d17d-a261-4c31-bfdd-6753cc4d6d30" providerId="ADAL" clId="{0ACDDE12-2641-4A0A-A715-CDFE04ECC16B}" dt="2023-03-30T14:20:45.126" v="929" actId="478"/>
          <ac:picMkLst>
            <pc:docMk/>
            <pc:sldMk cId="1896660972" sldId="353"/>
            <ac:picMk id="9" creationId="{96E88386-7FEA-AF24-DAD1-520A9E598CA1}"/>
          </ac:picMkLst>
        </pc:picChg>
        <pc:picChg chg="del">
          <ac:chgData name="Sabin Taranu" userId="3b73d17d-a261-4c31-bfdd-6753cc4d6d30" providerId="ADAL" clId="{0ACDDE12-2641-4A0A-A715-CDFE04ECC16B}" dt="2023-03-30T14:20:45.126" v="929" actId="478"/>
          <ac:picMkLst>
            <pc:docMk/>
            <pc:sldMk cId="1896660972" sldId="353"/>
            <ac:picMk id="11" creationId="{73020990-7DF9-F27B-AD6D-A5AEFE2A5E30}"/>
          </ac:picMkLst>
        </pc:picChg>
        <pc:picChg chg="del">
          <ac:chgData name="Sabin Taranu" userId="3b73d17d-a261-4c31-bfdd-6753cc4d6d30" providerId="ADAL" clId="{0ACDDE12-2641-4A0A-A715-CDFE04ECC16B}" dt="2023-03-30T14:20:45.126" v="929" actId="478"/>
          <ac:picMkLst>
            <pc:docMk/>
            <pc:sldMk cId="1896660972" sldId="353"/>
            <ac:picMk id="13" creationId="{D13E6AA6-99A3-F7B7-EB4A-DC19E417E408}"/>
          </ac:picMkLst>
        </pc:picChg>
        <pc:picChg chg="del">
          <ac:chgData name="Sabin Taranu" userId="3b73d17d-a261-4c31-bfdd-6753cc4d6d30" providerId="ADAL" clId="{0ACDDE12-2641-4A0A-A715-CDFE04ECC16B}" dt="2023-03-30T14:20:45.126" v="929" actId="478"/>
          <ac:picMkLst>
            <pc:docMk/>
            <pc:sldMk cId="1896660972" sldId="353"/>
            <ac:picMk id="15" creationId="{A8FF9826-E162-442C-4F56-D59C1DB26F7B}"/>
          </ac:picMkLst>
        </pc:picChg>
        <pc:picChg chg="del">
          <ac:chgData name="Sabin Taranu" userId="3b73d17d-a261-4c31-bfdd-6753cc4d6d30" providerId="ADAL" clId="{0ACDDE12-2641-4A0A-A715-CDFE04ECC16B}" dt="2023-03-30T14:20:45.126" v="929" actId="478"/>
          <ac:picMkLst>
            <pc:docMk/>
            <pc:sldMk cId="1896660972" sldId="353"/>
            <ac:picMk id="17" creationId="{889BB287-FC38-303E-86B6-F6F6D208EBC2}"/>
          </ac:picMkLst>
        </pc:picChg>
        <pc:picChg chg="del">
          <ac:chgData name="Sabin Taranu" userId="3b73d17d-a261-4c31-bfdd-6753cc4d6d30" providerId="ADAL" clId="{0ACDDE12-2641-4A0A-A715-CDFE04ECC16B}" dt="2023-03-30T14:20:45.126" v="929" actId="478"/>
          <ac:picMkLst>
            <pc:docMk/>
            <pc:sldMk cId="1896660972" sldId="353"/>
            <ac:picMk id="41" creationId="{28618FBD-F3B5-EE77-9C96-205AA1D69AC9}"/>
          </ac:picMkLst>
        </pc:picChg>
        <pc:picChg chg="del">
          <ac:chgData name="Sabin Taranu" userId="3b73d17d-a261-4c31-bfdd-6753cc4d6d30" providerId="ADAL" clId="{0ACDDE12-2641-4A0A-A715-CDFE04ECC16B}" dt="2023-03-30T14:20:45.126" v="929" actId="478"/>
          <ac:picMkLst>
            <pc:docMk/>
            <pc:sldMk cId="1896660972" sldId="353"/>
            <ac:picMk id="42" creationId="{B55F705C-8711-7E82-EC8D-A131753823B2}"/>
          </ac:picMkLst>
        </pc:picChg>
        <pc:picChg chg="del">
          <ac:chgData name="Sabin Taranu" userId="3b73d17d-a261-4c31-bfdd-6753cc4d6d30" providerId="ADAL" clId="{0ACDDE12-2641-4A0A-A715-CDFE04ECC16B}" dt="2023-03-30T14:20:45.126" v="929" actId="478"/>
          <ac:picMkLst>
            <pc:docMk/>
            <pc:sldMk cId="1896660972" sldId="353"/>
            <ac:picMk id="43" creationId="{E26C7EC5-E736-A3A9-76DE-AD98286D9586}"/>
          </ac:picMkLst>
        </pc:picChg>
        <pc:picChg chg="del">
          <ac:chgData name="Sabin Taranu" userId="3b73d17d-a261-4c31-bfdd-6753cc4d6d30" providerId="ADAL" clId="{0ACDDE12-2641-4A0A-A715-CDFE04ECC16B}" dt="2023-03-30T14:20:45.126" v="929" actId="478"/>
          <ac:picMkLst>
            <pc:docMk/>
            <pc:sldMk cId="1896660972" sldId="353"/>
            <ac:picMk id="44" creationId="{A98D0C0C-EEF6-2DBF-C6F4-0C53EB32EBB8}"/>
          </ac:picMkLst>
        </pc:picChg>
        <pc:picChg chg="del">
          <ac:chgData name="Sabin Taranu" userId="3b73d17d-a261-4c31-bfdd-6753cc4d6d30" providerId="ADAL" clId="{0ACDDE12-2641-4A0A-A715-CDFE04ECC16B}" dt="2023-03-30T14:20:45.126" v="929" actId="478"/>
          <ac:picMkLst>
            <pc:docMk/>
            <pc:sldMk cId="1896660972" sldId="353"/>
            <ac:picMk id="45" creationId="{E8BA7F75-1863-7790-987D-62744A1CE56F}"/>
          </ac:picMkLst>
        </pc:picChg>
        <pc:picChg chg="del">
          <ac:chgData name="Sabin Taranu" userId="3b73d17d-a261-4c31-bfdd-6753cc4d6d30" providerId="ADAL" clId="{0ACDDE12-2641-4A0A-A715-CDFE04ECC16B}" dt="2023-03-30T14:20:45.126" v="929" actId="478"/>
          <ac:picMkLst>
            <pc:docMk/>
            <pc:sldMk cId="1896660972" sldId="353"/>
            <ac:picMk id="46" creationId="{9C65067F-4462-6308-43FC-B6B978557137}"/>
          </ac:picMkLst>
        </pc:picChg>
        <pc:picChg chg="del">
          <ac:chgData name="Sabin Taranu" userId="3b73d17d-a261-4c31-bfdd-6753cc4d6d30" providerId="ADAL" clId="{0ACDDE12-2641-4A0A-A715-CDFE04ECC16B}" dt="2023-03-30T14:20:45.126" v="929" actId="478"/>
          <ac:picMkLst>
            <pc:docMk/>
            <pc:sldMk cId="1896660972" sldId="353"/>
            <ac:picMk id="72" creationId="{24A750F5-DE79-FE0A-FE57-F9281CAE6581}"/>
          </ac:picMkLst>
        </pc:picChg>
        <pc:picChg chg="del">
          <ac:chgData name="Sabin Taranu" userId="3b73d17d-a261-4c31-bfdd-6753cc4d6d30" providerId="ADAL" clId="{0ACDDE12-2641-4A0A-A715-CDFE04ECC16B}" dt="2023-03-30T14:20:45.126" v="929" actId="478"/>
          <ac:picMkLst>
            <pc:docMk/>
            <pc:sldMk cId="1896660972" sldId="353"/>
            <ac:picMk id="76" creationId="{55382876-6479-FBDA-25DF-04B8348E48F2}"/>
          </ac:picMkLst>
        </pc:picChg>
        <pc:picChg chg="del">
          <ac:chgData name="Sabin Taranu" userId="3b73d17d-a261-4c31-bfdd-6753cc4d6d30" providerId="ADAL" clId="{0ACDDE12-2641-4A0A-A715-CDFE04ECC16B}" dt="2023-03-30T14:20:45.126" v="929" actId="478"/>
          <ac:picMkLst>
            <pc:docMk/>
            <pc:sldMk cId="1896660972" sldId="353"/>
            <ac:picMk id="87" creationId="{2474EB95-5983-AF4E-9554-362B6000274F}"/>
          </ac:picMkLst>
        </pc:picChg>
        <pc:picChg chg="del">
          <ac:chgData name="Sabin Taranu" userId="3b73d17d-a261-4c31-bfdd-6753cc4d6d30" providerId="ADAL" clId="{0ACDDE12-2641-4A0A-A715-CDFE04ECC16B}" dt="2023-03-30T14:20:45.126" v="929" actId="478"/>
          <ac:picMkLst>
            <pc:docMk/>
            <pc:sldMk cId="1896660972" sldId="353"/>
            <ac:picMk id="100" creationId="{1A037F7A-CC84-AA9A-3C46-14601B50A7D4}"/>
          </ac:picMkLst>
        </pc:picChg>
        <pc:cxnChg chg="del mod">
          <ac:chgData name="Sabin Taranu" userId="3b73d17d-a261-4c31-bfdd-6753cc4d6d30" providerId="ADAL" clId="{0ACDDE12-2641-4A0A-A715-CDFE04ECC16B}" dt="2023-03-30T14:20:45.126" v="929" actId="478"/>
          <ac:cxnSpMkLst>
            <pc:docMk/>
            <pc:sldMk cId="1896660972" sldId="353"/>
            <ac:cxnSpMk id="19" creationId="{42A11DB3-57CE-E33A-A601-01D262CFBBF9}"/>
          </ac:cxnSpMkLst>
        </pc:cxnChg>
        <pc:cxnChg chg="del mod">
          <ac:chgData name="Sabin Taranu" userId="3b73d17d-a261-4c31-bfdd-6753cc4d6d30" providerId="ADAL" clId="{0ACDDE12-2641-4A0A-A715-CDFE04ECC16B}" dt="2023-03-30T14:20:45.126" v="929" actId="478"/>
          <ac:cxnSpMkLst>
            <pc:docMk/>
            <pc:sldMk cId="1896660972" sldId="353"/>
            <ac:cxnSpMk id="20" creationId="{36C23361-E6BD-B590-DA49-AAAD72815C55}"/>
          </ac:cxnSpMkLst>
        </pc:cxnChg>
        <pc:cxnChg chg="del mod">
          <ac:chgData name="Sabin Taranu" userId="3b73d17d-a261-4c31-bfdd-6753cc4d6d30" providerId="ADAL" clId="{0ACDDE12-2641-4A0A-A715-CDFE04ECC16B}" dt="2023-03-30T14:20:45.126" v="929" actId="478"/>
          <ac:cxnSpMkLst>
            <pc:docMk/>
            <pc:sldMk cId="1896660972" sldId="353"/>
            <ac:cxnSpMk id="23" creationId="{717082B5-B305-A8AB-376D-D50935A806B4}"/>
          </ac:cxnSpMkLst>
        </pc:cxnChg>
        <pc:cxnChg chg="del mod">
          <ac:chgData name="Sabin Taranu" userId="3b73d17d-a261-4c31-bfdd-6753cc4d6d30" providerId="ADAL" clId="{0ACDDE12-2641-4A0A-A715-CDFE04ECC16B}" dt="2023-03-30T14:20:45.126" v="929" actId="478"/>
          <ac:cxnSpMkLst>
            <pc:docMk/>
            <pc:sldMk cId="1896660972" sldId="353"/>
            <ac:cxnSpMk id="31" creationId="{D7BCB0B3-49DF-41DA-73B9-4636A4EEC2C8}"/>
          </ac:cxnSpMkLst>
        </pc:cxnChg>
        <pc:cxnChg chg="del mod">
          <ac:chgData name="Sabin Taranu" userId="3b73d17d-a261-4c31-bfdd-6753cc4d6d30" providerId="ADAL" clId="{0ACDDE12-2641-4A0A-A715-CDFE04ECC16B}" dt="2023-03-30T14:20:45.126" v="929" actId="478"/>
          <ac:cxnSpMkLst>
            <pc:docMk/>
            <pc:sldMk cId="1896660972" sldId="353"/>
            <ac:cxnSpMk id="34" creationId="{68313902-AC86-2BEF-FA68-8139A08302F7}"/>
          </ac:cxnSpMkLst>
        </pc:cxnChg>
      </pc:sldChg>
      <pc:sldChg chg="addSp delSp modSp add mod">
        <pc:chgData name="Sabin Taranu" userId="3b73d17d-a261-4c31-bfdd-6753cc4d6d30" providerId="ADAL" clId="{0ACDDE12-2641-4A0A-A715-CDFE04ECC16B}" dt="2023-03-30T15:01:10.696" v="1751" actId="33524"/>
        <pc:sldMkLst>
          <pc:docMk/>
          <pc:sldMk cId="1128408415" sldId="354"/>
        </pc:sldMkLst>
        <pc:spChg chg="add del mod">
          <ac:chgData name="Sabin Taranu" userId="3b73d17d-a261-4c31-bfdd-6753cc4d6d30" providerId="ADAL" clId="{0ACDDE12-2641-4A0A-A715-CDFE04ECC16B}" dt="2023-03-30T14:23:04.373" v="1180"/>
          <ac:spMkLst>
            <pc:docMk/>
            <pc:sldMk cId="1128408415" sldId="354"/>
            <ac:spMk id="4" creationId="{5FB5D930-2DD7-AF3E-0852-717FC3B5C96E}"/>
          </ac:spMkLst>
        </pc:spChg>
        <pc:spChg chg="del mod">
          <ac:chgData name="Sabin Taranu" userId="3b73d17d-a261-4c31-bfdd-6753cc4d6d30" providerId="ADAL" clId="{0ACDDE12-2641-4A0A-A715-CDFE04ECC16B}" dt="2023-03-30T14:23:02.071" v="1178" actId="478"/>
          <ac:spMkLst>
            <pc:docMk/>
            <pc:sldMk cId="1128408415" sldId="354"/>
            <ac:spMk id="8" creationId="{EAD3C72A-DDB5-7EE3-A530-511F1355578B}"/>
          </ac:spMkLst>
        </pc:spChg>
        <pc:spChg chg="add del mod">
          <ac:chgData name="Sabin Taranu" userId="3b73d17d-a261-4c31-bfdd-6753cc4d6d30" providerId="ADAL" clId="{0ACDDE12-2641-4A0A-A715-CDFE04ECC16B}" dt="2023-03-30T14:51:49.599" v="1195" actId="478"/>
          <ac:spMkLst>
            <pc:docMk/>
            <pc:sldMk cId="1128408415" sldId="354"/>
            <ac:spMk id="10" creationId="{B0678D84-1ED4-BC3D-CAD1-4EE80DE070FF}"/>
          </ac:spMkLst>
        </pc:spChg>
        <pc:spChg chg="add mod">
          <ac:chgData name="Sabin Taranu" userId="3b73d17d-a261-4c31-bfdd-6753cc4d6d30" providerId="ADAL" clId="{0ACDDE12-2641-4A0A-A715-CDFE04ECC16B}" dt="2023-03-30T14:52:17.223" v="1203" actId="1582"/>
          <ac:spMkLst>
            <pc:docMk/>
            <pc:sldMk cId="1128408415" sldId="354"/>
            <ac:spMk id="11" creationId="{7BBB1FDA-A371-1001-17AA-BC564D1CDF37}"/>
          </ac:spMkLst>
        </pc:spChg>
        <pc:spChg chg="add mod">
          <ac:chgData name="Sabin Taranu" userId="3b73d17d-a261-4c31-bfdd-6753cc4d6d30" providerId="ADAL" clId="{0ACDDE12-2641-4A0A-A715-CDFE04ECC16B}" dt="2023-03-30T14:54:12.616" v="1369" actId="1076"/>
          <ac:spMkLst>
            <pc:docMk/>
            <pc:sldMk cId="1128408415" sldId="354"/>
            <ac:spMk id="19" creationId="{73272B74-99BD-DEEE-692A-111B3F240A6A}"/>
          </ac:spMkLst>
        </pc:spChg>
        <pc:spChg chg="add del mod">
          <ac:chgData name="Sabin Taranu" userId="3b73d17d-a261-4c31-bfdd-6753cc4d6d30" providerId="ADAL" clId="{0ACDDE12-2641-4A0A-A715-CDFE04ECC16B}" dt="2023-03-30T14:54:53.546" v="1380" actId="478"/>
          <ac:spMkLst>
            <pc:docMk/>
            <pc:sldMk cId="1128408415" sldId="354"/>
            <ac:spMk id="20" creationId="{AF953763-25B6-FEF6-25D1-9A64EBC51426}"/>
          </ac:spMkLst>
        </pc:spChg>
        <pc:spChg chg="add del">
          <ac:chgData name="Sabin Taranu" userId="3b73d17d-a261-4c31-bfdd-6753cc4d6d30" providerId="ADAL" clId="{0ACDDE12-2641-4A0A-A715-CDFE04ECC16B}" dt="2023-03-30T14:57:15.461" v="1399" actId="11529"/>
          <ac:spMkLst>
            <pc:docMk/>
            <pc:sldMk cId="1128408415" sldId="354"/>
            <ac:spMk id="24" creationId="{BAF5FA0B-27B0-3A2A-A7FD-7A39A58FAAB6}"/>
          </ac:spMkLst>
        </pc:spChg>
        <pc:spChg chg="add mod">
          <ac:chgData name="Sabin Taranu" userId="3b73d17d-a261-4c31-bfdd-6753cc4d6d30" providerId="ADAL" clId="{0ACDDE12-2641-4A0A-A715-CDFE04ECC16B}" dt="2023-03-30T14:57:26.048" v="1403" actId="14100"/>
          <ac:spMkLst>
            <pc:docMk/>
            <pc:sldMk cId="1128408415" sldId="354"/>
            <ac:spMk id="25" creationId="{66669F85-041A-36FB-5758-A09EADD2D54F}"/>
          </ac:spMkLst>
        </pc:spChg>
        <pc:spChg chg="add del mod">
          <ac:chgData name="Sabin Taranu" userId="3b73d17d-a261-4c31-bfdd-6753cc4d6d30" providerId="ADAL" clId="{0ACDDE12-2641-4A0A-A715-CDFE04ECC16B}" dt="2023-03-30T14:59:20.195" v="1601" actId="478"/>
          <ac:spMkLst>
            <pc:docMk/>
            <pc:sldMk cId="1128408415" sldId="354"/>
            <ac:spMk id="26" creationId="{4398BF2B-01CF-D784-33E9-0309A53498DF}"/>
          </ac:spMkLst>
        </pc:spChg>
        <pc:spChg chg="add mod">
          <ac:chgData name="Sabin Taranu" userId="3b73d17d-a261-4c31-bfdd-6753cc4d6d30" providerId="ADAL" clId="{0ACDDE12-2641-4A0A-A715-CDFE04ECC16B}" dt="2023-03-30T14:57:38.384" v="1408" actId="1076"/>
          <ac:spMkLst>
            <pc:docMk/>
            <pc:sldMk cId="1128408415" sldId="354"/>
            <ac:spMk id="27" creationId="{9B012B48-599A-3C63-28BD-487406026FCC}"/>
          </ac:spMkLst>
        </pc:spChg>
        <pc:spChg chg="add mod">
          <ac:chgData name="Sabin Taranu" userId="3b73d17d-a261-4c31-bfdd-6753cc4d6d30" providerId="ADAL" clId="{0ACDDE12-2641-4A0A-A715-CDFE04ECC16B}" dt="2023-03-30T15:00:53.971" v="1750" actId="20577"/>
          <ac:spMkLst>
            <pc:docMk/>
            <pc:sldMk cId="1128408415" sldId="354"/>
            <ac:spMk id="31" creationId="{7325412F-724B-881F-3A4B-988DB3821122}"/>
          </ac:spMkLst>
        </pc:spChg>
        <pc:spChg chg="add mod">
          <ac:chgData name="Sabin Taranu" userId="3b73d17d-a261-4c31-bfdd-6753cc4d6d30" providerId="ADAL" clId="{0ACDDE12-2641-4A0A-A715-CDFE04ECC16B}" dt="2023-03-30T15:01:10.696" v="1751" actId="33524"/>
          <ac:spMkLst>
            <pc:docMk/>
            <pc:sldMk cId="1128408415" sldId="354"/>
            <ac:spMk id="36" creationId="{B89F5A15-BA95-226E-6D30-5BCB5D0BAE53}"/>
          </ac:spMkLst>
        </pc:spChg>
        <pc:picChg chg="add del mod">
          <ac:chgData name="Sabin Taranu" userId="3b73d17d-a261-4c31-bfdd-6753cc4d6d30" providerId="ADAL" clId="{0ACDDE12-2641-4A0A-A715-CDFE04ECC16B}" dt="2023-03-30T14:51:22.162" v="1185" actId="478"/>
          <ac:picMkLst>
            <pc:docMk/>
            <pc:sldMk cId="1128408415" sldId="354"/>
            <ac:picMk id="6" creationId="{0E10EFF8-C862-4A33-8E27-2B519D9D475C}"/>
          </ac:picMkLst>
        </pc:picChg>
        <pc:picChg chg="add del mod">
          <ac:chgData name="Sabin Taranu" userId="3b73d17d-a261-4c31-bfdd-6753cc4d6d30" providerId="ADAL" clId="{0ACDDE12-2641-4A0A-A715-CDFE04ECC16B}" dt="2023-03-30T14:56:57.649" v="1397" actId="478"/>
          <ac:picMkLst>
            <pc:docMk/>
            <pc:sldMk cId="1128408415" sldId="354"/>
            <ac:picMk id="9" creationId="{00AA227F-C79D-29A1-CF52-CF6318A26BF6}"/>
          </ac:picMkLst>
        </pc:picChg>
        <pc:picChg chg="add del mod ord">
          <ac:chgData name="Sabin Taranu" userId="3b73d17d-a261-4c31-bfdd-6753cc4d6d30" providerId="ADAL" clId="{0ACDDE12-2641-4A0A-A715-CDFE04ECC16B}" dt="2023-03-30T14:56:57.096" v="1396" actId="22"/>
          <ac:picMkLst>
            <pc:docMk/>
            <pc:sldMk cId="1128408415" sldId="354"/>
            <ac:picMk id="23" creationId="{E8BD3256-3166-C91F-6CDF-AE81D49E0297}"/>
          </ac:picMkLst>
        </pc:picChg>
        <pc:cxnChg chg="add del">
          <ac:chgData name="Sabin Taranu" userId="3b73d17d-a261-4c31-bfdd-6753cc4d6d30" providerId="ADAL" clId="{0ACDDE12-2641-4A0A-A715-CDFE04ECC16B}" dt="2023-03-30T14:52:40.105" v="1205" actId="478"/>
          <ac:cxnSpMkLst>
            <pc:docMk/>
            <pc:sldMk cId="1128408415" sldId="354"/>
            <ac:cxnSpMk id="13" creationId="{C97AD571-7BB7-AB2E-E21D-73533015FAF6}"/>
          </ac:cxnSpMkLst>
        </pc:cxnChg>
        <pc:cxnChg chg="add del mod">
          <ac:chgData name="Sabin Taranu" userId="3b73d17d-a261-4c31-bfdd-6753cc4d6d30" providerId="ADAL" clId="{0ACDDE12-2641-4A0A-A715-CDFE04ECC16B}" dt="2023-03-30T14:52:53.145" v="1208" actId="478"/>
          <ac:cxnSpMkLst>
            <pc:docMk/>
            <pc:sldMk cId="1128408415" sldId="354"/>
            <ac:cxnSpMk id="15" creationId="{678636B3-E43E-7239-277D-0DB5944122E8}"/>
          </ac:cxnSpMkLst>
        </pc:cxnChg>
        <pc:cxnChg chg="add mod">
          <ac:chgData name="Sabin Taranu" userId="3b73d17d-a261-4c31-bfdd-6753cc4d6d30" providerId="ADAL" clId="{0ACDDE12-2641-4A0A-A715-CDFE04ECC16B}" dt="2023-03-30T14:54:20.092" v="1371" actId="1582"/>
          <ac:cxnSpMkLst>
            <pc:docMk/>
            <pc:sldMk cId="1128408415" sldId="354"/>
            <ac:cxnSpMk id="18" creationId="{3D652CDC-85DE-DDC4-7174-28956EAB7D87}"/>
          </ac:cxnSpMkLst>
        </pc:cxnChg>
        <pc:cxnChg chg="add del mod">
          <ac:chgData name="Sabin Taranu" userId="3b73d17d-a261-4c31-bfdd-6753cc4d6d30" providerId="ADAL" clId="{0ACDDE12-2641-4A0A-A715-CDFE04ECC16B}" dt="2023-03-30T14:54:55.554" v="1381" actId="478"/>
          <ac:cxnSpMkLst>
            <pc:docMk/>
            <pc:sldMk cId="1128408415" sldId="354"/>
            <ac:cxnSpMk id="21" creationId="{34C9EFBB-6E0A-0B0C-ADEE-C2C9AD8AB210}"/>
          </ac:cxnSpMkLst>
        </pc:cxnChg>
        <pc:cxnChg chg="add mod">
          <ac:chgData name="Sabin Taranu" userId="3b73d17d-a261-4c31-bfdd-6753cc4d6d30" providerId="ADAL" clId="{0ACDDE12-2641-4A0A-A715-CDFE04ECC16B}" dt="2023-03-30T15:00:49.145" v="1740" actId="20577"/>
          <ac:cxnSpMkLst>
            <pc:docMk/>
            <pc:sldMk cId="1128408415" sldId="354"/>
            <ac:cxnSpMk id="28" creationId="{4BA9C804-66CB-E258-8A95-3B8ED0FA3D48}"/>
          </ac:cxnSpMkLst>
        </pc:cxnChg>
        <pc:cxnChg chg="add mod">
          <ac:chgData name="Sabin Taranu" userId="3b73d17d-a261-4c31-bfdd-6753cc4d6d30" providerId="ADAL" clId="{0ACDDE12-2641-4A0A-A715-CDFE04ECC16B}" dt="2023-03-30T14:59:29.965" v="1604" actId="14100"/>
          <ac:cxnSpMkLst>
            <pc:docMk/>
            <pc:sldMk cId="1128408415" sldId="354"/>
            <ac:cxnSpMk id="34" creationId="{243B54CC-1679-8ED8-45A8-3A5D6E9C6940}"/>
          </ac:cxnSpMkLst>
        </pc:cxnChg>
      </pc:sldChg>
      <pc:sldChg chg="addSp delSp modSp add mod">
        <pc:chgData name="Sabin Taranu" userId="3b73d17d-a261-4c31-bfdd-6753cc4d6d30" providerId="ADAL" clId="{0ACDDE12-2641-4A0A-A715-CDFE04ECC16B}" dt="2023-03-30T15:27:48.822" v="2465" actId="113"/>
        <pc:sldMkLst>
          <pc:docMk/>
          <pc:sldMk cId="4293694799" sldId="355"/>
        </pc:sldMkLst>
        <pc:spChg chg="del">
          <ac:chgData name="Sabin Taranu" userId="3b73d17d-a261-4c31-bfdd-6753cc4d6d30" providerId="ADAL" clId="{0ACDDE12-2641-4A0A-A715-CDFE04ECC16B}" dt="2023-03-30T15:02:01.248" v="1754" actId="478"/>
          <ac:spMkLst>
            <pc:docMk/>
            <pc:sldMk cId="4293694799" sldId="355"/>
            <ac:spMk id="11" creationId="{7BBB1FDA-A371-1001-17AA-BC564D1CDF37}"/>
          </ac:spMkLst>
        </pc:spChg>
        <pc:spChg chg="add del mod ord">
          <ac:chgData name="Sabin Taranu" userId="3b73d17d-a261-4c31-bfdd-6753cc4d6d30" providerId="ADAL" clId="{0ACDDE12-2641-4A0A-A715-CDFE04ECC16B}" dt="2023-03-30T15:21:56.164" v="2214" actId="478"/>
          <ac:spMkLst>
            <pc:docMk/>
            <pc:sldMk cId="4293694799" sldId="355"/>
            <ac:spMk id="14" creationId="{CFEB4DCC-6213-5CAA-40D3-F284BAA274AE}"/>
          </ac:spMkLst>
        </pc:spChg>
        <pc:spChg chg="add mod">
          <ac:chgData name="Sabin Taranu" userId="3b73d17d-a261-4c31-bfdd-6753cc4d6d30" providerId="ADAL" clId="{0ACDDE12-2641-4A0A-A715-CDFE04ECC16B}" dt="2023-03-30T15:14:12.097" v="2015" actId="14100"/>
          <ac:spMkLst>
            <pc:docMk/>
            <pc:sldMk cId="4293694799" sldId="355"/>
            <ac:spMk id="17" creationId="{780BE877-D046-C952-09AD-FFF54689D340}"/>
          </ac:spMkLst>
        </pc:spChg>
        <pc:spChg chg="del">
          <ac:chgData name="Sabin Taranu" userId="3b73d17d-a261-4c31-bfdd-6753cc4d6d30" providerId="ADAL" clId="{0ACDDE12-2641-4A0A-A715-CDFE04ECC16B}" dt="2023-03-30T15:02:01.248" v="1754" actId="478"/>
          <ac:spMkLst>
            <pc:docMk/>
            <pc:sldMk cId="4293694799" sldId="355"/>
            <ac:spMk id="19" creationId="{73272B74-99BD-DEEE-692A-111B3F240A6A}"/>
          </ac:spMkLst>
        </pc:spChg>
        <pc:spChg chg="add mod">
          <ac:chgData name="Sabin Taranu" userId="3b73d17d-a261-4c31-bfdd-6753cc4d6d30" providerId="ADAL" clId="{0ACDDE12-2641-4A0A-A715-CDFE04ECC16B}" dt="2023-03-30T15:17:03.152" v="2037" actId="1036"/>
          <ac:spMkLst>
            <pc:docMk/>
            <pc:sldMk cId="4293694799" sldId="355"/>
            <ac:spMk id="20" creationId="{C0446531-8832-CB9D-DDE0-BC889C122247}"/>
          </ac:spMkLst>
        </pc:spChg>
        <pc:spChg chg="add mod">
          <ac:chgData name="Sabin Taranu" userId="3b73d17d-a261-4c31-bfdd-6753cc4d6d30" providerId="ADAL" clId="{0ACDDE12-2641-4A0A-A715-CDFE04ECC16B}" dt="2023-03-30T15:14:07.987" v="2014" actId="14100"/>
          <ac:spMkLst>
            <pc:docMk/>
            <pc:sldMk cId="4293694799" sldId="355"/>
            <ac:spMk id="21" creationId="{BCFC142E-BCBD-FE0C-F78D-355BA6BEC4F9}"/>
          </ac:spMkLst>
        </pc:spChg>
        <pc:spChg chg="add mod">
          <ac:chgData name="Sabin Taranu" userId="3b73d17d-a261-4c31-bfdd-6753cc4d6d30" providerId="ADAL" clId="{0ACDDE12-2641-4A0A-A715-CDFE04ECC16B}" dt="2023-03-30T15:17:07.908" v="2038" actId="1036"/>
          <ac:spMkLst>
            <pc:docMk/>
            <pc:sldMk cId="4293694799" sldId="355"/>
            <ac:spMk id="22" creationId="{D1484DFE-F2DF-4B70-829B-9744983AE4B9}"/>
          </ac:spMkLst>
        </pc:spChg>
        <pc:spChg chg="del">
          <ac:chgData name="Sabin Taranu" userId="3b73d17d-a261-4c31-bfdd-6753cc4d6d30" providerId="ADAL" clId="{0ACDDE12-2641-4A0A-A715-CDFE04ECC16B}" dt="2023-03-30T15:02:01.248" v="1754" actId="478"/>
          <ac:spMkLst>
            <pc:docMk/>
            <pc:sldMk cId="4293694799" sldId="355"/>
            <ac:spMk id="25" creationId="{66669F85-041A-36FB-5758-A09EADD2D54F}"/>
          </ac:spMkLst>
        </pc:spChg>
        <pc:spChg chg="del">
          <ac:chgData name="Sabin Taranu" userId="3b73d17d-a261-4c31-bfdd-6753cc4d6d30" providerId="ADAL" clId="{0ACDDE12-2641-4A0A-A715-CDFE04ECC16B}" dt="2023-03-30T15:02:01.248" v="1754" actId="478"/>
          <ac:spMkLst>
            <pc:docMk/>
            <pc:sldMk cId="4293694799" sldId="355"/>
            <ac:spMk id="27" creationId="{9B012B48-599A-3C63-28BD-487406026FCC}"/>
          </ac:spMkLst>
        </pc:spChg>
        <pc:spChg chg="del">
          <ac:chgData name="Sabin Taranu" userId="3b73d17d-a261-4c31-bfdd-6753cc4d6d30" providerId="ADAL" clId="{0ACDDE12-2641-4A0A-A715-CDFE04ECC16B}" dt="2023-03-30T15:02:01.248" v="1754" actId="478"/>
          <ac:spMkLst>
            <pc:docMk/>
            <pc:sldMk cId="4293694799" sldId="355"/>
            <ac:spMk id="31" creationId="{7325412F-724B-881F-3A4B-988DB3821122}"/>
          </ac:spMkLst>
        </pc:spChg>
        <pc:spChg chg="add mod">
          <ac:chgData name="Sabin Taranu" userId="3b73d17d-a261-4c31-bfdd-6753cc4d6d30" providerId="ADAL" clId="{0ACDDE12-2641-4A0A-A715-CDFE04ECC16B}" dt="2023-03-30T15:27:48.822" v="2465" actId="113"/>
          <ac:spMkLst>
            <pc:docMk/>
            <pc:sldMk cId="4293694799" sldId="355"/>
            <ac:spMk id="32" creationId="{8503C5EE-4D28-1D87-186B-1863EE1157DB}"/>
          </ac:spMkLst>
        </pc:spChg>
        <pc:spChg chg="add del mod">
          <ac:chgData name="Sabin Taranu" userId="3b73d17d-a261-4c31-bfdd-6753cc4d6d30" providerId="ADAL" clId="{0ACDDE12-2641-4A0A-A715-CDFE04ECC16B}" dt="2023-03-30T15:19:07.005" v="2131" actId="478"/>
          <ac:spMkLst>
            <pc:docMk/>
            <pc:sldMk cId="4293694799" sldId="355"/>
            <ac:spMk id="35" creationId="{F7DC2E08-B273-E19A-333E-6BF130479B36}"/>
          </ac:spMkLst>
        </pc:spChg>
        <pc:spChg chg="del">
          <ac:chgData name="Sabin Taranu" userId="3b73d17d-a261-4c31-bfdd-6753cc4d6d30" providerId="ADAL" clId="{0ACDDE12-2641-4A0A-A715-CDFE04ECC16B}" dt="2023-03-30T15:02:03.791" v="1755" actId="478"/>
          <ac:spMkLst>
            <pc:docMk/>
            <pc:sldMk cId="4293694799" sldId="355"/>
            <ac:spMk id="36" creationId="{B89F5A15-BA95-226E-6D30-5BCB5D0BAE53}"/>
          </ac:spMkLst>
        </pc:spChg>
        <pc:spChg chg="add del mod">
          <ac:chgData name="Sabin Taranu" userId="3b73d17d-a261-4c31-bfdd-6753cc4d6d30" providerId="ADAL" clId="{0ACDDE12-2641-4A0A-A715-CDFE04ECC16B}" dt="2023-03-30T15:19:07.005" v="2131" actId="478"/>
          <ac:spMkLst>
            <pc:docMk/>
            <pc:sldMk cId="4293694799" sldId="355"/>
            <ac:spMk id="37" creationId="{F2FBD7B6-27C0-E87F-45F7-9A2D35E4277D}"/>
          </ac:spMkLst>
        </pc:spChg>
        <pc:spChg chg="add del mod">
          <ac:chgData name="Sabin Taranu" userId="3b73d17d-a261-4c31-bfdd-6753cc4d6d30" providerId="ADAL" clId="{0ACDDE12-2641-4A0A-A715-CDFE04ECC16B}" dt="2023-03-30T15:19:07.005" v="2131" actId="478"/>
          <ac:spMkLst>
            <pc:docMk/>
            <pc:sldMk cId="4293694799" sldId="355"/>
            <ac:spMk id="38" creationId="{C5FDD882-3C09-1444-F9D8-EB722242D348}"/>
          </ac:spMkLst>
        </pc:spChg>
        <pc:spChg chg="add del mod">
          <ac:chgData name="Sabin Taranu" userId="3b73d17d-a261-4c31-bfdd-6753cc4d6d30" providerId="ADAL" clId="{0ACDDE12-2641-4A0A-A715-CDFE04ECC16B}" dt="2023-03-30T15:19:07.005" v="2131" actId="478"/>
          <ac:spMkLst>
            <pc:docMk/>
            <pc:sldMk cId="4293694799" sldId="355"/>
            <ac:spMk id="39" creationId="{FC64AF58-9E92-C23D-2454-461A75CA829C}"/>
          </ac:spMkLst>
        </pc:spChg>
        <pc:spChg chg="add mod">
          <ac:chgData name="Sabin Taranu" userId="3b73d17d-a261-4c31-bfdd-6753cc4d6d30" providerId="ADAL" clId="{0ACDDE12-2641-4A0A-A715-CDFE04ECC16B}" dt="2023-03-30T15:19:24.228" v="2139" actId="1076"/>
          <ac:spMkLst>
            <pc:docMk/>
            <pc:sldMk cId="4293694799" sldId="355"/>
            <ac:spMk id="41" creationId="{F5057529-35E9-E649-48A8-3232C3FAB047}"/>
          </ac:spMkLst>
        </pc:spChg>
        <pc:spChg chg="add mod">
          <ac:chgData name="Sabin Taranu" userId="3b73d17d-a261-4c31-bfdd-6753cc4d6d30" providerId="ADAL" clId="{0ACDDE12-2641-4A0A-A715-CDFE04ECC16B}" dt="2023-03-30T15:19:24.228" v="2139" actId="1076"/>
          <ac:spMkLst>
            <pc:docMk/>
            <pc:sldMk cId="4293694799" sldId="355"/>
            <ac:spMk id="42" creationId="{C87582D6-3532-9B0C-BEB4-D28FE4AFFFF4}"/>
          </ac:spMkLst>
        </pc:spChg>
        <pc:spChg chg="add mod">
          <ac:chgData name="Sabin Taranu" userId="3b73d17d-a261-4c31-bfdd-6753cc4d6d30" providerId="ADAL" clId="{0ACDDE12-2641-4A0A-A715-CDFE04ECC16B}" dt="2023-03-30T15:19:24.228" v="2139" actId="1076"/>
          <ac:spMkLst>
            <pc:docMk/>
            <pc:sldMk cId="4293694799" sldId="355"/>
            <ac:spMk id="43" creationId="{9098BF1F-2200-B67A-DBDA-24F7ABF7E43E}"/>
          </ac:spMkLst>
        </pc:spChg>
        <pc:spChg chg="add mod">
          <ac:chgData name="Sabin Taranu" userId="3b73d17d-a261-4c31-bfdd-6753cc4d6d30" providerId="ADAL" clId="{0ACDDE12-2641-4A0A-A715-CDFE04ECC16B}" dt="2023-03-30T15:19:24.228" v="2139" actId="1076"/>
          <ac:spMkLst>
            <pc:docMk/>
            <pc:sldMk cId="4293694799" sldId="355"/>
            <ac:spMk id="44" creationId="{8008B7BC-BF82-9601-F1B1-35E9E0BD983F}"/>
          </ac:spMkLst>
        </pc:spChg>
        <pc:spChg chg="add mod">
          <ac:chgData name="Sabin Taranu" userId="3b73d17d-a261-4c31-bfdd-6753cc4d6d30" providerId="ADAL" clId="{0ACDDE12-2641-4A0A-A715-CDFE04ECC16B}" dt="2023-03-30T15:19:35.613" v="2143" actId="1076"/>
          <ac:spMkLst>
            <pc:docMk/>
            <pc:sldMk cId="4293694799" sldId="355"/>
            <ac:spMk id="45" creationId="{5E474CA6-8A61-6383-097B-C82F1338FAF7}"/>
          </ac:spMkLst>
        </pc:spChg>
        <pc:spChg chg="add mod">
          <ac:chgData name="Sabin Taranu" userId="3b73d17d-a261-4c31-bfdd-6753cc4d6d30" providerId="ADAL" clId="{0ACDDE12-2641-4A0A-A715-CDFE04ECC16B}" dt="2023-03-30T15:19:35.613" v="2143" actId="1076"/>
          <ac:spMkLst>
            <pc:docMk/>
            <pc:sldMk cId="4293694799" sldId="355"/>
            <ac:spMk id="46" creationId="{DE70A2AA-9CCA-95A2-D453-13FCB706D5A8}"/>
          </ac:spMkLst>
        </pc:spChg>
        <pc:spChg chg="add mod">
          <ac:chgData name="Sabin Taranu" userId="3b73d17d-a261-4c31-bfdd-6753cc4d6d30" providerId="ADAL" clId="{0ACDDE12-2641-4A0A-A715-CDFE04ECC16B}" dt="2023-03-30T15:19:35.613" v="2143" actId="1076"/>
          <ac:spMkLst>
            <pc:docMk/>
            <pc:sldMk cId="4293694799" sldId="355"/>
            <ac:spMk id="47" creationId="{52DEDA2A-619B-F2B8-3AF9-C9905C47BC7C}"/>
          </ac:spMkLst>
        </pc:spChg>
        <pc:spChg chg="add mod">
          <ac:chgData name="Sabin Taranu" userId="3b73d17d-a261-4c31-bfdd-6753cc4d6d30" providerId="ADAL" clId="{0ACDDE12-2641-4A0A-A715-CDFE04ECC16B}" dt="2023-03-30T15:19:35.613" v="2143" actId="1076"/>
          <ac:spMkLst>
            <pc:docMk/>
            <pc:sldMk cId="4293694799" sldId="355"/>
            <ac:spMk id="48" creationId="{BFD875AD-A533-F10E-3D34-2B879F793F21}"/>
          </ac:spMkLst>
        </pc:spChg>
        <pc:spChg chg="add mod">
          <ac:chgData name="Sabin Taranu" userId="3b73d17d-a261-4c31-bfdd-6753cc4d6d30" providerId="ADAL" clId="{0ACDDE12-2641-4A0A-A715-CDFE04ECC16B}" dt="2023-03-30T15:19:42.555" v="2145" actId="1076"/>
          <ac:spMkLst>
            <pc:docMk/>
            <pc:sldMk cId="4293694799" sldId="355"/>
            <ac:spMk id="49" creationId="{BA8B0BA3-461A-A46E-5E21-EF582C65D428}"/>
          </ac:spMkLst>
        </pc:spChg>
        <pc:spChg chg="add mod">
          <ac:chgData name="Sabin Taranu" userId="3b73d17d-a261-4c31-bfdd-6753cc4d6d30" providerId="ADAL" clId="{0ACDDE12-2641-4A0A-A715-CDFE04ECC16B}" dt="2023-03-30T15:19:42.555" v="2145" actId="1076"/>
          <ac:spMkLst>
            <pc:docMk/>
            <pc:sldMk cId="4293694799" sldId="355"/>
            <ac:spMk id="50" creationId="{243534F5-978B-FA5E-56A3-091E771FCBA2}"/>
          </ac:spMkLst>
        </pc:spChg>
        <pc:spChg chg="add mod">
          <ac:chgData name="Sabin Taranu" userId="3b73d17d-a261-4c31-bfdd-6753cc4d6d30" providerId="ADAL" clId="{0ACDDE12-2641-4A0A-A715-CDFE04ECC16B}" dt="2023-03-30T15:19:42.555" v="2145" actId="1076"/>
          <ac:spMkLst>
            <pc:docMk/>
            <pc:sldMk cId="4293694799" sldId="355"/>
            <ac:spMk id="51" creationId="{21578E96-D609-9166-CB73-2DBDE368664C}"/>
          </ac:spMkLst>
        </pc:spChg>
        <pc:spChg chg="add mod">
          <ac:chgData name="Sabin Taranu" userId="3b73d17d-a261-4c31-bfdd-6753cc4d6d30" providerId="ADAL" clId="{0ACDDE12-2641-4A0A-A715-CDFE04ECC16B}" dt="2023-03-30T15:19:42.555" v="2145" actId="1076"/>
          <ac:spMkLst>
            <pc:docMk/>
            <pc:sldMk cId="4293694799" sldId="355"/>
            <ac:spMk id="52" creationId="{290BC6EA-E50A-D475-CB07-68128AB16253}"/>
          </ac:spMkLst>
        </pc:spChg>
        <pc:spChg chg="add del mod">
          <ac:chgData name="Sabin Taranu" userId="3b73d17d-a261-4c31-bfdd-6753cc4d6d30" providerId="ADAL" clId="{0ACDDE12-2641-4A0A-A715-CDFE04ECC16B}" dt="2023-03-30T15:19:59.119" v="2150"/>
          <ac:spMkLst>
            <pc:docMk/>
            <pc:sldMk cId="4293694799" sldId="355"/>
            <ac:spMk id="53" creationId="{103CC4FC-CA1E-DCB3-017A-C11AD03D0DED}"/>
          </ac:spMkLst>
        </pc:spChg>
        <pc:spChg chg="add del mod">
          <ac:chgData name="Sabin Taranu" userId="3b73d17d-a261-4c31-bfdd-6753cc4d6d30" providerId="ADAL" clId="{0ACDDE12-2641-4A0A-A715-CDFE04ECC16B}" dt="2023-03-30T15:19:59.119" v="2150"/>
          <ac:spMkLst>
            <pc:docMk/>
            <pc:sldMk cId="4293694799" sldId="355"/>
            <ac:spMk id="54" creationId="{0E37B7D5-ED0D-05FC-5AE1-3D268BF6BCB0}"/>
          </ac:spMkLst>
        </pc:spChg>
        <pc:spChg chg="add del mod">
          <ac:chgData name="Sabin Taranu" userId="3b73d17d-a261-4c31-bfdd-6753cc4d6d30" providerId="ADAL" clId="{0ACDDE12-2641-4A0A-A715-CDFE04ECC16B}" dt="2023-03-30T15:19:59.119" v="2150"/>
          <ac:spMkLst>
            <pc:docMk/>
            <pc:sldMk cId="4293694799" sldId="355"/>
            <ac:spMk id="55" creationId="{F2C85BCC-0121-3B32-1955-EFF1B06C7BCA}"/>
          </ac:spMkLst>
        </pc:spChg>
        <pc:spChg chg="add del mod">
          <ac:chgData name="Sabin Taranu" userId="3b73d17d-a261-4c31-bfdd-6753cc4d6d30" providerId="ADAL" clId="{0ACDDE12-2641-4A0A-A715-CDFE04ECC16B}" dt="2023-03-30T15:19:59.119" v="2150"/>
          <ac:spMkLst>
            <pc:docMk/>
            <pc:sldMk cId="4293694799" sldId="355"/>
            <ac:spMk id="56" creationId="{94EE8C6D-620B-FC01-669F-3E92620C57B6}"/>
          </ac:spMkLst>
        </pc:spChg>
        <pc:spChg chg="add mod">
          <ac:chgData name="Sabin Taranu" userId="3b73d17d-a261-4c31-bfdd-6753cc4d6d30" providerId="ADAL" clId="{0ACDDE12-2641-4A0A-A715-CDFE04ECC16B}" dt="2023-03-30T15:20:06.293" v="2152" actId="1076"/>
          <ac:spMkLst>
            <pc:docMk/>
            <pc:sldMk cId="4293694799" sldId="355"/>
            <ac:spMk id="57" creationId="{8549BC53-75C4-F8DD-D337-9EB70D02DEB8}"/>
          </ac:spMkLst>
        </pc:spChg>
        <pc:spChg chg="add mod">
          <ac:chgData name="Sabin Taranu" userId="3b73d17d-a261-4c31-bfdd-6753cc4d6d30" providerId="ADAL" clId="{0ACDDE12-2641-4A0A-A715-CDFE04ECC16B}" dt="2023-03-30T15:20:16.104" v="2162" actId="1035"/>
          <ac:spMkLst>
            <pc:docMk/>
            <pc:sldMk cId="4293694799" sldId="355"/>
            <ac:spMk id="58" creationId="{3DCA7559-528C-CDDB-5028-7816C153FA67}"/>
          </ac:spMkLst>
        </pc:spChg>
        <pc:spChg chg="add del mod">
          <ac:chgData name="Sabin Taranu" userId="3b73d17d-a261-4c31-bfdd-6753cc4d6d30" providerId="ADAL" clId="{0ACDDE12-2641-4A0A-A715-CDFE04ECC16B}" dt="2023-03-30T15:22:54.932" v="2234" actId="478"/>
          <ac:spMkLst>
            <pc:docMk/>
            <pc:sldMk cId="4293694799" sldId="355"/>
            <ac:spMk id="79" creationId="{E29BC3E8-4B97-9A5E-08A7-C58210AA4246}"/>
          </ac:spMkLst>
        </pc:spChg>
        <pc:spChg chg="add del mod">
          <ac:chgData name="Sabin Taranu" userId="3b73d17d-a261-4c31-bfdd-6753cc4d6d30" providerId="ADAL" clId="{0ACDDE12-2641-4A0A-A715-CDFE04ECC16B}" dt="2023-03-30T15:21:43.739" v="2208"/>
          <ac:spMkLst>
            <pc:docMk/>
            <pc:sldMk cId="4293694799" sldId="355"/>
            <ac:spMk id="80" creationId="{3A00FD71-CE8E-12CF-B13C-377DE2FBD9ED}"/>
          </ac:spMkLst>
        </pc:spChg>
        <pc:spChg chg="add mod">
          <ac:chgData name="Sabin Taranu" userId="3b73d17d-a261-4c31-bfdd-6753cc4d6d30" providerId="ADAL" clId="{0ACDDE12-2641-4A0A-A715-CDFE04ECC16B}" dt="2023-03-30T15:22:13.066" v="2218" actId="1076"/>
          <ac:spMkLst>
            <pc:docMk/>
            <pc:sldMk cId="4293694799" sldId="355"/>
            <ac:spMk id="81" creationId="{4823ABF9-2C25-84C4-5A68-867BFDCB3E42}"/>
          </ac:spMkLst>
        </pc:spChg>
        <pc:spChg chg="add mod">
          <ac:chgData name="Sabin Taranu" userId="3b73d17d-a261-4c31-bfdd-6753cc4d6d30" providerId="ADAL" clId="{0ACDDE12-2641-4A0A-A715-CDFE04ECC16B}" dt="2023-03-30T15:22:08.101" v="2216" actId="1076"/>
          <ac:spMkLst>
            <pc:docMk/>
            <pc:sldMk cId="4293694799" sldId="355"/>
            <ac:spMk id="82" creationId="{0061B8B2-09BB-4F80-503D-5F2CAD6A494E}"/>
          </ac:spMkLst>
        </pc:spChg>
        <pc:spChg chg="add mod">
          <ac:chgData name="Sabin Taranu" userId="3b73d17d-a261-4c31-bfdd-6753cc4d6d30" providerId="ADAL" clId="{0ACDDE12-2641-4A0A-A715-CDFE04ECC16B}" dt="2023-03-30T15:22:20.563" v="2220" actId="1076"/>
          <ac:spMkLst>
            <pc:docMk/>
            <pc:sldMk cId="4293694799" sldId="355"/>
            <ac:spMk id="83" creationId="{254EC01A-2520-9596-13B1-BF8D37CA3CBC}"/>
          </ac:spMkLst>
        </pc:spChg>
        <pc:spChg chg="add mod">
          <ac:chgData name="Sabin Taranu" userId="3b73d17d-a261-4c31-bfdd-6753cc4d6d30" providerId="ADAL" clId="{0ACDDE12-2641-4A0A-A715-CDFE04ECC16B}" dt="2023-03-30T15:22:24.363" v="2222" actId="1076"/>
          <ac:spMkLst>
            <pc:docMk/>
            <pc:sldMk cId="4293694799" sldId="355"/>
            <ac:spMk id="84" creationId="{ECA4F260-EB3D-9F1D-D20F-943492D3FE12}"/>
          </ac:spMkLst>
        </pc:spChg>
        <pc:spChg chg="add mod">
          <ac:chgData name="Sabin Taranu" userId="3b73d17d-a261-4c31-bfdd-6753cc4d6d30" providerId="ADAL" clId="{0ACDDE12-2641-4A0A-A715-CDFE04ECC16B}" dt="2023-03-30T15:22:32.734" v="2224" actId="1076"/>
          <ac:spMkLst>
            <pc:docMk/>
            <pc:sldMk cId="4293694799" sldId="355"/>
            <ac:spMk id="85" creationId="{D6D10290-6B70-84D7-5BD8-423C17A275AC}"/>
          </ac:spMkLst>
        </pc:spChg>
        <pc:spChg chg="add mod">
          <ac:chgData name="Sabin Taranu" userId="3b73d17d-a261-4c31-bfdd-6753cc4d6d30" providerId="ADAL" clId="{0ACDDE12-2641-4A0A-A715-CDFE04ECC16B}" dt="2023-03-30T15:22:37.163" v="2226" actId="1076"/>
          <ac:spMkLst>
            <pc:docMk/>
            <pc:sldMk cId="4293694799" sldId="355"/>
            <ac:spMk id="86" creationId="{597DA6D3-FF02-2B6A-6ED1-CC76AAA3FB2C}"/>
          </ac:spMkLst>
        </pc:spChg>
        <pc:spChg chg="add mod">
          <ac:chgData name="Sabin Taranu" userId="3b73d17d-a261-4c31-bfdd-6753cc4d6d30" providerId="ADAL" clId="{0ACDDE12-2641-4A0A-A715-CDFE04ECC16B}" dt="2023-03-30T15:22:43.468" v="2229" actId="1076"/>
          <ac:spMkLst>
            <pc:docMk/>
            <pc:sldMk cId="4293694799" sldId="355"/>
            <ac:spMk id="87" creationId="{ECC2FE48-FD56-1AF7-E1CE-94C36AAACF4B}"/>
          </ac:spMkLst>
        </pc:spChg>
        <pc:spChg chg="add mod">
          <ac:chgData name="Sabin Taranu" userId="3b73d17d-a261-4c31-bfdd-6753cc4d6d30" providerId="ADAL" clId="{0ACDDE12-2641-4A0A-A715-CDFE04ECC16B}" dt="2023-03-30T15:22:48.195" v="2231" actId="1076"/>
          <ac:spMkLst>
            <pc:docMk/>
            <pc:sldMk cId="4293694799" sldId="355"/>
            <ac:spMk id="88" creationId="{04F4842A-912E-0FD6-F6A1-4F9CB0A5E057}"/>
          </ac:spMkLst>
        </pc:spChg>
        <pc:spChg chg="add mod">
          <ac:chgData name="Sabin Taranu" userId="3b73d17d-a261-4c31-bfdd-6753cc4d6d30" providerId="ADAL" clId="{0ACDDE12-2641-4A0A-A715-CDFE04ECC16B}" dt="2023-03-30T15:22:51.488" v="2233" actId="1076"/>
          <ac:spMkLst>
            <pc:docMk/>
            <pc:sldMk cId="4293694799" sldId="355"/>
            <ac:spMk id="89" creationId="{69F0832E-0646-50C4-E131-AAF8D2751D39}"/>
          </ac:spMkLst>
        </pc:spChg>
        <pc:spChg chg="add mod">
          <ac:chgData name="Sabin Taranu" userId="3b73d17d-a261-4c31-bfdd-6753cc4d6d30" providerId="ADAL" clId="{0ACDDE12-2641-4A0A-A715-CDFE04ECC16B}" dt="2023-03-30T15:24:09.366" v="2334" actId="20577"/>
          <ac:spMkLst>
            <pc:docMk/>
            <pc:sldMk cId="4293694799" sldId="355"/>
            <ac:spMk id="94" creationId="{09134C55-5117-4C5C-BF40-4EBB6A431653}"/>
          </ac:spMkLst>
        </pc:spChg>
        <pc:spChg chg="add mod">
          <ac:chgData name="Sabin Taranu" userId="3b73d17d-a261-4c31-bfdd-6753cc4d6d30" providerId="ADAL" clId="{0ACDDE12-2641-4A0A-A715-CDFE04ECC16B}" dt="2023-03-30T15:25:22.605" v="2367" actId="1076"/>
          <ac:spMkLst>
            <pc:docMk/>
            <pc:sldMk cId="4293694799" sldId="355"/>
            <ac:spMk id="95" creationId="{98170361-1880-4080-33B6-A1EF0A60A58D}"/>
          </ac:spMkLst>
        </pc:spChg>
        <pc:spChg chg="add mod">
          <ac:chgData name="Sabin Taranu" userId="3b73d17d-a261-4c31-bfdd-6753cc4d6d30" providerId="ADAL" clId="{0ACDDE12-2641-4A0A-A715-CDFE04ECC16B}" dt="2023-03-30T15:26:53.222" v="2458" actId="14100"/>
          <ac:spMkLst>
            <pc:docMk/>
            <pc:sldMk cId="4293694799" sldId="355"/>
            <ac:spMk id="96" creationId="{C76856E4-B4D9-887C-BD4B-0F66FA60A36C}"/>
          </ac:spMkLst>
        </pc:spChg>
        <pc:picChg chg="add del mod">
          <ac:chgData name="Sabin Taranu" userId="3b73d17d-a261-4c31-bfdd-6753cc4d6d30" providerId="ADAL" clId="{0ACDDE12-2641-4A0A-A715-CDFE04ECC16B}" dt="2023-03-30T15:04:43.320" v="1767" actId="478"/>
          <ac:picMkLst>
            <pc:docMk/>
            <pc:sldMk cId="4293694799" sldId="355"/>
            <ac:picMk id="5" creationId="{F09B7E00-6DDD-4FE9-859D-5E8B824EB949}"/>
          </ac:picMkLst>
        </pc:picChg>
        <pc:picChg chg="add del mod">
          <ac:chgData name="Sabin Taranu" userId="3b73d17d-a261-4c31-bfdd-6753cc4d6d30" providerId="ADAL" clId="{0ACDDE12-2641-4A0A-A715-CDFE04ECC16B}" dt="2023-03-30T15:04:38.470" v="1766" actId="478"/>
          <ac:picMkLst>
            <pc:docMk/>
            <pc:sldMk cId="4293694799" sldId="355"/>
            <ac:picMk id="7" creationId="{8B977A40-C953-CD31-DB36-3BB6F386319D}"/>
          </ac:picMkLst>
        </pc:picChg>
        <pc:picChg chg="del">
          <ac:chgData name="Sabin Taranu" userId="3b73d17d-a261-4c31-bfdd-6753cc4d6d30" providerId="ADAL" clId="{0ACDDE12-2641-4A0A-A715-CDFE04ECC16B}" dt="2023-03-30T15:01:54.392" v="1753" actId="478"/>
          <ac:picMkLst>
            <pc:docMk/>
            <pc:sldMk cId="4293694799" sldId="355"/>
            <ac:picMk id="9" creationId="{00AA227F-C79D-29A1-CF52-CF6318A26BF6}"/>
          </ac:picMkLst>
        </pc:picChg>
        <pc:picChg chg="add del mod">
          <ac:chgData name="Sabin Taranu" userId="3b73d17d-a261-4c31-bfdd-6753cc4d6d30" providerId="ADAL" clId="{0ACDDE12-2641-4A0A-A715-CDFE04ECC16B}" dt="2023-03-30T15:12:30.714" v="1986" actId="478"/>
          <ac:picMkLst>
            <pc:docMk/>
            <pc:sldMk cId="4293694799" sldId="355"/>
            <ac:picMk id="10" creationId="{A37A4B09-0261-C3B6-F2BD-A4D88D5375C3}"/>
          </ac:picMkLst>
        </pc:picChg>
        <pc:picChg chg="add mod">
          <ac:chgData name="Sabin Taranu" userId="3b73d17d-a261-4c31-bfdd-6753cc4d6d30" providerId="ADAL" clId="{0ACDDE12-2641-4A0A-A715-CDFE04ECC16B}" dt="2023-03-30T15:13:59.388" v="2012" actId="1076"/>
          <ac:picMkLst>
            <pc:docMk/>
            <pc:sldMk cId="4293694799" sldId="355"/>
            <ac:picMk id="13" creationId="{BC9F2D6D-E2EF-7311-4275-66505FC898D8}"/>
          </ac:picMkLst>
        </pc:picChg>
        <pc:picChg chg="add mod">
          <ac:chgData name="Sabin Taranu" userId="3b73d17d-a261-4c31-bfdd-6753cc4d6d30" providerId="ADAL" clId="{0ACDDE12-2641-4A0A-A715-CDFE04ECC16B}" dt="2023-03-30T15:15:44.611" v="2026" actId="1076"/>
          <ac:picMkLst>
            <pc:docMk/>
            <pc:sldMk cId="4293694799" sldId="355"/>
            <ac:picMk id="16" creationId="{A8CF478C-5F47-E378-F221-3AA7C96BC19A}"/>
          </ac:picMkLst>
        </pc:picChg>
        <pc:picChg chg="add del mod">
          <ac:chgData name="Sabin Taranu" userId="3b73d17d-a261-4c31-bfdd-6753cc4d6d30" providerId="ADAL" clId="{0ACDDE12-2641-4A0A-A715-CDFE04ECC16B}" dt="2023-03-30T15:19:12.032" v="2133" actId="1076"/>
          <ac:picMkLst>
            <pc:docMk/>
            <pc:sldMk cId="4293694799" sldId="355"/>
            <ac:picMk id="33" creationId="{41F84B85-4373-52B8-AA79-C146F826736B}"/>
          </ac:picMkLst>
        </pc:picChg>
        <pc:inkChg chg="add del">
          <ac:chgData name="Sabin Taranu" userId="3b73d17d-a261-4c31-bfdd-6753cc4d6d30" providerId="ADAL" clId="{0ACDDE12-2641-4A0A-A715-CDFE04ECC16B}" dt="2023-03-30T15:20:52.215" v="2172" actId="9405"/>
          <ac:inkMkLst>
            <pc:docMk/>
            <pc:sldMk cId="4293694799" sldId="355"/>
            <ac:inkMk id="59" creationId="{5A01081C-2392-6776-F55D-91F327860AD2}"/>
          </ac:inkMkLst>
        </pc:inkChg>
        <pc:inkChg chg="add del">
          <ac:chgData name="Sabin Taranu" userId="3b73d17d-a261-4c31-bfdd-6753cc4d6d30" providerId="ADAL" clId="{0ACDDE12-2641-4A0A-A715-CDFE04ECC16B}" dt="2023-03-30T15:20:51.792" v="2171" actId="9405"/>
          <ac:inkMkLst>
            <pc:docMk/>
            <pc:sldMk cId="4293694799" sldId="355"/>
            <ac:inkMk id="60" creationId="{BE99B050-296E-E8DF-3651-D0EC9BCBBF4C}"/>
          </ac:inkMkLst>
        </pc:inkChg>
        <pc:inkChg chg="add del">
          <ac:chgData name="Sabin Taranu" userId="3b73d17d-a261-4c31-bfdd-6753cc4d6d30" providerId="ADAL" clId="{0ACDDE12-2641-4A0A-A715-CDFE04ECC16B}" dt="2023-03-30T15:20:51.377" v="2170" actId="9405"/>
          <ac:inkMkLst>
            <pc:docMk/>
            <pc:sldMk cId="4293694799" sldId="355"/>
            <ac:inkMk id="61" creationId="{47EFF724-8CE8-F664-B33A-D9370CB89E52}"/>
          </ac:inkMkLst>
        </pc:inkChg>
        <pc:inkChg chg="add del">
          <ac:chgData name="Sabin Taranu" userId="3b73d17d-a261-4c31-bfdd-6753cc4d6d30" providerId="ADAL" clId="{0ACDDE12-2641-4A0A-A715-CDFE04ECC16B}" dt="2023-03-30T15:20:51.008" v="2169" actId="9405"/>
          <ac:inkMkLst>
            <pc:docMk/>
            <pc:sldMk cId="4293694799" sldId="355"/>
            <ac:inkMk id="62" creationId="{25625771-C8EB-13E0-006A-D3DA05227813}"/>
          </ac:inkMkLst>
        </pc:inkChg>
        <pc:inkChg chg="add del">
          <ac:chgData name="Sabin Taranu" userId="3b73d17d-a261-4c31-bfdd-6753cc4d6d30" providerId="ADAL" clId="{0ACDDE12-2641-4A0A-A715-CDFE04ECC16B}" dt="2023-03-30T15:20:50.560" v="2168" actId="9405"/>
          <ac:inkMkLst>
            <pc:docMk/>
            <pc:sldMk cId="4293694799" sldId="355"/>
            <ac:inkMk id="63" creationId="{942D5AA0-B3E1-04E8-2B85-C8E380C68381}"/>
          </ac:inkMkLst>
        </pc:inkChg>
        <pc:inkChg chg="add del">
          <ac:chgData name="Sabin Taranu" userId="3b73d17d-a261-4c31-bfdd-6753cc4d6d30" providerId="ADAL" clId="{0ACDDE12-2641-4A0A-A715-CDFE04ECC16B}" dt="2023-03-30T15:21:27.508" v="2202" actId="9405"/>
          <ac:inkMkLst>
            <pc:docMk/>
            <pc:sldMk cId="4293694799" sldId="355"/>
            <ac:inkMk id="64" creationId="{2EB42E11-EED0-6A0B-47EC-E35F979054A0}"/>
          </ac:inkMkLst>
        </pc:inkChg>
        <pc:inkChg chg="add del">
          <ac:chgData name="Sabin Taranu" userId="3b73d17d-a261-4c31-bfdd-6753cc4d6d30" providerId="ADAL" clId="{0ACDDE12-2641-4A0A-A715-CDFE04ECC16B}" dt="2023-03-30T15:21:27.182" v="2201" actId="9405"/>
          <ac:inkMkLst>
            <pc:docMk/>
            <pc:sldMk cId="4293694799" sldId="355"/>
            <ac:inkMk id="65" creationId="{783606B0-66EA-EBBD-95E3-C5C0BB3DCA2D}"/>
          </ac:inkMkLst>
        </pc:inkChg>
        <pc:inkChg chg="add del">
          <ac:chgData name="Sabin Taranu" userId="3b73d17d-a261-4c31-bfdd-6753cc4d6d30" providerId="ADAL" clId="{0ACDDE12-2641-4A0A-A715-CDFE04ECC16B}" dt="2023-03-30T15:21:26.904" v="2200" actId="9405"/>
          <ac:inkMkLst>
            <pc:docMk/>
            <pc:sldMk cId="4293694799" sldId="355"/>
            <ac:inkMk id="66" creationId="{B4D18481-88C6-6060-08B0-E49ABBACD634}"/>
          </ac:inkMkLst>
        </pc:inkChg>
        <pc:inkChg chg="add del">
          <ac:chgData name="Sabin Taranu" userId="3b73d17d-a261-4c31-bfdd-6753cc4d6d30" providerId="ADAL" clId="{0ACDDE12-2641-4A0A-A715-CDFE04ECC16B}" dt="2023-03-30T15:21:26.613" v="2199" actId="9405"/>
          <ac:inkMkLst>
            <pc:docMk/>
            <pc:sldMk cId="4293694799" sldId="355"/>
            <ac:inkMk id="67" creationId="{0239287B-FE0C-7594-053B-39E5BB652247}"/>
          </ac:inkMkLst>
        </pc:inkChg>
        <pc:inkChg chg="add del">
          <ac:chgData name="Sabin Taranu" userId="3b73d17d-a261-4c31-bfdd-6753cc4d6d30" providerId="ADAL" clId="{0ACDDE12-2641-4A0A-A715-CDFE04ECC16B}" dt="2023-03-30T15:21:26.270" v="2198" actId="9405"/>
          <ac:inkMkLst>
            <pc:docMk/>
            <pc:sldMk cId="4293694799" sldId="355"/>
            <ac:inkMk id="68" creationId="{A61F17D9-DB49-9786-B500-BD9A0B27099B}"/>
          </ac:inkMkLst>
        </pc:inkChg>
        <pc:inkChg chg="add del">
          <ac:chgData name="Sabin Taranu" userId="3b73d17d-a261-4c31-bfdd-6753cc4d6d30" providerId="ADAL" clId="{0ACDDE12-2641-4A0A-A715-CDFE04ECC16B}" dt="2023-03-30T15:21:25.988" v="2197" actId="9405"/>
          <ac:inkMkLst>
            <pc:docMk/>
            <pc:sldMk cId="4293694799" sldId="355"/>
            <ac:inkMk id="69" creationId="{7C0B3955-F85D-4A0B-72C7-C5F36DCFBFE6}"/>
          </ac:inkMkLst>
        </pc:inkChg>
        <pc:inkChg chg="add del">
          <ac:chgData name="Sabin Taranu" userId="3b73d17d-a261-4c31-bfdd-6753cc4d6d30" providerId="ADAL" clId="{0ACDDE12-2641-4A0A-A715-CDFE04ECC16B}" dt="2023-03-30T15:21:25.629" v="2196" actId="9405"/>
          <ac:inkMkLst>
            <pc:docMk/>
            <pc:sldMk cId="4293694799" sldId="355"/>
            <ac:inkMk id="70" creationId="{5B47DD4A-CDD7-7FB4-4C7C-DD1FD4160450}"/>
          </ac:inkMkLst>
        </pc:inkChg>
        <pc:inkChg chg="add del">
          <ac:chgData name="Sabin Taranu" userId="3b73d17d-a261-4c31-bfdd-6753cc4d6d30" providerId="ADAL" clId="{0ACDDE12-2641-4A0A-A715-CDFE04ECC16B}" dt="2023-03-30T15:21:25.317" v="2195" actId="9405"/>
          <ac:inkMkLst>
            <pc:docMk/>
            <pc:sldMk cId="4293694799" sldId="355"/>
            <ac:inkMk id="71" creationId="{D9B9EC33-2489-FF1E-4877-349912C6D2CA}"/>
          </ac:inkMkLst>
        </pc:inkChg>
        <pc:inkChg chg="add del">
          <ac:chgData name="Sabin Taranu" userId="3b73d17d-a261-4c31-bfdd-6753cc4d6d30" providerId="ADAL" clId="{0ACDDE12-2641-4A0A-A715-CDFE04ECC16B}" dt="2023-03-30T15:21:25.025" v="2194" actId="9405"/>
          <ac:inkMkLst>
            <pc:docMk/>
            <pc:sldMk cId="4293694799" sldId="355"/>
            <ac:inkMk id="72" creationId="{2DCF9A05-0234-CE8F-6015-2DBB379F4BCB}"/>
          </ac:inkMkLst>
        </pc:inkChg>
        <pc:inkChg chg="add del">
          <ac:chgData name="Sabin Taranu" userId="3b73d17d-a261-4c31-bfdd-6753cc4d6d30" providerId="ADAL" clId="{0ACDDE12-2641-4A0A-A715-CDFE04ECC16B}" dt="2023-03-30T15:21:24.701" v="2193" actId="9405"/>
          <ac:inkMkLst>
            <pc:docMk/>
            <pc:sldMk cId="4293694799" sldId="355"/>
            <ac:inkMk id="73" creationId="{89DBB0BE-219D-DD59-49F4-348DCF347CA6}"/>
          </ac:inkMkLst>
        </pc:inkChg>
        <pc:inkChg chg="add del">
          <ac:chgData name="Sabin Taranu" userId="3b73d17d-a261-4c31-bfdd-6753cc4d6d30" providerId="ADAL" clId="{0ACDDE12-2641-4A0A-A715-CDFE04ECC16B}" dt="2023-03-30T15:21:24.367" v="2192" actId="9405"/>
          <ac:inkMkLst>
            <pc:docMk/>
            <pc:sldMk cId="4293694799" sldId="355"/>
            <ac:inkMk id="74" creationId="{75F3F291-4ADD-1296-9B9D-DFDBA580182A}"/>
          </ac:inkMkLst>
        </pc:inkChg>
        <pc:inkChg chg="add del">
          <ac:chgData name="Sabin Taranu" userId="3b73d17d-a261-4c31-bfdd-6753cc4d6d30" providerId="ADAL" clId="{0ACDDE12-2641-4A0A-A715-CDFE04ECC16B}" dt="2023-03-30T15:21:24.018" v="2191" actId="9405"/>
          <ac:inkMkLst>
            <pc:docMk/>
            <pc:sldMk cId="4293694799" sldId="355"/>
            <ac:inkMk id="75" creationId="{95156166-4E7A-E9A4-4AA8-22D00485AA22}"/>
          </ac:inkMkLst>
        </pc:inkChg>
        <pc:inkChg chg="add del">
          <ac:chgData name="Sabin Taranu" userId="3b73d17d-a261-4c31-bfdd-6753cc4d6d30" providerId="ADAL" clId="{0ACDDE12-2641-4A0A-A715-CDFE04ECC16B}" dt="2023-03-30T15:21:23.616" v="2190" actId="9405"/>
          <ac:inkMkLst>
            <pc:docMk/>
            <pc:sldMk cId="4293694799" sldId="355"/>
            <ac:inkMk id="76" creationId="{DED2EA46-835C-34D4-E918-9EAD2F9845B3}"/>
          </ac:inkMkLst>
        </pc:inkChg>
        <pc:inkChg chg="add del">
          <ac:chgData name="Sabin Taranu" userId="3b73d17d-a261-4c31-bfdd-6753cc4d6d30" providerId="ADAL" clId="{0ACDDE12-2641-4A0A-A715-CDFE04ECC16B}" dt="2023-03-30T15:21:23.388" v="2189" actId="9405"/>
          <ac:inkMkLst>
            <pc:docMk/>
            <pc:sldMk cId="4293694799" sldId="355"/>
            <ac:inkMk id="77" creationId="{568222D3-1E76-CC19-C3FE-61EC53C2464F}"/>
          </ac:inkMkLst>
        </pc:inkChg>
        <pc:inkChg chg="add del">
          <ac:chgData name="Sabin Taranu" userId="3b73d17d-a261-4c31-bfdd-6753cc4d6d30" providerId="ADAL" clId="{0ACDDE12-2641-4A0A-A715-CDFE04ECC16B}" dt="2023-03-30T15:21:23.012" v="2188" actId="9405"/>
          <ac:inkMkLst>
            <pc:docMk/>
            <pc:sldMk cId="4293694799" sldId="355"/>
            <ac:inkMk id="78" creationId="{DCDD95B3-3A09-3659-AF6D-20326F8E927C}"/>
          </ac:inkMkLst>
        </pc:inkChg>
        <pc:cxnChg chg="del">
          <ac:chgData name="Sabin Taranu" userId="3b73d17d-a261-4c31-bfdd-6753cc4d6d30" providerId="ADAL" clId="{0ACDDE12-2641-4A0A-A715-CDFE04ECC16B}" dt="2023-03-30T15:02:01.248" v="1754" actId="478"/>
          <ac:cxnSpMkLst>
            <pc:docMk/>
            <pc:sldMk cId="4293694799" sldId="355"/>
            <ac:cxnSpMk id="18" creationId="{3D652CDC-85DE-DDC4-7174-28956EAB7D87}"/>
          </ac:cxnSpMkLst>
        </pc:cxnChg>
        <pc:cxnChg chg="add mod">
          <ac:chgData name="Sabin Taranu" userId="3b73d17d-a261-4c31-bfdd-6753cc4d6d30" providerId="ADAL" clId="{0ACDDE12-2641-4A0A-A715-CDFE04ECC16B}" dt="2023-03-30T15:16:03.111" v="2028" actId="1582"/>
          <ac:cxnSpMkLst>
            <pc:docMk/>
            <pc:sldMk cId="4293694799" sldId="355"/>
            <ac:cxnSpMk id="24" creationId="{638A5D50-9163-5094-8297-F9F466203B0E}"/>
          </ac:cxnSpMkLst>
        </pc:cxnChg>
        <pc:cxnChg chg="add mod">
          <ac:chgData name="Sabin Taranu" userId="3b73d17d-a261-4c31-bfdd-6753cc4d6d30" providerId="ADAL" clId="{0ACDDE12-2641-4A0A-A715-CDFE04ECC16B}" dt="2023-03-30T15:16:16.142" v="2032" actId="14100"/>
          <ac:cxnSpMkLst>
            <pc:docMk/>
            <pc:sldMk cId="4293694799" sldId="355"/>
            <ac:cxnSpMk id="26" creationId="{CA15F007-9923-938C-1AA6-BD8EC34D1D5B}"/>
          </ac:cxnSpMkLst>
        </pc:cxnChg>
        <pc:cxnChg chg="del mod">
          <ac:chgData name="Sabin Taranu" userId="3b73d17d-a261-4c31-bfdd-6753cc4d6d30" providerId="ADAL" clId="{0ACDDE12-2641-4A0A-A715-CDFE04ECC16B}" dt="2023-03-30T15:02:01.248" v="1754" actId="478"/>
          <ac:cxnSpMkLst>
            <pc:docMk/>
            <pc:sldMk cId="4293694799" sldId="355"/>
            <ac:cxnSpMk id="28" creationId="{4BA9C804-66CB-E258-8A95-3B8ED0FA3D48}"/>
          </ac:cxnSpMkLst>
        </pc:cxnChg>
        <pc:cxnChg chg="del">
          <ac:chgData name="Sabin Taranu" userId="3b73d17d-a261-4c31-bfdd-6753cc4d6d30" providerId="ADAL" clId="{0ACDDE12-2641-4A0A-A715-CDFE04ECC16B}" dt="2023-03-30T15:02:01.248" v="1754" actId="478"/>
          <ac:cxnSpMkLst>
            <pc:docMk/>
            <pc:sldMk cId="4293694799" sldId="355"/>
            <ac:cxnSpMk id="34" creationId="{243B54CC-1679-8ED8-45A8-3A5D6E9C6940}"/>
          </ac:cxnSpMkLst>
        </pc:cxnChg>
        <pc:cxnChg chg="add del mod">
          <ac:chgData name="Sabin Taranu" userId="3b73d17d-a261-4c31-bfdd-6753cc4d6d30" providerId="ADAL" clId="{0ACDDE12-2641-4A0A-A715-CDFE04ECC16B}" dt="2023-03-30T15:19:08.868" v="2132" actId="478"/>
          <ac:cxnSpMkLst>
            <pc:docMk/>
            <pc:sldMk cId="4293694799" sldId="355"/>
            <ac:cxnSpMk id="40" creationId="{3D9A479F-521D-3940-F92D-E297E4F2BFDD}"/>
          </ac:cxnSpMkLst>
        </pc:cxnChg>
        <pc:cxnChg chg="add mod">
          <ac:chgData name="Sabin Taranu" userId="3b73d17d-a261-4c31-bfdd-6753cc4d6d30" providerId="ADAL" clId="{0ACDDE12-2641-4A0A-A715-CDFE04ECC16B}" dt="2023-03-30T15:23:24.102" v="2247" actId="14100"/>
          <ac:cxnSpMkLst>
            <pc:docMk/>
            <pc:sldMk cId="4293694799" sldId="355"/>
            <ac:cxnSpMk id="90" creationId="{DFF30BB8-B993-F6C5-0963-CA1C873ED79F}"/>
          </ac:cxnSpMkLst>
        </pc:cxnChg>
        <pc:cxnChg chg="add mod">
          <ac:chgData name="Sabin Taranu" userId="3b73d17d-a261-4c31-bfdd-6753cc4d6d30" providerId="ADAL" clId="{0ACDDE12-2641-4A0A-A715-CDFE04ECC16B}" dt="2023-03-30T15:26:53.222" v="2458" actId="14100"/>
          <ac:cxnSpMkLst>
            <pc:docMk/>
            <pc:sldMk cId="4293694799" sldId="355"/>
            <ac:cxnSpMk id="97" creationId="{CDDB8BE0-5112-4381-0D4F-CF926F33DC07}"/>
          </ac:cxnSpMkLst>
        </pc:cxnChg>
      </pc:sldChg>
      <pc:sldChg chg="addSp delSp modSp add mod ord">
        <pc:chgData name="Sabin Taranu" userId="3b73d17d-a261-4c31-bfdd-6753cc4d6d30" providerId="ADAL" clId="{0ACDDE12-2641-4A0A-A715-CDFE04ECC16B}" dt="2023-03-30T15:12:04.355" v="1983" actId="20577"/>
        <pc:sldMkLst>
          <pc:docMk/>
          <pc:sldMk cId="591794328" sldId="356"/>
        </pc:sldMkLst>
        <pc:spChg chg="del mod">
          <ac:chgData name="Sabin Taranu" userId="3b73d17d-a261-4c31-bfdd-6753cc4d6d30" providerId="ADAL" clId="{0ACDDE12-2641-4A0A-A715-CDFE04ECC16B}" dt="2023-03-30T15:10:48.441" v="1827" actId="478"/>
          <ac:spMkLst>
            <pc:docMk/>
            <pc:sldMk cId="591794328" sldId="356"/>
            <ac:spMk id="5" creationId="{975F481A-2DD2-3526-B7AA-B03520704EA1}"/>
          </ac:spMkLst>
        </pc:spChg>
        <pc:spChg chg="add mod">
          <ac:chgData name="Sabin Taranu" userId="3b73d17d-a261-4c31-bfdd-6753cc4d6d30" providerId="ADAL" clId="{0ACDDE12-2641-4A0A-A715-CDFE04ECC16B}" dt="2023-03-30T15:12:04.355" v="1983" actId="20577"/>
          <ac:spMkLst>
            <pc:docMk/>
            <pc:sldMk cId="591794328" sldId="356"/>
            <ac:spMk id="8" creationId="{8C236805-86AC-74D2-C0E4-E9A2AAF84A4E}"/>
          </ac:spMkLst>
        </pc:spChg>
        <pc:spChg chg="del">
          <ac:chgData name="Sabin Taranu" userId="3b73d17d-a261-4c31-bfdd-6753cc4d6d30" providerId="ADAL" clId="{0ACDDE12-2641-4A0A-A715-CDFE04ECC16B}" dt="2023-03-30T15:10:48.441" v="1827" actId="478"/>
          <ac:spMkLst>
            <pc:docMk/>
            <pc:sldMk cId="591794328" sldId="356"/>
            <ac:spMk id="37" creationId="{C49A12B0-6D28-53D4-3FFB-53500BA9EE53}"/>
          </ac:spMkLst>
        </pc:spChg>
        <pc:spChg chg="del">
          <ac:chgData name="Sabin Taranu" userId="3b73d17d-a261-4c31-bfdd-6753cc4d6d30" providerId="ADAL" clId="{0ACDDE12-2641-4A0A-A715-CDFE04ECC16B}" dt="2023-03-30T15:10:48.441" v="1827" actId="478"/>
          <ac:spMkLst>
            <pc:docMk/>
            <pc:sldMk cId="591794328" sldId="356"/>
            <ac:spMk id="61" creationId="{25A5849D-3F9A-BE5B-92A3-C9368744D77D}"/>
          </ac:spMkLst>
        </pc:spChg>
        <pc:spChg chg="del">
          <ac:chgData name="Sabin Taranu" userId="3b73d17d-a261-4c31-bfdd-6753cc4d6d30" providerId="ADAL" clId="{0ACDDE12-2641-4A0A-A715-CDFE04ECC16B}" dt="2023-03-30T15:10:48.441" v="1827" actId="478"/>
          <ac:spMkLst>
            <pc:docMk/>
            <pc:sldMk cId="591794328" sldId="356"/>
            <ac:spMk id="62" creationId="{78B9D8CB-4C07-029A-13B0-1EAE78A50962}"/>
          </ac:spMkLst>
        </pc:spChg>
        <pc:spChg chg="del">
          <ac:chgData name="Sabin Taranu" userId="3b73d17d-a261-4c31-bfdd-6753cc4d6d30" providerId="ADAL" clId="{0ACDDE12-2641-4A0A-A715-CDFE04ECC16B}" dt="2023-03-30T15:10:48.441" v="1827" actId="478"/>
          <ac:spMkLst>
            <pc:docMk/>
            <pc:sldMk cId="591794328" sldId="356"/>
            <ac:spMk id="63" creationId="{D87E03A3-F293-A72D-6059-FD8129734B05}"/>
          </ac:spMkLst>
        </pc:spChg>
        <pc:spChg chg="del">
          <ac:chgData name="Sabin Taranu" userId="3b73d17d-a261-4c31-bfdd-6753cc4d6d30" providerId="ADAL" clId="{0ACDDE12-2641-4A0A-A715-CDFE04ECC16B}" dt="2023-03-30T15:10:48.441" v="1827" actId="478"/>
          <ac:spMkLst>
            <pc:docMk/>
            <pc:sldMk cId="591794328" sldId="356"/>
            <ac:spMk id="64" creationId="{869E8B2B-26FB-3D9A-66CE-2F701F28C53E}"/>
          </ac:spMkLst>
        </pc:spChg>
        <pc:spChg chg="del">
          <ac:chgData name="Sabin Taranu" userId="3b73d17d-a261-4c31-bfdd-6753cc4d6d30" providerId="ADAL" clId="{0ACDDE12-2641-4A0A-A715-CDFE04ECC16B}" dt="2023-03-30T15:10:48.441" v="1827" actId="478"/>
          <ac:spMkLst>
            <pc:docMk/>
            <pc:sldMk cId="591794328" sldId="356"/>
            <ac:spMk id="65" creationId="{1E362357-11D8-0B41-6CEB-969BBCFEE2DF}"/>
          </ac:spMkLst>
        </pc:spChg>
        <pc:spChg chg="del">
          <ac:chgData name="Sabin Taranu" userId="3b73d17d-a261-4c31-bfdd-6753cc4d6d30" providerId="ADAL" clId="{0ACDDE12-2641-4A0A-A715-CDFE04ECC16B}" dt="2023-03-30T15:10:48.441" v="1827" actId="478"/>
          <ac:spMkLst>
            <pc:docMk/>
            <pc:sldMk cId="591794328" sldId="356"/>
            <ac:spMk id="66" creationId="{37A0BA9C-44EA-2816-8CF7-7B142EA3C6C3}"/>
          </ac:spMkLst>
        </pc:spChg>
        <pc:spChg chg="del">
          <ac:chgData name="Sabin Taranu" userId="3b73d17d-a261-4c31-bfdd-6753cc4d6d30" providerId="ADAL" clId="{0ACDDE12-2641-4A0A-A715-CDFE04ECC16B}" dt="2023-03-30T15:10:48.441" v="1827" actId="478"/>
          <ac:spMkLst>
            <pc:docMk/>
            <pc:sldMk cId="591794328" sldId="356"/>
            <ac:spMk id="70" creationId="{72CA3616-FC1F-54DD-B476-69FA97E9E4E0}"/>
          </ac:spMkLst>
        </pc:spChg>
        <pc:spChg chg="del">
          <ac:chgData name="Sabin Taranu" userId="3b73d17d-a261-4c31-bfdd-6753cc4d6d30" providerId="ADAL" clId="{0ACDDE12-2641-4A0A-A715-CDFE04ECC16B}" dt="2023-03-30T15:10:48.441" v="1827" actId="478"/>
          <ac:spMkLst>
            <pc:docMk/>
            <pc:sldMk cId="591794328" sldId="356"/>
            <ac:spMk id="71" creationId="{E8ACB5DA-2193-1155-6F3E-954AA130EB67}"/>
          </ac:spMkLst>
        </pc:spChg>
        <pc:spChg chg="del">
          <ac:chgData name="Sabin Taranu" userId="3b73d17d-a261-4c31-bfdd-6753cc4d6d30" providerId="ADAL" clId="{0ACDDE12-2641-4A0A-A715-CDFE04ECC16B}" dt="2023-03-30T15:10:48.441" v="1827" actId="478"/>
          <ac:spMkLst>
            <pc:docMk/>
            <pc:sldMk cId="591794328" sldId="356"/>
            <ac:spMk id="74" creationId="{94785853-B8D5-93D5-1098-5781EDE807B4}"/>
          </ac:spMkLst>
        </pc:spChg>
        <pc:spChg chg="del">
          <ac:chgData name="Sabin Taranu" userId="3b73d17d-a261-4c31-bfdd-6753cc4d6d30" providerId="ADAL" clId="{0ACDDE12-2641-4A0A-A715-CDFE04ECC16B}" dt="2023-03-30T15:10:48.441" v="1827" actId="478"/>
          <ac:spMkLst>
            <pc:docMk/>
            <pc:sldMk cId="591794328" sldId="356"/>
            <ac:spMk id="75" creationId="{F1410A3A-68CE-51E4-6C85-85CCC648F24E}"/>
          </ac:spMkLst>
        </pc:spChg>
        <pc:spChg chg="del">
          <ac:chgData name="Sabin Taranu" userId="3b73d17d-a261-4c31-bfdd-6753cc4d6d30" providerId="ADAL" clId="{0ACDDE12-2641-4A0A-A715-CDFE04ECC16B}" dt="2023-03-30T15:10:48.441" v="1827" actId="478"/>
          <ac:spMkLst>
            <pc:docMk/>
            <pc:sldMk cId="591794328" sldId="356"/>
            <ac:spMk id="77" creationId="{EEA4F992-4961-E2B5-215A-ACCA10A95975}"/>
          </ac:spMkLst>
        </pc:spChg>
        <pc:spChg chg="del">
          <ac:chgData name="Sabin Taranu" userId="3b73d17d-a261-4c31-bfdd-6753cc4d6d30" providerId="ADAL" clId="{0ACDDE12-2641-4A0A-A715-CDFE04ECC16B}" dt="2023-03-30T15:10:48.441" v="1827" actId="478"/>
          <ac:spMkLst>
            <pc:docMk/>
            <pc:sldMk cId="591794328" sldId="356"/>
            <ac:spMk id="78" creationId="{76C3868E-22E9-6D6E-FA89-4C2626B31C85}"/>
          </ac:spMkLst>
        </pc:spChg>
        <pc:spChg chg="del">
          <ac:chgData name="Sabin Taranu" userId="3b73d17d-a261-4c31-bfdd-6753cc4d6d30" providerId="ADAL" clId="{0ACDDE12-2641-4A0A-A715-CDFE04ECC16B}" dt="2023-03-30T15:10:48.441" v="1827" actId="478"/>
          <ac:spMkLst>
            <pc:docMk/>
            <pc:sldMk cId="591794328" sldId="356"/>
            <ac:spMk id="79" creationId="{3445EED2-DAF1-ABF5-F2CC-0A01805FD633}"/>
          </ac:spMkLst>
        </pc:spChg>
        <pc:spChg chg="del">
          <ac:chgData name="Sabin Taranu" userId="3b73d17d-a261-4c31-bfdd-6753cc4d6d30" providerId="ADAL" clId="{0ACDDE12-2641-4A0A-A715-CDFE04ECC16B}" dt="2023-03-30T15:10:48.441" v="1827" actId="478"/>
          <ac:spMkLst>
            <pc:docMk/>
            <pc:sldMk cId="591794328" sldId="356"/>
            <ac:spMk id="80" creationId="{1EA18EEA-6E4D-D146-15DB-35D4B27A0FE5}"/>
          </ac:spMkLst>
        </pc:spChg>
        <pc:spChg chg="del">
          <ac:chgData name="Sabin Taranu" userId="3b73d17d-a261-4c31-bfdd-6753cc4d6d30" providerId="ADAL" clId="{0ACDDE12-2641-4A0A-A715-CDFE04ECC16B}" dt="2023-03-30T15:10:48.441" v="1827" actId="478"/>
          <ac:spMkLst>
            <pc:docMk/>
            <pc:sldMk cId="591794328" sldId="356"/>
            <ac:spMk id="81" creationId="{F826C003-8566-1552-451F-9BD9A3E38F8B}"/>
          </ac:spMkLst>
        </pc:spChg>
        <pc:spChg chg="del">
          <ac:chgData name="Sabin Taranu" userId="3b73d17d-a261-4c31-bfdd-6753cc4d6d30" providerId="ADAL" clId="{0ACDDE12-2641-4A0A-A715-CDFE04ECC16B}" dt="2023-03-30T15:10:48.441" v="1827" actId="478"/>
          <ac:spMkLst>
            <pc:docMk/>
            <pc:sldMk cId="591794328" sldId="356"/>
            <ac:spMk id="84" creationId="{0C78A1E8-9F8E-3913-3AB8-E5B1E0EDCCBD}"/>
          </ac:spMkLst>
        </pc:spChg>
        <pc:spChg chg="del">
          <ac:chgData name="Sabin Taranu" userId="3b73d17d-a261-4c31-bfdd-6753cc4d6d30" providerId="ADAL" clId="{0ACDDE12-2641-4A0A-A715-CDFE04ECC16B}" dt="2023-03-30T15:10:48.441" v="1827" actId="478"/>
          <ac:spMkLst>
            <pc:docMk/>
            <pc:sldMk cId="591794328" sldId="356"/>
            <ac:spMk id="86" creationId="{E224CE74-FE9A-89E4-2098-D49C211B9522}"/>
          </ac:spMkLst>
        </pc:spChg>
        <pc:spChg chg="del">
          <ac:chgData name="Sabin Taranu" userId="3b73d17d-a261-4c31-bfdd-6753cc4d6d30" providerId="ADAL" clId="{0ACDDE12-2641-4A0A-A715-CDFE04ECC16B}" dt="2023-03-30T15:10:48.441" v="1827" actId="478"/>
          <ac:spMkLst>
            <pc:docMk/>
            <pc:sldMk cId="591794328" sldId="356"/>
            <ac:spMk id="88" creationId="{46462B3E-ED87-A219-70EB-06220CA5C30C}"/>
          </ac:spMkLst>
        </pc:spChg>
        <pc:spChg chg="del">
          <ac:chgData name="Sabin Taranu" userId="3b73d17d-a261-4c31-bfdd-6753cc4d6d30" providerId="ADAL" clId="{0ACDDE12-2641-4A0A-A715-CDFE04ECC16B}" dt="2023-03-30T15:10:48.441" v="1827" actId="478"/>
          <ac:spMkLst>
            <pc:docMk/>
            <pc:sldMk cId="591794328" sldId="356"/>
            <ac:spMk id="89" creationId="{30DCB977-9DB5-BF93-D9B7-EAD7711DBAB5}"/>
          </ac:spMkLst>
        </pc:spChg>
        <pc:spChg chg="del">
          <ac:chgData name="Sabin Taranu" userId="3b73d17d-a261-4c31-bfdd-6753cc4d6d30" providerId="ADAL" clId="{0ACDDE12-2641-4A0A-A715-CDFE04ECC16B}" dt="2023-03-30T15:10:48.441" v="1827" actId="478"/>
          <ac:spMkLst>
            <pc:docMk/>
            <pc:sldMk cId="591794328" sldId="356"/>
            <ac:spMk id="90" creationId="{F4BA3920-B893-954C-96F6-B3A4285D7785}"/>
          </ac:spMkLst>
        </pc:spChg>
        <pc:spChg chg="del">
          <ac:chgData name="Sabin Taranu" userId="3b73d17d-a261-4c31-bfdd-6753cc4d6d30" providerId="ADAL" clId="{0ACDDE12-2641-4A0A-A715-CDFE04ECC16B}" dt="2023-03-30T15:10:48.441" v="1827" actId="478"/>
          <ac:spMkLst>
            <pc:docMk/>
            <pc:sldMk cId="591794328" sldId="356"/>
            <ac:spMk id="92" creationId="{530543DD-FFB7-A79F-4E64-1CE77C5EC063}"/>
          </ac:spMkLst>
        </pc:spChg>
        <pc:spChg chg="del">
          <ac:chgData name="Sabin Taranu" userId="3b73d17d-a261-4c31-bfdd-6753cc4d6d30" providerId="ADAL" clId="{0ACDDE12-2641-4A0A-A715-CDFE04ECC16B}" dt="2023-03-30T15:10:48.441" v="1827" actId="478"/>
          <ac:spMkLst>
            <pc:docMk/>
            <pc:sldMk cId="591794328" sldId="356"/>
            <ac:spMk id="93" creationId="{4D73E7D5-A442-F269-03F9-C5921E10973A}"/>
          </ac:spMkLst>
        </pc:spChg>
        <pc:spChg chg="del">
          <ac:chgData name="Sabin Taranu" userId="3b73d17d-a261-4c31-bfdd-6753cc4d6d30" providerId="ADAL" clId="{0ACDDE12-2641-4A0A-A715-CDFE04ECC16B}" dt="2023-03-30T15:10:48.441" v="1827" actId="478"/>
          <ac:spMkLst>
            <pc:docMk/>
            <pc:sldMk cId="591794328" sldId="356"/>
            <ac:spMk id="94" creationId="{541BC5F9-9CCD-D6C5-DA19-CD39ACE4EC1F}"/>
          </ac:spMkLst>
        </pc:spChg>
        <pc:spChg chg="del">
          <ac:chgData name="Sabin Taranu" userId="3b73d17d-a261-4c31-bfdd-6753cc4d6d30" providerId="ADAL" clId="{0ACDDE12-2641-4A0A-A715-CDFE04ECC16B}" dt="2023-03-30T15:10:48.441" v="1827" actId="478"/>
          <ac:spMkLst>
            <pc:docMk/>
            <pc:sldMk cId="591794328" sldId="356"/>
            <ac:spMk id="95" creationId="{1BA4A3E2-7D2C-DC30-B7BF-5708213AAE5F}"/>
          </ac:spMkLst>
        </pc:spChg>
        <pc:spChg chg="del">
          <ac:chgData name="Sabin Taranu" userId="3b73d17d-a261-4c31-bfdd-6753cc4d6d30" providerId="ADAL" clId="{0ACDDE12-2641-4A0A-A715-CDFE04ECC16B}" dt="2023-03-30T15:10:48.441" v="1827" actId="478"/>
          <ac:spMkLst>
            <pc:docMk/>
            <pc:sldMk cId="591794328" sldId="356"/>
            <ac:spMk id="98" creationId="{57F5EBDA-8341-BF1A-8CCC-12B81E2A44E5}"/>
          </ac:spMkLst>
        </pc:spChg>
        <pc:spChg chg="del">
          <ac:chgData name="Sabin Taranu" userId="3b73d17d-a261-4c31-bfdd-6753cc4d6d30" providerId="ADAL" clId="{0ACDDE12-2641-4A0A-A715-CDFE04ECC16B}" dt="2023-03-30T15:10:48.441" v="1827" actId="478"/>
          <ac:spMkLst>
            <pc:docMk/>
            <pc:sldMk cId="591794328" sldId="356"/>
            <ac:spMk id="101" creationId="{682143C0-8D40-2A2C-1A8C-A91959754B6B}"/>
          </ac:spMkLst>
        </pc:spChg>
        <pc:spChg chg="del">
          <ac:chgData name="Sabin Taranu" userId="3b73d17d-a261-4c31-bfdd-6753cc4d6d30" providerId="ADAL" clId="{0ACDDE12-2641-4A0A-A715-CDFE04ECC16B}" dt="2023-03-30T15:10:48.441" v="1827" actId="478"/>
          <ac:spMkLst>
            <pc:docMk/>
            <pc:sldMk cId="591794328" sldId="356"/>
            <ac:spMk id="102" creationId="{99B32CD3-1628-96A7-F7C3-A073C1D90B24}"/>
          </ac:spMkLst>
        </pc:spChg>
        <pc:spChg chg="del">
          <ac:chgData name="Sabin Taranu" userId="3b73d17d-a261-4c31-bfdd-6753cc4d6d30" providerId="ADAL" clId="{0ACDDE12-2641-4A0A-A715-CDFE04ECC16B}" dt="2023-03-30T15:10:48.441" v="1827" actId="478"/>
          <ac:spMkLst>
            <pc:docMk/>
            <pc:sldMk cId="591794328" sldId="356"/>
            <ac:spMk id="103" creationId="{3A333714-2719-5B7B-86BC-BCB58B06EDE4}"/>
          </ac:spMkLst>
        </pc:spChg>
        <pc:spChg chg="del">
          <ac:chgData name="Sabin Taranu" userId="3b73d17d-a261-4c31-bfdd-6753cc4d6d30" providerId="ADAL" clId="{0ACDDE12-2641-4A0A-A715-CDFE04ECC16B}" dt="2023-03-30T15:10:48.441" v="1827" actId="478"/>
          <ac:spMkLst>
            <pc:docMk/>
            <pc:sldMk cId="591794328" sldId="356"/>
            <ac:spMk id="104" creationId="{9DE0021E-61D2-2F16-5D90-031F9EC544D9}"/>
          </ac:spMkLst>
        </pc:spChg>
        <pc:spChg chg="del">
          <ac:chgData name="Sabin Taranu" userId="3b73d17d-a261-4c31-bfdd-6753cc4d6d30" providerId="ADAL" clId="{0ACDDE12-2641-4A0A-A715-CDFE04ECC16B}" dt="2023-03-30T15:10:48.441" v="1827" actId="478"/>
          <ac:spMkLst>
            <pc:docMk/>
            <pc:sldMk cId="591794328" sldId="356"/>
            <ac:spMk id="105" creationId="{7BD1B84A-E37E-5721-BEB4-17D30E412005}"/>
          </ac:spMkLst>
        </pc:spChg>
        <pc:spChg chg="del">
          <ac:chgData name="Sabin Taranu" userId="3b73d17d-a261-4c31-bfdd-6753cc4d6d30" providerId="ADAL" clId="{0ACDDE12-2641-4A0A-A715-CDFE04ECC16B}" dt="2023-03-30T15:10:48.441" v="1827" actId="478"/>
          <ac:spMkLst>
            <pc:docMk/>
            <pc:sldMk cId="591794328" sldId="356"/>
            <ac:spMk id="106" creationId="{1AA350B1-0648-069D-24F9-2D9DABA26B8C}"/>
          </ac:spMkLst>
        </pc:spChg>
        <pc:spChg chg="del">
          <ac:chgData name="Sabin Taranu" userId="3b73d17d-a261-4c31-bfdd-6753cc4d6d30" providerId="ADAL" clId="{0ACDDE12-2641-4A0A-A715-CDFE04ECC16B}" dt="2023-03-30T15:10:48.441" v="1827" actId="478"/>
          <ac:spMkLst>
            <pc:docMk/>
            <pc:sldMk cId="591794328" sldId="356"/>
            <ac:spMk id="107" creationId="{3B12C4A3-2AD1-6235-599B-388BA1A6EB48}"/>
          </ac:spMkLst>
        </pc:spChg>
        <pc:spChg chg="del">
          <ac:chgData name="Sabin Taranu" userId="3b73d17d-a261-4c31-bfdd-6753cc4d6d30" providerId="ADAL" clId="{0ACDDE12-2641-4A0A-A715-CDFE04ECC16B}" dt="2023-03-30T15:10:48.441" v="1827" actId="478"/>
          <ac:spMkLst>
            <pc:docMk/>
            <pc:sldMk cId="591794328" sldId="356"/>
            <ac:spMk id="108" creationId="{D9BB9E4C-0C6E-03A2-BC4C-FF9E398512B4}"/>
          </ac:spMkLst>
        </pc:spChg>
        <pc:spChg chg="del">
          <ac:chgData name="Sabin Taranu" userId="3b73d17d-a261-4c31-bfdd-6753cc4d6d30" providerId="ADAL" clId="{0ACDDE12-2641-4A0A-A715-CDFE04ECC16B}" dt="2023-03-30T15:10:48.441" v="1827" actId="478"/>
          <ac:spMkLst>
            <pc:docMk/>
            <pc:sldMk cId="591794328" sldId="356"/>
            <ac:spMk id="109" creationId="{CB35A65D-75A2-3CD7-794A-764811D7CA1E}"/>
          </ac:spMkLst>
        </pc:spChg>
        <pc:spChg chg="del">
          <ac:chgData name="Sabin Taranu" userId="3b73d17d-a261-4c31-bfdd-6753cc4d6d30" providerId="ADAL" clId="{0ACDDE12-2641-4A0A-A715-CDFE04ECC16B}" dt="2023-03-30T15:10:48.441" v="1827" actId="478"/>
          <ac:spMkLst>
            <pc:docMk/>
            <pc:sldMk cId="591794328" sldId="356"/>
            <ac:spMk id="110" creationId="{5E6FCAA1-6E15-EA93-5E00-479FD1A0BABF}"/>
          </ac:spMkLst>
        </pc:spChg>
        <pc:spChg chg="del">
          <ac:chgData name="Sabin Taranu" userId="3b73d17d-a261-4c31-bfdd-6753cc4d6d30" providerId="ADAL" clId="{0ACDDE12-2641-4A0A-A715-CDFE04ECC16B}" dt="2023-03-30T15:10:48.441" v="1827" actId="478"/>
          <ac:spMkLst>
            <pc:docMk/>
            <pc:sldMk cId="591794328" sldId="356"/>
            <ac:spMk id="111" creationId="{21E64162-D238-908E-03F7-970076B77737}"/>
          </ac:spMkLst>
        </pc:spChg>
        <pc:spChg chg="del">
          <ac:chgData name="Sabin Taranu" userId="3b73d17d-a261-4c31-bfdd-6753cc4d6d30" providerId="ADAL" clId="{0ACDDE12-2641-4A0A-A715-CDFE04ECC16B}" dt="2023-03-30T15:10:48.441" v="1827" actId="478"/>
          <ac:spMkLst>
            <pc:docMk/>
            <pc:sldMk cId="591794328" sldId="356"/>
            <ac:spMk id="112" creationId="{95720E20-DBBA-ED4E-AFF0-95C78A42D966}"/>
          </ac:spMkLst>
        </pc:spChg>
        <pc:spChg chg="del">
          <ac:chgData name="Sabin Taranu" userId="3b73d17d-a261-4c31-bfdd-6753cc4d6d30" providerId="ADAL" clId="{0ACDDE12-2641-4A0A-A715-CDFE04ECC16B}" dt="2023-03-30T15:10:48.441" v="1827" actId="478"/>
          <ac:spMkLst>
            <pc:docMk/>
            <pc:sldMk cId="591794328" sldId="356"/>
            <ac:spMk id="113" creationId="{99F3DD1A-1536-EF0D-B241-DEFAE1179FC7}"/>
          </ac:spMkLst>
        </pc:spChg>
        <pc:spChg chg="del">
          <ac:chgData name="Sabin Taranu" userId="3b73d17d-a261-4c31-bfdd-6753cc4d6d30" providerId="ADAL" clId="{0ACDDE12-2641-4A0A-A715-CDFE04ECC16B}" dt="2023-03-30T15:10:48.441" v="1827" actId="478"/>
          <ac:spMkLst>
            <pc:docMk/>
            <pc:sldMk cId="591794328" sldId="356"/>
            <ac:spMk id="114" creationId="{2D4C8EFB-03E2-950B-A1EA-41D1C2372C2E}"/>
          </ac:spMkLst>
        </pc:spChg>
        <pc:spChg chg="del">
          <ac:chgData name="Sabin Taranu" userId="3b73d17d-a261-4c31-bfdd-6753cc4d6d30" providerId="ADAL" clId="{0ACDDE12-2641-4A0A-A715-CDFE04ECC16B}" dt="2023-03-30T15:10:48.441" v="1827" actId="478"/>
          <ac:spMkLst>
            <pc:docMk/>
            <pc:sldMk cId="591794328" sldId="356"/>
            <ac:spMk id="115" creationId="{D269FD47-D455-6AA5-481D-EFC809754B81}"/>
          </ac:spMkLst>
        </pc:spChg>
        <pc:spChg chg="del">
          <ac:chgData name="Sabin Taranu" userId="3b73d17d-a261-4c31-bfdd-6753cc4d6d30" providerId="ADAL" clId="{0ACDDE12-2641-4A0A-A715-CDFE04ECC16B}" dt="2023-03-30T15:10:48.441" v="1827" actId="478"/>
          <ac:spMkLst>
            <pc:docMk/>
            <pc:sldMk cId="591794328" sldId="356"/>
            <ac:spMk id="116" creationId="{72AE6512-7453-4D59-51F3-14866AFA0381}"/>
          </ac:spMkLst>
        </pc:spChg>
        <pc:spChg chg="del">
          <ac:chgData name="Sabin Taranu" userId="3b73d17d-a261-4c31-bfdd-6753cc4d6d30" providerId="ADAL" clId="{0ACDDE12-2641-4A0A-A715-CDFE04ECC16B}" dt="2023-03-30T15:10:48.441" v="1827" actId="478"/>
          <ac:spMkLst>
            <pc:docMk/>
            <pc:sldMk cId="591794328" sldId="356"/>
            <ac:spMk id="117" creationId="{7CA9EBE0-6DCC-82E5-BF2D-B9B420862CB4}"/>
          </ac:spMkLst>
        </pc:spChg>
        <pc:spChg chg="del">
          <ac:chgData name="Sabin Taranu" userId="3b73d17d-a261-4c31-bfdd-6753cc4d6d30" providerId="ADAL" clId="{0ACDDE12-2641-4A0A-A715-CDFE04ECC16B}" dt="2023-03-30T15:10:48.441" v="1827" actId="478"/>
          <ac:spMkLst>
            <pc:docMk/>
            <pc:sldMk cId="591794328" sldId="356"/>
            <ac:spMk id="118" creationId="{11C58F2A-366A-C818-B297-1509A060D27E}"/>
          </ac:spMkLst>
        </pc:spChg>
        <pc:spChg chg="del">
          <ac:chgData name="Sabin Taranu" userId="3b73d17d-a261-4c31-bfdd-6753cc4d6d30" providerId="ADAL" clId="{0ACDDE12-2641-4A0A-A715-CDFE04ECC16B}" dt="2023-03-30T15:10:48.441" v="1827" actId="478"/>
          <ac:spMkLst>
            <pc:docMk/>
            <pc:sldMk cId="591794328" sldId="356"/>
            <ac:spMk id="119" creationId="{96162527-7466-A948-5DFE-F54362BC5D37}"/>
          </ac:spMkLst>
        </pc:spChg>
        <pc:spChg chg="del">
          <ac:chgData name="Sabin Taranu" userId="3b73d17d-a261-4c31-bfdd-6753cc4d6d30" providerId="ADAL" clId="{0ACDDE12-2641-4A0A-A715-CDFE04ECC16B}" dt="2023-03-30T15:10:48.441" v="1827" actId="478"/>
          <ac:spMkLst>
            <pc:docMk/>
            <pc:sldMk cId="591794328" sldId="356"/>
            <ac:spMk id="120" creationId="{B0343810-3B4A-A734-015D-3807041229C9}"/>
          </ac:spMkLst>
        </pc:spChg>
        <pc:spChg chg="del">
          <ac:chgData name="Sabin Taranu" userId="3b73d17d-a261-4c31-bfdd-6753cc4d6d30" providerId="ADAL" clId="{0ACDDE12-2641-4A0A-A715-CDFE04ECC16B}" dt="2023-03-30T15:10:48.441" v="1827" actId="478"/>
          <ac:spMkLst>
            <pc:docMk/>
            <pc:sldMk cId="591794328" sldId="356"/>
            <ac:spMk id="121" creationId="{DC715238-8930-7D69-F302-4B204A1E2509}"/>
          </ac:spMkLst>
        </pc:spChg>
        <pc:spChg chg="del">
          <ac:chgData name="Sabin Taranu" userId="3b73d17d-a261-4c31-bfdd-6753cc4d6d30" providerId="ADAL" clId="{0ACDDE12-2641-4A0A-A715-CDFE04ECC16B}" dt="2023-03-30T15:10:48.441" v="1827" actId="478"/>
          <ac:spMkLst>
            <pc:docMk/>
            <pc:sldMk cId="591794328" sldId="356"/>
            <ac:spMk id="122" creationId="{0A9D3656-0698-0C2E-4EF1-A48559C73420}"/>
          </ac:spMkLst>
        </pc:spChg>
        <pc:picChg chg="add mod">
          <ac:chgData name="Sabin Taranu" userId="3b73d17d-a261-4c31-bfdd-6753cc4d6d30" providerId="ADAL" clId="{0ACDDE12-2641-4A0A-A715-CDFE04ECC16B}" dt="2023-03-30T15:10:56.399" v="1832" actId="1076"/>
          <ac:picMkLst>
            <pc:docMk/>
            <pc:sldMk cId="591794328" sldId="356"/>
            <ac:picMk id="6" creationId="{8D7AD4CB-C4B8-CEE3-E021-56B01F7D6A54}"/>
          </ac:picMkLst>
        </pc:picChg>
        <pc:picChg chg="del">
          <ac:chgData name="Sabin Taranu" userId="3b73d17d-a261-4c31-bfdd-6753cc4d6d30" providerId="ADAL" clId="{0ACDDE12-2641-4A0A-A715-CDFE04ECC16B}" dt="2023-03-30T15:10:48.441" v="1827" actId="478"/>
          <ac:picMkLst>
            <pc:docMk/>
            <pc:sldMk cId="591794328" sldId="356"/>
            <ac:picMk id="7" creationId="{14966939-45F3-108F-6B1F-D0E2E41D2C83}"/>
          </ac:picMkLst>
        </pc:picChg>
        <pc:picChg chg="del">
          <ac:chgData name="Sabin Taranu" userId="3b73d17d-a261-4c31-bfdd-6753cc4d6d30" providerId="ADAL" clId="{0ACDDE12-2641-4A0A-A715-CDFE04ECC16B}" dt="2023-03-30T15:10:48.441" v="1827" actId="478"/>
          <ac:picMkLst>
            <pc:docMk/>
            <pc:sldMk cId="591794328" sldId="356"/>
            <ac:picMk id="9" creationId="{96E88386-7FEA-AF24-DAD1-520A9E598CA1}"/>
          </ac:picMkLst>
        </pc:picChg>
        <pc:picChg chg="del">
          <ac:chgData name="Sabin Taranu" userId="3b73d17d-a261-4c31-bfdd-6753cc4d6d30" providerId="ADAL" clId="{0ACDDE12-2641-4A0A-A715-CDFE04ECC16B}" dt="2023-03-30T15:10:48.441" v="1827" actId="478"/>
          <ac:picMkLst>
            <pc:docMk/>
            <pc:sldMk cId="591794328" sldId="356"/>
            <ac:picMk id="11" creationId="{73020990-7DF9-F27B-AD6D-A5AEFE2A5E30}"/>
          </ac:picMkLst>
        </pc:picChg>
        <pc:picChg chg="del">
          <ac:chgData name="Sabin Taranu" userId="3b73d17d-a261-4c31-bfdd-6753cc4d6d30" providerId="ADAL" clId="{0ACDDE12-2641-4A0A-A715-CDFE04ECC16B}" dt="2023-03-30T15:10:48.441" v="1827" actId="478"/>
          <ac:picMkLst>
            <pc:docMk/>
            <pc:sldMk cId="591794328" sldId="356"/>
            <ac:picMk id="13" creationId="{D13E6AA6-99A3-F7B7-EB4A-DC19E417E408}"/>
          </ac:picMkLst>
        </pc:picChg>
        <pc:picChg chg="del">
          <ac:chgData name="Sabin Taranu" userId="3b73d17d-a261-4c31-bfdd-6753cc4d6d30" providerId="ADAL" clId="{0ACDDE12-2641-4A0A-A715-CDFE04ECC16B}" dt="2023-03-30T15:10:48.441" v="1827" actId="478"/>
          <ac:picMkLst>
            <pc:docMk/>
            <pc:sldMk cId="591794328" sldId="356"/>
            <ac:picMk id="15" creationId="{A8FF9826-E162-442C-4F56-D59C1DB26F7B}"/>
          </ac:picMkLst>
        </pc:picChg>
        <pc:picChg chg="del">
          <ac:chgData name="Sabin Taranu" userId="3b73d17d-a261-4c31-bfdd-6753cc4d6d30" providerId="ADAL" clId="{0ACDDE12-2641-4A0A-A715-CDFE04ECC16B}" dt="2023-03-30T15:10:48.441" v="1827" actId="478"/>
          <ac:picMkLst>
            <pc:docMk/>
            <pc:sldMk cId="591794328" sldId="356"/>
            <ac:picMk id="17" creationId="{889BB287-FC38-303E-86B6-F6F6D208EBC2}"/>
          </ac:picMkLst>
        </pc:picChg>
        <pc:picChg chg="del">
          <ac:chgData name="Sabin Taranu" userId="3b73d17d-a261-4c31-bfdd-6753cc4d6d30" providerId="ADAL" clId="{0ACDDE12-2641-4A0A-A715-CDFE04ECC16B}" dt="2023-03-30T15:10:48.441" v="1827" actId="478"/>
          <ac:picMkLst>
            <pc:docMk/>
            <pc:sldMk cId="591794328" sldId="356"/>
            <ac:picMk id="41" creationId="{28618FBD-F3B5-EE77-9C96-205AA1D69AC9}"/>
          </ac:picMkLst>
        </pc:picChg>
        <pc:picChg chg="del">
          <ac:chgData name="Sabin Taranu" userId="3b73d17d-a261-4c31-bfdd-6753cc4d6d30" providerId="ADAL" clId="{0ACDDE12-2641-4A0A-A715-CDFE04ECC16B}" dt="2023-03-30T15:10:48.441" v="1827" actId="478"/>
          <ac:picMkLst>
            <pc:docMk/>
            <pc:sldMk cId="591794328" sldId="356"/>
            <ac:picMk id="42" creationId="{B55F705C-8711-7E82-EC8D-A131753823B2}"/>
          </ac:picMkLst>
        </pc:picChg>
        <pc:picChg chg="del">
          <ac:chgData name="Sabin Taranu" userId="3b73d17d-a261-4c31-bfdd-6753cc4d6d30" providerId="ADAL" clId="{0ACDDE12-2641-4A0A-A715-CDFE04ECC16B}" dt="2023-03-30T15:10:48.441" v="1827" actId="478"/>
          <ac:picMkLst>
            <pc:docMk/>
            <pc:sldMk cId="591794328" sldId="356"/>
            <ac:picMk id="43" creationId="{E26C7EC5-E736-A3A9-76DE-AD98286D9586}"/>
          </ac:picMkLst>
        </pc:picChg>
        <pc:picChg chg="del">
          <ac:chgData name="Sabin Taranu" userId="3b73d17d-a261-4c31-bfdd-6753cc4d6d30" providerId="ADAL" clId="{0ACDDE12-2641-4A0A-A715-CDFE04ECC16B}" dt="2023-03-30T15:10:48.441" v="1827" actId="478"/>
          <ac:picMkLst>
            <pc:docMk/>
            <pc:sldMk cId="591794328" sldId="356"/>
            <ac:picMk id="44" creationId="{A98D0C0C-EEF6-2DBF-C6F4-0C53EB32EBB8}"/>
          </ac:picMkLst>
        </pc:picChg>
        <pc:picChg chg="del">
          <ac:chgData name="Sabin Taranu" userId="3b73d17d-a261-4c31-bfdd-6753cc4d6d30" providerId="ADAL" clId="{0ACDDE12-2641-4A0A-A715-CDFE04ECC16B}" dt="2023-03-30T15:10:48.441" v="1827" actId="478"/>
          <ac:picMkLst>
            <pc:docMk/>
            <pc:sldMk cId="591794328" sldId="356"/>
            <ac:picMk id="45" creationId="{E8BA7F75-1863-7790-987D-62744A1CE56F}"/>
          </ac:picMkLst>
        </pc:picChg>
        <pc:picChg chg="del">
          <ac:chgData name="Sabin Taranu" userId="3b73d17d-a261-4c31-bfdd-6753cc4d6d30" providerId="ADAL" clId="{0ACDDE12-2641-4A0A-A715-CDFE04ECC16B}" dt="2023-03-30T15:10:48.441" v="1827" actId="478"/>
          <ac:picMkLst>
            <pc:docMk/>
            <pc:sldMk cId="591794328" sldId="356"/>
            <ac:picMk id="46" creationId="{9C65067F-4462-6308-43FC-B6B978557137}"/>
          </ac:picMkLst>
        </pc:picChg>
        <pc:picChg chg="del">
          <ac:chgData name="Sabin Taranu" userId="3b73d17d-a261-4c31-bfdd-6753cc4d6d30" providerId="ADAL" clId="{0ACDDE12-2641-4A0A-A715-CDFE04ECC16B}" dt="2023-03-30T15:10:48.441" v="1827" actId="478"/>
          <ac:picMkLst>
            <pc:docMk/>
            <pc:sldMk cId="591794328" sldId="356"/>
            <ac:picMk id="72" creationId="{24A750F5-DE79-FE0A-FE57-F9281CAE6581}"/>
          </ac:picMkLst>
        </pc:picChg>
        <pc:picChg chg="del">
          <ac:chgData name="Sabin Taranu" userId="3b73d17d-a261-4c31-bfdd-6753cc4d6d30" providerId="ADAL" clId="{0ACDDE12-2641-4A0A-A715-CDFE04ECC16B}" dt="2023-03-30T15:10:48.441" v="1827" actId="478"/>
          <ac:picMkLst>
            <pc:docMk/>
            <pc:sldMk cId="591794328" sldId="356"/>
            <ac:picMk id="76" creationId="{55382876-6479-FBDA-25DF-04B8348E48F2}"/>
          </ac:picMkLst>
        </pc:picChg>
        <pc:picChg chg="del">
          <ac:chgData name="Sabin Taranu" userId="3b73d17d-a261-4c31-bfdd-6753cc4d6d30" providerId="ADAL" clId="{0ACDDE12-2641-4A0A-A715-CDFE04ECC16B}" dt="2023-03-30T15:10:48.441" v="1827" actId="478"/>
          <ac:picMkLst>
            <pc:docMk/>
            <pc:sldMk cId="591794328" sldId="356"/>
            <ac:picMk id="87" creationId="{2474EB95-5983-AF4E-9554-362B6000274F}"/>
          </ac:picMkLst>
        </pc:picChg>
        <pc:picChg chg="del">
          <ac:chgData name="Sabin Taranu" userId="3b73d17d-a261-4c31-bfdd-6753cc4d6d30" providerId="ADAL" clId="{0ACDDE12-2641-4A0A-A715-CDFE04ECC16B}" dt="2023-03-30T15:10:48.441" v="1827" actId="478"/>
          <ac:picMkLst>
            <pc:docMk/>
            <pc:sldMk cId="591794328" sldId="356"/>
            <ac:picMk id="100" creationId="{1A037F7A-CC84-AA9A-3C46-14601B50A7D4}"/>
          </ac:picMkLst>
        </pc:picChg>
        <pc:cxnChg chg="del mod">
          <ac:chgData name="Sabin Taranu" userId="3b73d17d-a261-4c31-bfdd-6753cc4d6d30" providerId="ADAL" clId="{0ACDDE12-2641-4A0A-A715-CDFE04ECC16B}" dt="2023-03-30T15:10:48.441" v="1827" actId="478"/>
          <ac:cxnSpMkLst>
            <pc:docMk/>
            <pc:sldMk cId="591794328" sldId="356"/>
            <ac:cxnSpMk id="19" creationId="{42A11DB3-57CE-E33A-A601-01D262CFBBF9}"/>
          </ac:cxnSpMkLst>
        </pc:cxnChg>
        <pc:cxnChg chg="del mod">
          <ac:chgData name="Sabin Taranu" userId="3b73d17d-a261-4c31-bfdd-6753cc4d6d30" providerId="ADAL" clId="{0ACDDE12-2641-4A0A-A715-CDFE04ECC16B}" dt="2023-03-30T15:10:48.441" v="1827" actId="478"/>
          <ac:cxnSpMkLst>
            <pc:docMk/>
            <pc:sldMk cId="591794328" sldId="356"/>
            <ac:cxnSpMk id="20" creationId="{36C23361-E6BD-B590-DA49-AAAD72815C55}"/>
          </ac:cxnSpMkLst>
        </pc:cxnChg>
        <pc:cxnChg chg="del mod">
          <ac:chgData name="Sabin Taranu" userId="3b73d17d-a261-4c31-bfdd-6753cc4d6d30" providerId="ADAL" clId="{0ACDDE12-2641-4A0A-A715-CDFE04ECC16B}" dt="2023-03-30T15:10:48.441" v="1827" actId="478"/>
          <ac:cxnSpMkLst>
            <pc:docMk/>
            <pc:sldMk cId="591794328" sldId="356"/>
            <ac:cxnSpMk id="23" creationId="{717082B5-B305-A8AB-376D-D50935A806B4}"/>
          </ac:cxnSpMkLst>
        </pc:cxnChg>
        <pc:cxnChg chg="del mod">
          <ac:chgData name="Sabin Taranu" userId="3b73d17d-a261-4c31-bfdd-6753cc4d6d30" providerId="ADAL" clId="{0ACDDE12-2641-4A0A-A715-CDFE04ECC16B}" dt="2023-03-30T15:10:48.441" v="1827" actId="478"/>
          <ac:cxnSpMkLst>
            <pc:docMk/>
            <pc:sldMk cId="591794328" sldId="356"/>
            <ac:cxnSpMk id="31" creationId="{D7BCB0B3-49DF-41DA-73B9-4636A4EEC2C8}"/>
          </ac:cxnSpMkLst>
        </pc:cxnChg>
        <pc:cxnChg chg="del mod">
          <ac:chgData name="Sabin Taranu" userId="3b73d17d-a261-4c31-bfdd-6753cc4d6d30" providerId="ADAL" clId="{0ACDDE12-2641-4A0A-A715-CDFE04ECC16B}" dt="2023-03-30T15:10:48.441" v="1827" actId="478"/>
          <ac:cxnSpMkLst>
            <pc:docMk/>
            <pc:sldMk cId="591794328" sldId="356"/>
            <ac:cxnSpMk id="34" creationId="{68313902-AC86-2BEF-FA68-8139A08302F7}"/>
          </ac:cxnSpMkLst>
        </pc:cxnChg>
      </pc:sldChg>
      <pc:sldChg chg="addSp delSp modSp add mod">
        <pc:chgData name="Sabin Taranu" userId="3b73d17d-a261-4c31-bfdd-6753cc4d6d30" providerId="ADAL" clId="{0ACDDE12-2641-4A0A-A715-CDFE04ECC16B}" dt="2023-03-30T15:30:09.331" v="2611" actId="14100"/>
        <pc:sldMkLst>
          <pc:docMk/>
          <pc:sldMk cId="2176226704" sldId="357"/>
        </pc:sldMkLst>
        <pc:spChg chg="add mod">
          <ac:chgData name="Sabin Taranu" userId="3b73d17d-a261-4c31-bfdd-6753cc4d6d30" providerId="ADAL" clId="{0ACDDE12-2641-4A0A-A715-CDFE04ECC16B}" dt="2023-03-30T15:29:26.067" v="2583"/>
          <ac:spMkLst>
            <pc:docMk/>
            <pc:sldMk cId="2176226704" sldId="357"/>
            <ac:spMk id="6" creationId="{0BD6B66D-EF9D-92B6-76AE-D99261FC5C4B}"/>
          </ac:spMkLst>
        </pc:spChg>
        <pc:spChg chg="add">
          <ac:chgData name="Sabin Taranu" userId="3b73d17d-a261-4c31-bfdd-6753cc4d6d30" providerId="ADAL" clId="{0ACDDE12-2641-4A0A-A715-CDFE04ECC16B}" dt="2023-03-30T15:29:19.929" v="2581" actId="11529"/>
          <ac:spMkLst>
            <pc:docMk/>
            <pc:sldMk cId="2176226704" sldId="357"/>
            <ac:spMk id="7" creationId="{893276F0-78C8-5DF7-91E5-CCA2091C6173}"/>
          </ac:spMkLst>
        </pc:spChg>
        <pc:spChg chg="add mod">
          <ac:chgData name="Sabin Taranu" userId="3b73d17d-a261-4c31-bfdd-6753cc4d6d30" providerId="ADAL" clId="{0ACDDE12-2641-4A0A-A715-CDFE04ECC16B}" dt="2023-03-30T15:29:53.043" v="2604" actId="20577"/>
          <ac:spMkLst>
            <pc:docMk/>
            <pc:sldMk cId="2176226704" sldId="357"/>
            <ac:spMk id="8" creationId="{2049E68A-4FD0-C9C4-7AB1-DAC6284C7555}"/>
          </ac:spMkLst>
        </pc:spChg>
        <pc:spChg chg="add mod">
          <ac:chgData name="Sabin Taranu" userId="3b73d17d-a261-4c31-bfdd-6753cc4d6d30" providerId="ADAL" clId="{0ACDDE12-2641-4A0A-A715-CDFE04ECC16B}" dt="2023-03-30T15:29:59.379" v="2608" actId="20577"/>
          <ac:spMkLst>
            <pc:docMk/>
            <pc:sldMk cId="2176226704" sldId="357"/>
            <ac:spMk id="9" creationId="{66A603F8-0EE5-676F-C9BF-B0E1A446A49D}"/>
          </ac:spMkLst>
        </pc:spChg>
        <pc:spChg chg="add del mod">
          <ac:chgData name="Sabin Taranu" userId="3b73d17d-a261-4c31-bfdd-6753cc4d6d30" providerId="ADAL" clId="{0ACDDE12-2641-4A0A-A715-CDFE04ECC16B}" dt="2023-03-30T15:29:59.053" v="2607"/>
          <ac:spMkLst>
            <pc:docMk/>
            <pc:sldMk cId="2176226704" sldId="357"/>
            <ac:spMk id="10" creationId="{65D1F268-80FE-E9BB-2C4C-D6776FB3C2C3}"/>
          </ac:spMkLst>
        </pc:spChg>
        <pc:spChg chg="add mod">
          <ac:chgData name="Sabin Taranu" userId="3b73d17d-a261-4c31-bfdd-6753cc4d6d30" providerId="ADAL" clId="{0ACDDE12-2641-4A0A-A715-CDFE04ECC16B}" dt="2023-03-30T15:30:09.331" v="2611" actId="14100"/>
          <ac:spMkLst>
            <pc:docMk/>
            <pc:sldMk cId="2176226704" sldId="357"/>
            <ac:spMk id="11" creationId="{899C494C-1181-5376-C6D9-CF6A7CD66359}"/>
          </ac:spMkLst>
        </pc:spChg>
        <pc:spChg chg="del">
          <ac:chgData name="Sabin Taranu" userId="3b73d17d-a261-4c31-bfdd-6753cc4d6d30" providerId="ADAL" clId="{0ACDDE12-2641-4A0A-A715-CDFE04ECC16B}" dt="2023-03-30T15:27:38.128" v="2460" actId="478"/>
          <ac:spMkLst>
            <pc:docMk/>
            <pc:sldMk cId="2176226704" sldId="357"/>
            <ac:spMk id="17" creationId="{780BE877-D046-C952-09AD-FFF54689D340}"/>
          </ac:spMkLst>
        </pc:spChg>
        <pc:spChg chg="del">
          <ac:chgData name="Sabin Taranu" userId="3b73d17d-a261-4c31-bfdd-6753cc4d6d30" providerId="ADAL" clId="{0ACDDE12-2641-4A0A-A715-CDFE04ECC16B}" dt="2023-03-30T15:27:38.128" v="2460" actId="478"/>
          <ac:spMkLst>
            <pc:docMk/>
            <pc:sldMk cId="2176226704" sldId="357"/>
            <ac:spMk id="20" creationId="{C0446531-8832-CB9D-DDE0-BC889C122247}"/>
          </ac:spMkLst>
        </pc:spChg>
        <pc:spChg chg="del">
          <ac:chgData name="Sabin Taranu" userId="3b73d17d-a261-4c31-bfdd-6753cc4d6d30" providerId="ADAL" clId="{0ACDDE12-2641-4A0A-A715-CDFE04ECC16B}" dt="2023-03-30T15:27:38.128" v="2460" actId="478"/>
          <ac:spMkLst>
            <pc:docMk/>
            <pc:sldMk cId="2176226704" sldId="357"/>
            <ac:spMk id="21" creationId="{BCFC142E-BCBD-FE0C-F78D-355BA6BEC4F9}"/>
          </ac:spMkLst>
        </pc:spChg>
        <pc:spChg chg="del">
          <ac:chgData name="Sabin Taranu" userId="3b73d17d-a261-4c31-bfdd-6753cc4d6d30" providerId="ADAL" clId="{0ACDDE12-2641-4A0A-A715-CDFE04ECC16B}" dt="2023-03-30T15:27:38.128" v="2460" actId="478"/>
          <ac:spMkLst>
            <pc:docMk/>
            <pc:sldMk cId="2176226704" sldId="357"/>
            <ac:spMk id="22" creationId="{D1484DFE-F2DF-4B70-829B-9744983AE4B9}"/>
          </ac:spMkLst>
        </pc:spChg>
        <pc:spChg chg="del">
          <ac:chgData name="Sabin Taranu" userId="3b73d17d-a261-4c31-bfdd-6753cc4d6d30" providerId="ADAL" clId="{0ACDDE12-2641-4A0A-A715-CDFE04ECC16B}" dt="2023-03-30T15:27:38.128" v="2460" actId="478"/>
          <ac:spMkLst>
            <pc:docMk/>
            <pc:sldMk cId="2176226704" sldId="357"/>
            <ac:spMk id="32" creationId="{8503C5EE-4D28-1D87-186B-1863EE1157DB}"/>
          </ac:spMkLst>
        </pc:spChg>
        <pc:spChg chg="del">
          <ac:chgData name="Sabin Taranu" userId="3b73d17d-a261-4c31-bfdd-6753cc4d6d30" providerId="ADAL" clId="{0ACDDE12-2641-4A0A-A715-CDFE04ECC16B}" dt="2023-03-30T15:27:38.128" v="2460" actId="478"/>
          <ac:spMkLst>
            <pc:docMk/>
            <pc:sldMk cId="2176226704" sldId="357"/>
            <ac:spMk id="35" creationId="{F7DC2E08-B273-E19A-333E-6BF130479B36}"/>
          </ac:spMkLst>
        </pc:spChg>
        <pc:spChg chg="del">
          <ac:chgData name="Sabin Taranu" userId="3b73d17d-a261-4c31-bfdd-6753cc4d6d30" providerId="ADAL" clId="{0ACDDE12-2641-4A0A-A715-CDFE04ECC16B}" dt="2023-03-30T15:27:38.128" v="2460" actId="478"/>
          <ac:spMkLst>
            <pc:docMk/>
            <pc:sldMk cId="2176226704" sldId="357"/>
            <ac:spMk id="37" creationId="{F2FBD7B6-27C0-E87F-45F7-9A2D35E4277D}"/>
          </ac:spMkLst>
        </pc:spChg>
        <pc:spChg chg="del">
          <ac:chgData name="Sabin Taranu" userId="3b73d17d-a261-4c31-bfdd-6753cc4d6d30" providerId="ADAL" clId="{0ACDDE12-2641-4A0A-A715-CDFE04ECC16B}" dt="2023-03-30T15:27:38.128" v="2460" actId="478"/>
          <ac:spMkLst>
            <pc:docMk/>
            <pc:sldMk cId="2176226704" sldId="357"/>
            <ac:spMk id="38" creationId="{C5FDD882-3C09-1444-F9D8-EB722242D348}"/>
          </ac:spMkLst>
        </pc:spChg>
        <pc:spChg chg="del">
          <ac:chgData name="Sabin Taranu" userId="3b73d17d-a261-4c31-bfdd-6753cc4d6d30" providerId="ADAL" clId="{0ACDDE12-2641-4A0A-A715-CDFE04ECC16B}" dt="2023-03-30T15:27:38.128" v="2460" actId="478"/>
          <ac:spMkLst>
            <pc:docMk/>
            <pc:sldMk cId="2176226704" sldId="357"/>
            <ac:spMk id="39" creationId="{FC64AF58-9E92-C23D-2454-461A75CA829C}"/>
          </ac:spMkLst>
        </pc:spChg>
        <pc:spChg chg="del">
          <ac:chgData name="Sabin Taranu" userId="3b73d17d-a261-4c31-bfdd-6753cc4d6d30" providerId="ADAL" clId="{0ACDDE12-2641-4A0A-A715-CDFE04ECC16B}" dt="2023-03-30T15:27:38.128" v="2460" actId="478"/>
          <ac:spMkLst>
            <pc:docMk/>
            <pc:sldMk cId="2176226704" sldId="357"/>
            <ac:spMk id="41" creationId="{F5057529-35E9-E649-48A8-3232C3FAB047}"/>
          </ac:spMkLst>
        </pc:spChg>
        <pc:spChg chg="del">
          <ac:chgData name="Sabin Taranu" userId="3b73d17d-a261-4c31-bfdd-6753cc4d6d30" providerId="ADAL" clId="{0ACDDE12-2641-4A0A-A715-CDFE04ECC16B}" dt="2023-03-30T15:27:38.128" v="2460" actId="478"/>
          <ac:spMkLst>
            <pc:docMk/>
            <pc:sldMk cId="2176226704" sldId="357"/>
            <ac:spMk id="42" creationId="{C87582D6-3532-9B0C-BEB4-D28FE4AFFFF4}"/>
          </ac:spMkLst>
        </pc:spChg>
        <pc:spChg chg="del">
          <ac:chgData name="Sabin Taranu" userId="3b73d17d-a261-4c31-bfdd-6753cc4d6d30" providerId="ADAL" clId="{0ACDDE12-2641-4A0A-A715-CDFE04ECC16B}" dt="2023-03-30T15:27:38.128" v="2460" actId="478"/>
          <ac:spMkLst>
            <pc:docMk/>
            <pc:sldMk cId="2176226704" sldId="357"/>
            <ac:spMk id="43" creationId="{9098BF1F-2200-B67A-DBDA-24F7ABF7E43E}"/>
          </ac:spMkLst>
        </pc:spChg>
        <pc:spChg chg="del">
          <ac:chgData name="Sabin Taranu" userId="3b73d17d-a261-4c31-bfdd-6753cc4d6d30" providerId="ADAL" clId="{0ACDDE12-2641-4A0A-A715-CDFE04ECC16B}" dt="2023-03-30T15:27:38.128" v="2460" actId="478"/>
          <ac:spMkLst>
            <pc:docMk/>
            <pc:sldMk cId="2176226704" sldId="357"/>
            <ac:spMk id="44" creationId="{8008B7BC-BF82-9601-F1B1-35E9E0BD983F}"/>
          </ac:spMkLst>
        </pc:spChg>
        <pc:spChg chg="del">
          <ac:chgData name="Sabin Taranu" userId="3b73d17d-a261-4c31-bfdd-6753cc4d6d30" providerId="ADAL" clId="{0ACDDE12-2641-4A0A-A715-CDFE04ECC16B}" dt="2023-03-30T15:27:38.128" v="2460" actId="478"/>
          <ac:spMkLst>
            <pc:docMk/>
            <pc:sldMk cId="2176226704" sldId="357"/>
            <ac:spMk id="45" creationId="{5E474CA6-8A61-6383-097B-C82F1338FAF7}"/>
          </ac:spMkLst>
        </pc:spChg>
        <pc:spChg chg="del">
          <ac:chgData name="Sabin Taranu" userId="3b73d17d-a261-4c31-bfdd-6753cc4d6d30" providerId="ADAL" clId="{0ACDDE12-2641-4A0A-A715-CDFE04ECC16B}" dt="2023-03-30T15:27:38.128" v="2460" actId="478"/>
          <ac:spMkLst>
            <pc:docMk/>
            <pc:sldMk cId="2176226704" sldId="357"/>
            <ac:spMk id="46" creationId="{DE70A2AA-9CCA-95A2-D453-13FCB706D5A8}"/>
          </ac:spMkLst>
        </pc:spChg>
        <pc:spChg chg="del">
          <ac:chgData name="Sabin Taranu" userId="3b73d17d-a261-4c31-bfdd-6753cc4d6d30" providerId="ADAL" clId="{0ACDDE12-2641-4A0A-A715-CDFE04ECC16B}" dt="2023-03-30T15:27:38.128" v="2460" actId="478"/>
          <ac:spMkLst>
            <pc:docMk/>
            <pc:sldMk cId="2176226704" sldId="357"/>
            <ac:spMk id="47" creationId="{52DEDA2A-619B-F2B8-3AF9-C9905C47BC7C}"/>
          </ac:spMkLst>
        </pc:spChg>
        <pc:spChg chg="del">
          <ac:chgData name="Sabin Taranu" userId="3b73d17d-a261-4c31-bfdd-6753cc4d6d30" providerId="ADAL" clId="{0ACDDE12-2641-4A0A-A715-CDFE04ECC16B}" dt="2023-03-30T15:27:38.128" v="2460" actId="478"/>
          <ac:spMkLst>
            <pc:docMk/>
            <pc:sldMk cId="2176226704" sldId="357"/>
            <ac:spMk id="48" creationId="{BFD875AD-A533-F10E-3D34-2B879F793F21}"/>
          </ac:spMkLst>
        </pc:spChg>
        <pc:spChg chg="del">
          <ac:chgData name="Sabin Taranu" userId="3b73d17d-a261-4c31-bfdd-6753cc4d6d30" providerId="ADAL" clId="{0ACDDE12-2641-4A0A-A715-CDFE04ECC16B}" dt="2023-03-30T15:27:38.128" v="2460" actId="478"/>
          <ac:spMkLst>
            <pc:docMk/>
            <pc:sldMk cId="2176226704" sldId="357"/>
            <ac:spMk id="49" creationId="{BA8B0BA3-461A-A46E-5E21-EF582C65D428}"/>
          </ac:spMkLst>
        </pc:spChg>
        <pc:spChg chg="del">
          <ac:chgData name="Sabin Taranu" userId="3b73d17d-a261-4c31-bfdd-6753cc4d6d30" providerId="ADAL" clId="{0ACDDE12-2641-4A0A-A715-CDFE04ECC16B}" dt="2023-03-30T15:27:38.128" v="2460" actId="478"/>
          <ac:spMkLst>
            <pc:docMk/>
            <pc:sldMk cId="2176226704" sldId="357"/>
            <ac:spMk id="50" creationId="{243534F5-978B-FA5E-56A3-091E771FCBA2}"/>
          </ac:spMkLst>
        </pc:spChg>
        <pc:spChg chg="del">
          <ac:chgData name="Sabin Taranu" userId="3b73d17d-a261-4c31-bfdd-6753cc4d6d30" providerId="ADAL" clId="{0ACDDE12-2641-4A0A-A715-CDFE04ECC16B}" dt="2023-03-30T15:27:38.128" v="2460" actId="478"/>
          <ac:spMkLst>
            <pc:docMk/>
            <pc:sldMk cId="2176226704" sldId="357"/>
            <ac:spMk id="51" creationId="{21578E96-D609-9166-CB73-2DBDE368664C}"/>
          </ac:spMkLst>
        </pc:spChg>
        <pc:spChg chg="del">
          <ac:chgData name="Sabin Taranu" userId="3b73d17d-a261-4c31-bfdd-6753cc4d6d30" providerId="ADAL" clId="{0ACDDE12-2641-4A0A-A715-CDFE04ECC16B}" dt="2023-03-30T15:27:38.128" v="2460" actId="478"/>
          <ac:spMkLst>
            <pc:docMk/>
            <pc:sldMk cId="2176226704" sldId="357"/>
            <ac:spMk id="52" creationId="{290BC6EA-E50A-D475-CB07-68128AB16253}"/>
          </ac:spMkLst>
        </pc:spChg>
        <pc:spChg chg="del">
          <ac:chgData name="Sabin Taranu" userId="3b73d17d-a261-4c31-bfdd-6753cc4d6d30" providerId="ADAL" clId="{0ACDDE12-2641-4A0A-A715-CDFE04ECC16B}" dt="2023-03-30T15:27:38.128" v="2460" actId="478"/>
          <ac:spMkLst>
            <pc:docMk/>
            <pc:sldMk cId="2176226704" sldId="357"/>
            <ac:spMk id="57" creationId="{8549BC53-75C4-F8DD-D337-9EB70D02DEB8}"/>
          </ac:spMkLst>
        </pc:spChg>
        <pc:spChg chg="del">
          <ac:chgData name="Sabin Taranu" userId="3b73d17d-a261-4c31-bfdd-6753cc4d6d30" providerId="ADAL" clId="{0ACDDE12-2641-4A0A-A715-CDFE04ECC16B}" dt="2023-03-30T15:27:38.128" v="2460" actId="478"/>
          <ac:spMkLst>
            <pc:docMk/>
            <pc:sldMk cId="2176226704" sldId="357"/>
            <ac:spMk id="58" creationId="{3DCA7559-528C-CDDB-5028-7816C153FA67}"/>
          </ac:spMkLst>
        </pc:spChg>
        <pc:spChg chg="del">
          <ac:chgData name="Sabin Taranu" userId="3b73d17d-a261-4c31-bfdd-6753cc4d6d30" providerId="ADAL" clId="{0ACDDE12-2641-4A0A-A715-CDFE04ECC16B}" dt="2023-03-30T15:27:38.128" v="2460" actId="478"/>
          <ac:spMkLst>
            <pc:docMk/>
            <pc:sldMk cId="2176226704" sldId="357"/>
            <ac:spMk id="81" creationId="{4823ABF9-2C25-84C4-5A68-867BFDCB3E42}"/>
          </ac:spMkLst>
        </pc:spChg>
        <pc:spChg chg="del">
          <ac:chgData name="Sabin Taranu" userId="3b73d17d-a261-4c31-bfdd-6753cc4d6d30" providerId="ADAL" clId="{0ACDDE12-2641-4A0A-A715-CDFE04ECC16B}" dt="2023-03-30T15:27:38.128" v="2460" actId="478"/>
          <ac:spMkLst>
            <pc:docMk/>
            <pc:sldMk cId="2176226704" sldId="357"/>
            <ac:spMk id="82" creationId="{0061B8B2-09BB-4F80-503D-5F2CAD6A494E}"/>
          </ac:spMkLst>
        </pc:spChg>
        <pc:spChg chg="del">
          <ac:chgData name="Sabin Taranu" userId="3b73d17d-a261-4c31-bfdd-6753cc4d6d30" providerId="ADAL" clId="{0ACDDE12-2641-4A0A-A715-CDFE04ECC16B}" dt="2023-03-30T15:27:38.128" v="2460" actId="478"/>
          <ac:spMkLst>
            <pc:docMk/>
            <pc:sldMk cId="2176226704" sldId="357"/>
            <ac:spMk id="83" creationId="{254EC01A-2520-9596-13B1-BF8D37CA3CBC}"/>
          </ac:spMkLst>
        </pc:spChg>
        <pc:spChg chg="del">
          <ac:chgData name="Sabin Taranu" userId="3b73d17d-a261-4c31-bfdd-6753cc4d6d30" providerId="ADAL" clId="{0ACDDE12-2641-4A0A-A715-CDFE04ECC16B}" dt="2023-03-30T15:27:38.128" v="2460" actId="478"/>
          <ac:spMkLst>
            <pc:docMk/>
            <pc:sldMk cId="2176226704" sldId="357"/>
            <ac:spMk id="84" creationId="{ECA4F260-EB3D-9F1D-D20F-943492D3FE12}"/>
          </ac:spMkLst>
        </pc:spChg>
        <pc:spChg chg="del">
          <ac:chgData name="Sabin Taranu" userId="3b73d17d-a261-4c31-bfdd-6753cc4d6d30" providerId="ADAL" clId="{0ACDDE12-2641-4A0A-A715-CDFE04ECC16B}" dt="2023-03-30T15:27:38.128" v="2460" actId="478"/>
          <ac:spMkLst>
            <pc:docMk/>
            <pc:sldMk cId="2176226704" sldId="357"/>
            <ac:spMk id="85" creationId="{D6D10290-6B70-84D7-5BD8-423C17A275AC}"/>
          </ac:spMkLst>
        </pc:spChg>
        <pc:spChg chg="del">
          <ac:chgData name="Sabin Taranu" userId="3b73d17d-a261-4c31-bfdd-6753cc4d6d30" providerId="ADAL" clId="{0ACDDE12-2641-4A0A-A715-CDFE04ECC16B}" dt="2023-03-30T15:27:38.128" v="2460" actId="478"/>
          <ac:spMkLst>
            <pc:docMk/>
            <pc:sldMk cId="2176226704" sldId="357"/>
            <ac:spMk id="86" creationId="{597DA6D3-FF02-2B6A-6ED1-CC76AAA3FB2C}"/>
          </ac:spMkLst>
        </pc:spChg>
        <pc:spChg chg="del">
          <ac:chgData name="Sabin Taranu" userId="3b73d17d-a261-4c31-bfdd-6753cc4d6d30" providerId="ADAL" clId="{0ACDDE12-2641-4A0A-A715-CDFE04ECC16B}" dt="2023-03-30T15:27:38.128" v="2460" actId="478"/>
          <ac:spMkLst>
            <pc:docMk/>
            <pc:sldMk cId="2176226704" sldId="357"/>
            <ac:spMk id="87" creationId="{ECC2FE48-FD56-1AF7-E1CE-94C36AAACF4B}"/>
          </ac:spMkLst>
        </pc:spChg>
        <pc:spChg chg="del">
          <ac:chgData name="Sabin Taranu" userId="3b73d17d-a261-4c31-bfdd-6753cc4d6d30" providerId="ADAL" clId="{0ACDDE12-2641-4A0A-A715-CDFE04ECC16B}" dt="2023-03-30T15:27:38.128" v="2460" actId="478"/>
          <ac:spMkLst>
            <pc:docMk/>
            <pc:sldMk cId="2176226704" sldId="357"/>
            <ac:spMk id="88" creationId="{04F4842A-912E-0FD6-F6A1-4F9CB0A5E057}"/>
          </ac:spMkLst>
        </pc:spChg>
        <pc:spChg chg="del">
          <ac:chgData name="Sabin Taranu" userId="3b73d17d-a261-4c31-bfdd-6753cc4d6d30" providerId="ADAL" clId="{0ACDDE12-2641-4A0A-A715-CDFE04ECC16B}" dt="2023-03-30T15:27:38.128" v="2460" actId="478"/>
          <ac:spMkLst>
            <pc:docMk/>
            <pc:sldMk cId="2176226704" sldId="357"/>
            <ac:spMk id="89" creationId="{69F0832E-0646-50C4-E131-AAF8D2751D39}"/>
          </ac:spMkLst>
        </pc:spChg>
        <pc:spChg chg="del">
          <ac:chgData name="Sabin Taranu" userId="3b73d17d-a261-4c31-bfdd-6753cc4d6d30" providerId="ADAL" clId="{0ACDDE12-2641-4A0A-A715-CDFE04ECC16B}" dt="2023-03-30T15:27:38.128" v="2460" actId="478"/>
          <ac:spMkLst>
            <pc:docMk/>
            <pc:sldMk cId="2176226704" sldId="357"/>
            <ac:spMk id="94" creationId="{09134C55-5117-4C5C-BF40-4EBB6A431653}"/>
          </ac:spMkLst>
        </pc:spChg>
        <pc:spChg chg="del">
          <ac:chgData name="Sabin Taranu" userId="3b73d17d-a261-4c31-bfdd-6753cc4d6d30" providerId="ADAL" clId="{0ACDDE12-2641-4A0A-A715-CDFE04ECC16B}" dt="2023-03-30T15:27:40.412" v="2461" actId="478"/>
          <ac:spMkLst>
            <pc:docMk/>
            <pc:sldMk cId="2176226704" sldId="357"/>
            <ac:spMk id="95" creationId="{98170361-1880-4080-33B6-A1EF0A60A58D}"/>
          </ac:spMkLst>
        </pc:spChg>
        <pc:spChg chg="del">
          <ac:chgData name="Sabin Taranu" userId="3b73d17d-a261-4c31-bfdd-6753cc4d6d30" providerId="ADAL" clId="{0ACDDE12-2641-4A0A-A715-CDFE04ECC16B}" dt="2023-03-30T15:27:38.128" v="2460" actId="478"/>
          <ac:spMkLst>
            <pc:docMk/>
            <pc:sldMk cId="2176226704" sldId="357"/>
            <ac:spMk id="96" creationId="{C76856E4-B4D9-887C-BD4B-0F66FA60A36C}"/>
          </ac:spMkLst>
        </pc:spChg>
        <pc:picChg chg="add mod">
          <ac:chgData name="Sabin Taranu" userId="3b73d17d-a261-4c31-bfdd-6753cc4d6d30" providerId="ADAL" clId="{0ACDDE12-2641-4A0A-A715-CDFE04ECC16B}" dt="2023-03-30T15:27:45.315" v="2464" actId="1076"/>
          <ac:picMkLst>
            <pc:docMk/>
            <pc:sldMk cId="2176226704" sldId="357"/>
            <ac:picMk id="5" creationId="{4C1A1DAF-95D6-68D3-D07B-71EFF5132D60}"/>
          </ac:picMkLst>
        </pc:picChg>
        <pc:picChg chg="del">
          <ac:chgData name="Sabin Taranu" userId="3b73d17d-a261-4c31-bfdd-6753cc4d6d30" providerId="ADAL" clId="{0ACDDE12-2641-4A0A-A715-CDFE04ECC16B}" dt="2023-03-30T15:27:38.128" v="2460" actId="478"/>
          <ac:picMkLst>
            <pc:docMk/>
            <pc:sldMk cId="2176226704" sldId="357"/>
            <ac:picMk id="13" creationId="{BC9F2D6D-E2EF-7311-4275-66505FC898D8}"/>
          </ac:picMkLst>
        </pc:picChg>
        <pc:picChg chg="del">
          <ac:chgData name="Sabin Taranu" userId="3b73d17d-a261-4c31-bfdd-6753cc4d6d30" providerId="ADAL" clId="{0ACDDE12-2641-4A0A-A715-CDFE04ECC16B}" dt="2023-03-30T15:27:38.128" v="2460" actId="478"/>
          <ac:picMkLst>
            <pc:docMk/>
            <pc:sldMk cId="2176226704" sldId="357"/>
            <ac:picMk id="16" creationId="{A8CF478C-5F47-E378-F221-3AA7C96BC19A}"/>
          </ac:picMkLst>
        </pc:picChg>
        <pc:picChg chg="del">
          <ac:chgData name="Sabin Taranu" userId="3b73d17d-a261-4c31-bfdd-6753cc4d6d30" providerId="ADAL" clId="{0ACDDE12-2641-4A0A-A715-CDFE04ECC16B}" dt="2023-03-30T15:27:38.128" v="2460" actId="478"/>
          <ac:picMkLst>
            <pc:docMk/>
            <pc:sldMk cId="2176226704" sldId="357"/>
            <ac:picMk id="33" creationId="{41F84B85-4373-52B8-AA79-C146F826736B}"/>
          </ac:picMkLst>
        </pc:picChg>
        <pc:cxnChg chg="del mod">
          <ac:chgData name="Sabin Taranu" userId="3b73d17d-a261-4c31-bfdd-6753cc4d6d30" providerId="ADAL" clId="{0ACDDE12-2641-4A0A-A715-CDFE04ECC16B}" dt="2023-03-30T15:27:38.128" v="2460" actId="478"/>
          <ac:cxnSpMkLst>
            <pc:docMk/>
            <pc:sldMk cId="2176226704" sldId="357"/>
            <ac:cxnSpMk id="24" creationId="{638A5D50-9163-5094-8297-F9F466203B0E}"/>
          </ac:cxnSpMkLst>
        </pc:cxnChg>
        <pc:cxnChg chg="del">
          <ac:chgData name="Sabin Taranu" userId="3b73d17d-a261-4c31-bfdd-6753cc4d6d30" providerId="ADAL" clId="{0ACDDE12-2641-4A0A-A715-CDFE04ECC16B}" dt="2023-03-30T15:27:38.128" v="2460" actId="478"/>
          <ac:cxnSpMkLst>
            <pc:docMk/>
            <pc:sldMk cId="2176226704" sldId="357"/>
            <ac:cxnSpMk id="26" creationId="{CA15F007-9923-938C-1AA6-BD8EC34D1D5B}"/>
          </ac:cxnSpMkLst>
        </pc:cxnChg>
        <pc:cxnChg chg="del mod">
          <ac:chgData name="Sabin Taranu" userId="3b73d17d-a261-4c31-bfdd-6753cc4d6d30" providerId="ADAL" clId="{0ACDDE12-2641-4A0A-A715-CDFE04ECC16B}" dt="2023-03-30T15:27:38.128" v="2460" actId="478"/>
          <ac:cxnSpMkLst>
            <pc:docMk/>
            <pc:sldMk cId="2176226704" sldId="357"/>
            <ac:cxnSpMk id="90" creationId="{DFF30BB8-B993-F6C5-0963-CA1C873ED79F}"/>
          </ac:cxnSpMkLst>
        </pc:cxnChg>
        <pc:cxnChg chg="del mod">
          <ac:chgData name="Sabin Taranu" userId="3b73d17d-a261-4c31-bfdd-6753cc4d6d30" providerId="ADAL" clId="{0ACDDE12-2641-4A0A-A715-CDFE04ECC16B}" dt="2023-03-30T15:27:38.128" v="2460" actId="478"/>
          <ac:cxnSpMkLst>
            <pc:docMk/>
            <pc:sldMk cId="2176226704" sldId="357"/>
            <ac:cxnSpMk id="97" creationId="{CDDB8BE0-5112-4381-0D4F-CF926F33DC07}"/>
          </ac:cxnSpMkLst>
        </pc:cxnChg>
      </pc:sldChg>
      <pc:sldChg chg="addSp delSp modSp add mod">
        <pc:chgData name="Sabin Taranu" userId="3b73d17d-a261-4c31-bfdd-6753cc4d6d30" providerId="ADAL" clId="{0ACDDE12-2641-4A0A-A715-CDFE04ECC16B}" dt="2023-03-30T15:57:01.454" v="2890" actId="113"/>
        <pc:sldMkLst>
          <pc:docMk/>
          <pc:sldMk cId="2311299087" sldId="358"/>
        </pc:sldMkLst>
        <pc:spChg chg="add del">
          <ac:chgData name="Sabin Taranu" userId="3b73d17d-a261-4c31-bfdd-6753cc4d6d30" providerId="ADAL" clId="{0ACDDE12-2641-4A0A-A715-CDFE04ECC16B}" dt="2023-03-30T15:54:26.656" v="2617" actId="478"/>
          <ac:spMkLst>
            <pc:docMk/>
            <pc:sldMk cId="2311299087" sldId="358"/>
            <ac:spMk id="4" creationId="{B33E091D-296E-BF55-14F6-C3700F6C0ED8}"/>
          </ac:spMkLst>
        </pc:spChg>
        <pc:spChg chg="del">
          <ac:chgData name="Sabin Taranu" userId="3b73d17d-a261-4c31-bfdd-6753cc4d6d30" providerId="ADAL" clId="{0ACDDE12-2641-4A0A-A715-CDFE04ECC16B}" dt="2023-03-30T15:53:57.392" v="2613" actId="478"/>
          <ac:spMkLst>
            <pc:docMk/>
            <pc:sldMk cId="2311299087" sldId="358"/>
            <ac:spMk id="6" creationId="{0BD6B66D-EF9D-92B6-76AE-D99261FC5C4B}"/>
          </ac:spMkLst>
        </pc:spChg>
        <pc:spChg chg="del">
          <ac:chgData name="Sabin Taranu" userId="3b73d17d-a261-4c31-bfdd-6753cc4d6d30" providerId="ADAL" clId="{0ACDDE12-2641-4A0A-A715-CDFE04ECC16B}" dt="2023-03-30T15:53:57.392" v="2613" actId="478"/>
          <ac:spMkLst>
            <pc:docMk/>
            <pc:sldMk cId="2311299087" sldId="358"/>
            <ac:spMk id="7" creationId="{893276F0-78C8-5DF7-91E5-CCA2091C6173}"/>
          </ac:spMkLst>
        </pc:spChg>
        <pc:spChg chg="del">
          <ac:chgData name="Sabin Taranu" userId="3b73d17d-a261-4c31-bfdd-6753cc4d6d30" providerId="ADAL" clId="{0ACDDE12-2641-4A0A-A715-CDFE04ECC16B}" dt="2023-03-30T15:53:57.392" v="2613" actId="478"/>
          <ac:spMkLst>
            <pc:docMk/>
            <pc:sldMk cId="2311299087" sldId="358"/>
            <ac:spMk id="8" creationId="{2049E68A-4FD0-C9C4-7AB1-DAC6284C7555}"/>
          </ac:spMkLst>
        </pc:spChg>
        <pc:spChg chg="del">
          <ac:chgData name="Sabin Taranu" userId="3b73d17d-a261-4c31-bfdd-6753cc4d6d30" providerId="ADAL" clId="{0ACDDE12-2641-4A0A-A715-CDFE04ECC16B}" dt="2023-03-30T15:53:57.392" v="2613" actId="478"/>
          <ac:spMkLst>
            <pc:docMk/>
            <pc:sldMk cId="2311299087" sldId="358"/>
            <ac:spMk id="9" creationId="{66A603F8-0EE5-676F-C9BF-B0E1A446A49D}"/>
          </ac:spMkLst>
        </pc:spChg>
        <pc:spChg chg="add mod">
          <ac:chgData name="Sabin Taranu" userId="3b73d17d-a261-4c31-bfdd-6753cc4d6d30" providerId="ADAL" clId="{0ACDDE12-2641-4A0A-A715-CDFE04ECC16B}" dt="2023-03-30T15:54:46.260" v="2620" actId="14100"/>
          <ac:spMkLst>
            <pc:docMk/>
            <pc:sldMk cId="2311299087" sldId="358"/>
            <ac:spMk id="10" creationId="{5DB0CBAF-5B94-C3EB-C7A1-D5AB950DD00B}"/>
          </ac:spMkLst>
        </pc:spChg>
        <pc:spChg chg="del">
          <ac:chgData name="Sabin Taranu" userId="3b73d17d-a261-4c31-bfdd-6753cc4d6d30" providerId="ADAL" clId="{0ACDDE12-2641-4A0A-A715-CDFE04ECC16B}" dt="2023-03-30T15:53:57.392" v="2613" actId="478"/>
          <ac:spMkLst>
            <pc:docMk/>
            <pc:sldMk cId="2311299087" sldId="358"/>
            <ac:spMk id="11" creationId="{899C494C-1181-5376-C6D9-CF6A7CD66359}"/>
          </ac:spMkLst>
        </pc:spChg>
        <pc:spChg chg="add mod">
          <ac:chgData name="Sabin Taranu" userId="3b73d17d-a261-4c31-bfdd-6753cc4d6d30" providerId="ADAL" clId="{0ACDDE12-2641-4A0A-A715-CDFE04ECC16B}" dt="2023-03-30T15:56:20.491" v="2762" actId="1076"/>
          <ac:spMkLst>
            <pc:docMk/>
            <pc:sldMk cId="2311299087" sldId="358"/>
            <ac:spMk id="14" creationId="{B28CC3D1-3390-256C-881B-B1CEEAAB7C2F}"/>
          </ac:spMkLst>
        </pc:spChg>
        <pc:spChg chg="add mod">
          <ac:chgData name="Sabin Taranu" userId="3b73d17d-a261-4c31-bfdd-6753cc4d6d30" providerId="ADAL" clId="{0ACDDE12-2641-4A0A-A715-CDFE04ECC16B}" dt="2023-03-30T15:56:11.686" v="2758" actId="14100"/>
          <ac:spMkLst>
            <pc:docMk/>
            <pc:sldMk cId="2311299087" sldId="358"/>
            <ac:spMk id="15" creationId="{3A9EAEFA-8556-AB61-13DA-98AFB4515B97}"/>
          </ac:spMkLst>
        </pc:spChg>
        <pc:spChg chg="add mod">
          <ac:chgData name="Sabin Taranu" userId="3b73d17d-a261-4c31-bfdd-6753cc4d6d30" providerId="ADAL" clId="{0ACDDE12-2641-4A0A-A715-CDFE04ECC16B}" dt="2023-03-30T15:57:01.454" v="2890" actId="113"/>
          <ac:spMkLst>
            <pc:docMk/>
            <pc:sldMk cId="2311299087" sldId="358"/>
            <ac:spMk id="18" creationId="{DC5B6F51-71DC-71A0-EB6A-348AE62F17EE}"/>
          </ac:spMkLst>
        </pc:spChg>
        <pc:picChg chg="mod">
          <ac:chgData name="Sabin Taranu" userId="3b73d17d-a261-4c31-bfdd-6753cc4d6d30" providerId="ADAL" clId="{0ACDDE12-2641-4A0A-A715-CDFE04ECC16B}" dt="2023-03-30T15:54:02.193" v="2615" actId="14100"/>
          <ac:picMkLst>
            <pc:docMk/>
            <pc:sldMk cId="2311299087" sldId="358"/>
            <ac:picMk id="5" creationId="{4C1A1DAF-95D6-68D3-D07B-71EFF5132D60}"/>
          </ac:picMkLst>
        </pc:picChg>
        <pc:cxnChg chg="add mod">
          <ac:chgData name="Sabin Taranu" userId="3b73d17d-a261-4c31-bfdd-6753cc4d6d30" providerId="ADAL" clId="{0ACDDE12-2641-4A0A-A715-CDFE04ECC16B}" dt="2023-03-30T15:54:46.260" v="2620" actId="14100"/>
          <ac:cxnSpMkLst>
            <pc:docMk/>
            <pc:sldMk cId="2311299087" sldId="358"/>
            <ac:cxnSpMk id="12" creationId="{D2940AA0-BF9F-3014-16C5-C7BB8E3F2F0D}"/>
          </ac:cxnSpMkLst>
        </pc:cxnChg>
        <pc:cxnChg chg="add mod">
          <ac:chgData name="Sabin Taranu" userId="3b73d17d-a261-4c31-bfdd-6753cc4d6d30" providerId="ADAL" clId="{0ACDDE12-2641-4A0A-A715-CDFE04ECC16B}" dt="2023-03-30T15:56:18.671" v="2761" actId="14100"/>
          <ac:cxnSpMkLst>
            <pc:docMk/>
            <pc:sldMk cId="2311299087" sldId="358"/>
            <ac:cxnSpMk id="16" creationId="{23371F4C-45B4-FCC8-15A4-DC31980FD563}"/>
          </ac:cxnSpMkLst>
        </pc:cxnChg>
      </pc:sldChg>
      <pc:sldChg chg="addSp delSp modSp add mod">
        <pc:chgData name="Sabin Taranu" userId="3b73d17d-a261-4c31-bfdd-6753cc4d6d30" providerId="ADAL" clId="{0ACDDE12-2641-4A0A-A715-CDFE04ECC16B}" dt="2023-03-30T15:59:45.762" v="3126" actId="478"/>
        <pc:sldMkLst>
          <pc:docMk/>
          <pc:sldMk cId="4171370690" sldId="359"/>
        </pc:sldMkLst>
        <pc:spChg chg="add mod">
          <ac:chgData name="Sabin Taranu" userId="3b73d17d-a261-4c31-bfdd-6753cc4d6d30" providerId="ADAL" clId="{0ACDDE12-2641-4A0A-A715-CDFE04ECC16B}" dt="2023-03-30T15:58:25.749" v="2918" actId="14100"/>
          <ac:spMkLst>
            <pc:docMk/>
            <pc:sldMk cId="4171370690" sldId="359"/>
            <ac:spMk id="4" creationId="{8411DC97-C99F-7DCB-9527-47A6E05A99B5}"/>
          </ac:spMkLst>
        </pc:spChg>
        <pc:spChg chg="add mod">
          <ac:chgData name="Sabin Taranu" userId="3b73d17d-a261-4c31-bfdd-6753cc4d6d30" providerId="ADAL" clId="{0ACDDE12-2641-4A0A-A715-CDFE04ECC16B}" dt="2023-03-30T15:58:28.754" v="2919" actId="14100"/>
          <ac:spMkLst>
            <pc:docMk/>
            <pc:sldMk cId="4171370690" sldId="359"/>
            <ac:spMk id="6" creationId="{42EB031C-759A-5536-D377-C55952EDFBA6}"/>
          </ac:spMkLst>
        </pc:spChg>
        <pc:spChg chg="add mod">
          <ac:chgData name="Sabin Taranu" userId="3b73d17d-a261-4c31-bfdd-6753cc4d6d30" providerId="ADAL" clId="{0ACDDE12-2641-4A0A-A715-CDFE04ECC16B}" dt="2023-03-30T15:58:22.075" v="2917" actId="14100"/>
          <ac:spMkLst>
            <pc:docMk/>
            <pc:sldMk cId="4171370690" sldId="359"/>
            <ac:spMk id="7" creationId="{B38CDE08-E416-626D-DCF8-915F362F580E}"/>
          </ac:spMkLst>
        </pc:spChg>
        <pc:spChg chg="mod">
          <ac:chgData name="Sabin Taranu" userId="3b73d17d-a261-4c31-bfdd-6753cc4d6d30" providerId="ADAL" clId="{0ACDDE12-2641-4A0A-A715-CDFE04ECC16B}" dt="2023-03-30T15:57:31.415" v="2899" actId="1076"/>
          <ac:spMkLst>
            <pc:docMk/>
            <pc:sldMk cId="4171370690" sldId="359"/>
            <ac:spMk id="10" creationId="{5DB0CBAF-5B94-C3EB-C7A1-D5AB950DD00B}"/>
          </ac:spMkLst>
        </pc:spChg>
        <pc:spChg chg="mod">
          <ac:chgData name="Sabin Taranu" userId="3b73d17d-a261-4c31-bfdd-6753cc4d6d30" providerId="ADAL" clId="{0ACDDE12-2641-4A0A-A715-CDFE04ECC16B}" dt="2023-03-30T15:59:42.333" v="3125" actId="20577"/>
          <ac:spMkLst>
            <pc:docMk/>
            <pc:sldMk cId="4171370690" sldId="359"/>
            <ac:spMk id="14" creationId="{B28CC3D1-3390-256C-881B-B1CEEAAB7C2F}"/>
          </ac:spMkLst>
        </pc:spChg>
        <pc:spChg chg="del">
          <ac:chgData name="Sabin Taranu" userId="3b73d17d-a261-4c31-bfdd-6753cc4d6d30" providerId="ADAL" clId="{0ACDDE12-2641-4A0A-A715-CDFE04ECC16B}" dt="2023-03-30T15:57:58.413" v="2908" actId="478"/>
          <ac:spMkLst>
            <pc:docMk/>
            <pc:sldMk cId="4171370690" sldId="359"/>
            <ac:spMk id="15" creationId="{3A9EAEFA-8556-AB61-13DA-98AFB4515B97}"/>
          </ac:spMkLst>
        </pc:spChg>
        <pc:spChg chg="del">
          <ac:chgData name="Sabin Taranu" userId="3b73d17d-a261-4c31-bfdd-6753cc4d6d30" providerId="ADAL" clId="{0ACDDE12-2641-4A0A-A715-CDFE04ECC16B}" dt="2023-03-30T15:59:45.762" v="3126" actId="478"/>
          <ac:spMkLst>
            <pc:docMk/>
            <pc:sldMk cId="4171370690" sldId="359"/>
            <ac:spMk id="18" creationId="{DC5B6F51-71DC-71A0-EB6A-348AE62F17EE}"/>
          </ac:spMkLst>
        </pc:spChg>
        <pc:picChg chg="mod">
          <ac:chgData name="Sabin Taranu" userId="3b73d17d-a261-4c31-bfdd-6753cc4d6d30" providerId="ADAL" clId="{0ACDDE12-2641-4A0A-A715-CDFE04ECC16B}" dt="2023-03-30T15:57:49.085" v="2905" actId="1076"/>
          <ac:picMkLst>
            <pc:docMk/>
            <pc:sldMk cId="4171370690" sldId="359"/>
            <ac:picMk id="5" creationId="{4C1A1DAF-95D6-68D3-D07B-71EFF5132D60}"/>
          </ac:picMkLst>
        </pc:picChg>
        <pc:cxnChg chg="del mod">
          <ac:chgData name="Sabin Taranu" userId="3b73d17d-a261-4c31-bfdd-6753cc4d6d30" providerId="ADAL" clId="{0ACDDE12-2641-4A0A-A715-CDFE04ECC16B}" dt="2023-03-30T15:57:45.803" v="2903" actId="478"/>
          <ac:cxnSpMkLst>
            <pc:docMk/>
            <pc:sldMk cId="4171370690" sldId="359"/>
            <ac:cxnSpMk id="12" creationId="{D2940AA0-BF9F-3014-16C5-C7BB8E3F2F0D}"/>
          </ac:cxnSpMkLst>
        </pc:cxnChg>
        <pc:cxnChg chg="del">
          <ac:chgData name="Sabin Taranu" userId="3b73d17d-a261-4c31-bfdd-6753cc4d6d30" providerId="ADAL" clId="{0ACDDE12-2641-4A0A-A715-CDFE04ECC16B}" dt="2023-03-30T15:57:55.951" v="2907" actId="478"/>
          <ac:cxnSpMkLst>
            <pc:docMk/>
            <pc:sldMk cId="4171370690" sldId="359"/>
            <ac:cxnSpMk id="16" creationId="{23371F4C-45B4-FCC8-15A4-DC31980FD563}"/>
          </ac:cxnSpMkLst>
        </pc:cxnChg>
      </pc:sldChg>
      <pc:sldChg chg="delSp add del mod ord">
        <pc:chgData name="Sabin Taranu" userId="3b73d17d-a261-4c31-bfdd-6753cc4d6d30" providerId="ADAL" clId="{0ACDDE12-2641-4A0A-A715-CDFE04ECC16B}" dt="2023-03-30T16:00:43.156" v="3134" actId="47"/>
        <pc:sldMkLst>
          <pc:docMk/>
          <pc:sldMk cId="1919400585" sldId="360"/>
        </pc:sldMkLst>
        <pc:picChg chg="del">
          <ac:chgData name="Sabin Taranu" userId="3b73d17d-a261-4c31-bfdd-6753cc4d6d30" providerId="ADAL" clId="{0ACDDE12-2641-4A0A-A715-CDFE04ECC16B}" dt="2023-03-30T16:00:38.792" v="3133" actId="478"/>
          <ac:picMkLst>
            <pc:docMk/>
            <pc:sldMk cId="1919400585" sldId="360"/>
            <ac:picMk id="6" creationId="{8D7AD4CB-C4B8-CEE3-E021-56B01F7D6A54}"/>
          </ac:picMkLst>
        </pc:picChg>
      </pc:sldChg>
      <pc:sldChg chg="addSp delSp modSp add mod ord">
        <pc:chgData name="Sabin Taranu" userId="3b73d17d-a261-4c31-bfdd-6753cc4d6d30" providerId="ADAL" clId="{0ACDDE12-2641-4A0A-A715-CDFE04ECC16B}" dt="2023-03-31T08:47:38.898" v="3392" actId="20577"/>
        <pc:sldMkLst>
          <pc:docMk/>
          <pc:sldMk cId="2172332235" sldId="360"/>
        </pc:sldMkLst>
        <pc:spChg chg="mod">
          <ac:chgData name="Sabin Taranu" userId="3b73d17d-a261-4c31-bfdd-6753cc4d6d30" providerId="ADAL" clId="{0ACDDE12-2641-4A0A-A715-CDFE04ECC16B}" dt="2023-03-31T08:47:38.898" v="3392" actId="20577"/>
          <ac:spMkLst>
            <pc:docMk/>
            <pc:sldMk cId="2172332235" sldId="360"/>
            <ac:spMk id="3" creationId="{A1E2284E-BD24-5EEE-71C5-06F30D4B08F2}"/>
          </ac:spMkLst>
        </pc:spChg>
        <pc:spChg chg="add del">
          <ac:chgData name="Sabin Taranu" userId="3b73d17d-a261-4c31-bfdd-6753cc4d6d30" providerId="ADAL" clId="{0ACDDE12-2641-4A0A-A715-CDFE04ECC16B}" dt="2023-03-30T16:01:46.237" v="3142" actId="11529"/>
          <ac:spMkLst>
            <pc:docMk/>
            <pc:sldMk cId="2172332235" sldId="360"/>
            <ac:spMk id="4" creationId="{54A47BD8-35EF-E7B0-4EA1-F2C86DB5A99A}"/>
          </ac:spMkLst>
        </pc:spChg>
        <pc:spChg chg="add del mod">
          <ac:chgData name="Sabin Taranu" userId="3b73d17d-a261-4c31-bfdd-6753cc4d6d30" providerId="ADAL" clId="{0ACDDE12-2641-4A0A-A715-CDFE04ECC16B}" dt="2023-03-30T16:02:39.310" v="3155" actId="478"/>
          <ac:spMkLst>
            <pc:docMk/>
            <pc:sldMk cId="2172332235" sldId="360"/>
            <ac:spMk id="5" creationId="{975F481A-2DD2-3526-B7AA-B03520704EA1}"/>
          </ac:spMkLst>
        </pc:spChg>
        <pc:spChg chg="add del mod">
          <ac:chgData name="Sabin Taranu" userId="3b73d17d-a261-4c31-bfdd-6753cc4d6d30" providerId="ADAL" clId="{0ACDDE12-2641-4A0A-A715-CDFE04ECC16B}" dt="2023-03-30T16:02:06.620" v="3151" actId="478"/>
          <ac:spMkLst>
            <pc:docMk/>
            <pc:sldMk cId="2172332235" sldId="360"/>
            <ac:spMk id="6" creationId="{3D49F1D6-F5C4-3F18-C445-C78157CFAB00}"/>
          </ac:spMkLst>
        </pc:spChg>
        <pc:spChg chg="add mod">
          <ac:chgData name="Sabin Taranu" userId="3b73d17d-a261-4c31-bfdd-6753cc4d6d30" providerId="ADAL" clId="{0ACDDE12-2641-4A0A-A715-CDFE04ECC16B}" dt="2023-03-30T16:03:59.210" v="3300" actId="1076"/>
          <ac:spMkLst>
            <pc:docMk/>
            <pc:sldMk cId="2172332235" sldId="360"/>
            <ac:spMk id="12" creationId="{F62782D1-401E-43B4-AC1E-9EB8DEBC6BFA}"/>
          </ac:spMkLst>
        </pc:spChg>
        <pc:spChg chg="del">
          <ac:chgData name="Sabin Taranu" userId="3b73d17d-a261-4c31-bfdd-6753cc4d6d30" providerId="ADAL" clId="{0ACDDE12-2641-4A0A-A715-CDFE04ECC16B}" dt="2023-03-30T16:02:39.310" v="3155" actId="478"/>
          <ac:spMkLst>
            <pc:docMk/>
            <pc:sldMk cId="2172332235" sldId="360"/>
            <ac:spMk id="37" creationId="{C49A12B0-6D28-53D4-3FFB-53500BA9EE53}"/>
          </ac:spMkLst>
        </pc:spChg>
        <pc:spChg chg="del">
          <ac:chgData name="Sabin Taranu" userId="3b73d17d-a261-4c31-bfdd-6753cc4d6d30" providerId="ADAL" clId="{0ACDDE12-2641-4A0A-A715-CDFE04ECC16B}" dt="2023-03-30T16:02:39.310" v="3155" actId="478"/>
          <ac:spMkLst>
            <pc:docMk/>
            <pc:sldMk cId="2172332235" sldId="360"/>
            <ac:spMk id="61" creationId="{25A5849D-3F9A-BE5B-92A3-C9368744D77D}"/>
          </ac:spMkLst>
        </pc:spChg>
        <pc:spChg chg="del">
          <ac:chgData name="Sabin Taranu" userId="3b73d17d-a261-4c31-bfdd-6753cc4d6d30" providerId="ADAL" clId="{0ACDDE12-2641-4A0A-A715-CDFE04ECC16B}" dt="2023-03-30T16:02:39.310" v="3155" actId="478"/>
          <ac:spMkLst>
            <pc:docMk/>
            <pc:sldMk cId="2172332235" sldId="360"/>
            <ac:spMk id="62" creationId="{78B9D8CB-4C07-029A-13B0-1EAE78A50962}"/>
          </ac:spMkLst>
        </pc:spChg>
        <pc:spChg chg="del">
          <ac:chgData name="Sabin Taranu" userId="3b73d17d-a261-4c31-bfdd-6753cc4d6d30" providerId="ADAL" clId="{0ACDDE12-2641-4A0A-A715-CDFE04ECC16B}" dt="2023-03-30T16:02:39.310" v="3155" actId="478"/>
          <ac:spMkLst>
            <pc:docMk/>
            <pc:sldMk cId="2172332235" sldId="360"/>
            <ac:spMk id="63" creationId="{D87E03A3-F293-A72D-6059-FD8129734B05}"/>
          </ac:spMkLst>
        </pc:spChg>
        <pc:spChg chg="del">
          <ac:chgData name="Sabin Taranu" userId="3b73d17d-a261-4c31-bfdd-6753cc4d6d30" providerId="ADAL" clId="{0ACDDE12-2641-4A0A-A715-CDFE04ECC16B}" dt="2023-03-30T16:02:39.310" v="3155" actId="478"/>
          <ac:spMkLst>
            <pc:docMk/>
            <pc:sldMk cId="2172332235" sldId="360"/>
            <ac:spMk id="64" creationId="{869E8B2B-26FB-3D9A-66CE-2F701F28C53E}"/>
          </ac:spMkLst>
        </pc:spChg>
        <pc:spChg chg="del">
          <ac:chgData name="Sabin Taranu" userId="3b73d17d-a261-4c31-bfdd-6753cc4d6d30" providerId="ADAL" clId="{0ACDDE12-2641-4A0A-A715-CDFE04ECC16B}" dt="2023-03-30T16:02:39.310" v="3155" actId="478"/>
          <ac:spMkLst>
            <pc:docMk/>
            <pc:sldMk cId="2172332235" sldId="360"/>
            <ac:spMk id="65" creationId="{1E362357-11D8-0B41-6CEB-969BBCFEE2DF}"/>
          </ac:spMkLst>
        </pc:spChg>
        <pc:spChg chg="del">
          <ac:chgData name="Sabin Taranu" userId="3b73d17d-a261-4c31-bfdd-6753cc4d6d30" providerId="ADAL" clId="{0ACDDE12-2641-4A0A-A715-CDFE04ECC16B}" dt="2023-03-30T16:02:39.310" v="3155" actId="478"/>
          <ac:spMkLst>
            <pc:docMk/>
            <pc:sldMk cId="2172332235" sldId="360"/>
            <ac:spMk id="66" creationId="{37A0BA9C-44EA-2816-8CF7-7B142EA3C6C3}"/>
          </ac:spMkLst>
        </pc:spChg>
        <pc:spChg chg="del">
          <ac:chgData name="Sabin Taranu" userId="3b73d17d-a261-4c31-bfdd-6753cc4d6d30" providerId="ADAL" clId="{0ACDDE12-2641-4A0A-A715-CDFE04ECC16B}" dt="2023-03-30T16:02:39.310" v="3155" actId="478"/>
          <ac:spMkLst>
            <pc:docMk/>
            <pc:sldMk cId="2172332235" sldId="360"/>
            <ac:spMk id="70" creationId="{72CA3616-FC1F-54DD-B476-69FA97E9E4E0}"/>
          </ac:spMkLst>
        </pc:spChg>
        <pc:spChg chg="del">
          <ac:chgData name="Sabin Taranu" userId="3b73d17d-a261-4c31-bfdd-6753cc4d6d30" providerId="ADAL" clId="{0ACDDE12-2641-4A0A-A715-CDFE04ECC16B}" dt="2023-03-30T16:02:39.310" v="3155" actId="478"/>
          <ac:spMkLst>
            <pc:docMk/>
            <pc:sldMk cId="2172332235" sldId="360"/>
            <ac:spMk id="71" creationId="{E8ACB5DA-2193-1155-6F3E-954AA130EB67}"/>
          </ac:spMkLst>
        </pc:spChg>
        <pc:spChg chg="del">
          <ac:chgData name="Sabin Taranu" userId="3b73d17d-a261-4c31-bfdd-6753cc4d6d30" providerId="ADAL" clId="{0ACDDE12-2641-4A0A-A715-CDFE04ECC16B}" dt="2023-03-30T16:02:39.310" v="3155" actId="478"/>
          <ac:spMkLst>
            <pc:docMk/>
            <pc:sldMk cId="2172332235" sldId="360"/>
            <ac:spMk id="74" creationId="{94785853-B8D5-93D5-1098-5781EDE807B4}"/>
          </ac:spMkLst>
        </pc:spChg>
        <pc:spChg chg="del">
          <ac:chgData name="Sabin Taranu" userId="3b73d17d-a261-4c31-bfdd-6753cc4d6d30" providerId="ADAL" clId="{0ACDDE12-2641-4A0A-A715-CDFE04ECC16B}" dt="2023-03-30T16:02:39.310" v="3155" actId="478"/>
          <ac:spMkLst>
            <pc:docMk/>
            <pc:sldMk cId="2172332235" sldId="360"/>
            <ac:spMk id="75" creationId="{F1410A3A-68CE-51E4-6C85-85CCC648F24E}"/>
          </ac:spMkLst>
        </pc:spChg>
        <pc:spChg chg="del">
          <ac:chgData name="Sabin Taranu" userId="3b73d17d-a261-4c31-bfdd-6753cc4d6d30" providerId="ADAL" clId="{0ACDDE12-2641-4A0A-A715-CDFE04ECC16B}" dt="2023-03-30T16:02:39.310" v="3155" actId="478"/>
          <ac:spMkLst>
            <pc:docMk/>
            <pc:sldMk cId="2172332235" sldId="360"/>
            <ac:spMk id="77" creationId="{EEA4F992-4961-E2B5-215A-ACCA10A95975}"/>
          </ac:spMkLst>
        </pc:spChg>
        <pc:spChg chg="del">
          <ac:chgData name="Sabin Taranu" userId="3b73d17d-a261-4c31-bfdd-6753cc4d6d30" providerId="ADAL" clId="{0ACDDE12-2641-4A0A-A715-CDFE04ECC16B}" dt="2023-03-30T16:02:39.310" v="3155" actId="478"/>
          <ac:spMkLst>
            <pc:docMk/>
            <pc:sldMk cId="2172332235" sldId="360"/>
            <ac:spMk id="78" creationId="{76C3868E-22E9-6D6E-FA89-4C2626B31C85}"/>
          </ac:spMkLst>
        </pc:spChg>
        <pc:spChg chg="del">
          <ac:chgData name="Sabin Taranu" userId="3b73d17d-a261-4c31-bfdd-6753cc4d6d30" providerId="ADAL" clId="{0ACDDE12-2641-4A0A-A715-CDFE04ECC16B}" dt="2023-03-30T16:02:39.310" v="3155" actId="478"/>
          <ac:spMkLst>
            <pc:docMk/>
            <pc:sldMk cId="2172332235" sldId="360"/>
            <ac:spMk id="79" creationId="{3445EED2-DAF1-ABF5-F2CC-0A01805FD633}"/>
          </ac:spMkLst>
        </pc:spChg>
        <pc:spChg chg="del">
          <ac:chgData name="Sabin Taranu" userId="3b73d17d-a261-4c31-bfdd-6753cc4d6d30" providerId="ADAL" clId="{0ACDDE12-2641-4A0A-A715-CDFE04ECC16B}" dt="2023-03-30T16:02:39.310" v="3155" actId="478"/>
          <ac:spMkLst>
            <pc:docMk/>
            <pc:sldMk cId="2172332235" sldId="360"/>
            <ac:spMk id="80" creationId="{1EA18EEA-6E4D-D146-15DB-35D4B27A0FE5}"/>
          </ac:spMkLst>
        </pc:spChg>
        <pc:spChg chg="del">
          <ac:chgData name="Sabin Taranu" userId="3b73d17d-a261-4c31-bfdd-6753cc4d6d30" providerId="ADAL" clId="{0ACDDE12-2641-4A0A-A715-CDFE04ECC16B}" dt="2023-03-30T16:02:39.310" v="3155" actId="478"/>
          <ac:spMkLst>
            <pc:docMk/>
            <pc:sldMk cId="2172332235" sldId="360"/>
            <ac:spMk id="81" creationId="{F826C003-8566-1552-451F-9BD9A3E38F8B}"/>
          </ac:spMkLst>
        </pc:spChg>
        <pc:spChg chg="del">
          <ac:chgData name="Sabin Taranu" userId="3b73d17d-a261-4c31-bfdd-6753cc4d6d30" providerId="ADAL" clId="{0ACDDE12-2641-4A0A-A715-CDFE04ECC16B}" dt="2023-03-30T16:02:39.310" v="3155" actId="478"/>
          <ac:spMkLst>
            <pc:docMk/>
            <pc:sldMk cId="2172332235" sldId="360"/>
            <ac:spMk id="84" creationId="{0C78A1E8-9F8E-3913-3AB8-E5B1E0EDCCBD}"/>
          </ac:spMkLst>
        </pc:spChg>
        <pc:spChg chg="del">
          <ac:chgData name="Sabin Taranu" userId="3b73d17d-a261-4c31-bfdd-6753cc4d6d30" providerId="ADAL" clId="{0ACDDE12-2641-4A0A-A715-CDFE04ECC16B}" dt="2023-03-30T16:02:39.310" v="3155" actId="478"/>
          <ac:spMkLst>
            <pc:docMk/>
            <pc:sldMk cId="2172332235" sldId="360"/>
            <ac:spMk id="86" creationId="{E224CE74-FE9A-89E4-2098-D49C211B9522}"/>
          </ac:spMkLst>
        </pc:spChg>
        <pc:spChg chg="del">
          <ac:chgData name="Sabin Taranu" userId="3b73d17d-a261-4c31-bfdd-6753cc4d6d30" providerId="ADAL" clId="{0ACDDE12-2641-4A0A-A715-CDFE04ECC16B}" dt="2023-03-30T16:02:39.310" v="3155" actId="478"/>
          <ac:spMkLst>
            <pc:docMk/>
            <pc:sldMk cId="2172332235" sldId="360"/>
            <ac:spMk id="88" creationId="{46462B3E-ED87-A219-70EB-06220CA5C30C}"/>
          </ac:spMkLst>
        </pc:spChg>
        <pc:spChg chg="del">
          <ac:chgData name="Sabin Taranu" userId="3b73d17d-a261-4c31-bfdd-6753cc4d6d30" providerId="ADAL" clId="{0ACDDE12-2641-4A0A-A715-CDFE04ECC16B}" dt="2023-03-30T16:02:39.310" v="3155" actId="478"/>
          <ac:spMkLst>
            <pc:docMk/>
            <pc:sldMk cId="2172332235" sldId="360"/>
            <ac:spMk id="89" creationId="{30DCB977-9DB5-BF93-D9B7-EAD7711DBAB5}"/>
          </ac:spMkLst>
        </pc:spChg>
        <pc:spChg chg="del">
          <ac:chgData name="Sabin Taranu" userId="3b73d17d-a261-4c31-bfdd-6753cc4d6d30" providerId="ADAL" clId="{0ACDDE12-2641-4A0A-A715-CDFE04ECC16B}" dt="2023-03-30T16:02:39.310" v="3155" actId="478"/>
          <ac:spMkLst>
            <pc:docMk/>
            <pc:sldMk cId="2172332235" sldId="360"/>
            <ac:spMk id="90" creationId="{F4BA3920-B893-954C-96F6-B3A4285D7785}"/>
          </ac:spMkLst>
        </pc:spChg>
        <pc:spChg chg="del">
          <ac:chgData name="Sabin Taranu" userId="3b73d17d-a261-4c31-bfdd-6753cc4d6d30" providerId="ADAL" clId="{0ACDDE12-2641-4A0A-A715-CDFE04ECC16B}" dt="2023-03-30T16:02:39.310" v="3155" actId="478"/>
          <ac:spMkLst>
            <pc:docMk/>
            <pc:sldMk cId="2172332235" sldId="360"/>
            <ac:spMk id="92" creationId="{530543DD-FFB7-A79F-4E64-1CE77C5EC063}"/>
          </ac:spMkLst>
        </pc:spChg>
        <pc:spChg chg="del">
          <ac:chgData name="Sabin Taranu" userId="3b73d17d-a261-4c31-bfdd-6753cc4d6d30" providerId="ADAL" clId="{0ACDDE12-2641-4A0A-A715-CDFE04ECC16B}" dt="2023-03-30T16:02:39.310" v="3155" actId="478"/>
          <ac:spMkLst>
            <pc:docMk/>
            <pc:sldMk cId="2172332235" sldId="360"/>
            <ac:spMk id="93" creationId="{4D73E7D5-A442-F269-03F9-C5921E10973A}"/>
          </ac:spMkLst>
        </pc:spChg>
        <pc:spChg chg="del mod">
          <ac:chgData name="Sabin Taranu" userId="3b73d17d-a261-4c31-bfdd-6753cc4d6d30" providerId="ADAL" clId="{0ACDDE12-2641-4A0A-A715-CDFE04ECC16B}" dt="2023-03-30T16:02:39.310" v="3155" actId="478"/>
          <ac:spMkLst>
            <pc:docMk/>
            <pc:sldMk cId="2172332235" sldId="360"/>
            <ac:spMk id="94" creationId="{541BC5F9-9CCD-D6C5-DA19-CD39ACE4EC1F}"/>
          </ac:spMkLst>
        </pc:spChg>
        <pc:spChg chg="del">
          <ac:chgData name="Sabin Taranu" userId="3b73d17d-a261-4c31-bfdd-6753cc4d6d30" providerId="ADAL" clId="{0ACDDE12-2641-4A0A-A715-CDFE04ECC16B}" dt="2023-03-30T16:02:39.310" v="3155" actId="478"/>
          <ac:spMkLst>
            <pc:docMk/>
            <pc:sldMk cId="2172332235" sldId="360"/>
            <ac:spMk id="95" creationId="{1BA4A3E2-7D2C-DC30-B7BF-5708213AAE5F}"/>
          </ac:spMkLst>
        </pc:spChg>
        <pc:spChg chg="del">
          <ac:chgData name="Sabin Taranu" userId="3b73d17d-a261-4c31-bfdd-6753cc4d6d30" providerId="ADAL" clId="{0ACDDE12-2641-4A0A-A715-CDFE04ECC16B}" dt="2023-03-30T16:02:39.310" v="3155" actId="478"/>
          <ac:spMkLst>
            <pc:docMk/>
            <pc:sldMk cId="2172332235" sldId="360"/>
            <ac:spMk id="98" creationId="{57F5EBDA-8341-BF1A-8CCC-12B81E2A44E5}"/>
          </ac:spMkLst>
        </pc:spChg>
        <pc:spChg chg="del">
          <ac:chgData name="Sabin Taranu" userId="3b73d17d-a261-4c31-bfdd-6753cc4d6d30" providerId="ADAL" clId="{0ACDDE12-2641-4A0A-A715-CDFE04ECC16B}" dt="2023-03-30T16:02:39.310" v="3155" actId="478"/>
          <ac:spMkLst>
            <pc:docMk/>
            <pc:sldMk cId="2172332235" sldId="360"/>
            <ac:spMk id="101" creationId="{682143C0-8D40-2A2C-1A8C-A91959754B6B}"/>
          </ac:spMkLst>
        </pc:spChg>
        <pc:spChg chg="del">
          <ac:chgData name="Sabin Taranu" userId="3b73d17d-a261-4c31-bfdd-6753cc4d6d30" providerId="ADAL" clId="{0ACDDE12-2641-4A0A-A715-CDFE04ECC16B}" dt="2023-03-30T16:02:39.310" v="3155" actId="478"/>
          <ac:spMkLst>
            <pc:docMk/>
            <pc:sldMk cId="2172332235" sldId="360"/>
            <ac:spMk id="102" creationId="{99B32CD3-1628-96A7-F7C3-A073C1D90B24}"/>
          </ac:spMkLst>
        </pc:spChg>
        <pc:spChg chg="del">
          <ac:chgData name="Sabin Taranu" userId="3b73d17d-a261-4c31-bfdd-6753cc4d6d30" providerId="ADAL" clId="{0ACDDE12-2641-4A0A-A715-CDFE04ECC16B}" dt="2023-03-30T16:02:39.310" v="3155" actId="478"/>
          <ac:spMkLst>
            <pc:docMk/>
            <pc:sldMk cId="2172332235" sldId="360"/>
            <ac:spMk id="103" creationId="{3A333714-2719-5B7B-86BC-BCB58B06EDE4}"/>
          </ac:spMkLst>
        </pc:spChg>
        <pc:spChg chg="del">
          <ac:chgData name="Sabin Taranu" userId="3b73d17d-a261-4c31-bfdd-6753cc4d6d30" providerId="ADAL" clId="{0ACDDE12-2641-4A0A-A715-CDFE04ECC16B}" dt="2023-03-30T16:02:39.310" v="3155" actId="478"/>
          <ac:spMkLst>
            <pc:docMk/>
            <pc:sldMk cId="2172332235" sldId="360"/>
            <ac:spMk id="104" creationId="{9DE0021E-61D2-2F16-5D90-031F9EC544D9}"/>
          </ac:spMkLst>
        </pc:spChg>
        <pc:spChg chg="del">
          <ac:chgData name="Sabin Taranu" userId="3b73d17d-a261-4c31-bfdd-6753cc4d6d30" providerId="ADAL" clId="{0ACDDE12-2641-4A0A-A715-CDFE04ECC16B}" dt="2023-03-30T16:02:39.310" v="3155" actId="478"/>
          <ac:spMkLst>
            <pc:docMk/>
            <pc:sldMk cId="2172332235" sldId="360"/>
            <ac:spMk id="105" creationId="{7BD1B84A-E37E-5721-BEB4-17D30E412005}"/>
          </ac:spMkLst>
        </pc:spChg>
        <pc:spChg chg="del">
          <ac:chgData name="Sabin Taranu" userId="3b73d17d-a261-4c31-bfdd-6753cc4d6d30" providerId="ADAL" clId="{0ACDDE12-2641-4A0A-A715-CDFE04ECC16B}" dt="2023-03-30T16:02:39.310" v="3155" actId="478"/>
          <ac:spMkLst>
            <pc:docMk/>
            <pc:sldMk cId="2172332235" sldId="360"/>
            <ac:spMk id="106" creationId="{1AA350B1-0648-069D-24F9-2D9DABA26B8C}"/>
          </ac:spMkLst>
        </pc:spChg>
        <pc:spChg chg="del">
          <ac:chgData name="Sabin Taranu" userId="3b73d17d-a261-4c31-bfdd-6753cc4d6d30" providerId="ADAL" clId="{0ACDDE12-2641-4A0A-A715-CDFE04ECC16B}" dt="2023-03-30T16:02:39.310" v="3155" actId="478"/>
          <ac:spMkLst>
            <pc:docMk/>
            <pc:sldMk cId="2172332235" sldId="360"/>
            <ac:spMk id="107" creationId="{3B12C4A3-2AD1-6235-599B-388BA1A6EB48}"/>
          </ac:spMkLst>
        </pc:spChg>
        <pc:spChg chg="del">
          <ac:chgData name="Sabin Taranu" userId="3b73d17d-a261-4c31-bfdd-6753cc4d6d30" providerId="ADAL" clId="{0ACDDE12-2641-4A0A-A715-CDFE04ECC16B}" dt="2023-03-30T16:02:39.310" v="3155" actId="478"/>
          <ac:spMkLst>
            <pc:docMk/>
            <pc:sldMk cId="2172332235" sldId="360"/>
            <ac:spMk id="108" creationId="{D9BB9E4C-0C6E-03A2-BC4C-FF9E398512B4}"/>
          </ac:spMkLst>
        </pc:spChg>
        <pc:spChg chg="del">
          <ac:chgData name="Sabin Taranu" userId="3b73d17d-a261-4c31-bfdd-6753cc4d6d30" providerId="ADAL" clId="{0ACDDE12-2641-4A0A-A715-CDFE04ECC16B}" dt="2023-03-30T16:02:39.310" v="3155" actId="478"/>
          <ac:spMkLst>
            <pc:docMk/>
            <pc:sldMk cId="2172332235" sldId="360"/>
            <ac:spMk id="109" creationId="{CB35A65D-75A2-3CD7-794A-764811D7CA1E}"/>
          </ac:spMkLst>
        </pc:spChg>
        <pc:spChg chg="del">
          <ac:chgData name="Sabin Taranu" userId="3b73d17d-a261-4c31-bfdd-6753cc4d6d30" providerId="ADAL" clId="{0ACDDE12-2641-4A0A-A715-CDFE04ECC16B}" dt="2023-03-30T16:02:39.310" v="3155" actId="478"/>
          <ac:spMkLst>
            <pc:docMk/>
            <pc:sldMk cId="2172332235" sldId="360"/>
            <ac:spMk id="110" creationId="{5E6FCAA1-6E15-EA93-5E00-479FD1A0BABF}"/>
          </ac:spMkLst>
        </pc:spChg>
        <pc:spChg chg="del">
          <ac:chgData name="Sabin Taranu" userId="3b73d17d-a261-4c31-bfdd-6753cc4d6d30" providerId="ADAL" clId="{0ACDDE12-2641-4A0A-A715-CDFE04ECC16B}" dt="2023-03-30T16:02:39.310" v="3155" actId="478"/>
          <ac:spMkLst>
            <pc:docMk/>
            <pc:sldMk cId="2172332235" sldId="360"/>
            <ac:spMk id="111" creationId="{21E64162-D238-908E-03F7-970076B77737}"/>
          </ac:spMkLst>
        </pc:spChg>
        <pc:spChg chg="del">
          <ac:chgData name="Sabin Taranu" userId="3b73d17d-a261-4c31-bfdd-6753cc4d6d30" providerId="ADAL" clId="{0ACDDE12-2641-4A0A-A715-CDFE04ECC16B}" dt="2023-03-30T16:02:39.310" v="3155" actId="478"/>
          <ac:spMkLst>
            <pc:docMk/>
            <pc:sldMk cId="2172332235" sldId="360"/>
            <ac:spMk id="112" creationId="{95720E20-DBBA-ED4E-AFF0-95C78A42D966}"/>
          </ac:spMkLst>
        </pc:spChg>
        <pc:spChg chg="del">
          <ac:chgData name="Sabin Taranu" userId="3b73d17d-a261-4c31-bfdd-6753cc4d6d30" providerId="ADAL" clId="{0ACDDE12-2641-4A0A-A715-CDFE04ECC16B}" dt="2023-03-30T16:02:39.310" v="3155" actId="478"/>
          <ac:spMkLst>
            <pc:docMk/>
            <pc:sldMk cId="2172332235" sldId="360"/>
            <ac:spMk id="113" creationId="{99F3DD1A-1536-EF0D-B241-DEFAE1179FC7}"/>
          </ac:spMkLst>
        </pc:spChg>
        <pc:spChg chg="del">
          <ac:chgData name="Sabin Taranu" userId="3b73d17d-a261-4c31-bfdd-6753cc4d6d30" providerId="ADAL" clId="{0ACDDE12-2641-4A0A-A715-CDFE04ECC16B}" dt="2023-03-30T16:02:39.310" v="3155" actId="478"/>
          <ac:spMkLst>
            <pc:docMk/>
            <pc:sldMk cId="2172332235" sldId="360"/>
            <ac:spMk id="114" creationId="{2D4C8EFB-03E2-950B-A1EA-41D1C2372C2E}"/>
          </ac:spMkLst>
        </pc:spChg>
        <pc:spChg chg="del">
          <ac:chgData name="Sabin Taranu" userId="3b73d17d-a261-4c31-bfdd-6753cc4d6d30" providerId="ADAL" clId="{0ACDDE12-2641-4A0A-A715-CDFE04ECC16B}" dt="2023-03-30T16:02:39.310" v="3155" actId="478"/>
          <ac:spMkLst>
            <pc:docMk/>
            <pc:sldMk cId="2172332235" sldId="360"/>
            <ac:spMk id="115" creationId="{D269FD47-D455-6AA5-481D-EFC809754B81}"/>
          </ac:spMkLst>
        </pc:spChg>
        <pc:spChg chg="del">
          <ac:chgData name="Sabin Taranu" userId="3b73d17d-a261-4c31-bfdd-6753cc4d6d30" providerId="ADAL" clId="{0ACDDE12-2641-4A0A-A715-CDFE04ECC16B}" dt="2023-03-30T16:02:39.310" v="3155" actId="478"/>
          <ac:spMkLst>
            <pc:docMk/>
            <pc:sldMk cId="2172332235" sldId="360"/>
            <ac:spMk id="116" creationId="{72AE6512-7453-4D59-51F3-14866AFA0381}"/>
          </ac:spMkLst>
        </pc:spChg>
        <pc:spChg chg="del">
          <ac:chgData name="Sabin Taranu" userId="3b73d17d-a261-4c31-bfdd-6753cc4d6d30" providerId="ADAL" clId="{0ACDDE12-2641-4A0A-A715-CDFE04ECC16B}" dt="2023-03-30T16:02:41.247" v="3156" actId="478"/>
          <ac:spMkLst>
            <pc:docMk/>
            <pc:sldMk cId="2172332235" sldId="360"/>
            <ac:spMk id="117" creationId="{7CA9EBE0-6DCC-82E5-BF2D-B9B420862CB4}"/>
          </ac:spMkLst>
        </pc:spChg>
        <pc:spChg chg="del">
          <ac:chgData name="Sabin Taranu" userId="3b73d17d-a261-4c31-bfdd-6753cc4d6d30" providerId="ADAL" clId="{0ACDDE12-2641-4A0A-A715-CDFE04ECC16B}" dt="2023-03-30T16:02:39.310" v="3155" actId="478"/>
          <ac:spMkLst>
            <pc:docMk/>
            <pc:sldMk cId="2172332235" sldId="360"/>
            <ac:spMk id="118" creationId="{11C58F2A-366A-C818-B297-1509A060D27E}"/>
          </ac:spMkLst>
        </pc:spChg>
        <pc:spChg chg="del">
          <ac:chgData name="Sabin Taranu" userId="3b73d17d-a261-4c31-bfdd-6753cc4d6d30" providerId="ADAL" clId="{0ACDDE12-2641-4A0A-A715-CDFE04ECC16B}" dt="2023-03-30T16:02:39.310" v="3155" actId="478"/>
          <ac:spMkLst>
            <pc:docMk/>
            <pc:sldMk cId="2172332235" sldId="360"/>
            <ac:spMk id="119" creationId="{96162527-7466-A948-5DFE-F54362BC5D37}"/>
          </ac:spMkLst>
        </pc:spChg>
        <pc:spChg chg="del">
          <ac:chgData name="Sabin Taranu" userId="3b73d17d-a261-4c31-bfdd-6753cc4d6d30" providerId="ADAL" clId="{0ACDDE12-2641-4A0A-A715-CDFE04ECC16B}" dt="2023-03-30T16:02:39.310" v="3155" actId="478"/>
          <ac:spMkLst>
            <pc:docMk/>
            <pc:sldMk cId="2172332235" sldId="360"/>
            <ac:spMk id="120" creationId="{B0343810-3B4A-A734-015D-3807041229C9}"/>
          </ac:spMkLst>
        </pc:spChg>
        <pc:spChg chg="del">
          <ac:chgData name="Sabin Taranu" userId="3b73d17d-a261-4c31-bfdd-6753cc4d6d30" providerId="ADAL" clId="{0ACDDE12-2641-4A0A-A715-CDFE04ECC16B}" dt="2023-03-30T16:02:39.310" v="3155" actId="478"/>
          <ac:spMkLst>
            <pc:docMk/>
            <pc:sldMk cId="2172332235" sldId="360"/>
            <ac:spMk id="121" creationId="{DC715238-8930-7D69-F302-4B204A1E2509}"/>
          </ac:spMkLst>
        </pc:spChg>
        <pc:spChg chg="del">
          <ac:chgData name="Sabin Taranu" userId="3b73d17d-a261-4c31-bfdd-6753cc4d6d30" providerId="ADAL" clId="{0ACDDE12-2641-4A0A-A715-CDFE04ECC16B}" dt="2023-03-30T16:02:39.310" v="3155" actId="478"/>
          <ac:spMkLst>
            <pc:docMk/>
            <pc:sldMk cId="2172332235" sldId="360"/>
            <ac:spMk id="122" creationId="{0A9D3656-0698-0C2E-4EF1-A48559C73420}"/>
          </ac:spMkLst>
        </pc:spChg>
        <pc:picChg chg="del">
          <ac:chgData name="Sabin Taranu" userId="3b73d17d-a261-4c31-bfdd-6753cc4d6d30" providerId="ADAL" clId="{0ACDDE12-2641-4A0A-A715-CDFE04ECC16B}" dt="2023-03-30T16:02:39.310" v="3155" actId="478"/>
          <ac:picMkLst>
            <pc:docMk/>
            <pc:sldMk cId="2172332235" sldId="360"/>
            <ac:picMk id="7" creationId="{14966939-45F3-108F-6B1F-D0E2E41D2C83}"/>
          </ac:picMkLst>
        </pc:picChg>
        <pc:picChg chg="del">
          <ac:chgData name="Sabin Taranu" userId="3b73d17d-a261-4c31-bfdd-6753cc4d6d30" providerId="ADAL" clId="{0ACDDE12-2641-4A0A-A715-CDFE04ECC16B}" dt="2023-03-30T16:02:39.310" v="3155" actId="478"/>
          <ac:picMkLst>
            <pc:docMk/>
            <pc:sldMk cId="2172332235" sldId="360"/>
            <ac:picMk id="9" creationId="{96E88386-7FEA-AF24-DAD1-520A9E598CA1}"/>
          </ac:picMkLst>
        </pc:picChg>
        <pc:picChg chg="add mod">
          <ac:chgData name="Sabin Taranu" userId="3b73d17d-a261-4c31-bfdd-6753cc4d6d30" providerId="ADAL" clId="{0ACDDE12-2641-4A0A-A715-CDFE04ECC16B}" dt="2023-03-30T16:02:45.200" v="3159" actId="1076"/>
          <ac:picMkLst>
            <pc:docMk/>
            <pc:sldMk cId="2172332235" sldId="360"/>
            <ac:picMk id="10" creationId="{6DB834C3-F1DD-D54D-30B1-DB003BA4A722}"/>
          </ac:picMkLst>
        </pc:picChg>
        <pc:picChg chg="del">
          <ac:chgData name="Sabin Taranu" userId="3b73d17d-a261-4c31-bfdd-6753cc4d6d30" providerId="ADAL" clId="{0ACDDE12-2641-4A0A-A715-CDFE04ECC16B}" dt="2023-03-30T16:02:39.310" v="3155" actId="478"/>
          <ac:picMkLst>
            <pc:docMk/>
            <pc:sldMk cId="2172332235" sldId="360"/>
            <ac:picMk id="11" creationId="{73020990-7DF9-F27B-AD6D-A5AEFE2A5E30}"/>
          </ac:picMkLst>
        </pc:picChg>
        <pc:picChg chg="del">
          <ac:chgData name="Sabin Taranu" userId="3b73d17d-a261-4c31-bfdd-6753cc4d6d30" providerId="ADAL" clId="{0ACDDE12-2641-4A0A-A715-CDFE04ECC16B}" dt="2023-03-30T16:02:39.310" v="3155" actId="478"/>
          <ac:picMkLst>
            <pc:docMk/>
            <pc:sldMk cId="2172332235" sldId="360"/>
            <ac:picMk id="13" creationId="{D13E6AA6-99A3-F7B7-EB4A-DC19E417E408}"/>
          </ac:picMkLst>
        </pc:picChg>
        <pc:picChg chg="del">
          <ac:chgData name="Sabin Taranu" userId="3b73d17d-a261-4c31-bfdd-6753cc4d6d30" providerId="ADAL" clId="{0ACDDE12-2641-4A0A-A715-CDFE04ECC16B}" dt="2023-03-30T16:02:39.310" v="3155" actId="478"/>
          <ac:picMkLst>
            <pc:docMk/>
            <pc:sldMk cId="2172332235" sldId="360"/>
            <ac:picMk id="15" creationId="{A8FF9826-E162-442C-4F56-D59C1DB26F7B}"/>
          </ac:picMkLst>
        </pc:picChg>
        <pc:picChg chg="del">
          <ac:chgData name="Sabin Taranu" userId="3b73d17d-a261-4c31-bfdd-6753cc4d6d30" providerId="ADAL" clId="{0ACDDE12-2641-4A0A-A715-CDFE04ECC16B}" dt="2023-03-30T16:02:39.310" v="3155" actId="478"/>
          <ac:picMkLst>
            <pc:docMk/>
            <pc:sldMk cId="2172332235" sldId="360"/>
            <ac:picMk id="17" creationId="{889BB287-FC38-303E-86B6-F6F6D208EBC2}"/>
          </ac:picMkLst>
        </pc:picChg>
        <pc:picChg chg="del">
          <ac:chgData name="Sabin Taranu" userId="3b73d17d-a261-4c31-bfdd-6753cc4d6d30" providerId="ADAL" clId="{0ACDDE12-2641-4A0A-A715-CDFE04ECC16B}" dt="2023-03-30T16:02:39.310" v="3155" actId="478"/>
          <ac:picMkLst>
            <pc:docMk/>
            <pc:sldMk cId="2172332235" sldId="360"/>
            <ac:picMk id="41" creationId="{28618FBD-F3B5-EE77-9C96-205AA1D69AC9}"/>
          </ac:picMkLst>
        </pc:picChg>
        <pc:picChg chg="del">
          <ac:chgData name="Sabin Taranu" userId="3b73d17d-a261-4c31-bfdd-6753cc4d6d30" providerId="ADAL" clId="{0ACDDE12-2641-4A0A-A715-CDFE04ECC16B}" dt="2023-03-30T16:02:39.310" v="3155" actId="478"/>
          <ac:picMkLst>
            <pc:docMk/>
            <pc:sldMk cId="2172332235" sldId="360"/>
            <ac:picMk id="42" creationId="{B55F705C-8711-7E82-EC8D-A131753823B2}"/>
          </ac:picMkLst>
        </pc:picChg>
        <pc:picChg chg="del">
          <ac:chgData name="Sabin Taranu" userId="3b73d17d-a261-4c31-bfdd-6753cc4d6d30" providerId="ADAL" clId="{0ACDDE12-2641-4A0A-A715-CDFE04ECC16B}" dt="2023-03-30T16:02:39.310" v="3155" actId="478"/>
          <ac:picMkLst>
            <pc:docMk/>
            <pc:sldMk cId="2172332235" sldId="360"/>
            <ac:picMk id="43" creationId="{E26C7EC5-E736-A3A9-76DE-AD98286D9586}"/>
          </ac:picMkLst>
        </pc:picChg>
        <pc:picChg chg="del">
          <ac:chgData name="Sabin Taranu" userId="3b73d17d-a261-4c31-bfdd-6753cc4d6d30" providerId="ADAL" clId="{0ACDDE12-2641-4A0A-A715-CDFE04ECC16B}" dt="2023-03-30T16:02:39.310" v="3155" actId="478"/>
          <ac:picMkLst>
            <pc:docMk/>
            <pc:sldMk cId="2172332235" sldId="360"/>
            <ac:picMk id="44" creationId="{A98D0C0C-EEF6-2DBF-C6F4-0C53EB32EBB8}"/>
          </ac:picMkLst>
        </pc:picChg>
        <pc:picChg chg="del">
          <ac:chgData name="Sabin Taranu" userId="3b73d17d-a261-4c31-bfdd-6753cc4d6d30" providerId="ADAL" clId="{0ACDDE12-2641-4A0A-A715-CDFE04ECC16B}" dt="2023-03-30T16:02:39.310" v="3155" actId="478"/>
          <ac:picMkLst>
            <pc:docMk/>
            <pc:sldMk cId="2172332235" sldId="360"/>
            <ac:picMk id="45" creationId="{E8BA7F75-1863-7790-987D-62744A1CE56F}"/>
          </ac:picMkLst>
        </pc:picChg>
        <pc:picChg chg="del">
          <ac:chgData name="Sabin Taranu" userId="3b73d17d-a261-4c31-bfdd-6753cc4d6d30" providerId="ADAL" clId="{0ACDDE12-2641-4A0A-A715-CDFE04ECC16B}" dt="2023-03-30T16:02:39.310" v="3155" actId="478"/>
          <ac:picMkLst>
            <pc:docMk/>
            <pc:sldMk cId="2172332235" sldId="360"/>
            <ac:picMk id="46" creationId="{9C65067F-4462-6308-43FC-B6B978557137}"/>
          </ac:picMkLst>
        </pc:picChg>
        <pc:picChg chg="del">
          <ac:chgData name="Sabin Taranu" userId="3b73d17d-a261-4c31-bfdd-6753cc4d6d30" providerId="ADAL" clId="{0ACDDE12-2641-4A0A-A715-CDFE04ECC16B}" dt="2023-03-30T16:02:39.310" v="3155" actId="478"/>
          <ac:picMkLst>
            <pc:docMk/>
            <pc:sldMk cId="2172332235" sldId="360"/>
            <ac:picMk id="72" creationId="{24A750F5-DE79-FE0A-FE57-F9281CAE6581}"/>
          </ac:picMkLst>
        </pc:picChg>
        <pc:picChg chg="del">
          <ac:chgData name="Sabin Taranu" userId="3b73d17d-a261-4c31-bfdd-6753cc4d6d30" providerId="ADAL" clId="{0ACDDE12-2641-4A0A-A715-CDFE04ECC16B}" dt="2023-03-30T16:02:39.310" v="3155" actId="478"/>
          <ac:picMkLst>
            <pc:docMk/>
            <pc:sldMk cId="2172332235" sldId="360"/>
            <ac:picMk id="76" creationId="{55382876-6479-FBDA-25DF-04B8348E48F2}"/>
          </ac:picMkLst>
        </pc:picChg>
        <pc:picChg chg="del">
          <ac:chgData name="Sabin Taranu" userId="3b73d17d-a261-4c31-bfdd-6753cc4d6d30" providerId="ADAL" clId="{0ACDDE12-2641-4A0A-A715-CDFE04ECC16B}" dt="2023-03-30T16:02:39.310" v="3155" actId="478"/>
          <ac:picMkLst>
            <pc:docMk/>
            <pc:sldMk cId="2172332235" sldId="360"/>
            <ac:picMk id="87" creationId="{2474EB95-5983-AF4E-9554-362B6000274F}"/>
          </ac:picMkLst>
        </pc:picChg>
        <pc:picChg chg="del">
          <ac:chgData name="Sabin Taranu" userId="3b73d17d-a261-4c31-bfdd-6753cc4d6d30" providerId="ADAL" clId="{0ACDDE12-2641-4A0A-A715-CDFE04ECC16B}" dt="2023-03-30T16:02:39.310" v="3155" actId="478"/>
          <ac:picMkLst>
            <pc:docMk/>
            <pc:sldMk cId="2172332235" sldId="360"/>
            <ac:picMk id="100" creationId="{1A037F7A-CC84-AA9A-3C46-14601B50A7D4}"/>
          </ac:picMkLst>
        </pc:picChg>
        <pc:cxnChg chg="del mod">
          <ac:chgData name="Sabin Taranu" userId="3b73d17d-a261-4c31-bfdd-6753cc4d6d30" providerId="ADAL" clId="{0ACDDE12-2641-4A0A-A715-CDFE04ECC16B}" dt="2023-03-30T16:02:39.310" v="3155" actId="478"/>
          <ac:cxnSpMkLst>
            <pc:docMk/>
            <pc:sldMk cId="2172332235" sldId="360"/>
            <ac:cxnSpMk id="19" creationId="{42A11DB3-57CE-E33A-A601-01D262CFBBF9}"/>
          </ac:cxnSpMkLst>
        </pc:cxnChg>
        <pc:cxnChg chg="del mod">
          <ac:chgData name="Sabin Taranu" userId="3b73d17d-a261-4c31-bfdd-6753cc4d6d30" providerId="ADAL" clId="{0ACDDE12-2641-4A0A-A715-CDFE04ECC16B}" dt="2023-03-30T16:02:39.310" v="3155" actId="478"/>
          <ac:cxnSpMkLst>
            <pc:docMk/>
            <pc:sldMk cId="2172332235" sldId="360"/>
            <ac:cxnSpMk id="20" creationId="{36C23361-E6BD-B590-DA49-AAAD72815C55}"/>
          </ac:cxnSpMkLst>
        </pc:cxnChg>
        <pc:cxnChg chg="del mod">
          <ac:chgData name="Sabin Taranu" userId="3b73d17d-a261-4c31-bfdd-6753cc4d6d30" providerId="ADAL" clId="{0ACDDE12-2641-4A0A-A715-CDFE04ECC16B}" dt="2023-03-30T16:02:39.310" v="3155" actId="478"/>
          <ac:cxnSpMkLst>
            <pc:docMk/>
            <pc:sldMk cId="2172332235" sldId="360"/>
            <ac:cxnSpMk id="23" creationId="{717082B5-B305-A8AB-376D-D50935A806B4}"/>
          </ac:cxnSpMkLst>
        </pc:cxnChg>
        <pc:cxnChg chg="del mod">
          <ac:chgData name="Sabin Taranu" userId="3b73d17d-a261-4c31-bfdd-6753cc4d6d30" providerId="ADAL" clId="{0ACDDE12-2641-4A0A-A715-CDFE04ECC16B}" dt="2023-03-30T16:02:39.310" v="3155" actId="478"/>
          <ac:cxnSpMkLst>
            <pc:docMk/>
            <pc:sldMk cId="2172332235" sldId="360"/>
            <ac:cxnSpMk id="31" creationId="{D7BCB0B3-49DF-41DA-73B9-4636A4EEC2C8}"/>
          </ac:cxnSpMkLst>
        </pc:cxnChg>
        <pc:cxnChg chg="del mod">
          <ac:chgData name="Sabin Taranu" userId="3b73d17d-a261-4c31-bfdd-6753cc4d6d30" providerId="ADAL" clId="{0ACDDE12-2641-4A0A-A715-CDFE04ECC16B}" dt="2023-03-30T16:02:39.310" v="3155" actId="478"/>
          <ac:cxnSpMkLst>
            <pc:docMk/>
            <pc:sldMk cId="2172332235" sldId="360"/>
            <ac:cxnSpMk id="34" creationId="{68313902-AC86-2BEF-FA68-8139A08302F7}"/>
          </ac:cxnSpMkLst>
        </pc:cxnChg>
      </pc:sldChg>
      <pc:sldChg chg="addSp delSp modSp add mod">
        <pc:chgData name="Sabin Taranu" userId="3b73d17d-a261-4c31-bfdd-6753cc4d6d30" providerId="ADAL" clId="{0ACDDE12-2641-4A0A-A715-CDFE04ECC16B}" dt="2023-03-31T08:47:50.188" v="3421" actId="20577"/>
        <pc:sldMkLst>
          <pc:docMk/>
          <pc:sldMk cId="901484636" sldId="361"/>
        </pc:sldMkLst>
        <pc:spChg chg="mod">
          <ac:chgData name="Sabin Taranu" userId="3b73d17d-a261-4c31-bfdd-6753cc4d6d30" providerId="ADAL" clId="{0ACDDE12-2641-4A0A-A715-CDFE04ECC16B}" dt="2023-03-31T08:47:50.188" v="3421" actId="20577"/>
          <ac:spMkLst>
            <pc:docMk/>
            <pc:sldMk cId="901484636" sldId="361"/>
            <ac:spMk id="3" creationId="{A1E2284E-BD24-5EEE-71C5-06F30D4B08F2}"/>
          </ac:spMkLst>
        </pc:spChg>
        <pc:spChg chg="del mod">
          <ac:chgData name="Sabin Taranu" userId="3b73d17d-a261-4c31-bfdd-6753cc4d6d30" providerId="ADAL" clId="{0ACDDE12-2641-4A0A-A715-CDFE04ECC16B}" dt="2023-03-30T16:04:30.522" v="3301" actId="478"/>
          <ac:spMkLst>
            <pc:docMk/>
            <pc:sldMk cId="901484636" sldId="361"/>
            <ac:spMk id="5" creationId="{975F481A-2DD2-3526-B7AA-B03520704EA1}"/>
          </ac:spMkLst>
        </pc:spChg>
        <pc:spChg chg="add mod">
          <ac:chgData name="Sabin Taranu" userId="3b73d17d-a261-4c31-bfdd-6753cc4d6d30" providerId="ADAL" clId="{0ACDDE12-2641-4A0A-A715-CDFE04ECC16B}" dt="2023-03-31T08:46:25.626" v="3377" actId="14100"/>
          <ac:spMkLst>
            <pc:docMk/>
            <pc:sldMk cId="901484636" sldId="361"/>
            <ac:spMk id="8" creationId="{61A783EC-09F5-0A69-949A-289B4676E303}"/>
          </ac:spMkLst>
        </pc:spChg>
        <pc:spChg chg="del">
          <ac:chgData name="Sabin Taranu" userId="3b73d17d-a261-4c31-bfdd-6753cc4d6d30" providerId="ADAL" clId="{0ACDDE12-2641-4A0A-A715-CDFE04ECC16B}" dt="2023-03-30T16:04:30.522" v="3301" actId="478"/>
          <ac:spMkLst>
            <pc:docMk/>
            <pc:sldMk cId="901484636" sldId="361"/>
            <ac:spMk id="37" creationId="{C49A12B0-6D28-53D4-3FFB-53500BA9EE53}"/>
          </ac:spMkLst>
        </pc:spChg>
        <pc:spChg chg="del">
          <ac:chgData name="Sabin Taranu" userId="3b73d17d-a261-4c31-bfdd-6753cc4d6d30" providerId="ADAL" clId="{0ACDDE12-2641-4A0A-A715-CDFE04ECC16B}" dt="2023-03-30T16:04:30.522" v="3301" actId="478"/>
          <ac:spMkLst>
            <pc:docMk/>
            <pc:sldMk cId="901484636" sldId="361"/>
            <ac:spMk id="61" creationId="{25A5849D-3F9A-BE5B-92A3-C9368744D77D}"/>
          </ac:spMkLst>
        </pc:spChg>
        <pc:spChg chg="del">
          <ac:chgData name="Sabin Taranu" userId="3b73d17d-a261-4c31-bfdd-6753cc4d6d30" providerId="ADAL" clId="{0ACDDE12-2641-4A0A-A715-CDFE04ECC16B}" dt="2023-03-30T16:04:30.522" v="3301" actId="478"/>
          <ac:spMkLst>
            <pc:docMk/>
            <pc:sldMk cId="901484636" sldId="361"/>
            <ac:spMk id="62" creationId="{78B9D8CB-4C07-029A-13B0-1EAE78A50962}"/>
          </ac:spMkLst>
        </pc:spChg>
        <pc:spChg chg="del">
          <ac:chgData name="Sabin Taranu" userId="3b73d17d-a261-4c31-bfdd-6753cc4d6d30" providerId="ADAL" clId="{0ACDDE12-2641-4A0A-A715-CDFE04ECC16B}" dt="2023-03-30T16:04:30.522" v="3301" actId="478"/>
          <ac:spMkLst>
            <pc:docMk/>
            <pc:sldMk cId="901484636" sldId="361"/>
            <ac:spMk id="63" creationId="{D87E03A3-F293-A72D-6059-FD8129734B05}"/>
          </ac:spMkLst>
        </pc:spChg>
        <pc:spChg chg="del">
          <ac:chgData name="Sabin Taranu" userId="3b73d17d-a261-4c31-bfdd-6753cc4d6d30" providerId="ADAL" clId="{0ACDDE12-2641-4A0A-A715-CDFE04ECC16B}" dt="2023-03-30T16:04:30.522" v="3301" actId="478"/>
          <ac:spMkLst>
            <pc:docMk/>
            <pc:sldMk cId="901484636" sldId="361"/>
            <ac:spMk id="64" creationId="{869E8B2B-26FB-3D9A-66CE-2F701F28C53E}"/>
          </ac:spMkLst>
        </pc:spChg>
        <pc:spChg chg="del">
          <ac:chgData name="Sabin Taranu" userId="3b73d17d-a261-4c31-bfdd-6753cc4d6d30" providerId="ADAL" clId="{0ACDDE12-2641-4A0A-A715-CDFE04ECC16B}" dt="2023-03-30T16:04:30.522" v="3301" actId="478"/>
          <ac:spMkLst>
            <pc:docMk/>
            <pc:sldMk cId="901484636" sldId="361"/>
            <ac:spMk id="65" creationId="{1E362357-11D8-0B41-6CEB-969BBCFEE2DF}"/>
          </ac:spMkLst>
        </pc:spChg>
        <pc:spChg chg="del">
          <ac:chgData name="Sabin Taranu" userId="3b73d17d-a261-4c31-bfdd-6753cc4d6d30" providerId="ADAL" clId="{0ACDDE12-2641-4A0A-A715-CDFE04ECC16B}" dt="2023-03-30T16:04:30.522" v="3301" actId="478"/>
          <ac:spMkLst>
            <pc:docMk/>
            <pc:sldMk cId="901484636" sldId="361"/>
            <ac:spMk id="66" creationId="{37A0BA9C-44EA-2816-8CF7-7B142EA3C6C3}"/>
          </ac:spMkLst>
        </pc:spChg>
        <pc:spChg chg="del">
          <ac:chgData name="Sabin Taranu" userId="3b73d17d-a261-4c31-bfdd-6753cc4d6d30" providerId="ADAL" clId="{0ACDDE12-2641-4A0A-A715-CDFE04ECC16B}" dt="2023-03-30T16:04:30.522" v="3301" actId="478"/>
          <ac:spMkLst>
            <pc:docMk/>
            <pc:sldMk cId="901484636" sldId="361"/>
            <ac:spMk id="70" creationId="{72CA3616-FC1F-54DD-B476-69FA97E9E4E0}"/>
          </ac:spMkLst>
        </pc:spChg>
        <pc:spChg chg="del">
          <ac:chgData name="Sabin Taranu" userId="3b73d17d-a261-4c31-bfdd-6753cc4d6d30" providerId="ADAL" clId="{0ACDDE12-2641-4A0A-A715-CDFE04ECC16B}" dt="2023-03-30T16:04:30.522" v="3301" actId="478"/>
          <ac:spMkLst>
            <pc:docMk/>
            <pc:sldMk cId="901484636" sldId="361"/>
            <ac:spMk id="71" creationId="{E8ACB5DA-2193-1155-6F3E-954AA130EB67}"/>
          </ac:spMkLst>
        </pc:spChg>
        <pc:spChg chg="del">
          <ac:chgData name="Sabin Taranu" userId="3b73d17d-a261-4c31-bfdd-6753cc4d6d30" providerId="ADAL" clId="{0ACDDE12-2641-4A0A-A715-CDFE04ECC16B}" dt="2023-03-30T16:04:30.522" v="3301" actId="478"/>
          <ac:spMkLst>
            <pc:docMk/>
            <pc:sldMk cId="901484636" sldId="361"/>
            <ac:spMk id="74" creationId="{94785853-B8D5-93D5-1098-5781EDE807B4}"/>
          </ac:spMkLst>
        </pc:spChg>
        <pc:spChg chg="del">
          <ac:chgData name="Sabin Taranu" userId="3b73d17d-a261-4c31-bfdd-6753cc4d6d30" providerId="ADAL" clId="{0ACDDE12-2641-4A0A-A715-CDFE04ECC16B}" dt="2023-03-30T16:04:30.522" v="3301" actId="478"/>
          <ac:spMkLst>
            <pc:docMk/>
            <pc:sldMk cId="901484636" sldId="361"/>
            <ac:spMk id="75" creationId="{F1410A3A-68CE-51E4-6C85-85CCC648F24E}"/>
          </ac:spMkLst>
        </pc:spChg>
        <pc:spChg chg="del">
          <ac:chgData name="Sabin Taranu" userId="3b73d17d-a261-4c31-bfdd-6753cc4d6d30" providerId="ADAL" clId="{0ACDDE12-2641-4A0A-A715-CDFE04ECC16B}" dt="2023-03-30T16:04:30.522" v="3301" actId="478"/>
          <ac:spMkLst>
            <pc:docMk/>
            <pc:sldMk cId="901484636" sldId="361"/>
            <ac:spMk id="77" creationId="{EEA4F992-4961-E2B5-215A-ACCA10A95975}"/>
          </ac:spMkLst>
        </pc:spChg>
        <pc:spChg chg="del">
          <ac:chgData name="Sabin Taranu" userId="3b73d17d-a261-4c31-bfdd-6753cc4d6d30" providerId="ADAL" clId="{0ACDDE12-2641-4A0A-A715-CDFE04ECC16B}" dt="2023-03-30T16:04:30.522" v="3301" actId="478"/>
          <ac:spMkLst>
            <pc:docMk/>
            <pc:sldMk cId="901484636" sldId="361"/>
            <ac:spMk id="78" creationId="{76C3868E-22E9-6D6E-FA89-4C2626B31C85}"/>
          </ac:spMkLst>
        </pc:spChg>
        <pc:spChg chg="del">
          <ac:chgData name="Sabin Taranu" userId="3b73d17d-a261-4c31-bfdd-6753cc4d6d30" providerId="ADAL" clId="{0ACDDE12-2641-4A0A-A715-CDFE04ECC16B}" dt="2023-03-30T16:04:30.522" v="3301" actId="478"/>
          <ac:spMkLst>
            <pc:docMk/>
            <pc:sldMk cId="901484636" sldId="361"/>
            <ac:spMk id="79" creationId="{3445EED2-DAF1-ABF5-F2CC-0A01805FD633}"/>
          </ac:spMkLst>
        </pc:spChg>
        <pc:spChg chg="del">
          <ac:chgData name="Sabin Taranu" userId="3b73d17d-a261-4c31-bfdd-6753cc4d6d30" providerId="ADAL" clId="{0ACDDE12-2641-4A0A-A715-CDFE04ECC16B}" dt="2023-03-30T16:04:30.522" v="3301" actId="478"/>
          <ac:spMkLst>
            <pc:docMk/>
            <pc:sldMk cId="901484636" sldId="361"/>
            <ac:spMk id="80" creationId="{1EA18EEA-6E4D-D146-15DB-35D4B27A0FE5}"/>
          </ac:spMkLst>
        </pc:spChg>
        <pc:spChg chg="del">
          <ac:chgData name="Sabin Taranu" userId="3b73d17d-a261-4c31-bfdd-6753cc4d6d30" providerId="ADAL" clId="{0ACDDE12-2641-4A0A-A715-CDFE04ECC16B}" dt="2023-03-30T16:04:30.522" v="3301" actId="478"/>
          <ac:spMkLst>
            <pc:docMk/>
            <pc:sldMk cId="901484636" sldId="361"/>
            <ac:spMk id="81" creationId="{F826C003-8566-1552-451F-9BD9A3E38F8B}"/>
          </ac:spMkLst>
        </pc:spChg>
        <pc:spChg chg="del">
          <ac:chgData name="Sabin Taranu" userId="3b73d17d-a261-4c31-bfdd-6753cc4d6d30" providerId="ADAL" clId="{0ACDDE12-2641-4A0A-A715-CDFE04ECC16B}" dt="2023-03-30T16:04:30.522" v="3301" actId="478"/>
          <ac:spMkLst>
            <pc:docMk/>
            <pc:sldMk cId="901484636" sldId="361"/>
            <ac:spMk id="84" creationId="{0C78A1E8-9F8E-3913-3AB8-E5B1E0EDCCBD}"/>
          </ac:spMkLst>
        </pc:spChg>
        <pc:spChg chg="del">
          <ac:chgData name="Sabin Taranu" userId="3b73d17d-a261-4c31-bfdd-6753cc4d6d30" providerId="ADAL" clId="{0ACDDE12-2641-4A0A-A715-CDFE04ECC16B}" dt="2023-03-30T16:04:30.522" v="3301" actId="478"/>
          <ac:spMkLst>
            <pc:docMk/>
            <pc:sldMk cId="901484636" sldId="361"/>
            <ac:spMk id="86" creationId="{E224CE74-FE9A-89E4-2098-D49C211B9522}"/>
          </ac:spMkLst>
        </pc:spChg>
        <pc:spChg chg="del">
          <ac:chgData name="Sabin Taranu" userId="3b73d17d-a261-4c31-bfdd-6753cc4d6d30" providerId="ADAL" clId="{0ACDDE12-2641-4A0A-A715-CDFE04ECC16B}" dt="2023-03-30T16:04:30.522" v="3301" actId="478"/>
          <ac:spMkLst>
            <pc:docMk/>
            <pc:sldMk cId="901484636" sldId="361"/>
            <ac:spMk id="88" creationId="{46462B3E-ED87-A219-70EB-06220CA5C30C}"/>
          </ac:spMkLst>
        </pc:spChg>
        <pc:spChg chg="del">
          <ac:chgData name="Sabin Taranu" userId="3b73d17d-a261-4c31-bfdd-6753cc4d6d30" providerId="ADAL" clId="{0ACDDE12-2641-4A0A-A715-CDFE04ECC16B}" dt="2023-03-30T16:04:30.522" v="3301" actId="478"/>
          <ac:spMkLst>
            <pc:docMk/>
            <pc:sldMk cId="901484636" sldId="361"/>
            <ac:spMk id="89" creationId="{30DCB977-9DB5-BF93-D9B7-EAD7711DBAB5}"/>
          </ac:spMkLst>
        </pc:spChg>
        <pc:spChg chg="del">
          <ac:chgData name="Sabin Taranu" userId="3b73d17d-a261-4c31-bfdd-6753cc4d6d30" providerId="ADAL" clId="{0ACDDE12-2641-4A0A-A715-CDFE04ECC16B}" dt="2023-03-30T16:04:30.522" v="3301" actId="478"/>
          <ac:spMkLst>
            <pc:docMk/>
            <pc:sldMk cId="901484636" sldId="361"/>
            <ac:spMk id="90" creationId="{F4BA3920-B893-954C-96F6-B3A4285D7785}"/>
          </ac:spMkLst>
        </pc:spChg>
        <pc:spChg chg="del">
          <ac:chgData name="Sabin Taranu" userId="3b73d17d-a261-4c31-bfdd-6753cc4d6d30" providerId="ADAL" clId="{0ACDDE12-2641-4A0A-A715-CDFE04ECC16B}" dt="2023-03-30T16:04:30.522" v="3301" actId="478"/>
          <ac:spMkLst>
            <pc:docMk/>
            <pc:sldMk cId="901484636" sldId="361"/>
            <ac:spMk id="92" creationId="{530543DD-FFB7-A79F-4E64-1CE77C5EC063}"/>
          </ac:spMkLst>
        </pc:spChg>
        <pc:spChg chg="del">
          <ac:chgData name="Sabin Taranu" userId="3b73d17d-a261-4c31-bfdd-6753cc4d6d30" providerId="ADAL" clId="{0ACDDE12-2641-4A0A-A715-CDFE04ECC16B}" dt="2023-03-30T16:04:30.522" v="3301" actId="478"/>
          <ac:spMkLst>
            <pc:docMk/>
            <pc:sldMk cId="901484636" sldId="361"/>
            <ac:spMk id="93" creationId="{4D73E7D5-A442-F269-03F9-C5921E10973A}"/>
          </ac:spMkLst>
        </pc:spChg>
        <pc:spChg chg="del">
          <ac:chgData name="Sabin Taranu" userId="3b73d17d-a261-4c31-bfdd-6753cc4d6d30" providerId="ADAL" clId="{0ACDDE12-2641-4A0A-A715-CDFE04ECC16B}" dt="2023-03-30T16:04:30.522" v="3301" actId="478"/>
          <ac:spMkLst>
            <pc:docMk/>
            <pc:sldMk cId="901484636" sldId="361"/>
            <ac:spMk id="94" creationId="{541BC5F9-9CCD-D6C5-DA19-CD39ACE4EC1F}"/>
          </ac:spMkLst>
        </pc:spChg>
        <pc:spChg chg="del">
          <ac:chgData name="Sabin Taranu" userId="3b73d17d-a261-4c31-bfdd-6753cc4d6d30" providerId="ADAL" clId="{0ACDDE12-2641-4A0A-A715-CDFE04ECC16B}" dt="2023-03-30T16:04:30.522" v="3301" actId="478"/>
          <ac:spMkLst>
            <pc:docMk/>
            <pc:sldMk cId="901484636" sldId="361"/>
            <ac:spMk id="95" creationId="{1BA4A3E2-7D2C-DC30-B7BF-5708213AAE5F}"/>
          </ac:spMkLst>
        </pc:spChg>
        <pc:spChg chg="del">
          <ac:chgData name="Sabin Taranu" userId="3b73d17d-a261-4c31-bfdd-6753cc4d6d30" providerId="ADAL" clId="{0ACDDE12-2641-4A0A-A715-CDFE04ECC16B}" dt="2023-03-30T16:04:30.522" v="3301" actId="478"/>
          <ac:spMkLst>
            <pc:docMk/>
            <pc:sldMk cId="901484636" sldId="361"/>
            <ac:spMk id="98" creationId="{57F5EBDA-8341-BF1A-8CCC-12B81E2A44E5}"/>
          </ac:spMkLst>
        </pc:spChg>
        <pc:spChg chg="del">
          <ac:chgData name="Sabin Taranu" userId="3b73d17d-a261-4c31-bfdd-6753cc4d6d30" providerId="ADAL" clId="{0ACDDE12-2641-4A0A-A715-CDFE04ECC16B}" dt="2023-03-30T16:04:30.522" v="3301" actId="478"/>
          <ac:spMkLst>
            <pc:docMk/>
            <pc:sldMk cId="901484636" sldId="361"/>
            <ac:spMk id="101" creationId="{682143C0-8D40-2A2C-1A8C-A91959754B6B}"/>
          </ac:spMkLst>
        </pc:spChg>
        <pc:spChg chg="del">
          <ac:chgData name="Sabin Taranu" userId="3b73d17d-a261-4c31-bfdd-6753cc4d6d30" providerId="ADAL" clId="{0ACDDE12-2641-4A0A-A715-CDFE04ECC16B}" dt="2023-03-30T16:04:30.522" v="3301" actId="478"/>
          <ac:spMkLst>
            <pc:docMk/>
            <pc:sldMk cId="901484636" sldId="361"/>
            <ac:spMk id="102" creationId="{99B32CD3-1628-96A7-F7C3-A073C1D90B24}"/>
          </ac:spMkLst>
        </pc:spChg>
        <pc:spChg chg="del">
          <ac:chgData name="Sabin Taranu" userId="3b73d17d-a261-4c31-bfdd-6753cc4d6d30" providerId="ADAL" clId="{0ACDDE12-2641-4A0A-A715-CDFE04ECC16B}" dt="2023-03-30T16:04:30.522" v="3301" actId="478"/>
          <ac:spMkLst>
            <pc:docMk/>
            <pc:sldMk cId="901484636" sldId="361"/>
            <ac:spMk id="103" creationId="{3A333714-2719-5B7B-86BC-BCB58B06EDE4}"/>
          </ac:spMkLst>
        </pc:spChg>
        <pc:spChg chg="del">
          <ac:chgData name="Sabin Taranu" userId="3b73d17d-a261-4c31-bfdd-6753cc4d6d30" providerId="ADAL" clId="{0ACDDE12-2641-4A0A-A715-CDFE04ECC16B}" dt="2023-03-30T16:04:30.522" v="3301" actId="478"/>
          <ac:spMkLst>
            <pc:docMk/>
            <pc:sldMk cId="901484636" sldId="361"/>
            <ac:spMk id="104" creationId="{9DE0021E-61D2-2F16-5D90-031F9EC544D9}"/>
          </ac:spMkLst>
        </pc:spChg>
        <pc:spChg chg="del">
          <ac:chgData name="Sabin Taranu" userId="3b73d17d-a261-4c31-bfdd-6753cc4d6d30" providerId="ADAL" clId="{0ACDDE12-2641-4A0A-A715-CDFE04ECC16B}" dt="2023-03-30T16:04:30.522" v="3301" actId="478"/>
          <ac:spMkLst>
            <pc:docMk/>
            <pc:sldMk cId="901484636" sldId="361"/>
            <ac:spMk id="105" creationId="{7BD1B84A-E37E-5721-BEB4-17D30E412005}"/>
          </ac:spMkLst>
        </pc:spChg>
        <pc:spChg chg="del">
          <ac:chgData name="Sabin Taranu" userId="3b73d17d-a261-4c31-bfdd-6753cc4d6d30" providerId="ADAL" clId="{0ACDDE12-2641-4A0A-A715-CDFE04ECC16B}" dt="2023-03-30T16:04:30.522" v="3301" actId="478"/>
          <ac:spMkLst>
            <pc:docMk/>
            <pc:sldMk cId="901484636" sldId="361"/>
            <ac:spMk id="106" creationId="{1AA350B1-0648-069D-24F9-2D9DABA26B8C}"/>
          </ac:spMkLst>
        </pc:spChg>
        <pc:spChg chg="del">
          <ac:chgData name="Sabin Taranu" userId="3b73d17d-a261-4c31-bfdd-6753cc4d6d30" providerId="ADAL" clId="{0ACDDE12-2641-4A0A-A715-CDFE04ECC16B}" dt="2023-03-30T16:04:30.522" v="3301" actId="478"/>
          <ac:spMkLst>
            <pc:docMk/>
            <pc:sldMk cId="901484636" sldId="361"/>
            <ac:spMk id="107" creationId="{3B12C4A3-2AD1-6235-599B-388BA1A6EB48}"/>
          </ac:spMkLst>
        </pc:spChg>
        <pc:spChg chg="del">
          <ac:chgData name="Sabin Taranu" userId="3b73d17d-a261-4c31-bfdd-6753cc4d6d30" providerId="ADAL" clId="{0ACDDE12-2641-4A0A-A715-CDFE04ECC16B}" dt="2023-03-30T16:04:30.522" v="3301" actId="478"/>
          <ac:spMkLst>
            <pc:docMk/>
            <pc:sldMk cId="901484636" sldId="361"/>
            <ac:spMk id="108" creationId="{D9BB9E4C-0C6E-03A2-BC4C-FF9E398512B4}"/>
          </ac:spMkLst>
        </pc:spChg>
        <pc:spChg chg="del">
          <ac:chgData name="Sabin Taranu" userId="3b73d17d-a261-4c31-bfdd-6753cc4d6d30" providerId="ADAL" clId="{0ACDDE12-2641-4A0A-A715-CDFE04ECC16B}" dt="2023-03-30T16:04:30.522" v="3301" actId="478"/>
          <ac:spMkLst>
            <pc:docMk/>
            <pc:sldMk cId="901484636" sldId="361"/>
            <ac:spMk id="109" creationId="{CB35A65D-75A2-3CD7-794A-764811D7CA1E}"/>
          </ac:spMkLst>
        </pc:spChg>
        <pc:spChg chg="del">
          <ac:chgData name="Sabin Taranu" userId="3b73d17d-a261-4c31-bfdd-6753cc4d6d30" providerId="ADAL" clId="{0ACDDE12-2641-4A0A-A715-CDFE04ECC16B}" dt="2023-03-30T16:04:30.522" v="3301" actId="478"/>
          <ac:spMkLst>
            <pc:docMk/>
            <pc:sldMk cId="901484636" sldId="361"/>
            <ac:spMk id="110" creationId="{5E6FCAA1-6E15-EA93-5E00-479FD1A0BABF}"/>
          </ac:spMkLst>
        </pc:spChg>
        <pc:spChg chg="del">
          <ac:chgData name="Sabin Taranu" userId="3b73d17d-a261-4c31-bfdd-6753cc4d6d30" providerId="ADAL" clId="{0ACDDE12-2641-4A0A-A715-CDFE04ECC16B}" dt="2023-03-30T16:04:30.522" v="3301" actId="478"/>
          <ac:spMkLst>
            <pc:docMk/>
            <pc:sldMk cId="901484636" sldId="361"/>
            <ac:spMk id="111" creationId="{21E64162-D238-908E-03F7-970076B77737}"/>
          </ac:spMkLst>
        </pc:spChg>
        <pc:spChg chg="del">
          <ac:chgData name="Sabin Taranu" userId="3b73d17d-a261-4c31-bfdd-6753cc4d6d30" providerId="ADAL" clId="{0ACDDE12-2641-4A0A-A715-CDFE04ECC16B}" dt="2023-03-30T16:04:30.522" v="3301" actId="478"/>
          <ac:spMkLst>
            <pc:docMk/>
            <pc:sldMk cId="901484636" sldId="361"/>
            <ac:spMk id="112" creationId="{95720E20-DBBA-ED4E-AFF0-95C78A42D966}"/>
          </ac:spMkLst>
        </pc:spChg>
        <pc:spChg chg="del">
          <ac:chgData name="Sabin Taranu" userId="3b73d17d-a261-4c31-bfdd-6753cc4d6d30" providerId="ADAL" clId="{0ACDDE12-2641-4A0A-A715-CDFE04ECC16B}" dt="2023-03-30T16:04:30.522" v="3301" actId="478"/>
          <ac:spMkLst>
            <pc:docMk/>
            <pc:sldMk cId="901484636" sldId="361"/>
            <ac:spMk id="113" creationId="{99F3DD1A-1536-EF0D-B241-DEFAE1179FC7}"/>
          </ac:spMkLst>
        </pc:spChg>
        <pc:spChg chg="del">
          <ac:chgData name="Sabin Taranu" userId="3b73d17d-a261-4c31-bfdd-6753cc4d6d30" providerId="ADAL" clId="{0ACDDE12-2641-4A0A-A715-CDFE04ECC16B}" dt="2023-03-30T16:04:30.522" v="3301" actId="478"/>
          <ac:spMkLst>
            <pc:docMk/>
            <pc:sldMk cId="901484636" sldId="361"/>
            <ac:spMk id="114" creationId="{2D4C8EFB-03E2-950B-A1EA-41D1C2372C2E}"/>
          </ac:spMkLst>
        </pc:spChg>
        <pc:spChg chg="del">
          <ac:chgData name="Sabin Taranu" userId="3b73d17d-a261-4c31-bfdd-6753cc4d6d30" providerId="ADAL" clId="{0ACDDE12-2641-4A0A-A715-CDFE04ECC16B}" dt="2023-03-30T16:04:30.522" v="3301" actId="478"/>
          <ac:spMkLst>
            <pc:docMk/>
            <pc:sldMk cId="901484636" sldId="361"/>
            <ac:spMk id="115" creationId="{D269FD47-D455-6AA5-481D-EFC809754B81}"/>
          </ac:spMkLst>
        </pc:spChg>
        <pc:spChg chg="del">
          <ac:chgData name="Sabin Taranu" userId="3b73d17d-a261-4c31-bfdd-6753cc4d6d30" providerId="ADAL" clId="{0ACDDE12-2641-4A0A-A715-CDFE04ECC16B}" dt="2023-03-30T16:04:30.522" v="3301" actId="478"/>
          <ac:spMkLst>
            <pc:docMk/>
            <pc:sldMk cId="901484636" sldId="361"/>
            <ac:spMk id="116" creationId="{72AE6512-7453-4D59-51F3-14866AFA0381}"/>
          </ac:spMkLst>
        </pc:spChg>
        <pc:spChg chg="del">
          <ac:chgData name="Sabin Taranu" userId="3b73d17d-a261-4c31-bfdd-6753cc4d6d30" providerId="ADAL" clId="{0ACDDE12-2641-4A0A-A715-CDFE04ECC16B}" dt="2023-03-30T16:04:32.396" v="3302" actId="478"/>
          <ac:spMkLst>
            <pc:docMk/>
            <pc:sldMk cId="901484636" sldId="361"/>
            <ac:spMk id="117" creationId="{7CA9EBE0-6DCC-82E5-BF2D-B9B420862CB4}"/>
          </ac:spMkLst>
        </pc:spChg>
        <pc:spChg chg="del">
          <ac:chgData name="Sabin Taranu" userId="3b73d17d-a261-4c31-bfdd-6753cc4d6d30" providerId="ADAL" clId="{0ACDDE12-2641-4A0A-A715-CDFE04ECC16B}" dt="2023-03-30T16:04:30.522" v="3301" actId="478"/>
          <ac:spMkLst>
            <pc:docMk/>
            <pc:sldMk cId="901484636" sldId="361"/>
            <ac:spMk id="118" creationId="{11C58F2A-366A-C818-B297-1509A060D27E}"/>
          </ac:spMkLst>
        </pc:spChg>
        <pc:spChg chg="del">
          <ac:chgData name="Sabin Taranu" userId="3b73d17d-a261-4c31-bfdd-6753cc4d6d30" providerId="ADAL" clId="{0ACDDE12-2641-4A0A-A715-CDFE04ECC16B}" dt="2023-03-30T16:04:30.522" v="3301" actId="478"/>
          <ac:spMkLst>
            <pc:docMk/>
            <pc:sldMk cId="901484636" sldId="361"/>
            <ac:spMk id="119" creationId="{96162527-7466-A948-5DFE-F54362BC5D37}"/>
          </ac:spMkLst>
        </pc:spChg>
        <pc:spChg chg="del">
          <ac:chgData name="Sabin Taranu" userId="3b73d17d-a261-4c31-bfdd-6753cc4d6d30" providerId="ADAL" clId="{0ACDDE12-2641-4A0A-A715-CDFE04ECC16B}" dt="2023-03-30T16:04:30.522" v="3301" actId="478"/>
          <ac:spMkLst>
            <pc:docMk/>
            <pc:sldMk cId="901484636" sldId="361"/>
            <ac:spMk id="120" creationId="{B0343810-3B4A-A734-015D-3807041229C9}"/>
          </ac:spMkLst>
        </pc:spChg>
        <pc:spChg chg="del">
          <ac:chgData name="Sabin Taranu" userId="3b73d17d-a261-4c31-bfdd-6753cc4d6d30" providerId="ADAL" clId="{0ACDDE12-2641-4A0A-A715-CDFE04ECC16B}" dt="2023-03-30T16:04:30.522" v="3301" actId="478"/>
          <ac:spMkLst>
            <pc:docMk/>
            <pc:sldMk cId="901484636" sldId="361"/>
            <ac:spMk id="121" creationId="{DC715238-8930-7D69-F302-4B204A1E2509}"/>
          </ac:spMkLst>
        </pc:spChg>
        <pc:spChg chg="del">
          <ac:chgData name="Sabin Taranu" userId="3b73d17d-a261-4c31-bfdd-6753cc4d6d30" providerId="ADAL" clId="{0ACDDE12-2641-4A0A-A715-CDFE04ECC16B}" dt="2023-03-30T16:04:30.522" v="3301" actId="478"/>
          <ac:spMkLst>
            <pc:docMk/>
            <pc:sldMk cId="901484636" sldId="361"/>
            <ac:spMk id="122" creationId="{0A9D3656-0698-0C2E-4EF1-A48559C73420}"/>
          </ac:spMkLst>
        </pc:spChg>
        <pc:picChg chg="add mod">
          <ac:chgData name="Sabin Taranu" userId="3b73d17d-a261-4c31-bfdd-6753cc4d6d30" providerId="ADAL" clId="{0ACDDE12-2641-4A0A-A715-CDFE04ECC16B}" dt="2023-03-30T16:04:39.044" v="3305" actId="1076"/>
          <ac:picMkLst>
            <pc:docMk/>
            <pc:sldMk cId="901484636" sldId="361"/>
            <ac:picMk id="6" creationId="{72A2C2A9-639E-0023-9E9B-F703341B3D94}"/>
          </ac:picMkLst>
        </pc:picChg>
        <pc:picChg chg="del">
          <ac:chgData name="Sabin Taranu" userId="3b73d17d-a261-4c31-bfdd-6753cc4d6d30" providerId="ADAL" clId="{0ACDDE12-2641-4A0A-A715-CDFE04ECC16B}" dt="2023-03-30T16:04:30.522" v="3301" actId="478"/>
          <ac:picMkLst>
            <pc:docMk/>
            <pc:sldMk cId="901484636" sldId="361"/>
            <ac:picMk id="7" creationId="{14966939-45F3-108F-6B1F-D0E2E41D2C83}"/>
          </ac:picMkLst>
        </pc:picChg>
        <pc:picChg chg="del">
          <ac:chgData name="Sabin Taranu" userId="3b73d17d-a261-4c31-bfdd-6753cc4d6d30" providerId="ADAL" clId="{0ACDDE12-2641-4A0A-A715-CDFE04ECC16B}" dt="2023-03-30T16:04:30.522" v="3301" actId="478"/>
          <ac:picMkLst>
            <pc:docMk/>
            <pc:sldMk cId="901484636" sldId="361"/>
            <ac:picMk id="9" creationId="{96E88386-7FEA-AF24-DAD1-520A9E598CA1}"/>
          </ac:picMkLst>
        </pc:picChg>
        <pc:picChg chg="del">
          <ac:chgData name="Sabin Taranu" userId="3b73d17d-a261-4c31-bfdd-6753cc4d6d30" providerId="ADAL" clId="{0ACDDE12-2641-4A0A-A715-CDFE04ECC16B}" dt="2023-03-30T16:04:30.522" v="3301" actId="478"/>
          <ac:picMkLst>
            <pc:docMk/>
            <pc:sldMk cId="901484636" sldId="361"/>
            <ac:picMk id="11" creationId="{73020990-7DF9-F27B-AD6D-A5AEFE2A5E30}"/>
          </ac:picMkLst>
        </pc:picChg>
        <pc:picChg chg="del">
          <ac:chgData name="Sabin Taranu" userId="3b73d17d-a261-4c31-bfdd-6753cc4d6d30" providerId="ADAL" clId="{0ACDDE12-2641-4A0A-A715-CDFE04ECC16B}" dt="2023-03-30T16:04:30.522" v="3301" actId="478"/>
          <ac:picMkLst>
            <pc:docMk/>
            <pc:sldMk cId="901484636" sldId="361"/>
            <ac:picMk id="13" creationId="{D13E6AA6-99A3-F7B7-EB4A-DC19E417E408}"/>
          </ac:picMkLst>
        </pc:picChg>
        <pc:picChg chg="del">
          <ac:chgData name="Sabin Taranu" userId="3b73d17d-a261-4c31-bfdd-6753cc4d6d30" providerId="ADAL" clId="{0ACDDE12-2641-4A0A-A715-CDFE04ECC16B}" dt="2023-03-30T16:04:30.522" v="3301" actId="478"/>
          <ac:picMkLst>
            <pc:docMk/>
            <pc:sldMk cId="901484636" sldId="361"/>
            <ac:picMk id="15" creationId="{A8FF9826-E162-442C-4F56-D59C1DB26F7B}"/>
          </ac:picMkLst>
        </pc:picChg>
        <pc:picChg chg="del">
          <ac:chgData name="Sabin Taranu" userId="3b73d17d-a261-4c31-bfdd-6753cc4d6d30" providerId="ADAL" clId="{0ACDDE12-2641-4A0A-A715-CDFE04ECC16B}" dt="2023-03-30T16:04:30.522" v="3301" actId="478"/>
          <ac:picMkLst>
            <pc:docMk/>
            <pc:sldMk cId="901484636" sldId="361"/>
            <ac:picMk id="17" creationId="{889BB287-FC38-303E-86B6-F6F6D208EBC2}"/>
          </ac:picMkLst>
        </pc:picChg>
        <pc:picChg chg="del">
          <ac:chgData name="Sabin Taranu" userId="3b73d17d-a261-4c31-bfdd-6753cc4d6d30" providerId="ADAL" clId="{0ACDDE12-2641-4A0A-A715-CDFE04ECC16B}" dt="2023-03-30T16:04:30.522" v="3301" actId="478"/>
          <ac:picMkLst>
            <pc:docMk/>
            <pc:sldMk cId="901484636" sldId="361"/>
            <ac:picMk id="41" creationId="{28618FBD-F3B5-EE77-9C96-205AA1D69AC9}"/>
          </ac:picMkLst>
        </pc:picChg>
        <pc:picChg chg="del">
          <ac:chgData name="Sabin Taranu" userId="3b73d17d-a261-4c31-bfdd-6753cc4d6d30" providerId="ADAL" clId="{0ACDDE12-2641-4A0A-A715-CDFE04ECC16B}" dt="2023-03-30T16:04:30.522" v="3301" actId="478"/>
          <ac:picMkLst>
            <pc:docMk/>
            <pc:sldMk cId="901484636" sldId="361"/>
            <ac:picMk id="42" creationId="{B55F705C-8711-7E82-EC8D-A131753823B2}"/>
          </ac:picMkLst>
        </pc:picChg>
        <pc:picChg chg="del">
          <ac:chgData name="Sabin Taranu" userId="3b73d17d-a261-4c31-bfdd-6753cc4d6d30" providerId="ADAL" clId="{0ACDDE12-2641-4A0A-A715-CDFE04ECC16B}" dt="2023-03-30T16:04:30.522" v="3301" actId="478"/>
          <ac:picMkLst>
            <pc:docMk/>
            <pc:sldMk cId="901484636" sldId="361"/>
            <ac:picMk id="43" creationId="{E26C7EC5-E736-A3A9-76DE-AD98286D9586}"/>
          </ac:picMkLst>
        </pc:picChg>
        <pc:picChg chg="del">
          <ac:chgData name="Sabin Taranu" userId="3b73d17d-a261-4c31-bfdd-6753cc4d6d30" providerId="ADAL" clId="{0ACDDE12-2641-4A0A-A715-CDFE04ECC16B}" dt="2023-03-30T16:04:30.522" v="3301" actId="478"/>
          <ac:picMkLst>
            <pc:docMk/>
            <pc:sldMk cId="901484636" sldId="361"/>
            <ac:picMk id="44" creationId="{A98D0C0C-EEF6-2DBF-C6F4-0C53EB32EBB8}"/>
          </ac:picMkLst>
        </pc:picChg>
        <pc:picChg chg="del">
          <ac:chgData name="Sabin Taranu" userId="3b73d17d-a261-4c31-bfdd-6753cc4d6d30" providerId="ADAL" clId="{0ACDDE12-2641-4A0A-A715-CDFE04ECC16B}" dt="2023-03-30T16:04:30.522" v="3301" actId="478"/>
          <ac:picMkLst>
            <pc:docMk/>
            <pc:sldMk cId="901484636" sldId="361"/>
            <ac:picMk id="45" creationId="{E8BA7F75-1863-7790-987D-62744A1CE56F}"/>
          </ac:picMkLst>
        </pc:picChg>
        <pc:picChg chg="del">
          <ac:chgData name="Sabin Taranu" userId="3b73d17d-a261-4c31-bfdd-6753cc4d6d30" providerId="ADAL" clId="{0ACDDE12-2641-4A0A-A715-CDFE04ECC16B}" dt="2023-03-30T16:04:30.522" v="3301" actId="478"/>
          <ac:picMkLst>
            <pc:docMk/>
            <pc:sldMk cId="901484636" sldId="361"/>
            <ac:picMk id="46" creationId="{9C65067F-4462-6308-43FC-B6B978557137}"/>
          </ac:picMkLst>
        </pc:picChg>
        <pc:picChg chg="del">
          <ac:chgData name="Sabin Taranu" userId="3b73d17d-a261-4c31-bfdd-6753cc4d6d30" providerId="ADAL" clId="{0ACDDE12-2641-4A0A-A715-CDFE04ECC16B}" dt="2023-03-30T16:04:30.522" v="3301" actId="478"/>
          <ac:picMkLst>
            <pc:docMk/>
            <pc:sldMk cId="901484636" sldId="361"/>
            <ac:picMk id="72" creationId="{24A750F5-DE79-FE0A-FE57-F9281CAE6581}"/>
          </ac:picMkLst>
        </pc:picChg>
        <pc:picChg chg="del">
          <ac:chgData name="Sabin Taranu" userId="3b73d17d-a261-4c31-bfdd-6753cc4d6d30" providerId="ADAL" clId="{0ACDDE12-2641-4A0A-A715-CDFE04ECC16B}" dt="2023-03-30T16:04:30.522" v="3301" actId="478"/>
          <ac:picMkLst>
            <pc:docMk/>
            <pc:sldMk cId="901484636" sldId="361"/>
            <ac:picMk id="76" creationId="{55382876-6479-FBDA-25DF-04B8348E48F2}"/>
          </ac:picMkLst>
        </pc:picChg>
        <pc:picChg chg="del">
          <ac:chgData name="Sabin Taranu" userId="3b73d17d-a261-4c31-bfdd-6753cc4d6d30" providerId="ADAL" clId="{0ACDDE12-2641-4A0A-A715-CDFE04ECC16B}" dt="2023-03-30T16:04:30.522" v="3301" actId="478"/>
          <ac:picMkLst>
            <pc:docMk/>
            <pc:sldMk cId="901484636" sldId="361"/>
            <ac:picMk id="87" creationId="{2474EB95-5983-AF4E-9554-362B6000274F}"/>
          </ac:picMkLst>
        </pc:picChg>
        <pc:picChg chg="del">
          <ac:chgData name="Sabin Taranu" userId="3b73d17d-a261-4c31-bfdd-6753cc4d6d30" providerId="ADAL" clId="{0ACDDE12-2641-4A0A-A715-CDFE04ECC16B}" dt="2023-03-30T16:04:30.522" v="3301" actId="478"/>
          <ac:picMkLst>
            <pc:docMk/>
            <pc:sldMk cId="901484636" sldId="361"/>
            <ac:picMk id="100" creationId="{1A037F7A-CC84-AA9A-3C46-14601B50A7D4}"/>
          </ac:picMkLst>
        </pc:picChg>
        <pc:cxnChg chg="del mod">
          <ac:chgData name="Sabin Taranu" userId="3b73d17d-a261-4c31-bfdd-6753cc4d6d30" providerId="ADAL" clId="{0ACDDE12-2641-4A0A-A715-CDFE04ECC16B}" dt="2023-03-30T16:04:30.522" v="3301" actId="478"/>
          <ac:cxnSpMkLst>
            <pc:docMk/>
            <pc:sldMk cId="901484636" sldId="361"/>
            <ac:cxnSpMk id="19" creationId="{42A11DB3-57CE-E33A-A601-01D262CFBBF9}"/>
          </ac:cxnSpMkLst>
        </pc:cxnChg>
        <pc:cxnChg chg="del mod">
          <ac:chgData name="Sabin Taranu" userId="3b73d17d-a261-4c31-bfdd-6753cc4d6d30" providerId="ADAL" clId="{0ACDDE12-2641-4A0A-A715-CDFE04ECC16B}" dt="2023-03-30T16:04:30.522" v="3301" actId="478"/>
          <ac:cxnSpMkLst>
            <pc:docMk/>
            <pc:sldMk cId="901484636" sldId="361"/>
            <ac:cxnSpMk id="20" creationId="{36C23361-E6BD-B590-DA49-AAAD72815C55}"/>
          </ac:cxnSpMkLst>
        </pc:cxnChg>
        <pc:cxnChg chg="del mod">
          <ac:chgData name="Sabin Taranu" userId="3b73d17d-a261-4c31-bfdd-6753cc4d6d30" providerId="ADAL" clId="{0ACDDE12-2641-4A0A-A715-CDFE04ECC16B}" dt="2023-03-30T16:04:30.522" v="3301" actId="478"/>
          <ac:cxnSpMkLst>
            <pc:docMk/>
            <pc:sldMk cId="901484636" sldId="361"/>
            <ac:cxnSpMk id="23" creationId="{717082B5-B305-A8AB-376D-D50935A806B4}"/>
          </ac:cxnSpMkLst>
        </pc:cxnChg>
        <pc:cxnChg chg="del mod">
          <ac:chgData name="Sabin Taranu" userId="3b73d17d-a261-4c31-bfdd-6753cc4d6d30" providerId="ADAL" clId="{0ACDDE12-2641-4A0A-A715-CDFE04ECC16B}" dt="2023-03-30T16:04:30.522" v="3301" actId="478"/>
          <ac:cxnSpMkLst>
            <pc:docMk/>
            <pc:sldMk cId="901484636" sldId="361"/>
            <ac:cxnSpMk id="31" creationId="{D7BCB0B3-49DF-41DA-73B9-4636A4EEC2C8}"/>
          </ac:cxnSpMkLst>
        </pc:cxnChg>
        <pc:cxnChg chg="del mod">
          <ac:chgData name="Sabin Taranu" userId="3b73d17d-a261-4c31-bfdd-6753cc4d6d30" providerId="ADAL" clId="{0ACDDE12-2641-4A0A-A715-CDFE04ECC16B}" dt="2023-03-30T16:04:30.522" v="3301" actId="478"/>
          <ac:cxnSpMkLst>
            <pc:docMk/>
            <pc:sldMk cId="901484636" sldId="361"/>
            <ac:cxnSpMk id="34" creationId="{68313902-AC86-2BEF-FA68-8139A08302F7}"/>
          </ac:cxnSpMkLst>
        </pc:cxnChg>
      </pc:sldChg>
      <pc:sldChg chg="addSp delSp modSp add mod">
        <pc:chgData name="Sabin Taranu" userId="3b73d17d-a261-4c31-bfdd-6753cc4d6d30" providerId="ADAL" clId="{0ACDDE12-2641-4A0A-A715-CDFE04ECC16B}" dt="2023-03-31T08:50:06.684" v="3486" actId="1076"/>
        <pc:sldMkLst>
          <pc:docMk/>
          <pc:sldMk cId="237450367" sldId="362"/>
        </pc:sldMkLst>
        <pc:spChg chg="mod">
          <ac:chgData name="Sabin Taranu" userId="3b73d17d-a261-4c31-bfdd-6753cc4d6d30" providerId="ADAL" clId="{0ACDDE12-2641-4A0A-A715-CDFE04ECC16B}" dt="2023-03-31T08:48:53.797" v="3477" actId="14100"/>
          <ac:spMkLst>
            <pc:docMk/>
            <pc:sldMk cId="237450367" sldId="362"/>
            <ac:spMk id="3" creationId="{A1E2284E-BD24-5EEE-71C5-06F30D4B08F2}"/>
          </ac:spMkLst>
        </pc:spChg>
        <pc:spChg chg="add mod">
          <ac:chgData name="Sabin Taranu" userId="3b73d17d-a261-4c31-bfdd-6753cc4d6d30" providerId="ADAL" clId="{0ACDDE12-2641-4A0A-A715-CDFE04ECC16B}" dt="2023-03-31T08:50:06.684" v="3486" actId="1076"/>
          <ac:spMkLst>
            <pc:docMk/>
            <pc:sldMk cId="237450367" sldId="362"/>
            <ac:spMk id="6" creationId="{41E2EE87-2F32-71FC-0A01-F195F6C53214}"/>
          </ac:spMkLst>
        </pc:spChg>
        <pc:spChg chg="add mod">
          <ac:chgData name="Sabin Taranu" userId="3b73d17d-a261-4c31-bfdd-6753cc4d6d30" providerId="ADAL" clId="{0ACDDE12-2641-4A0A-A715-CDFE04ECC16B}" dt="2023-03-31T08:50:06.684" v="3486" actId="1076"/>
          <ac:spMkLst>
            <pc:docMk/>
            <pc:sldMk cId="237450367" sldId="362"/>
            <ac:spMk id="7" creationId="{4732DACF-8628-6BDA-93E9-0D63A0613D2A}"/>
          </ac:spMkLst>
        </pc:spChg>
        <pc:spChg chg="del">
          <ac:chgData name="Sabin Taranu" userId="3b73d17d-a261-4c31-bfdd-6753cc4d6d30" providerId="ADAL" clId="{0ACDDE12-2641-4A0A-A715-CDFE04ECC16B}" dt="2023-03-30T16:05:37.051" v="3376" actId="478"/>
          <ac:spMkLst>
            <pc:docMk/>
            <pc:sldMk cId="237450367" sldId="362"/>
            <ac:spMk id="8" creationId="{61A783EC-09F5-0A69-949A-289B4676E303}"/>
          </ac:spMkLst>
        </pc:spChg>
        <pc:picChg chg="add mod">
          <ac:chgData name="Sabin Taranu" userId="3b73d17d-a261-4c31-bfdd-6753cc4d6d30" providerId="ADAL" clId="{0ACDDE12-2641-4A0A-A715-CDFE04ECC16B}" dt="2023-03-31T08:50:06.684" v="3486" actId="1076"/>
          <ac:picMkLst>
            <pc:docMk/>
            <pc:sldMk cId="237450367" sldId="362"/>
            <ac:picMk id="5" creationId="{021585D5-DF34-0AF6-8D7F-CB5E08F31D64}"/>
          </ac:picMkLst>
        </pc:picChg>
        <pc:picChg chg="del">
          <ac:chgData name="Sabin Taranu" userId="3b73d17d-a261-4c31-bfdd-6753cc4d6d30" providerId="ADAL" clId="{0ACDDE12-2641-4A0A-A715-CDFE04ECC16B}" dt="2023-03-30T16:05:37.051" v="3376" actId="478"/>
          <ac:picMkLst>
            <pc:docMk/>
            <pc:sldMk cId="237450367" sldId="362"/>
            <ac:picMk id="6" creationId="{72A2C2A9-639E-0023-9E9B-F703341B3D94}"/>
          </ac:picMkLst>
        </pc:picChg>
      </pc:sldChg>
      <pc:sldChg chg="addSp delSp modSp add mod">
        <pc:chgData name="Sabin Taranu" userId="3b73d17d-a261-4c31-bfdd-6753cc4d6d30" providerId="ADAL" clId="{0ACDDE12-2641-4A0A-A715-CDFE04ECC16B}" dt="2023-03-31T08:50:03.165" v="3485" actId="1076"/>
        <pc:sldMkLst>
          <pc:docMk/>
          <pc:sldMk cId="1864588025" sldId="363"/>
        </pc:sldMkLst>
        <pc:spChg chg="del">
          <ac:chgData name="Sabin Taranu" userId="3b73d17d-a261-4c31-bfdd-6753cc4d6d30" providerId="ADAL" clId="{0ACDDE12-2641-4A0A-A715-CDFE04ECC16B}" dt="2023-03-31T08:49:46.397" v="3480" actId="478"/>
          <ac:spMkLst>
            <pc:docMk/>
            <pc:sldMk cId="1864588025" sldId="363"/>
            <ac:spMk id="6" creationId="{41E2EE87-2F32-71FC-0A01-F195F6C53214}"/>
          </ac:spMkLst>
        </pc:spChg>
        <pc:spChg chg="del">
          <ac:chgData name="Sabin Taranu" userId="3b73d17d-a261-4c31-bfdd-6753cc4d6d30" providerId="ADAL" clId="{0ACDDE12-2641-4A0A-A715-CDFE04ECC16B}" dt="2023-03-31T08:49:46.397" v="3480" actId="478"/>
          <ac:spMkLst>
            <pc:docMk/>
            <pc:sldMk cId="1864588025" sldId="363"/>
            <ac:spMk id="7" creationId="{4732DACF-8628-6BDA-93E9-0D63A0613D2A}"/>
          </ac:spMkLst>
        </pc:spChg>
        <pc:picChg chg="del">
          <ac:chgData name="Sabin Taranu" userId="3b73d17d-a261-4c31-bfdd-6753cc4d6d30" providerId="ADAL" clId="{0ACDDE12-2641-4A0A-A715-CDFE04ECC16B}" dt="2023-03-31T08:49:44.498" v="3479" actId="478"/>
          <ac:picMkLst>
            <pc:docMk/>
            <pc:sldMk cId="1864588025" sldId="363"/>
            <ac:picMk id="5" creationId="{021585D5-DF34-0AF6-8D7F-CB5E08F31D64}"/>
          </ac:picMkLst>
        </pc:picChg>
        <pc:picChg chg="add mod">
          <ac:chgData name="Sabin Taranu" userId="3b73d17d-a261-4c31-bfdd-6753cc4d6d30" providerId="ADAL" clId="{0ACDDE12-2641-4A0A-A715-CDFE04ECC16B}" dt="2023-03-31T08:50:03.165" v="3485" actId="1076"/>
          <ac:picMkLst>
            <pc:docMk/>
            <pc:sldMk cId="1864588025" sldId="363"/>
            <ac:picMk id="8" creationId="{A8172E99-0402-AC0B-EB8A-696422B355A6}"/>
          </ac:picMkLst>
        </pc:picChg>
      </pc:sldChg>
      <pc:sldChg chg="addSp delSp modSp add mod">
        <pc:chgData name="Sabin Taranu" userId="3b73d17d-a261-4c31-bfdd-6753cc4d6d30" providerId="ADAL" clId="{0ACDDE12-2641-4A0A-A715-CDFE04ECC16B}" dt="2023-03-31T08:58:29.108" v="3677" actId="20577"/>
        <pc:sldMkLst>
          <pc:docMk/>
          <pc:sldMk cId="2888137069" sldId="364"/>
        </pc:sldMkLst>
        <pc:spChg chg="mod">
          <ac:chgData name="Sabin Taranu" userId="3b73d17d-a261-4c31-bfdd-6753cc4d6d30" providerId="ADAL" clId="{0ACDDE12-2641-4A0A-A715-CDFE04ECC16B}" dt="2023-03-31T08:53:07.974" v="3502" actId="14100"/>
          <ac:spMkLst>
            <pc:docMk/>
            <pc:sldMk cId="2888137069" sldId="364"/>
            <ac:spMk id="3" creationId="{A1E2284E-BD24-5EEE-71C5-06F30D4B08F2}"/>
          </ac:spMkLst>
        </pc:spChg>
        <pc:spChg chg="add mod">
          <ac:chgData name="Sabin Taranu" userId="3b73d17d-a261-4c31-bfdd-6753cc4d6d30" providerId="ADAL" clId="{0ACDDE12-2641-4A0A-A715-CDFE04ECC16B}" dt="2023-03-31T08:58:29.108" v="3677" actId="20577"/>
          <ac:spMkLst>
            <pc:docMk/>
            <pc:sldMk cId="2888137069" sldId="364"/>
            <ac:spMk id="13" creationId="{931B2AF4-77DC-D71B-0919-733A00A9B9E7}"/>
          </ac:spMkLst>
        </pc:spChg>
        <pc:picChg chg="add mod">
          <ac:chgData name="Sabin Taranu" userId="3b73d17d-a261-4c31-bfdd-6753cc4d6d30" providerId="ADAL" clId="{0ACDDE12-2641-4A0A-A715-CDFE04ECC16B}" dt="2023-03-31T08:55:52.958" v="3509" actId="14100"/>
          <ac:picMkLst>
            <pc:docMk/>
            <pc:sldMk cId="2888137069" sldId="364"/>
            <ac:picMk id="5" creationId="{39B28688-31B7-5AE3-0C0B-BEABFEBBF5B1}"/>
          </ac:picMkLst>
        </pc:picChg>
        <pc:picChg chg="add mod">
          <ac:chgData name="Sabin Taranu" userId="3b73d17d-a261-4c31-bfdd-6753cc4d6d30" providerId="ADAL" clId="{0ACDDE12-2641-4A0A-A715-CDFE04ECC16B}" dt="2023-03-31T08:55:57.006" v="3511" actId="14100"/>
          <ac:picMkLst>
            <pc:docMk/>
            <pc:sldMk cId="2888137069" sldId="364"/>
            <ac:picMk id="7" creationId="{C9C894B1-D4C7-1F75-597A-7DACE56D9B91}"/>
          </ac:picMkLst>
        </pc:picChg>
        <pc:picChg chg="del">
          <ac:chgData name="Sabin Taranu" userId="3b73d17d-a261-4c31-bfdd-6753cc4d6d30" providerId="ADAL" clId="{0ACDDE12-2641-4A0A-A715-CDFE04ECC16B}" dt="2023-03-31T08:50:12.973" v="3488" actId="478"/>
          <ac:picMkLst>
            <pc:docMk/>
            <pc:sldMk cId="2888137069" sldId="364"/>
            <ac:picMk id="8" creationId="{A8172E99-0402-AC0B-EB8A-696422B355A6}"/>
          </ac:picMkLst>
        </pc:picChg>
        <pc:picChg chg="add mod">
          <ac:chgData name="Sabin Taranu" userId="3b73d17d-a261-4c31-bfdd-6753cc4d6d30" providerId="ADAL" clId="{0ACDDE12-2641-4A0A-A715-CDFE04ECC16B}" dt="2023-03-31T08:56:43.857" v="3515" actId="14100"/>
          <ac:picMkLst>
            <pc:docMk/>
            <pc:sldMk cId="2888137069" sldId="364"/>
            <ac:picMk id="10" creationId="{88BC5EA8-B047-129A-1322-B2A8CA7A31A9}"/>
          </ac:picMkLst>
        </pc:picChg>
        <pc:picChg chg="add mod">
          <ac:chgData name="Sabin Taranu" userId="3b73d17d-a261-4c31-bfdd-6753cc4d6d30" providerId="ADAL" clId="{0ACDDE12-2641-4A0A-A715-CDFE04ECC16B}" dt="2023-03-31T08:57:10.718" v="3519" actId="14100"/>
          <ac:picMkLst>
            <pc:docMk/>
            <pc:sldMk cId="2888137069" sldId="364"/>
            <ac:picMk id="12" creationId="{6870FA20-1E2A-BEF9-30AA-ED4D8D1DC31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64149-BB8E-4277-8EBA-AA05953492E0}"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822103-E197-4C1E-8178-7BEF029D2E25}" type="slidenum">
              <a:rPr lang="en-US" smtClean="0"/>
              <a:t>‹#›</a:t>
            </a:fld>
            <a:endParaRPr lang="en-US"/>
          </a:p>
        </p:txBody>
      </p:sp>
    </p:spTree>
    <p:extLst>
      <p:ext uri="{BB962C8B-B14F-4D97-AF65-F5344CB8AC3E}">
        <p14:creationId xmlns:p14="http://schemas.microsoft.com/office/powerpoint/2010/main" val="569128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koptekst 3"/>
          <p:cNvSpPr>
            <a:spLocks noGrp="1"/>
          </p:cNvSpPr>
          <p:nvPr>
            <p:ph type="hdr" sz="quarter" idx="10"/>
          </p:nvPr>
        </p:nvSpPr>
        <p:spPr/>
        <p:txBody>
          <a:bodyPr/>
          <a:lstStyle/>
          <a:p>
            <a:r>
              <a:rPr lang="nl-NL"/>
              <a:t>Kop</a:t>
            </a:r>
          </a:p>
        </p:txBody>
      </p:sp>
      <p:sp>
        <p:nvSpPr>
          <p:cNvPr id="5" name="Tijdelijke aanduiding voor datum 4"/>
          <p:cNvSpPr>
            <a:spLocks noGrp="1"/>
          </p:cNvSpPr>
          <p:nvPr>
            <p:ph type="dt" idx="11"/>
          </p:nvPr>
        </p:nvSpPr>
        <p:spPr/>
        <p:txBody>
          <a:bodyPr/>
          <a:lstStyle/>
          <a:p>
            <a:fld id="{9C4C1A21-712E-4041-B8F8-EBAA8AEA8BB9}" type="datetime1">
              <a:rPr lang="nl-BE" smtClean="0"/>
              <a:t>25/04/2023</a:t>
            </a:fld>
            <a:endParaRPr lang="nl-NL" dirty="0"/>
          </a:p>
        </p:txBody>
      </p:sp>
      <p:sp>
        <p:nvSpPr>
          <p:cNvPr id="6" name="Tijdelijke aanduiding voor voettekst 5"/>
          <p:cNvSpPr>
            <a:spLocks noGrp="1"/>
          </p:cNvSpPr>
          <p:nvPr>
            <p:ph type="ftr" sz="quarter" idx="12"/>
          </p:nvPr>
        </p:nvSpPr>
        <p:spPr/>
        <p:txBody>
          <a:bodyPr/>
          <a:lstStyle/>
          <a:p>
            <a:r>
              <a:rPr lang="nl-NL"/>
              <a:t>Voet</a:t>
            </a:r>
            <a:endParaRPr lang="nl-NL" dirty="0"/>
          </a:p>
        </p:txBody>
      </p:sp>
      <p:sp>
        <p:nvSpPr>
          <p:cNvPr id="7" name="Tijdelijke aanduiding voor dianummer 6"/>
          <p:cNvSpPr>
            <a:spLocks noGrp="1"/>
          </p:cNvSpPr>
          <p:nvPr>
            <p:ph type="sldNum" sz="quarter" idx="13"/>
          </p:nvPr>
        </p:nvSpPr>
        <p:spPr/>
        <p:txBody>
          <a:bodyPr/>
          <a:lstStyle/>
          <a:p>
            <a:fld id="{9FDDC29C-F309-0C44-B1DF-48E28FDE6E46}" type="slidenum">
              <a:rPr lang="nl-NL" smtClean="0"/>
              <a:pPr/>
              <a:t>1</a:t>
            </a:fld>
            <a:endParaRPr lang="nl-NL"/>
          </a:p>
        </p:txBody>
      </p:sp>
    </p:spTree>
    <p:extLst>
      <p:ext uri="{BB962C8B-B14F-4D97-AF65-F5344CB8AC3E}">
        <p14:creationId xmlns:p14="http://schemas.microsoft.com/office/powerpoint/2010/main" val="99504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60EC-2734-1F39-402E-9129E5E93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566B71-CF83-A72E-E105-4F5A1D2689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75AD91-F268-FF52-4CEF-86F484F2C345}"/>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5" name="Footer Placeholder 4">
            <a:extLst>
              <a:ext uri="{FF2B5EF4-FFF2-40B4-BE49-F238E27FC236}">
                <a16:creationId xmlns:a16="http://schemas.microsoft.com/office/drawing/2014/main" id="{265AFE29-6B79-AC3A-39F8-B6FFB9DEA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F4933-83C5-D763-00DD-01FFF0940C1F}"/>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1462716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514C-BF61-91C2-0991-AAE4986646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6019FE-739E-9CBB-B821-557890F17B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EB39C-41FD-C2FF-5A56-6375700B2BC6}"/>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5" name="Footer Placeholder 4">
            <a:extLst>
              <a:ext uri="{FF2B5EF4-FFF2-40B4-BE49-F238E27FC236}">
                <a16:creationId xmlns:a16="http://schemas.microsoft.com/office/drawing/2014/main" id="{5BD2EE83-503E-6B13-F477-635A80B79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4A65E-77DA-1EB2-1D0C-2D10265763BE}"/>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324949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D83B4B-090A-B441-B298-3C44E0F3EA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066AE6-F159-86AD-8AAB-6B25EFC236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BE2F9-99E1-098C-8C75-B7AA429CF977}"/>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5" name="Footer Placeholder 4">
            <a:extLst>
              <a:ext uri="{FF2B5EF4-FFF2-40B4-BE49-F238E27FC236}">
                <a16:creationId xmlns:a16="http://schemas.microsoft.com/office/drawing/2014/main" id="{6E2BB46E-40AE-4370-3112-FC70FBEBF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84953-CD8F-D505-9EA7-674A30FB72D7}"/>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437286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scherm met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1" y="0"/>
            <a:ext cx="12200916" cy="6858000"/>
          </a:xfrm>
        </p:spPr>
        <p:txBody>
          <a:bodyPr anchor="ctr" anchorCtr="0">
            <a:normAutofit/>
          </a:bodyPr>
          <a:lstStyle>
            <a:lvl1pPr marL="0" indent="0" algn="ctr">
              <a:buNone/>
              <a:defRPr sz="1400"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nl-NL" dirty="0"/>
          </a:p>
        </p:txBody>
      </p:sp>
      <p:sp>
        <p:nvSpPr>
          <p:cNvPr id="5" name="Text Placeholder 4"/>
          <p:cNvSpPr>
            <a:spLocks noGrp="1"/>
          </p:cNvSpPr>
          <p:nvPr>
            <p:ph type="body" sz="quarter" idx="15" hasCustomPrompt="1"/>
          </p:nvPr>
        </p:nvSpPr>
        <p:spPr>
          <a:xfrm rot="10800000">
            <a:off x="6771756" y="-46294"/>
            <a:ext cx="5456238" cy="6950587"/>
          </a:xfrm>
          <a:custGeom>
            <a:avLst/>
            <a:gdLst>
              <a:gd name="connsiteX0" fmla="*/ 0 w 5456238"/>
              <a:gd name="connsiteY0" fmla="*/ 14160500 h 14160500"/>
              <a:gd name="connsiteX1" fmla="*/ 0 w 5456238"/>
              <a:gd name="connsiteY1" fmla="*/ 0 h 14160500"/>
              <a:gd name="connsiteX2" fmla="*/ 5456238 w 5456238"/>
              <a:gd name="connsiteY2" fmla="*/ 14160500 h 14160500"/>
              <a:gd name="connsiteX3" fmla="*/ 0 w 5456238"/>
              <a:gd name="connsiteY3" fmla="*/ 14160500 h 14160500"/>
              <a:gd name="connsiteX0" fmla="*/ 0 w 5456238"/>
              <a:gd name="connsiteY0" fmla="*/ 14160500 h 14160500"/>
              <a:gd name="connsiteX1" fmla="*/ 0 w 5456238"/>
              <a:gd name="connsiteY1" fmla="*/ 0 h 14160500"/>
              <a:gd name="connsiteX2" fmla="*/ 2080048 w 5456238"/>
              <a:gd name="connsiteY2" fmla="*/ 539314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766438 w 5456238"/>
              <a:gd name="connsiteY2" fmla="*/ 704112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800758 w 5456238"/>
              <a:gd name="connsiteY2" fmla="*/ 7144121 h 14160500"/>
              <a:gd name="connsiteX3" fmla="*/ 5456238 w 5456238"/>
              <a:gd name="connsiteY3" fmla="*/ 14160500 h 14160500"/>
              <a:gd name="connsiteX4" fmla="*/ 0 w 5456238"/>
              <a:gd name="connsiteY4" fmla="*/ 14160500 h 14160500"/>
              <a:gd name="connsiteX0" fmla="*/ 0 w 5456238"/>
              <a:gd name="connsiteY0" fmla="*/ 7122252 h 7122252"/>
              <a:gd name="connsiteX1" fmla="*/ 0 w 5456238"/>
              <a:gd name="connsiteY1" fmla="*/ 0 h 7122252"/>
              <a:gd name="connsiteX2" fmla="*/ 2800758 w 5456238"/>
              <a:gd name="connsiteY2" fmla="*/ 105873 h 7122252"/>
              <a:gd name="connsiteX3" fmla="*/ 5456238 w 5456238"/>
              <a:gd name="connsiteY3" fmla="*/ 7122252 h 7122252"/>
              <a:gd name="connsiteX4" fmla="*/ 0 w 5456238"/>
              <a:gd name="connsiteY4" fmla="*/ 7122252 h 7122252"/>
              <a:gd name="connsiteX0" fmla="*/ 0 w 5456238"/>
              <a:gd name="connsiteY0" fmla="*/ 7122252 h 7122252"/>
              <a:gd name="connsiteX1" fmla="*/ 0 w 5456238"/>
              <a:gd name="connsiteY1" fmla="*/ 0 h 7122252"/>
              <a:gd name="connsiteX2" fmla="*/ 2835077 w 5456238"/>
              <a:gd name="connsiteY2" fmla="*/ 174539 h 7122252"/>
              <a:gd name="connsiteX3" fmla="*/ 5456238 w 5456238"/>
              <a:gd name="connsiteY3" fmla="*/ 7122252 h 7122252"/>
              <a:gd name="connsiteX4" fmla="*/ 0 w 5456238"/>
              <a:gd name="connsiteY4" fmla="*/ 7122252 h 7122252"/>
              <a:gd name="connsiteX0" fmla="*/ 0 w 5456238"/>
              <a:gd name="connsiteY0" fmla="*/ 7053586 h 7053586"/>
              <a:gd name="connsiteX1" fmla="*/ 34320 w 5456238"/>
              <a:gd name="connsiteY1" fmla="*/ 0 h 7053586"/>
              <a:gd name="connsiteX2" fmla="*/ 2835077 w 5456238"/>
              <a:gd name="connsiteY2" fmla="*/ 105873 h 7053586"/>
              <a:gd name="connsiteX3" fmla="*/ 5456238 w 5456238"/>
              <a:gd name="connsiteY3" fmla="*/ 7053586 h 7053586"/>
              <a:gd name="connsiteX4" fmla="*/ 0 w 5456238"/>
              <a:gd name="connsiteY4" fmla="*/ 7053586 h 7053586"/>
              <a:gd name="connsiteX0" fmla="*/ 68638 w 5524876"/>
              <a:gd name="connsiteY0" fmla="*/ 7019253 h 7019253"/>
              <a:gd name="connsiteX1" fmla="*/ 0 w 5524876"/>
              <a:gd name="connsiteY1" fmla="*/ 0 h 7019253"/>
              <a:gd name="connsiteX2" fmla="*/ 2903715 w 5524876"/>
              <a:gd name="connsiteY2" fmla="*/ 71540 h 7019253"/>
              <a:gd name="connsiteX3" fmla="*/ 5524876 w 5524876"/>
              <a:gd name="connsiteY3" fmla="*/ 7019253 h 7019253"/>
              <a:gd name="connsiteX4" fmla="*/ 68638 w 5524876"/>
              <a:gd name="connsiteY4" fmla="*/ 7019253 h 7019253"/>
              <a:gd name="connsiteX0" fmla="*/ 0 w 5456238"/>
              <a:gd name="connsiteY0" fmla="*/ 6950587 h 6950587"/>
              <a:gd name="connsiteX1" fmla="*/ 34320 w 5456238"/>
              <a:gd name="connsiteY1" fmla="*/ 0 h 6950587"/>
              <a:gd name="connsiteX2" fmla="*/ 2835077 w 5456238"/>
              <a:gd name="connsiteY2" fmla="*/ 2874 h 6950587"/>
              <a:gd name="connsiteX3" fmla="*/ 5456238 w 5456238"/>
              <a:gd name="connsiteY3" fmla="*/ 6950587 h 6950587"/>
              <a:gd name="connsiteX4" fmla="*/ 0 w 5456238"/>
              <a:gd name="connsiteY4" fmla="*/ 6950587 h 695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6238" h="6950587">
                <a:moveTo>
                  <a:pt x="0" y="6950587"/>
                </a:moveTo>
                <a:lnTo>
                  <a:pt x="34320" y="0"/>
                </a:lnTo>
                <a:lnTo>
                  <a:pt x="2835077" y="2874"/>
                </a:lnTo>
                <a:lnTo>
                  <a:pt x="5456238" y="6950587"/>
                </a:lnTo>
                <a:lnTo>
                  <a:pt x="0" y="6950587"/>
                </a:lnTo>
                <a:close/>
              </a:path>
            </a:pathLst>
          </a:custGeom>
          <a:solidFill>
            <a:schemeClr val="bg1">
              <a:alpha val="60000"/>
            </a:schemeClr>
          </a:solidFill>
        </p:spPr>
        <p:txBody>
          <a:bodyPr/>
          <a:lstStyle>
            <a:lvl1pPr>
              <a:defRPr baseline="0"/>
            </a:lvl1pPr>
          </a:lstStyle>
          <a:p>
            <a:pPr lvl="0"/>
            <a:r>
              <a:rPr lang="en-US" dirty="0"/>
              <a:t> </a:t>
            </a:r>
          </a:p>
        </p:txBody>
      </p:sp>
      <p:sp>
        <p:nvSpPr>
          <p:cNvPr id="3" name="Ondertitel 2"/>
          <p:cNvSpPr>
            <a:spLocks noGrp="1"/>
          </p:cNvSpPr>
          <p:nvPr>
            <p:ph type="subTitle" idx="1" hasCustomPrompt="1"/>
          </p:nvPr>
        </p:nvSpPr>
        <p:spPr>
          <a:xfrm>
            <a:off x="731838" y="2532948"/>
            <a:ext cx="4310091" cy="335852"/>
          </a:xfrm>
          <a:solidFill>
            <a:schemeClr val="accent1"/>
          </a:solidFill>
        </p:spPr>
        <p:txBody>
          <a:bodyPr wrap="none" lIns="0" tIns="36000" bIns="36000" anchor="t" anchorCtr="0">
            <a:spAutoFit/>
          </a:bodyPr>
          <a:lstStyle>
            <a:lvl1pPr marL="96838" indent="0" algn="l">
              <a:buNone/>
              <a:tabLst/>
              <a:defRPr lang="nl-NL" sz="1800" kern="1200" cap="all" baseline="0" dirty="0" smtClean="0">
                <a:solidFill>
                  <a:schemeClr val="bg1"/>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Ondertitel van de presentatie</a:t>
            </a:r>
          </a:p>
        </p:txBody>
      </p:sp>
      <p:sp>
        <p:nvSpPr>
          <p:cNvPr id="4" name="Titel 3"/>
          <p:cNvSpPr>
            <a:spLocks noGrp="1"/>
          </p:cNvSpPr>
          <p:nvPr>
            <p:ph type="title" hasCustomPrompt="1"/>
          </p:nvPr>
        </p:nvSpPr>
        <p:spPr>
          <a:xfrm>
            <a:off x="731838" y="2057160"/>
            <a:ext cx="5341547" cy="424150"/>
          </a:xfrm>
        </p:spPr>
        <p:txBody>
          <a:bodyPr tIns="36000" rIns="90000" bIns="0"/>
          <a:lstStyle>
            <a:lvl1pPr>
              <a:defRPr sz="2800" strike="noStrike" baseline="0"/>
            </a:lvl1pPr>
          </a:lstStyle>
          <a:p>
            <a:r>
              <a:rPr lang="nl-NL" dirty="0"/>
              <a:t>titel van de presentatie</a:t>
            </a:r>
          </a:p>
        </p:txBody>
      </p:sp>
      <p:sp>
        <p:nvSpPr>
          <p:cNvPr id="6" name="Tijdelijke aanduiding voor tekst 5"/>
          <p:cNvSpPr>
            <a:spLocks noGrp="1"/>
          </p:cNvSpPr>
          <p:nvPr>
            <p:ph type="body" sz="quarter" idx="13" hasCustomPrompt="1"/>
          </p:nvPr>
        </p:nvSpPr>
        <p:spPr>
          <a:xfrm>
            <a:off x="731838" y="4123235"/>
            <a:ext cx="2397601" cy="294302"/>
          </a:xfrm>
          <a:solidFill>
            <a:schemeClr val="bg1">
              <a:lumMod val="85000"/>
              <a:alpha val="92000"/>
            </a:schemeClr>
          </a:solidFill>
        </p:spPr>
        <p:txBody>
          <a:bodyPr wrap="none" tIns="36000" bIns="36000">
            <a:spAutoFit/>
          </a:bodyPr>
          <a:lstStyle>
            <a:lvl1pPr>
              <a:defRPr>
                <a:solidFill>
                  <a:schemeClr val="tx1"/>
                </a:solidFill>
              </a:defRPr>
            </a:lvl1pPr>
          </a:lstStyle>
          <a:p>
            <a:pPr lvl="0"/>
            <a:r>
              <a:rPr lang="nl-NL" dirty="0"/>
              <a:t>Naam van </a:t>
            </a:r>
            <a:r>
              <a:rPr lang="nl-NL"/>
              <a:t>de spreker</a:t>
            </a:r>
            <a:endParaRPr lang="nl-NL" dirty="0"/>
          </a:p>
        </p:txBody>
      </p:sp>
      <p:sp>
        <p:nvSpPr>
          <p:cNvPr id="10" name="Vrije vorm 10"/>
          <p:cNvSpPr/>
          <p:nvPr userDrawn="1"/>
        </p:nvSpPr>
        <p:spPr>
          <a:xfrm>
            <a:off x="14515399" y="205186"/>
            <a:ext cx="5456232" cy="14159428"/>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xt Placeholder 4"/>
          <p:cNvSpPr>
            <a:spLocks noGrp="1"/>
          </p:cNvSpPr>
          <p:nvPr>
            <p:ph type="body" sz="quarter" idx="16" hasCustomPrompt="1"/>
          </p:nvPr>
        </p:nvSpPr>
        <p:spPr>
          <a:xfrm rot="10800000">
            <a:off x="8830367" y="-88986"/>
            <a:ext cx="3406702" cy="6993230"/>
          </a:xfrm>
          <a:custGeom>
            <a:avLst/>
            <a:gdLst>
              <a:gd name="connsiteX0" fmla="*/ 0 w 5456238"/>
              <a:gd name="connsiteY0" fmla="*/ 14160500 h 14160500"/>
              <a:gd name="connsiteX1" fmla="*/ 0 w 5456238"/>
              <a:gd name="connsiteY1" fmla="*/ 0 h 14160500"/>
              <a:gd name="connsiteX2" fmla="*/ 5456238 w 5456238"/>
              <a:gd name="connsiteY2" fmla="*/ 14160500 h 14160500"/>
              <a:gd name="connsiteX3" fmla="*/ 0 w 5456238"/>
              <a:gd name="connsiteY3" fmla="*/ 14160500 h 14160500"/>
              <a:gd name="connsiteX0" fmla="*/ 0 w 5456238"/>
              <a:gd name="connsiteY0" fmla="*/ 14160500 h 14160500"/>
              <a:gd name="connsiteX1" fmla="*/ 0 w 5456238"/>
              <a:gd name="connsiteY1" fmla="*/ 0 h 14160500"/>
              <a:gd name="connsiteX2" fmla="*/ 2080048 w 5456238"/>
              <a:gd name="connsiteY2" fmla="*/ 539314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766438 w 5456238"/>
              <a:gd name="connsiteY2" fmla="*/ 704112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800758 w 5456238"/>
              <a:gd name="connsiteY2" fmla="*/ 7144121 h 14160500"/>
              <a:gd name="connsiteX3" fmla="*/ 5456238 w 5456238"/>
              <a:gd name="connsiteY3" fmla="*/ 14160500 h 14160500"/>
              <a:gd name="connsiteX4" fmla="*/ 0 w 5456238"/>
              <a:gd name="connsiteY4" fmla="*/ 14160500 h 14160500"/>
              <a:gd name="connsiteX0" fmla="*/ 0 w 5456238"/>
              <a:gd name="connsiteY0" fmla="*/ 7122252 h 7122252"/>
              <a:gd name="connsiteX1" fmla="*/ 0 w 5456238"/>
              <a:gd name="connsiteY1" fmla="*/ 0 h 7122252"/>
              <a:gd name="connsiteX2" fmla="*/ 2800758 w 5456238"/>
              <a:gd name="connsiteY2" fmla="*/ 105873 h 7122252"/>
              <a:gd name="connsiteX3" fmla="*/ 5456238 w 5456238"/>
              <a:gd name="connsiteY3" fmla="*/ 7122252 h 7122252"/>
              <a:gd name="connsiteX4" fmla="*/ 0 w 5456238"/>
              <a:gd name="connsiteY4" fmla="*/ 7122252 h 7122252"/>
              <a:gd name="connsiteX0" fmla="*/ 0 w 5456238"/>
              <a:gd name="connsiteY0" fmla="*/ 7122252 h 7122252"/>
              <a:gd name="connsiteX1" fmla="*/ 0 w 5456238"/>
              <a:gd name="connsiteY1" fmla="*/ 0 h 7122252"/>
              <a:gd name="connsiteX2" fmla="*/ 2835077 w 5456238"/>
              <a:gd name="connsiteY2" fmla="*/ 174539 h 7122252"/>
              <a:gd name="connsiteX3" fmla="*/ 5456238 w 5456238"/>
              <a:gd name="connsiteY3" fmla="*/ 7122252 h 7122252"/>
              <a:gd name="connsiteX4" fmla="*/ 0 w 5456238"/>
              <a:gd name="connsiteY4" fmla="*/ 7122252 h 7122252"/>
              <a:gd name="connsiteX0" fmla="*/ 0 w 5456238"/>
              <a:gd name="connsiteY0" fmla="*/ 7053586 h 7053586"/>
              <a:gd name="connsiteX1" fmla="*/ 34320 w 5456238"/>
              <a:gd name="connsiteY1" fmla="*/ 0 h 7053586"/>
              <a:gd name="connsiteX2" fmla="*/ 2835077 w 5456238"/>
              <a:gd name="connsiteY2" fmla="*/ 105873 h 7053586"/>
              <a:gd name="connsiteX3" fmla="*/ 5456238 w 5456238"/>
              <a:gd name="connsiteY3" fmla="*/ 7053586 h 7053586"/>
              <a:gd name="connsiteX4" fmla="*/ 0 w 5456238"/>
              <a:gd name="connsiteY4" fmla="*/ 7053586 h 7053586"/>
              <a:gd name="connsiteX0" fmla="*/ 68638 w 5524876"/>
              <a:gd name="connsiteY0" fmla="*/ 7019253 h 7019253"/>
              <a:gd name="connsiteX1" fmla="*/ 0 w 5524876"/>
              <a:gd name="connsiteY1" fmla="*/ 0 h 7019253"/>
              <a:gd name="connsiteX2" fmla="*/ 2903715 w 5524876"/>
              <a:gd name="connsiteY2" fmla="*/ 71540 h 7019253"/>
              <a:gd name="connsiteX3" fmla="*/ 5524876 w 5524876"/>
              <a:gd name="connsiteY3" fmla="*/ 7019253 h 7019253"/>
              <a:gd name="connsiteX4" fmla="*/ 68638 w 5524876"/>
              <a:gd name="connsiteY4" fmla="*/ 7019253 h 7019253"/>
              <a:gd name="connsiteX0" fmla="*/ 0 w 5456238"/>
              <a:gd name="connsiteY0" fmla="*/ 6950587 h 6950587"/>
              <a:gd name="connsiteX1" fmla="*/ 34320 w 5456238"/>
              <a:gd name="connsiteY1" fmla="*/ 0 h 6950587"/>
              <a:gd name="connsiteX2" fmla="*/ 2835077 w 5456238"/>
              <a:gd name="connsiteY2" fmla="*/ 2874 h 6950587"/>
              <a:gd name="connsiteX3" fmla="*/ 5456238 w 5456238"/>
              <a:gd name="connsiteY3" fmla="*/ 6950587 h 6950587"/>
              <a:gd name="connsiteX4" fmla="*/ 0 w 5456238"/>
              <a:gd name="connsiteY4" fmla="*/ 6950587 h 6950587"/>
              <a:gd name="connsiteX0" fmla="*/ 2048480 w 5421918"/>
              <a:gd name="connsiteY0" fmla="*/ 6975987 h 6975987"/>
              <a:gd name="connsiteX1" fmla="*/ 0 w 5421918"/>
              <a:gd name="connsiteY1" fmla="*/ 0 h 6975987"/>
              <a:gd name="connsiteX2" fmla="*/ 2800757 w 5421918"/>
              <a:gd name="connsiteY2" fmla="*/ 2874 h 6975987"/>
              <a:gd name="connsiteX3" fmla="*/ 5421918 w 5421918"/>
              <a:gd name="connsiteY3" fmla="*/ 6950587 h 6975987"/>
              <a:gd name="connsiteX4" fmla="*/ 2048480 w 5421918"/>
              <a:gd name="connsiteY4" fmla="*/ 6975987 h 6975987"/>
              <a:gd name="connsiteX0" fmla="*/ 92680 w 3466118"/>
              <a:gd name="connsiteY0" fmla="*/ 7026787 h 7026787"/>
              <a:gd name="connsiteX1" fmla="*/ 0 w 3466118"/>
              <a:gd name="connsiteY1" fmla="*/ 0 h 7026787"/>
              <a:gd name="connsiteX2" fmla="*/ 844957 w 3466118"/>
              <a:gd name="connsiteY2" fmla="*/ 53674 h 7026787"/>
              <a:gd name="connsiteX3" fmla="*/ 3466118 w 3466118"/>
              <a:gd name="connsiteY3" fmla="*/ 7001387 h 7026787"/>
              <a:gd name="connsiteX4" fmla="*/ 92680 w 3466118"/>
              <a:gd name="connsiteY4" fmla="*/ 7026787 h 7026787"/>
              <a:gd name="connsiteX0" fmla="*/ 67280 w 3440718"/>
              <a:gd name="connsiteY0" fmla="*/ 6973113 h 6973113"/>
              <a:gd name="connsiteX1" fmla="*/ 0 w 3440718"/>
              <a:gd name="connsiteY1" fmla="*/ 47926 h 6973113"/>
              <a:gd name="connsiteX2" fmla="*/ 819557 w 3440718"/>
              <a:gd name="connsiteY2" fmla="*/ 0 h 6973113"/>
              <a:gd name="connsiteX3" fmla="*/ 3440718 w 3440718"/>
              <a:gd name="connsiteY3" fmla="*/ 6947713 h 6973113"/>
              <a:gd name="connsiteX4" fmla="*/ 67280 w 3440718"/>
              <a:gd name="connsiteY4" fmla="*/ 6973113 h 6973113"/>
              <a:gd name="connsiteX0" fmla="*/ 759956 w 4133394"/>
              <a:gd name="connsiteY0" fmla="*/ 7146810 h 7146810"/>
              <a:gd name="connsiteX1" fmla="*/ 0 w 4133394"/>
              <a:gd name="connsiteY1" fmla="*/ 0 h 7146810"/>
              <a:gd name="connsiteX2" fmla="*/ 692676 w 4133394"/>
              <a:gd name="connsiteY2" fmla="*/ 221623 h 7146810"/>
              <a:gd name="connsiteX3" fmla="*/ 1512233 w 4133394"/>
              <a:gd name="connsiteY3" fmla="*/ 173697 h 7146810"/>
              <a:gd name="connsiteX4" fmla="*/ 4133394 w 4133394"/>
              <a:gd name="connsiteY4" fmla="*/ 7121410 h 7146810"/>
              <a:gd name="connsiteX5" fmla="*/ 759956 w 4133394"/>
              <a:gd name="connsiteY5" fmla="*/ 7146810 h 7146810"/>
              <a:gd name="connsiteX0" fmla="*/ 307545 w 3680983"/>
              <a:gd name="connsiteY0" fmla="*/ 6973113 h 6973113"/>
              <a:gd name="connsiteX1" fmla="*/ 240265 w 3680983"/>
              <a:gd name="connsiteY1" fmla="*/ 47926 h 6973113"/>
              <a:gd name="connsiteX2" fmla="*/ 1059822 w 3680983"/>
              <a:gd name="connsiteY2" fmla="*/ 0 h 6973113"/>
              <a:gd name="connsiteX3" fmla="*/ 3680983 w 3680983"/>
              <a:gd name="connsiteY3" fmla="*/ 6947713 h 6973113"/>
              <a:gd name="connsiteX4" fmla="*/ 307545 w 3680983"/>
              <a:gd name="connsiteY4" fmla="*/ 6973113 h 6973113"/>
              <a:gd name="connsiteX0" fmla="*/ 303537 w 3688314"/>
              <a:gd name="connsiteY0" fmla="*/ 6984454 h 6984454"/>
              <a:gd name="connsiteX1" fmla="*/ 247596 w 3688314"/>
              <a:gd name="connsiteY1" fmla="*/ 47926 h 6984454"/>
              <a:gd name="connsiteX2" fmla="*/ 1067153 w 3688314"/>
              <a:gd name="connsiteY2" fmla="*/ 0 h 6984454"/>
              <a:gd name="connsiteX3" fmla="*/ 3688314 w 3688314"/>
              <a:gd name="connsiteY3" fmla="*/ 6947713 h 6984454"/>
              <a:gd name="connsiteX4" fmla="*/ 303537 w 3688314"/>
              <a:gd name="connsiteY4" fmla="*/ 6984454 h 6984454"/>
              <a:gd name="connsiteX0" fmla="*/ 104578 w 3489355"/>
              <a:gd name="connsiteY0" fmla="*/ 6984454 h 6984454"/>
              <a:gd name="connsiteX1" fmla="*/ 48637 w 3489355"/>
              <a:gd name="connsiteY1" fmla="*/ 47926 h 6984454"/>
              <a:gd name="connsiteX2" fmla="*/ 868194 w 3489355"/>
              <a:gd name="connsiteY2" fmla="*/ 0 h 6984454"/>
              <a:gd name="connsiteX3" fmla="*/ 3489355 w 3489355"/>
              <a:gd name="connsiteY3" fmla="*/ 6947713 h 6984454"/>
              <a:gd name="connsiteX4" fmla="*/ 104578 w 3489355"/>
              <a:gd name="connsiteY4" fmla="*/ 6984454 h 6984454"/>
              <a:gd name="connsiteX0" fmla="*/ 55941 w 3440718"/>
              <a:gd name="connsiteY0" fmla="*/ 6984454 h 6984454"/>
              <a:gd name="connsiteX1" fmla="*/ 0 w 3440718"/>
              <a:gd name="connsiteY1" fmla="*/ 47926 h 6984454"/>
              <a:gd name="connsiteX2" fmla="*/ 819557 w 3440718"/>
              <a:gd name="connsiteY2" fmla="*/ 0 h 6984454"/>
              <a:gd name="connsiteX3" fmla="*/ 3440718 w 3440718"/>
              <a:gd name="connsiteY3" fmla="*/ 6947713 h 6984454"/>
              <a:gd name="connsiteX4" fmla="*/ 55941 w 3440718"/>
              <a:gd name="connsiteY4" fmla="*/ 6984454 h 6984454"/>
              <a:gd name="connsiteX0" fmla="*/ 55941 w 3440718"/>
              <a:gd name="connsiteY0" fmla="*/ 7004570 h 7004570"/>
              <a:gd name="connsiteX1" fmla="*/ 0 w 3440718"/>
              <a:gd name="connsiteY1" fmla="*/ 0 h 7004570"/>
              <a:gd name="connsiteX2" fmla="*/ 819557 w 3440718"/>
              <a:gd name="connsiteY2" fmla="*/ 20116 h 7004570"/>
              <a:gd name="connsiteX3" fmla="*/ 3440718 w 3440718"/>
              <a:gd name="connsiteY3" fmla="*/ 6967829 h 7004570"/>
              <a:gd name="connsiteX4" fmla="*/ 55941 w 3440718"/>
              <a:gd name="connsiteY4" fmla="*/ 7004570 h 7004570"/>
              <a:gd name="connsiteX0" fmla="*/ 21925 w 3406702"/>
              <a:gd name="connsiteY0" fmla="*/ 6984454 h 6984454"/>
              <a:gd name="connsiteX1" fmla="*/ 0 w 3406702"/>
              <a:gd name="connsiteY1" fmla="*/ 36585 h 6984454"/>
              <a:gd name="connsiteX2" fmla="*/ 785541 w 3406702"/>
              <a:gd name="connsiteY2" fmla="*/ 0 h 6984454"/>
              <a:gd name="connsiteX3" fmla="*/ 3406702 w 3406702"/>
              <a:gd name="connsiteY3" fmla="*/ 6947713 h 6984454"/>
              <a:gd name="connsiteX4" fmla="*/ 21925 w 3406702"/>
              <a:gd name="connsiteY4" fmla="*/ 6984454 h 6984454"/>
              <a:gd name="connsiteX0" fmla="*/ 21925 w 3406702"/>
              <a:gd name="connsiteY0" fmla="*/ 7004570 h 7004570"/>
              <a:gd name="connsiteX1" fmla="*/ 0 w 3406702"/>
              <a:gd name="connsiteY1" fmla="*/ 0 h 7004570"/>
              <a:gd name="connsiteX2" fmla="*/ 785541 w 3406702"/>
              <a:gd name="connsiteY2" fmla="*/ 20116 h 7004570"/>
              <a:gd name="connsiteX3" fmla="*/ 3406702 w 3406702"/>
              <a:gd name="connsiteY3" fmla="*/ 6967829 h 7004570"/>
              <a:gd name="connsiteX4" fmla="*/ 21925 w 3406702"/>
              <a:gd name="connsiteY4" fmla="*/ 7004570 h 7004570"/>
              <a:gd name="connsiteX0" fmla="*/ 21925 w 3406702"/>
              <a:gd name="connsiteY0" fmla="*/ 6993230 h 6993230"/>
              <a:gd name="connsiteX1" fmla="*/ 0 w 3406702"/>
              <a:gd name="connsiteY1" fmla="*/ 0 h 6993230"/>
              <a:gd name="connsiteX2" fmla="*/ 785541 w 3406702"/>
              <a:gd name="connsiteY2" fmla="*/ 8776 h 6993230"/>
              <a:gd name="connsiteX3" fmla="*/ 3406702 w 3406702"/>
              <a:gd name="connsiteY3" fmla="*/ 6956489 h 6993230"/>
              <a:gd name="connsiteX4" fmla="*/ 21925 w 3406702"/>
              <a:gd name="connsiteY4" fmla="*/ 6993230 h 6993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702" h="6993230">
                <a:moveTo>
                  <a:pt x="21925" y="6993230"/>
                </a:moveTo>
                <a:cubicBezTo>
                  <a:pt x="14617" y="4677274"/>
                  <a:pt x="7308" y="2315956"/>
                  <a:pt x="0" y="0"/>
                </a:cubicBezTo>
                <a:lnTo>
                  <a:pt x="785541" y="8776"/>
                </a:lnTo>
                <a:lnTo>
                  <a:pt x="3406702" y="6956489"/>
                </a:lnTo>
                <a:lnTo>
                  <a:pt x="21925" y="6993230"/>
                </a:lnTo>
                <a:close/>
              </a:path>
            </a:pathLst>
          </a:custGeom>
          <a:solidFill>
            <a:schemeClr val="bg1">
              <a:alpha val="60000"/>
            </a:schemeClr>
          </a:solidFill>
        </p:spPr>
        <p:txBody>
          <a:bodyPr/>
          <a:lstStyle>
            <a:lvl1pPr>
              <a:defRPr baseline="0"/>
            </a:lvl1pPr>
          </a:lstStyle>
          <a:p>
            <a:pPr lvl="0"/>
            <a:r>
              <a:rPr lang="en-US" dirty="0"/>
              <a:t> </a:t>
            </a:r>
          </a:p>
        </p:txBody>
      </p:sp>
      <p:sp>
        <p:nvSpPr>
          <p:cNvPr id="22" name="Text Placeholder 20"/>
          <p:cNvSpPr>
            <a:spLocks noGrp="1"/>
          </p:cNvSpPr>
          <p:nvPr>
            <p:ph type="body" sz="quarter" idx="17" hasCustomPrompt="1"/>
          </p:nvPr>
        </p:nvSpPr>
        <p:spPr>
          <a:xfrm rot="10800000">
            <a:off x="11009219" y="709339"/>
            <a:ext cx="1198801" cy="3112446"/>
          </a:xfrm>
          <a:prstGeom prst="rtTriangle">
            <a:avLst/>
          </a:prstGeom>
          <a:solidFill>
            <a:schemeClr val="accent2"/>
          </a:solidFill>
        </p:spPr>
        <p:txBody>
          <a:bodyPr/>
          <a:lstStyle>
            <a:lvl5pPr marL="1244600" indent="0">
              <a:buNone/>
              <a:defRPr baseline="0"/>
            </a:lvl5pPr>
          </a:lstStyle>
          <a:p>
            <a:pPr lvl="4"/>
            <a:r>
              <a:rPr lang="en-US" dirty="0"/>
              <a:t> </a:t>
            </a:r>
          </a:p>
        </p:txBody>
      </p:sp>
      <p:sp>
        <p:nvSpPr>
          <p:cNvPr id="17" name="Tijdelijke aanduiding voor tekst 16"/>
          <p:cNvSpPr>
            <a:spLocks noGrp="1"/>
          </p:cNvSpPr>
          <p:nvPr>
            <p:ph type="body" sz="quarter" idx="14" hasCustomPrompt="1"/>
          </p:nvPr>
        </p:nvSpPr>
        <p:spPr>
          <a:xfrm>
            <a:off x="595254" y="268585"/>
            <a:ext cx="3355200" cy="1184400"/>
          </a:xfrm>
          <a:blipFill>
            <a:blip r:embed="rId2"/>
            <a:stretch>
              <a:fillRect/>
            </a:stretch>
          </a:blipFill>
        </p:spPr>
        <p:txBody>
          <a:bodyPr/>
          <a:lstStyle/>
          <a:p>
            <a:pPr lvl="0"/>
            <a:r>
              <a:rPr lang="en-GB" dirty="0"/>
              <a:t> </a:t>
            </a:r>
          </a:p>
        </p:txBody>
      </p:sp>
    </p:spTree>
    <p:extLst>
      <p:ext uri="{BB962C8B-B14F-4D97-AF65-F5344CB8AC3E}">
        <p14:creationId xmlns:p14="http://schemas.microsoft.com/office/powerpoint/2010/main" val="4217292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ondertitel, tekst en één foto">
    <p:spTree>
      <p:nvGrpSpPr>
        <p:cNvPr id="1" name=""/>
        <p:cNvGrpSpPr/>
        <p:nvPr/>
      </p:nvGrpSpPr>
      <p:grpSpPr>
        <a:xfrm>
          <a:off x="0" y="0"/>
          <a:ext cx="0" cy="0"/>
          <a:chOff x="0" y="0"/>
          <a:chExt cx="0" cy="0"/>
        </a:xfrm>
      </p:grpSpPr>
      <p:sp>
        <p:nvSpPr>
          <p:cNvPr id="9" name="Tijdelijke aanduiding voor dianummer 8"/>
          <p:cNvSpPr>
            <a:spLocks noGrp="1"/>
          </p:cNvSpPr>
          <p:nvPr>
            <p:ph type="sldNum" sz="quarter" idx="11"/>
          </p:nvPr>
        </p:nvSpPr>
        <p:spPr/>
        <p:txBody>
          <a:bodyPr/>
          <a:lstStyle/>
          <a:p>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634795" y="1990140"/>
            <a:ext cx="6232170" cy="3364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jdelijke aanduiding voor afbeelding 2"/>
          <p:cNvSpPr>
            <a:spLocks noGrp="1"/>
          </p:cNvSpPr>
          <p:nvPr>
            <p:ph type="pic" sz="quarter" idx="14"/>
          </p:nvPr>
        </p:nvSpPr>
        <p:spPr>
          <a:xfrm>
            <a:off x="7404847" y="683763"/>
            <a:ext cx="4126753" cy="4671220"/>
          </a:xfrm>
        </p:spPr>
        <p:txBody>
          <a:bodyPr tIns="144000"/>
          <a:lstStyle>
            <a:lvl1pPr algn="ctr">
              <a:defRPr sz="1200"/>
            </a:lvl1pPr>
          </a:lstStyle>
          <a:p>
            <a:r>
              <a:rPr lang="en-US"/>
              <a:t>Click icon to add picture</a:t>
            </a:r>
            <a:endParaRPr lang="en-GB"/>
          </a:p>
        </p:txBody>
      </p:sp>
      <p:sp>
        <p:nvSpPr>
          <p:cNvPr id="13" name="Titel 3"/>
          <p:cNvSpPr>
            <a:spLocks noGrp="1"/>
          </p:cNvSpPr>
          <p:nvPr>
            <p:ph type="title"/>
          </p:nvPr>
        </p:nvSpPr>
        <p:spPr>
          <a:xfrm>
            <a:off x="731838" y="711463"/>
            <a:ext cx="5338800" cy="341050"/>
          </a:xfrm>
        </p:spPr>
        <p:txBody>
          <a:bodyPr tIns="36000" bIns="0"/>
          <a:lstStyle>
            <a:lvl1pPr>
              <a:defRPr sz="2200" strike="noStrike" baseline="0"/>
            </a:lvl1pPr>
          </a:lstStyle>
          <a:p>
            <a:r>
              <a:rPr lang="en-US"/>
              <a:t>Click to edit Master title style</a:t>
            </a:r>
            <a:endParaRPr lang="nl-NL" dirty="0"/>
          </a:p>
        </p:txBody>
      </p:sp>
      <p:sp>
        <p:nvSpPr>
          <p:cNvPr id="14" name="Ondertitel 2"/>
          <p:cNvSpPr>
            <a:spLocks noGrp="1"/>
          </p:cNvSpPr>
          <p:nvPr>
            <p:ph type="subTitle" idx="1" hasCustomPrompt="1"/>
          </p:nvPr>
        </p:nvSpPr>
        <p:spPr>
          <a:xfrm>
            <a:off x="731838" y="1104151"/>
            <a:ext cx="1679370" cy="335852"/>
          </a:xfrm>
          <a:solidFill>
            <a:schemeClr val="accent1"/>
          </a:solidFill>
        </p:spPr>
        <p:txBody>
          <a:bodyPr wrap="none" lIns="0" tIns="36000" bIns="36000" anchor="t" anchorCtr="0">
            <a:spAutoFit/>
          </a:bodyPr>
          <a:lstStyle>
            <a:lvl1pPr marL="96838" indent="0" algn="l">
              <a:buNone/>
              <a:tabLst/>
              <a:defRPr lang="nl-NL" sz="1800" kern="1200" cap="all" baseline="0" dirty="0" smtClean="0">
                <a:solidFill>
                  <a:schemeClr val="bg1"/>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Ondertitel</a:t>
            </a:r>
          </a:p>
        </p:txBody>
      </p:sp>
    </p:spTree>
    <p:extLst>
      <p:ext uri="{BB962C8B-B14F-4D97-AF65-F5344CB8AC3E}">
        <p14:creationId xmlns:p14="http://schemas.microsoft.com/office/powerpoint/2010/main" val="154093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AFCA-EDF9-7247-A9EB-29A4326367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E62F9-4630-28B6-2C23-06B7B7D48C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7077F-4593-0D42-831F-26738F5E42E6}"/>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5" name="Footer Placeholder 4">
            <a:extLst>
              <a:ext uri="{FF2B5EF4-FFF2-40B4-BE49-F238E27FC236}">
                <a16:creationId xmlns:a16="http://schemas.microsoft.com/office/drawing/2014/main" id="{97581F62-237D-AC29-E1A3-94F9AA1FF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380FD-13B2-2BCE-6A22-D53659F5BDAB}"/>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1937640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CA5C-A94B-DD5A-6AB5-0A4881B63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33F7BA-874C-8820-4550-1622A3F66E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F5C16A-6BAA-556F-D3EB-6341E89F57BE}"/>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5" name="Footer Placeholder 4">
            <a:extLst>
              <a:ext uri="{FF2B5EF4-FFF2-40B4-BE49-F238E27FC236}">
                <a16:creationId xmlns:a16="http://schemas.microsoft.com/office/drawing/2014/main" id="{E8D243DD-648D-9343-C7F4-8AE844BB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A4724-6E83-CC39-B31A-F6D40CC340CB}"/>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65139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0E85-C394-F9C8-E531-AF14D46AF5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E7ABD7-32CD-FEA8-A174-60364928F8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615C74-2C65-74CD-554E-57A716AC1E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017596-5967-31C4-2E34-6354F0F69D5D}"/>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6" name="Footer Placeholder 5">
            <a:extLst>
              <a:ext uri="{FF2B5EF4-FFF2-40B4-BE49-F238E27FC236}">
                <a16:creationId xmlns:a16="http://schemas.microsoft.com/office/drawing/2014/main" id="{F3273CBA-965E-C13A-9894-E5DE7C1C0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74ACB6-D2E0-33FD-7AB9-52A6270A96C6}"/>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191908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EF30-A194-9247-1E7A-187CE5D6C4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2BDBD0-62E4-FA6B-0486-7ADC414560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FFC7A-3DC6-C9F6-842E-715CE8EC95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471652-50ED-D19D-3A39-1BC138513A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C54AD4-A908-5650-8902-830B712ADE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BA91AE-6FD1-6891-65B6-E1FA867DE11D}"/>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8" name="Footer Placeholder 7">
            <a:extLst>
              <a:ext uri="{FF2B5EF4-FFF2-40B4-BE49-F238E27FC236}">
                <a16:creationId xmlns:a16="http://schemas.microsoft.com/office/drawing/2014/main" id="{FC499C67-A31F-707C-BE49-B94FCCA1F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EADA46-FBFE-C036-2643-8794D5E70BE5}"/>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116349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1F27-F22E-0E3F-71AB-C6FFC4D3D9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C2FA27-E290-316B-979C-4A608A66D2C4}"/>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4" name="Footer Placeholder 3">
            <a:extLst>
              <a:ext uri="{FF2B5EF4-FFF2-40B4-BE49-F238E27FC236}">
                <a16:creationId xmlns:a16="http://schemas.microsoft.com/office/drawing/2014/main" id="{215FF3D1-947A-C204-0EF7-743AB3D4B7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4E8AC2-1015-3277-8109-F2ACD103CD32}"/>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114228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26780A-10D4-AA33-3D9A-95F267E59CD8}"/>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3" name="Footer Placeholder 2">
            <a:extLst>
              <a:ext uri="{FF2B5EF4-FFF2-40B4-BE49-F238E27FC236}">
                <a16:creationId xmlns:a16="http://schemas.microsoft.com/office/drawing/2014/main" id="{BF818E53-17B4-9304-1A5E-DC83B28BE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81740-C54B-B3BD-2513-F536F8BE2CF7}"/>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3133926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8388-B5C4-1E5C-52EC-11F4577E8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7BD179-6BD3-FFC8-E446-59254DE93B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0C774-976E-4E42-8279-F59C3B153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5FD30-EA5D-3102-45BD-6E87C00B2342}"/>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6" name="Footer Placeholder 5">
            <a:extLst>
              <a:ext uri="{FF2B5EF4-FFF2-40B4-BE49-F238E27FC236}">
                <a16:creationId xmlns:a16="http://schemas.microsoft.com/office/drawing/2014/main" id="{45F7AB51-B7F8-1A07-D232-E906E4477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4F97D-E7BD-AAF3-BF81-7B1A9245F439}"/>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151564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E9E1-04C9-4866-E923-3E656F717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8FEB9E-372D-0428-6CC0-6C013FB56B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42CCCD-ACDD-7425-F1FC-70AC3F185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2BD0D-32EC-5C54-4CC8-B43E7B432DC4}"/>
              </a:ext>
            </a:extLst>
          </p:cNvPr>
          <p:cNvSpPr>
            <a:spLocks noGrp="1"/>
          </p:cNvSpPr>
          <p:nvPr>
            <p:ph type="dt" sz="half" idx="10"/>
          </p:nvPr>
        </p:nvSpPr>
        <p:spPr/>
        <p:txBody>
          <a:bodyPr/>
          <a:lstStyle/>
          <a:p>
            <a:fld id="{D547109B-B9F9-43F6-A61E-FCBAF7D5B2A0}" type="datetimeFigureOut">
              <a:rPr lang="en-US" smtClean="0"/>
              <a:t>4/25/2023</a:t>
            </a:fld>
            <a:endParaRPr lang="en-US"/>
          </a:p>
        </p:txBody>
      </p:sp>
      <p:sp>
        <p:nvSpPr>
          <p:cNvPr id="6" name="Footer Placeholder 5">
            <a:extLst>
              <a:ext uri="{FF2B5EF4-FFF2-40B4-BE49-F238E27FC236}">
                <a16:creationId xmlns:a16="http://schemas.microsoft.com/office/drawing/2014/main" id="{B1B52F6D-B3D6-8114-438C-DF964B1C4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DEB28-CEF2-5430-1DC1-1CBCFAD8CB34}"/>
              </a:ext>
            </a:extLst>
          </p:cNvPr>
          <p:cNvSpPr>
            <a:spLocks noGrp="1"/>
          </p:cNvSpPr>
          <p:nvPr>
            <p:ph type="sldNum" sz="quarter" idx="12"/>
          </p:nvPr>
        </p:nvSpPr>
        <p:spPr/>
        <p:txBody>
          <a:bodyPr/>
          <a:lstStyle/>
          <a:p>
            <a:fld id="{65B0C874-A9D3-4F0C-BC8C-4CD6D157FF90}" type="slidenum">
              <a:rPr lang="en-US" smtClean="0"/>
              <a:t>‹#›</a:t>
            </a:fld>
            <a:endParaRPr lang="en-US"/>
          </a:p>
        </p:txBody>
      </p:sp>
    </p:spTree>
    <p:extLst>
      <p:ext uri="{BB962C8B-B14F-4D97-AF65-F5344CB8AC3E}">
        <p14:creationId xmlns:p14="http://schemas.microsoft.com/office/powerpoint/2010/main" val="3571690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8D740-2A79-B4FF-1148-2F7275C74F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1A2EAD-8685-58C8-52BD-7D3484DDED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56F17-3CD8-48D3-5F9D-7D83C949F6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47109B-B9F9-43F6-A61E-FCBAF7D5B2A0}" type="datetimeFigureOut">
              <a:rPr lang="en-US" smtClean="0"/>
              <a:t>4/25/2023</a:t>
            </a:fld>
            <a:endParaRPr lang="en-US"/>
          </a:p>
        </p:txBody>
      </p:sp>
      <p:sp>
        <p:nvSpPr>
          <p:cNvPr id="5" name="Footer Placeholder 4">
            <a:extLst>
              <a:ext uri="{FF2B5EF4-FFF2-40B4-BE49-F238E27FC236}">
                <a16:creationId xmlns:a16="http://schemas.microsoft.com/office/drawing/2014/main" id="{BA7CC37C-1116-A234-012A-7C94F7A71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B223C4-3B73-8922-756D-033BF712B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0C874-A9D3-4F0C-BC8C-4CD6D157FF90}" type="slidenum">
              <a:rPr lang="en-US" smtClean="0"/>
              <a:t>‹#›</a:t>
            </a:fld>
            <a:endParaRPr lang="en-US"/>
          </a:p>
        </p:txBody>
      </p:sp>
    </p:spTree>
    <p:extLst>
      <p:ext uri="{BB962C8B-B14F-4D97-AF65-F5344CB8AC3E}">
        <p14:creationId xmlns:p14="http://schemas.microsoft.com/office/powerpoint/2010/main" val="93785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29/2018MS001453" TargetMode="External"/><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3" Type="http://schemas.openxmlformats.org/officeDocument/2006/relationships/image" Target="../media/image22.sv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svg"/><Relationship Id="rId21"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5" Type="http://schemas.openxmlformats.org/officeDocument/2006/relationships/image" Target="../media/image34.svg"/><Relationship Id="rId33" Type="http://schemas.openxmlformats.org/officeDocument/2006/relationships/image" Target="../media/image42.sv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sv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sv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svg"/><Relationship Id="rId15" Type="http://schemas.openxmlformats.org/officeDocument/2006/relationships/image" Target="../media/image24.svg"/><Relationship Id="rId23" Type="http://schemas.openxmlformats.org/officeDocument/2006/relationships/image" Target="../media/image32.sv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svg"/><Relationship Id="rId31" Type="http://schemas.openxmlformats.org/officeDocument/2006/relationships/image" Target="../media/image40.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39.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erial view of bridge and Hoover Dam over river">
            <a:extLst>
              <a:ext uri="{FF2B5EF4-FFF2-40B4-BE49-F238E27FC236}">
                <a16:creationId xmlns:a16="http://schemas.microsoft.com/office/drawing/2014/main" id="{A9989954-5D29-7804-5072-F5D8981F35B5}"/>
              </a:ext>
            </a:extLst>
          </p:cNvPr>
          <p:cNvPicPr>
            <a:picLocks noChangeAspect="1"/>
          </p:cNvPicPr>
          <p:nvPr/>
        </p:nvPicPr>
        <p:blipFill>
          <a:blip r:embed="rId3">
            <a:alphaModFix amt="50000"/>
          </a:blip>
          <a:stretch>
            <a:fillRect/>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93D6DC-BE43-4BD1-5D3A-A5EE19E15796}"/>
              </a:ext>
            </a:extLst>
          </p:cNvPr>
          <p:cNvSpPr/>
          <p:nvPr/>
        </p:nvSpPr>
        <p:spPr>
          <a:xfrm>
            <a:off x="415125" y="5506720"/>
            <a:ext cx="10842155" cy="1168400"/>
          </a:xfrm>
          <a:prstGeom prst="rect">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rgbClr val="0033A0"/>
              </a:solidFill>
              <a:latin typeface="Verdana" charset="0"/>
              <a:ea typeface="Verdana" charset="0"/>
              <a:cs typeface="Verdana" charset="0"/>
            </a:endParaRPr>
          </a:p>
        </p:txBody>
      </p:sp>
      <p:sp>
        <p:nvSpPr>
          <p:cNvPr id="25" name="Tijdelijke aanduiding voor tekst 24"/>
          <p:cNvSpPr>
            <a:spLocks noGrp="1"/>
          </p:cNvSpPr>
          <p:nvPr>
            <p:ph type="body" sz="quarter" idx="14"/>
          </p:nvPr>
        </p:nvSpPr>
        <p:spPr>
          <a:xfrm>
            <a:off x="665018" y="5720485"/>
            <a:ext cx="1826124" cy="717557"/>
          </a:xfrm>
        </p:spPr>
        <p:txBody>
          <a:bodyPr/>
          <a:lstStyle/>
          <a:p>
            <a:endParaRPr lang="en-GB" dirty="0"/>
          </a:p>
        </p:txBody>
      </p:sp>
      <p:pic>
        <p:nvPicPr>
          <p:cNvPr id="5" name="Picture 4">
            <a:extLst>
              <a:ext uri="{FF2B5EF4-FFF2-40B4-BE49-F238E27FC236}">
                <a16:creationId xmlns:a16="http://schemas.microsoft.com/office/drawing/2014/main" id="{7201B660-097D-3F1D-1EBB-D75CE18D0285}"/>
              </a:ext>
            </a:extLst>
          </p:cNvPr>
          <p:cNvPicPr>
            <a:picLocks noChangeAspect="1"/>
          </p:cNvPicPr>
          <p:nvPr/>
        </p:nvPicPr>
        <p:blipFill>
          <a:blip r:embed="rId4"/>
          <a:stretch>
            <a:fillRect/>
          </a:stretch>
        </p:blipFill>
        <p:spPr>
          <a:xfrm>
            <a:off x="7807709" y="5731538"/>
            <a:ext cx="1277276" cy="706504"/>
          </a:xfrm>
          <a:prstGeom prst="rect">
            <a:avLst/>
          </a:prstGeom>
        </p:spPr>
      </p:pic>
      <p:pic>
        <p:nvPicPr>
          <p:cNvPr id="7" name="Picture 6">
            <a:extLst>
              <a:ext uri="{FF2B5EF4-FFF2-40B4-BE49-F238E27FC236}">
                <a16:creationId xmlns:a16="http://schemas.microsoft.com/office/drawing/2014/main" id="{DE55F876-702D-A9C4-8CED-D88178692907}"/>
              </a:ext>
            </a:extLst>
          </p:cNvPr>
          <p:cNvPicPr>
            <a:picLocks noChangeAspect="1"/>
          </p:cNvPicPr>
          <p:nvPr/>
        </p:nvPicPr>
        <p:blipFill>
          <a:blip r:embed="rId5"/>
          <a:stretch>
            <a:fillRect/>
          </a:stretch>
        </p:blipFill>
        <p:spPr>
          <a:xfrm>
            <a:off x="9222233" y="5718347"/>
            <a:ext cx="1728082" cy="714274"/>
          </a:xfrm>
          <a:prstGeom prst="rect">
            <a:avLst/>
          </a:prstGeom>
        </p:spPr>
      </p:pic>
      <p:pic>
        <p:nvPicPr>
          <p:cNvPr id="3" name="Picture 2" descr="Icon&#10;&#10;Description automatically generated">
            <a:extLst>
              <a:ext uri="{FF2B5EF4-FFF2-40B4-BE49-F238E27FC236}">
                <a16:creationId xmlns:a16="http://schemas.microsoft.com/office/drawing/2014/main" id="{47861FC5-F864-B688-D249-E33D9668D31C}"/>
              </a:ext>
            </a:extLst>
          </p:cNvPr>
          <p:cNvPicPr>
            <a:picLocks noChangeAspect="1"/>
          </p:cNvPicPr>
          <p:nvPr/>
        </p:nvPicPr>
        <p:blipFill>
          <a:blip r:embed="rId6"/>
          <a:stretch>
            <a:fillRect/>
          </a:stretch>
        </p:blipFill>
        <p:spPr>
          <a:xfrm>
            <a:off x="5229695" y="5718347"/>
            <a:ext cx="2686733" cy="719398"/>
          </a:xfrm>
          <a:prstGeom prst="rect">
            <a:avLst/>
          </a:prstGeom>
        </p:spPr>
      </p:pic>
      <p:pic>
        <p:nvPicPr>
          <p:cNvPr id="2" name="Picture 1" descr="Graphical user interface, text&#10;&#10;Description automatically generated">
            <a:extLst>
              <a:ext uri="{FF2B5EF4-FFF2-40B4-BE49-F238E27FC236}">
                <a16:creationId xmlns:a16="http://schemas.microsoft.com/office/drawing/2014/main" id="{CBC9E3C0-8400-CAC7-C46D-784A3828855E}"/>
              </a:ext>
            </a:extLst>
          </p:cNvPr>
          <p:cNvPicPr>
            <a:picLocks noChangeAspect="1"/>
          </p:cNvPicPr>
          <p:nvPr/>
        </p:nvPicPr>
        <p:blipFill>
          <a:blip r:embed="rId7"/>
          <a:stretch>
            <a:fillRect/>
          </a:stretch>
        </p:blipFill>
        <p:spPr>
          <a:xfrm>
            <a:off x="2617194" y="5720485"/>
            <a:ext cx="2387307" cy="718057"/>
          </a:xfrm>
          <a:prstGeom prst="rect">
            <a:avLst/>
          </a:prstGeom>
        </p:spPr>
      </p:pic>
      <p:sp>
        <p:nvSpPr>
          <p:cNvPr id="8" name="TextBox 7">
            <a:extLst>
              <a:ext uri="{FF2B5EF4-FFF2-40B4-BE49-F238E27FC236}">
                <a16:creationId xmlns:a16="http://schemas.microsoft.com/office/drawing/2014/main" id="{472D0110-D7E1-2871-6503-65F249C416B8}"/>
              </a:ext>
            </a:extLst>
          </p:cNvPr>
          <p:cNvSpPr txBox="1"/>
          <p:nvPr/>
        </p:nvSpPr>
        <p:spPr>
          <a:xfrm>
            <a:off x="665018" y="2011331"/>
            <a:ext cx="8557215" cy="707886"/>
          </a:xfrm>
          <a:prstGeom prst="rect">
            <a:avLst/>
          </a:prstGeom>
          <a:noFill/>
        </p:spPr>
        <p:txBody>
          <a:bodyPr wrap="square" rtlCol="0">
            <a:spAutoFit/>
          </a:bodyPr>
          <a:lstStyle/>
          <a:p>
            <a:r>
              <a:rPr lang="en-US" sz="2000" dirty="0">
                <a:solidFill>
                  <a:srgbClr val="0033A0"/>
                </a:solidFill>
                <a:latin typeface="Vani" panose="02040502050405020303" pitchFamily="18" charset="0"/>
                <a:ea typeface="Verdana" panose="020B0604030504040204" pitchFamily="34" charset="0"/>
                <a:cs typeface="Vani" panose="02040502050405020303" pitchFamily="18" charset="0"/>
              </a:rPr>
              <a:t>Ioan Sabin Taranu, David Lawrence, Yoshihide Wada, Ting Tang, Yi Yao, Inne Vanderkelen, Steven De Hertog, Wim Thiery</a:t>
            </a:r>
          </a:p>
        </p:txBody>
      </p:sp>
      <p:sp>
        <p:nvSpPr>
          <p:cNvPr id="14" name="TextBox 13">
            <a:extLst>
              <a:ext uri="{FF2B5EF4-FFF2-40B4-BE49-F238E27FC236}">
                <a16:creationId xmlns:a16="http://schemas.microsoft.com/office/drawing/2014/main" id="{1556C0ED-1A6C-38CD-199B-0B7F78B64BEF}"/>
              </a:ext>
            </a:extLst>
          </p:cNvPr>
          <p:cNvSpPr txBox="1"/>
          <p:nvPr/>
        </p:nvSpPr>
        <p:spPr>
          <a:xfrm>
            <a:off x="668298" y="433113"/>
            <a:ext cx="10501271" cy="1723549"/>
          </a:xfrm>
          <a:prstGeom prst="rect">
            <a:avLst/>
          </a:prstGeom>
          <a:noFill/>
        </p:spPr>
        <p:txBody>
          <a:bodyPr wrap="square" rtlCol="0">
            <a:spAutoFit/>
          </a:bodyPr>
          <a:lstStyle/>
          <a:p>
            <a:r>
              <a:rPr lang="en-US" sz="4400" b="1" dirty="0">
                <a:latin typeface="Arial Black" panose="020B0A04020102020204" pitchFamily="34" charset="0"/>
              </a:rPr>
              <a:t>Sectoral water usage in the Community Earth System Model</a:t>
            </a:r>
            <a:endParaRPr lang="en-GB" sz="4400" b="1" dirty="0">
              <a:latin typeface="Arial Black" panose="020B0A04020102020204" pitchFamily="34" charset="0"/>
              <a:cs typeface="Times New Roman" panose="02020603050405020304" pitchFamily="18" charset="0"/>
            </a:endParaRPr>
          </a:p>
          <a:p>
            <a:endParaRPr lang="en-US" dirty="0">
              <a:solidFill>
                <a:srgbClr val="0033A0"/>
              </a:solidFill>
              <a:latin typeface="Arial Black" panose="020B0A04020102020204" pitchFamily="34" charset="0"/>
              <a:ea typeface="Verdana" charset="0"/>
              <a:cs typeface="Verdana" charset="0"/>
            </a:endParaRPr>
          </a:p>
        </p:txBody>
      </p:sp>
    </p:spTree>
    <p:extLst>
      <p:ext uri="{BB962C8B-B14F-4D97-AF65-F5344CB8AC3E}">
        <p14:creationId xmlns:p14="http://schemas.microsoft.com/office/powerpoint/2010/main" val="193186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10</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8" y="711463"/>
            <a:ext cx="2490756"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Methodology</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4127605" cy="32200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cs typeface="+mn-cs"/>
              </a:rPr>
              <a:t>Input data ingestion method</a:t>
            </a:r>
          </a:p>
        </p:txBody>
      </p:sp>
      <p:sp>
        <p:nvSpPr>
          <p:cNvPr id="6" name="TextBox 5">
            <a:extLst>
              <a:ext uri="{FF2B5EF4-FFF2-40B4-BE49-F238E27FC236}">
                <a16:creationId xmlns:a16="http://schemas.microsoft.com/office/drawing/2014/main" id="{00F7EA70-946B-B753-DE93-1EDAA6B41897}"/>
              </a:ext>
            </a:extLst>
          </p:cNvPr>
          <p:cNvSpPr txBox="1"/>
          <p:nvPr/>
        </p:nvSpPr>
        <p:spPr>
          <a:xfrm>
            <a:off x="8483486" y="2204983"/>
            <a:ext cx="3708514" cy="3416320"/>
          </a:xfrm>
          <a:prstGeom prst="rect">
            <a:avLst/>
          </a:prstGeom>
          <a:noFill/>
        </p:spPr>
        <p:txBody>
          <a:bodyPr wrap="square" rtlCol="0">
            <a:spAutoFit/>
          </a:bodyPr>
          <a:lstStyle/>
          <a:p>
            <a:pPr algn="ctr"/>
            <a:r>
              <a:rPr lang="en-US" b="1" dirty="0">
                <a:latin typeface="Arial Black" panose="020B0A04020102020204" pitchFamily="34" charset="0"/>
                <a:ea typeface="Verdana" charset="0"/>
                <a:cs typeface="Verdana" charset="0"/>
              </a:rPr>
              <a:t>Key Point:</a:t>
            </a:r>
          </a:p>
          <a:p>
            <a:pPr algn="ctr"/>
            <a:endParaRPr lang="en-US" b="1" dirty="0">
              <a:latin typeface="Veni"/>
              <a:ea typeface="Verdana" charset="0"/>
              <a:cs typeface="Verdana" charset="0"/>
            </a:endParaRPr>
          </a:p>
          <a:p>
            <a:pPr algn="ctr"/>
            <a:r>
              <a:rPr lang="en-US" dirty="0">
                <a:solidFill>
                  <a:srgbClr val="FF5000"/>
                </a:solidFill>
                <a:latin typeface="Vani" panose="02040502050405020303" pitchFamily="18" charset="0"/>
                <a:ea typeface="Verdana" charset="0"/>
                <a:cs typeface="Vani" panose="02040502050405020303" pitchFamily="18" charset="0"/>
              </a:rPr>
              <a:t>Before ingesting the input data, remapping is required to the model land grid.</a:t>
            </a:r>
          </a:p>
          <a:p>
            <a:pPr algn="ctr"/>
            <a:endParaRPr lang="en-US" dirty="0">
              <a:solidFill>
                <a:srgbClr val="FF5000"/>
              </a:solidFill>
              <a:latin typeface="Vani" panose="02040502050405020303" pitchFamily="18" charset="0"/>
              <a:ea typeface="Verdana" charset="0"/>
              <a:cs typeface="Vani" panose="02040502050405020303" pitchFamily="18" charset="0"/>
            </a:endParaRPr>
          </a:p>
          <a:p>
            <a:pPr algn="ctr"/>
            <a:r>
              <a:rPr lang="en-US" dirty="0">
                <a:solidFill>
                  <a:srgbClr val="FF5000"/>
                </a:solidFill>
                <a:latin typeface="Vani" panose="02040502050405020303" pitchFamily="18" charset="0"/>
                <a:ea typeface="Verdana" charset="0"/>
                <a:cs typeface="Vani" panose="02040502050405020303" pitchFamily="18" charset="0"/>
              </a:rPr>
              <a:t>The plots show that a relatively conservative remapping was achieved, despite difference in resolution and grid.</a:t>
            </a:r>
          </a:p>
          <a:p>
            <a:pPr algn="ctr"/>
            <a:endParaRPr lang="en-US" dirty="0">
              <a:solidFill>
                <a:srgbClr val="FF5000"/>
              </a:solidFill>
              <a:latin typeface="Vani" panose="02040502050405020303" pitchFamily="18" charset="0"/>
              <a:ea typeface="Verdana" charset="0"/>
              <a:cs typeface="Vani" panose="02040502050405020303" pitchFamily="18" charset="0"/>
            </a:endParaRPr>
          </a:p>
          <a:p>
            <a:endParaRPr lang="en-BE" dirty="0">
              <a:solidFill>
                <a:srgbClr val="0033A0"/>
              </a:solidFill>
              <a:latin typeface="Veni"/>
              <a:ea typeface="Verdana" charset="0"/>
              <a:cs typeface="Verdana" charset="0"/>
            </a:endParaRPr>
          </a:p>
        </p:txBody>
      </p:sp>
      <p:pic>
        <p:nvPicPr>
          <p:cNvPr id="9" name="Picture 8">
            <a:extLst>
              <a:ext uri="{FF2B5EF4-FFF2-40B4-BE49-F238E27FC236}">
                <a16:creationId xmlns:a16="http://schemas.microsoft.com/office/drawing/2014/main" id="{FC63E82C-0620-DCA1-66C9-45458E3EDC48}"/>
              </a:ext>
            </a:extLst>
          </p:cNvPr>
          <p:cNvPicPr>
            <a:picLocks noChangeAspect="1"/>
          </p:cNvPicPr>
          <p:nvPr/>
        </p:nvPicPr>
        <p:blipFill>
          <a:blip r:embed="rId2"/>
          <a:stretch>
            <a:fillRect/>
          </a:stretch>
        </p:blipFill>
        <p:spPr>
          <a:xfrm>
            <a:off x="0" y="1787560"/>
            <a:ext cx="8610600" cy="4602757"/>
          </a:xfrm>
          <a:prstGeom prst="rect">
            <a:avLst/>
          </a:prstGeom>
        </p:spPr>
      </p:pic>
    </p:spTree>
    <p:extLst>
      <p:ext uri="{BB962C8B-B14F-4D97-AF65-F5344CB8AC3E}">
        <p14:creationId xmlns:p14="http://schemas.microsoft.com/office/powerpoint/2010/main" val="184000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11</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8" y="711463"/>
            <a:ext cx="2490756"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Methodology</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4127605" cy="32200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cs typeface="+mn-cs"/>
              </a:rPr>
              <a:t>Input data ingestion method</a:t>
            </a:r>
          </a:p>
        </p:txBody>
      </p:sp>
      <p:sp>
        <p:nvSpPr>
          <p:cNvPr id="6" name="TextBox 5">
            <a:extLst>
              <a:ext uri="{FF2B5EF4-FFF2-40B4-BE49-F238E27FC236}">
                <a16:creationId xmlns:a16="http://schemas.microsoft.com/office/drawing/2014/main" id="{00F7EA70-946B-B753-DE93-1EDAA6B41897}"/>
              </a:ext>
            </a:extLst>
          </p:cNvPr>
          <p:cNvSpPr txBox="1"/>
          <p:nvPr/>
        </p:nvSpPr>
        <p:spPr>
          <a:xfrm>
            <a:off x="8953311" y="3429000"/>
            <a:ext cx="3238689" cy="1754326"/>
          </a:xfrm>
          <a:prstGeom prst="rect">
            <a:avLst/>
          </a:prstGeom>
          <a:noFill/>
        </p:spPr>
        <p:txBody>
          <a:bodyPr wrap="square" rtlCol="0">
            <a:spAutoFit/>
          </a:bodyPr>
          <a:lstStyle/>
          <a:p>
            <a:pPr algn="ctr"/>
            <a:r>
              <a:rPr lang="en-US" b="1" dirty="0">
                <a:latin typeface="Arial Black" panose="020B0A04020102020204" pitchFamily="34" charset="0"/>
                <a:ea typeface="Verdana" charset="0"/>
                <a:cs typeface="Arial" panose="020B0604020202020204" pitchFamily="34" charset="0"/>
              </a:rPr>
              <a:t>Key Point:</a:t>
            </a:r>
          </a:p>
          <a:p>
            <a:pPr algn="ctr"/>
            <a:endParaRPr lang="en-US" b="1" dirty="0">
              <a:latin typeface="Verdana" charset="0"/>
              <a:ea typeface="Verdana" charset="0"/>
              <a:cs typeface="Verdana" charset="0"/>
            </a:endParaRPr>
          </a:p>
          <a:p>
            <a:pPr algn="ctr"/>
            <a:r>
              <a:rPr lang="en-US" dirty="0">
                <a:solidFill>
                  <a:srgbClr val="FF5000"/>
                </a:solidFill>
                <a:latin typeface="Vani" panose="02040502050405020303" pitchFamily="18" charset="0"/>
                <a:ea typeface="Verdana" charset="0"/>
                <a:cs typeface="Vani" panose="02040502050405020303" pitchFamily="18" charset="0"/>
              </a:rPr>
              <a:t>Relative error from remapping bellow 3% globally.</a:t>
            </a:r>
          </a:p>
          <a:p>
            <a:endParaRPr lang="en-BE" dirty="0">
              <a:solidFill>
                <a:srgbClr val="0033A0"/>
              </a:solidFill>
              <a:latin typeface="Verdana" charset="0"/>
              <a:ea typeface="Verdana" charset="0"/>
              <a:cs typeface="Verdana" charset="0"/>
            </a:endParaRPr>
          </a:p>
        </p:txBody>
      </p:sp>
      <p:pic>
        <p:nvPicPr>
          <p:cNvPr id="7" name="Picture 6">
            <a:extLst>
              <a:ext uri="{FF2B5EF4-FFF2-40B4-BE49-F238E27FC236}">
                <a16:creationId xmlns:a16="http://schemas.microsoft.com/office/drawing/2014/main" id="{1A61AD85-CE53-A22C-6880-297A1B2E71BB}"/>
              </a:ext>
            </a:extLst>
          </p:cNvPr>
          <p:cNvPicPr>
            <a:picLocks noChangeAspect="1"/>
          </p:cNvPicPr>
          <p:nvPr/>
        </p:nvPicPr>
        <p:blipFill>
          <a:blip r:embed="rId2"/>
          <a:stretch>
            <a:fillRect/>
          </a:stretch>
        </p:blipFill>
        <p:spPr>
          <a:xfrm>
            <a:off x="0" y="1586365"/>
            <a:ext cx="8981123" cy="5076887"/>
          </a:xfrm>
          <a:prstGeom prst="rect">
            <a:avLst/>
          </a:prstGeom>
        </p:spPr>
      </p:pic>
    </p:spTree>
    <p:extLst>
      <p:ext uri="{BB962C8B-B14F-4D97-AF65-F5344CB8AC3E}">
        <p14:creationId xmlns:p14="http://schemas.microsoft.com/office/powerpoint/2010/main" val="192319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96287" y="6299508"/>
            <a:ext cx="2743200" cy="365125"/>
          </a:xfrm>
        </p:spPr>
        <p:txBody>
          <a:bodyPr/>
          <a:lstStyle/>
          <a:p>
            <a:fld id="{2DAB09C5-3251-4B47-B002-D03712DC64C3}" type="slidenum">
              <a:rPr lang="nl-NL" smtClean="0"/>
              <a:pPr/>
              <a:t>12</a:t>
            </a:fld>
            <a:endParaRPr lang="nl-NL" dirty="0"/>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275818" y="131656"/>
            <a:ext cx="5397013"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Daily fluxes from input data</a:t>
            </a:r>
          </a:p>
        </p:txBody>
      </p:sp>
      <p:sp>
        <p:nvSpPr>
          <p:cNvPr id="12" name="TextBox 11">
            <a:extLst>
              <a:ext uri="{FF2B5EF4-FFF2-40B4-BE49-F238E27FC236}">
                <a16:creationId xmlns:a16="http://schemas.microsoft.com/office/drawing/2014/main" id="{CBF0E1AB-A77A-E321-8F87-737E072AE929}"/>
              </a:ext>
            </a:extLst>
          </p:cNvPr>
          <p:cNvSpPr txBox="1"/>
          <p:nvPr/>
        </p:nvSpPr>
        <p:spPr>
          <a:xfrm>
            <a:off x="8836375" y="2363732"/>
            <a:ext cx="3079807" cy="3693319"/>
          </a:xfrm>
          <a:prstGeom prst="rect">
            <a:avLst/>
          </a:prstGeom>
          <a:noFill/>
        </p:spPr>
        <p:txBody>
          <a:bodyPr wrap="square" rtlCol="0">
            <a:spAutoFit/>
          </a:bodyPr>
          <a:lstStyle/>
          <a:p>
            <a:pPr algn="ctr"/>
            <a:r>
              <a:rPr lang="en-US" b="1" dirty="0">
                <a:latin typeface="Arial Black" panose="020B0A04020102020204" pitchFamily="34" charset="0"/>
                <a:ea typeface="Verdana" charset="0"/>
                <a:cs typeface="Arial" panose="020B0604020202020204" pitchFamily="34" charset="0"/>
              </a:rPr>
              <a:t>How we compute daily expected abstractions fluxes?</a:t>
            </a:r>
          </a:p>
          <a:p>
            <a:pPr algn="ctr"/>
            <a:endParaRPr lang="en-US" b="1" dirty="0">
              <a:latin typeface="Arial Black" panose="020B0A04020102020204" pitchFamily="34" charset="0"/>
              <a:ea typeface="Verdana" charset="0"/>
              <a:cs typeface="Arial" panose="020B0604020202020204" pitchFamily="34" charset="0"/>
            </a:endParaRPr>
          </a:p>
          <a:p>
            <a:pPr algn="ctr"/>
            <a:r>
              <a:rPr lang="en-US" dirty="0">
                <a:solidFill>
                  <a:srgbClr val="FF5000"/>
                </a:solidFill>
                <a:latin typeface="Vani" panose="02040502050405020303" pitchFamily="18" charset="0"/>
                <a:ea typeface="Verdana" charset="0"/>
                <a:cs typeface="Vani" panose="02040502050405020303" pitchFamily="18" charset="0"/>
              </a:rPr>
              <a:t>Let’s follow a hypothetical scenario of a gridcell located in a small urban area. </a:t>
            </a:r>
          </a:p>
          <a:p>
            <a:pPr algn="ctr"/>
            <a:endParaRPr lang="en-US" dirty="0">
              <a:solidFill>
                <a:srgbClr val="FF5000"/>
              </a:solidFill>
              <a:latin typeface="Vani" panose="02040502050405020303" pitchFamily="18" charset="0"/>
              <a:ea typeface="Verdana" charset="0"/>
              <a:cs typeface="Vani" panose="02040502050405020303" pitchFamily="18" charset="0"/>
            </a:endParaRPr>
          </a:p>
          <a:p>
            <a:pPr algn="ctr"/>
            <a:r>
              <a:rPr lang="en-US" dirty="0">
                <a:solidFill>
                  <a:srgbClr val="FF5000"/>
                </a:solidFill>
                <a:latin typeface="Vani" panose="02040502050405020303" pitchFamily="18" charset="0"/>
                <a:ea typeface="Verdana" charset="0"/>
                <a:cs typeface="Vani" panose="02040502050405020303" pitchFamily="18" charset="0"/>
              </a:rPr>
              <a:t>We will analyze the dynamics between demand and supply at daily basis for one summer season.</a:t>
            </a:r>
          </a:p>
          <a:p>
            <a:pPr algn="ctr"/>
            <a:endParaRPr lang="en-US" dirty="0">
              <a:solidFill>
                <a:srgbClr val="FF5000"/>
              </a:solidFill>
              <a:latin typeface="Veni"/>
              <a:ea typeface="Verdana" charset="0"/>
            </a:endParaRPr>
          </a:p>
        </p:txBody>
      </p:sp>
      <p:pic>
        <p:nvPicPr>
          <p:cNvPr id="4" name="Picture 3">
            <a:extLst>
              <a:ext uri="{FF2B5EF4-FFF2-40B4-BE49-F238E27FC236}">
                <a16:creationId xmlns:a16="http://schemas.microsoft.com/office/drawing/2014/main" id="{1E25BC88-6B38-7275-C36F-8EE2FEB755DB}"/>
              </a:ext>
            </a:extLst>
          </p:cNvPr>
          <p:cNvPicPr>
            <a:picLocks noChangeAspect="1"/>
          </p:cNvPicPr>
          <p:nvPr/>
        </p:nvPicPr>
        <p:blipFill>
          <a:blip r:embed="rId2"/>
          <a:stretch>
            <a:fillRect/>
          </a:stretch>
        </p:blipFill>
        <p:spPr>
          <a:xfrm>
            <a:off x="0" y="1225536"/>
            <a:ext cx="8848157" cy="4654577"/>
          </a:xfrm>
          <a:prstGeom prst="rect">
            <a:avLst/>
          </a:prstGeom>
        </p:spPr>
      </p:pic>
    </p:spTree>
    <p:extLst>
      <p:ext uri="{BB962C8B-B14F-4D97-AF65-F5344CB8AC3E}">
        <p14:creationId xmlns:p14="http://schemas.microsoft.com/office/powerpoint/2010/main" val="2195690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10600" y="6344404"/>
            <a:ext cx="2743200" cy="365125"/>
          </a:xfrm>
        </p:spPr>
        <p:txBody>
          <a:bodyPr/>
          <a:lstStyle/>
          <a:p>
            <a:fld id="{2DAB09C5-3251-4B47-B002-D03712DC64C3}" type="slidenum">
              <a:rPr lang="nl-NL" smtClean="0"/>
              <a:pPr/>
              <a:t>13</a:t>
            </a:fld>
            <a:endParaRPr lang="nl-NL" dirty="0"/>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275818" y="131656"/>
            <a:ext cx="5166194"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Daily fluxes from input data</a:t>
            </a:r>
          </a:p>
        </p:txBody>
      </p:sp>
      <p:pic>
        <p:nvPicPr>
          <p:cNvPr id="9" name="Picture 8">
            <a:extLst>
              <a:ext uri="{FF2B5EF4-FFF2-40B4-BE49-F238E27FC236}">
                <a16:creationId xmlns:a16="http://schemas.microsoft.com/office/drawing/2014/main" id="{00AA227F-C79D-29A1-CF52-CF6318A26BF6}"/>
              </a:ext>
            </a:extLst>
          </p:cNvPr>
          <p:cNvPicPr>
            <a:picLocks noChangeAspect="1"/>
          </p:cNvPicPr>
          <p:nvPr/>
        </p:nvPicPr>
        <p:blipFill>
          <a:blip r:embed="rId2"/>
          <a:stretch>
            <a:fillRect/>
          </a:stretch>
        </p:blipFill>
        <p:spPr>
          <a:xfrm>
            <a:off x="275818" y="749300"/>
            <a:ext cx="8703544" cy="5727700"/>
          </a:xfrm>
          <a:prstGeom prst="rect">
            <a:avLst/>
          </a:prstGeom>
        </p:spPr>
      </p:pic>
      <p:sp>
        <p:nvSpPr>
          <p:cNvPr id="11" name="Rectangle 10">
            <a:extLst>
              <a:ext uri="{FF2B5EF4-FFF2-40B4-BE49-F238E27FC236}">
                <a16:creationId xmlns:a16="http://schemas.microsoft.com/office/drawing/2014/main" id="{7BBB1FDA-A371-1001-17AA-BC564D1CDF37}"/>
              </a:ext>
            </a:extLst>
          </p:cNvPr>
          <p:cNvSpPr/>
          <p:nvPr/>
        </p:nvSpPr>
        <p:spPr>
          <a:xfrm>
            <a:off x="7105650" y="1485900"/>
            <a:ext cx="1079500" cy="431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D652CDC-85DE-DDC4-7174-28956EAB7D87}"/>
              </a:ext>
            </a:extLst>
          </p:cNvPr>
          <p:cNvCxnSpPr/>
          <p:nvPr/>
        </p:nvCxnSpPr>
        <p:spPr>
          <a:xfrm>
            <a:off x="8185150" y="1682750"/>
            <a:ext cx="1041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3272B74-99BD-DEEE-692A-111B3F240A6A}"/>
              </a:ext>
            </a:extLst>
          </p:cNvPr>
          <p:cNvSpPr txBox="1"/>
          <p:nvPr/>
        </p:nvSpPr>
        <p:spPr>
          <a:xfrm>
            <a:off x="9264650" y="1363702"/>
            <a:ext cx="2863850" cy="1107996"/>
          </a:xfrm>
          <a:prstGeom prst="rect">
            <a:avLst/>
          </a:prstGeom>
          <a:noFill/>
        </p:spPr>
        <p:txBody>
          <a:bodyPr wrap="square" rtlCol="0">
            <a:spAutoFit/>
          </a:bodyPr>
          <a:lstStyle/>
          <a:p>
            <a:r>
              <a:rPr lang="en-US" sz="1600" dirty="0">
                <a:latin typeface="Vani" panose="02040502050405020303" pitchFamily="18" charset="0"/>
                <a:cs typeface="Vani" panose="02040502050405020303" pitchFamily="18" charset="0"/>
              </a:rPr>
              <a:t>Expected Monthly -&gt; Daily fluxes obtained assuming uniform distribution</a:t>
            </a:r>
          </a:p>
          <a:p>
            <a:r>
              <a:rPr lang="en-US" dirty="0">
                <a:latin typeface="Veni"/>
              </a:rPr>
              <a:t> </a:t>
            </a:r>
          </a:p>
        </p:txBody>
      </p:sp>
      <p:sp>
        <p:nvSpPr>
          <p:cNvPr id="25" name="Rectangle 24">
            <a:extLst>
              <a:ext uri="{FF2B5EF4-FFF2-40B4-BE49-F238E27FC236}">
                <a16:creationId xmlns:a16="http://schemas.microsoft.com/office/drawing/2014/main" id="{66669F85-041A-36FB-5758-A09EADD2D54F}"/>
              </a:ext>
            </a:extLst>
          </p:cNvPr>
          <p:cNvSpPr/>
          <p:nvPr/>
        </p:nvSpPr>
        <p:spPr>
          <a:xfrm>
            <a:off x="749300" y="4565650"/>
            <a:ext cx="2209800" cy="431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B012B48-599A-3C63-28BD-487406026FCC}"/>
              </a:ext>
            </a:extLst>
          </p:cNvPr>
          <p:cNvSpPr/>
          <p:nvPr/>
        </p:nvSpPr>
        <p:spPr>
          <a:xfrm>
            <a:off x="6540500" y="5556250"/>
            <a:ext cx="2209800" cy="431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4BA9C804-66CB-E258-8A95-3B8ED0FA3D48}"/>
              </a:ext>
            </a:extLst>
          </p:cNvPr>
          <p:cNvCxnSpPr>
            <a:cxnSpLocks/>
            <a:endCxn id="31" idx="1"/>
          </p:cNvCxnSpPr>
          <p:nvPr/>
        </p:nvCxnSpPr>
        <p:spPr>
          <a:xfrm flipV="1">
            <a:off x="2959100" y="4304953"/>
            <a:ext cx="6369050" cy="4765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325412F-724B-881F-3A4B-988DB3821122}"/>
              </a:ext>
            </a:extLst>
          </p:cNvPr>
          <p:cNvSpPr txBox="1"/>
          <p:nvPr/>
        </p:nvSpPr>
        <p:spPr>
          <a:xfrm>
            <a:off x="9328150" y="3643233"/>
            <a:ext cx="2863850" cy="1323439"/>
          </a:xfrm>
          <a:prstGeom prst="rect">
            <a:avLst/>
          </a:prstGeom>
          <a:noFill/>
        </p:spPr>
        <p:txBody>
          <a:bodyPr wrap="square" rtlCol="0">
            <a:spAutoFit/>
          </a:bodyPr>
          <a:lstStyle/>
          <a:p>
            <a:r>
              <a:rPr lang="en-US" sz="1600" dirty="0">
                <a:latin typeface="Vani" panose="02040502050405020303" pitchFamily="18" charset="0"/>
                <a:cs typeface="Vani" panose="02040502050405020303" pitchFamily="18" charset="0"/>
              </a:rPr>
              <a:t>Seasonality is usually not strong (manufacturing or mining) or is not well modelled (livestock)</a:t>
            </a:r>
          </a:p>
          <a:p>
            <a:r>
              <a:rPr lang="en-US" sz="1600" dirty="0">
                <a:latin typeface="Veni"/>
              </a:rPr>
              <a:t> </a:t>
            </a:r>
          </a:p>
        </p:txBody>
      </p:sp>
      <p:cxnSp>
        <p:nvCxnSpPr>
          <p:cNvPr id="34" name="Straight Arrow Connector 33">
            <a:extLst>
              <a:ext uri="{FF2B5EF4-FFF2-40B4-BE49-F238E27FC236}">
                <a16:creationId xmlns:a16="http://schemas.microsoft.com/office/drawing/2014/main" id="{243B54CC-1679-8ED8-45A8-3A5D6E9C6940}"/>
              </a:ext>
            </a:extLst>
          </p:cNvPr>
          <p:cNvCxnSpPr>
            <a:cxnSpLocks/>
          </p:cNvCxnSpPr>
          <p:nvPr/>
        </p:nvCxnSpPr>
        <p:spPr>
          <a:xfrm>
            <a:off x="8750300" y="5784850"/>
            <a:ext cx="6667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89F5A15-BA95-226E-6D30-5BCB5D0BAE53}"/>
              </a:ext>
            </a:extLst>
          </p:cNvPr>
          <p:cNvSpPr txBox="1"/>
          <p:nvPr/>
        </p:nvSpPr>
        <p:spPr>
          <a:xfrm>
            <a:off x="9480550" y="5172749"/>
            <a:ext cx="2711450" cy="1569660"/>
          </a:xfrm>
          <a:prstGeom prst="rect">
            <a:avLst/>
          </a:prstGeom>
          <a:noFill/>
        </p:spPr>
        <p:txBody>
          <a:bodyPr wrap="square" rtlCol="0">
            <a:spAutoFit/>
          </a:bodyPr>
          <a:lstStyle/>
          <a:p>
            <a:r>
              <a:rPr lang="en-US" sz="1600" dirty="0">
                <a:latin typeface="Vani" panose="02040502050405020303" pitchFamily="18" charset="0"/>
                <a:cs typeface="Vani" panose="02040502050405020303" pitchFamily="18" charset="0"/>
              </a:rPr>
              <a:t>At gridcell level, some sectors may not be represented (e.g., no irrigation fields, or livestock production)</a:t>
            </a:r>
          </a:p>
          <a:p>
            <a:r>
              <a:rPr lang="en-US" sz="1600" dirty="0">
                <a:latin typeface="Veni"/>
              </a:rPr>
              <a:t> </a:t>
            </a:r>
          </a:p>
        </p:txBody>
      </p:sp>
    </p:spTree>
    <p:extLst>
      <p:ext uri="{BB962C8B-B14F-4D97-AF65-F5344CB8AC3E}">
        <p14:creationId xmlns:p14="http://schemas.microsoft.com/office/powerpoint/2010/main" val="1128408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10600" y="6344404"/>
            <a:ext cx="2743200" cy="365125"/>
          </a:xfrm>
        </p:spPr>
        <p:txBody>
          <a:bodyPr/>
          <a:lstStyle/>
          <a:p>
            <a:fld id="{2DAB09C5-3251-4B47-B002-D03712DC64C3}" type="slidenum">
              <a:rPr lang="nl-NL" smtClean="0"/>
              <a:pPr/>
              <a:t>14</a:t>
            </a:fld>
            <a:endParaRPr lang="nl-NL" dirty="0"/>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275818" y="131656"/>
            <a:ext cx="5130683"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Daily fluxes from input data</a:t>
            </a:r>
          </a:p>
        </p:txBody>
      </p:sp>
      <p:pic>
        <p:nvPicPr>
          <p:cNvPr id="5" name="Picture 4">
            <a:extLst>
              <a:ext uri="{FF2B5EF4-FFF2-40B4-BE49-F238E27FC236}">
                <a16:creationId xmlns:a16="http://schemas.microsoft.com/office/drawing/2014/main" id="{4C1A1DAF-95D6-68D3-D07B-71EFF5132D60}"/>
              </a:ext>
            </a:extLst>
          </p:cNvPr>
          <p:cNvPicPr>
            <a:picLocks noChangeAspect="1"/>
          </p:cNvPicPr>
          <p:nvPr/>
        </p:nvPicPr>
        <p:blipFill>
          <a:blip r:embed="rId2"/>
          <a:stretch>
            <a:fillRect/>
          </a:stretch>
        </p:blipFill>
        <p:spPr>
          <a:xfrm>
            <a:off x="3368621" y="1009650"/>
            <a:ext cx="7766689" cy="5099050"/>
          </a:xfrm>
          <a:prstGeom prst="rect">
            <a:avLst/>
          </a:prstGeom>
        </p:spPr>
      </p:pic>
      <p:sp>
        <p:nvSpPr>
          <p:cNvPr id="6" name="TextBox 5">
            <a:extLst>
              <a:ext uri="{FF2B5EF4-FFF2-40B4-BE49-F238E27FC236}">
                <a16:creationId xmlns:a16="http://schemas.microsoft.com/office/drawing/2014/main" id="{0BD6B66D-EF9D-92B6-76AE-D99261FC5C4B}"/>
              </a:ext>
            </a:extLst>
          </p:cNvPr>
          <p:cNvSpPr txBox="1"/>
          <p:nvPr/>
        </p:nvSpPr>
        <p:spPr>
          <a:xfrm>
            <a:off x="182182" y="3004354"/>
            <a:ext cx="3041650"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Veni"/>
              </a:rPr>
              <a:t>Expected fluxes</a:t>
            </a:r>
          </a:p>
          <a:p>
            <a:pPr marL="285750" indent="-285750">
              <a:buFont typeface="Arial" panose="020B0604020202020204" pitchFamily="34" charset="0"/>
              <a:buChar char="•"/>
            </a:pPr>
            <a:r>
              <a:rPr lang="en-US" b="1" dirty="0">
                <a:latin typeface="Veni"/>
              </a:rPr>
              <a:t>VOLR (river water storage)</a:t>
            </a:r>
          </a:p>
          <a:p>
            <a:pPr marL="285750" indent="-285750">
              <a:buFont typeface="Arial" panose="020B0604020202020204" pitchFamily="34" charset="0"/>
              <a:buChar char="•"/>
            </a:pPr>
            <a:r>
              <a:rPr lang="en-US" b="1" dirty="0">
                <a:latin typeface="Veni"/>
              </a:rPr>
              <a:t>Sectoral competition order</a:t>
            </a:r>
          </a:p>
          <a:p>
            <a:pPr marL="285750" indent="-285750">
              <a:buFont typeface="Arial" panose="020B0604020202020204" pitchFamily="34" charset="0"/>
              <a:buChar char="•"/>
            </a:pPr>
            <a:endParaRPr lang="en-US" b="1" dirty="0">
              <a:latin typeface="Veni"/>
            </a:endParaRPr>
          </a:p>
          <a:p>
            <a:pPr marL="285750" indent="-285750">
              <a:buFont typeface="Arial" panose="020B0604020202020204" pitchFamily="34" charset="0"/>
              <a:buChar char="•"/>
            </a:pPr>
            <a:endParaRPr lang="en-US" b="1" dirty="0">
              <a:latin typeface="Veni"/>
            </a:endParaRPr>
          </a:p>
        </p:txBody>
      </p:sp>
      <p:sp>
        <p:nvSpPr>
          <p:cNvPr id="7" name="Arrow: Down 6">
            <a:extLst>
              <a:ext uri="{FF2B5EF4-FFF2-40B4-BE49-F238E27FC236}">
                <a16:creationId xmlns:a16="http://schemas.microsoft.com/office/drawing/2014/main" id="{893276F0-78C8-5DF7-91E5-CCA2091C6173}"/>
              </a:ext>
            </a:extLst>
          </p:cNvPr>
          <p:cNvSpPr/>
          <p:nvPr/>
        </p:nvSpPr>
        <p:spPr>
          <a:xfrm>
            <a:off x="1414082" y="4113382"/>
            <a:ext cx="577850" cy="850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049E68A-4FD0-C9C4-7AB1-DAC6284C7555}"/>
              </a:ext>
            </a:extLst>
          </p:cNvPr>
          <p:cNvSpPr txBox="1"/>
          <p:nvPr/>
        </p:nvSpPr>
        <p:spPr>
          <a:xfrm>
            <a:off x="275818" y="5087154"/>
            <a:ext cx="3041650"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Veni"/>
              </a:rPr>
              <a:t>Actual fluxes</a:t>
            </a:r>
          </a:p>
          <a:p>
            <a:pPr marL="285750" indent="-285750">
              <a:buFont typeface="Arial" panose="020B0604020202020204" pitchFamily="34" charset="0"/>
              <a:buChar char="•"/>
            </a:pPr>
            <a:endParaRPr lang="en-US" b="1" dirty="0"/>
          </a:p>
        </p:txBody>
      </p:sp>
      <p:sp>
        <p:nvSpPr>
          <p:cNvPr id="9" name="Rectangle 8">
            <a:extLst>
              <a:ext uri="{FF2B5EF4-FFF2-40B4-BE49-F238E27FC236}">
                <a16:creationId xmlns:a16="http://schemas.microsoft.com/office/drawing/2014/main" id="{66A603F8-0EE5-676F-C9BF-B0E1A446A49D}"/>
              </a:ext>
            </a:extLst>
          </p:cNvPr>
          <p:cNvSpPr/>
          <p:nvPr/>
        </p:nvSpPr>
        <p:spPr>
          <a:xfrm>
            <a:off x="105982" y="2884657"/>
            <a:ext cx="3211486" cy="12255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99C494C-1181-5376-C6D9-CF6A7CD66359}"/>
              </a:ext>
            </a:extLst>
          </p:cNvPr>
          <p:cNvSpPr/>
          <p:nvPr/>
        </p:nvSpPr>
        <p:spPr>
          <a:xfrm>
            <a:off x="105982" y="4964282"/>
            <a:ext cx="3211486" cy="64633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6C80D24-236B-D1CB-57D2-80DBA69B2B21}"/>
              </a:ext>
            </a:extLst>
          </p:cNvPr>
          <p:cNvPicPr>
            <a:picLocks noChangeAspect="1"/>
          </p:cNvPicPr>
          <p:nvPr/>
        </p:nvPicPr>
        <p:blipFill>
          <a:blip r:embed="rId3"/>
          <a:stretch>
            <a:fillRect/>
          </a:stretch>
        </p:blipFill>
        <p:spPr>
          <a:xfrm>
            <a:off x="275818" y="531488"/>
            <a:ext cx="2254214" cy="2103238"/>
          </a:xfrm>
          <a:prstGeom prst="rect">
            <a:avLst/>
          </a:prstGeom>
        </p:spPr>
      </p:pic>
      <p:cxnSp>
        <p:nvCxnSpPr>
          <p:cNvPr id="12" name="Connector: Curved 11">
            <a:extLst>
              <a:ext uri="{FF2B5EF4-FFF2-40B4-BE49-F238E27FC236}">
                <a16:creationId xmlns:a16="http://schemas.microsoft.com/office/drawing/2014/main" id="{B0009C87-934C-E655-E623-16198CFC9A8B}"/>
              </a:ext>
            </a:extLst>
          </p:cNvPr>
          <p:cNvCxnSpPr>
            <a:cxnSpLocks/>
          </p:cNvCxnSpPr>
          <p:nvPr/>
        </p:nvCxnSpPr>
        <p:spPr>
          <a:xfrm rot="16200000" flipH="1">
            <a:off x="1750070" y="2380678"/>
            <a:ext cx="1290183" cy="806459"/>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226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10600" y="6344404"/>
            <a:ext cx="2743200" cy="365125"/>
          </a:xfrm>
        </p:spPr>
        <p:txBody>
          <a:bodyPr/>
          <a:lstStyle/>
          <a:p>
            <a:fld id="{2DAB09C5-3251-4B47-B002-D03712DC64C3}" type="slidenum">
              <a:rPr lang="nl-NL" smtClean="0"/>
              <a:pPr/>
              <a:t>15</a:t>
            </a:fld>
            <a:endParaRPr lang="nl-NL" dirty="0"/>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275818" y="131656"/>
            <a:ext cx="5077417"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Daily fluxes from input data</a:t>
            </a:r>
          </a:p>
        </p:txBody>
      </p:sp>
      <p:pic>
        <p:nvPicPr>
          <p:cNvPr id="5" name="Picture 4">
            <a:extLst>
              <a:ext uri="{FF2B5EF4-FFF2-40B4-BE49-F238E27FC236}">
                <a16:creationId xmlns:a16="http://schemas.microsoft.com/office/drawing/2014/main" id="{4C1A1DAF-95D6-68D3-D07B-71EFF5132D60}"/>
              </a:ext>
            </a:extLst>
          </p:cNvPr>
          <p:cNvPicPr>
            <a:picLocks noChangeAspect="1"/>
          </p:cNvPicPr>
          <p:nvPr/>
        </p:nvPicPr>
        <p:blipFill>
          <a:blip r:embed="rId2"/>
          <a:stretch>
            <a:fillRect/>
          </a:stretch>
        </p:blipFill>
        <p:spPr>
          <a:xfrm>
            <a:off x="275818" y="1022349"/>
            <a:ext cx="8334782" cy="5472019"/>
          </a:xfrm>
          <a:prstGeom prst="rect">
            <a:avLst/>
          </a:prstGeom>
        </p:spPr>
      </p:pic>
      <p:sp>
        <p:nvSpPr>
          <p:cNvPr id="10" name="Rectangle 9">
            <a:extLst>
              <a:ext uri="{FF2B5EF4-FFF2-40B4-BE49-F238E27FC236}">
                <a16:creationId xmlns:a16="http://schemas.microsoft.com/office/drawing/2014/main" id="{5DB0CBAF-5B94-C3EB-C7A1-D5AB950DD00B}"/>
              </a:ext>
            </a:extLst>
          </p:cNvPr>
          <p:cNvSpPr/>
          <p:nvPr/>
        </p:nvSpPr>
        <p:spPr>
          <a:xfrm>
            <a:off x="6400800" y="2343150"/>
            <a:ext cx="1079500" cy="431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2940AA0-BF9F-3014-16C5-C7BB8E3F2F0D}"/>
              </a:ext>
            </a:extLst>
          </p:cNvPr>
          <p:cNvCxnSpPr>
            <a:cxnSpLocks/>
          </p:cNvCxnSpPr>
          <p:nvPr/>
        </p:nvCxnSpPr>
        <p:spPr>
          <a:xfrm>
            <a:off x="7480300" y="2540000"/>
            <a:ext cx="15367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28CC3D1-3390-256C-881B-B1CEEAAB7C2F}"/>
              </a:ext>
            </a:extLst>
          </p:cNvPr>
          <p:cNvSpPr txBox="1"/>
          <p:nvPr/>
        </p:nvSpPr>
        <p:spPr>
          <a:xfrm>
            <a:off x="9111785" y="1809750"/>
            <a:ext cx="2804397" cy="1477328"/>
          </a:xfrm>
          <a:prstGeom prst="rect">
            <a:avLst/>
          </a:prstGeom>
          <a:noFill/>
        </p:spPr>
        <p:txBody>
          <a:bodyPr wrap="square" rtlCol="0">
            <a:spAutoFit/>
          </a:bodyPr>
          <a:lstStyle/>
          <a:p>
            <a:pPr algn="ctr"/>
            <a:r>
              <a:rPr lang="en-US" dirty="0">
                <a:latin typeface="Vani" panose="02040502050405020303" pitchFamily="18" charset="0"/>
                <a:cs typeface="Vani" panose="02040502050405020303" pitchFamily="18" charset="0"/>
              </a:rPr>
              <a:t>Small drought in June. There is enough water for domestic and livestock, but thermoelectric use is reduced.</a:t>
            </a:r>
          </a:p>
        </p:txBody>
      </p:sp>
      <p:sp>
        <p:nvSpPr>
          <p:cNvPr id="15" name="Rectangle 14">
            <a:extLst>
              <a:ext uri="{FF2B5EF4-FFF2-40B4-BE49-F238E27FC236}">
                <a16:creationId xmlns:a16="http://schemas.microsoft.com/office/drawing/2014/main" id="{3A9EAEFA-8556-AB61-13DA-98AFB4515B97}"/>
              </a:ext>
            </a:extLst>
          </p:cNvPr>
          <p:cNvSpPr/>
          <p:nvPr/>
        </p:nvSpPr>
        <p:spPr>
          <a:xfrm>
            <a:off x="1047750" y="4699000"/>
            <a:ext cx="704850" cy="12636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3371F4C-45B4-FCC8-15A4-DC31980FD563}"/>
              </a:ext>
            </a:extLst>
          </p:cNvPr>
          <p:cNvCxnSpPr>
            <a:cxnSpLocks/>
          </p:cNvCxnSpPr>
          <p:nvPr/>
        </p:nvCxnSpPr>
        <p:spPr>
          <a:xfrm flipV="1">
            <a:off x="1752600" y="5086350"/>
            <a:ext cx="7454900" cy="2222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C5B6F51-71DC-71A0-EB6A-348AE62F17EE}"/>
              </a:ext>
            </a:extLst>
          </p:cNvPr>
          <p:cNvSpPr txBox="1"/>
          <p:nvPr/>
        </p:nvSpPr>
        <p:spPr>
          <a:xfrm>
            <a:off x="9207500" y="4235450"/>
            <a:ext cx="2804397" cy="1754326"/>
          </a:xfrm>
          <a:prstGeom prst="rect">
            <a:avLst/>
          </a:prstGeom>
          <a:noFill/>
        </p:spPr>
        <p:txBody>
          <a:bodyPr wrap="square" rtlCol="0">
            <a:spAutoFit/>
          </a:bodyPr>
          <a:lstStyle/>
          <a:p>
            <a:pPr algn="ctr"/>
            <a:r>
              <a:rPr lang="en-US" dirty="0">
                <a:latin typeface="Vani" panose="02040502050405020303" pitchFamily="18" charset="0"/>
                <a:cs typeface="Vani" panose="02040502050405020303" pitchFamily="18" charset="0"/>
              </a:rPr>
              <a:t>The recovery of lower priority sectors happens only after the upper ones are satisfied.</a:t>
            </a:r>
          </a:p>
          <a:p>
            <a:pPr algn="ctr"/>
            <a:endParaRPr lang="en-US" dirty="0">
              <a:latin typeface="Vani" panose="02040502050405020303" pitchFamily="18" charset="0"/>
              <a:cs typeface="Vani" panose="02040502050405020303" pitchFamily="18" charset="0"/>
            </a:endParaRPr>
          </a:p>
          <a:p>
            <a:pPr algn="ctr"/>
            <a:r>
              <a:rPr lang="en-US" b="1" dirty="0">
                <a:latin typeface="Vani" panose="02040502050405020303" pitchFamily="18" charset="0"/>
                <a:cs typeface="Vani" panose="02040502050405020303" pitchFamily="18" charset="0"/>
              </a:rPr>
              <a:t>Is this realistic?</a:t>
            </a:r>
          </a:p>
        </p:txBody>
      </p:sp>
    </p:spTree>
    <p:extLst>
      <p:ext uri="{BB962C8B-B14F-4D97-AF65-F5344CB8AC3E}">
        <p14:creationId xmlns:p14="http://schemas.microsoft.com/office/powerpoint/2010/main" val="231129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10600" y="6344404"/>
            <a:ext cx="2743200" cy="365125"/>
          </a:xfrm>
        </p:spPr>
        <p:txBody>
          <a:bodyPr/>
          <a:lstStyle/>
          <a:p>
            <a:fld id="{2DAB09C5-3251-4B47-B002-D03712DC64C3}" type="slidenum">
              <a:rPr lang="nl-NL" smtClean="0"/>
              <a:pPr/>
              <a:t>16</a:t>
            </a:fld>
            <a:endParaRPr lang="nl-NL" dirty="0"/>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275818" y="131656"/>
            <a:ext cx="5083582"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Daily fluxes from input data</a:t>
            </a:r>
          </a:p>
        </p:txBody>
      </p:sp>
      <p:pic>
        <p:nvPicPr>
          <p:cNvPr id="5" name="Picture 4">
            <a:extLst>
              <a:ext uri="{FF2B5EF4-FFF2-40B4-BE49-F238E27FC236}">
                <a16:creationId xmlns:a16="http://schemas.microsoft.com/office/drawing/2014/main" id="{4C1A1DAF-95D6-68D3-D07B-71EFF5132D60}"/>
              </a:ext>
            </a:extLst>
          </p:cNvPr>
          <p:cNvPicPr>
            <a:picLocks noChangeAspect="1"/>
          </p:cNvPicPr>
          <p:nvPr/>
        </p:nvPicPr>
        <p:blipFill>
          <a:blip r:embed="rId2"/>
          <a:stretch>
            <a:fillRect/>
          </a:stretch>
        </p:blipFill>
        <p:spPr>
          <a:xfrm>
            <a:off x="275818" y="1022349"/>
            <a:ext cx="8334782" cy="5472019"/>
          </a:xfrm>
          <a:prstGeom prst="rect">
            <a:avLst/>
          </a:prstGeom>
        </p:spPr>
      </p:pic>
      <p:sp>
        <p:nvSpPr>
          <p:cNvPr id="10" name="Rectangle 9">
            <a:extLst>
              <a:ext uri="{FF2B5EF4-FFF2-40B4-BE49-F238E27FC236}">
                <a16:creationId xmlns:a16="http://schemas.microsoft.com/office/drawing/2014/main" id="{5DB0CBAF-5B94-C3EB-C7A1-D5AB950DD00B}"/>
              </a:ext>
            </a:extLst>
          </p:cNvPr>
          <p:cNvSpPr/>
          <p:nvPr/>
        </p:nvSpPr>
        <p:spPr>
          <a:xfrm>
            <a:off x="1947659" y="1549400"/>
            <a:ext cx="476250" cy="850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28CC3D1-3390-256C-881B-B1CEEAAB7C2F}"/>
              </a:ext>
            </a:extLst>
          </p:cNvPr>
          <p:cNvSpPr txBox="1"/>
          <p:nvPr/>
        </p:nvSpPr>
        <p:spPr>
          <a:xfrm>
            <a:off x="8762261" y="1809750"/>
            <a:ext cx="3153922" cy="2308324"/>
          </a:xfrm>
          <a:prstGeom prst="rect">
            <a:avLst/>
          </a:prstGeom>
          <a:noFill/>
        </p:spPr>
        <p:txBody>
          <a:bodyPr wrap="square" rtlCol="0">
            <a:spAutoFit/>
          </a:bodyPr>
          <a:lstStyle/>
          <a:p>
            <a:pPr algn="ctr"/>
            <a:r>
              <a:rPr lang="en-US" dirty="0">
                <a:latin typeface="Vani" panose="02040502050405020303" pitchFamily="18" charset="0"/>
                <a:cs typeface="Vani" panose="02040502050405020303" pitchFamily="18" charset="0"/>
              </a:rPr>
              <a:t>Bigger drought in July-August. Even domestic supply is reduced (first in priority).</a:t>
            </a:r>
          </a:p>
          <a:p>
            <a:pPr algn="ctr"/>
            <a:endParaRPr lang="en-US" dirty="0">
              <a:latin typeface="Vani" panose="02040502050405020303" pitchFamily="18" charset="0"/>
              <a:cs typeface="Vani" panose="02040502050405020303" pitchFamily="18" charset="0"/>
            </a:endParaRPr>
          </a:p>
          <a:p>
            <a:pPr algn="ctr"/>
            <a:r>
              <a:rPr lang="en-US" dirty="0">
                <a:latin typeface="Vani" panose="02040502050405020303" pitchFamily="18" charset="0"/>
                <a:cs typeface="Vani" panose="02040502050405020303" pitchFamily="18" charset="0"/>
              </a:rPr>
              <a:t>Remaining sectors start recovering gradually one after another.</a:t>
            </a:r>
          </a:p>
        </p:txBody>
      </p:sp>
      <p:sp>
        <p:nvSpPr>
          <p:cNvPr id="4" name="Rectangle 3">
            <a:extLst>
              <a:ext uri="{FF2B5EF4-FFF2-40B4-BE49-F238E27FC236}">
                <a16:creationId xmlns:a16="http://schemas.microsoft.com/office/drawing/2014/main" id="{8411DC97-C99F-7DCB-9527-47A6E05A99B5}"/>
              </a:ext>
            </a:extLst>
          </p:cNvPr>
          <p:cNvSpPr/>
          <p:nvPr/>
        </p:nvSpPr>
        <p:spPr>
          <a:xfrm>
            <a:off x="4679950" y="2355850"/>
            <a:ext cx="679450" cy="850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EB031C-759A-5536-D377-C55952EDFBA6}"/>
              </a:ext>
            </a:extLst>
          </p:cNvPr>
          <p:cNvSpPr/>
          <p:nvPr/>
        </p:nvSpPr>
        <p:spPr>
          <a:xfrm>
            <a:off x="7385050" y="2122964"/>
            <a:ext cx="749300" cy="10837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8CDE08-E416-626D-DCF8-915F362F580E}"/>
              </a:ext>
            </a:extLst>
          </p:cNvPr>
          <p:cNvSpPr/>
          <p:nvPr/>
        </p:nvSpPr>
        <p:spPr>
          <a:xfrm>
            <a:off x="1947659" y="4766706"/>
            <a:ext cx="757441" cy="1223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370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10600" y="6344404"/>
            <a:ext cx="2743200" cy="365125"/>
          </a:xfrm>
        </p:spPr>
        <p:txBody>
          <a:bodyPr/>
          <a:lstStyle/>
          <a:p>
            <a:fld id="{2DAB09C5-3251-4B47-B002-D03712DC64C3}" type="slidenum">
              <a:rPr lang="nl-NL" smtClean="0"/>
              <a:pPr/>
              <a:t>17</a:t>
            </a:fld>
            <a:endParaRPr lang="nl-NL" dirty="0"/>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344020" y="190942"/>
            <a:ext cx="3310761" cy="645749"/>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Daily fluxes from input data</a:t>
            </a:r>
          </a:p>
        </p:txBody>
      </p:sp>
      <p:pic>
        <p:nvPicPr>
          <p:cNvPr id="9" name="Picture 8">
            <a:extLst>
              <a:ext uri="{FF2B5EF4-FFF2-40B4-BE49-F238E27FC236}">
                <a16:creationId xmlns:a16="http://schemas.microsoft.com/office/drawing/2014/main" id="{94C176E3-1BBA-D683-A23E-B0E6502E475F}"/>
              </a:ext>
            </a:extLst>
          </p:cNvPr>
          <p:cNvPicPr>
            <a:picLocks noChangeAspect="1"/>
          </p:cNvPicPr>
          <p:nvPr/>
        </p:nvPicPr>
        <p:blipFill>
          <a:blip r:embed="rId2"/>
          <a:stretch>
            <a:fillRect/>
          </a:stretch>
        </p:blipFill>
        <p:spPr>
          <a:xfrm>
            <a:off x="5518750" y="390114"/>
            <a:ext cx="6515934" cy="6220561"/>
          </a:xfrm>
          <a:prstGeom prst="rect">
            <a:avLst/>
          </a:prstGeom>
        </p:spPr>
      </p:pic>
      <p:sp>
        <p:nvSpPr>
          <p:cNvPr id="11" name="TextBox 10">
            <a:extLst>
              <a:ext uri="{FF2B5EF4-FFF2-40B4-BE49-F238E27FC236}">
                <a16:creationId xmlns:a16="http://schemas.microsoft.com/office/drawing/2014/main" id="{EE3606DB-390F-691E-C196-4A67E2D4C3E0}"/>
              </a:ext>
            </a:extLst>
          </p:cNvPr>
          <p:cNvSpPr txBox="1"/>
          <p:nvPr/>
        </p:nvSpPr>
        <p:spPr>
          <a:xfrm>
            <a:off x="1143010" y="2003054"/>
            <a:ext cx="3310761" cy="1754326"/>
          </a:xfrm>
          <a:prstGeom prst="rect">
            <a:avLst/>
          </a:prstGeom>
          <a:noFill/>
        </p:spPr>
        <p:txBody>
          <a:bodyPr wrap="square" rtlCol="0">
            <a:spAutoFit/>
          </a:bodyPr>
          <a:lstStyle/>
          <a:p>
            <a:pPr algn="ctr"/>
            <a:endParaRPr lang="en-US" dirty="0">
              <a:latin typeface="Vani" panose="02040502050405020303" pitchFamily="18" charset="0"/>
              <a:cs typeface="Vani" panose="02040502050405020303" pitchFamily="18" charset="0"/>
            </a:endParaRPr>
          </a:p>
          <a:p>
            <a:pPr algn="ctr"/>
            <a:r>
              <a:rPr lang="en-US" dirty="0">
                <a:latin typeface="Vani" panose="02040502050405020303" pitchFamily="18" charset="0"/>
                <a:cs typeface="Vani" panose="02040502050405020303" pitchFamily="18" charset="0"/>
              </a:rPr>
              <a:t>When withdrawal is unsatisfied for a sector higher in priority, no actual withdrawal is possible for the sectors lower in priority.</a:t>
            </a:r>
          </a:p>
        </p:txBody>
      </p:sp>
    </p:spTree>
    <p:extLst>
      <p:ext uri="{BB962C8B-B14F-4D97-AF65-F5344CB8AC3E}">
        <p14:creationId xmlns:p14="http://schemas.microsoft.com/office/powerpoint/2010/main" val="2344110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18</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2304325"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5913607" cy="33585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cs typeface="+mn-cs"/>
              </a:rPr>
              <a:t>Spatial Patterns of sectoral water usage</a:t>
            </a:r>
          </a:p>
        </p:txBody>
      </p:sp>
      <p:pic>
        <p:nvPicPr>
          <p:cNvPr id="13" name="Picture 12">
            <a:extLst>
              <a:ext uri="{FF2B5EF4-FFF2-40B4-BE49-F238E27FC236}">
                <a16:creationId xmlns:a16="http://schemas.microsoft.com/office/drawing/2014/main" id="{07129C8B-9C31-3A07-C8AA-9A00FA099BD4}"/>
              </a:ext>
            </a:extLst>
          </p:cNvPr>
          <p:cNvPicPr>
            <a:picLocks noChangeAspect="1"/>
          </p:cNvPicPr>
          <p:nvPr/>
        </p:nvPicPr>
        <p:blipFill>
          <a:blip r:embed="rId2"/>
          <a:stretch>
            <a:fillRect/>
          </a:stretch>
        </p:blipFill>
        <p:spPr>
          <a:xfrm>
            <a:off x="88777" y="1680783"/>
            <a:ext cx="11463115" cy="4272342"/>
          </a:xfrm>
          <a:prstGeom prst="rect">
            <a:avLst/>
          </a:prstGeom>
        </p:spPr>
      </p:pic>
    </p:spTree>
    <p:extLst>
      <p:ext uri="{BB962C8B-B14F-4D97-AF65-F5344CB8AC3E}">
        <p14:creationId xmlns:p14="http://schemas.microsoft.com/office/powerpoint/2010/main" val="2011441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19</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2251060"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5416676" cy="33585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cs typeface="+mn-cs"/>
              </a:rPr>
              <a:t>Expected vs actual water withdrawal</a:t>
            </a:r>
          </a:p>
        </p:txBody>
      </p:sp>
      <p:pic>
        <p:nvPicPr>
          <p:cNvPr id="7" name="Picture 6">
            <a:extLst>
              <a:ext uri="{FF2B5EF4-FFF2-40B4-BE49-F238E27FC236}">
                <a16:creationId xmlns:a16="http://schemas.microsoft.com/office/drawing/2014/main" id="{1769B17C-7245-CBBB-EC83-32EAE2B5CCB9}"/>
              </a:ext>
            </a:extLst>
          </p:cNvPr>
          <p:cNvPicPr>
            <a:picLocks noChangeAspect="1"/>
          </p:cNvPicPr>
          <p:nvPr/>
        </p:nvPicPr>
        <p:blipFill>
          <a:blip r:embed="rId2"/>
          <a:stretch>
            <a:fillRect/>
          </a:stretch>
        </p:blipFill>
        <p:spPr>
          <a:xfrm>
            <a:off x="5944307" y="1493307"/>
            <a:ext cx="5968360" cy="3927895"/>
          </a:xfrm>
          <a:prstGeom prst="rect">
            <a:avLst/>
          </a:prstGeom>
        </p:spPr>
      </p:pic>
      <p:pic>
        <p:nvPicPr>
          <p:cNvPr id="9" name="Picture 8">
            <a:extLst>
              <a:ext uri="{FF2B5EF4-FFF2-40B4-BE49-F238E27FC236}">
                <a16:creationId xmlns:a16="http://schemas.microsoft.com/office/drawing/2014/main" id="{6A952CCA-83E5-DC28-E0F8-0CB33DBDF694}"/>
              </a:ext>
            </a:extLst>
          </p:cNvPr>
          <p:cNvPicPr>
            <a:picLocks noChangeAspect="1"/>
          </p:cNvPicPr>
          <p:nvPr/>
        </p:nvPicPr>
        <p:blipFill>
          <a:blip r:embed="rId3"/>
          <a:stretch>
            <a:fillRect/>
          </a:stretch>
        </p:blipFill>
        <p:spPr>
          <a:xfrm>
            <a:off x="17845" y="1493307"/>
            <a:ext cx="5965617" cy="3861220"/>
          </a:xfrm>
          <a:prstGeom prst="rect">
            <a:avLst/>
          </a:prstGeom>
        </p:spPr>
      </p:pic>
      <p:sp>
        <p:nvSpPr>
          <p:cNvPr id="3" name="TextBox 2">
            <a:extLst>
              <a:ext uri="{FF2B5EF4-FFF2-40B4-BE49-F238E27FC236}">
                <a16:creationId xmlns:a16="http://schemas.microsoft.com/office/drawing/2014/main" id="{9915AFCF-A5FF-4C75-37E2-D91CCA36BF5C}"/>
              </a:ext>
            </a:extLst>
          </p:cNvPr>
          <p:cNvSpPr txBox="1"/>
          <p:nvPr/>
        </p:nvSpPr>
        <p:spPr>
          <a:xfrm>
            <a:off x="426835" y="5130874"/>
            <a:ext cx="10554843" cy="2031325"/>
          </a:xfrm>
          <a:prstGeom prst="rect">
            <a:avLst/>
          </a:prstGeom>
          <a:noFill/>
        </p:spPr>
        <p:txBody>
          <a:bodyPr wrap="square" rtlCol="0">
            <a:spAutoFit/>
          </a:bodyPr>
          <a:lstStyle/>
          <a:p>
            <a:pPr algn="ctr"/>
            <a:endParaRPr lang="en-US" b="1" dirty="0">
              <a:latin typeface="Arial Black" panose="020B0A04020102020204" pitchFamily="34" charset="0"/>
              <a:ea typeface="Verdana" charset="0"/>
              <a:cs typeface="Arial" panose="020B0604020202020204" pitchFamily="34" charset="0"/>
            </a:endParaRPr>
          </a:p>
          <a:p>
            <a:pPr marL="285750" indent="-285750">
              <a:buFont typeface="Arial" panose="020B0604020202020204" pitchFamily="34" charset="0"/>
              <a:buChar char="•"/>
            </a:pPr>
            <a:r>
              <a:rPr lang="en-US" dirty="0">
                <a:latin typeface="Vani" panose="02040502050405020303" pitchFamily="18" charset="0"/>
                <a:ea typeface="Verdana" charset="0"/>
                <a:cs typeface="Vani" panose="02040502050405020303" pitchFamily="18" charset="0"/>
              </a:rPr>
              <a:t>Globally we can satisfy most of the sectoral demand, except for irrigation.</a:t>
            </a:r>
          </a:p>
          <a:p>
            <a:pPr marL="285750" indent="-285750">
              <a:buFont typeface="Arial" panose="020B0604020202020204" pitchFamily="34" charset="0"/>
              <a:buChar char="•"/>
            </a:pPr>
            <a:endParaRPr lang="en-US" dirty="0">
              <a:latin typeface="Vani" panose="02040502050405020303" pitchFamily="18" charset="0"/>
              <a:ea typeface="Verdana" charset="0"/>
              <a:cs typeface="Vani" panose="02040502050405020303" pitchFamily="18" charset="0"/>
            </a:endParaRPr>
          </a:p>
          <a:p>
            <a:pPr marL="285750" indent="-285750">
              <a:buFont typeface="Arial" panose="020B0604020202020204" pitchFamily="34" charset="0"/>
              <a:buChar char="•"/>
            </a:pPr>
            <a:r>
              <a:rPr lang="en-US" dirty="0">
                <a:latin typeface="Vani" panose="02040502050405020303" pitchFamily="18" charset="0"/>
                <a:ea typeface="Verdana" charset="0"/>
                <a:cs typeface="Vani" panose="02040502050405020303" pitchFamily="18" charset="0"/>
              </a:rPr>
              <a:t>According to FAO, in 2010, the total actual withdrawal was about 2800km3. The inability of the model to reproduce these results is indicative of some of the missing elements in our approach: groundwater abstraction, and water management (e.g., usage of reservoirs and lakes).</a:t>
            </a:r>
          </a:p>
          <a:p>
            <a:pPr algn="ctr"/>
            <a:endParaRPr lang="en-US" dirty="0">
              <a:solidFill>
                <a:srgbClr val="FF5000"/>
              </a:solidFill>
              <a:latin typeface="Veni"/>
              <a:ea typeface="Verdana" charset="0"/>
            </a:endParaRPr>
          </a:p>
        </p:txBody>
      </p:sp>
    </p:spTree>
    <p:extLst>
      <p:ext uri="{BB962C8B-B14F-4D97-AF65-F5344CB8AC3E}">
        <p14:creationId xmlns:p14="http://schemas.microsoft.com/office/powerpoint/2010/main" val="8197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9AE80F-DA37-6B90-70C7-4599844E0C36}"/>
              </a:ext>
            </a:extLst>
          </p:cNvPr>
          <p:cNvSpPr>
            <a:spLocks noGrp="1"/>
          </p:cNvSpPr>
          <p:nvPr>
            <p:ph type="sldNum" sz="quarter" idx="11"/>
          </p:nvPr>
        </p:nvSpPr>
        <p:spPr/>
        <p:txBody>
          <a:bodyPr/>
          <a:lstStyle/>
          <a:p>
            <a:fld id="{2DAB09C5-3251-4B47-B002-D03712DC64C3}" type="slidenum">
              <a:rPr lang="nl-NL" sz="1400" b="1" smtClean="0"/>
              <a:pPr/>
              <a:t>2</a:t>
            </a:fld>
            <a:endParaRPr lang="nl-NL" sz="1400" b="1" dirty="0"/>
          </a:p>
        </p:txBody>
      </p:sp>
      <p:sp>
        <p:nvSpPr>
          <p:cNvPr id="6" name="Subtitle 5">
            <a:extLst>
              <a:ext uri="{FF2B5EF4-FFF2-40B4-BE49-F238E27FC236}">
                <a16:creationId xmlns:a16="http://schemas.microsoft.com/office/drawing/2014/main" id="{9F058426-C7F8-468C-0D20-65032C3CC994}"/>
              </a:ext>
            </a:extLst>
          </p:cNvPr>
          <p:cNvSpPr>
            <a:spLocks noGrp="1"/>
          </p:cNvSpPr>
          <p:nvPr>
            <p:ph type="subTitle" idx="1"/>
          </p:nvPr>
        </p:nvSpPr>
        <p:spPr>
          <a:xfrm>
            <a:off x="731838" y="1104151"/>
            <a:ext cx="2267993" cy="33585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t>Water scarcity</a:t>
            </a:r>
            <a:endParaRPr lang="en-BE" dirty="0"/>
          </a:p>
        </p:txBody>
      </p:sp>
      <p:sp>
        <p:nvSpPr>
          <p:cNvPr id="7" name="Title 5">
            <a:extLst>
              <a:ext uri="{FF2B5EF4-FFF2-40B4-BE49-F238E27FC236}">
                <a16:creationId xmlns:a16="http://schemas.microsoft.com/office/drawing/2014/main" id="{986FAEAA-F226-B7C5-5645-5EF83CB5851A}"/>
              </a:ext>
            </a:extLst>
          </p:cNvPr>
          <p:cNvSpPr>
            <a:spLocks noGrp="1"/>
          </p:cNvSpPr>
          <p:nvPr>
            <p:ph type="title"/>
          </p:nvPr>
        </p:nvSpPr>
        <p:spPr>
          <a:xfrm>
            <a:off x="731838" y="711463"/>
            <a:ext cx="4436646"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Overview of the problem</a:t>
            </a:r>
            <a:endParaRPr lang="en-BE" cap="all" dirty="0">
              <a:solidFill>
                <a:schemeClr val="bg1"/>
              </a:solidFill>
              <a:latin typeface="Verdana" charset="0"/>
              <a:ea typeface="Verdana" charset="0"/>
            </a:endParaRPr>
          </a:p>
        </p:txBody>
      </p:sp>
      <p:sp>
        <p:nvSpPr>
          <p:cNvPr id="10" name="Rectangle 9">
            <a:extLst>
              <a:ext uri="{FF2B5EF4-FFF2-40B4-BE49-F238E27FC236}">
                <a16:creationId xmlns:a16="http://schemas.microsoft.com/office/drawing/2014/main" id="{B47CC89E-DC0B-8946-FA2D-CF913CF08711}"/>
              </a:ext>
            </a:extLst>
          </p:cNvPr>
          <p:cNvSpPr/>
          <p:nvPr/>
        </p:nvSpPr>
        <p:spPr>
          <a:xfrm>
            <a:off x="71022" y="4607511"/>
            <a:ext cx="461638" cy="402639"/>
          </a:xfrm>
          <a:prstGeom prst="rect">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err="1">
              <a:solidFill>
                <a:srgbClr val="0033A0"/>
              </a:solidFill>
              <a:latin typeface="Verdana" charset="0"/>
              <a:ea typeface="Verdana" charset="0"/>
              <a:cs typeface="Verdana" charset="0"/>
            </a:endParaRPr>
          </a:p>
        </p:txBody>
      </p:sp>
      <p:sp>
        <p:nvSpPr>
          <p:cNvPr id="11" name="TextBox 10">
            <a:extLst>
              <a:ext uri="{FF2B5EF4-FFF2-40B4-BE49-F238E27FC236}">
                <a16:creationId xmlns:a16="http://schemas.microsoft.com/office/drawing/2014/main" id="{9A89A210-BE10-31A5-BF81-3D3C498E685F}"/>
              </a:ext>
            </a:extLst>
          </p:cNvPr>
          <p:cNvSpPr txBox="1"/>
          <p:nvPr/>
        </p:nvSpPr>
        <p:spPr>
          <a:xfrm>
            <a:off x="731837" y="2291165"/>
            <a:ext cx="4292923" cy="2031325"/>
          </a:xfrm>
          <a:prstGeom prst="rect">
            <a:avLst/>
          </a:prstGeom>
          <a:noFill/>
        </p:spPr>
        <p:txBody>
          <a:bodyPr wrap="square" rtlCol="0">
            <a:spAutoFit/>
          </a:bodyPr>
          <a:lstStyle/>
          <a:p>
            <a:pPr algn="ctr"/>
            <a:r>
              <a:rPr lang="en-US" b="1" dirty="0">
                <a:latin typeface="Arial Black" panose="020B0A04020102020204" pitchFamily="34" charset="0"/>
                <a:ea typeface="Verdana" charset="0"/>
                <a:cs typeface="Arial" panose="020B0604020202020204" pitchFamily="34" charset="0"/>
              </a:rPr>
              <a:t>Key Point:</a:t>
            </a:r>
          </a:p>
          <a:p>
            <a:pPr algn="ctr"/>
            <a:endParaRPr lang="en-US" b="1" dirty="0">
              <a:latin typeface="Verdana" charset="0"/>
              <a:ea typeface="Verdana" charset="0"/>
              <a:cs typeface="Verdana" charset="0"/>
            </a:endParaRPr>
          </a:p>
          <a:p>
            <a:pPr algn="ctr"/>
            <a:r>
              <a:rPr lang="en-US" dirty="0">
                <a:solidFill>
                  <a:srgbClr val="FF5000"/>
                </a:solidFill>
                <a:latin typeface="Vani" panose="02040502050405020303" pitchFamily="18" charset="0"/>
                <a:ea typeface="Verdana" panose="020B0604030504040204" pitchFamily="34" charset="0"/>
                <a:cs typeface="Vani" panose="02040502050405020303" pitchFamily="18" charset="0"/>
              </a:rPr>
              <a:t>Climate change is making heat extremes and droughts more common and severe.</a:t>
            </a:r>
          </a:p>
          <a:p>
            <a:pPr algn="ctr"/>
            <a:endParaRPr lang="en-US" dirty="0">
              <a:solidFill>
                <a:srgbClr val="FF5000"/>
              </a:solidFill>
              <a:latin typeface="Vani" panose="02040502050405020303" pitchFamily="18" charset="0"/>
              <a:ea typeface="Verdana" panose="020B0604030504040204" pitchFamily="34" charset="0"/>
              <a:cs typeface="Vani" panose="02040502050405020303" pitchFamily="18" charset="0"/>
            </a:endParaRPr>
          </a:p>
          <a:p>
            <a:pPr algn="ctr"/>
            <a:r>
              <a:rPr lang="en-US" dirty="0">
                <a:solidFill>
                  <a:srgbClr val="FF5000"/>
                </a:solidFill>
                <a:latin typeface="Vani" panose="02040502050405020303" pitchFamily="18" charset="0"/>
                <a:ea typeface="Verdana" panose="020B0604030504040204" pitchFamily="34" charset="0"/>
                <a:cs typeface="Vani" panose="02040502050405020303" pitchFamily="18" charset="0"/>
              </a:rPr>
              <a:t>Reliable projections become critical for efficient water management.</a:t>
            </a:r>
            <a:endParaRPr lang="en-BE" dirty="0">
              <a:solidFill>
                <a:srgbClr val="FF5000"/>
              </a:solidFill>
              <a:latin typeface="Vani" panose="02040502050405020303" pitchFamily="18" charset="0"/>
              <a:ea typeface="Verdana" panose="020B0604030504040204" pitchFamily="34" charset="0"/>
              <a:cs typeface="Vani" panose="02040502050405020303" pitchFamily="18" charset="0"/>
            </a:endParaRPr>
          </a:p>
        </p:txBody>
      </p:sp>
      <p:pic>
        <p:nvPicPr>
          <p:cNvPr id="3" name="Picture 2">
            <a:extLst>
              <a:ext uri="{FF2B5EF4-FFF2-40B4-BE49-F238E27FC236}">
                <a16:creationId xmlns:a16="http://schemas.microsoft.com/office/drawing/2014/main" id="{B1B4D6E3-A2EF-C6A6-0682-DD4B4D1235EF}"/>
              </a:ext>
            </a:extLst>
          </p:cNvPr>
          <p:cNvPicPr>
            <a:picLocks noChangeAspect="1"/>
          </p:cNvPicPr>
          <p:nvPr/>
        </p:nvPicPr>
        <p:blipFill>
          <a:blip r:embed="rId2"/>
          <a:stretch>
            <a:fillRect/>
          </a:stretch>
        </p:blipFill>
        <p:spPr>
          <a:xfrm>
            <a:off x="6096000" y="499877"/>
            <a:ext cx="4561463" cy="5291792"/>
          </a:xfrm>
          <a:prstGeom prst="rect">
            <a:avLst/>
          </a:prstGeom>
        </p:spPr>
      </p:pic>
    </p:spTree>
    <p:extLst>
      <p:ext uri="{BB962C8B-B14F-4D97-AF65-F5344CB8AC3E}">
        <p14:creationId xmlns:p14="http://schemas.microsoft.com/office/powerpoint/2010/main" val="372109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20</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3256127"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6843861" cy="699541"/>
          </a:xfrm>
        </p:spPr>
        <p:txBody>
          <a:bodyPr/>
          <a:lstStyle/>
          <a:p>
            <a:r>
              <a:rPr lang="en-US" dirty="0"/>
              <a:t>What fraction of water Demand can be supplied </a:t>
            </a:r>
          </a:p>
          <a:p>
            <a:r>
              <a:rPr lang="en-US" dirty="0"/>
              <a:t>from rivers at grid cell level?</a:t>
            </a:r>
          </a:p>
        </p:txBody>
      </p:sp>
      <p:pic>
        <p:nvPicPr>
          <p:cNvPr id="7" name="Picture 6">
            <a:extLst>
              <a:ext uri="{FF2B5EF4-FFF2-40B4-BE49-F238E27FC236}">
                <a16:creationId xmlns:a16="http://schemas.microsoft.com/office/drawing/2014/main" id="{0F838C1A-209A-7A4E-064D-E703022DC12F}"/>
              </a:ext>
            </a:extLst>
          </p:cNvPr>
          <p:cNvPicPr>
            <a:picLocks noChangeAspect="1"/>
          </p:cNvPicPr>
          <p:nvPr/>
        </p:nvPicPr>
        <p:blipFill>
          <a:blip r:embed="rId2"/>
          <a:stretch>
            <a:fillRect/>
          </a:stretch>
        </p:blipFill>
        <p:spPr>
          <a:xfrm>
            <a:off x="133350" y="2265216"/>
            <a:ext cx="5585267" cy="3368498"/>
          </a:xfrm>
          <a:prstGeom prst="rect">
            <a:avLst/>
          </a:prstGeom>
        </p:spPr>
      </p:pic>
      <p:pic>
        <p:nvPicPr>
          <p:cNvPr id="9" name="Picture 8">
            <a:extLst>
              <a:ext uri="{FF2B5EF4-FFF2-40B4-BE49-F238E27FC236}">
                <a16:creationId xmlns:a16="http://schemas.microsoft.com/office/drawing/2014/main" id="{98465A2F-5371-4753-C7E1-8FBA6D17FB41}"/>
              </a:ext>
            </a:extLst>
          </p:cNvPr>
          <p:cNvPicPr>
            <a:picLocks noChangeAspect="1"/>
          </p:cNvPicPr>
          <p:nvPr/>
        </p:nvPicPr>
        <p:blipFill>
          <a:blip r:embed="rId3"/>
          <a:stretch>
            <a:fillRect/>
          </a:stretch>
        </p:blipFill>
        <p:spPr>
          <a:xfrm>
            <a:off x="5741086" y="2265216"/>
            <a:ext cx="6357454" cy="3492323"/>
          </a:xfrm>
          <a:prstGeom prst="rect">
            <a:avLst/>
          </a:prstGeom>
        </p:spPr>
      </p:pic>
    </p:spTree>
    <p:extLst>
      <p:ext uri="{BB962C8B-B14F-4D97-AF65-F5344CB8AC3E}">
        <p14:creationId xmlns:p14="http://schemas.microsoft.com/office/powerpoint/2010/main" val="372884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21</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3256127"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7158626" cy="322002"/>
          </a:xfrm>
          <a:solidFill>
            <a:schemeClr val="accent1"/>
          </a:solidFill>
        </p:spPr>
        <p:txBody>
          <a:bodyPr vert="horz" wrap="none" lIns="0" tIns="36000" rIns="91440" bIns="36000" rtlCol="0" anchor="t" anchorCtr="0">
            <a:spAutoFit/>
          </a:bodyPr>
          <a:lstStyle/>
          <a:p>
            <a:r>
              <a:rPr lang="en-US" dirty="0"/>
              <a:t>More detailed Look into irrigation supply problem</a:t>
            </a:r>
          </a:p>
        </p:txBody>
      </p:sp>
      <p:pic>
        <p:nvPicPr>
          <p:cNvPr id="8" name="Picture 7">
            <a:extLst>
              <a:ext uri="{FF2B5EF4-FFF2-40B4-BE49-F238E27FC236}">
                <a16:creationId xmlns:a16="http://schemas.microsoft.com/office/drawing/2014/main" id="{7B693C47-C726-C141-4676-51A33C367936}"/>
              </a:ext>
            </a:extLst>
          </p:cNvPr>
          <p:cNvPicPr>
            <a:picLocks noChangeAspect="1"/>
          </p:cNvPicPr>
          <p:nvPr/>
        </p:nvPicPr>
        <p:blipFill>
          <a:blip r:embed="rId2"/>
          <a:stretch>
            <a:fillRect/>
          </a:stretch>
        </p:blipFill>
        <p:spPr>
          <a:xfrm>
            <a:off x="731837" y="1743075"/>
            <a:ext cx="6238875" cy="5114925"/>
          </a:xfrm>
          <a:prstGeom prst="rect">
            <a:avLst/>
          </a:prstGeom>
        </p:spPr>
      </p:pic>
      <p:sp>
        <p:nvSpPr>
          <p:cNvPr id="9" name="TextBox 8">
            <a:extLst>
              <a:ext uri="{FF2B5EF4-FFF2-40B4-BE49-F238E27FC236}">
                <a16:creationId xmlns:a16="http://schemas.microsoft.com/office/drawing/2014/main" id="{AFAB1820-55D9-DABA-6D6B-DDB077A661B5}"/>
              </a:ext>
            </a:extLst>
          </p:cNvPr>
          <p:cNvSpPr txBox="1"/>
          <p:nvPr/>
        </p:nvSpPr>
        <p:spPr>
          <a:xfrm>
            <a:off x="7217546" y="2291595"/>
            <a:ext cx="4802819"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Vani" panose="02040502050405020303" pitchFamily="18" charset="0"/>
                <a:ea typeface="Verdana" charset="0"/>
                <a:cs typeface="Vani" panose="02040502050405020303" pitchFamily="18" charset="0"/>
              </a:rPr>
              <a:t>Irrigation is typically required in arid and semi-arid regions, as well coastal areas with humid/dry seasonality.</a:t>
            </a:r>
          </a:p>
          <a:p>
            <a:pPr marL="285750" indent="-285750">
              <a:buFont typeface="Arial" panose="020B0604020202020204" pitchFamily="34" charset="0"/>
              <a:buChar char="•"/>
            </a:pPr>
            <a:endParaRPr lang="en-US" dirty="0">
              <a:latin typeface="Vani" panose="02040502050405020303" pitchFamily="18" charset="0"/>
              <a:ea typeface="Verdana" charset="0"/>
              <a:cs typeface="Vani" panose="02040502050405020303" pitchFamily="18" charset="0"/>
            </a:endParaRPr>
          </a:p>
          <a:p>
            <a:pPr marL="285750" indent="-285750">
              <a:buFont typeface="Arial" panose="020B0604020202020204" pitchFamily="34" charset="0"/>
              <a:buChar char="•"/>
            </a:pPr>
            <a:r>
              <a:rPr lang="en-US" dirty="0">
                <a:latin typeface="Vani" panose="02040502050405020303" pitchFamily="18" charset="0"/>
                <a:ea typeface="Verdana" charset="0"/>
                <a:cs typeface="Vani" panose="02040502050405020303" pitchFamily="18" charset="0"/>
              </a:rPr>
              <a:t>Irrigation is also seasonal and may request a lot of water on specific days.</a:t>
            </a:r>
          </a:p>
          <a:p>
            <a:pPr marL="285750" indent="-285750">
              <a:buFont typeface="Arial" panose="020B0604020202020204" pitchFamily="34" charset="0"/>
              <a:buChar char="•"/>
            </a:pPr>
            <a:endParaRPr lang="en-US" dirty="0">
              <a:latin typeface="Vani" panose="02040502050405020303" pitchFamily="18" charset="0"/>
              <a:ea typeface="Verdana" charset="0"/>
              <a:cs typeface="Vani" panose="02040502050405020303" pitchFamily="18" charset="0"/>
            </a:endParaRPr>
          </a:p>
          <a:p>
            <a:pPr marL="285750" indent="-285750">
              <a:buFont typeface="Arial" panose="020B0604020202020204" pitchFamily="34" charset="0"/>
              <a:buChar char="•"/>
            </a:pPr>
            <a:r>
              <a:rPr lang="en-US" dirty="0">
                <a:latin typeface="Vani" panose="02040502050405020303" pitchFamily="18" charset="0"/>
                <a:ea typeface="Verdana" charset="0"/>
                <a:cs typeface="Vani" panose="02040502050405020303" pitchFamily="18" charset="0"/>
              </a:rPr>
              <a:t>It is therefore not surprising that the model struggles  to supply the water from same gridcell alone.</a:t>
            </a:r>
          </a:p>
          <a:p>
            <a:pPr marL="285750" indent="-285750">
              <a:buFont typeface="Arial" panose="020B0604020202020204" pitchFamily="34" charset="0"/>
              <a:buChar char="•"/>
            </a:pPr>
            <a:endParaRPr lang="en-US" dirty="0">
              <a:latin typeface="Vani" panose="02040502050405020303" pitchFamily="18" charset="0"/>
              <a:ea typeface="Verdana" charset="0"/>
              <a:cs typeface="Vani" panose="02040502050405020303" pitchFamily="18" charset="0"/>
            </a:endParaRPr>
          </a:p>
          <a:p>
            <a:pPr marL="285750" indent="-285750">
              <a:buFont typeface="Arial" panose="020B0604020202020204" pitchFamily="34" charset="0"/>
              <a:buChar char="•"/>
            </a:pPr>
            <a:r>
              <a:rPr lang="en-US" dirty="0">
                <a:latin typeface="Vani" panose="02040502050405020303" pitchFamily="18" charset="0"/>
                <a:ea typeface="Verdana" charset="0"/>
                <a:cs typeface="Vani" panose="02040502050405020303" pitchFamily="18" charset="0"/>
              </a:rPr>
              <a:t>At the same time, this result is indicative of current model limitations. We need to expand model possibilities for supply from groundwater and reservoirs.</a:t>
            </a:r>
          </a:p>
        </p:txBody>
      </p:sp>
    </p:spTree>
    <p:extLst>
      <p:ext uri="{BB962C8B-B14F-4D97-AF65-F5344CB8AC3E}">
        <p14:creationId xmlns:p14="http://schemas.microsoft.com/office/powerpoint/2010/main" val="1202679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22</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3256127"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pic>
        <p:nvPicPr>
          <p:cNvPr id="6" name="Picture 5">
            <a:extLst>
              <a:ext uri="{FF2B5EF4-FFF2-40B4-BE49-F238E27FC236}">
                <a16:creationId xmlns:a16="http://schemas.microsoft.com/office/drawing/2014/main" id="{4A076F47-F123-B099-549B-50182F34EFC0}"/>
              </a:ext>
            </a:extLst>
          </p:cNvPr>
          <p:cNvPicPr>
            <a:picLocks noChangeAspect="1"/>
          </p:cNvPicPr>
          <p:nvPr/>
        </p:nvPicPr>
        <p:blipFill>
          <a:blip r:embed="rId2"/>
          <a:stretch>
            <a:fillRect/>
          </a:stretch>
        </p:blipFill>
        <p:spPr>
          <a:xfrm>
            <a:off x="0" y="1899177"/>
            <a:ext cx="5398741" cy="3324225"/>
          </a:xfrm>
          <a:prstGeom prst="rect">
            <a:avLst/>
          </a:prstGeom>
        </p:spPr>
      </p:pic>
      <p:pic>
        <p:nvPicPr>
          <p:cNvPr id="8" name="Picture 7">
            <a:extLst>
              <a:ext uri="{FF2B5EF4-FFF2-40B4-BE49-F238E27FC236}">
                <a16:creationId xmlns:a16="http://schemas.microsoft.com/office/drawing/2014/main" id="{841BFE2E-8437-4292-7B8B-565ADFE477B8}"/>
              </a:ext>
            </a:extLst>
          </p:cNvPr>
          <p:cNvPicPr>
            <a:picLocks noChangeAspect="1"/>
          </p:cNvPicPr>
          <p:nvPr/>
        </p:nvPicPr>
        <p:blipFill>
          <a:blip r:embed="rId3"/>
          <a:stretch>
            <a:fillRect/>
          </a:stretch>
        </p:blipFill>
        <p:spPr>
          <a:xfrm>
            <a:off x="5563082" y="1899177"/>
            <a:ext cx="6628918" cy="3400425"/>
          </a:xfrm>
          <a:prstGeom prst="rect">
            <a:avLst/>
          </a:prstGeom>
        </p:spPr>
      </p:pic>
      <p:sp>
        <p:nvSpPr>
          <p:cNvPr id="11" name="Subtitle 5">
            <a:extLst>
              <a:ext uri="{FF2B5EF4-FFF2-40B4-BE49-F238E27FC236}">
                <a16:creationId xmlns:a16="http://schemas.microsoft.com/office/drawing/2014/main" id="{886E2F12-1EB2-639D-5D3A-9D508D998B43}"/>
              </a:ext>
            </a:extLst>
          </p:cNvPr>
          <p:cNvSpPr txBox="1">
            <a:spLocks/>
          </p:cNvSpPr>
          <p:nvPr/>
        </p:nvSpPr>
        <p:spPr>
          <a:xfrm>
            <a:off x="731838" y="1151513"/>
            <a:ext cx="6843861" cy="699541"/>
          </a:xfrm>
          <a:prstGeom prst="rect">
            <a:avLst/>
          </a:prstGeom>
          <a:solidFill>
            <a:schemeClr val="accent1"/>
          </a:solidFill>
        </p:spPr>
        <p:txBody>
          <a:bodyPr vert="horz" wrap="none" lIns="0" tIns="36000" rIns="91440" bIns="36000" rtlCol="0" anchor="t" anchorCtr="0">
            <a:spAutoFit/>
          </a:bodyPr>
          <a:lstStyle>
            <a:lvl1pPr marL="96838" indent="0" algn="l" defTabSz="914400" rtl="0" eaLnBrk="1" latinLnBrk="0" hangingPunct="1">
              <a:lnSpc>
                <a:spcPct val="90000"/>
              </a:lnSpc>
              <a:spcBef>
                <a:spcPts val="1000"/>
              </a:spcBef>
              <a:buFont typeface="Arial" panose="020B0604020202020204" pitchFamily="34" charset="0"/>
              <a:buNone/>
              <a:tabLst/>
              <a:defRPr lang="nl-NL" sz="1800" kern="1200" cap="all" baseline="0" dirty="0" smtClean="0">
                <a:solidFill>
                  <a:schemeClr val="bg1"/>
                </a:solidFill>
                <a:latin typeface="Verdana" charset="0"/>
                <a:ea typeface="Verdana" charset="0"/>
                <a:cs typeface="Verdana"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What fraction of water Demand can be supplied </a:t>
            </a:r>
          </a:p>
          <a:p>
            <a:r>
              <a:rPr lang="en-US"/>
              <a:t>from rivers at grid cell level?</a:t>
            </a:r>
          </a:p>
        </p:txBody>
      </p:sp>
    </p:spTree>
    <p:extLst>
      <p:ext uri="{BB962C8B-B14F-4D97-AF65-F5344CB8AC3E}">
        <p14:creationId xmlns:p14="http://schemas.microsoft.com/office/powerpoint/2010/main" val="1961313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23</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3256127"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7006470" cy="322002"/>
          </a:xfrm>
          <a:solidFill>
            <a:schemeClr val="accent1"/>
          </a:solidFill>
        </p:spPr>
        <p:txBody>
          <a:bodyPr vert="horz" wrap="none" lIns="0" tIns="36000" rIns="91440" bIns="36000" rtlCol="0" anchor="t" anchorCtr="0">
            <a:spAutoFit/>
          </a:bodyPr>
          <a:lstStyle/>
          <a:p>
            <a:r>
              <a:rPr lang="en-US" dirty="0"/>
              <a:t>Model performance in identifying water scarcity</a:t>
            </a:r>
          </a:p>
        </p:txBody>
      </p:sp>
      <p:pic>
        <p:nvPicPr>
          <p:cNvPr id="6" name="Picture 5">
            <a:extLst>
              <a:ext uri="{FF2B5EF4-FFF2-40B4-BE49-F238E27FC236}">
                <a16:creationId xmlns:a16="http://schemas.microsoft.com/office/drawing/2014/main" id="{345F3009-0BBF-D9AB-6185-129340DBF0F6}"/>
              </a:ext>
            </a:extLst>
          </p:cNvPr>
          <p:cNvPicPr>
            <a:picLocks noChangeAspect="1"/>
          </p:cNvPicPr>
          <p:nvPr/>
        </p:nvPicPr>
        <p:blipFill>
          <a:blip r:embed="rId2"/>
          <a:stretch>
            <a:fillRect/>
          </a:stretch>
        </p:blipFill>
        <p:spPr>
          <a:xfrm>
            <a:off x="6095999" y="1676486"/>
            <a:ext cx="6061095" cy="3441410"/>
          </a:xfrm>
          <a:prstGeom prst="rect">
            <a:avLst/>
          </a:prstGeom>
        </p:spPr>
      </p:pic>
      <p:pic>
        <p:nvPicPr>
          <p:cNvPr id="4" name="Picture 3">
            <a:extLst>
              <a:ext uri="{FF2B5EF4-FFF2-40B4-BE49-F238E27FC236}">
                <a16:creationId xmlns:a16="http://schemas.microsoft.com/office/drawing/2014/main" id="{FFA35DB1-B53B-4AF9-BC13-5B92131DCEA1}"/>
              </a:ext>
            </a:extLst>
          </p:cNvPr>
          <p:cNvPicPr>
            <a:picLocks noChangeAspect="1"/>
          </p:cNvPicPr>
          <p:nvPr/>
        </p:nvPicPr>
        <p:blipFill>
          <a:blip r:embed="rId3"/>
          <a:stretch>
            <a:fillRect/>
          </a:stretch>
        </p:blipFill>
        <p:spPr>
          <a:xfrm>
            <a:off x="0" y="1676486"/>
            <a:ext cx="6095999" cy="3381290"/>
          </a:xfrm>
          <a:prstGeom prst="rect">
            <a:avLst/>
          </a:prstGeom>
        </p:spPr>
      </p:pic>
      <p:sp>
        <p:nvSpPr>
          <p:cNvPr id="7" name="Oval 6">
            <a:extLst>
              <a:ext uri="{FF2B5EF4-FFF2-40B4-BE49-F238E27FC236}">
                <a16:creationId xmlns:a16="http://schemas.microsoft.com/office/drawing/2014/main" id="{13B50D77-87FD-AEE0-4497-C7C505949638}"/>
              </a:ext>
            </a:extLst>
          </p:cNvPr>
          <p:cNvSpPr/>
          <p:nvPr/>
        </p:nvSpPr>
        <p:spPr>
          <a:xfrm rot="2057611">
            <a:off x="2758287" y="3454135"/>
            <a:ext cx="253168" cy="5313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276E23-28CB-5FB2-4C1F-41B96D3F7299}"/>
              </a:ext>
            </a:extLst>
          </p:cNvPr>
          <p:cNvSpPr/>
          <p:nvPr/>
        </p:nvSpPr>
        <p:spPr>
          <a:xfrm rot="361852">
            <a:off x="3321968" y="2829572"/>
            <a:ext cx="484832" cy="44869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9" name="Oval 8">
            <a:extLst>
              <a:ext uri="{FF2B5EF4-FFF2-40B4-BE49-F238E27FC236}">
                <a16:creationId xmlns:a16="http://schemas.microsoft.com/office/drawing/2014/main" id="{6F01436F-0406-1A1F-B4D6-73702780BBB4}"/>
              </a:ext>
            </a:extLst>
          </p:cNvPr>
          <p:cNvSpPr/>
          <p:nvPr/>
        </p:nvSpPr>
        <p:spPr>
          <a:xfrm rot="20452054">
            <a:off x="976805" y="2509027"/>
            <a:ext cx="387199" cy="71692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Oval 9">
            <a:extLst>
              <a:ext uri="{FF2B5EF4-FFF2-40B4-BE49-F238E27FC236}">
                <a16:creationId xmlns:a16="http://schemas.microsoft.com/office/drawing/2014/main" id="{18C36A7F-9760-268B-F313-729B3D6CB241}"/>
              </a:ext>
            </a:extLst>
          </p:cNvPr>
          <p:cNvSpPr/>
          <p:nvPr/>
        </p:nvSpPr>
        <p:spPr>
          <a:xfrm rot="19925579">
            <a:off x="1480546" y="3320325"/>
            <a:ext cx="229622" cy="71692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1" name="Oval 10">
            <a:extLst>
              <a:ext uri="{FF2B5EF4-FFF2-40B4-BE49-F238E27FC236}">
                <a16:creationId xmlns:a16="http://schemas.microsoft.com/office/drawing/2014/main" id="{98A06A5B-3213-23F3-4FFA-C8E040588E2F}"/>
              </a:ext>
            </a:extLst>
          </p:cNvPr>
          <p:cNvSpPr/>
          <p:nvPr/>
        </p:nvSpPr>
        <p:spPr>
          <a:xfrm rot="5400000">
            <a:off x="2496593" y="2418137"/>
            <a:ext cx="294944" cy="80786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4A16F4-5AF4-F326-42EB-7CDC6ED41875}"/>
              </a:ext>
            </a:extLst>
          </p:cNvPr>
          <p:cNvSpPr/>
          <p:nvPr/>
        </p:nvSpPr>
        <p:spPr>
          <a:xfrm>
            <a:off x="2957511" y="2644382"/>
            <a:ext cx="273961" cy="58164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D02568-8A5D-0F56-5551-CA43052DBADF}"/>
              </a:ext>
            </a:extLst>
          </p:cNvPr>
          <p:cNvSpPr/>
          <p:nvPr/>
        </p:nvSpPr>
        <p:spPr>
          <a:xfrm rot="4379906">
            <a:off x="3391950" y="2436880"/>
            <a:ext cx="182790" cy="53395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F24F19-B190-0AA5-EFDD-C2891261ED16}"/>
              </a:ext>
            </a:extLst>
          </p:cNvPr>
          <p:cNvSpPr/>
          <p:nvPr/>
        </p:nvSpPr>
        <p:spPr>
          <a:xfrm rot="4379906">
            <a:off x="4255243" y="3786385"/>
            <a:ext cx="190086" cy="26620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1B6E86-FDCD-E43B-9E13-8BB7B99ABD87}"/>
              </a:ext>
            </a:extLst>
          </p:cNvPr>
          <p:cNvSpPr/>
          <p:nvPr/>
        </p:nvSpPr>
        <p:spPr>
          <a:xfrm rot="4379906">
            <a:off x="3806386" y="2632589"/>
            <a:ext cx="346052" cy="34551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1CB9C6-AAB2-17DE-848B-75495BCEAB7B}"/>
              </a:ext>
            </a:extLst>
          </p:cNvPr>
          <p:cNvSpPr/>
          <p:nvPr/>
        </p:nvSpPr>
        <p:spPr>
          <a:xfrm rot="5400000">
            <a:off x="2399741" y="2921986"/>
            <a:ext cx="190086" cy="45395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8F6B829-7511-11AE-3E12-E790131C9E5D}"/>
              </a:ext>
            </a:extLst>
          </p:cNvPr>
          <p:cNvSpPr txBox="1"/>
          <p:nvPr/>
        </p:nvSpPr>
        <p:spPr>
          <a:xfrm>
            <a:off x="306620" y="5794962"/>
            <a:ext cx="9205917" cy="923330"/>
          </a:xfrm>
          <a:prstGeom prst="rect">
            <a:avLst/>
          </a:prstGeom>
          <a:noFill/>
        </p:spPr>
        <p:txBody>
          <a:bodyPr wrap="square" rtlCol="0">
            <a:spAutoFit/>
          </a:bodyPr>
          <a:lstStyle/>
          <a:p>
            <a:r>
              <a:rPr lang="en-US" dirty="0">
                <a:latin typeface="Vani" panose="02040502050405020303" pitchFamily="18" charset="0"/>
                <a:ea typeface="Verdana" charset="0"/>
                <a:cs typeface="Vani" panose="02040502050405020303" pitchFamily="18" charset="0"/>
              </a:rPr>
              <a:t>Our model can identify the water scarcity hotspots, but through directly accounting the dynamics between the sectoral demand and supply on a day-to-day basis.</a:t>
            </a:r>
          </a:p>
          <a:p>
            <a:pPr algn="ctr"/>
            <a:endParaRPr lang="en-US" dirty="0">
              <a:solidFill>
                <a:srgbClr val="FF5000"/>
              </a:solidFill>
              <a:latin typeface="Veni"/>
              <a:ea typeface="Verdana" charset="0"/>
            </a:endParaRPr>
          </a:p>
        </p:txBody>
      </p:sp>
    </p:spTree>
    <p:extLst>
      <p:ext uri="{BB962C8B-B14F-4D97-AF65-F5344CB8AC3E}">
        <p14:creationId xmlns:p14="http://schemas.microsoft.com/office/powerpoint/2010/main" val="4118408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10600" y="6344404"/>
            <a:ext cx="2743200" cy="365125"/>
          </a:xfrm>
        </p:spPr>
        <p:txBody>
          <a:bodyPr/>
          <a:lstStyle/>
          <a:p>
            <a:fld id="{2DAB09C5-3251-4B47-B002-D03712DC64C3}" type="slidenum">
              <a:rPr lang="nl-NL" smtClean="0"/>
              <a:pPr/>
              <a:t>24</a:t>
            </a:fld>
            <a:endParaRPr lang="nl-NL" dirty="0"/>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275818" y="131656"/>
            <a:ext cx="3699282" cy="341050"/>
          </a:xfrm>
          <a:solidFill>
            <a:schemeClr val="accent2"/>
          </a:solidFill>
        </p:spPr>
        <p:txBody>
          <a:bodyPr vert="horz" lIns="91440" tIns="36000" rIns="91440" bIns="0" rtlCol="0" anchor="ctr">
            <a:noAutofit/>
          </a:bodyPr>
          <a:lstStyle/>
          <a:p>
            <a:pPr marL="96838">
              <a:spcBef>
                <a:spcPts val="1000"/>
              </a:spcBef>
            </a:pPr>
            <a:r>
              <a:rPr lang="en-US" sz="1800" cap="all" dirty="0">
                <a:solidFill>
                  <a:schemeClr val="bg1"/>
                </a:solidFill>
                <a:latin typeface="Verdana" charset="0"/>
                <a:ea typeface="Verdana" charset="0"/>
              </a:rPr>
              <a:t>Consumption Flow</a:t>
            </a:r>
          </a:p>
        </p:txBody>
      </p:sp>
      <p:pic>
        <p:nvPicPr>
          <p:cNvPr id="6" name="Picture 5">
            <a:extLst>
              <a:ext uri="{FF2B5EF4-FFF2-40B4-BE49-F238E27FC236}">
                <a16:creationId xmlns:a16="http://schemas.microsoft.com/office/drawing/2014/main" id="{72A2C2A9-639E-0023-9E9B-F703341B3D94}"/>
              </a:ext>
            </a:extLst>
          </p:cNvPr>
          <p:cNvPicPr>
            <a:picLocks noChangeAspect="1"/>
          </p:cNvPicPr>
          <p:nvPr/>
        </p:nvPicPr>
        <p:blipFill>
          <a:blip r:embed="rId2"/>
          <a:stretch>
            <a:fillRect/>
          </a:stretch>
        </p:blipFill>
        <p:spPr>
          <a:xfrm>
            <a:off x="275818" y="771713"/>
            <a:ext cx="9310995" cy="4873437"/>
          </a:xfrm>
          <a:prstGeom prst="rect">
            <a:avLst/>
          </a:prstGeom>
        </p:spPr>
      </p:pic>
      <p:sp>
        <p:nvSpPr>
          <p:cNvPr id="8" name="TextBox 7">
            <a:extLst>
              <a:ext uri="{FF2B5EF4-FFF2-40B4-BE49-F238E27FC236}">
                <a16:creationId xmlns:a16="http://schemas.microsoft.com/office/drawing/2014/main" id="{61A783EC-09F5-0A69-949A-289B4676E303}"/>
              </a:ext>
            </a:extLst>
          </p:cNvPr>
          <p:cNvSpPr txBox="1"/>
          <p:nvPr/>
        </p:nvSpPr>
        <p:spPr>
          <a:xfrm>
            <a:off x="9586812" y="2428438"/>
            <a:ext cx="2605187" cy="1200329"/>
          </a:xfrm>
          <a:prstGeom prst="rect">
            <a:avLst/>
          </a:prstGeom>
          <a:noFill/>
        </p:spPr>
        <p:txBody>
          <a:bodyPr wrap="square" rtlCol="0">
            <a:spAutoFit/>
          </a:bodyPr>
          <a:lstStyle/>
          <a:p>
            <a:pPr algn="ctr"/>
            <a:r>
              <a:rPr lang="en-US" b="1" dirty="0">
                <a:latin typeface="Verdana" charset="0"/>
                <a:ea typeface="Verdana" charset="0"/>
                <a:cs typeface="Verdana" charset="0"/>
              </a:rPr>
              <a:t>Can have an impact on land surface water-energy budget.</a:t>
            </a:r>
          </a:p>
        </p:txBody>
      </p:sp>
    </p:spTree>
    <p:extLst>
      <p:ext uri="{BB962C8B-B14F-4D97-AF65-F5344CB8AC3E}">
        <p14:creationId xmlns:p14="http://schemas.microsoft.com/office/powerpoint/2010/main" val="901484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25</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3256127" cy="341050"/>
          </a:xfrm>
          <a:solidFill>
            <a:schemeClr val="accent2"/>
          </a:solidFill>
        </p:spPr>
        <p:txBody>
          <a:bodyPr vert="horz" wrap="none" lIns="0" tIns="36000" rIns="144000" bIns="0" rtlCol="0" anchor="b">
            <a:spAutoFit/>
          </a:bodyPr>
          <a:lstStyle/>
          <a:p>
            <a:pPr marL="133350" defTabSz="914377"/>
            <a:r>
              <a:rPr lang="en-US" cap="all">
                <a:solidFill>
                  <a:schemeClr val="bg1"/>
                </a:solidFill>
                <a:latin typeface="Verdana" charset="0"/>
                <a:ea typeface="Verdana" charset="0"/>
              </a:rPr>
              <a:t>Application</a:t>
            </a:r>
            <a:endParaRPr lang="en-US" cap="all" dirty="0">
              <a:solidFill>
                <a:schemeClr val="bg1"/>
              </a:solidFill>
              <a:latin typeface="Verdana" charset="0"/>
              <a:ea typeface="Verdana" charset="0"/>
            </a:endParaRP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7686143" cy="322002"/>
          </a:xfrm>
          <a:solidFill>
            <a:schemeClr val="accent1"/>
          </a:solidFill>
        </p:spPr>
        <p:txBody>
          <a:bodyPr vert="horz" wrap="none" lIns="0" tIns="36000" rIns="91440" bIns="36000" rtlCol="0" anchor="t" anchorCtr="0">
            <a:spAutoFit/>
          </a:bodyPr>
          <a:lstStyle/>
          <a:p>
            <a:r>
              <a:rPr lang="en-US" dirty="0"/>
              <a:t>Total consumption from irrigation and other sectors</a:t>
            </a:r>
          </a:p>
        </p:txBody>
      </p:sp>
      <p:pic>
        <p:nvPicPr>
          <p:cNvPr id="4" name="Picture 3">
            <a:extLst>
              <a:ext uri="{FF2B5EF4-FFF2-40B4-BE49-F238E27FC236}">
                <a16:creationId xmlns:a16="http://schemas.microsoft.com/office/drawing/2014/main" id="{F33B9A3D-B727-389B-2EE9-7048E11E07CD}"/>
              </a:ext>
            </a:extLst>
          </p:cNvPr>
          <p:cNvPicPr>
            <a:picLocks noChangeAspect="1"/>
          </p:cNvPicPr>
          <p:nvPr/>
        </p:nvPicPr>
        <p:blipFill>
          <a:blip r:embed="rId2"/>
          <a:stretch>
            <a:fillRect/>
          </a:stretch>
        </p:blipFill>
        <p:spPr>
          <a:xfrm>
            <a:off x="236538" y="1573291"/>
            <a:ext cx="5264238" cy="4783060"/>
          </a:xfrm>
          <a:prstGeom prst="rect">
            <a:avLst/>
          </a:prstGeom>
        </p:spPr>
      </p:pic>
      <p:pic>
        <p:nvPicPr>
          <p:cNvPr id="8" name="Picture 7">
            <a:extLst>
              <a:ext uri="{FF2B5EF4-FFF2-40B4-BE49-F238E27FC236}">
                <a16:creationId xmlns:a16="http://schemas.microsoft.com/office/drawing/2014/main" id="{42BCE0E4-C49A-31C5-F510-E03C3CF5A2BB}"/>
              </a:ext>
            </a:extLst>
          </p:cNvPr>
          <p:cNvPicPr>
            <a:picLocks noChangeAspect="1"/>
          </p:cNvPicPr>
          <p:nvPr/>
        </p:nvPicPr>
        <p:blipFill>
          <a:blip r:embed="rId3"/>
          <a:stretch>
            <a:fillRect/>
          </a:stretch>
        </p:blipFill>
        <p:spPr>
          <a:xfrm>
            <a:off x="5600700" y="1572903"/>
            <a:ext cx="6159811" cy="4783835"/>
          </a:xfrm>
          <a:prstGeom prst="rect">
            <a:avLst/>
          </a:prstGeom>
        </p:spPr>
      </p:pic>
    </p:spTree>
    <p:extLst>
      <p:ext uri="{BB962C8B-B14F-4D97-AF65-F5344CB8AC3E}">
        <p14:creationId xmlns:p14="http://schemas.microsoft.com/office/powerpoint/2010/main" val="143627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26</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2187119"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7939418" cy="322002"/>
          </a:xfrm>
        </p:spPr>
        <p:txBody>
          <a:bodyPr/>
          <a:lstStyle/>
          <a:p>
            <a:r>
              <a:rPr lang="en-US" dirty="0"/>
              <a:t>Effect of sectoral consumption on ground temperature</a:t>
            </a:r>
          </a:p>
        </p:txBody>
      </p:sp>
      <p:pic>
        <p:nvPicPr>
          <p:cNvPr id="6" name="Picture 5">
            <a:extLst>
              <a:ext uri="{FF2B5EF4-FFF2-40B4-BE49-F238E27FC236}">
                <a16:creationId xmlns:a16="http://schemas.microsoft.com/office/drawing/2014/main" id="{B1516475-AB3C-9662-3A9B-6F6809CD587F}"/>
              </a:ext>
            </a:extLst>
          </p:cNvPr>
          <p:cNvPicPr>
            <a:picLocks noChangeAspect="1"/>
          </p:cNvPicPr>
          <p:nvPr/>
        </p:nvPicPr>
        <p:blipFill>
          <a:blip r:embed="rId2"/>
          <a:stretch>
            <a:fillRect/>
          </a:stretch>
        </p:blipFill>
        <p:spPr>
          <a:xfrm>
            <a:off x="9525" y="1905000"/>
            <a:ext cx="6110601" cy="4724400"/>
          </a:xfrm>
          <a:prstGeom prst="rect">
            <a:avLst/>
          </a:prstGeom>
        </p:spPr>
      </p:pic>
      <p:pic>
        <p:nvPicPr>
          <p:cNvPr id="10" name="Picture 9">
            <a:extLst>
              <a:ext uri="{FF2B5EF4-FFF2-40B4-BE49-F238E27FC236}">
                <a16:creationId xmlns:a16="http://schemas.microsoft.com/office/drawing/2014/main" id="{B5AA9F6D-5E60-4A78-1270-1097780843D0}"/>
              </a:ext>
            </a:extLst>
          </p:cNvPr>
          <p:cNvPicPr>
            <a:picLocks noChangeAspect="1"/>
          </p:cNvPicPr>
          <p:nvPr/>
        </p:nvPicPr>
        <p:blipFill>
          <a:blip r:embed="rId3"/>
          <a:stretch>
            <a:fillRect/>
          </a:stretch>
        </p:blipFill>
        <p:spPr>
          <a:xfrm>
            <a:off x="6131513" y="1905000"/>
            <a:ext cx="5933960" cy="4724400"/>
          </a:xfrm>
          <a:prstGeom prst="rect">
            <a:avLst/>
          </a:prstGeom>
        </p:spPr>
      </p:pic>
    </p:spTree>
    <p:extLst>
      <p:ext uri="{BB962C8B-B14F-4D97-AF65-F5344CB8AC3E}">
        <p14:creationId xmlns:p14="http://schemas.microsoft.com/office/powerpoint/2010/main" val="3752099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27</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2187119"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7361631" cy="322002"/>
          </a:xfrm>
        </p:spPr>
        <p:txBody>
          <a:bodyPr/>
          <a:lstStyle/>
          <a:p>
            <a:r>
              <a:rPr lang="en-US" dirty="0"/>
              <a:t>Effect of sectoral consumption on latent heat flux</a:t>
            </a:r>
          </a:p>
        </p:txBody>
      </p:sp>
      <p:pic>
        <p:nvPicPr>
          <p:cNvPr id="6" name="Picture 5">
            <a:extLst>
              <a:ext uri="{FF2B5EF4-FFF2-40B4-BE49-F238E27FC236}">
                <a16:creationId xmlns:a16="http://schemas.microsoft.com/office/drawing/2014/main" id="{B1516475-AB3C-9662-3A9B-6F6809CD587F}"/>
              </a:ext>
            </a:extLst>
          </p:cNvPr>
          <p:cNvPicPr>
            <a:picLocks noChangeAspect="1"/>
          </p:cNvPicPr>
          <p:nvPr/>
        </p:nvPicPr>
        <p:blipFill>
          <a:blip r:embed="rId2"/>
          <a:stretch>
            <a:fillRect/>
          </a:stretch>
        </p:blipFill>
        <p:spPr>
          <a:xfrm>
            <a:off x="9525" y="1905000"/>
            <a:ext cx="6110601" cy="4724400"/>
          </a:xfrm>
          <a:prstGeom prst="rect">
            <a:avLst/>
          </a:prstGeom>
        </p:spPr>
      </p:pic>
      <p:pic>
        <p:nvPicPr>
          <p:cNvPr id="13" name="Picture 12">
            <a:extLst>
              <a:ext uri="{FF2B5EF4-FFF2-40B4-BE49-F238E27FC236}">
                <a16:creationId xmlns:a16="http://schemas.microsoft.com/office/drawing/2014/main" id="{B031FFDC-DE8C-3F1D-8BF8-E88A72F1343C}"/>
              </a:ext>
            </a:extLst>
          </p:cNvPr>
          <p:cNvPicPr>
            <a:picLocks noChangeAspect="1"/>
          </p:cNvPicPr>
          <p:nvPr/>
        </p:nvPicPr>
        <p:blipFill>
          <a:blip r:embed="rId3"/>
          <a:stretch>
            <a:fillRect/>
          </a:stretch>
        </p:blipFill>
        <p:spPr>
          <a:xfrm>
            <a:off x="6163686" y="1905000"/>
            <a:ext cx="6019079" cy="4728770"/>
          </a:xfrm>
          <a:prstGeom prst="rect">
            <a:avLst/>
          </a:prstGeom>
        </p:spPr>
      </p:pic>
    </p:spTree>
    <p:extLst>
      <p:ext uri="{BB962C8B-B14F-4D97-AF65-F5344CB8AC3E}">
        <p14:creationId xmlns:p14="http://schemas.microsoft.com/office/powerpoint/2010/main" val="51115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10600" y="6344404"/>
            <a:ext cx="2743200" cy="365125"/>
          </a:xfrm>
        </p:spPr>
        <p:txBody>
          <a:bodyPr/>
          <a:lstStyle/>
          <a:p>
            <a:fld id="{2DAB09C5-3251-4B47-B002-D03712DC64C3}" type="slidenum">
              <a:rPr lang="nl-NL" smtClean="0"/>
              <a:pPr/>
              <a:t>28</a:t>
            </a:fld>
            <a:endParaRPr lang="nl-NL" dirty="0"/>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275818" y="131656"/>
            <a:ext cx="2218808"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Pull request</a:t>
            </a:r>
          </a:p>
        </p:txBody>
      </p:sp>
      <p:pic>
        <p:nvPicPr>
          <p:cNvPr id="5" name="Picture 4">
            <a:extLst>
              <a:ext uri="{FF2B5EF4-FFF2-40B4-BE49-F238E27FC236}">
                <a16:creationId xmlns:a16="http://schemas.microsoft.com/office/drawing/2014/main" id="{39B28688-31B7-5AE3-0C0B-BEABFEBBF5B1}"/>
              </a:ext>
            </a:extLst>
          </p:cNvPr>
          <p:cNvPicPr>
            <a:picLocks noChangeAspect="1"/>
          </p:cNvPicPr>
          <p:nvPr/>
        </p:nvPicPr>
        <p:blipFill>
          <a:blip r:embed="rId2"/>
          <a:stretch>
            <a:fillRect/>
          </a:stretch>
        </p:blipFill>
        <p:spPr>
          <a:xfrm>
            <a:off x="275818" y="1490392"/>
            <a:ext cx="4783481" cy="1884663"/>
          </a:xfrm>
          <a:prstGeom prst="rect">
            <a:avLst/>
          </a:prstGeom>
        </p:spPr>
      </p:pic>
      <p:pic>
        <p:nvPicPr>
          <p:cNvPr id="7" name="Picture 6">
            <a:extLst>
              <a:ext uri="{FF2B5EF4-FFF2-40B4-BE49-F238E27FC236}">
                <a16:creationId xmlns:a16="http://schemas.microsoft.com/office/drawing/2014/main" id="{C9C894B1-D4C7-1F75-597A-7DACE56D9B91}"/>
              </a:ext>
            </a:extLst>
          </p:cNvPr>
          <p:cNvPicPr>
            <a:picLocks noChangeAspect="1"/>
          </p:cNvPicPr>
          <p:nvPr/>
        </p:nvPicPr>
        <p:blipFill>
          <a:blip r:embed="rId3"/>
          <a:stretch>
            <a:fillRect/>
          </a:stretch>
        </p:blipFill>
        <p:spPr>
          <a:xfrm>
            <a:off x="275818" y="3711421"/>
            <a:ext cx="4783481" cy="1381829"/>
          </a:xfrm>
          <a:prstGeom prst="rect">
            <a:avLst/>
          </a:prstGeom>
        </p:spPr>
      </p:pic>
      <p:pic>
        <p:nvPicPr>
          <p:cNvPr id="10" name="Picture 9">
            <a:extLst>
              <a:ext uri="{FF2B5EF4-FFF2-40B4-BE49-F238E27FC236}">
                <a16:creationId xmlns:a16="http://schemas.microsoft.com/office/drawing/2014/main" id="{88BC5EA8-B047-129A-1322-B2A8CA7A31A9}"/>
              </a:ext>
            </a:extLst>
          </p:cNvPr>
          <p:cNvPicPr>
            <a:picLocks noChangeAspect="1"/>
          </p:cNvPicPr>
          <p:nvPr/>
        </p:nvPicPr>
        <p:blipFill>
          <a:blip r:embed="rId4"/>
          <a:stretch>
            <a:fillRect/>
          </a:stretch>
        </p:blipFill>
        <p:spPr>
          <a:xfrm>
            <a:off x="5371600" y="1490392"/>
            <a:ext cx="5857512" cy="1653844"/>
          </a:xfrm>
          <a:prstGeom prst="rect">
            <a:avLst/>
          </a:prstGeom>
        </p:spPr>
      </p:pic>
      <p:pic>
        <p:nvPicPr>
          <p:cNvPr id="12" name="Picture 11">
            <a:extLst>
              <a:ext uri="{FF2B5EF4-FFF2-40B4-BE49-F238E27FC236}">
                <a16:creationId xmlns:a16="http://schemas.microsoft.com/office/drawing/2014/main" id="{6870FA20-1E2A-BEF9-30AA-ED4D8D1DC31F}"/>
              </a:ext>
            </a:extLst>
          </p:cNvPr>
          <p:cNvPicPr>
            <a:picLocks noChangeAspect="1"/>
          </p:cNvPicPr>
          <p:nvPr/>
        </p:nvPicPr>
        <p:blipFill>
          <a:blip r:embed="rId5"/>
          <a:stretch>
            <a:fillRect/>
          </a:stretch>
        </p:blipFill>
        <p:spPr>
          <a:xfrm>
            <a:off x="5477257" y="3648513"/>
            <a:ext cx="4783481" cy="1439515"/>
          </a:xfrm>
          <a:prstGeom prst="rect">
            <a:avLst/>
          </a:prstGeom>
        </p:spPr>
      </p:pic>
      <p:sp>
        <p:nvSpPr>
          <p:cNvPr id="13" name="TextBox 12">
            <a:extLst>
              <a:ext uri="{FF2B5EF4-FFF2-40B4-BE49-F238E27FC236}">
                <a16:creationId xmlns:a16="http://schemas.microsoft.com/office/drawing/2014/main" id="{931B2AF4-77DC-D71B-0919-733A00A9B9E7}"/>
              </a:ext>
            </a:extLst>
          </p:cNvPr>
          <p:cNvSpPr txBox="1"/>
          <p:nvPr/>
        </p:nvSpPr>
        <p:spPr>
          <a:xfrm>
            <a:off x="275818" y="5487941"/>
            <a:ext cx="7448365" cy="646331"/>
          </a:xfrm>
          <a:prstGeom prst="rect">
            <a:avLst/>
          </a:prstGeom>
          <a:noFill/>
        </p:spPr>
        <p:txBody>
          <a:bodyPr wrap="square" rtlCol="0">
            <a:spAutoFit/>
          </a:bodyPr>
          <a:lstStyle/>
          <a:p>
            <a:r>
              <a:rPr lang="en-US" dirty="0"/>
              <a:t>46 affected modules, with a few new modules created from scratch.</a:t>
            </a:r>
          </a:p>
          <a:p>
            <a:r>
              <a:rPr lang="en-US" dirty="0"/>
              <a:t>Around 5500 lines of code to integrate. Everything is open source.</a:t>
            </a:r>
          </a:p>
        </p:txBody>
      </p:sp>
      <p:sp>
        <p:nvSpPr>
          <p:cNvPr id="4" name="TextBox 3">
            <a:extLst>
              <a:ext uri="{FF2B5EF4-FFF2-40B4-BE49-F238E27FC236}">
                <a16:creationId xmlns:a16="http://schemas.microsoft.com/office/drawing/2014/main" id="{B1419C3E-A776-53DD-1057-812A4CB44F8D}"/>
              </a:ext>
            </a:extLst>
          </p:cNvPr>
          <p:cNvSpPr txBox="1"/>
          <p:nvPr/>
        </p:nvSpPr>
        <p:spPr>
          <a:xfrm>
            <a:off x="275818" y="6340197"/>
            <a:ext cx="4048217" cy="369332"/>
          </a:xfrm>
          <a:prstGeom prst="rect">
            <a:avLst/>
          </a:prstGeom>
          <a:noFill/>
        </p:spPr>
        <p:txBody>
          <a:bodyPr wrap="square" rtlCol="0">
            <a:spAutoFit/>
          </a:bodyPr>
          <a:lstStyle/>
          <a:p>
            <a:r>
              <a:rPr lang="en-US" dirty="0"/>
              <a:t>Contact me: Sabin.Taranu@vub.be</a:t>
            </a:r>
          </a:p>
        </p:txBody>
      </p:sp>
      <p:sp>
        <p:nvSpPr>
          <p:cNvPr id="6" name="Subtitle 5">
            <a:extLst>
              <a:ext uri="{FF2B5EF4-FFF2-40B4-BE49-F238E27FC236}">
                <a16:creationId xmlns:a16="http://schemas.microsoft.com/office/drawing/2014/main" id="{212002C5-E8E6-39EC-23AE-5F13A7C94D4A}"/>
              </a:ext>
            </a:extLst>
          </p:cNvPr>
          <p:cNvSpPr>
            <a:spLocks noGrp="1"/>
          </p:cNvSpPr>
          <p:nvPr>
            <p:ph type="subTitle" idx="1"/>
          </p:nvPr>
        </p:nvSpPr>
        <p:spPr>
          <a:xfrm>
            <a:off x="275818" y="537320"/>
            <a:ext cx="6851043" cy="699541"/>
          </a:xfrm>
        </p:spPr>
        <p:txBody>
          <a:bodyPr/>
          <a:lstStyle/>
          <a:p>
            <a:r>
              <a:rPr lang="en-US" dirty="0"/>
              <a:t>Potentially soon to become officially available </a:t>
            </a:r>
          </a:p>
          <a:p>
            <a:r>
              <a:rPr lang="en-US" dirty="0"/>
              <a:t>for the main model distribution</a:t>
            </a:r>
          </a:p>
        </p:txBody>
      </p:sp>
    </p:spTree>
    <p:extLst>
      <p:ext uri="{BB962C8B-B14F-4D97-AF65-F5344CB8AC3E}">
        <p14:creationId xmlns:p14="http://schemas.microsoft.com/office/powerpoint/2010/main" val="288813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0AE96-1848-4BC3-8525-9C63BFC3E511}"/>
              </a:ext>
            </a:extLst>
          </p:cNvPr>
          <p:cNvSpPr>
            <a:spLocks noGrp="1"/>
          </p:cNvSpPr>
          <p:nvPr>
            <p:ph type="sldNum" sz="quarter" idx="11"/>
          </p:nvPr>
        </p:nvSpPr>
        <p:spPr/>
        <p:txBody>
          <a:bodyPr/>
          <a:lstStyle/>
          <a:p>
            <a:fld id="{2DAB09C5-3251-4B47-B002-D03712DC64C3}" type="slidenum">
              <a:rPr lang="nl-NL" sz="1400" b="1" smtClean="0"/>
              <a:pPr/>
              <a:t>3</a:t>
            </a:fld>
            <a:endParaRPr lang="nl-NL" sz="1400" b="1" dirty="0"/>
          </a:p>
        </p:txBody>
      </p:sp>
      <p:sp>
        <p:nvSpPr>
          <p:cNvPr id="9" name="Title 5">
            <a:extLst>
              <a:ext uri="{FF2B5EF4-FFF2-40B4-BE49-F238E27FC236}">
                <a16:creationId xmlns:a16="http://schemas.microsoft.com/office/drawing/2014/main" id="{E8787FF5-CE68-4356-939C-F763D93FBBE4}"/>
              </a:ext>
            </a:extLst>
          </p:cNvPr>
          <p:cNvSpPr>
            <a:spLocks noGrp="1"/>
          </p:cNvSpPr>
          <p:nvPr>
            <p:ph type="title"/>
          </p:nvPr>
        </p:nvSpPr>
        <p:spPr>
          <a:xfrm>
            <a:off x="731838" y="635962"/>
            <a:ext cx="4436646"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Overview of the problem</a:t>
            </a:r>
            <a:endParaRPr lang="en-BE" cap="all" dirty="0">
              <a:solidFill>
                <a:schemeClr val="bg1"/>
              </a:solidFill>
              <a:latin typeface="Verdana" charset="0"/>
              <a:ea typeface="Verdana" charset="0"/>
            </a:endParaRPr>
          </a:p>
        </p:txBody>
      </p:sp>
      <p:sp>
        <p:nvSpPr>
          <p:cNvPr id="10" name="Subtitle 6">
            <a:extLst>
              <a:ext uri="{FF2B5EF4-FFF2-40B4-BE49-F238E27FC236}">
                <a16:creationId xmlns:a16="http://schemas.microsoft.com/office/drawing/2014/main" id="{C072417C-BBFB-4040-B55C-8DA9CFFAA659}"/>
              </a:ext>
            </a:extLst>
          </p:cNvPr>
          <p:cNvSpPr>
            <a:spLocks noGrp="1"/>
          </p:cNvSpPr>
          <p:nvPr>
            <p:ph type="subTitle" idx="1"/>
          </p:nvPr>
        </p:nvSpPr>
        <p:spPr>
          <a:xfrm>
            <a:off x="731838" y="1028650"/>
            <a:ext cx="2570319" cy="32200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t>Global water use</a:t>
            </a:r>
            <a:endParaRPr lang="en-BE" dirty="0"/>
          </a:p>
        </p:txBody>
      </p:sp>
      <p:sp>
        <p:nvSpPr>
          <p:cNvPr id="4" name="TextBox 3">
            <a:extLst>
              <a:ext uri="{FF2B5EF4-FFF2-40B4-BE49-F238E27FC236}">
                <a16:creationId xmlns:a16="http://schemas.microsoft.com/office/drawing/2014/main" id="{E126F13D-750E-4545-8214-A2E7C7A3A327}"/>
              </a:ext>
            </a:extLst>
          </p:cNvPr>
          <p:cNvSpPr txBox="1"/>
          <p:nvPr/>
        </p:nvSpPr>
        <p:spPr>
          <a:xfrm>
            <a:off x="7728925" y="5593321"/>
            <a:ext cx="4060581" cy="738664"/>
          </a:xfrm>
          <a:prstGeom prst="rect">
            <a:avLst/>
          </a:prstGeom>
          <a:noFill/>
        </p:spPr>
        <p:txBody>
          <a:bodyPr wrap="square" rtlCol="0">
            <a:spAutoFit/>
          </a:bodyPr>
          <a:lstStyle/>
          <a:p>
            <a:pPr algn="r"/>
            <a:r>
              <a:rPr lang="en-US" sz="1200" dirty="0" err="1">
                <a:effectLst/>
              </a:rPr>
              <a:t>Boretti</a:t>
            </a:r>
            <a:r>
              <a:rPr lang="en-US" sz="1200" dirty="0">
                <a:effectLst/>
              </a:rPr>
              <a:t>, A. &amp; Rosa, L. Reassessing the projections of the World Water Development Report. </a:t>
            </a:r>
            <a:r>
              <a:rPr lang="en-US" sz="1200" i="1" dirty="0" err="1">
                <a:effectLst/>
              </a:rPr>
              <a:t>npj</a:t>
            </a:r>
            <a:r>
              <a:rPr lang="en-US" sz="1200" i="1" dirty="0">
                <a:effectLst/>
              </a:rPr>
              <a:t> Clean Water</a:t>
            </a:r>
            <a:r>
              <a:rPr lang="en-US" sz="1200" dirty="0">
                <a:effectLst/>
              </a:rPr>
              <a:t> </a:t>
            </a:r>
            <a:r>
              <a:rPr lang="en-US" sz="1200" b="1" dirty="0">
                <a:effectLst/>
              </a:rPr>
              <a:t>2</a:t>
            </a:r>
            <a:r>
              <a:rPr lang="en-US" sz="1200" dirty="0">
                <a:effectLst/>
              </a:rPr>
              <a:t>, 15 (2019).</a:t>
            </a:r>
          </a:p>
          <a:p>
            <a:pPr algn="r"/>
            <a:endParaRPr lang="en-BE" dirty="0">
              <a:solidFill>
                <a:srgbClr val="0033A0"/>
              </a:solidFill>
              <a:latin typeface="Verdana" charset="0"/>
              <a:ea typeface="Verdana" charset="0"/>
              <a:cs typeface="Verdana" charset="0"/>
            </a:endParaRPr>
          </a:p>
        </p:txBody>
      </p:sp>
      <p:pic>
        <p:nvPicPr>
          <p:cNvPr id="12" name="Picture 11">
            <a:extLst>
              <a:ext uri="{FF2B5EF4-FFF2-40B4-BE49-F238E27FC236}">
                <a16:creationId xmlns:a16="http://schemas.microsoft.com/office/drawing/2014/main" id="{ACC7DED4-AD4C-6591-2786-82557DC70BEF}"/>
              </a:ext>
            </a:extLst>
          </p:cNvPr>
          <p:cNvPicPr>
            <a:picLocks noChangeAspect="1"/>
          </p:cNvPicPr>
          <p:nvPr/>
        </p:nvPicPr>
        <p:blipFill>
          <a:blip r:embed="rId2"/>
          <a:stretch>
            <a:fillRect/>
          </a:stretch>
        </p:blipFill>
        <p:spPr>
          <a:xfrm>
            <a:off x="5127055" y="1942139"/>
            <a:ext cx="6662451" cy="3691132"/>
          </a:xfrm>
          <a:prstGeom prst="rect">
            <a:avLst/>
          </a:prstGeom>
        </p:spPr>
      </p:pic>
      <p:sp>
        <p:nvSpPr>
          <p:cNvPr id="13" name="TextBox 12">
            <a:extLst>
              <a:ext uri="{FF2B5EF4-FFF2-40B4-BE49-F238E27FC236}">
                <a16:creationId xmlns:a16="http://schemas.microsoft.com/office/drawing/2014/main" id="{07CC1409-052F-B319-43AB-D7E0D4D0C595}"/>
              </a:ext>
            </a:extLst>
          </p:cNvPr>
          <p:cNvSpPr txBox="1"/>
          <p:nvPr/>
        </p:nvSpPr>
        <p:spPr>
          <a:xfrm>
            <a:off x="731838" y="2633543"/>
            <a:ext cx="3696237" cy="2031325"/>
          </a:xfrm>
          <a:prstGeom prst="rect">
            <a:avLst/>
          </a:prstGeom>
          <a:noFill/>
        </p:spPr>
        <p:txBody>
          <a:bodyPr wrap="square" rtlCol="0">
            <a:spAutoFit/>
          </a:bodyPr>
          <a:lstStyle/>
          <a:p>
            <a:pPr algn="ctr"/>
            <a:r>
              <a:rPr lang="en-US" b="1" dirty="0">
                <a:latin typeface="Arial Black" panose="020B0A04020102020204" pitchFamily="34" charset="0"/>
                <a:ea typeface="Verdana" charset="0"/>
                <a:cs typeface="Arial" panose="020B0604020202020204" pitchFamily="34" charset="0"/>
              </a:rPr>
              <a:t>Key Point:</a:t>
            </a:r>
          </a:p>
          <a:p>
            <a:pPr algn="ctr"/>
            <a:endParaRPr lang="en-US" b="1" dirty="0">
              <a:latin typeface="Verdana" charset="0"/>
              <a:ea typeface="Verdana" charset="0"/>
              <a:cs typeface="Verdana" charset="0"/>
            </a:endParaRPr>
          </a:p>
          <a:p>
            <a:pPr algn="ctr"/>
            <a:r>
              <a:rPr lang="en-US" dirty="0">
                <a:solidFill>
                  <a:srgbClr val="FF5000"/>
                </a:solidFill>
                <a:latin typeface="Vani" panose="02040502050405020303" pitchFamily="18" charset="0"/>
                <a:ea typeface="Verdana" charset="0"/>
                <a:cs typeface="Vani" panose="02040502050405020303" pitchFamily="18" charset="0"/>
              </a:rPr>
              <a:t>Population and standard of living are driving the increase in water withdrawal.</a:t>
            </a:r>
          </a:p>
          <a:p>
            <a:pPr algn="ctr"/>
            <a:endParaRPr lang="en-US" dirty="0">
              <a:solidFill>
                <a:srgbClr val="FF5000"/>
              </a:solidFill>
              <a:latin typeface="Verdana" charset="0"/>
              <a:ea typeface="Verdana" charset="0"/>
              <a:cs typeface="Verdana" charset="0"/>
            </a:endParaRPr>
          </a:p>
          <a:p>
            <a:endParaRPr lang="en-BE" dirty="0">
              <a:solidFill>
                <a:srgbClr val="0033A0"/>
              </a:solidFill>
              <a:latin typeface="Verdana" charset="0"/>
              <a:ea typeface="Verdana" charset="0"/>
              <a:cs typeface="Verdana" charset="0"/>
            </a:endParaRPr>
          </a:p>
        </p:txBody>
      </p:sp>
      <p:sp>
        <p:nvSpPr>
          <p:cNvPr id="15" name="Rectangle 14">
            <a:extLst>
              <a:ext uri="{FF2B5EF4-FFF2-40B4-BE49-F238E27FC236}">
                <a16:creationId xmlns:a16="http://schemas.microsoft.com/office/drawing/2014/main" id="{498D90F4-F7E1-CB9D-65F5-65FA19AE5D6F}"/>
              </a:ext>
            </a:extLst>
          </p:cNvPr>
          <p:cNvSpPr/>
          <p:nvPr/>
        </p:nvSpPr>
        <p:spPr>
          <a:xfrm>
            <a:off x="11450285" y="2015065"/>
            <a:ext cx="177553" cy="246221"/>
          </a:xfrm>
          <a:prstGeom prst="rect">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err="1">
              <a:solidFill>
                <a:srgbClr val="0033A0"/>
              </a:solidFill>
              <a:latin typeface="Verdana" charset="0"/>
              <a:ea typeface="Verdana" charset="0"/>
              <a:cs typeface="Verdana" charset="0"/>
            </a:endParaRPr>
          </a:p>
        </p:txBody>
      </p:sp>
      <p:sp>
        <p:nvSpPr>
          <p:cNvPr id="2" name="Rectangle 1">
            <a:extLst>
              <a:ext uri="{FF2B5EF4-FFF2-40B4-BE49-F238E27FC236}">
                <a16:creationId xmlns:a16="http://schemas.microsoft.com/office/drawing/2014/main" id="{A7053A1A-722F-D35B-663E-A5554D665ADF}"/>
              </a:ext>
            </a:extLst>
          </p:cNvPr>
          <p:cNvSpPr/>
          <p:nvPr/>
        </p:nvSpPr>
        <p:spPr>
          <a:xfrm>
            <a:off x="6221339" y="2181679"/>
            <a:ext cx="1580224" cy="612559"/>
          </a:xfrm>
          <a:prstGeom prst="rect">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err="1">
              <a:solidFill>
                <a:srgbClr val="0033A0"/>
              </a:solidFill>
              <a:latin typeface="Verdana" charset="0"/>
              <a:ea typeface="Verdana" charset="0"/>
              <a:cs typeface="Verdana" charset="0"/>
            </a:endParaRPr>
          </a:p>
        </p:txBody>
      </p:sp>
      <p:sp>
        <p:nvSpPr>
          <p:cNvPr id="5" name="TextBox 4">
            <a:extLst>
              <a:ext uri="{FF2B5EF4-FFF2-40B4-BE49-F238E27FC236}">
                <a16:creationId xmlns:a16="http://schemas.microsoft.com/office/drawing/2014/main" id="{9C0E9483-9063-5ADA-391C-6F4D220D02ED}"/>
              </a:ext>
            </a:extLst>
          </p:cNvPr>
          <p:cNvSpPr txBox="1"/>
          <p:nvPr/>
        </p:nvSpPr>
        <p:spPr>
          <a:xfrm>
            <a:off x="6447480" y="2317668"/>
            <a:ext cx="1899318" cy="307777"/>
          </a:xfrm>
          <a:prstGeom prst="rect">
            <a:avLst/>
          </a:prstGeom>
          <a:noFill/>
        </p:spPr>
        <p:txBody>
          <a:bodyPr wrap="square" rtlCol="0">
            <a:spAutoFit/>
          </a:bodyPr>
          <a:lstStyle/>
          <a:p>
            <a:r>
              <a:rPr lang="en-US" sz="1400" dirty="0">
                <a:latin typeface="Times New Roman" panose="02020603050405020304" pitchFamily="18" charset="0"/>
                <a:ea typeface="Verdana" charset="0"/>
                <a:cs typeface="Times New Roman" panose="02020603050405020304" pitchFamily="18" charset="0"/>
              </a:rPr>
              <a:t>Population</a:t>
            </a:r>
            <a:endParaRPr lang="en-BE" dirty="0">
              <a:latin typeface="Times New Roman" panose="02020603050405020304" pitchFamily="18" charset="0"/>
              <a:ea typeface="Verdana" charset="0"/>
              <a:cs typeface="Times New Roman" panose="02020603050405020304" pitchFamily="18" charset="0"/>
            </a:endParaRPr>
          </a:p>
        </p:txBody>
      </p:sp>
      <p:sp>
        <p:nvSpPr>
          <p:cNvPr id="8" name="Flowchart: Connector 7">
            <a:extLst>
              <a:ext uri="{FF2B5EF4-FFF2-40B4-BE49-F238E27FC236}">
                <a16:creationId xmlns:a16="http://schemas.microsoft.com/office/drawing/2014/main" id="{CE448149-5958-06EE-1B81-E5193DF3EAE2}"/>
              </a:ext>
            </a:extLst>
          </p:cNvPr>
          <p:cNvSpPr/>
          <p:nvPr/>
        </p:nvSpPr>
        <p:spPr>
          <a:xfrm>
            <a:off x="6327393" y="2410521"/>
            <a:ext cx="146720" cy="122069"/>
          </a:xfrm>
          <a:prstGeom prst="flowChartConnector">
            <a:avLst/>
          </a:prstGeom>
          <a:solidFill>
            <a:schemeClr val="accent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err="1">
              <a:solidFill>
                <a:srgbClr val="0033A0"/>
              </a:solidFill>
              <a:latin typeface="Verdana" charset="0"/>
              <a:ea typeface="Verdana" charset="0"/>
              <a:cs typeface="Verdana" charset="0"/>
            </a:endParaRPr>
          </a:p>
        </p:txBody>
      </p:sp>
      <p:sp>
        <p:nvSpPr>
          <p:cNvPr id="17" name="Flowchart: Connector 16">
            <a:extLst>
              <a:ext uri="{FF2B5EF4-FFF2-40B4-BE49-F238E27FC236}">
                <a16:creationId xmlns:a16="http://schemas.microsoft.com/office/drawing/2014/main" id="{A1B7FF26-7E11-A80D-CF9D-982C01DBB84F}"/>
              </a:ext>
            </a:extLst>
          </p:cNvPr>
          <p:cNvSpPr/>
          <p:nvPr/>
        </p:nvSpPr>
        <p:spPr>
          <a:xfrm>
            <a:off x="6327393" y="2759329"/>
            <a:ext cx="146720" cy="122069"/>
          </a:xfrm>
          <a:prstGeom prst="flowChartConnector">
            <a:avLst/>
          </a:prstGeom>
          <a:solidFill>
            <a:srgbClr val="C00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err="1">
              <a:solidFill>
                <a:srgbClr val="C00000"/>
              </a:solidFill>
              <a:latin typeface="Verdana" charset="0"/>
              <a:ea typeface="Verdana" charset="0"/>
              <a:cs typeface="Verdana" charset="0"/>
            </a:endParaRPr>
          </a:p>
        </p:txBody>
      </p:sp>
      <p:sp>
        <p:nvSpPr>
          <p:cNvPr id="18" name="TextBox 17">
            <a:extLst>
              <a:ext uri="{FF2B5EF4-FFF2-40B4-BE49-F238E27FC236}">
                <a16:creationId xmlns:a16="http://schemas.microsoft.com/office/drawing/2014/main" id="{1040DD2C-DC67-2964-D65C-B17B183F7D5A}"/>
              </a:ext>
            </a:extLst>
          </p:cNvPr>
          <p:cNvSpPr txBox="1"/>
          <p:nvPr/>
        </p:nvSpPr>
        <p:spPr>
          <a:xfrm>
            <a:off x="6447480" y="2666474"/>
            <a:ext cx="1899318" cy="307777"/>
          </a:xfrm>
          <a:prstGeom prst="rect">
            <a:avLst/>
          </a:prstGeom>
          <a:noFill/>
        </p:spPr>
        <p:txBody>
          <a:bodyPr wrap="square" rtlCol="0">
            <a:spAutoFit/>
          </a:bodyPr>
          <a:lstStyle/>
          <a:p>
            <a:r>
              <a:rPr lang="en-US" sz="1400" dirty="0">
                <a:latin typeface="Times New Roman" panose="02020603050405020304" pitchFamily="18" charset="0"/>
                <a:ea typeface="Verdana" charset="0"/>
                <a:cs typeface="Times New Roman" panose="02020603050405020304" pitchFamily="18" charset="0"/>
              </a:rPr>
              <a:t>Water withdrawal</a:t>
            </a:r>
            <a:endParaRPr lang="en-BE" dirty="0">
              <a:latin typeface="Times New Roman" panose="02020603050405020304" pitchFamily="18" charset="0"/>
              <a:ea typeface="Verdana"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223DB5A1-0716-1534-9077-BAEAF419B79E}"/>
              </a:ext>
            </a:extLst>
          </p:cNvPr>
          <p:cNvSpPr/>
          <p:nvPr/>
        </p:nvSpPr>
        <p:spPr>
          <a:xfrm>
            <a:off x="6333073" y="3114302"/>
            <a:ext cx="146720" cy="122069"/>
          </a:xfrm>
          <a:prstGeom prst="flowChartConnector">
            <a:avLst/>
          </a:prstGeom>
          <a:solidFill>
            <a:srgbClr val="FFC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err="1">
              <a:solidFill>
                <a:srgbClr val="C00000"/>
              </a:solidFill>
              <a:latin typeface="Verdana" charset="0"/>
              <a:ea typeface="Verdana" charset="0"/>
              <a:cs typeface="Verdana" charset="0"/>
            </a:endParaRPr>
          </a:p>
        </p:txBody>
      </p:sp>
      <p:sp>
        <p:nvSpPr>
          <p:cNvPr id="20" name="TextBox 19">
            <a:extLst>
              <a:ext uri="{FF2B5EF4-FFF2-40B4-BE49-F238E27FC236}">
                <a16:creationId xmlns:a16="http://schemas.microsoft.com/office/drawing/2014/main" id="{AF2169A4-F2C0-D4F4-11E0-7AF7ACC0255B}"/>
              </a:ext>
            </a:extLst>
          </p:cNvPr>
          <p:cNvSpPr txBox="1"/>
          <p:nvPr/>
        </p:nvSpPr>
        <p:spPr>
          <a:xfrm>
            <a:off x="6479793" y="3033778"/>
            <a:ext cx="1899318" cy="307777"/>
          </a:xfrm>
          <a:prstGeom prst="rect">
            <a:avLst/>
          </a:prstGeom>
          <a:noFill/>
        </p:spPr>
        <p:txBody>
          <a:bodyPr wrap="square" rtlCol="0">
            <a:spAutoFit/>
          </a:bodyPr>
          <a:lstStyle/>
          <a:p>
            <a:r>
              <a:rPr lang="en-US" sz="1400" dirty="0">
                <a:latin typeface="Times New Roman" panose="02020603050405020304" pitchFamily="18" charset="0"/>
                <a:ea typeface="Verdana" charset="0"/>
                <a:cs typeface="Times New Roman" panose="02020603050405020304" pitchFamily="18" charset="0"/>
              </a:rPr>
              <a:t>GDP per-capita</a:t>
            </a:r>
            <a:endParaRPr lang="en-BE" dirty="0">
              <a:latin typeface="Times New Roman" panose="02020603050405020304" pitchFamily="18" charset="0"/>
              <a:ea typeface="Verdana" charset="0"/>
              <a:cs typeface="Times New Roman" panose="02020603050405020304" pitchFamily="18" charset="0"/>
            </a:endParaRPr>
          </a:p>
        </p:txBody>
      </p:sp>
    </p:spTree>
    <p:extLst>
      <p:ext uri="{BB962C8B-B14F-4D97-AF65-F5344CB8AC3E}">
        <p14:creationId xmlns:p14="http://schemas.microsoft.com/office/powerpoint/2010/main" val="331481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72A69F8-95D7-EC53-4CE5-5260F141A104}"/>
              </a:ext>
            </a:extLst>
          </p:cNvPr>
          <p:cNvSpPr txBox="1">
            <a:spLocks/>
          </p:cNvSpPr>
          <p:nvPr/>
        </p:nvSpPr>
        <p:spPr>
          <a:xfrm>
            <a:off x="731838" y="711463"/>
            <a:ext cx="4436646" cy="341050"/>
          </a:xfrm>
          <a:prstGeom prst="rect">
            <a:avLst/>
          </a:prstGeom>
          <a:solidFill>
            <a:schemeClr val="accent2"/>
          </a:solidFill>
        </p:spPr>
        <p:txBody>
          <a:bodyPr vert="horz" wrap="none" lIns="0" tIns="36000" rIns="144000" bIns="0" rtlCol="0" anchor="b">
            <a:spAutoFit/>
          </a:bodyPr>
          <a:lstStyle>
            <a:lvl1pPr marL="133350" defTabSz="914377">
              <a:lnSpc>
                <a:spcPct val="90000"/>
              </a:lnSpc>
              <a:spcBef>
                <a:spcPct val="0"/>
              </a:spcBef>
              <a:buNone/>
              <a:defRPr sz="2200" strike="noStrike" cap="all" baseline="0">
                <a:solidFill>
                  <a:schemeClr val="bg1"/>
                </a:solidFill>
                <a:latin typeface="Verdana" charset="0"/>
                <a:ea typeface="Verdana" charset="0"/>
                <a:cs typeface="+mj-cs"/>
              </a:defRPr>
            </a:lvl1pPr>
          </a:lstStyle>
          <a:p>
            <a:r>
              <a:rPr lang="en-US" dirty="0"/>
              <a:t>Overview of the problem</a:t>
            </a:r>
          </a:p>
        </p:txBody>
      </p:sp>
      <p:sp>
        <p:nvSpPr>
          <p:cNvPr id="5" name="Subtitle 5">
            <a:extLst>
              <a:ext uri="{FF2B5EF4-FFF2-40B4-BE49-F238E27FC236}">
                <a16:creationId xmlns:a16="http://schemas.microsoft.com/office/drawing/2014/main" id="{46D5834B-22CA-1E9A-5287-AD2C113B7638}"/>
              </a:ext>
            </a:extLst>
          </p:cNvPr>
          <p:cNvSpPr>
            <a:spLocks noGrp="1"/>
          </p:cNvSpPr>
          <p:nvPr>
            <p:ph type="subTitle" idx="1"/>
          </p:nvPr>
        </p:nvSpPr>
        <p:spPr>
          <a:xfrm>
            <a:off x="731838" y="1104151"/>
            <a:ext cx="4356257" cy="335852"/>
          </a:xfrm>
          <a:solidFill>
            <a:schemeClr val="accent1"/>
          </a:solidFill>
        </p:spPr>
        <p:txBody>
          <a:bodyPr vert="horz" wrap="none" lIns="0" tIns="36000" rIns="91440" bIns="36000" rtlCol="0" anchor="t" anchorCtr="0">
            <a:spAutoFit/>
          </a:bodyPr>
          <a:lstStyle/>
          <a:p>
            <a:pPr marL="96838" algn="l" defTabSz="914377">
              <a:lnSpc>
                <a:spcPct val="95000"/>
              </a:lnSpc>
              <a:spcAft>
                <a:spcPts val="1000"/>
              </a:spcAft>
              <a:buFont typeface="Arial" charset="0"/>
            </a:pPr>
            <a:r>
              <a:rPr lang="en-US" sz="1800" cap="all" dirty="0">
                <a:solidFill>
                  <a:schemeClr val="bg1"/>
                </a:solidFill>
                <a:latin typeface="Verdana" charset="0"/>
                <a:ea typeface="Verdana" charset="0"/>
              </a:rPr>
              <a:t>Complex water usage patterns</a:t>
            </a:r>
            <a:endParaRPr lang="en-BE" sz="1800" cap="all" dirty="0">
              <a:solidFill>
                <a:schemeClr val="bg1"/>
              </a:solidFill>
              <a:latin typeface="Verdana" charset="0"/>
              <a:ea typeface="Verdana" charset="0"/>
            </a:endParaRPr>
          </a:p>
        </p:txBody>
      </p:sp>
      <p:pic>
        <p:nvPicPr>
          <p:cNvPr id="6" name="Picture 5" descr="Map&#10;&#10;Description automatically generated">
            <a:extLst>
              <a:ext uri="{FF2B5EF4-FFF2-40B4-BE49-F238E27FC236}">
                <a16:creationId xmlns:a16="http://schemas.microsoft.com/office/drawing/2014/main" id="{9DE92AA6-350D-6DA9-2BBB-6ABDA4AF30AB}"/>
              </a:ext>
            </a:extLst>
          </p:cNvPr>
          <p:cNvPicPr>
            <a:picLocks noChangeAspect="1"/>
          </p:cNvPicPr>
          <p:nvPr/>
        </p:nvPicPr>
        <p:blipFill>
          <a:blip r:embed="rId2"/>
          <a:stretch>
            <a:fillRect/>
          </a:stretch>
        </p:blipFill>
        <p:spPr>
          <a:xfrm>
            <a:off x="731838" y="1483601"/>
            <a:ext cx="6120384" cy="4270248"/>
          </a:xfrm>
          <a:prstGeom prst="rect">
            <a:avLst/>
          </a:prstGeom>
        </p:spPr>
      </p:pic>
      <p:sp>
        <p:nvSpPr>
          <p:cNvPr id="7" name="TextBox 6">
            <a:extLst>
              <a:ext uri="{FF2B5EF4-FFF2-40B4-BE49-F238E27FC236}">
                <a16:creationId xmlns:a16="http://schemas.microsoft.com/office/drawing/2014/main" id="{BE190AF4-0816-073B-FDB1-59CA79996DCC}"/>
              </a:ext>
            </a:extLst>
          </p:cNvPr>
          <p:cNvSpPr txBox="1"/>
          <p:nvPr/>
        </p:nvSpPr>
        <p:spPr>
          <a:xfrm>
            <a:off x="7457244" y="2274838"/>
            <a:ext cx="3708514" cy="2031325"/>
          </a:xfrm>
          <a:prstGeom prst="rect">
            <a:avLst/>
          </a:prstGeom>
          <a:noFill/>
        </p:spPr>
        <p:txBody>
          <a:bodyPr wrap="square" rtlCol="0">
            <a:spAutoFit/>
          </a:bodyPr>
          <a:lstStyle/>
          <a:p>
            <a:pPr algn="ctr"/>
            <a:r>
              <a:rPr lang="en-US" b="1" dirty="0">
                <a:latin typeface="Arial Black" panose="020B0A04020102020204" pitchFamily="34" charset="0"/>
                <a:ea typeface="Verdana" charset="0"/>
                <a:cs typeface="Verdana" charset="0"/>
              </a:rPr>
              <a:t>Key Point:</a:t>
            </a:r>
          </a:p>
          <a:p>
            <a:pPr algn="ctr"/>
            <a:endParaRPr lang="en-US" b="1" dirty="0">
              <a:latin typeface="Verdana" charset="0"/>
              <a:ea typeface="Verdana" charset="0"/>
              <a:cs typeface="Verdana" charset="0"/>
            </a:endParaRPr>
          </a:p>
          <a:p>
            <a:pPr algn="ctr"/>
            <a:r>
              <a:rPr lang="en-US" dirty="0">
                <a:solidFill>
                  <a:srgbClr val="FF5000"/>
                </a:solidFill>
                <a:latin typeface="Vani" panose="02040502050405020303" pitchFamily="18" charset="0"/>
                <a:ea typeface="Verdana" panose="020B0604030504040204" pitchFamily="34" charset="0"/>
                <a:cs typeface="Vani" panose="02040502050405020303" pitchFamily="18" charset="0"/>
              </a:rPr>
              <a:t>Complex spatial and temporal variability of sectoral water usage patterns to consider.</a:t>
            </a:r>
          </a:p>
          <a:p>
            <a:pPr algn="ctr"/>
            <a:endParaRPr lang="en-US" dirty="0">
              <a:solidFill>
                <a:srgbClr val="FF5000"/>
              </a:solidFill>
              <a:latin typeface="Verdana" charset="0"/>
              <a:ea typeface="Verdana" charset="0"/>
              <a:cs typeface="Verdana" charset="0"/>
            </a:endParaRPr>
          </a:p>
          <a:p>
            <a:endParaRPr lang="en-BE" dirty="0">
              <a:solidFill>
                <a:srgbClr val="0033A0"/>
              </a:solidFill>
              <a:latin typeface="Verdana" charset="0"/>
              <a:ea typeface="Verdana" charset="0"/>
              <a:cs typeface="Verdana" charset="0"/>
            </a:endParaRPr>
          </a:p>
        </p:txBody>
      </p:sp>
    </p:spTree>
    <p:extLst>
      <p:ext uri="{BB962C8B-B14F-4D97-AF65-F5344CB8AC3E}">
        <p14:creationId xmlns:p14="http://schemas.microsoft.com/office/powerpoint/2010/main" val="4115708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5AD0AA-1175-42E0-1647-203EB49D090D}"/>
              </a:ext>
            </a:extLst>
          </p:cNvPr>
          <p:cNvSpPr>
            <a:spLocks noGrp="1"/>
          </p:cNvSpPr>
          <p:nvPr>
            <p:ph type="sldNum" sz="quarter" idx="11"/>
          </p:nvPr>
        </p:nvSpPr>
        <p:spPr/>
        <p:txBody>
          <a:bodyPr/>
          <a:lstStyle/>
          <a:p>
            <a:fld id="{2DAB09C5-3251-4B47-B002-D03712DC64C3}" type="slidenum">
              <a:rPr lang="nl-NL" smtClean="0"/>
              <a:pPr/>
              <a:t>5</a:t>
            </a:fld>
            <a:endParaRPr lang="nl-NL" dirty="0"/>
          </a:p>
        </p:txBody>
      </p:sp>
      <p:sp>
        <p:nvSpPr>
          <p:cNvPr id="5" name="Title 4">
            <a:extLst>
              <a:ext uri="{FF2B5EF4-FFF2-40B4-BE49-F238E27FC236}">
                <a16:creationId xmlns:a16="http://schemas.microsoft.com/office/drawing/2014/main" id="{D5A575B3-5315-5580-EE3D-D2A30CEE7701}"/>
              </a:ext>
            </a:extLst>
          </p:cNvPr>
          <p:cNvSpPr>
            <a:spLocks noGrp="1"/>
          </p:cNvSpPr>
          <p:nvPr>
            <p:ph type="title"/>
          </p:nvPr>
        </p:nvSpPr>
        <p:spPr>
          <a:xfrm>
            <a:off x="731838" y="711463"/>
            <a:ext cx="4924535"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Current models limitations</a:t>
            </a:r>
          </a:p>
        </p:txBody>
      </p:sp>
      <p:sp>
        <p:nvSpPr>
          <p:cNvPr id="6" name="Subtitle 5">
            <a:extLst>
              <a:ext uri="{FF2B5EF4-FFF2-40B4-BE49-F238E27FC236}">
                <a16:creationId xmlns:a16="http://schemas.microsoft.com/office/drawing/2014/main" id="{F671460F-84E7-D29A-061F-CF27E22439B2}"/>
              </a:ext>
            </a:extLst>
          </p:cNvPr>
          <p:cNvSpPr>
            <a:spLocks noGrp="1"/>
          </p:cNvSpPr>
          <p:nvPr>
            <p:ph type="subTitle" idx="1"/>
          </p:nvPr>
        </p:nvSpPr>
        <p:spPr>
          <a:xfrm>
            <a:off x="731838" y="1104151"/>
            <a:ext cx="8804654" cy="33585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cs typeface="+mn-cs"/>
              </a:rPr>
              <a:t>Human-water interaction not captured in Earth System models</a:t>
            </a:r>
          </a:p>
        </p:txBody>
      </p:sp>
      <p:pic>
        <p:nvPicPr>
          <p:cNvPr id="8" name="Picture 7" descr="Timeline&#10;&#10;Description automatically generated">
            <a:extLst>
              <a:ext uri="{FF2B5EF4-FFF2-40B4-BE49-F238E27FC236}">
                <a16:creationId xmlns:a16="http://schemas.microsoft.com/office/drawing/2014/main" id="{D4E44EA4-3956-23E0-3CCF-C16BC843BDCC}"/>
              </a:ext>
            </a:extLst>
          </p:cNvPr>
          <p:cNvPicPr>
            <a:picLocks noChangeAspect="1"/>
          </p:cNvPicPr>
          <p:nvPr/>
        </p:nvPicPr>
        <p:blipFill>
          <a:blip r:embed="rId2"/>
          <a:stretch>
            <a:fillRect/>
          </a:stretch>
        </p:blipFill>
        <p:spPr>
          <a:xfrm>
            <a:off x="4442704" y="2102930"/>
            <a:ext cx="6989167" cy="3179283"/>
          </a:xfrm>
          <a:prstGeom prst="rect">
            <a:avLst/>
          </a:prstGeom>
        </p:spPr>
      </p:pic>
      <p:sp>
        <p:nvSpPr>
          <p:cNvPr id="9" name="TextBox 8">
            <a:extLst>
              <a:ext uri="{FF2B5EF4-FFF2-40B4-BE49-F238E27FC236}">
                <a16:creationId xmlns:a16="http://schemas.microsoft.com/office/drawing/2014/main" id="{8D464CCF-C05B-E81B-3BE6-B34EC362952C}"/>
              </a:ext>
            </a:extLst>
          </p:cNvPr>
          <p:cNvSpPr txBox="1"/>
          <p:nvPr/>
        </p:nvSpPr>
        <p:spPr>
          <a:xfrm>
            <a:off x="88777" y="2192179"/>
            <a:ext cx="4274027" cy="2862322"/>
          </a:xfrm>
          <a:prstGeom prst="rect">
            <a:avLst/>
          </a:prstGeom>
          <a:noFill/>
        </p:spPr>
        <p:txBody>
          <a:bodyPr wrap="square" rtlCol="0">
            <a:spAutoFit/>
          </a:bodyPr>
          <a:lstStyle/>
          <a:p>
            <a:pPr algn="ctr"/>
            <a:r>
              <a:rPr lang="en-US" b="1" dirty="0">
                <a:latin typeface="Arial Black" panose="020B0A04020102020204" pitchFamily="34" charset="0"/>
                <a:ea typeface="Verdana" charset="0"/>
                <a:cs typeface="Verdana" charset="0"/>
              </a:rPr>
              <a:t>Key Point:</a:t>
            </a:r>
          </a:p>
          <a:p>
            <a:pPr algn="ctr"/>
            <a:endParaRPr lang="en-US" b="1" dirty="0">
              <a:latin typeface="Verdana" charset="0"/>
              <a:ea typeface="Verdana" charset="0"/>
              <a:cs typeface="Verdana" charset="0"/>
            </a:endParaRPr>
          </a:p>
          <a:p>
            <a:pPr algn="ctr"/>
            <a:r>
              <a:rPr lang="en-US" dirty="0">
                <a:solidFill>
                  <a:srgbClr val="FF5000"/>
                </a:solidFill>
                <a:latin typeface="Vani" panose="02040502050405020303" pitchFamily="18" charset="0"/>
                <a:ea typeface="Verdana" charset="0"/>
                <a:cs typeface="Vani" panose="02040502050405020303" pitchFamily="18" charset="0"/>
              </a:rPr>
              <a:t>Human-water interactions not captured in current Land Surface Models.</a:t>
            </a:r>
          </a:p>
          <a:p>
            <a:pPr algn="ctr"/>
            <a:endParaRPr lang="en-US" dirty="0">
              <a:solidFill>
                <a:srgbClr val="FF5000"/>
              </a:solidFill>
              <a:latin typeface="Vani" panose="02040502050405020303" pitchFamily="18" charset="0"/>
              <a:ea typeface="Verdana" charset="0"/>
              <a:cs typeface="Vani" panose="02040502050405020303" pitchFamily="18" charset="0"/>
            </a:endParaRPr>
          </a:p>
          <a:p>
            <a:pPr algn="ctr"/>
            <a:r>
              <a:rPr lang="en-US" dirty="0">
                <a:solidFill>
                  <a:srgbClr val="FF5000"/>
                </a:solidFill>
                <a:latin typeface="Vani" panose="02040502050405020303" pitchFamily="18" charset="0"/>
                <a:ea typeface="Verdana" charset="0"/>
                <a:cs typeface="Vani" panose="02040502050405020303" pitchFamily="18" charset="0"/>
              </a:rPr>
              <a:t>Important limitation in achieving effective water management in a changing climate.</a:t>
            </a:r>
          </a:p>
          <a:p>
            <a:pPr algn="ctr"/>
            <a:endParaRPr lang="en-US" dirty="0">
              <a:solidFill>
                <a:srgbClr val="FF5000"/>
              </a:solidFill>
              <a:latin typeface="Verdana" charset="0"/>
              <a:ea typeface="Verdana" charset="0"/>
              <a:cs typeface="Verdana" charset="0"/>
            </a:endParaRPr>
          </a:p>
          <a:p>
            <a:endParaRPr lang="en-BE" dirty="0">
              <a:solidFill>
                <a:srgbClr val="0033A0"/>
              </a:solidFill>
              <a:latin typeface="Verdana" charset="0"/>
              <a:ea typeface="Verdana" charset="0"/>
              <a:cs typeface="Verdana" charset="0"/>
            </a:endParaRPr>
          </a:p>
        </p:txBody>
      </p:sp>
      <p:sp>
        <p:nvSpPr>
          <p:cNvPr id="11" name="TextBox 10">
            <a:extLst>
              <a:ext uri="{FF2B5EF4-FFF2-40B4-BE49-F238E27FC236}">
                <a16:creationId xmlns:a16="http://schemas.microsoft.com/office/drawing/2014/main" id="{335CCBCC-A113-83BC-162B-5EEF995A9C0B}"/>
              </a:ext>
            </a:extLst>
          </p:cNvPr>
          <p:cNvSpPr txBox="1"/>
          <p:nvPr/>
        </p:nvSpPr>
        <p:spPr>
          <a:xfrm>
            <a:off x="5685149" y="5496116"/>
            <a:ext cx="5746722" cy="646331"/>
          </a:xfrm>
          <a:prstGeom prst="rect">
            <a:avLst/>
          </a:prstGeom>
          <a:noFill/>
        </p:spPr>
        <p:txBody>
          <a:bodyPr wrap="square">
            <a:spAutoFit/>
          </a:bodyPr>
          <a:lstStyle/>
          <a:p>
            <a:r>
              <a:rPr lang="en-US" sz="1200" dirty="0"/>
              <a:t>Fisher, R. A., &amp; </a:t>
            </a:r>
            <a:r>
              <a:rPr lang="en-US" sz="1200" dirty="0" err="1"/>
              <a:t>Koven</a:t>
            </a:r>
            <a:r>
              <a:rPr lang="en-US" sz="1200" dirty="0"/>
              <a:t>, C. D. (2020). Perspectives on the future of land surface models and the challenges of representing complex terrestrial systems. Journal of Advances in Modeling Earth Systems, 12, e2018MS001453. </a:t>
            </a:r>
            <a:r>
              <a:rPr lang="en-US" sz="1200" dirty="0">
                <a:hlinkClick r:id="rId3">
                  <a:extLst>
                    <a:ext uri="{A12FA001-AC4F-418D-AE19-62706E023703}">
                      <ahyp:hlinkClr xmlns:ahyp="http://schemas.microsoft.com/office/drawing/2018/hyperlinkcolor" val="tx"/>
                    </a:ext>
                  </a:extLst>
                </a:hlinkClick>
              </a:rPr>
              <a:t>https://doi.org/10.1029/2018MS001453</a:t>
            </a:r>
            <a:r>
              <a:rPr lang="en-US" sz="1200" dirty="0"/>
              <a:t> </a:t>
            </a:r>
          </a:p>
        </p:txBody>
      </p:sp>
    </p:spTree>
    <p:extLst>
      <p:ext uri="{BB962C8B-B14F-4D97-AF65-F5344CB8AC3E}">
        <p14:creationId xmlns:p14="http://schemas.microsoft.com/office/powerpoint/2010/main" val="2799835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72AE6512-7453-4D59-51F3-14866AFA0381}"/>
              </a:ext>
            </a:extLst>
          </p:cNvPr>
          <p:cNvSpPr/>
          <p:nvPr/>
        </p:nvSpPr>
        <p:spPr>
          <a:xfrm>
            <a:off x="9720508" y="3048127"/>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541BC5F9-9CCD-D6C5-DA19-CD39ACE4EC1F}"/>
              </a:ext>
            </a:extLst>
          </p:cNvPr>
          <p:cNvSpPr/>
          <p:nvPr/>
        </p:nvSpPr>
        <p:spPr>
          <a:xfrm>
            <a:off x="289797" y="575460"/>
            <a:ext cx="9429303" cy="5800090"/>
          </a:xfrm>
          <a:prstGeom prst="rect">
            <a:avLst/>
          </a:prstGeom>
          <a:solidFill>
            <a:schemeClr val="accent4">
              <a:lumMod val="20000"/>
              <a:lumOff val="8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1410A3A-68CE-51E4-6C85-85CCC648F24E}"/>
              </a:ext>
            </a:extLst>
          </p:cNvPr>
          <p:cNvSpPr/>
          <p:nvPr/>
        </p:nvSpPr>
        <p:spPr>
          <a:xfrm>
            <a:off x="7120038" y="5146354"/>
            <a:ext cx="2369292" cy="893024"/>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a:xfrm>
            <a:off x="8610600" y="6344404"/>
            <a:ext cx="2743200" cy="365125"/>
          </a:xfrm>
        </p:spPr>
        <p:txBody>
          <a:bodyPr/>
          <a:lstStyle/>
          <a:p>
            <a:fld id="{2DAB09C5-3251-4B47-B002-D03712DC64C3}" type="slidenum">
              <a:rPr lang="nl-NL" smtClean="0"/>
              <a:pPr/>
              <a:t>6</a:t>
            </a:fld>
            <a:endParaRPr lang="nl-NL" dirty="0"/>
          </a:p>
        </p:txBody>
      </p:sp>
      <p:sp>
        <p:nvSpPr>
          <p:cNvPr id="70" name="Rectangle 69">
            <a:extLst>
              <a:ext uri="{FF2B5EF4-FFF2-40B4-BE49-F238E27FC236}">
                <a16:creationId xmlns:a16="http://schemas.microsoft.com/office/drawing/2014/main" id="{72CA3616-FC1F-54DD-B476-69FA97E9E4E0}"/>
              </a:ext>
            </a:extLst>
          </p:cNvPr>
          <p:cNvSpPr/>
          <p:nvPr/>
        </p:nvSpPr>
        <p:spPr>
          <a:xfrm>
            <a:off x="563414" y="2236610"/>
            <a:ext cx="1269507" cy="157134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71" name="Rectangle 70">
            <a:extLst>
              <a:ext uri="{FF2B5EF4-FFF2-40B4-BE49-F238E27FC236}">
                <a16:creationId xmlns:a16="http://schemas.microsoft.com/office/drawing/2014/main" id="{E8ACB5DA-2193-1155-6F3E-954AA130EB67}"/>
              </a:ext>
            </a:extLst>
          </p:cNvPr>
          <p:cNvSpPr/>
          <p:nvPr/>
        </p:nvSpPr>
        <p:spPr>
          <a:xfrm>
            <a:off x="563413" y="2236610"/>
            <a:ext cx="1269508" cy="55929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2" name="Graphic 71" descr="Fishing outline">
            <a:extLst>
              <a:ext uri="{FF2B5EF4-FFF2-40B4-BE49-F238E27FC236}">
                <a16:creationId xmlns:a16="http://schemas.microsoft.com/office/drawing/2014/main" id="{24A750F5-DE79-FE0A-FE57-F9281CAE65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190" y="2644139"/>
            <a:ext cx="914400" cy="914400"/>
          </a:xfrm>
          <a:prstGeom prst="rect">
            <a:avLst/>
          </a:prstGeom>
        </p:spPr>
      </p:pic>
      <p:sp>
        <p:nvSpPr>
          <p:cNvPr id="74" name="Flowchart: Connector 73">
            <a:extLst>
              <a:ext uri="{FF2B5EF4-FFF2-40B4-BE49-F238E27FC236}">
                <a16:creationId xmlns:a16="http://schemas.microsoft.com/office/drawing/2014/main" id="{94785853-B8D5-93D5-1098-5781EDE807B4}"/>
              </a:ext>
            </a:extLst>
          </p:cNvPr>
          <p:cNvSpPr/>
          <p:nvPr/>
        </p:nvSpPr>
        <p:spPr>
          <a:xfrm>
            <a:off x="3116975" y="875844"/>
            <a:ext cx="4236720" cy="4450080"/>
          </a:xfrm>
          <a:prstGeom prst="flowChartConnec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House with solid fill">
            <a:extLst>
              <a:ext uri="{FF2B5EF4-FFF2-40B4-BE49-F238E27FC236}">
                <a16:creationId xmlns:a16="http://schemas.microsoft.com/office/drawing/2014/main" id="{28618FBD-F3B5-EE77-9C96-205AA1D69A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5455" y="1506041"/>
            <a:ext cx="619760" cy="619760"/>
          </a:xfrm>
          <a:prstGeom prst="rect">
            <a:avLst/>
          </a:prstGeom>
        </p:spPr>
      </p:pic>
      <p:pic>
        <p:nvPicPr>
          <p:cNvPr id="42" name="Graphic 41" descr="Cow with solid fill">
            <a:extLst>
              <a:ext uri="{FF2B5EF4-FFF2-40B4-BE49-F238E27FC236}">
                <a16:creationId xmlns:a16="http://schemas.microsoft.com/office/drawing/2014/main" id="{B55F705C-8711-7E82-EC8D-A131753823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9832" y="2107508"/>
            <a:ext cx="619760" cy="619760"/>
          </a:xfrm>
          <a:prstGeom prst="rect">
            <a:avLst/>
          </a:prstGeom>
        </p:spPr>
      </p:pic>
      <p:pic>
        <p:nvPicPr>
          <p:cNvPr id="43" name="Graphic 42" descr="High voltage with solid fill">
            <a:extLst>
              <a:ext uri="{FF2B5EF4-FFF2-40B4-BE49-F238E27FC236}">
                <a16:creationId xmlns:a16="http://schemas.microsoft.com/office/drawing/2014/main" id="{E26C7EC5-E736-A3A9-76DE-AD98286D95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03495" y="3100884"/>
            <a:ext cx="619760" cy="619760"/>
          </a:xfrm>
          <a:prstGeom prst="rect">
            <a:avLst/>
          </a:prstGeom>
        </p:spPr>
      </p:pic>
      <p:pic>
        <p:nvPicPr>
          <p:cNvPr id="44" name="Graphic 43" descr="Production with solid fill">
            <a:extLst>
              <a:ext uri="{FF2B5EF4-FFF2-40B4-BE49-F238E27FC236}">
                <a16:creationId xmlns:a16="http://schemas.microsoft.com/office/drawing/2014/main" id="{A98D0C0C-EEF6-2DBF-C6F4-0C53EB32EB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59759" y="3813140"/>
            <a:ext cx="619760" cy="619760"/>
          </a:xfrm>
          <a:prstGeom prst="rect">
            <a:avLst/>
          </a:prstGeom>
        </p:spPr>
      </p:pic>
      <p:pic>
        <p:nvPicPr>
          <p:cNvPr id="45" name="Graphic 44" descr="Raw Materials with solid fill">
            <a:extLst>
              <a:ext uri="{FF2B5EF4-FFF2-40B4-BE49-F238E27FC236}">
                <a16:creationId xmlns:a16="http://schemas.microsoft.com/office/drawing/2014/main" id="{E8BA7F75-1863-7790-987D-62744A1CE56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23431" y="3100884"/>
            <a:ext cx="619760" cy="619760"/>
          </a:xfrm>
          <a:prstGeom prst="rect">
            <a:avLst/>
          </a:prstGeom>
        </p:spPr>
      </p:pic>
      <p:pic>
        <p:nvPicPr>
          <p:cNvPr id="46" name="Graphic 45" descr="Crops with solid fill">
            <a:extLst>
              <a:ext uri="{FF2B5EF4-FFF2-40B4-BE49-F238E27FC236}">
                <a16:creationId xmlns:a16="http://schemas.microsoft.com/office/drawing/2014/main" id="{9C65067F-4462-6308-43FC-B6B97855713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78651" y="2110434"/>
            <a:ext cx="619760" cy="619760"/>
          </a:xfrm>
          <a:prstGeom prst="rect">
            <a:avLst/>
          </a:prstGeom>
        </p:spPr>
      </p:pic>
      <p:sp>
        <p:nvSpPr>
          <p:cNvPr id="61" name="TextBox 60">
            <a:extLst>
              <a:ext uri="{FF2B5EF4-FFF2-40B4-BE49-F238E27FC236}">
                <a16:creationId xmlns:a16="http://schemas.microsoft.com/office/drawing/2014/main" id="{25A5849D-3F9A-BE5B-92A3-C9368744D77D}"/>
              </a:ext>
            </a:extLst>
          </p:cNvPr>
          <p:cNvSpPr txBox="1"/>
          <p:nvPr/>
        </p:nvSpPr>
        <p:spPr>
          <a:xfrm>
            <a:off x="4641872" y="2055381"/>
            <a:ext cx="1186990" cy="369332"/>
          </a:xfrm>
          <a:prstGeom prst="rect">
            <a:avLst/>
          </a:prstGeom>
          <a:noFill/>
        </p:spPr>
        <p:txBody>
          <a:bodyPr wrap="square" rtlCol="0">
            <a:spAutoFit/>
          </a:bodyPr>
          <a:lstStyle/>
          <a:p>
            <a:pPr algn="ctr"/>
            <a:r>
              <a:rPr lang="en-US" b="1" dirty="0"/>
              <a:t>Domestic</a:t>
            </a:r>
            <a:endParaRPr lang="en-BE" b="1" dirty="0"/>
          </a:p>
        </p:txBody>
      </p:sp>
      <p:sp>
        <p:nvSpPr>
          <p:cNvPr id="62" name="TextBox 61">
            <a:extLst>
              <a:ext uri="{FF2B5EF4-FFF2-40B4-BE49-F238E27FC236}">
                <a16:creationId xmlns:a16="http://schemas.microsoft.com/office/drawing/2014/main" id="{78B9D8CB-4C07-029A-13B0-1EAE78A50962}"/>
              </a:ext>
            </a:extLst>
          </p:cNvPr>
          <p:cNvSpPr txBox="1"/>
          <p:nvPr/>
        </p:nvSpPr>
        <p:spPr>
          <a:xfrm>
            <a:off x="5897378" y="2615283"/>
            <a:ext cx="1186990" cy="369332"/>
          </a:xfrm>
          <a:prstGeom prst="rect">
            <a:avLst/>
          </a:prstGeom>
          <a:noFill/>
        </p:spPr>
        <p:txBody>
          <a:bodyPr wrap="square" rtlCol="0">
            <a:spAutoFit/>
          </a:bodyPr>
          <a:lstStyle/>
          <a:p>
            <a:pPr algn="ctr"/>
            <a:r>
              <a:rPr lang="en-US" b="1" dirty="0"/>
              <a:t>Livestock</a:t>
            </a:r>
            <a:endParaRPr lang="en-BE" b="1" dirty="0"/>
          </a:p>
        </p:txBody>
      </p:sp>
      <p:sp>
        <p:nvSpPr>
          <p:cNvPr id="63" name="TextBox 62">
            <a:extLst>
              <a:ext uri="{FF2B5EF4-FFF2-40B4-BE49-F238E27FC236}">
                <a16:creationId xmlns:a16="http://schemas.microsoft.com/office/drawing/2014/main" id="{D87E03A3-F293-A72D-6059-FD8129734B05}"/>
              </a:ext>
            </a:extLst>
          </p:cNvPr>
          <p:cNvSpPr txBox="1"/>
          <p:nvPr/>
        </p:nvSpPr>
        <p:spPr>
          <a:xfrm>
            <a:off x="5828798" y="3725995"/>
            <a:ext cx="1186990" cy="369332"/>
          </a:xfrm>
          <a:prstGeom prst="rect">
            <a:avLst/>
          </a:prstGeom>
          <a:noFill/>
        </p:spPr>
        <p:txBody>
          <a:bodyPr wrap="square" rtlCol="0">
            <a:spAutoFit/>
          </a:bodyPr>
          <a:lstStyle/>
          <a:p>
            <a:pPr algn="ctr"/>
            <a:r>
              <a:rPr lang="en-US" b="1" dirty="0"/>
              <a:t>Electric</a:t>
            </a:r>
            <a:endParaRPr lang="en-BE" b="1" dirty="0"/>
          </a:p>
        </p:txBody>
      </p:sp>
      <p:sp>
        <p:nvSpPr>
          <p:cNvPr id="64" name="TextBox 63">
            <a:extLst>
              <a:ext uri="{FF2B5EF4-FFF2-40B4-BE49-F238E27FC236}">
                <a16:creationId xmlns:a16="http://schemas.microsoft.com/office/drawing/2014/main" id="{869E8B2B-26FB-3D9A-66CE-2F701F28C53E}"/>
              </a:ext>
            </a:extLst>
          </p:cNvPr>
          <p:cNvSpPr txBox="1"/>
          <p:nvPr/>
        </p:nvSpPr>
        <p:spPr>
          <a:xfrm>
            <a:off x="4443191" y="4386881"/>
            <a:ext cx="1652897" cy="369332"/>
          </a:xfrm>
          <a:prstGeom prst="rect">
            <a:avLst/>
          </a:prstGeom>
          <a:noFill/>
        </p:spPr>
        <p:txBody>
          <a:bodyPr wrap="square" rtlCol="0">
            <a:spAutoFit/>
          </a:bodyPr>
          <a:lstStyle/>
          <a:p>
            <a:pPr algn="ctr"/>
            <a:r>
              <a:rPr lang="en-US" b="1" dirty="0"/>
              <a:t>Manufacturing</a:t>
            </a:r>
            <a:endParaRPr lang="en-BE" b="1" dirty="0"/>
          </a:p>
        </p:txBody>
      </p:sp>
      <p:sp>
        <p:nvSpPr>
          <p:cNvPr id="65" name="TextBox 64">
            <a:extLst>
              <a:ext uri="{FF2B5EF4-FFF2-40B4-BE49-F238E27FC236}">
                <a16:creationId xmlns:a16="http://schemas.microsoft.com/office/drawing/2014/main" id="{1E362357-11D8-0B41-6CEB-969BBCFEE2DF}"/>
              </a:ext>
            </a:extLst>
          </p:cNvPr>
          <p:cNvSpPr txBox="1"/>
          <p:nvPr/>
        </p:nvSpPr>
        <p:spPr>
          <a:xfrm>
            <a:off x="3539816" y="3725995"/>
            <a:ext cx="1186990" cy="369332"/>
          </a:xfrm>
          <a:prstGeom prst="rect">
            <a:avLst/>
          </a:prstGeom>
          <a:noFill/>
        </p:spPr>
        <p:txBody>
          <a:bodyPr wrap="square" rtlCol="0">
            <a:spAutoFit/>
          </a:bodyPr>
          <a:lstStyle/>
          <a:p>
            <a:pPr algn="ctr"/>
            <a:r>
              <a:rPr lang="en-US" b="1" dirty="0"/>
              <a:t>Mining</a:t>
            </a:r>
            <a:endParaRPr lang="en-BE" b="1" dirty="0"/>
          </a:p>
        </p:txBody>
      </p:sp>
      <p:sp>
        <p:nvSpPr>
          <p:cNvPr id="66" name="TextBox 65">
            <a:extLst>
              <a:ext uri="{FF2B5EF4-FFF2-40B4-BE49-F238E27FC236}">
                <a16:creationId xmlns:a16="http://schemas.microsoft.com/office/drawing/2014/main" id="{37A0BA9C-44EA-2816-8CF7-7B142EA3C6C3}"/>
              </a:ext>
            </a:extLst>
          </p:cNvPr>
          <p:cNvSpPr txBox="1"/>
          <p:nvPr/>
        </p:nvSpPr>
        <p:spPr>
          <a:xfrm>
            <a:off x="3402656" y="2615283"/>
            <a:ext cx="1186990" cy="369332"/>
          </a:xfrm>
          <a:prstGeom prst="rect">
            <a:avLst/>
          </a:prstGeom>
          <a:noFill/>
        </p:spPr>
        <p:txBody>
          <a:bodyPr wrap="square" rtlCol="0">
            <a:spAutoFit/>
          </a:bodyPr>
          <a:lstStyle/>
          <a:p>
            <a:pPr algn="ctr"/>
            <a:r>
              <a:rPr lang="en-US" b="1" dirty="0"/>
              <a:t>Irrigation</a:t>
            </a:r>
            <a:endParaRPr lang="en-BE" b="1" dirty="0"/>
          </a:p>
        </p:txBody>
      </p:sp>
      <p:pic>
        <p:nvPicPr>
          <p:cNvPr id="7" name="Graphic 6" descr="Badge 1 outline">
            <a:extLst>
              <a:ext uri="{FF2B5EF4-FFF2-40B4-BE49-F238E27FC236}">
                <a16:creationId xmlns:a16="http://schemas.microsoft.com/office/drawing/2014/main" id="{14966939-45F3-108F-6B1F-D0E2E41D2C8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70514" y="2398409"/>
            <a:ext cx="317205" cy="317205"/>
          </a:xfrm>
          <a:prstGeom prst="rect">
            <a:avLst/>
          </a:prstGeom>
        </p:spPr>
      </p:pic>
      <p:pic>
        <p:nvPicPr>
          <p:cNvPr id="9" name="Graphic 8" descr="Badge 6 outline">
            <a:extLst>
              <a:ext uri="{FF2B5EF4-FFF2-40B4-BE49-F238E27FC236}">
                <a16:creationId xmlns:a16="http://schemas.microsoft.com/office/drawing/2014/main" id="{96E88386-7FEA-AF24-DAD1-520A9E598CA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98978" y="2672915"/>
            <a:ext cx="312933" cy="312933"/>
          </a:xfrm>
          <a:prstGeom prst="rect">
            <a:avLst/>
          </a:prstGeom>
        </p:spPr>
      </p:pic>
      <p:pic>
        <p:nvPicPr>
          <p:cNvPr id="11" name="Graphic 10" descr="Badge outline">
            <a:extLst>
              <a:ext uri="{FF2B5EF4-FFF2-40B4-BE49-F238E27FC236}">
                <a16:creationId xmlns:a16="http://schemas.microsoft.com/office/drawing/2014/main" id="{73020990-7DF9-F27B-AD6D-A5AEFE2A5E3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75577" y="2672915"/>
            <a:ext cx="311700" cy="311700"/>
          </a:xfrm>
          <a:prstGeom prst="rect">
            <a:avLst/>
          </a:prstGeom>
        </p:spPr>
      </p:pic>
      <p:pic>
        <p:nvPicPr>
          <p:cNvPr id="13" name="Graphic 12" descr="Badge 3 outline">
            <a:extLst>
              <a:ext uri="{FF2B5EF4-FFF2-40B4-BE49-F238E27FC236}">
                <a16:creationId xmlns:a16="http://schemas.microsoft.com/office/drawing/2014/main" id="{D13E6AA6-99A3-F7B7-EB4A-DC19E417E40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70072" y="3175185"/>
            <a:ext cx="317205" cy="317205"/>
          </a:xfrm>
          <a:prstGeom prst="rect">
            <a:avLst/>
          </a:prstGeom>
        </p:spPr>
      </p:pic>
      <p:pic>
        <p:nvPicPr>
          <p:cNvPr id="15" name="Graphic 14" descr="Badge 4 outline">
            <a:extLst>
              <a:ext uri="{FF2B5EF4-FFF2-40B4-BE49-F238E27FC236}">
                <a16:creationId xmlns:a16="http://schemas.microsoft.com/office/drawing/2014/main" id="{A8FF9826-E162-442C-4F56-D59C1DB26F7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76019" y="3544139"/>
            <a:ext cx="311700" cy="311700"/>
          </a:xfrm>
          <a:prstGeom prst="rect">
            <a:avLst/>
          </a:prstGeom>
        </p:spPr>
      </p:pic>
      <p:pic>
        <p:nvPicPr>
          <p:cNvPr id="17" name="Graphic 16" descr="Badge 5 outline">
            <a:extLst>
              <a:ext uri="{FF2B5EF4-FFF2-40B4-BE49-F238E27FC236}">
                <a16:creationId xmlns:a16="http://schemas.microsoft.com/office/drawing/2014/main" id="{889BB287-FC38-303E-86B6-F6F6D208EBC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575343" y="3162572"/>
            <a:ext cx="312933" cy="312933"/>
          </a:xfrm>
          <a:prstGeom prst="rect">
            <a:avLst/>
          </a:prstGeom>
        </p:spPr>
      </p:pic>
      <p:cxnSp>
        <p:nvCxnSpPr>
          <p:cNvPr id="19" name="Connector: Curved 18">
            <a:extLst>
              <a:ext uri="{FF2B5EF4-FFF2-40B4-BE49-F238E27FC236}">
                <a16:creationId xmlns:a16="http://schemas.microsoft.com/office/drawing/2014/main" id="{42A11DB3-57CE-E33A-A601-01D262CFBBF9}"/>
              </a:ext>
            </a:extLst>
          </p:cNvPr>
          <p:cNvCxnSpPr>
            <a:stCxn id="7" idx="3"/>
            <a:endCxn id="11" idx="0"/>
          </p:cNvCxnSpPr>
          <p:nvPr/>
        </p:nvCxnSpPr>
        <p:spPr>
          <a:xfrm>
            <a:off x="5387719" y="2557012"/>
            <a:ext cx="343708" cy="115903"/>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36C23361-E6BD-B590-DA49-AAAD72815C55}"/>
              </a:ext>
            </a:extLst>
          </p:cNvPr>
          <p:cNvCxnSpPr>
            <a:cxnSpLocks/>
            <a:stCxn id="11" idx="3"/>
            <a:endCxn id="13" idx="3"/>
          </p:cNvCxnSpPr>
          <p:nvPr/>
        </p:nvCxnSpPr>
        <p:spPr>
          <a:xfrm>
            <a:off x="5887277" y="2828765"/>
            <a:ext cx="12700" cy="505023"/>
          </a:xfrm>
          <a:prstGeom prst="curvedConnector3">
            <a:avLst>
              <a:gd name="adj1" fmla="val 180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717082B5-B305-A8AB-376D-D50935A806B4}"/>
              </a:ext>
            </a:extLst>
          </p:cNvPr>
          <p:cNvCxnSpPr>
            <a:cxnSpLocks/>
            <a:stCxn id="13" idx="2"/>
            <a:endCxn id="15" idx="3"/>
          </p:cNvCxnSpPr>
          <p:nvPr/>
        </p:nvCxnSpPr>
        <p:spPr>
          <a:xfrm rot="5400000">
            <a:off x="5454398" y="3425711"/>
            <a:ext cx="207599" cy="340956"/>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7BCB0B3-49DF-41DA-73B9-4636A4EEC2C8}"/>
              </a:ext>
            </a:extLst>
          </p:cNvPr>
          <p:cNvCxnSpPr>
            <a:cxnSpLocks/>
            <a:stCxn id="15" idx="1"/>
            <a:endCxn id="17" idx="2"/>
          </p:cNvCxnSpPr>
          <p:nvPr/>
        </p:nvCxnSpPr>
        <p:spPr>
          <a:xfrm rot="10800000">
            <a:off x="4731811" y="3475505"/>
            <a:ext cx="344209" cy="224484"/>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68313902-AC86-2BEF-FA68-8139A08302F7}"/>
              </a:ext>
            </a:extLst>
          </p:cNvPr>
          <p:cNvCxnSpPr>
            <a:cxnSpLocks/>
            <a:stCxn id="17" idx="1"/>
            <a:endCxn id="9" idx="1"/>
          </p:cNvCxnSpPr>
          <p:nvPr/>
        </p:nvCxnSpPr>
        <p:spPr>
          <a:xfrm rot="10800000" flipH="1">
            <a:off x="4575342" y="2829383"/>
            <a:ext cx="23635" cy="489657"/>
          </a:xfrm>
          <a:prstGeom prst="curvedConnector3">
            <a:avLst>
              <a:gd name="adj1" fmla="val -96721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49A12B0-6D28-53D4-3FFB-53500BA9EE53}"/>
              </a:ext>
            </a:extLst>
          </p:cNvPr>
          <p:cNvSpPr txBox="1"/>
          <p:nvPr/>
        </p:nvSpPr>
        <p:spPr>
          <a:xfrm>
            <a:off x="4535376" y="2872240"/>
            <a:ext cx="1380710" cy="523220"/>
          </a:xfrm>
          <a:prstGeom prst="rect">
            <a:avLst/>
          </a:prstGeom>
          <a:noFill/>
        </p:spPr>
        <p:txBody>
          <a:bodyPr wrap="square" rtlCol="0">
            <a:spAutoFit/>
          </a:bodyPr>
          <a:lstStyle/>
          <a:p>
            <a:pPr algn="ctr"/>
            <a:r>
              <a:rPr lang="en-US" sz="1400" b="1" dirty="0"/>
              <a:t>Competition</a:t>
            </a:r>
          </a:p>
          <a:p>
            <a:pPr algn="ctr"/>
            <a:r>
              <a:rPr lang="en-US" sz="1400" b="1" dirty="0"/>
              <a:t>for water</a:t>
            </a:r>
            <a:endParaRPr lang="en-BE" b="1" dirty="0"/>
          </a:p>
        </p:txBody>
      </p:sp>
      <p:pic>
        <p:nvPicPr>
          <p:cNvPr id="76" name="Graphic 75" descr="Earth globe: Americas with solid fill">
            <a:extLst>
              <a:ext uri="{FF2B5EF4-FFF2-40B4-BE49-F238E27FC236}">
                <a16:creationId xmlns:a16="http://schemas.microsoft.com/office/drawing/2014/main" id="{55382876-6479-FBDA-25DF-04B8348E48F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610600" y="5135665"/>
            <a:ext cx="914400" cy="914400"/>
          </a:xfrm>
          <a:prstGeom prst="rect">
            <a:avLst/>
          </a:prstGeom>
        </p:spPr>
      </p:pic>
      <p:sp>
        <p:nvSpPr>
          <p:cNvPr id="77" name="TextBox 76">
            <a:extLst>
              <a:ext uri="{FF2B5EF4-FFF2-40B4-BE49-F238E27FC236}">
                <a16:creationId xmlns:a16="http://schemas.microsoft.com/office/drawing/2014/main" id="{EEA4F992-4961-E2B5-215A-ACCA10A95975}"/>
              </a:ext>
            </a:extLst>
          </p:cNvPr>
          <p:cNvSpPr txBox="1"/>
          <p:nvPr/>
        </p:nvSpPr>
        <p:spPr>
          <a:xfrm>
            <a:off x="7084368" y="5300478"/>
            <a:ext cx="1760172" cy="584775"/>
          </a:xfrm>
          <a:prstGeom prst="rect">
            <a:avLst/>
          </a:prstGeom>
          <a:noFill/>
        </p:spPr>
        <p:txBody>
          <a:bodyPr wrap="square" rtlCol="0">
            <a:spAutoFit/>
          </a:bodyPr>
          <a:lstStyle/>
          <a:p>
            <a:pPr algn="ctr"/>
            <a:r>
              <a:rPr lang="en-US" sz="1600" b="1" dirty="0"/>
              <a:t>Surface Water</a:t>
            </a:r>
          </a:p>
          <a:p>
            <a:pPr algn="ctr"/>
            <a:r>
              <a:rPr lang="en-US" sz="1600" b="1" dirty="0"/>
              <a:t>Energy Exchange</a:t>
            </a:r>
            <a:endParaRPr lang="en-BE" sz="1600" b="1" dirty="0"/>
          </a:p>
        </p:txBody>
      </p:sp>
      <p:sp>
        <p:nvSpPr>
          <p:cNvPr id="78" name="Arrow: Right 77">
            <a:extLst>
              <a:ext uri="{FF2B5EF4-FFF2-40B4-BE49-F238E27FC236}">
                <a16:creationId xmlns:a16="http://schemas.microsoft.com/office/drawing/2014/main" id="{76C3868E-22E9-6D6E-FA89-4C2626B31C85}"/>
              </a:ext>
            </a:extLst>
          </p:cNvPr>
          <p:cNvSpPr/>
          <p:nvPr/>
        </p:nvSpPr>
        <p:spPr>
          <a:xfrm rot="2019237">
            <a:off x="6816192" y="4476270"/>
            <a:ext cx="963892" cy="522331"/>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9" name="TextBox 78">
            <a:extLst>
              <a:ext uri="{FF2B5EF4-FFF2-40B4-BE49-F238E27FC236}">
                <a16:creationId xmlns:a16="http://schemas.microsoft.com/office/drawing/2014/main" id="{3445EED2-DAF1-ABF5-F2CC-0A01805FD633}"/>
              </a:ext>
            </a:extLst>
          </p:cNvPr>
          <p:cNvSpPr txBox="1"/>
          <p:nvPr/>
        </p:nvSpPr>
        <p:spPr>
          <a:xfrm>
            <a:off x="7195293" y="3988963"/>
            <a:ext cx="2090980" cy="523220"/>
          </a:xfrm>
          <a:prstGeom prst="rect">
            <a:avLst/>
          </a:prstGeom>
          <a:noFill/>
        </p:spPr>
        <p:txBody>
          <a:bodyPr wrap="square" rtlCol="0">
            <a:spAutoFit/>
          </a:bodyPr>
          <a:lstStyle/>
          <a:p>
            <a:pPr algn="ctr"/>
            <a:r>
              <a:rPr lang="en-US" sz="1600" b="1" dirty="0"/>
              <a:t>Consumed Flow </a:t>
            </a:r>
            <a:r>
              <a:rPr lang="en-US" sz="1200" b="1" dirty="0"/>
              <a:t>(sector/country dependent)</a:t>
            </a:r>
            <a:endParaRPr lang="en-BE" sz="1600" b="1" dirty="0"/>
          </a:p>
        </p:txBody>
      </p:sp>
      <p:sp>
        <p:nvSpPr>
          <p:cNvPr id="80" name="Arrow: Right 79">
            <a:extLst>
              <a:ext uri="{FF2B5EF4-FFF2-40B4-BE49-F238E27FC236}">
                <a16:creationId xmlns:a16="http://schemas.microsoft.com/office/drawing/2014/main" id="{1EA18EEA-6E4D-D146-15DB-35D4B27A0FE5}"/>
              </a:ext>
            </a:extLst>
          </p:cNvPr>
          <p:cNvSpPr/>
          <p:nvPr/>
        </p:nvSpPr>
        <p:spPr>
          <a:xfrm>
            <a:off x="2049139" y="2839718"/>
            <a:ext cx="1048628" cy="522331"/>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1" name="TextBox 80">
            <a:extLst>
              <a:ext uri="{FF2B5EF4-FFF2-40B4-BE49-F238E27FC236}">
                <a16:creationId xmlns:a16="http://schemas.microsoft.com/office/drawing/2014/main" id="{F826C003-8566-1552-451F-9BD9A3E38F8B}"/>
              </a:ext>
            </a:extLst>
          </p:cNvPr>
          <p:cNvSpPr txBox="1"/>
          <p:nvPr/>
        </p:nvSpPr>
        <p:spPr>
          <a:xfrm>
            <a:off x="1588716" y="2351751"/>
            <a:ext cx="1760172" cy="584775"/>
          </a:xfrm>
          <a:prstGeom prst="rect">
            <a:avLst/>
          </a:prstGeom>
          <a:noFill/>
        </p:spPr>
        <p:txBody>
          <a:bodyPr wrap="square" rtlCol="0">
            <a:spAutoFit/>
          </a:bodyPr>
          <a:lstStyle/>
          <a:p>
            <a:pPr algn="ctr"/>
            <a:r>
              <a:rPr lang="en-US" sz="1600" b="1" dirty="0"/>
              <a:t>River Water</a:t>
            </a:r>
          </a:p>
          <a:p>
            <a:pPr algn="ctr"/>
            <a:r>
              <a:rPr lang="en-US" sz="1600" b="1" dirty="0"/>
              <a:t>Supply</a:t>
            </a:r>
            <a:endParaRPr lang="en-BE" sz="1600" b="1" dirty="0"/>
          </a:p>
        </p:txBody>
      </p:sp>
      <p:sp>
        <p:nvSpPr>
          <p:cNvPr id="84" name="Rectangle 83">
            <a:extLst>
              <a:ext uri="{FF2B5EF4-FFF2-40B4-BE49-F238E27FC236}">
                <a16:creationId xmlns:a16="http://schemas.microsoft.com/office/drawing/2014/main" id="{0C78A1E8-9F8E-3913-3AB8-E5B1E0EDCCBD}"/>
              </a:ext>
            </a:extLst>
          </p:cNvPr>
          <p:cNvSpPr/>
          <p:nvPr/>
        </p:nvSpPr>
        <p:spPr>
          <a:xfrm>
            <a:off x="808159" y="5135665"/>
            <a:ext cx="2369292" cy="893024"/>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E224CE74-FE9A-89E4-2098-D49C211B9522}"/>
              </a:ext>
            </a:extLst>
          </p:cNvPr>
          <p:cNvSpPr txBox="1"/>
          <p:nvPr/>
        </p:nvSpPr>
        <p:spPr>
          <a:xfrm>
            <a:off x="772348" y="5300478"/>
            <a:ext cx="1760172" cy="584775"/>
          </a:xfrm>
          <a:prstGeom prst="rect">
            <a:avLst/>
          </a:prstGeom>
          <a:noFill/>
        </p:spPr>
        <p:txBody>
          <a:bodyPr wrap="square" rtlCol="0">
            <a:spAutoFit/>
          </a:bodyPr>
          <a:lstStyle/>
          <a:p>
            <a:pPr algn="ctr"/>
            <a:r>
              <a:rPr lang="en-US" sz="1600" b="1" dirty="0"/>
              <a:t>Water </a:t>
            </a:r>
          </a:p>
          <a:p>
            <a:pPr algn="ctr"/>
            <a:r>
              <a:rPr lang="en-US" sz="1600" b="1" dirty="0"/>
              <a:t>Recycling</a:t>
            </a:r>
            <a:endParaRPr lang="en-BE" sz="1600" b="1" dirty="0"/>
          </a:p>
        </p:txBody>
      </p:sp>
      <p:pic>
        <p:nvPicPr>
          <p:cNvPr id="87" name="Graphic 86" descr="Recycle with solid fill">
            <a:extLst>
              <a:ext uri="{FF2B5EF4-FFF2-40B4-BE49-F238E27FC236}">
                <a16:creationId xmlns:a16="http://schemas.microsoft.com/office/drawing/2014/main" id="{2474EB95-5983-AF4E-9554-362B6000274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280886" y="5141161"/>
            <a:ext cx="914400" cy="914400"/>
          </a:xfrm>
          <a:prstGeom prst="rect">
            <a:avLst/>
          </a:prstGeom>
        </p:spPr>
      </p:pic>
      <p:sp>
        <p:nvSpPr>
          <p:cNvPr id="88" name="Arrow: Right 87">
            <a:extLst>
              <a:ext uri="{FF2B5EF4-FFF2-40B4-BE49-F238E27FC236}">
                <a16:creationId xmlns:a16="http://schemas.microsoft.com/office/drawing/2014/main" id="{46462B3E-ED87-A219-70EB-06220CA5C30C}"/>
              </a:ext>
            </a:extLst>
          </p:cNvPr>
          <p:cNvSpPr/>
          <p:nvPr/>
        </p:nvSpPr>
        <p:spPr>
          <a:xfrm rot="16200000">
            <a:off x="617421" y="4204001"/>
            <a:ext cx="963892" cy="522331"/>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9" name="Arrow: Right 88">
            <a:extLst>
              <a:ext uri="{FF2B5EF4-FFF2-40B4-BE49-F238E27FC236}">
                <a16:creationId xmlns:a16="http://schemas.microsoft.com/office/drawing/2014/main" id="{30DCB977-9DB5-BF93-D9B7-EAD7711DBAB5}"/>
              </a:ext>
            </a:extLst>
          </p:cNvPr>
          <p:cNvSpPr/>
          <p:nvPr/>
        </p:nvSpPr>
        <p:spPr>
          <a:xfrm rot="7833341">
            <a:off x="3102023" y="4922589"/>
            <a:ext cx="963892" cy="522331"/>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0" name="TextBox 89">
            <a:extLst>
              <a:ext uri="{FF2B5EF4-FFF2-40B4-BE49-F238E27FC236}">
                <a16:creationId xmlns:a16="http://schemas.microsoft.com/office/drawing/2014/main" id="{F4BA3920-B893-954C-96F6-B3A4285D7785}"/>
              </a:ext>
            </a:extLst>
          </p:cNvPr>
          <p:cNvSpPr txBox="1"/>
          <p:nvPr/>
        </p:nvSpPr>
        <p:spPr>
          <a:xfrm>
            <a:off x="1164451" y="4412433"/>
            <a:ext cx="2311490" cy="523220"/>
          </a:xfrm>
          <a:prstGeom prst="rect">
            <a:avLst/>
          </a:prstGeom>
          <a:noFill/>
        </p:spPr>
        <p:txBody>
          <a:bodyPr wrap="square" rtlCol="0">
            <a:spAutoFit/>
          </a:bodyPr>
          <a:lstStyle/>
          <a:p>
            <a:pPr algn="ctr"/>
            <a:r>
              <a:rPr lang="en-US" sz="1600" b="1" dirty="0"/>
              <a:t>Recycled Flow</a:t>
            </a:r>
          </a:p>
          <a:p>
            <a:pPr algn="ctr"/>
            <a:r>
              <a:rPr lang="en-US" sz="1200" b="1" dirty="0"/>
              <a:t>(sector/country dependent)</a:t>
            </a:r>
            <a:endParaRPr lang="en-BE" sz="1200" b="1" dirty="0"/>
          </a:p>
        </p:txBody>
      </p:sp>
      <p:sp>
        <p:nvSpPr>
          <p:cNvPr id="92" name="TextBox 91">
            <a:extLst>
              <a:ext uri="{FF2B5EF4-FFF2-40B4-BE49-F238E27FC236}">
                <a16:creationId xmlns:a16="http://schemas.microsoft.com/office/drawing/2014/main" id="{530543DD-FFB7-A79F-4E64-1CE77C5EC063}"/>
              </a:ext>
            </a:extLst>
          </p:cNvPr>
          <p:cNvSpPr txBox="1"/>
          <p:nvPr/>
        </p:nvSpPr>
        <p:spPr>
          <a:xfrm>
            <a:off x="263337" y="1583020"/>
            <a:ext cx="1869659" cy="646331"/>
          </a:xfrm>
          <a:prstGeom prst="rect">
            <a:avLst/>
          </a:prstGeom>
          <a:noFill/>
        </p:spPr>
        <p:txBody>
          <a:bodyPr wrap="square">
            <a:spAutoFit/>
          </a:bodyPr>
          <a:lstStyle/>
          <a:p>
            <a:pPr algn="ctr"/>
            <a:r>
              <a:rPr lang="en-US" sz="1800" b="1" dirty="0"/>
              <a:t>MOSART </a:t>
            </a:r>
          </a:p>
          <a:p>
            <a:pPr algn="ctr"/>
            <a:r>
              <a:rPr lang="en-US" sz="1800" b="1" dirty="0"/>
              <a:t>Routing Model</a:t>
            </a:r>
            <a:endParaRPr lang="en-US" dirty="0"/>
          </a:p>
        </p:txBody>
      </p:sp>
      <p:sp>
        <p:nvSpPr>
          <p:cNvPr id="93" name="TextBox 92">
            <a:extLst>
              <a:ext uri="{FF2B5EF4-FFF2-40B4-BE49-F238E27FC236}">
                <a16:creationId xmlns:a16="http://schemas.microsoft.com/office/drawing/2014/main" id="{4D73E7D5-A442-F269-03F9-C5921E10973A}"/>
              </a:ext>
            </a:extLst>
          </p:cNvPr>
          <p:cNvSpPr txBox="1"/>
          <p:nvPr/>
        </p:nvSpPr>
        <p:spPr>
          <a:xfrm>
            <a:off x="4290901" y="904546"/>
            <a:ext cx="1869659" cy="646331"/>
          </a:xfrm>
          <a:prstGeom prst="rect">
            <a:avLst/>
          </a:prstGeom>
          <a:noFill/>
        </p:spPr>
        <p:txBody>
          <a:bodyPr wrap="square">
            <a:spAutoFit/>
          </a:bodyPr>
          <a:lstStyle/>
          <a:p>
            <a:pPr algn="ctr"/>
            <a:r>
              <a:rPr lang="en-US" sz="1800" b="1" dirty="0"/>
              <a:t>CTSM </a:t>
            </a:r>
          </a:p>
          <a:p>
            <a:pPr algn="ctr"/>
            <a:r>
              <a:rPr lang="en-US" sz="1800" b="1" dirty="0"/>
              <a:t>Land Model</a:t>
            </a:r>
            <a:endParaRPr lang="en-US" dirty="0"/>
          </a:p>
        </p:txBody>
      </p:sp>
      <p:sp>
        <p:nvSpPr>
          <p:cNvPr id="95" name="Rectangle 94">
            <a:extLst>
              <a:ext uri="{FF2B5EF4-FFF2-40B4-BE49-F238E27FC236}">
                <a16:creationId xmlns:a16="http://schemas.microsoft.com/office/drawing/2014/main" id="{1BA4A3E2-7D2C-DC30-B7BF-5708213AAE5F}"/>
              </a:ext>
            </a:extLst>
          </p:cNvPr>
          <p:cNvSpPr/>
          <p:nvPr/>
        </p:nvSpPr>
        <p:spPr>
          <a:xfrm>
            <a:off x="9719100" y="2055380"/>
            <a:ext cx="1634700" cy="2592397"/>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57F5EBDA-8341-BF1A-8CCC-12B81E2A44E5}"/>
              </a:ext>
            </a:extLst>
          </p:cNvPr>
          <p:cNvSpPr txBox="1"/>
          <p:nvPr/>
        </p:nvSpPr>
        <p:spPr>
          <a:xfrm>
            <a:off x="9680434" y="3492389"/>
            <a:ext cx="1712033" cy="461665"/>
          </a:xfrm>
          <a:prstGeom prst="rect">
            <a:avLst/>
          </a:prstGeom>
          <a:noFill/>
        </p:spPr>
        <p:txBody>
          <a:bodyPr wrap="square" rtlCol="0">
            <a:spAutoFit/>
          </a:bodyPr>
          <a:lstStyle/>
          <a:p>
            <a:pPr algn="ctr"/>
            <a:r>
              <a:rPr lang="en-US" sz="1200" b="1" dirty="0"/>
              <a:t>Sectoral withdrawal and consumption</a:t>
            </a:r>
            <a:endParaRPr lang="en-BE" sz="1200" b="1" dirty="0"/>
          </a:p>
        </p:txBody>
      </p:sp>
      <p:pic>
        <p:nvPicPr>
          <p:cNvPr id="100" name="Graphic 99" descr="Disk with solid fill">
            <a:extLst>
              <a:ext uri="{FF2B5EF4-FFF2-40B4-BE49-F238E27FC236}">
                <a16:creationId xmlns:a16="http://schemas.microsoft.com/office/drawing/2014/main" id="{1A037F7A-CC84-AA9A-3C46-14601B50A7D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794909" y="2838264"/>
            <a:ext cx="695904" cy="695904"/>
          </a:xfrm>
          <a:prstGeom prst="rect">
            <a:avLst/>
          </a:prstGeom>
        </p:spPr>
      </p:pic>
      <p:sp>
        <p:nvSpPr>
          <p:cNvPr id="101" name="Arrow: Right 100">
            <a:extLst>
              <a:ext uri="{FF2B5EF4-FFF2-40B4-BE49-F238E27FC236}">
                <a16:creationId xmlns:a16="http://schemas.microsoft.com/office/drawing/2014/main" id="{682143C0-8D40-2A2C-1A8C-A91959754B6B}"/>
              </a:ext>
            </a:extLst>
          </p:cNvPr>
          <p:cNvSpPr/>
          <p:nvPr/>
        </p:nvSpPr>
        <p:spPr>
          <a:xfrm rot="10800000">
            <a:off x="7361869" y="2907651"/>
            <a:ext cx="2365953" cy="522331"/>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2" name="Rectangle 101">
            <a:extLst>
              <a:ext uri="{FF2B5EF4-FFF2-40B4-BE49-F238E27FC236}">
                <a16:creationId xmlns:a16="http://schemas.microsoft.com/office/drawing/2014/main" id="{99B32CD3-1628-96A7-F7C3-A073C1D90B24}"/>
              </a:ext>
            </a:extLst>
          </p:cNvPr>
          <p:cNvSpPr/>
          <p:nvPr/>
        </p:nvSpPr>
        <p:spPr>
          <a:xfrm>
            <a:off x="9710019" y="2351751"/>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3A333714-2719-5B7B-86BC-BCB58B06EDE4}"/>
              </a:ext>
            </a:extLst>
          </p:cNvPr>
          <p:cNvSpPr/>
          <p:nvPr/>
        </p:nvSpPr>
        <p:spPr>
          <a:xfrm>
            <a:off x="9710019" y="2168391"/>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9DE0021E-61D2-2F16-5D90-031F9EC544D9}"/>
              </a:ext>
            </a:extLst>
          </p:cNvPr>
          <p:cNvSpPr/>
          <p:nvPr/>
        </p:nvSpPr>
        <p:spPr>
          <a:xfrm>
            <a:off x="9707635" y="2527961"/>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7BD1B84A-E37E-5721-BEB4-17D30E412005}"/>
              </a:ext>
            </a:extLst>
          </p:cNvPr>
          <p:cNvSpPr/>
          <p:nvPr/>
        </p:nvSpPr>
        <p:spPr>
          <a:xfrm>
            <a:off x="9710012" y="2701792"/>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1AA350B1-0648-069D-24F9-2D9DABA26B8C}"/>
              </a:ext>
            </a:extLst>
          </p:cNvPr>
          <p:cNvSpPr/>
          <p:nvPr/>
        </p:nvSpPr>
        <p:spPr>
          <a:xfrm>
            <a:off x="9710008" y="2875621"/>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3B12C4A3-2AD1-6235-599B-388BA1A6EB48}"/>
              </a:ext>
            </a:extLst>
          </p:cNvPr>
          <p:cNvSpPr/>
          <p:nvPr/>
        </p:nvSpPr>
        <p:spPr>
          <a:xfrm>
            <a:off x="9710759" y="3357659"/>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D9BB9E4C-0C6E-03A2-BC4C-FF9E398512B4}"/>
              </a:ext>
            </a:extLst>
          </p:cNvPr>
          <p:cNvSpPr/>
          <p:nvPr/>
        </p:nvSpPr>
        <p:spPr>
          <a:xfrm>
            <a:off x="9710926" y="3533030"/>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CB35A65D-75A2-3CD7-794A-764811D7CA1E}"/>
              </a:ext>
            </a:extLst>
          </p:cNvPr>
          <p:cNvSpPr/>
          <p:nvPr/>
        </p:nvSpPr>
        <p:spPr>
          <a:xfrm>
            <a:off x="9707634" y="3699989"/>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5E6FCAA1-6E15-EA93-5E00-479FD1A0BABF}"/>
              </a:ext>
            </a:extLst>
          </p:cNvPr>
          <p:cNvSpPr/>
          <p:nvPr/>
        </p:nvSpPr>
        <p:spPr>
          <a:xfrm>
            <a:off x="9710007" y="3880690"/>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21E64162-D238-908E-03F7-970076B77737}"/>
              </a:ext>
            </a:extLst>
          </p:cNvPr>
          <p:cNvSpPr/>
          <p:nvPr/>
        </p:nvSpPr>
        <p:spPr>
          <a:xfrm>
            <a:off x="9710006" y="4052268"/>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95720E20-DBBA-ED4E-AFF0-95C78A42D966}"/>
              </a:ext>
            </a:extLst>
          </p:cNvPr>
          <p:cNvSpPr/>
          <p:nvPr/>
        </p:nvSpPr>
        <p:spPr>
          <a:xfrm>
            <a:off x="9862412" y="2854192"/>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99F3DD1A-1536-EF0D-B241-DEFAE1179FC7}"/>
              </a:ext>
            </a:extLst>
          </p:cNvPr>
          <p:cNvSpPr/>
          <p:nvPr/>
        </p:nvSpPr>
        <p:spPr>
          <a:xfrm>
            <a:off x="9708102" y="4217414"/>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2D4C8EFB-03E2-950B-A1EA-41D1C2372C2E}"/>
              </a:ext>
            </a:extLst>
          </p:cNvPr>
          <p:cNvSpPr/>
          <p:nvPr/>
        </p:nvSpPr>
        <p:spPr>
          <a:xfrm>
            <a:off x="9710005" y="4386336"/>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D269FD47-D455-6AA5-481D-EFC809754B81}"/>
              </a:ext>
            </a:extLst>
          </p:cNvPr>
          <p:cNvSpPr/>
          <p:nvPr/>
        </p:nvSpPr>
        <p:spPr>
          <a:xfrm>
            <a:off x="9707634" y="4547252"/>
            <a:ext cx="140399" cy="790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extBox 116">
            <a:extLst>
              <a:ext uri="{FF2B5EF4-FFF2-40B4-BE49-F238E27FC236}">
                <a16:creationId xmlns:a16="http://schemas.microsoft.com/office/drawing/2014/main" id="{7CA9EBE0-6DCC-82E5-BF2D-B9B420862CB4}"/>
              </a:ext>
            </a:extLst>
          </p:cNvPr>
          <p:cNvSpPr txBox="1"/>
          <p:nvPr/>
        </p:nvSpPr>
        <p:spPr>
          <a:xfrm>
            <a:off x="9837761" y="2860358"/>
            <a:ext cx="1869659" cy="646331"/>
          </a:xfrm>
          <a:prstGeom prst="rect">
            <a:avLst/>
          </a:prstGeom>
          <a:noFill/>
        </p:spPr>
        <p:txBody>
          <a:bodyPr wrap="square">
            <a:spAutoFit/>
          </a:bodyPr>
          <a:lstStyle/>
          <a:p>
            <a:pPr algn="ctr"/>
            <a:r>
              <a:rPr lang="en-US" b="1" dirty="0"/>
              <a:t>Input</a:t>
            </a:r>
          </a:p>
          <a:p>
            <a:pPr algn="ctr"/>
            <a:r>
              <a:rPr lang="en-US" b="1" dirty="0"/>
              <a:t>Data</a:t>
            </a:r>
          </a:p>
        </p:txBody>
      </p:sp>
      <p:sp>
        <p:nvSpPr>
          <p:cNvPr id="118" name="TextBox 117">
            <a:extLst>
              <a:ext uri="{FF2B5EF4-FFF2-40B4-BE49-F238E27FC236}">
                <a16:creationId xmlns:a16="http://schemas.microsoft.com/office/drawing/2014/main" id="{11C58F2A-366A-C818-B297-1509A060D27E}"/>
              </a:ext>
            </a:extLst>
          </p:cNvPr>
          <p:cNvSpPr txBox="1"/>
          <p:nvPr/>
        </p:nvSpPr>
        <p:spPr>
          <a:xfrm>
            <a:off x="9794909" y="4138720"/>
            <a:ext cx="1520825" cy="461665"/>
          </a:xfrm>
          <a:prstGeom prst="rect">
            <a:avLst/>
          </a:prstGeom>
          <a:noFill/>
        </p:spPr>
        <p:txBody>
          <a:bodyPr wrap="square" rtlCol="0">
            <a:spAutoFit/>
          </a:bodyPr>
          <a:lstStyle/>
          <a:p>
            <a:r>
              <a:rPr lang="en-US" sz="1200" dirty="0"/>
              <a:t>Ingested data based on Huang et al., 2018</a:t>
            </a:r>
          </a:p>
        </p:txBody>
      </p:sp>
      <p:sp>
        <p:nvSpPr>
          <p:cNvPr id="119" name="TextBox 118">
            <a:extLst>
              <a:ext uri="{FF2B5EF4-FFF2-40B4-BE49-F238E27FC236}">
                <a16:creationId xmlns:a16="http://schemas.microsoft.com/office/drawing/2014/main" id="{96162527-7466-A948-5DFE-F54362BC5D37}"/>
              </a:ext>
            </a:extLst>
          </p:cNvPr>
          <p:cNvSpPr txBox="1"/>
          <p:nvPr/>
        </p:nvSpPr>
        <p:spPr>
          <a:xfrm>
            <a:off x="9601621" y="2105552"/>
            <a:ext cx="1869659" cy="338554"/>
          </a:xfrm>
          <a:prstGeom prst="rect">
            <a:avLst/>
          </a:prstGeom>
          <a:noFill/>
        </p:spPr>
        <p:txBody>
          <a:bodyPr wrap="square">
            <a:spAutoFit/>
          </a:bodyPr>
          <a:lstStyle/>
          <a:p>
            <a:pPr algn="ctr"/>
            <a:r>
              <a:rPr lang="en-US" sz="1600" b="1" i="1" dirty="0"/>
              <a:t>Monthly process</a:t>
            </a:r>
          </a:p>
        </p:txBody>
      </p:sp>
      <p:sp>
        <p:nvSpPr>
          <p:cNvPr id="120" name="Rectangle 119">
            <a:extLst>
              <a:ext uri="{FF2B5EF4-FFF2-40B4-BE49-F238E27FC236}">
                <a16:creationId xmlns:a16="http://schemas.microsoft.com/office/drawing/2014/main" id="{B0343810-3B4A-A734-015D-3807041229C9}"/>
              </a:ext>
            </a:extLst>
          </p:cNvPr>
          <p:cNvSpPr/>
          <p:nvPr/>
        </p:nvSpPr>
        <p:spPr>
          <a:xfrm>
            <a:off x="9790707" y="2130510"/>
            <a:ext cx="1520824" cy="3385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DC715238-8930-7D69-F302-4B204A1E2509}"/>
              </a:ext>
            </a:extLst>
          </p:cNvPr>
          <p:cNvSpPr txBox="1"/>
          <p:nvPr/>
        </p:nvSpPr>
        <p:spPr>
          <a:xfrm>
            <a:off x="7785378" y="747917"/>
            <a:ext cx="1869659" cy="338554"/>
          </a:xfrm>
          <a:prstGeom prst="rect">
            <a:avLst/>
          </a:prstGeom>
          <a:noFill/>
        </p:spPr>
        <p:txBody>
          <a:bodyPr wrap="square">
            <a:spAutoFit/>
          </a:bodyPr>
          <a:lstStyle/>
          <a:p>
            <a:pPr algn="ctr"/>
            <a:r>
              <a:rPr lang="en-US" sz="1600" b="1" i="1" dirty="0"/>
              <a:t>Daily process</a:t>
            </a:r>
          </a:p>
        </p:txBody>
      </p:sp>
      <p:sp>
        <p:nvSpPr>
          <p:cNvPr id="122" name="Rectangle 121">
            <a:extLst>
              <a:ext uri="{FF2B5EF4-FFF2-40B4-BE49-F238E27FC236}">
                <a16:creationId xmlns:a16="http://schemas.microsoft.com/office/drawing/2014/main" id="{0A9D3656-0698-0C2E-4EF1-A48559C73420}"/>
              </a:ext>
            </a:extLst>
          </p:cNvPr>
          <p:cNvSpPr/>
          <p:nvPr/>
        </p:nvSpPr>
        <p:spPr>
          <a:xfrm>
            <a:off x="7982112" y="756230"/>
            <a:ext cx="1520824" cy="3385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A1E2284E-BD24-5EEE-71C5-06F30D4B08F2}"/>
              </a:ext>
            </a:extLst>
          </p:cNvPr>
          <p:cNvSpPr>
            <a:spLocks noGrp="1"/>
          </p:cNvSpPr>
          <p:nvPr>
            <p:ph type="title"/>
          </p:nvPr>
        </p:nvSpPr>
        <p:spPr>
          <a:xfrm>
            <a:off x="275818" y="131656"/>
            <a:ext cx="8477565"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Implementation of sectoral water usage in CESM</a:t>
            </a:r>
          </a:p>
        </p:txBody>
      </p:sp>
    </p:spTree>
    <p:extLst>
      <p:ext uri="{BB962C8B-B14F-4D97-AF65-F5344CB8AC3E}">
        <p14:creationId xmlns:p14="http://schemas.microsoft.com/office/powerpoint/2010/main" val="2519192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7</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3256127" cy="341050"/>
          </a:xfrm>
          <a:solidFill>
            <a:schemeClr val="accent2"/>
          </a:solidFill>
        </p:spPr>
        <p:txBody>
          <a:bodyPr vert="horz" wrap="none" lIns="0" tIns="36000" rIns="144000" bIns="0" rtlCol="0" anchor="b">
            <a:spAutoFit/>
          </a:bodyPr>
          <a:lstStyle/>
          <a:p>
            <a:pPr marL="133350" defTabSz="914377"/>
            <a:r>
              <a:rPr lang="en-US" cap="all" dirty="0">
                <a:solidFill>
                  <a:schemeClr val="bg1"/>
                </a:solidFill>
                <a:latin typeface="Verdana" charset="0"/>
                <a:ea typeface="Verdana" charset="0"/>
              </a:rPr>
              <a:t>Application</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7006470" cy="322002"/>
          </a:xfrm>
          <a:solidFill>
            <a:schemeClr val="accent1"/>
          </a:solidFill>
        </p:spPr>
        <p:txBody>
          <a:bodyPr vert="horz" wrap="none" lIns="0" tIns="36000" rIns="91440" bIns="36000" rtlCol="0" anchor="t" anchorCtr="0">
            <a:spAutoFit/>
          </a:bodyPr>
          <a:lstStyle/>
          <a:p>
            <a:r>
              <a:rPr lang="en-US" dirty="0"/>
              <a:t>Model performance in identifying water scarcity</a:t>
            </a:r>
          </a:p>
        </p:txBody>
      </p:sp>
      <p:pic>
        <p:nvPicPr>
          <p:cNvPr id="6" name="Picture 5">
            <a:extLst>
              <a:ext uri="{FF2B5EF4-FFF2-40B4-BE49-F238E27FC236}">
                <a16:creationId xmlns:a16="http://schemas.microsoft.com/office/drawing/2014/main" id="{345F3009-0BBF-D9AB-6185-129340DBF0F6}"/>
              </a:ext>
            </a:extLst>
          </p:cNvPr>
          <p:cNvPicPr>
            <a:picLocks noChangeAspect="1"/>
          </p:cNvPicPr>
          <p:nvPr/>
        </p:nvPicPr>
        <p:blipFill>
          <a:blip r:embed="rId2"/>
          <a:stretch>
            <a:fillRect/>
          </a:stretch>
        </p:blipFill>
        <p:spPr>
          <a:xfrm>
            <a:off x="6095999" y="1676486"/>
            <a:ext cx="6061095" cy="3441410"/>
          </a:xfrm>
          <a:prstGeom prst="rect">
            <a:avLst/>
          </a:prstGeom>
        </p:spPr>
      </p:pic>
      <p:pic>
        <p:nvPicPr>
          <p:cNvPr id="4" name="Picture 3">
            <a:extLst>
              <a:ext uri="{FF2B5EF4-FFF2-40B4-BE49-F238E27FC236}">
                <a16:creationId xmlns:a16="http://schemas.microsoft.com/office/drawing/2014/main" id="{FFA35DB1-B53B-4AF9-BC13-5B92131DCEA1}"/>
              </a:ext>
            </a:extLst>
          </p:cNvPr>
          <p:cNvPicPr>
            <a:picLocks noChangeAspect="1"/>
          </p:cNvPicPr>
          <p:nvPr/>
        </p:nvPicPr>
        <p:blipFill>
          <a:blip r:embed="rId3"/>
          <a:stretch>
            <a:fillRect/>
          </a:stretch>
        </p:blipFill>
        <p:spPr>
          <a:xfrm>
            <a:off x="0" y="1676486"/>
            <a:ext cx="6095999" cy="3381290"/>
          </a:xfrm>
          <a:prstGeom prst="rect">
            <a:avLst/>
          </a:prstGeom>
        </p:spPr>
      </p:pic>
      <p:sp>
        <p:nvSpPr>
          <p:cNvPr id="7" name="Oval 6">
            <a:extLst>
              <a:ext uri="{FF2B5EF4-FFF2-40B4-BE49-F238E27FC236}">
                <a16:creationId xmlns:a16="http://schemas.microsoft.com/office/drawing/2014/main" id="{13B50D77-87FD-AEE0-4497-C7C505949638}"/>
              </a:ext>
            </a:extLst>
          </p:cNvPr>
          <p:cNvSpPr/>
          <p:nvPr/>
        </p:nvSpPr>
        <p:spPr>
          <a:xfrm rot="2057611">
            <a:off x="2758287" y="3454135"/>
            <a:ext cx="253168" cy="5313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276E23-28CB-5FB2-4C1F-41B96D3F7299}"/>
              </a:ext>
            </a:extLst>
          </p:cNvPr>
          <p:cNvSpPr/>
          <p:nvPr/>
        </p:nvSpPr>
        <p:spPr>
          <a:xfrm rot="361852">
            <a:off x="3321968" y="2829572"/>
            <a:ext cx="484832" cy="44869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9" name="Oval 8">
            <a:extLst>
              <a:ext uri="{FF2B5EF4-FFF2-40B4-BE49-F238E27FC236}">
                <a16:creationId xmlns:a16="http://schemas.microsoft.com/office/drawing/2014/main" id="{6F01436F-0406-1A1F-B4D6-73702780BBB4}"/>
              </a:ext>
            </a:extLst>
          </p:cNvPr>
          <p:cNvSpPr/>
          <p:nvPr/>
        </p:nvSpPr>
        <p:spPr>
          <a:xfrm rot="20452054">
            <a:off x="976805" y="2509027"/>
            <a:ext cx="387199" cy="71692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Oval 9">
            <a:extLst>
              <a:ext uri="{FF2B5EF4-FFF2-40B4-BE49-F238E27FC236}">
                <a16:creationId xmlns:a16="http://schemas.microsoft.com/office/drawing/2014/main" id="{18C36A7F-9760-268B-F313-729B3D6CB241}"/>
              </a:ext>
            </a:extLst>
          </p:cNvPr>
          <p:cNvSpPr/>
          <p:nvPr/>
        </p:nvSpPr>
        <p:spPr>
          <a:xfrm rot="19925579">
            <a:off x="1480546" y="3320325"/>
            <a:ext cx="229622" cy="71692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1" name="Oval 10">
            <a:extLst>
              <a:ext uri="{FF2B5EF4-FFF2-40B4-BE49-F238E27FC236}">
                <a16:creationId xmlns:a16="http://schemas.microsoft.com/office/drawing/2014/main" id="{98A06A5B-3213-23F3-4FFA-C8E040588E2F}"/>
              </a:ext>
            </a:extLst>
          </p:cNvPr>
          <p:cNvSpPr/>
          <p:nvPr/>
        </p:nvSpPr>
        <p:spPr>
          <a:xfrm rot="5400000">
            <a:off x="2496593" y="2418137"/>
            <a:ext cx="294944" cy="80786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4A16F4-5AF4-F326-42EB-7CDC6ED41875}"/>
              </a:ext>
            </a:extLst>
          </p:cNvPr>
          <p:cNvSpPr/>
          <p:nvPr/>
        </p:nvSpPr>
        <p:spPr>
          <a:xfrm>
            <a:off x="2957511" y="2644382"/>
            <a:ext cx="273961" cy="58164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D02568-8A5D-0F56-5551-CA43052DBADF}"/>
              </a:ext>
            </a:extLst>
          </p:cNvPr>
          <p:cNvSpPr/>
          <p:nvPr/>
        </p:nvSpPr>
        <p:spPr>
          <a:xfrm rot="4379906">
            <a:off x="3391950" y="2436880"/>
            <a:ext cx="182790" cy="53395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F24F19-B190-0AA5-EFDD-C2891261ED16}"/>
              </a:ext>
            </a:extLst>
          </p:cNvPr>
          <p:cNvSpPr/>
          <p:nvPr/>
        </p:nvSpPr>
        <p:spPr>
          <a:xfrm rot="4379906">
            <a:off x="4255243" y="3786385"/>
            <a:ext cx="190086" cy="26620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1B6E86-FDCD-E43B-9E13-8BB7B99ABD87}"/>
              </a:ext>
            </a:extLst>
          </p:cNvPr>
          <p:cNvSpPr/>
          <p:nvPr/>
        </p:nvSpPr>
        <p:spPr>
          <a:xfrm rot="4379906">
            <a:off x="3806386" y="2632589"/>
            <a:ext cx="346052" cy="34551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1CB9C6-AAB2-17DE-848B-75495BCEAB7B}"/>
              </a:ext>
            </a:extLst>
          </p:cNvPr>
          <p:cNvSpPr/>
          <p:nvPr/>
        </p:nvSpPr>
        <p:spPr>
          <a:xfrm rot="5400000">
            <a:off x="2399741" y="2921986"/>
            <a:ext cx="190086" cy="45395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8F6B829-7511-11AE-3E12-E790131C9E5D}"/>
              </a:ext>
            </a:extLst>
          </p:cNvPr>
          <p:cNvSpPr txBox="1"/>
          <p:nvPr/>
        </p:nvSpPr>
        <p:spPr>
          <a:xfrm>
            <a:off x="306620" y="5794962"/>
            <a:ext cx="9205917" cy="923330"/>
          </a:xfrm>
          <a:prstGeom prst="rect">
            <a:avLst/>
          </a:prstGeom>
          <a:noFill/>
        </p:spPr>
        <p:txBody>
          <a:bodyPr wrap="square" rtlCol="0">
            <a:spAutoFit/>
          </a:bodyPr>
          <a:lstStyle/>
          <a:p>
            <a:r>
              <a:rPr lang="en-US" dirty="0">
                <a:latin typeface="Vani" panose="02040502050405020303" pitchFamily="18" charset="0"/>
                <a:ea typeface="Verdana" charset="0"/>
                <a:cs typeface="Vani" panose="02040502050405020303" pitchFamily="18" charset="0"/>
              </a:rPr>
              <a:t>Our model can identify the water scarcity hotspots, but through directly accounting the dynamics between the sectoral demand and supply on a day-to-day basis.</a:t>
            </a:r>
          </a:p>
          <a:p>
            <a:pPr algn="ctr"/>
            <a:endParaRPr lang="en-US" dirty="0">
              <a:solidFill>
                <a:srgbClr val="FF5000"/>
              </a:solidFill>
              <a:latin typeface="Veni"/>
              <a:ea typeface="Verdana" charset="0"/>
            </a:endParaRPr>
          </a:p>
        </p:txBody>
      </p:sp>
    </p:spTree>
    <p:extLst>
      <p:ext uri="{BB962C8B-B14F-4D97-AF65-F5344CB8AC3E}">
        <p14:creationId xmlns:p14="http://schemas.microsoft.com/office/powerpoint/2010/main" val="351181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8</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194308"/>
            <a:ext cx="2677187"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Methodology</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634358"/>
            <a:ext cx="1601272" cy="32200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cs typeface="+mn-cs"/>
              </a:rPr>
              <a:t>Input data</a:t>
            </a:r>
          </a:p>
        </p:txBody>
      </p:sp>
      <p:graphicFrame>
        <p:nvGraphicFramePr>
          <p:cNvPr id="22" name="Table 22">
            <a:extLst>
              <a:ext uri="{FF2B5EF4-FFF2-40B4-BE49-F238E27FC236}">
                <a16:creationId xmlns:a16="http://schemas.microsoft.com/office/drawing/2014/main" id="{CE50FAE2-DAA2-114E-E2FB-6E2665150A5E}"/>
              </a:ext>
            </a:extLst>
          </p:cNvPr>
          <p:cNvGraphicFramePr>
            <a:graphicFrameLocks noGrp="1"/>
          </p:cNvGraphicFramePr>
          <p:nvPr>
            <p:extLst>
              <p:ext uri="{D42A27DB-BD31-4B8C-83A1-F6EECF244321}">
                <p14:modId xmlns:p14="http://schemas.microsoft.com/office/powerpoint/2010/main" val="21398129"/>
              </p:ext>
            </p:extLst>
          </p:nvPr>
        </p:nvGraphicFramePr>
        <p:xfrm>
          <a:off x="731838" y="1192669"/>
          <a:ext cx="3852862" cy="4037097"/>
        </p:xfrm>
        <a:graphic>
          <a:graphicData uri="http://schemas.openxmlformats.org/drawingml/2006/table">
            <a:tbl>
              <a:tblPr bandRow="1">
                <a:tableStyleId>{7DF18680-E054-41AD-8BC1-D1AEF772440D}</a:tableStyleId>
              </a:tblPr>
              <a:tblGrid>
                <a:gridCol w="1821515">
                  <a:extLst>
                    <a:ext uri="{9D8B030D-6E8A-4147-A177-3AD203B41FA5}">
                      <a16:colId xmlns:a16="http://schemas.microsoft.com/office/drawing/2014/main" val="1537893424"/>
                    </a:ext>
                  </a:extLst>
                </a:gridCol>
                <a:gridCol w="2031347">
                  <a:extLst>
                    <a:ext uri="{9D8B030D-6E8A-4147-A177-3AD203B41FA5}">
                      <a16:colId xmlns:a16="http://schemas.microsoft.com/office/drawing/2014/main" val="2101270693"/>
                    </a:ext>
                  </a:extLst>
                </a:gridCol>
              </a:tblGrid>
              <a:tr h="350042">
                <a:tc>
                  <a:txBody>
                    <a:bodyPr/>
                    <a:lstStyle/>
                    <a:p>
                      <a:pPr algn="ctr"/>
                      <a:r>
                        <a:rPr lang="en-US" sz="1400" dirty="0">
                          <a:latin typeface="Vani" panose="02040502050405020303" pitchFamily="18" charset="0"/>
                          <a:cs typeface="Vani" panose="02040502050405020303" pitchFamily="18" charset="0"/>
                        </a:rPr>
                        <a:t>Data source</a:t>
                      </a:r>
                    </a:p>
                  </a:txBody>
                  <a:tcPr anchor="ctr"/>
                </a:tc>
                <a:tc>
                  <a:txBody>
                    <a:bodyPr/>
                    <a:lstStyle/>
                    <a:p>
                      <a:pPr algn="ctr"/>
                      <a:r>
                        <a:rPr lang="en-US" sz="1400" dirty="0">
                          <a:latin typeface="Vani" panose="02040502050405020303" pitchFamily="18" charset="0"/>
                          <a:cs typeface="Vani" panose="02040502050405020303" pitchFamily="18" charset="0"/>
                        </a:rPr>
                        <a:t>Huang et al, 2018</a:t>
                      </a:r>
                    </a:p>
                  </a:txBody>
                  <a:tcPr anchor="ctr"/>
                </a:tc>
                <a:extLst>
                  <a:ext uri="{0D108BD9-81ED-4DB2-BD59-A6C34878D82A}">
                    <a16:rowId xmlns:a16="http://schemas.microsoft.com/office/drawing/2014/main" val="3180972390"/>
                  </a:ext>
                </a:extLst>
              </a:tr>
              <a:tr h="350042">
                <a:tc>
                  <a:txBody>
                    <a:bodyPr/>
                    <a:lstStyle/>
                    <a:p>
                      <a:pPr algn="ctr"/>
                      <a:r>
                        <a:rPr lang="en-US" sz="1400" dirty="0">
                          <a:latin typeface="Vani" panose="02040502050405020303" pitchFamily="18" charset="0"/>
                          <a:cs typeface="Vani" panose="02040502050405020303" pitchFamily="18" charset="0"/>
                        </a:rPr>
                        <a:t>Time frequency</a:t>
                      </a:r>
                    </a:p>
                  </a:txBody>
                  <a:tcPr anchor="ctr"/>
                </a:tc>
                <a:tc>
                  <a:txBody>
                    <a:bodyPr/>
                    <a:lstStyle/>
                    <a:p>
                      <a:pPr algn="ctr"/>
                      <a:r>
                        <a:rPr lang="en-US" sz="1400" dirty="0">
                          <a:latin typeface="Vani" panose="02040502050405020303" pitchFamily="18" charset="0"/>
                          <a:cs typeface="Vani" panose="02040502050405020303" pitchFamily="18" charset="0"/>
                        </a:rPr>
                        <a:t>Monthly</a:t>
                      </a:r>
                    </a:p>
                  </a:txBody>
                  <a:tcPr anchor="ctr"/>
                </a:tc>
                <a:extLst>
                  <a:ext uri="{0D108BD9-81ED-4DB2-BD59-A6C34878D82A}">
                    <a16:rowId xmlns:a16="http://schemas.microsoft.com/office/drawing/2014/main" val="3384235205"/>
                  </a:ext>
                </a:extLst>
              </a:tr>
              <a:tr h="350042">
                <a:tc>
                  <a:txBody>
                    <a:bodyPr/>
                    <a:lstStyle/>
                    <a:p>
                      <a:pPr algn="ctr"/>
                      <a:r>
                        <a:rPr lang="en-US" sz="1400" dirty="0">
                          <a:latin typeface="Vani" panose="02040502050405020303" pitchFamily="18" charset="0"/>
                          <a:cs typeface="Vani" panose="02040502050405020303" pitchFamily="18" charset="0"/>
                        </a:rPr>
                        <a:t>Spatial resolution</a:t>
                      </a:r>
                    </a:p>
                  </a:txBody>
                  <a:tcPr anchor="ctr"/>
                </a:tc>
                <a:tc>
                  <a:txBody>
                    <a:bodyPr/>
                    <a:lstStyle/>
                    <a:p>
                      <a:pPr algn="ctr"/>
                      <a:r>
                        <a:rPr lang="en-US" sz="1400" dirty="0">
                          <a:latin typeface="Vani" panose="02040502050405020303" pitchFamily="18" charset="0"/>
                          <a:cs typeface="Vani" panose="02040502050405020303" pitchFamily="18" charset="0"/>
                        </a:rPr>
                        <a:t>0.5x0.5 deg</a:t>
                      </a:r>
                    </a:p>
                  </a:txBody>
                  <a:tcPr anchor="ctr"/>
                </a:tc>
                <a:extLst>
                  <a:ext uri="{0D108BD9-81ED-4DB2-BD59-A6C34878D82A}">
                    <a16:rowId xmlns:a16="http://schemas.microsoft.com/office/drawing/2014/main" val="290482905"/>
                  </a:ext>
                </a:extLst>
              </a:tr>
              <a:tr h="495105">
                <a:tc>
                  <a:txBody>
                    <a:bodyPr/>
                    <a:lstStyle/>
                    <a:p>
                      <a:pPr algn="ctr"/>
                      <a:r>
                        <a:rPr lang="en-US" sz="1400" dirty="0">
                          <a:latin typeface="Vani" panose="02040502050405020303" pitchFamily="18" charset="0"/>
                          <a:cs typeface="Vani" panose="02040502050405020303" pitchFamily="18" charset="0"/>
                        </a:rPr>
                        <a:t>Provided variables</a:t>
                      </a:r>
                    </a:p>
                  </a:txBody>
                  <a:tcPr anchor="ctr"/>
                </a:tc>
                <a:tc>
                  <a:txBody>
                    <a:bodyPr/>
                    <a:lstStyle/>
                    <a:p>
                      <a:pPr algn="ctr"/>
                      <a:r>
                        <a:rPr lang="en-US" sz="1400" dirty="0">
                          <a:latin typeface="Vani" panose="02040502050405020303" pitchFamily="18" charset="0"/>
                          <a:cs typeface="Vani" panose="02040502050405020303" pitchFamily="18" charset="0"/>
                        </a:rPr>
                        <a:t>Withdrawal, Consumption</a:t>
                      </a:r>
                    </a:p>
                  </a:txBody>
                  <a:tcPr anchor="ctr"/>
                </a:tc>
                <a:extLst>
                  <a:ext uri="{0D108BD9-81ED-4DB2-BD59-A6C34878D82A}">
                    <a16:rowId xmlns:a16="http://schemas.microsoft.com/office/drawing/2014/main" val="612366616"/>
                  </a:ext>
                </a:extLst>
              </a:tr>
              <a:tr h="1310571">
                <a:tc>
                  <a:txBody>
                    <a:bodyPr/>
                    <a:lstStyle/>
                    <a:p>
                      <a:pPr algn="ctr"/>
                      <a:r>
                        <a:rPr lang="en-US" sz="1400" dirty="0">
                          <a:latin typeface="Vani" panose="02040502050405020303" pitchFamily="18" charset="0"/>
                          <a:cs typeface="Vani" panose="02040502050405020303" pitchFamily="18" charset="0"/>
                        </a:rPr>
                        <a:t>Used sectors</a:t>
                      </a:r>
                    </a:p>
                  </a:txBody>
                  <a:tcPr anchor="ctr"/>
                </a:tc>
                <a:tc>
                  <a:txBody>
                    <a:bodyPr/>
                    <a:lstStyle/>
                    <a:p>
                      <a:pPr algn="ctr"/>
                      <a:r>
                        <a:rPr lang="en-US" sz="1400" dirty="0">
                          <a:latin typeface="Vani" panose="02040502050405020303" pitchFamily="18" charset="0"/>
                          <a:cs typeface="Vani" panose="02040502050405020303" pitchFamily="18" charset="0"/>
                        </a:rPr>
                        <a:t>Domestic,</a:t>
                      </a:r>
                    </a:p>
                    <a:p>
                      <a:pPr algn="ctr"/>
                      <a:r>
                        <a:rPr lang="en-US" sz="1400" dirty="0">
                          <a:latin typeface="Vani" panose="02040502050405020303" pitchFamily="18" charset="0"/>
                          <a:cs typeface="Vani" panose="02040502050405020303" pitchFamily="18" charset="0"/>
                        </a:rPr>
                        <a:t>Livestock, Thermoelectric, Manufacturing,</a:t>
                      </a:r>
                    </a:p>
                    <a:p>
                      <a:pPr algn="ctr"/>
                      <a:r>
                        <a:rPr lang="en-US" sz="1400" dirty="0">
                          <a:latin typeface="Vani" panose="02040502050405020303" pitchFamily="18" charset="0"/>
                          <a:cs typeface="Vani" panose="02040502050405020303" pitchFamily="18" charset="0"/>
                        </a:rPr>
                        <a:t>Mining</a:t>
                      </a:r>
                    </a:p>
                  </a:txBody>
                  <a:tcPr anchor="ctr"/>
                </a:tc>
                <a:extLst>
                  <a:ext uri="{0D108BD9-81ED-4DB2-BD59-A6C34878D82A}">
                    <a16:rowId xmlns:a16="http://schemas.microsoft.com/office/drawing/2014/main" val="108455792"/>
                  </a:ext>
                </a:extLst>
              </a:tr>
              <a:tr h="1106705">
                <a:tc>
                  <a:txBody>
                    <a:bodyPr/>
                    <a:lstStyle/>
                    <a:p>
                      <a:pPr algn="ctr"/>
                      <a:r>
                        <a:rPr lang="en-US" sz="1400" dirty="0">
                          <a:latin typeface="Vani" panose="02040502050405020303" pitchFamily="18" charset="0"/>
                          <a:cs typeface="Vani" panose="02040502050405020303" pitchFamily="18" charset="0"/>
                        </a:rPr>
                        <a:t>How the data was generated</a:t>
                      </a:r>
                    </a:p>
                  </a:txBody>
                  <a:tcPr anchor="ctr"/>
                </a:tc>
                <a:tc>
                  <a:txBody>
                    <a:bodyPr/>
                    <a:lstStyle/>
                    <a:p>
                      <a:pPr algn="ctr"/>
                      <a:r>
                        <a:rPr lang="en-US" sz="1400" dirty="0">
                          <a:latin typeface="Vani" panose="02040502050405020303" pitchFamily="18" charset="0"/>
                          <a:cs typeface="Vani" panose="02040502050405020303" pitchFamily="18" charset="0"/>
                        </a:rPr>
                        <a:t>Reconstruction based on subnational and national statistics. But also complemented through modelling</a:t>
                      </a:r>
                    </a:p>
                  </a:txBody>
                  <a:tcPr anchor="ctr"/>
                </a:tc>
                <a:extLst>
                  <a:ext uri="{0D108BD9-81ED-4DB2-BD59-A6C34878D82A}">
                    <a16:rowId xmlns:a16="http://schemas.microsoft.com/office/drawing/2014/main" val="993681653"/>
                  </a:ext>
                </a:extLst>
              </a:tr>
            </a:tbl>
          </a:graphicData>
        </a:graphic>
      </p:graphicFrame>
      <p:sp>
        <p:nvSpPr>
          <p:cNvPr id="29" name="Rectangle 1">
            <a:extLst>
              <a:ext uri="{FF2B5EF4-FFF2-40B4-BE49-F238E27FC236}">
                <a16:creationId xmlns:a16="http://schemas.microsoft.com/office/drawing/2014/main" id="{3DACB194-D031-0DBA-555B-F2C982C29576}"/>
              </a:ext>
            </a:extLst>
          </p:cNvPr>
          <p:cNvSpPr>
            <a:spLocks noChangeArrowheads="1"/>
          </p:cNvSpPr>
          <p:nvPr/>
        </p:nvSpPr>
        <p:spPr bwMode="auto">
          <a:xfrm>
            <a:off x="731838" y="5571520"/>
            <a:ext cx="713246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Vani" panose="02040502050405020303" pitchFamily="18" charset="0"/>
                <a:cs typeface="Vani" panose="02040502050405020303" pitchFamily="18" charset="0"/>
              </a:rPr>
              <a:t>Total sectoral withdrawal (except irrigation) in 2010 is: 1152.0 km3/year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Vani" panose="02040502050405020303" pitchFamily="18" charset="0"/>
                <a:cs typeface="Vani" panose="02040502050405020303" pitchFamily="18" charset="0"/>
              </a:rPr>
              <a:t>Total sectoral consumption (except irrigation) in 2010 is: 171.0 km3/year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Vani" panose="02040502050405020303" pitchFamily="18" charset="0"/>
                <a:cs typeface="Vani" panose="02040502050405020303" pitchFamily="18" charset="0"/>
              </a:rPr>
              <a:t>Total increase in sectoral withdrawal (except irrigation) between the period 1971-2010 is about: 334.0 km3/year.  A relative increase of 41.0% </a:t>
            </a:r>
            <a:endParaRPr kumimoji="0" lang="en-US" altLang="en-US" sz="900" b="0" i="0" u="none" strike="noStrike" cap="none" normalizeH="0" baseline="0" dirty="0">
              <a:ln>
                <a:noFill/>
              </a:ln>
              <a:solidFill>
                <a:schemeClr val="tx1"/>
              </a:solidFill>
              <a:effectLst/>
              <a:latin typeface="Vani" panose="02040502050405020303" pitchFamily="18" charset="0"/>
              <a:cs typeface="Vani"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Vani" panose="02040502050405020303" pitchFamily="18" charset="0"/>
              <a:cs typeface="Vani" panose="02040502050405020303" pitchFamily="18" charset="0"/>
            </a:endParaRPr>
          </a:p>
        </p:txBody>
      </p:sp>
      <p:pic>
        <p:nvPicPr>
          <p:cNvPr id="7" name="Picture 6">
            <a:extLst>
              <a:ext uri="{FF2B5EF4-FFF2-40B4-BE49-F238E27FC236}">
                <a16:creationId xmlns:a16="http://schemas.microsoft.com/office/drawing/2014/main" id="{4C32DD29-8F24-B1A3-2A29-58DAA6FF844E}"/>
              </a:ext>
            </a:extLst>
          </p:cNvPr>
          <p:cNvPicPr>
            <a:picLocks noChangeAspect="1"/>
          </p:cNvPicPr>
          <p:nvPr/>
        </p:nvPicPr>
        <p:blipFill>
          <a:blip r:embed="rId2"/>
          <a:stretch>
            <a:fillRect/>
          </a:stretch>
        </p:blipFill>
        <p:spPr>
          <a:xfrm>
            <a:off x="4809420" y="954632"/>
            <a:ext cx="6987469" cy="4504908"/>
          </a:xfrm>
          <a:prstGeom prst="rect">
            <a:avLst/>
          </a:prstGeom>
        </p:spPr>
      </p:pic>
    </p:spTree>
    <p:extLst>
      <p:ext uri="{BB962C8B-B14F-4D97-AF65-F5344CB8AC3E}">
        <p14:creationId xmlns:p14="http://schemas.microsoft.com/office/powerpoint/2010/main" val="3282608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8E821-D217-8E9E-D130-21620FB08CE7}"/>
              </a:ext>
            </a:extLst>
          </p:cNvPr>
          <p:cNvSpPr>
            <a:spLocks noGrp="1"/>
          </p:cNvSpPr>
          <p:nvPr>
            <p:ph type="sldNum" sz="quarter" idx="11"/>
          </p:nvPr>
        </p:nvSpPr>
        <p:spPr/>
        <p:txBody>
          <a:bodyPr/>
          <a:lstStyle/>
          <a:p>
            <a:fld id="{2DAB09C5-3251-4B47-B002-D03712DC64C3}" type="slidenum">
              <a:rPr lang="nl-NL" smtClean="0"/>
              <a:pPr/>
              <a:t>9</a:t>
            </a:fld>
            <a:endParaRPr lang="nl-NL" dirty="0"/>
          </a:p>
        </p:txBody>
      </p:sp>
      <p:sp>
        <p:nvSpPr>
          <p:cNvPr id="5" name="Title 4">
            <a:extLst>
              <a:ext uri="{FF2B5EF4-FFF2-40B4-BE49-F238E27FC236}">
                <a16:creationId xmlns:a16="http://schemas.microsoft.com/office/drawing/2014/main" id="{4C7AC060-04E9-3CFC-84C9-588DBBCAB509}"/>
              </a:ext>
            </a:extLst>
          </p:cNvPr>
          <p:cNvSpPr>
            <a:spLocks noGrp="1"/>
          </p:cNvSpPr>
          <p:nvPr>
            <p:ph type="title"/>
          </p:nvPr>
        </p:nvSpPr>
        <p:spPr>
          <a:xfrm>
            <a:off x="731837" y="711463"/>
            <a:ext cx="2668311" cy="341050"/>
          </a:xfrm>
          <a:solidFill>
            <a:schemeClr val="accent2"/>
          </a:solidFill>
        </p:spPr>
        <p:txBody>
          <a:bodyPr vert="horz" wrap="square" lIns="0" tIns="36000" rIns="144000" bIns="0" rtlCol="0" anchor="b">
            <a:spAutoFit/>
          </a:bodyPr>
          <a:lstStyle/>
          <a:p>
            <a:pPr marL="133350" defTabSz="914377"/>
            <a:r>
              <a:rPr lang="en-US" cap="all" dirty="0">
                <a:solidFill>
                  <a:schemeClr val="bg1"/>
                </a:solidFill>
                <a:latin typeface="Verdana" charset="0"/>
                <a:ea typeface="Verdana" charset="0"/>
              </a:rPr>
              <a:t>Methodology</a:t>
            </a:r>
          </a:p>
        </p:txBody>
      </p:sp>
      <p:sp>
        <p:nvSpPr>
          <p:cNvPr id="15" name="Subtitle 5">
            <a:extLst>
              <a:ext uri="{FF2B5EF4-FFF2-40B4-BE49-F238E27FC236}">
                <a16:creationId xmlns:a16="http://schemas.microsoft.com/office/drawing/2014/main" id="{D9F1F571-D63D-DE74-75DA-DABDB16C8B03}"/>
              </a:ext>
            </a:extLst>
          </p:cNvPr>
          <p:cNvSpPr>
            <a:spLocks noGrp="1"/>
          </p:cNvSpPr>
          <p:nvPr>
            <p:ph type="subTitle" idx="1"/>
          </p:nvPr>
        </p:nvSpPr>
        <p:spPr>
          <a:xfrm>
            <a:off x="731838" y="1151513"/>
            <a:ext cx="1601272" cy="322002"/>
          </a:xfrm>
          <a:solidFill>
            <a:schemeClr val="accent1"/>
          </a:solidFill>
        </p:spPr>
        <p:txBody>
          <a:bodyPr vert="horz" wrap="none" lIns="0" tIns="36000" rIns="91440" bIns="36000" rtlCol="0" anchor="t" anchorCtr="0">
            <a:spAutoFit/>
          </a:bodyPr>
          <a:lstStyle/>
          <a:p>
            <a:pPr defTabSz="914377">
              <a:lnSpc>
                <a:spcPct val="95000"/>
              </a:lnSpc>
              <a:spcAft>
                <a:spcPts val="1000"/>
              </a:spcAft>
              <a:buFont typeface="Arial" charset="0"/>
            </a:pPr>
            <a:r>
              <a:rPr lang="en-US" dirty="0">
                <a:cs typeface="+mn-cs"/>
              </a:rPr>
              <a:t>Input data</a:t>
            </a:r>
          </a:p>
        </p:txBody>
      </p:sp>
      <p:pic>
        <p:nvPicPr>
          <p:cNvPr id="4" name="Picture 3">
            <a:extLst>
              <a:ext uri="{FF2B5EF4-FFF2-40B4-BE49-F238E27FC236}">
                <a16:creationId xmlns:a16="http://schemas.microsoft.com/office/drawing/2014/main" id="{AD5464DE-6879-85C8-9FB0-C155F87303E1}"/>
              </a:ext>
            </a:extLst>
          </p:cNvPr>
          <p:cNvPicPr>
            <a:picLocks noChangeAspect="1"/>
          </p:cNvPicPr>
          <p:nvPr/>
        </p:nvPicPr>
        <p:blipFill>
          <a:blip r:embed="rId2"/>
          <a:stretch>
            <a:fillRect/>
          </a:stretch>
        </p:blipFill>
        <p:spPr>
          <a:xfrm>
            <a:off x="384060" y="2382285"/>
            <a:ext cx="5159568" cy="2586960"/>
          </a:xfrm>
          <a:prstGeom prst="rect">
            <a:avLst/>
          </a:prstGeom>
        </p:spPr>
      </p:pic>
      <p:pic>
        <p:nvPicPr>
          <p:cNvPr id="7" name="Picture 6">
            <a:extLst>
              <a:ext uri="{FF2B5EF4-FFF2-40B4-BE49-F238E27FC236}">
                <a16:creationId xmlns:a16="http://schemas.microsoft.com/office/drawing/2014/main" id="{7F9B810A-649A-8346-9027-C9C43D1CF7F2}"/>
              </a:ext>
            </a:extLst>
          </p:cNvPr>
          <p:cNvPicPr>
            <a:picLocks noChangeAspect="1"/>
          </p:cNvPicPr>
          <p:nvPr/>
        </p:nvPicPr>
        <p:blipFill>
          <a:blip r:embed="rId3"/>
          <a:stretch>
            <a:fillRect/>
          </a:stretch>
        </p:blipFill>
        <p:spPr>
          <a:xfrm>
            <a:off x="7739954" y="2382285"/>
            <a:ext cx="3864077" cy="2583851"/>
          </a:xfrm>
          <a:prstGeom prst="rect">
            <a:avLst/>
          </a:prstGeom>
        </p:spPr>
      </p:pic>
      <p:sp>
        <p:nvSpPr>
          <p:cNvPr id="8" name="Rectangle 7">
            <a:extLst>
              <a:ext uri="{FF2B5EF4-FFF2-40B4-BE49-F238E27FC236}">
                <a16:creationId xmlns:a16="http://schemas.microsoft.com/office/drawing/2014/main" id="{5BA0DE65-0B28-EC2A-FAF3-46E789A81C9E}"/>
              </a:ext>
            </a:extLst>
          </p:cNvPr>
          <p:cNvSpPr/>
          <p:nvPr/>
        </p:nvSpPr>
        <p:spPr>
          <a:xfrm>
            <a:off x="5796699" y="2203317"/>
            <a:ext cx="521510" cy="2583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5C181D9-AAB1-5076-A756-764B0AD8276E}"/>
              </a:ext>
            </a:extLst>
          </p:cNvPr>
          <p:cNvSpPr/>
          <p:nvPr/>
        </p:nvSpPr>
        <p:spPr>
          <a:xfrm>
            <a:off x="6057454" y="3534758"/>
            <a:ext cx="1372583" cy="619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C955431-6431-61EB-63A9-2DA7A7F4C38D}"/>
              </a:ext>
            </a:extLst>
          </p:cNvPr>
          <p:cNvSpPr txBox="1"/>
          <p:nvPr/>
        </p:nvSpPr>
        <p:spPr>
          <a:xfrm>
            <a:off x="4990854" y="1209434"/>
            <a:ext cx="4579274" cy="646331"/>
          </a:xfrm>
          <a:prstGeom prst="rect">
            <a:avLst/>
          </a:prstGeom>
          <a:noFill/>
        </p:spPr>
        <p:txBody>
          <a:bodyPr wrap="square" rtlCol="0">
            <a:spAutoFit/>
          </a:bodyPr>
          <a:lstStyle/>
          <a:p>
            <a:pPr algn="ctr"/>
            <a:r>
              <a:rPr lang="en-US" dirty="0">
                <a:latin typeface="Vani" panose="02040502050405020303" pitchFamily="18" charset="0"/>
                <a:cs typeface="Vani" panose="02040502050405020303" pitchFamily="18" charset="0"/>
              </a:rPr>
              <a:t>Conservative remapping from original grid to CLM land grid for given resolution</a:t>
            </a:r>
          </a:p>
        </p:txBody>
      </p:sp>
      <p:sp>
        <p:nvSpPr>
          <p:cNvPr id="11" name="TextBox 10">
            <a:extLst>
              <a:ext uri="{FF2B5EF4-FFF2-40B4-BE49-F238E27FC236}">
                <a16:creationId xmlns:a16="http://schemas.microsoft.com/office/drawing/2014/main" id="{08609C3B-6B26-D358-3119-D323D3B810A2}"/>
              </a:ext>
            </a:extLst>
          </p:cNvPr>
          <p:cNvSpPr txBox="1"/>
          <p:nvPr/>
        </p:nvSpPr>
        <p:spPr>
          <a:xfrm>
            <a:off x="5480731" y="2816205"/>
            <a:ext cx="2335285" cy="646331"/>
          </a:xfrm>
          <a:prstGeom prst="rect">
            <a:avLst/>
          </a:prstGeom>
          <a:noFill/>
        </p:spPr>
        <p:txBody>
          <a:bodyPr wrap="square" rtlCol="0">
            <a:spAutoFit/>
          </a:bodyPr>
          <a:lstStyle/>
          <a:p>
            <a:pPr algn="ctr"/>
            <a:r>
              <a:rPr lang="en-US" sz="1200" dirty="0">
                <a:latin typeface="Vani" panose="02040502050405020303" pitchFamily="18" charset="0"/>
                <a:cs typeface="Vani" panose="02040502050405020303" pitchFamily="18" charset="0"/>
              </a:rPr>
              <a:t>0.5x0.5deg  -&gt; 0.9x1.25deg</a:t>
            </a:r>
          </a:p>
          <a:p>
            <a:pPr algn="ctr"/>
            <a:r>
              <a:rPr lang="en-US" sz="1200" dirty="0">
                <a:latin typeface="Vani" panose="02040502050405020303" pitchFamily="18" charset="0"/>
                <a:cs typeface="Vani" panose="02040502050405020303" pitchFamily="18" charset="0"/>
              </a:rPr>
              <a:t>With correct land mask definition</a:t>
            </a:r>
          </a:p>
        </p:txBody>
      </p:sp>
      <p:sp>
        <p:nvSpPr>
          <p:cNvPr id="3" name="Rectangle 2">
            <a:extLst>
              <a:ext uri="{FF2B5EF4-FFF2-40B4-BE49-F238E27FC236}">
                <a16:creationId xmlns:a16="http://schemas.microsoft.com/office/drawing/2014/main" id="{88AD5AB9-AF68-57EF-14D1-C34046D616FE}"/>
              </a:ext>
            </a:extLst>
          </p:cNvPr>
          <p:cNvSpPr/>
          <p:nvPr/>
        </p:nvSpPr>
        <p:spPr>
          <a:xfrm>
            <a:off x="5515487" y="2203316"/>
            <a:ext cx="105796" cy="2798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181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D1F8ABB034E943A99DFF628CF30E32" ma:contentTypeVersion="14" ma:contentTypeDescription="Een nieuw document maken." ma:contentTypeScope="" ma:versionID="3fc1ca71d407efb8a3e48e3a06145128">
  <xsd:schema xmlns:xsd="http://www.w3.org/2001/XMLSchema" xmlns:xs="http://www.w3.org/2001/XMLSchema" xmlns:p="http://schemas.microsoft.com/office/2006/metadata/properties" xmlns:ns3="4a0a25ef-32d9-48f2-9d39-65d368b131d0" xmlns:ns4="c3b20431-280c-4fca-8ccf-cfc5aa525a07" targetNamespace="http://schemas.microsoft.com/office/2006/metadata/properties" ma:root="true" ma:fieldsID="88f35d44d51b178b2924a589a4c6a9f2" ns3:_="" ns4:_="">
    <xsd:import namespace="4a0a25ef-32d9-48f2-9d39-65d368b131d0"/>
    <xsd:import namespace="c3b20431-280c-4fca-8ccf-cfc5aa525a0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0a25ef-32d9-48f2-9d39-65d368b131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b20431-280c-4fca-8ccf-cfc5aa525a07"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SharingHintHash" ma:index="14"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a0a25ef-32d9-48f2-9d39-65d368b131d0" xsi:nil="true"/>
  </documentManagement>
</p:properties>
</file>

<file path=customXml/itemProps1.xml><?xml version="1.0" encoding="utf-8"?>
<ds:datastoreItem xmlns:ds="http://schemas.openxmlformats.org/officeDocument/2006/customXml" ds:itemID="{60D69487-F260-40DB-96AE-4D2A04BC2E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0a25ef-32d9-48f2-9d39-65d368b131d0"/>
    <ds:schemaRef ds:uri="c3b20431-280c-4fca-8ccf-cfc5aa525a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9E5600-7DCE-4171-AC9D-21387C38456F}">
  <ds:schemaRefs>
    <ds:schemaRef ds:uri="http://schemas.microsoft.com/sharepoint/v3/contenttype/forms"/>
  </ds:schemaRefs>
</ds:datastoreItem>
</file>

<file path=customXml/itemProps3.xml><?xml version="1.0" encoding="utf-8"?>
<ds:datastoreItem xmlns:ds="http://schemas.openxmlformats.org/officeDocument/2006/customXml" ds:itemID="{F4B471E9-5E60-41CD-889C-DA8185741088}">
  <ds:schemaRefs>
    <ds:schemaRef ds:uri="http://schemas.microsoft.com/office/2006/metadata/properties"/>
    <ds:schemaRef ds:uri="http://purl.org/dc/dcmitype/"/>
    <ds:schemaRef ds:uri="http://schemas.microsoft.com/office/2006/documentManagement/types"/>
    <ds:schemaRef ds:uri="http://purl.org/dc/elements/1.1/"/>
    <ds:schemaRef ds:uri="http://schemas.microsoft.com/office/infopath/2007/PartnerControls"/>
    <ds:schemaRef ds:uri="c3b20431-280c-4fca-8ccf-cfc5aa525a07"/>
    <ds:schemaRef ds:uri="4a0a25ef-32d9-48f2-9d39-65d368b131d0"/>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Widescreen</PresentationFormat>
  <Paragraphs>198</Paragraphs>
  <Slides>28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Arial Black</vt:lpstr>
      <vt:lpstr>Calibri</vt:lpstr>
      <vt:lpstr>Calibri Light</vt:lpstr>
      <vt:lpstr>Times New Roman</vt:lpstr>
      <vt:lpstr>Vani</vt:lpstr>
      <vt:lpstr>Veni</vt:lpstr>
      <vt:lpstr>Verdana</vt:lpstr>
      <vt:lpstr>Office Theme</vt:lpstr>
      <vt:lpstr>PowerPoint Presentation</vt:lpstr>
      <vt:lpstr>Overview of the problem</vt:lpstr>
      <vt:lpstr>Overview of the problem</vt:lpstr>
      <vt:lpstr>PowerPoint Presentation</vt:lpstr>
      <vt:lpstr>Current models limitations</vt:lpstr>
      <vt:lpstr>Implementation of sectoral water usage in CESM</vt:lpstr>
      <vt:lpstr>Application</vt:lpstr>
      <vt:lpstr>Methodology</vt:lpstr>
      <vt:lpstr>Methodology</vt:lpstr>
      <vt:lpstr>Methodology</vt:lpstr>
      <vt:lpstr>Methodology</vt:lpstr>
      <vt:lpstr>Daily fluxes from input data</vt:lpstr>
      <vt:lpstr>Daily fluxes from input data</vt:lpstr>
      <vt:lpstr>Daily fluxes from input data</vt:lpstr>
      <vt:lpstr>Daily fluxes from input data</vt:lpstr>
      <vt:lpstr>Daily fluxes from input data</vt:lpstr>
      <vt:lpstr>Daily fluxes from input data</vt:lpstr>
      <vt:lpstr>Application</vt:lpstr>
      <vt:lpstr>Application</vt:lpstr>
      <vt:lpstr>Application</vt:lpstr>
      <vt:lpstr>Application</vt:lpstr>
      <vt:lpstr>Application</vt:lpstr>
      <vt:lpstr>Application</vt:lpstr>
      <vt:lpstr>Consumption Flow</vt:lpstr>
      <vt:lpstr>Application</vt:lpstr>
      <vt:lpstr>Application</vt:lpstr>
      <vt:lpstr>Application</vt:lpstr>
      <vt:lpstr>Pull request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 Taranu</dc:creator>
  <cp:lastModifiedBy>Sabin Taranu</cp:lastModifiedBy>
  <cp:revision>1</cp:revision>
  <dcterms:created xsi:type="dcterms:W3CDTF">2023-03-15T09:58:25Z</dcterms:created>
  <dcterms:modified xsi:type="dcterms:W3CDTF">2023-04-25T07:06:55Z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0x010100E6D1F8ABB034E943A99DFF628CF30E32</vt:lpwstr>
  </property>
</Properties>
</file>