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56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57" r:id="rId14"/>
    <p:sldId id="270" r:id="rId15"/>
    <p:sldId id="271" r:id="rId16"/>
    <p:sldId id="272" r:id="rId17"/>
    <p:sldId id="266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4" r:id="rId31"/>
    <p:sldId id="285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8" d="100"/>
          <a:sy n="28" d="100"/>
        </p:scale>
        <p:origin x="2136" y="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E630-CC2D-C896-85FF-7C39CD074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90547C-0FB4-2FEB-1D41-FCC3696DA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60326-8761-FCB9-9E8D-93D67E64F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33C-5B3B-4CC4-B21E-019699A22EC8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05B58-B29F-3456-FA53-7A6FCDFF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B9E2B-08E6-C96B-FE9C-41469A45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D44B-9636-4321-B825-21B8DFC32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981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975E-1491-267B-4BE3-9E899D6B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0BABF2-392F-D303-0244-CF6312DDC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FD5DE-2CA9-BA28-4D5D-CD275C93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33C-5B3B-4CC4-B21E-019699A22EC8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66CA2-201E-D458-A86B-CD23803B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93578-ECE1-41BE-1F94-F5EE6E362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D44B-9636-4321-B825-21B8DFC32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82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DA9CFA-0DF1-EE00-C9B6-9560984F4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0F1F8A-8567-9EA2-943A-0021B1CCA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0692A-3F7A-6938-B7D1-9AAEAF4B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33C-5B3B-4CC4-B21E-019699A22EC8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F90C0-F09D-FD17-0719-E375F5D42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5EDDB-2FE3-B4A1-B351-C63DB83C5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D44B-9636-4321-B825-21B8DFC32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858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66BE-A8E5-2B4D-0537-A1C523062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D67CD-61CA-5D70-4395-1CAEC9BD8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636AA-93D0-7479-E1AD-7854D2E7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33C-5B3B-4CC4-B21E-019699A22EC8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79420-1741-2A02-AC2C-7B0E0D7C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36C6E-9C84-C7A6-AABF-5A027F1A6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D44B-9636-4321-B825-21B8DFC32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74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0D15A-980F-3BFB-EEF3-65C1BDDBE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0F5D0-16B3-F6B8-3F33-02F0801F9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A1237-6A20-D256-7C7A-6F9FADBCF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33C-5B3B-4CC4-B21E-019699A22EC8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0328D-5A4D-1F0B-3164-89E3C446A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7BAA6-7D55-A265-6A7A-25CDA18B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D44B-9636-4321-B825-21B8DFC32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06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5BA5B-8FE2-8492-A0FF-90D0D108C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821-2D09-2185-06B3-39B845B71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6DA4E-2047-1836-7568-97B3A062C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CBE59-EB91-7183-6FC6-3F405F635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33C-5B3B-4CC4-B21E-019699A22EC8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0EFDD-D6D1-4B9F-C94B-5C878366A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03AB4-CDB0-3056-B287-8D550B1D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D44B-9636-4321-B825-21B8DFC32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00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96657-7023-D2EE-2F30-8A8796CBF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5CAC7-CE5B-AF57-92AA-0F27CBD5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A90B6-4AAE-2CDB-8D56-9C7ECC40E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91046A-3773-A78D-EC87-C089BD800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2A101E-631C-7A35-4313-D941DCBE1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5D7E33-AF84-F061-794E-21EDC3A63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33C-5B3B-4CC4-B21E-019699A22EC8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47566F-5324-6904-A8F3-C6FF9428F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EF35BD-5A26-4B64-1BF4-771CB9C3C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D44B-9636-4321-B825-21B8DFC32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55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3164-77B6-1C52-3330-63A1F8134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48D955-AEA4-355A-4DEB-D8C767C43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33C-5B3B-4CC4-B21E-019699A22EC8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1A9F2-D40A-668D-A3C8-25131762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60831-93D0-5125-B885-3DF44D12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D44B-9636-4321-B825-21B8DFC32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38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A1566-7FF6-E015-7EC9-7DF844CC3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33C-5B3B-4CC4-B21E-019699A22EC8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1C7FCA-954D-2F10-AC45-0450BA4B0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4AA50-E964-04AF-661F-FD7FFB6E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D44B-9636-4321-B825-21B8DFC32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78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79022-D72E-8037-61F8-88D6CBD0A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8C83-2FAD-A6C6-76B2-A775A2824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49189-FA19-6BFA-0E5C-623FE6354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519EE-E406-6761-6248-EECFDB367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33C-5B3B-4CC4-B21E-019699A22EC8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9AC93-FE5D-30BF-B50F-9A1D9E17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8410-3B61-8075-4F2D-39CE31BAC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D44B-9636-4321-B825-21B8DFC32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27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AA62E-000F-6867-3EB0-18B9D5A9C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187BCC-5BF9-FA12-54C9-7DAAAF805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1311E-9F8F-8857-647E-A167A0643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CB3DD-DC8F-B4BE-FE08-A6927A0F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533C-5B3B-4CC4-B21E-019699A22EC8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E3D51-AAE4-D8D7-9AF2-BEB94E25B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4C37B-1AC1-AF66-6C2B-870D8BDD5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D44B-9636-4321-B825-21B8DFC32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318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888E77-700F-A47B-5FE7-8DA69505B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89E7D-FEE2-E206-2B24-ECA39B538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DF3D4-DE76-FF01-0DD9-89D06349D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C533C-5B3B-4CC4-B21E-019699A22EC8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825E4-AA8F-E05B-81B4-6141F9C8D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D4A12-1CA2-0828-61C8-2AB695DF5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ED44B-9636-4321-B825-21B8DFC32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30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30B389-6851-2794-F992-30FC5D6A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427" y="79156"/>
            <a:ext cx="2192919" cy="6699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9EF917-EF03-BA39-5720-E952A2D55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54" y="0"/>
            <a:ext cx="514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444DF-CB28-68DA-705E-87EF46DB0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33BC6A-4594-0B80-609E-058120699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74" y="0"/>
            <a:ext cx="514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65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AD4A57-4E71-24A5-A27D-E4F51C044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47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09F0739D-EEC7-1AF8-407E-5A195BAEC8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1516224"/>
            <a:ext cx="12148514" cy="3825551"/>
          </a:xfrm>
          <a:prstGeom prst="roundRect">
            <a:avLst>
              <a:gd name="adj" fmla="val 11496"/>
            </a:avLst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587715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53BA4A-589E-8015-329E-203AA0361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0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7F793-F9A8-B8DB-61EE-EB0B1C4CB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74" y="0"/>
            <a:ext cx="514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49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90AE75-4702-933D-2138-245CA759D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74" y="0"/>
            <a:ext cx="514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18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BB75E-8B1C-021F-4232-7F3F33D52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54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99AB64-3E23-B751-8D27-F7218C345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74" y="0"/>
            <a:ext cx="514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6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F4F36C-64A7-BD4D-A189-0742DE635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12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76074-075D-CCD4-13AD-126133F0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22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56BE4F-1DD2-C7B9-EF34-77CDD5A52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08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F3DE0E-E1F7-4976-6B8D-A270714FE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74" y="0"/>
            <a:ext cx="514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80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32BEDD-EF75-6B73-B573-B6356808D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3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A77465-C672-63F6-E04B-DC9836AF6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78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732141-8D57-D56B-A4A4-0ABA0EE63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06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7C749C-2A5D-7208-EDD3-0547B62F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0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6F60E4-A0B5-6F1F-6DCC-7961ECB1C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92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4D5E5B-2B51-89A3-26C9-FCDE63F9F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74" y="0"/>
            <a:ext cx="514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4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ABAF3B-781D-3E3A-5D37-1F482E341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74" y="0"/>
            <a:ext cx="514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69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E6A38B-454C-AAC8-E7BF-B8E95048A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58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DCD35-8CD3-F60A-BFBC-DFF1DC82F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99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7D75A3-73B1-8D4F-7C22-0071FBAD9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74" y="0"/>
            <a:ext cx="514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10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E1D5B5-4974-97EA-7A86-D9A1E18DD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74" y="0"/>
            <a:ext cx="514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25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219D9-8459-EF3F-B466-4C450F135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7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D27870-E22A-4D78-05FF-372490047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74" y="0"/>
            <a:ext cx="514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41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6143DD-734D-DF13-EC27-CE17C23297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1659700"/>
            <a:ext cx="12182935" cy="3538600"/>
          </a:xfrm>
          <a:prstGeom prst="round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68711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522A8B-3340-5979-B886-6AACF1133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12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9B99ED-4930-92A5-9786-348273239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43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BFC55-4ABE-BACE-6C99-8C436A065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74" y="0"/>
            <a:ext cx="514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3179C6-AD25-1993-8D07-696D6F359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01" y="0"/>
            <a:ext cx="913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60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SLEATH, PHOEBE (PGR)</dc:creator>
  <cp:lastModifiedBy>SLEATH, PHOEBE (PGR)</cp:lastModifiedBy>
  <cp:revision>1</cp:revision>
  <dcterms:created xsi:type="dcterms:W3CDTF">2023-04-22T08:31:16Z</dcterms:created>
  <dcterms:modified xsi:type="dcterms:W3CDTF">2023-04-22T08:46:46Z</dcterms:modified>
</cp:coreProperties>
</file>