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Lst>
  <p:sldSz cx="50399950" cy="2880042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4" userDrawn="1">
          <p15:clr>
            <a:srgbClr val="A4A3A4"/>
          </p15:clr>
        </p15:guide>
        <p15:guide id="2" pos="225" userDrawn="1">
          <p15:clr>
            <a:srgbClr val="A4A3A4"/>
          </p15:clr>
        </p15:guide>
        <p15:guide id="3" pos="31523" userDrawn="1">
          <p15:clr>
            <a:srgbClr val="A4A3A4"/>
          </p15:clr>
        </p15:guide>
        <p15:guide id="4" pos="10658" userDrawn="1">
          <p15:clr>
            <a:srgbClr val="A4A3A4"/>
          </p15:clr>
        </p15:guide>
        <p15:guide id="5" orient="horz" pos="17462" userDrawn="1">
          <p15:clr>
            <a:srgbClr val="A4A3A4"/>
          </p15:clr>
        </p15:guide>
        <p15:guide id="6" pos="2115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26" d="100"/>
          <a:sy n="26" d="100"/>
        </p:scale>
        <p:origin x="726" y="156"/>
      </p:cViewPr>
      <p:guideLst>
        <p:guide orient="horz" pos="2154"/>
        <p:guide pos="225"/>
        <p:guide pos="31523"/>
        <p:guide pos="10658"/>
        <p:guide orient="horz" pos="17462"/>
        <p:guide pos="2115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99994" y="4713405"/>
            <a:ext cx="37799963" cy="10026815"/>
          </a:xfrm>
        </p:spPr>
        <p:txBody>
          <a:bodyPr anchor="b"/>
          <a:lstStyle>
            <a:lvl1pPr algn="ctr">
              <a:defRPr sz="24803"/>
            </a:lvl1pPr>
          </a:lstStyle>
          <a:p>
            <a:r>
              <a:rPr lang="en-US"/>
              <a:t>Click to edit Master title style</a:t>
            </a:r>
            <a:endParaRPr lang="en-US" dirty="0"/>
          </a:p>
        </p:txBody>
      </p:sp>
      <p:sp>
        <p:nvSpPr>
          <p:cNvPr id="3" name="Subtitle 2"/>
          <p:cNvSpPr>
            <a:spLocks noGrp="1"/>
          </p:cNvSpPr>
          <p:nvPr>
            <p:ph type="subTitle" idx="1"/>
          </p:nvPr>
        </p:nvSpPr>
        <p:spPr>
          <a:xfrm>
            <a:off x="6299994" y="15126892"/>
            <a:ext cx="37799963" cy="6953434"/>
          </a:xfrm>
        </p:spPr>
        <p:txBody>
          <a:bodyPr/>
          <a:lstStyle>
            <a:lvl1pPr marL="0" indent="0" algn="ctr">
              <a:buNone/>
              <a:defRPr sz="9921"/>
            </a:lvl1pPr>
            <a:lvl2pPr marL="1890019" indent="0" algn="ctr">
              <a:buNone/>
              <a:defRPr sz="8268"/>
            </a:lvl2pPr>
            <a:lvl3pPr marL="3780038" indent="0" algn="ctr">
              <a:buNone/>
              <a:defRPr sz="7441"/>
            </a:lvl3pPr>
            <a:lvl4pPr marL="5670057" indent="0" algn="ctr">
              <a:buNone/>
              <a:defRPr sz="6614"/>
            </a:lvl4pPr>
            <a:lvl5pPr marL="7560076" indent="0" algn="ctr">
              <a:buNone/>
              <a:defRPr sz="6614"/>
            </a:lvl5pPr>
            <a:lvl6pPr marL="9450095" indent="0" algn="ctr">
              <a:buNone/>
              <a:defRPr sz="6614"/>
            </a:lvl6pPr>
            <a:lvl7pPr marL="11340114" indent="0" algn="ctr">
              <a:buNone/>
              <a:defRPr sz="6614"/>
            </a:lvl7pPr>
            <a:lvl8pPr marL="13230134" indent="0" algn="ctr">
              <a:buNone/>
              <a:defRPr sz="6614"/>
            </a:lvl8pPr>
            <a:lvl9pPr marL="15120153" indent="0" algn="ctr">
              <a:buNone/>
              <a:defRPr sz="661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3BED10-B0C2-46C4-AEB1-C3E297494BD0}" type="datetimeFigureOut">
              <a:rPr lang="en-IN" smtClean="0"/>
              <a:t>20-04-2023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57CC804-2835-42FA-A3C8-3DC5107E489C}" type="slidenum">
              <a:rPr lang="en-IN" smtClean="0"/>
              <a:t>‹#›</a:t>
            </a:fld>
            <a:endParaRPr lang="en-IN"/>
          </a:p>
        </p:txBody>
      </p:sp>
    </p:spTree>
    <p:extLst>
      <p:ext uri="{BB962C8B-B14F-4D97-AF65-F5344CB8AC3E}">
        <p14:creationId xmlns:p14="http://schemas.microsoft.com/office/powerpoint/2010/main" val="3139350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3BED10-B0C2-46C4-AEB1-C3E297494BD0}" type="datetimeFigureOut">
              <a:rPr lang="en-IN" smtClean="0"/>
              <a:t>20-04-2023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57CC804-2835-42FA-A3C8-3DC5107E489C}" type="slidenum">
              <a:rPr lang="en-IN" smtClean="0"/>
              <a:t>‹#›</a:t>
            </a:fld>
            <a:endParaRPr lang="en-IN"/>
          </a:p>
        </p:txBody>
      </p:sp>
    </p:spTree>
    <p:extLst>
      <p:ext uri="{BB962C8B-B14F-4D97-AF65-F5344CB8AC3E}">
        <p14:creationId xmlns:p14="http://schemas.microsoft.com/office/powerpoint/2010/main" val="137966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067464" y="1533356"/>
            <a:ext cx="10867489" cy="24407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464997" y="1533356"/>
            <a:ext cx="31972468" cy="24407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3BED10-B0C2-46C4-AEB1-C3E297494BD0}" type="datetimeFigureOut">
              <a:rPr lang="en-IN" smtClean="0"/>
              <a:t>20-04-2023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57CC804-2835-42FA-A3C8-3DC5107E489C}" type="slidenum">
              <a:rPr lang="en-IN" smtClean="0"/>
              <a:t>‹#›</a:t>
            </a:fld>
            <a:endParaRPr lang="en-IN"/>
          </a:p>
        </p:txBody>
      </p:sp>
    </p:spTree>
    <p:extLst>
      <p:ext uri="{BB962C8B-B14F-4D97-AF65-F5344CB8AC3E}">
        <p14:creationId xmlns:p14="http://schemas.microsoft.com/office/powerpoint/2010/main" val="2827417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3BED10-B0C2-46C4-AEB1-C3E297494BD0}" type="datetimeFigureOut">
              <a:rPr lang="en-IN" smtClean="0"/>
              <a:t>20-04-2023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57CC804-2835-42FA-A3C8-3DC5107E489C}" type="slidenum">
              <a:rPr lang="en-IN" smtClean="0"/>
              <a:t>‹#›</a:t>
            </a:fld>
            <a:endParaRPr lang="en-IN"/>
          </a:p>
        </p:txBody>
      </p:sp>
    </p:spTree>
    <p:extLst>
      <p:ext uri="{BB962C8B-B14F-4D97-AF65-F5344CB8AC3E}">
        <p14:creationId xmlns:p14="http://schemas.microsoft.com/office/powerpoint/2010/main" val="3945099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38747" y="7180110"/>
            <a:ext cx="43469957" cy="11980175"/>
          </a:xfrm>
        </p:spPr>
        <p:txBody>
          <a:bodyPr anchor="b"/>
          <a:lstStyle>
            <a:lvl1pPr>
              <a:defRPr sz="24803"/>
            </a:lvl1pPr>
          </a:lstStyle>
          <a:p>
            <a:r>
              <a:rPr lang="en-US"/>
              <a:t>Click to edit Master title style</a:t>
            </a:r>
            <a:endParaRPr lang="en-US" dirty="0"/>
          </a:p>
        </p:txBody>
      </p:sp>
      <p:sp>
        <p:nvSpPr>
          <p:cNvPr id="3" name="Text Placeholder 2"/>
          <p:cNvSpPr>
            <a:spLocks noGrp="1"/>
          </p:cNvSpPr>
          <p:nvPr>
            <p:ph type="body" idx="1"/>
          </p:nvPr>
        </p:nvSpPr>
        <p:spPr>
          <a:xfrm>
            <a:off x="3438747" y="19273622"/>
            <a:ext cx="43469957" cy="6300091"/>
          </a:xfrm>
        </p:spPr>
        <p:txBody>
          <a:bodyPr/>
          <a:lstStyle>
            <a:lvl1pPr marL="0" indent="0">
              <a:buNone/>
              <a:defRPr sz="9921">
                <a:solidFill>
                  <a:schemeClr val="tx1">
                    <a:tint val="75000"/>
                  </a:schemeClr>
                </a:solidFill>
              </a:defRPr>
            </a:lvl1pPr>
            <a:lvl2pPr marL="1890019" indent="0">
              <a:buNone/>
              <a:defRPr sz="8268">
                <a:solidFill>
                  <a:schemeClr val="tx1">
                    <a:tint val="75000"/>
                  </a:schemeClr>
                </a:solidFill>
              </a:defRPr>
            </a:lvl2pPr>
            <a:lvl3pPr marL="3780038" indent="0">
              <a:buNone/>
              <a:defRPr sz="7441">
                <a:solidFill>
                  <a:schemeClr val="tx1">
                    <a:tint val="75000"/>
                  </a:schemeClr>
                </a:solidFill>
              </a:defRPr>
            </a:lvl3pPr>
            <a:lvl4pPr marL="5670057" indent="0">
              <a:buNone/>
              <a:defRPr sz="6614">
                <a:solidFill>
                  <a:schemeClr val="tx1">
                    <a:tint val="75000"/>
                  </a:schemeClr>
                </a:solidFill>
              </a:defRPr>
            </a:lvl4pPr>
            <a:lvl5pPr marL="7560076" indent="0">
              <a:buNone/>
              <a:defRPr sz="6614">
                <a:solidFill>
                  <a:schemeClr val="tx1">
                    <a:tint val="75000"/>
                  </a:schemeClr>
                </a:solidFill>
              </a:defRPr>
            </a:lvl5pPr>
            <a:lvl6pPr marL="9450095" indent="0">
              <a:buNone/>
              <a:defRPr sz="6614">
                <a:solidFill>
                  <a:schemeClr val="tx1">
                    <a:tint val="75000"/>
                  </a:schemeClr>
                </a:solidFill>
              </a:defRPr>
            </a:lvl6pPr>
            <a:lvl7pPr marL="11340114" indent="0">
              <a:buNone/>
              <a:defRPr sz="6614">
                <a:solidFill>
                  <a:schemeClr val="tx1">
                    <a:tint val="75000"/>
                  </a:schemeClr>
                </a:solidFill>
              </a:defRPr>
            </a:lvl7pPr>
            <a:lvl8pPr marL="13230134" indent="0">
              <a:buNone/>
              <a:defRPr sz="6614">
                <a:solidFill>
                  <a:schemeClr val="tx1">
                    <a:tint val="75000"/>
                  </a:schemeClr>
                </a:solidFill>
              </a:defRPr>
            </a:lvl8pPr>
            <a:lvl9pPr marL="15120153" indent="0">
              <a:buNone/>
              <a:defRPr sz="661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3BED10-B0C2-46C4-AEB1-C3E297494BD0}" type="datetimeFigureOut">
              <a:rPr lang="en-IN" smtClean="0"/>
              <a:t>20-04-2023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57CC804-2835-42FA-A3C8-3DC5107E489C}" type="slidenum">
              <a:rPr lang="en-IN" smtClean="0"/>
              <a:t>‹#›</a:t>
            </a:fld>
            <a:endParaRPr lang="en-IN"/>
          </a:p>
        </p:txBody>
      </p:sp>
    </p:spTree>
    <p:extLst>
      <p:ext uri="{BB962C8B-B14F-4D97-AF65-F5344CB8AC3E}">
        <p14:creationId xmlns:p14="http://schemas.microsoft.com/office/powerpoint/2010/main" val="3482058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464996" y="7666780"/>
            <a:ext cx="21419979" cy="182736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5514975" y="7666780"/>
            <a:ext cx="21419979" cy="182736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3BED10-B0C2-46C4-AEB1-C3E297494BD0}" type="datetimeFigureOut">
              <a:rPr lang="en-IN" smtClean="0"/>
              <a:t>20-04-2023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57CC804-2835-42FA-A3C8-3DC5107E489C}" type="slidenum">
              <a:rPr lang="en-IN" smtClean="0"/>
              <a:t>‹#›</a:t>
            </a:fld>
            <a:endParaRPr lang="en-IN"/>
          </a:p>
        </p:txBody>
      </p:sp>
    </p:spTree>
    <p:extLst>
      <p:ext uri="{BB962C8B-B14F-4D97-AF65-F5344CB8AC3E}">
        <p14:creationId xmlns:p14="http://schemas.microsoft.com/office/powerpoint/2010/main" val="2838783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71561" y="1533358"/>
            <a:ext cx="43469957" cy="5566751"/>
          </a:xfrm>
        </p:spPr>
        <p:txBody>
          <a:bodyPr/>
          <a:lstStyle/>
          <a:p>
            <a:r>
              <a:rPr lang="en-US"/>
              <a:t>Click to edit Master title style</a:t>
            </a:r>
            <a:endParaRPr lang="en-US" dirty="0"/>
          </a:p>
        </p:txBody>
      </p:sp>
      <p:sp>
        <p:nvSpPr>
          <p:cNvPr id="3" name="Text Placeholder 2"/>
          <p:cNvSpPr>
            <a:spLocks noGrp="1"/>
          </p:cNvSpPr>
          <p:nvPr>
            <p:ph type="body" idx="1"/>
          </p:nvPr>
        </p:nvSpPr>
        <p:spPr>
          <a:xfrm>
            <a:off x="3471563" y="7060106"/>
            <a:ext cx="21321539" cy="3460049"/>
          </a:xfrm>
        </p:spPr>
        <p:txBody>
          <a:bodyPr anchor="b"/>
          <a:lstStyle>
            <a:lvl1pPr marL="0" indent="0">
              <a:buNone/>
              <a:defRPr sz="9921" b="1"/>
            </a:lvl1pPr>
            <a:lvl2pPr marL="1890019" indent="0">
              <a:buNone/>
              <a:defRPr sz="8268" b="1"/>
            </a:lvl2pPr>
            <a:lvl3pPr marL="3780038" indent="0">
              <a:buNone/>
              <a:defRPr sz="7441" b="1"/>
            </a:lvl3pPr>
            <a:lvl4pPr marL="5670057" indent="0">
              <a:buNone/>
              <a:defRPr sz="6614" b="1"/>
            </a:lvl4pPr>
            <a:lvl5pPr marL="7560076" indent="0">
              <a:buNone/>
              <a:defRPr sz="6614" b="1"/>
            </a:lvl5pPr>
            <a:lvl6pPr marL="9450095" indent="0">
              <a:buNone/>
              <a:defRPr sz="6614" b="1"/>
            </a:lvl6pPr>
            <a:lvl7pPr marL="11340114" indent="0">
              <a:buNone/>
              <a:defRPr sz="6614" b="1"/>
            </a:lvl7pPr>
            <a:lvl8pPr marL="13230134" indent="0">
              <a:buNone/>
              <a:defRPr sz="6614" b="1"/>
            </a:lvl8pPr>
            <a:lvl9pPr marL="15120153" indent="0">
              <a:buNone/>
              <a:defRPr sz="6614" b="1"/>
            </a:lvl9pPr>
          </a:lstStyle>
          <a:p>
            <a:pPr lvl="0"/>
            <a:r>
              <a:rPr lang="en-US"/>
              <a:t>Click to edit Master text styles</a:t>
            </a:r>
          </a:p>
        </p:txBody>
      </p:sp>
      <p:sp>
        <p:nvSpPr>
          <p:cNvPr id="4" name="Content Placeholder 3"/>
          <p:cNvSpPr>
            <a:spLocks noGrp="1"/>
          </p:cNvSpPr>
          <p:nvPr>
            <p:ph sz="half" idx="2"/>
          </p:nvPr>
        </p:nvSpPr>
        <p:spPr>
          <a:xfrm>
            <a:off x="3471563" y="10520155"/>
            <a:ext cx="21321539" cy="15473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5514975" y="7060106"/>
            <a:ext cx="21426543" cy="3460049"/>
          </a:xfrm>
        </p:spPr>
        <p:txBody>
          <a:bodyPr anchor="b"/>
          <a:lstStyle>
            <a:lvl1pPr marL="0" indent="0">
              <a:buNone/>
              <a:defRPr sz="9921" b="1"/>
            </a:lvl1pPr>
            <a:lvl2pPr marL="1890019" indent="0">
              <a:buNone/>
              <a:defRPr sz="8268" b="1"/>
            </a:lvl2pPr>
            <a:lvl3pPr marL="3780038" indent="0">
              <a:buNone/>
              <a:defRPr sz="7441" b="1"/>
            </a:lvl3pPr>
            <a:lvl4pPr marL="5670057" indent="0">
              <a:buNone/>
              <a:defRPr sz="6614" b="1"/>
            </a:lvl4pPr>
            <a:lvl5pPr marL="7560076" indent="0">
              <a:buNone/>
              <a:defRPr sz="6614" b="1"/>
            </a:lvl5pPr>
            <a:lvl6pPr marL="9450095" indent="0">
              <a:buNone/>
              <a:defRPr sz="6614" b="1"/>
            </a:lvl6pPr>
            <a:lvl7pPr marL="11340114" indent="0">
              <a:buNone/>
              <a:defRPr sz="6614" b="1"/>
            </a:lvl7pPr>
            <a:lvl8pPr marL="13230134" indent="0">
              <a:buNone/>
              <a:defRPr sz="6614" b="1"/>
            </a:lvl8pPr>
            <a:lvl9pPr marL="15120153" indent="0">
              <a:buNone/>
              <a:defRPr sz="6614" b="1"/>
            </a:lvl9pPr>
          </a:lstStyle>
          <a:p>
            <a:pPr lvl="0"/>
            <a:r>
              <a:rPr lang="en-US"/>
              <a:t>Click to edit Master text styles</a:t>
            </a:r>
          </a:p>
        </p:txBody>
      </p:sp>
      <p:sp>
        <p:nvSpPr>
          <p:cNvPr id="6" name="Content Placeholder 5"/>
          <p:cNvSpPr>
            <a:spLocks noGrp="1"/>
          </p:cNvSpPr>
          <p:nvPr>
            <p:ph sz="quarter" idx="4"/>
          </p:nvPr>
        </p:nvSpPr>
        <p:spPr>
          <a:xfrm>
            <a:off x="25514975" y="10520155"/>
            <a:ext cx="21426543" cy="15473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3BED10-B0C2-46C4-AEB1-C3E297494BD0}" type="datetimeFigureOut">
              <a:rPr lang="en-IN" smtClean="0"/>
              <a:t>20-04-2023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D57CC804-2835-42FA-A3C8-3DC5107E489C}" type="slidenum">
              <a:rPr lang="en-IN" smtClean="0"/>
              <a:t>‹#›</a:t>
            </a:fld>
            <a:endParaRPr lang="en-IN"/>
          </a:p>
        </p:txBody>
      </p:sp>
    </p:spTree>
    <p:extLst>
      <p:ext uri="{BB962C8B-B14F-4D97-AF65-F5344CB8AC3E}">
        <p14:creationId xmlns:p14="http://schemas.microsoft.com/office/powerpoint/2010/main" val="289836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3BED10-B0C2-46C4-AEB1-C3E297494BD0}" type="datetimeFigureOut">
              <a:rPr lang="en-IN" smtClean="0"/>
              <a:t>20-04-2023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D57CC804-2835-42FA-A3C8-3DC5107E489C}" type="slidenum">
              <a:rPr lang="en-IN" smtClean="0"/>
              <a:t>‹#›</a:t>
            </a:fld>
            <a:endParaRPr lang="en-IN"/>
          </a:p>
        </p:txBody>
      </p:sp>
    </p:spTree>
    <p:extLst>
      <p:ext uri="{BB962C8B-B14F-4D97-AF65-F5344CB8AC3E}">
        <p14:creationId xmlns:p14="http://schemas.microsoft.com/office/powerpoint/2010/main" val="773771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3BED10-B0C2-46C4-AEB1-C3E297494BD0}" type="datetimeFigureOut">
              <a:rPr lang="en-IN" smtClean="0"/>
              <a:t>20-04-2023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D57CC804-2835-42FA-A3C8-3DC5107E489C}" type="slidenum">
              <a:rPr lang="en-IN" smtClean="0"/>
              <a:t>‹#›</a:t>
            </a:fld>
            <a:endParaRPr lang="en-IN"/>
          </a:p>
        </p:txBody>
      </p:sp>
    </p:spTree>
    <p:extLst>
      <p:ext uri="{BB962C8B-B14F-4D97-AF65-F5344CB8AC3E}">
        <p14:creationId xmlns:p14="http://schemas.microsoft.com/office/powerpoint/2010/main" val="3931268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71563" y="1920028"/>
            <a:ext cx="16255294" cy="6720099"/>
          </a:xfrm>
        </p:spPr>
        <p:txBody>
          <a:bodyPr anchor="b"/>
          <a:lstStyle>
            <a:lvl1pPr>
              <a:defRPr sz="13228"/>
            </a:lvl1pPr>
          </a:lstStyle>
          <a:p>
            <a:r>
              <a:rPr lang="en-US"/>
              <a:t>Click to edit Master title style</a:t>
            </a:r>
            <a:endParaRPr lang="en-US" dirty="0"/>
          </a:p>
        </p:txBody>
      </p:sp>
      <p:sp>
        <p:nvSpPr>
          <p:cNvPr id="3" name="Content Placeholder 2"/>
          <p:cNvSpPr>
            <a:spLocks noGrp="1"/>
          </p:cNvSpPr>
          <p:nvPr>
            <p:ph idx="1"/>
          </p:nvPr>
        </p:nvSpPr>
        <p:spPr>
          <a:xfrm>
            <a:off x="21426543" y="4146730"/>
            <a:ext cx="25514975" cy="20466969"/>
          </a:xfrm>
        </p:spPr>
        <p:txBody>
          <a:bodyPr/>
          <a:lstStyle>
            <a:lvl1pPr>
              <a:defRPr sz="13228"/>
            </a:lvl1pPr>
            <a:lvl2pPr>
              <a:defRPr sz="11575"/>
            </a:lvl2pPr>
            <a:lvl3pPr>
              <a:defRPr sz="9921"/>
            </a:lvl3pPr>
            <a:lvl4pPr>
              <a:defRPr sz="8268"/>
            </a:lvl4pPr>
            <a:lvl5pPr>
              <a:defRPr sz="8268"/>
            </a:lvl5pPr>
            <a:lvl6pPr>
              <a:defRPr sz="8268"/>
            </a:lvl6pPr>
            <a:lvl7pPr>
              <a:defRPr sz="8268"/>
            </a:lvl7pPr>
            <a:lvl8pPr>
              <a:defRPr sz="8268"/>
            </a:lvl8pPr>
            <a:lvl9pPr>
              <a:defRPr sz="82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71563" y="8640127"/>
            <a:ext cx="16255294" cy="16006905"/>
          </a:xfrm>
        </p:spPr>
        <p:txBody>
          <a:bodyPr/>
          <a:lstStyle>
            <a:lvl1pPr marL="0" indent="0">
              <a:buNone/>
              <a:defRPr sz="6614"/>
            </a:lvl1pPr>
            <a:lvl2pPr marL="1890019" indent="0">
              <a:buNone/>
              <a:defRPr sz="5787"/>
            </a:lvl2pPr>
            <a:lvl3pPr marL="3780038" indent="0">
              <a:buNone/>
              <a:defRPr sz="4961"/>
            </a:lvl3pPr>
            <a:lvl4pPr marL="5670057" indent="0">
              <a:buNone/>
              <a:defRPr sz="4134"/>
            </a:lvl4pPr>
            <a:lvl5pPr marL="7560076" indent="0">
              <a:buNone/>
              <a:defRPr sz="4134"/>
            </a:lvl5pPr>
            <a:lvl6pPr marL="9450095" indent="0">
              <a:buNone/>
              <a:defRPr sz="4134"/>
            </a:lvl6pPr>
            <a:lvl7pPr marL="11340114" indent="0">
              <a:buNone/>
              <a:defRPr sz="4134"/>
            </a:lvl7pPr>
            <a:lvl8pPr marL="13230134" indent="0">
              <a:buNone/>
              <a:defRPr sz="4134"/>
            </a:lvl8pPr>
            <a:lvl9pPr marL="15120153" indent="0">
              <a:buNone/>
              <a:defRPr sz="4134"/>
            </a:lvl9pPr>
          </a:lstStyle>
          <a:p>
            <a:pPr lvl="0"/>
            <a:r>
              <a:rPr lang="en-US"/>
              <a:t>Click to edit Master text styles</a:t>
            </a:r>
          </a:p>
        </p:txBody>
      </p:sp>
      <p:sp>
        <p:nvSpPr>
          <p:cNvPr id="5" name="Date Placeholder 4"/>
          <p:cNvSpPr>
            <a:spLocks noGrp="1"/>
          </p:cNvSpPr>
          <p:nvPr>
            <p:ph type="dt" sz="half" idx="10"/>
          </p:nvPr>
        </p:nvSpPr>
        <p:spPr/>
        <p:txBody>
          <a:bodyPr/>
          <a:lstStyle/>
          <a:p>
            <a:fld id="{313BED10-B0C2-46C4-AEB1-C3E297494BD0}" type="datetimeFigureOut">
              <a:rPr lang="en-IN" smtClean="0"/>
              <a:t>20-04-2023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57CC804-2835-42FA-A3C8-3DC5107E489C}" type="slidenum">
              <a:rPr lang="en-IN" smtClean="0"/>
              <a:t>‹#›</a:t>
            </a:fld>
            <a:endParaRPr lang="en-IN"/>
          </a:p>
        </p:txBody>
      </p:sp>
    </p:spTree>
    <p:extLst>
      <p:ext uri="{BB962C8B-B14F-4D97-AF65-F5344CB8AC3E}">
        <p14:creationId xmlns:p14="http://schemas.microsoft.com/office/powerpoint/2010/main" val="192313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71563" y="1920028"/>
            <a:ext cx="16255294" cy="6720099"/>
          </a:xfrm>
        </p:spPr>
        <p:txBody>
          <a:bodyPr anchor="b"/>
          <a:lstStyle>
            <a:lvl1pPr>
              <a:defRPr sz="13228"/>
            </a:lvl1pPr>
          </a:lstStyle>
          <a:p>
            <a:r>
              <a:rPr lang="en-US"/>
              <a:t>Click to edit Master title style</a:t>
            </a:r>
            <a:endParaRPr lang="en-US" dirty="0"/>
          </a:p>
        </p:txBody>
      </p:sp>
      <p:sp>
        <p:nvSpPr>
          <p:cNvPr id="3" name="Picture Placeholder 2"/>
          <p:cNvSpPr>
            <a:spLocks noGrp="1" noChangeAspect="1"/>
          </p:cNvSpPr>
          <p:nvPr>
            <p:ph type="pic" idx="1"/>
          </p:nvPr>
        </p:nvSpPr>
        <p:spPr>
          <a:xfrm>
            <a:off x="21426543" y="4146730"/>
            <a:ext cx="25514975" cy="20466969"/>
          </a:xfrm>
        </p:spPr>
        <p:txBody>
          <a:bodyPr anchor="t"/>
          <a:lstStyle>
            <a:lvl1pPr marL="0" indent="0">
              <a:buNone/>
              <a:defRPr sz="13228"/>
            </a:lvl1pPr>
            <a:lvl2pPr marL="1890019" indent="0">
              <a:buNone/>
              <a:defRPr sz="11575"/>
            </a:lvl2pPr>
            <a:lvl3pPr marL="3780038" indent="0">
              <a:buNone/>
              <a:defRPr sz="9921"/>
            </a:lvl3pPr>
            <a:lvl4pPr marL="5670057" indent="0">
              <a:buNone/>
              <a:defRPr sz="8268"/>
            </a:lvl4pPr>
            <a:lvl5pPr marL="7560076" indent="0">
              <a:buNone/>
              <a:defRPr sz="8268"/>
            </a:lvl5pPr>
            <a:lvl6pPr marL="9450095" indent="0">
              <a:buNone/>
              <a:defRPr sz="8268"/>
            </a:lvl6pPr>
            <a:lvl7pPr marL="11340114" indent="0">
              <a:buNone/>
              <a:defRPr sz="8268"/>
            </a:lvl7pPr>
            <a:lvl8pPr marL="13230134" indent="0">
              <a:buNone/>
              <a:defRPr sz="8268"/>
            </a:lvl8pPr>
            <a:lvl9pPr marL="15120153" indent="0">
              <a:buNone/>
              <a:defRPr sz="8268"/>
            </a:lvl9pPr>
          </a:lstStyle>
          <a:p>
            <a:r>
              <a:rPr lang="en-US"/>
              <a:t>Click icon to add picture</a:t>
            </a:r>
            <a:endParaRPr lang="en-US" dirty="0"/>
          </a:p>
        </p:txBody>
      </p:sp>
      <p:sp>
        <p:nvSpPr>
          <p:cNvPr id="4" name="Text Placeholder 3"/>
          <p:cNvSpPr>
            <a:spLocks noGrp="1"/>
          </p:cNvSpPr>
          <p:nvPr>
            <p:ph type="body" sz="half" idx="2"/>
          </p:nvPr>
        </p:nvSpPr>
        <p:spPr>
          <a:xfrm>
            <a:off x="3471563" y="8640127"/>
            <a:ext cx="16255294" cy="16006905"/>
          </a:xfrm>
        </p:spPr>
        <p:txBody>
          <a:bodyPr/>
          <a:lstStyle>
            <a:lvl1pPr marL="0" indent="0">
              <a:buNone/>
              <a:defRPr sz="6614"/>
            </a:lvl1pPr>
            <a:lvl2pPr marL="1890019" indent="0">
              <a:buNone/>
              <a:defRPr sz="5787"/>
            </a:lvl2pPr>
            <a:lvl3pPr marL="3780038" indent="0">
              <a:buNone/>
              <a:defRPr sz="4961"/>
            </a:lvl3pPr>
            <a:lvl4pPr marL="5670057" indent="0">
              <a:buNone/>
              <a:defRPr sz="4134"/>
            </a:lvl4pPr>
            <a:lvl5pPr marL="7560076" indent="0">
              <a:buNone/>
              <a:defRPr sz="4134"/>
            </a:lvl5pPr>
            <a:lvl6pPr marL="9450095" indent="0">
              <a:buNone/>
              <a:defRPr sz="4134"/>
            </a:lvl6pPr>
            <a:lvl7pPr marL="11340114" indent="0">
              <a:buNone/>
              <a:defRPr sz="4134"/>
            </a:lvl7pPr>
            <a:lvl8pPr marL="13230134" indent="0">
              <a:buNone/>
              <a:defRPr sz="4134"/>
            </a:lvl8pPr>
            <a:lvl9pPr marL="15120153" indent="0">
              <a:buNone/>
              <a:defRPr sz="4134"/>
            </a:lvl9pPr>
          </a:lstStyle>
          <a:p>
            <a:pPr lvl="0"/>
            <a:r>
              <a:rPr lang="en-US"/>
              <a:t>Click to edit Master text styles</a:t>
            </a:r>
          </a:p>
        </p:txBody>
      </p:sp>
      <p:sp>
        <p:nvSpPr>
          <p:cNvPr id="5" name="Date Placeholder 4"/>
          <p:cNvSpPr>
            <a:spLocks noGrp="1"/>
          </p:cNvSpPr>
          <p:nvPr>
            <p:ph type="dt" sz="half" idx="10"/>
          </p:nvPr>
        </p:nvSpPr>
        <p:spPr/>
        <p:txBody>
          <a:bodyPr/>
          <a:lstStyle/>
          <a:p>
            <a:fld id="{313BED10-B0C2-46C4-AEB1-C3E297494BD0}" type="datetimeFigureOut">
              <a:rPr lang="en-IN" smtClean="0"/>
              <a:t>20-04-2023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57CC804-2835-42FA-A3C8-3DC5107E489C}" type="slidenum">
              <a:rPr lang="en-IN" smtClean="0"/>
              <a:t>‹#›</a:t>
            </a:fld>
            <a:endParaRPr lang="en-IN"/>
          </a:p>
        </p:txBody>
      </p:sp>
    </p:spTree>
    <p:extLst>
      <p:ext uri="{BB962C8B-B14F-4D97-AF65-F5344CB8AC3E}">
        <p14:creationId xmlns:p14="http://schemas.microsoft.com/office/powerpoint/2010/main" val="2602982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64997" y="1533358"/>
            <a:ext cx="43469957" cy="556675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464997" y="7666780"/>
            <a:ext cx="43469957" cy="182736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464996" y="26693729"/>
            <a:ext cx="11339989" cy="1533356"/>
          </a:xfrm>
          <a:prstGeom prst="rect">
            <a:avLst/>
          </a:prstGeom>
        </p:spPr>
        <p:txBody>
          <a:bodyPr vert="horz" lIns="91440" tIns="45720" rIns="91440" bIns="45720" rtlCol="0" anchor="ctr"/>
          <a:lstStyle>
            <a:lvl1pPr algn="l">
              <a:defRPr sz="4961">
                <a:solidFill>
                  <a:schemeClr val="tx1">
                    <a:tint val="75000"/>
                  </a:schemeClr>
                </a:solidFill>
              </a:defRPr>
            </a:lvl1pPr>
          </a:lstStyle>
          <a:p>
            <a:fld id="{313BED10-B0C2-46C4-AEB1-C3E297494BD0}" type="datetimeFigureOut">
              <a:rPr lang="en-IN" smtClean="0"/>
              <a:t>20-04-2023</a:t>
            </a:fld>
            <a:endParaRPr lang="en-IN"/>
          </a:p>
        </p:txBody>
      </p:sp>
      <p:sp>
        <p:nvSpPr>
          <p:cNvPr id="5" name="Footer Placeholder 4"/>
          <p:cNvSpPr>
            <a:spLocks noGrp="1"/>
          </p:cNvSpPr>
          <p:nvPr>
            <p:ph type="ftr" sz="quarter" idx="3"/>
          </p:nvPr>
        </p:nvSpPr>
        <p:spPr>
          <a:xfrm>
            <a:off x="16694984" y="26693729"/>
            <a:ext cx="17009983" cy="1533356"/>
          </a:xfrm>
          <a:prstGeom prst="rect">
            <a:avLst/>
          </a:prstGeom>
        </p:spPr>
        <p:txBody>
          <a:bodyPr vert="horz" lIns="91440" tIns="45720" rIns="91440" bIns="45720" rtlCol="0" anchor="ctr"/>
          <a:lstStyle>
            <a:lvl1pPr algn="ctr">
              <a:defRPr sz="4961">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35594965" y="26693729"/>
            <a:ext cx="11339989" cy="1533356"/>
          </a:xfrm>
          <a:prstGeom prst="rect">
            <a:avLst/>
          </a:prstGeom>
        </p:spPr>
        <p:txBody>
          <a:bodyPr vert="horz" lIns="91440" tIns="45720" rIns="91440" bIns="45720" rtlCol="0" anchor="ctr"/>
          <a:lstStyle>
            <a:lvl1pPr algn="r">
              <a:defRPr sz="4961">
                <a:solidFill>
                  <a:schemeClr val="tx1">
                    <a:tint val="75000"/>
                  </a:schemeClr>
                </a:solidFill>
              </a:defRPr>
            </a:lvl1pPr>
          </a:lstStyle>
          <a:p>
            <a:fld id="{D57CC804-2835-42FA-A3C8-3DC5107E489C}" type="slidenum">
              <a:rPr lang="en-IN" smtClean="0"/>
              <a:t>‹#›</a:t>
            </a:fld>
            <a:endParaRPr lang="en-IN"/>
          </a:p>
        </p:txBody>
      </p:sp>
    </p:spTree>
    <p:extLst>
      <p:ext uri="{BB962C8B-B14F-4D97-AF65-F5344CB8AC3E}">
        <p14:creationId xmlns:p14="http://schemas.microsoft.com/office/powerpoint/2010/main" val="2474912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780038" rtl="0" eaLnBrk="1" latinLnBrk="0" hangingPunct="1">
        <a:lnSpc>
          <a:spcPct val="90000"/>
        </a:lnSpc>
        <a:spcBef>
          <a:spcPct val="0"/>
        </a:spcBef>
        <a:buNone/>
        <a:defRPr sz="18189" kern="1200">
          <a:solidFill>
            <a:schemeClr val="tx1"/>
          </a:solidFill>
          <a:latin typeface="+mj-lt"/>
          <a:ea typeface="+mj-ea"/>
          <a:cs typeface="+mj-cs"/>
        </a:defRPr>
      </a:lvl1pPr>
    </p:titleStyle>
    <p:bodyStyle>
      <a:lvl1pPr marL="945010" indent="-945010" algn="l" defTabSz="3780038" rtl="0" eaLnBrk="1" latinLnBrk="0" hangingPunct="1">
        <a:lnSpc>
          <a:spcPct val="90000"/>
        </a:lnSpc>
        <a:spcBef>
          <a:spcPts val="4134"/>
        </a:spcBef>
        <a:buFont typeface="Arial" panose="020B0604020202020204" pitchFamily="34" charset="0"/>
        <a:buChar char="•"/>
        <a:defRPr sz="11575" kern="1200">
          <a:solidFill>
            <a:schemeClr val="tx1"/>
          </a:solidFill>
          <a:latin typeface="+mn-lt"/>
          <a:ea typeface="+mn-ea"/>
          <a:cs typeface="+mn-cs"/>
        </a:defRPr>
      </a:lvl1pPr>
      <a:lvl2pPr marL="2835029" indent="-945010" algn="l" defTabSz="3780038" rtl="0" eaLnBrk="1" latinLnBrk="0" hangingPunct="1">
        <a:lnSpc>
          <a:spcPct val="90000"/>
        </a:lnSpc>
        <a:spcBef>
          <a:spcPts val="2067"/>
        </a:spcBef>
        <a:buFont typeface="Arial" panose="020B0604020202020204" pitchFamily="34" charset="0"/>
        <a:buChar char="•"/>
        <a:defRPr sz="9921" kern="1200">
          <a:solidFill>
            <a:schemeClr val="tx1"/>
          </a:solidFill>
          <a:latin typeface="+mn-lt"/>
          <a:ea typeface="+mn-ea"/>
          <a:cs typeface="+mn-cs"/>
        </a:defRPr>
      </a:lvl2pPr>
      <a:lvl3pPr marL="4725048" indent="-945010" algn="l" defTabSz="3780038" rtl="0" eaLnBrk="1" latinLnBrk="0" hangingPunct="1">
        <a:lnSpc>
          <a:spcPct val="90000"/>
        </a:lnSpc>
        <a:spcBef>
          <a:spcPts val="2067"/>
        </a:spcBef>
        <a:buFont typeface="Arial" panose="020B0604020202020204" pitchFamily="34" charset="0"/>
        <a:buChar char="•"/>
        <a:defRPr sz="8268" kern="1200">
          <a:solidFill>
            <a:schemeClr val="tx1"/>
          </a:solidFill>
          <a:latin typeface="+mn-lt"/>
          <a:ea typeface="+mn-ea"/>
          <a:cs typeface="+mn-cs"/>
        </a:defRPr>
      </a:lvl3pPr>
      <a:lvl4pPr marL="6615067"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4pPr>
      <a:lvl5pPr marL="8505086"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5pPr>
      <a:lvl6pPr marL="10395105"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6pPr>
      <a:lvl7pPr marL="12285124"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7pPr>
      <a:lvl8pPr marL="14175143"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8pPr>
      <a:lvl9pPr marL="16065162"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9pPr>
    </p:bodyStyle>
    <p:otherStyle>
      <a:defPPr>
        <a:defRPr lang="en-US"/>
      </a:defPPr>
      <a:lvl1pPr marL="0" algn="l" defTabSz="3780038" rtl="0" eaLnBrk="1" latinLnBrk="0" hangingPunct="1">
        <a:defRPr sz="7441" kern="1200">
          <a:solidFill>
            <a:schemeClr val="tx1"/>
          </a:solidFill>
          <a:latin typeface="+mn-lt"/>
          <a:ea typeface="+mn-ea"/>
          <a:cs typeface="+mn-cs"/>
        </a:defRPr>
      </a:lvl1pPr>
      <a:lvl2pPr marL="1890019" algn="l" defTabSz="3780038" rtl="0" eaLnBrk="1" latinLnBrk="0" hangingPunct="1">
        <a:defRPr sz="7441" kern="1200">
          <a:solidFill>
            <a:schemeClr val="tx1"/>
          </a:solidFill>
          <a:latin typeface="+mn-lt"/>
          <a:ea typeface="+mn-ea"/>
          <a:cs typeface="+mn-cs"/>
        </a:defRPr>
      </a:lvl2pPr>
      <a:lvl3pPr marL="3780038" algn="l" defTabSz="3780038" rtl="0" eaLnBrk="1" latinLnBrk="0" hangingPunct="1">
        <a:defRPr sz="7441" kern="1200">
          <a:solidFill>
            <a:schemeClr val="tx1"/>
          </a:solidFill>
          <a:latin typeface="+mn-lt"/>
          <a:ea typeface="+mn-ea"/>
          <a:cs typeface="+mn-cs"/>
        </a:defRPr>
      </a:lvl3pPr>
      <a:lvl4pPr marL="5670057" algn="l" defTabSz="3780038" rtl="0" eaLnBrk="1" latinLnBrk="0" hangingPunct="1">
        <a:defRPr sz="7441" kern="1200">
          <a:solidFill>
            <a:schemeClr val="tx1"/>
          </a:solidFill>
          <a:latin typeface="+mn-lt"/>
          <a:ea typeface="+mn-ea"/>
          <a:cs typeface="+mn-cs"/>
        </a:defRPr>
      </a:lvl4pPr>
      <a:lvl5pPr marL="7560076" algn="l" defTabSz="3780038" rtl="0" eaLnBrk="1" latinLnBrk="0" hangingPunct="1">
        <a:defRPr sz="7441" kern="1200">
          <a:solidFill>
            <a:schemeClr val="tx1"/>
          </a:solidFill>
          <a:latin typeface="+mn-lt"/>
          <a:ea typeface="+mn-ea"/>
          <a:cs typeface="+mn-cs"/>
        </a:defRPr>
      </a:lvl5pPr>
      <a:lvl6pPr marL="9450095" algn="l" defTabSz="3780038" rtl="0" eaLnBrk="1" latinLnBrk="0" hangingPunct="1">
        <a:defRPr sz="7441" kern="1200">
          <a:solidFill>
            <a:schemeClr val="tx1"/>
          </a:solidFill>
          <a:latin typeface="+mn-lt"/>
          <a:ea typeface="+mn-ea"/>
          <a:cs typeface="+mn-cs"/>
        </a:defRPr>
      </a:lvl6pPr>
      <a:lvl7pPr marL="11340114" algn="l" defTabSz="3780038" rtl="0" eaLnBrk="1" latinLnBrk="0" hangingPunct="1">
        <a:defRPr sz="7441" kern="1200">
          <a:solidFill>
            <a:schemeClr val="tx1"/>
          </a:solidFill>
          <a:latin typeface="+mn-lt"/>
          <a:ea typeface="+mn-ea"/>
          <a:cs typeface="+mn-cs"/>
        </a:defRPr>
      </a:lvl7pPr>
      <a:lvl8pPr marL="13230134" algn="l" defTabSz="3780038" rtl="0" eaLnBrk="1" latinLnBrk="0" hangingPunct="1">
        <a:defRPr sz="7441" kern="1200">
          <a:solidFill>
            <a:schemeClr val="tx1"/>
          </a:solidFill>
          <a:latin typeface="+mn-lt"/>
          <a:ea typeface="+mn-ea"/>
          <a:cs typeface="+mn-cs"/>
        </a:defRPr>
      </a:lvl8pPr>
      <a:lvl9pPr marL="15120153" algn="l" defTabSz="3780038" rtl="0" eaLnBrk="1" latinLnBrk="0" hangingPunct="1">
        <a:defRPr sz="744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10.jpg"/><Relationship Id="rId3" Type="http://schemas.openxmlformats.org/officeDocument/2006/relationships/hyperlink" Target="mailto:dubeynivedita14@gmail.com" TargetMode="External"/><Relationship Id="rId7" Type="http://schemas.openxmlformats.org/officeDocument/2006/relationships/image" Target="../media/image4.jp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image" Target="../media/image1.jpe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eg"/><Relationship Id="rId15" Type="http://schemas.openxmlformats.org/officeDocument/2006/relationships/image" Target="../media/image12.jpg"/><Relationship Id="rId10" Type="http://schemas.openxmlformats.org/officeDocument/2006/relationships/image" Target="../media/image7.jpg"/><Relationship Id="rId4" Type="http://schemas.openxmlformats.org/officeDocument/2006/relationships/hyperlink" Target="mailto:subimal@civil.iitb.ac.in" TargetMode="External"/><Relationship Id="rId9" Type="http://schemas.openxmlformats.org/officeDocument/2006/relationships/image" Target="../media/image6.jpeg"/><Relationship Id="rId1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9498250-9CCD-41BC-C504-9D8946BA19D7}"/>
              </a:ext>
            </a:extLst>
          </p:cNvPr>
          <p:cNvPicPr>
            <a:picLocks noChangeAspect="1"/>
          </p:cNvPicPr>
          <p:nvPr/>
        </p:nvPicPr>
        <p:blipFill rotWithShape="1">
          <a:blip r:embed="rId2">
            <a:extLst>
              <a:ext uri="{28A0092B-C50C-407E-A947-70E740481C1C}">
                <a14:useLocalDpi xmlns:a14="http://schemas.microsoft.com/office/drawing/2010/main" val="0"/>
              </a:ext>
            </a:extLst>
          </a:blip>
          <a:srcRect r="341" b="14577"/>
          <a:stretch/>
        </p:blipFill>
        <p:spPr>
          <a:xfrm>
            <a:off x="-1" y="1"/>
            <a:ext cx="50399951" cy="28800424"/>
          </a:xfrm>
          <a:prstGeom prst="rect">
            <a:avLst/>
          </a:prstGeom>
        </p:spPr>
      </p:pic>
      <p:sp>
        <p:nvSpPr>
          <p:cNvPr id="13" name="Rectangle 12">
            <a:extLst>
              <a:ext uri="{FF2B5EF4-FFF2-40B4-BE49-F238E27FC236}">
                <a16:creationId xmlns:a16="http://schemas.microsoft.com/office/drawing/2014/main" id="{DF2A58D8-D2F3-8164-2664-ACA01A2C74BE}"/>
              </a:ext>
            </a:extLst>
          </p:cNvPr>
          <p:cNvSpPr/>
          <p:nvPr/>
        </p:nvSpPr>
        <p:spPr>
          <a:xfrm>
            <a:off x="666562" y="4034897"/>
            <a:ext cx="15870807" cy="2433372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Rectangle 13">
            <a:extLst>
              <a:ext uri="{FF2B5EF4-FFF2-40B4-BE49-F238E27FC236}">
                <a16:creationId xmlns:a16="http://schemas.microsoft.com/office/drawing/2014/main" id="{7D81B81A-8D3A-5D43-23A8-C261F075243B}"/>
              </a:ext>
            </a:extLst>
          </p:cNvPr>
          <p:cNvSpPr/>
          <p:nvPr/>
        </p:nvSpPr>
        <p:spPr>
          <a:xfrm>
            <a:off x="17267049" y="4034897"/>
            <a:ext cx="15870807" cy="24333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a:extLst>
              <a:ext uri="{FF2B5EF4-FFF2-40B4-BE49-F238E27FC236}">
                <a16:creationId xmlns:a16="http://schemas.microsoft.com/office/drawing/2014/main" id="{38D4D1D8-56C2-AA07-8107-8C0C8BCFB0E0}"/>
              </a:ext>
            </a:extLst>
          </p:cNvPr>
          <p:cNvSpPr/>
          <p:nvPr/>
        </p:nvSpPr>
        <p:spPr>
          <a:xfrm>
            <a:off x="33913573" y="4067552"/>
            <a:ext cx="15870807" cy="24333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endParaRPr lang="en-IN" dirty="0"/>
          </a:p>
        </p:txBody>
      </p:sp>
      <p:sp>
        <p:nvSpPr>
          <p:cNvPr id="18" name="Rectangle 17">
            <a:extLst>
              <a:ext uri="{FF2B5EF4-FFF2-40B4-BE49-F238E27FC236}">
                <a16:creationId xmlns:a16="http://schemas.microsoft.com/office/drawing/2014/main" id="{0900CE93-451A-A67C-A483-52039FBD1720}"/>
              </a:ext>
            </a:extLst>
          </p:cNvPr>
          <p:cNvSpPr/>
          <p:nvPr/>
        </p:nvSpPr>
        <p:spPr>
          <a:xfrm>
            <a:off x="704662" y="333756"/>
            <a:ext cx="49047528" cy="33663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0" name="TextBox 19">
            <a:extLst>
              <a:ext uri="{FF2B5EF4-FFF2-40B4-BE49-F238E27FC236}">
                <a16:creationId xmlns:a16="http://schemas.microsoft.com/office/drawing/2014/main" id="{4BD9167D-8697-2111-3484-30790D1C9B20}"/>
              </a:ext>
            </a:extLst>
          </p:cNvPr>
          <p:cNvSpPr txBox="1"/>
          <p:nvPr/>
        </p:nvSpPr>
        <p:spPr>
          <a:xfrm>
            <a:off x="704662" y="365198"/>
            <a:ext cx="48990626" cy="3046988"/>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Changes in Indian vegetation productivity under increasing CO</a:t>
            </a:r>
            <a:r>
              <a:rPr lang="en-US" sz="6600" b="1" baseline="-25000" dirty="0">
                <a:latin typeface="Arial" panose="020B0604020202020204" pitchFamily="34" charset="0"/>
                <a:cs typeface="Arial" panose="020B0604020202020204" pitchFamily="34" charset="0"/>
              </a:rPr>
              <a:t>2</a:t>
            </a:r>
            <a:r>
              <a:rPr lang="en-US" sz="6600" b="1" dirty="0">
                <a:latin typeface="Arial" panose="020B0604020202020204" pitchFamily="34" charset="0"/>
                <a:cs typeface="Arial" panose="020B0604020202020204" pitchFamily="34" charset="0"/>
              </a:rPr>
              <a:t> concentration</a:t>
            </a:r>
          </a:p>
          <a:p>
            <a:pPr algn="ct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Nivedita Dubey</a:t>
            </a:r>
            <a:r>
              <a:rPr lang="en-US" sz="4800"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Subimal</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Ghosh</a:t>
            </a:r>
            <a:r>
              <a:rPr lang="en-US" sz="4800" baseline="30000" dirty="0">
                <a:effectLst/>
                <a:latin typeface="Times New Roman" panose="02020603050405020304" pitchFamily="18" charset="0"/>
                <a:ea typeface="Calibri" panose="020F0502020204030204" pitchFamily="34" charset="0"/>
                <a:cs typeface="Times New Roman" panose="02020603050405020304" pitchFamily="18" charset="0"/>
              </a:rPr>
              <a:t>1,2</a:t>
            </a:r>
            <a:endParaRPr lang="en-IN" sz="4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2600"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Department of Civil Engineering, Indian Institute of Technology Bombay, Mumbai 400076, India.</a:t>
            </a:r>
            <a:endParaRPr lang="en-IN"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2600"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Interdisciplinary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Programme</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in Climate Studies, Indian Institute of Technology Bombay, Mumbai 400076, India. </a:t>
            </a:r>
          </a:p>
          <a:p>
            <a:pPr algn="ctr"/>
            <a:r>
              <a:rPr lang="en-US" sz="2600" dirty="0">
                <a:effectLst/>
                <a:latin typeface="Arial" panose="020B0604020202020204" pitchFamily="34" charset="0"/>
                <a:ea typeface="Calibri" panose="020F0502020204030204" pitchFamily="34" charset="0"/>
                <a:cs typeface="Arial" panose="020B0604020202020204" pitchFamily="34" charset="0"/>
              </a:rPr>
              <a:t>Email</a:t>
            </a:r>
            <a:r>
              <a:rPr lang="en-US" sz="2600" b="1" dirty="0">
                <a:effectLst/>
                <a:latin typeface="Arial" panose="020B0604020202020204" pitchFamily="34" charset="0"/>
                <a:ea typeface="Calibri" panose="020F0502020204030204" pitchFamily="34" charset="0"/>
                <a:cs typeface="Arial" panose="020B0604020202020204" pitchFamily="34" charset="0"/>
              </a:rPr>
              <a:t>: </a:t>
            </a:r>
            <a:r>
              <a:rPr lang="en-US" sz="2600" dirty="0">
                <a:effectLst/>
                <a:latin typeface="Arial" panose="020B0604020202020204" pitchFamily="34" charset="0"/>
                <a:ea typeface="Calibri" panose="020F0502020204030204" pitchFamily="34" charset="0"/>
                <a:cs typeface="Arial" panose="020B0604020202020204" pitchFamily="34" charset="0"/>
                <a:hlinkClick r:id="rId3"/>
              </a:rPr>
              <a:t>dubeynivedita14@gmail.com</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subimal@civil.iitb.ac.in</a:t>
            </a:r>
            <a:r>
              <a:rPr lang="en-US" sz="2600"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905FF56D-148A-C3C5-C14B-536624F5415D}"/>
              </a:ext>
            </a:extLst>
          </p:cNvPr>
          <p:cNvPicPr>
            <a:picLocks noChangeAspect="1"/>
          </p:cNvPicPr>
          <p:nvPr/>
        </p:nvPicPr>
        <p:blipFill rotWithShape="1">
          <a:blip r:embed="rId5">
            <a:extLst>
              <a:ext uri="{28A0092B-C50C-407E-A947-70E740481C1C}">
                <a14:useLocalDpi xmlns:a14="http://schemas.microsoft.com/office/drawing/2010/main" val="0"/>
              </a:ext>
            </a:extLst>
          </a:blip>
          <a:srcRect l="5842" t="4058" r="5612" b="7877"/>
          <a:stretch/>
        </p:blipFill>
        <p:spPr>
          <a:xfrm>
            <a:off x="9592913" y="11457576"/>
            <a:ext cx="6526600" cy="6661397"/>
          </a:xfrm>
          <a:prstGeom prst="rect">
            <a:avLst/>
          </a:prstGeom>
          <a:ln w="12700">
            <a:noFill/>
          </a:ln>
        </p:spPr>
      </p:pic>
      <p:sp>
        <p:nvSpPr>
          <p:cNvPr id="4" name="TextBox 3">
            <a:extLst>
              <a:ext uri="{FF2B5EF4-FFF2-40B4-BE49-F238E27FC236}">
                <a16:creationId xmlns:a16="http://schemas.microsoft.com/office/drawing/2014/main" id="{B3A4A547-8641-59EE-1C61-9494AFEB6511}"/>
              </a:ext>
            </a:extLst>
          </p:cNvPr>
          <p:cNvSpPr txBox="1"/>
          <p:nvPr/>
        </p:nvSpPr>
        <p:spPr>
          <a:xfrm>
            <a:off x="677461" y="10700834"/>
            <a:ext cx="15859696" cy="769441"/>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Agroecological regions of India</a:t>
            </a:r>
            <a:endParaRPr lang="en-IN" sz="44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4BD77E9-1012-EB09-E552-95087271201D}"/>
              </a:ext>
            </a:extLst>
          </p:cNvPr>
          <p:cNvSpPr txBox="1"/>
          <p:nvPr/>
        </p:nvSpPr>
        <p:spPr>
          <a:xfrm>
            <a:off x="685799" y="4041265"/>
            <a:ext cx="15851357" cy="76944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Introduction</a:t>
            </a:r>
            <a:endParaRPr lang="en-IN" sz="48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98B7873-103D-A7F7-D2BE-7BBF9634713D}"/>
              </a:ext>
            </a:extLst>
          </p:cNvPr>
          <p:cNvSpPr txBox="1"/>
          <p:nvPr/>
        </p:nvSpPr>
        <p:spPr>
          <a:xfrm>
            <a:off x="956477" y="5153233"/>
            <a:ext cx="8040977" cy="5161991"/>
          </a:xfrm>
          <a:prstGeom prst="rect">
            <a:avLst/>
          </a:prstGeom>
          <a:noFill/>
        </p:spPr>
        <p:txBody>
          <a:bodyPr wrap="square" rtlCol="0">
            <a:spAutoFit/>
          </a:bodyPr>
          <a:lstStyle/>
          <a:p>
            <a:pPr>
              <a:lnSpc>
                <a:spcPct val="150000"/>
              </a:lnSpc>
              <a:spcBef>
                <a:spcPts val="600"/>
              </a:spcBef>
              <a:spcAft>
                <a:spcPts val="600"/>
              </a:spcAft>
            </a:pPr>
            <a:r>
              <a:rPr lang="en-IN" sz="3000" dirty="0">
                <a:latin typeface="Arial" panose="020B0604020202020204" pitchFamily="34" charset="0"/>
                <a:ea typeface="Calibri" panose="020F0502020204030204" pitchFamily="34" charset="0"/>
                <a:cs typeface="Arial" panose="020B0604020202020204" pitchFamily="34" charset="0"/>
              </a:rPr>
              <a:t>H</a:t>
            </a:r>
            <a:r>
              <a:rPr lang="en-IN" sz="3000" dirty="0">
                <a:effectLst/>
                <a:latin typeface="Arial" panose="020B0604020202020204" pitchFamily="34" charset="0"/>
                <a:ea typeface="Calibri" panose="020F0502020204030204" pitchFamily="34" charset="0"/>
                <a:cs typeface="Arial" panose="020B0604020202020204" pitchFamily="34" charset="0"/>
              </a:rPr>
              <a:t>igh atmospheric CO</a:t>
            </a:r>
            <a:r>
              <a:rPr lang="en-IN" sz="3000" baseline="-25000" dirty="0">
                <a:effectLst/>
                <a:latin typeface="Arial" panose="020B0604020202020204" pitchFamily="34" charset="0"/>
                <a:ea typeface="Calibri" panose="020F0502020204030204" pitchFamily="34" charset="0"/>
                <a:cs typeface="Arial" panose="020B0604020202020204" pitchFamily="34" charset="0"/>
              </a:rPr>
              <a:t>2</a:t>
            </a:r>
            <a:r>
              <a:rPr lang="en-IN" sz="3000" dirty="0">
                <a:effectLst/>
                <a:latin typeface="Arial" panose="020B0604020202020204" pitchFamily="34" charset="0"/>
                <a:ea typeface="Calibri" panose="020F0502020204030204" pitchFamily="34" charset="0"/>
                <a:cs typeface="Arial" panose="020B0604020202020204" pitchFamily="34" charset="0"/>
              </a:rPr>
              <a:t> concentration benefits the plant through CO</a:t>
            </a:r>
            <a:r>
              <a:rPr lang="en-IN" sz="3000" baseline="-25000" dirty="0">
                <a:effectLst/>
                <a:latin typeface="Arial" panose="020B0604020202020204" pitchFamily="34" charset="0"/>
                <a:ea typeface="Calibri" panose="020F0502020204030204" pitchFamily="34" charset="0"/>
                <a:cs typeface="Arial" panose="020B0604020202020204" pitchFamily="34" charset="0"/>
              </a:rPr>
              <a:t>2</a:t>
            </a:r>
            <a:r>
              <a:rPr lang="en-IN" sz="3000" dirty="0">
                <a:effectLst/>
                <a:latin typeface="Arial" panose="020B0604020202020204" pitchFamily="34" charset="0"/>
                <a:ea typeface="Calibri" panose="020F0502020204030204" pitchFamily="34" charset="0"/>
                <a:cs typeface="Arial" panose="020B0604020202020204" pitchFamily="34" charset="0"/>
              </a:rPr>
              <a:t> fertilization effect by  increasing water use efficiency (WUE).</a:t>
            </a:r>
          </a:p>
          <a:p>
            <a:pPr>
              <a:lnSpc>
                <a:spcPct val="150000"/>
              </a:lnSpc>
              <a:spcBef>
                <a:spcPts val="600"/>
              </a:spcBef>
              <a:spcAft>
                <a:spcPts val="600"/>
              </a:spcAft>
            </a:pPr>
            <a:r>
              <a:rPr lang="en-IN" sz="3000" dirty="0">
                <a:latin typeface="Arial" panose="020B0604020202020204" pitchFamily="34" charset="0"/>
                <a:cs typeface="Arial" panose="020B0604020202020204" pitchFamily="34" charset="0"/>
              </a:rPr>
              <a:t>CO</a:t>
            </a:r>
            <a:r>
              <a:rPr lang="en-IN" sz="3000" baseline="-25000" dirty="0">
                <a:latin typeface="Arial" panose="020B0604020202020204" pitchFamily="34" charset="0"/>
                <a:cs typeface="Arial" panose="020B0604020202020204" pitchFamily="34" charset="0"/>
              </a:rPr>
              <a:t>2</a:t>
            </a:r>
            <a:r>
              <a:rPr lang="en-IN" sz="3000" dirty="0">
                <a:latin typeface="Arial" panose="020B0604020202020204" pitchFamily="34" charset="0"/>
                <a:cs typeface="Arial" panose="020B0604020202020204" pitchFamily="34" charset="0"/>
              </a:rPr>
              <a:t> warming effect and high leaf area          index due to CO</a:t>
            </a:r>
            <a:r>
              <a:rPr lang="en-IN" sz="3000" baseline="-25000" dirty="0">
                <a:latin typeface="Arial" panose="020B0604020202020204" pitchFamily="34" charset="0"/>
                <a:cs typeface="Arial" panose="020B0604020202020204" pitchFamily="34" charset="0"/>
              </a:rPr>
              <a:t>2 </a:t>
            </a:r>
            <a:r>
              <a:rPr lang="en-IN" sz="3000" dirty="0">
                <a:latin typeface="Arial" panose="020B0604020202020204" pitchFamily="34" charset="0"/>
                <a:cs typeface="Arial" panose="020B0604020202020204" pitchFamily="34" charset="0"/>
              </a:rPr>
              <a:t>fertilization effect cause      water loss in plants.</a:t>
            </a:r>
            <a:endParaRPr lang="en-IN" sz="3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IN" sz="3000" dirty="0">
                <a:latin typeface="Arial" panose="020B0604020202020204" pitchFamily="34" charset="0"/>
                <a:ea typeface="Calibri" panose="020F0502020204030204" pitchFamily="34" charset="0"/>
                <a:cs typeface="Arial" panose="020B0604020202020204" pitchFamily="34" charset="0"/>
              </a:rPr>
              <a:t>The trade-off between these effects is critical.</a:t>
            </a:r>
          </a:p>
        </p:txBody>
      </p:sp>
      <p:pic>
        <p:nvPicPr>
          <p:cNvPr id="9" name="Picture 8">
            <a:extLst>
              <a:ext uri="{FF2B5EF4-FFF2-40B4-BE49-F238E27FC236}">
                <a16:creationId xmlns:a16="http://schemas.microsoft.com/office/drawing/2014/main" id="{B087B586-D59A-4FE1-3A1C-80769CC1B0A8}"/>
              </a:ext>
            </a:extLst>
          </p:cNvPr>
          <p:cNvPicPr>
            <a:picLocks noChangeAspect="1"/>
          </p:cNvPicPr>
          <p:nvPr/>
        </p:nvPicPr>
        <p:blipFill>
          <a:blip r:embed="rId6"/>
          <a:stretch>
            <a:fillRect/>
          </a:stretch>
        </p:blipFill>
        <p:spPr>
          <a:xfrm>
            <a:off x="8448205" y="4939626"/>
            <a:ext cx="7819837" cy="5598160"/>
          </a:xfrm>
          <a:prstGeom prst="rect">
            <a:avLst/>
          </a:prstGeom>
        </p:spPr>
      </p:pic>
      <p:sp>
        <p:nvSpPr>
          <p:cNvPr id="10" name="TextBox 9">
            <a:extLst>
              <a:ext uri="{FF2B5EF4-FFF2-40B4-BE49-F238E27FC236}">
                <a16:creationId xmlns:a16="http://schemas.microsoft.com/office/drawing/2014/main" id="{707054C2-BF03-BAA5-AE23-AC9607C0C4A0}"/>
              </a:ext>
            </a:extLst>
          </p:cNvPr>
          <p:cNvSpPr txBox="1"/>
          <p:nvPr/>
        </p:nvSpPr>
        <p:spPr>
          <a:xfrm>
            <a:off x="1010637" y="11586709"/>
            <a:ext cx="8232626" cy="6470041"/>
          </a:xfrm>
          <a:prstGeom prst="rect">
            <a:avLst/>
          </a:prstGeom>
          <a:noFill/>
        </p:spPr>
        <p:txBody>
          <a:bodyPr wrap="square" rtlCol="0">
            <a:spAutoFit/>
          </a:bodyPr>
          <a:lstStyle/>
          <a:p>
            <a:pPr>
              <a:lnSpc>
                <a:spcPct val="150000"/>
              </a:lnSpc>
              <a:spcBef>
                <a:spcPts val="1200"/>
              </a:spcBef>
              <a:spcAft>
                <a:spcPts val="600"/>
              </a:spcAft>
            </a:pPr>
            <a:r>
              <a:rPr lang="en-US" sz="3000" dirty="0">
                <a:solidFill>
                  <a:srgbClr val="0E101A"/>
                </a:solidFill>
                <a:effectLst/>
                <a:latin typeface="Arial" panose="020B0604020202020204" pitchFamily="34" charset="0"/>
                <a:ea typeface="Calibri" panose="020F0502020204030204" pitchFamily="34" charset="0"/>
                <a:cs typeface="Arial" panose="020B0604020202020204" pitchFamily="34" charset="0"/>
              </a:rPr>
              <a:t>The agroecological regions are classified based on soil, climate, physiographic, and length of the growing period by the national bureau of soil survey and land use planning (NBSS and LUP), India.</a:t>
            </a:r>
          </a:p>
          <a:p>
            <a:pPr>
              <a:lnSpc>
                <a:spcPct val="150000"/>
              </a:lnSpc>
              <a:spcBef>
                <a:spcPts val="1200"/>
              </a:spcBef>
              <a:spcAft>
                <a:spcPts val="600"/>
              </a:spcAft>
            </a:pPr>
            <a:r>
              <a:rPr lang="en-US" sz="3000" dirty="0">
                <a:solidFill>
                  <a:srgbClr val="0E101A"/>
                </a:solidFill>
                <a:effectLst/>
                <a:latin typeface="Arial" panose="020B0604020202020204" pitchFamily="34" charset="0"/>
                <a:ea typeface="Calibri" panose="020F0502020204030204" pitchFamily="34" charset="0"/>
                <a:cs typeface="Arial" panose="020B0604020202020204" pitchFamily="34" charset="0"/>
              </a:rPr>
              <a:t>These agroecological zones are grouped into five ecosystems based on the climate zones (arid, semi-arid, sub-humid, humid, and coastal).</a:t>
            </a:r>
            <a:endParaRPr lang="en-IN" sz="30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2347F29-EFD8-AA37-ED8B-A2F971031936}"/>
              </a:ext>
            </a:extLst>
          </p:cNvPr>
          <p:cNvSpPr txBox="1"/>
          <p:nvPr/>
        </p:nvSpPr>
        <p:spPr>
          <a:xfrm>
            <a:off x="685800" y="18212813"/>
            <a:ext cx="15859696" cy="769441"/>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IN" sz="4400" b="1" dirty="0">
                <a:effectLst/>
                <a:latin typeface="Arial" panose="020B0604020202020204" pitchFamily="34" charset="0"/>
                <a:ea typeface="Calibri" panose="020F0502020204030204" pitchFamily="34" charset="0"/>
                <a:cs typeface="Arial" panose="020B0604020202020204" pitchFamily="34" charset="0"/>
              </a:rPr>
              <a:t>Performance of ESMs in capturing the spatial variability</a:t>
            </a:r>
            <a:endParaRPr lang="en-IN" sz="4400" b="1" dirty="0">
              <a:solidFill>
                <a:schemeClr val="bg1"/>
              </a:solidFill>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F260BA82-FF1B-8DA3-8162-42B74F1C35C4}"/>
              </a:ext>
            </a:extLst>
          </p:cNvPr>
          <p:cNvPicPr>
            <a:picLocks noChangeAspect="1"/>
          </p:cNvPicPr>
          <p:nvPr/>
        </p:nvPicPr>
        <p:blipFill>
          <a:blip r:embed="rId7"/>
          <a:stretch>
            <a:fillRect/>
          </a:stretch>
        </p:blipFill>
        <p:spPr>
          <a:xfrm>
            <a:off x="3390582" y="19771477"/>
            <a:ext cx="13045668" cy="8010262"/>
          </a:xfrm>
          <a:prstGeom prst="rect">
            <a:avLst/>
          </a:prstGeom>
        </p:spPr>
      </p:pic>
      <p:pic>
        <p:nvPicPr>
          <p:cNvPr id="29" name="Picture 28">
            <a:extLst>
              <a:ext uri="{FF2B5EF4-FFF2-40B4-BE49-F238E27FC236}">
                <a16:creationId xmlns:a16="http://schemas.microsoft.com/office/drawing/2014/main" id="{CC4592F6-E3B8-082A-F471-4DC8E2F4D8E6}"/>
              </a:ext>
            </a:extLst>
          </p:cNvPr>
          <p:cNvPicPr>
            <a:picLocks noChangeAspect="1"/>
          </p:cNvPicPr>
          <p:nvPr/>
        </p:nvPicPr>
        <p:blipFill rotWithShape="1">
          <a:blip r:embed="rId8"/>
          <a:srcRect l="26518" r="32597" b="4582"/>
          <a:stretch/>
        </p:blipFill>
        <p:spPr bwMode="auto">
          <a:xfrm>
            <a:off x="17391342" y="13353796"/>
            <a:ext cx="10204643" cy="11844202"/>
          </a:xfrm>
          <a:prstGeom prst="rect">
            <a:avLst/>
          </a:prstGeom>
          <a:ln>
            <a:noFill/>
          </a:ln>
          <a:extLst>
            <a:ext uri="{53640926-AAD7-44D8-BBD7-CCE9431645EC}">
              <a14:shadowObscured xmlns:a14="http://schemas.microsoft.com/office/drawing/2010/main"/>
            </a:ext>
          </a:extLst>
        </p:spPr>
      </p:pic>
      <p:sp>
        <p:nvSpPr>
          <p:cNvPr id="30" name="TextBox 29">
            <a:extLst>
              <a:ext uri="{FF2B5EF4-FFF2-40B4-BE49-F238E27FC236}">
                <a16:creationId xmlns:a16="http://schemas.microsoft.com/office/drawing/2014/main" id="{B1657656-C504-933D-2890-EA1191D47C1F}"/>
              </a:ext>
            </a:extLst>
          </p:cNvPr>
          <p:cNvSpPr txBox="1"/>
          <p:nvPr/>
        </p:nvSpPr>
        <p:spPr>
          <a:xfrm>
            <a:off x="17278066" y="12368337"/>
            <a:ext cx="15867349" cy="769441"/>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IN" sz="4400" b="1" dirty="0">
                <a:effectLst/>
                <a:latin typeface="Arial" panose="020B0604020202020204" pitchFamily="34" charset="0"/>
                <a:ea typeface="Calibri" panose="020F0502020204030204" pitchFamily="34" charset="0"/>
                <a:cs typeface="Arial" panose="020B0604020202020204" pitchFamily="34" charset="0"/>
              </a:rPr>
              <a:t>Trajectories of GPP and WUE</a:t>
            </a:r>
            <a:endParaRPr lang="en-IN" sz="4400" b="1" dirty="0">
              <a:solidFill>
                <a:schemeClr val="bg1"/>
              </a:solidFill>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2384235C-A791-69B4-6953-02036714E98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3210"/>
          <a:stretch/>
        </p:blipFill>
        <p:spPr>
          <a:xfrm>
            <a:off x="20374701" y="5167309"/>
            <a:ext cx="12680245" cy="6494085"/>
          </a:xfrm>
          <a:prstGeom prst="rect">
            <a:avLst/>
          </a:prstGeom>
        </p:spPr>
      </p:pic>
      <p:sp>
        <p:nvSpPr>
          <p:cNvPr id="32" name="TextBox 31">
            <a:extLst>
              <a:ext uri="{FF2B5EF4-FFF2-40B4-BE49-F238E27FC236}">
                <a16:creationId xmlns:a16="http://schemas.microsoft.com/office/drawing/2014/main" id="{615EF597-7614-1B0F-0416-BBE12A84B2B7}"/>
              </a:ext>
            </a:extLst>
          </p:cNvPr>
          <p:cNvSpPr txBox="1"/>
          <p:nvPr/>
        </p:nvSpPr>
        <p:spPr>
          <a:xfrm>
            <a:off x="17278067" y="4043614"/>
            <a:ext cx="15858864" cy="769441"/>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IN" sz="4400" b="1" dirty="0">
                <a:effectLst/>
                <a:latin typeface="Arial" panose="020B0604020202020204" pitchFamily="34" charset="0"/>
                <a:ea typeface="Calibri" panose="020F0502020204030204" pitchFamily="34" charset="0"/>
                <a:cs typeface="Arial" panose="020B0604020202020204" pitchFamily="34" charset="0"/>
              </a:rPr>
              <a:t>Performance of ESMs in capturing the Climatology</a:t>
            </a:r>
            <a:endParaRPr lang="en-IN" sz="4400" b="1" dirty="0">
              <a:solidFill>
                <a:schemeClr val="bg1"/>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210DD337-D78D-0DA7-58F9-9FC2D8F800D4}"/>
              </a:ext>
            </a:extLst>
          </p:cNvPr>
          <p:cNvSpPr txBox="1"/>
          <p:nvPr/>
        </p:nvSpPr>
        <p:spPr>
          <a:xfrm>
            <a:off x="33913572" y="4072001"/>
            <a:ext cx="15883127" cy="769441"/>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IN" sz="4400" b="1" dirty="0">
                <a:latin typeface="Arial" panose="020B0604020202020204" pitchFamily="34" charset="0"/>
                <a:ea typeface="Calibri" panose="020F0502020204030204" pitchFamily="34" charset="0"/>
                <a:cs typeface="Arial" panose="020B0604020202020204" pitchFamily="34" charset="0"/>
              </a:rPr>
              <a:t>Spatial changes in eco-hydrological variables</a:t>
            </a:r>
            <a:endParaRPr lang="en-IN" sz="4400" b="1" dirty="0">
              <a:solidFill>
                <a:schemeClr val="bg1"/>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006FCB0C-0DB4-EF7F-5CA5-754135ECA427}"/>
              </a:ext>
            </a:extLst>
          </p:cNvPr>
          <p:cNvSpPr txBox="1"/>
          <p:nvPr/>
        </p:nvSpPr>
        <p:spPr>
          <a:xfrm>
            <a:off x="831700" y="19319669"/>
            <a:ext cx="3322378" cy="8432117"/>
          </a:xfrm>
          <a:prstGeom prst="rect">
            <a:avLst/>
          </a:prstGeom>
          <a:noFill/>
        </p:spPr>
        <p:txBody>
          <a:bodyPr wrap="square" rtlCol="0">
            <a:spAutoFit/>
          </a:bodyPr>
          <a:lstStyle/>
          <a:p>
            <a:pPr>
              <a:lnSpc>
                <a:spcPct val="130000"/>
              </a:lnSpc>
            </a:pPr>
            <a:r>
              <a:rPr lang="en-US" sz="3000" dirty="0">
                <a:latin typeface="Arial" panose="020B0604020202020204" pitchFamily="34" charset="0"/>
                <a:cs typeface="Arial" panose="020B0604020202020204" pitchFamily="34" charset="0"/>
              </a:rPr>
              <a:t>Outputs of six Earth system models (ESMs) from Coupled Model Intercomparison Project, phase 6 (CMIP6), were used to see     how models simulate the    eco-hydrological variables over India.</a:t>
            </a:r>
            <a:endParaRPr lang="en-IN" sz="30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BEE0F81F-FFBC-C09E-365F-9624E588F1FA}"/>
              </a:ext>
            </a:extLst>
          </p:cNvPr>
          <p:cNvSpPr txBox="1"/>
          <p:nvPr/>
        </p:nvSpPr>
        <p:spPr>
          <a:xfrm>
            <a:off x="17440990" y="4906969"/>
            <a:ext cx="3131407" cy="7231788"/>
          </a:xfrm>
          <a:prstGeom prst="rect">
            <a:avLst/>
          </a:prstGeom>
          <a:noFill/>
        </p:spPr>
        <p:txBody>
          <a:bodyPr wrap="square" rtlCol="0">
            <a:spAutoFit/>
          </a:bodyPr>
          <a:lstStyle/>
          <a:p>
            <a:pPr>
              <a:lnSpc>
                <a:spcPct val="130000"/>
              </a:lnSpc>
            </a:pPr>
            <a:r>
              <a:rPr lang="en-US" sz="3000" dirty="0">
                <a:latin typeface="Arial" panose="020B0604020202020204" pitchFamily="34" charset="0"/>
                <a:cs typeface="Arial" panose="020B0604020202020204" pitchFamily="34" charset="0"/>
              </a:rPr>
              <a:t>Models can represent the meteorological variables such as precipitation (PR) and temperature (TAS) well, but uncertainty exists for gross primary productivity (GPP) and soil moisture (SM).</a:t>
            </a:r>
            <a:endParaRPr lang="en-IN" sz="3000" dirty="0">
              <a:latin typeface="Arial" panose="020B0604020202020204" pitchFamily="34" charset="0"/>
              <a:cs typeface="Arial" panose="020B0604020202020204" pitchFamily="34" charset="0"/>
            </a:endParaRPr>
          </a:p>
        </p:txBody>
      </p:sp>
      <p:pic>
        <p:nvPicPr>
          <p:cNvPr id="39" name="Picture 38">
            <a:extLst>
              <a:ext uri="{FF2B5EF4-FFF2-40B4-BE49-F238E27FC236}">
                <a16:creationId xmlns:a16="http://schemas.microsoft.com/office/drawing/2014/main" id="{34C66B46-F254-240F-AF8B-E552949E4E94}"/>
              </a:ext>
            </a:extLst>
          </p:cNvPr>
          <p:cNvPicPr>
            <a:picLocks noChangeAspect="1"/>
          </p:cNvPicPr>
          <p:nvPr/>
        </p:nvPicPr>
        <p:blipFill rotWithShape="1">
          <a:blip r:embed="rId10"/>
          <a:srcRect l="2262" t="7495" r="59416" b="2366"/>
          <a:stretch/>
        </p:blipFill>
        <p:spPr>
          <a:xfrm>
            <a:off x="34008086" y="17115914"/>
            <a:ext cx="9146952" cy="11199772"/>
          </a:xfrm>
          <a:prstGeom prst="rect">
            <a:avLst/>
          </a:prstGeom>
        </p:spPr>
      </p:pic>
      <p:sp>
        <p:nvSpPr>
          <p:cNvPr id="41" name="TextBox 40">
            <a:extLst>
              <a:ext uri="{FF2B5EF4-FFF2-40B4-BE49-F238E27FC236}">
                <a16:creationId xmlns:a16="http://schemas.microsoft.com/office/drawing/2014/main" id="{61F8E6E5-18D7-80E6-58B9-536B615FA0BA}"/>
              </a:ext>
            </a:extLst>
          </p:cNvPr>
          <p:cNvSpPr txBox="1"/>
          <p:nvPr/>
        </p:nvSpPr>
        <p:spPr>
          <a:xfrm>
            <a:off x="33913573" y="16366999"/>
            <a:ext cx="15870808" cy="769441"/>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IN" sz="4400" b="1" dirty="0">
                <a:latin typeface="Arial" panose="020B0604020202020204" pitchFamily="34" charset="0"/>
                <a:ea typeface="Calibri" panose="020F0502020204030204" pitchFamily="34" charset="0"/>
                <a:cs typeface="Arial" panose="020B0604020202020204" pitchFamily="34" charset="0"/>
              </a:rPr>
              <a:t>Monthly evolution of WUE</a:t>
            </a:r>
            <a:endParaRPr lang="en-IN" sz="4400" b="1" dirty="0">
              <a:solidFill>
                <a:schemeClr val="bg1"/>
              </a:solidFill>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1AC26B92-51F3-E1C1-D6B6-B2A10692B3E6}"/>
              </a:ext>
            </a:extLst>
          </p:cNvPr>
          <p:cNvSpPr txBox="1"/>
          <p:nvPr/>
        </p:nvSpPr>
        <p:spPr>
          <a:xfrm>
            <a:off x="27718759" y="13111035"/>
            <a:ext cx="4953917" cy="12086963"/>
          </a:xfrm>
          <a:prstGeom prst="rect">
            <a:avLst/>
          </a:prstGeom>
          <a:noFill/>
        </p:spPr>
        <p:txBody>
          <a:bodyPr wrap="square" rtlCol="0">
            <a:spAutoFit/>
          </a:bodyPr>
          <a:lstStyle/>
          <a:p>
            <a:pPr algn="just">
              <a:lnSpc>
                <a:spcPct val="150000"/>
              </a:lnSpc>
              <a:spcBef>
                <a:spcPts val="600"/>
              </a:spcBef>
              <a:spcAft>
                <a:spcPts val="600"/>
              </a:spcAft>
            </a:pPr>
            <a:r>
              <a:rPr lang="en-IN" sz="3000" dirty="0">
                <a:latin typeface="Arial" panose="020B0604020202020204" pitchFamily="34" charset="0"/>
                <a:ea typeface="Calibri" panose="020F0502020204030204" pitchFamily="34" charset="0"/>
                <a:cs typeface="Arial" panose="020B0604020202020204" pitchFamily="34" charset="0"/>
              </a:rPr>
              <a:t>Figure shows the increase in </a:t>
            </a:r>
            <a:r>
              <a:rPr lang="en-IN" sz="3000" dirty="0">
                <a:effectLst/>
                <a:latin typeface="Arial" panose="020B0604020202020204" pitchFamily="34" charset="0"/>
                <a:ea typeface="Calibri" panose="020F0502020204030204" pitchFamily="34" charset="0"/>
                <a:cs typeface="Arial" panose="020B0604020202020204" pitchFamily="34" charset="0"/>
              </a:rPr>
              <a:t>GPP and WUE with the increasing CO</a:t>
            </a:r>
            <a:r>
              <a:rPr lang="en-IN" sz="3000" baseline="-25000" dirty="0">
                <a:effectLst/>
                <a:latin typeface="Arial" panose="020B0604020202020204" pitchFamily="34" charset="0"/>
                <a:ea typeface="Calibri" panose="020F0502020204030204" pitchFamily="34" charset="0"/>
                <a:cs typeface="Arial" panose="020B0604020202020204" pitchFamily="34" charset="0"/>
              </a:rPr>
              <a:t>2</a:t>
            </a:r>
            <a:r>
              <a:rPr lang="en-IN" sz="3000" dirty="0">
                <a:effectLst/>
                <a:latin typeface="Arial" panose="020B0604020202020204" pitchFamily="34" charset="0"/>
                <a:ea typeface="Calibri" panose="020F0502020204030204" pitchFamily="34" charset="0"/>
                <a:cs typeface="Arial" panose="020B0604020202020204" pitchFamily="34" charset="0"/>
              </a:rPr>
              <a:t> for different agroecological zones of India (1pctCO</a:t>
            </a:r>
            <a:r>
              <a:rPr lang="en-IN" sz="3000" baseline="-25000" dirty="0">
                <a:effectLst/>
                <a:latin typeface="Arial" panose="020B0604020202020204" pitchFamily="34" charset="0"/>
                <a:ea typeface="Calibri" panose="020F0502020204030204" pitchFamily="34" charset="0"/>
                <a:cs typeface="Arial" panose="020B0604020202020204" pitchFamily="34" charset="0"/>
              </a:rPr>
              <a:t>2</a:t>
            </a:r>
            <a:r>
              <a:rPr lang="en-IN" sz="3000" dirty="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r>
              <a:rPr lang="en-IN" sz="3000" dirty="0">
                <a:effectLst/>
                <a:latin typeface="Arial" panose="020B0604020202020204" pitchFamily="34" charset="0"/>
                <a:ea typeface="Calibri" panose="020F0502020204030204" pitchFamily="34" charset="0"/>
                <a:cs typeface="Arial" panose="020B0604020202020204" pitchFamily="34" charset="0"/>
              </a:rPr>
              <a:t>The black circles at low CO</a:t>
            </a:r>
            <a:r>
              <a:rPr lang="en-IN" sz="3000" baseline="-25000" dirty="0">
                <a:effectLst/>
                <a:latin typeface="Arial" panose="020B0604020202020204" pitchFamily="34" charset="0"/>
                <a:ea typeface="Calibri" panose="020F0502020204030204" pitchFamily="34" charset="0"/>
                <a:cs typeface="Arial" panose="020B0604020202020204" pitchFamily="34" charset="0"/>
              </a:rPr>
              <a:t>2</a:t>
            </a:r>
            <a:r>
              <a:rPr lang="en-IN" sz="3000" dirty="0">
                <a:effectLst/>
                <a:latin typeface="Arial" panose="020B0604020202020204" pitchFamily="34" charset="0"/>
                <a:ea typeface="Calibri" panose="020F0502020204030204" pitchFamily="34" charset="0"/>
                <a:cs typeface="Arial" panose="020B0604020202020204" pitchFamily="34" charset="0"/>
              </a:rPr>
              <a:t> concentrations are the simulated values from the </a:t>
            </a:r>
            <a:r>
              <a:rPr lang="en-IN" sz="3000" dirty="0" err="1">
                <a:effectLst/>
                <a:latin typeface="Arial" panose="020B0604020202020204" pitchFamily="34" charset="0"/>
                <a:ea typeface="Calibri" panose="020F0502020204030204" pitchFamily="34" charset="0"/>
                <a:cs typeface="Arial" panose="020B0604020202020204" pitchFamily="34" charset="0"/>
              </a:rPr>
              <a:t>piControl</a:t>
            </a:r>
            <a:r>
              <a:rPr lang="en-IN" sz="3000" dirty="0">
                <a:effectLst/>
                <a:latin typeface="Arial" panose="020B0604020202020204" pitchFamily="34" charset="0"/>
                <a:ea typeface="Calibri" panose="020F0502020204030204" pitchFamily="34" charset="0"/>
                <a:cs typeface="Arial" panose="020B0604020202020204" pitchFamily="34" charset="0"/>
              </a:rPr>
              <a:t> experiment (285 ppm). </a:t>
            </a:r>
          </a:p>
          <a:p>
            <a:pPr algn="just">
              <a:lnSpc>
                <a:spcPct val="150000"/>
              </a:lnSpc>
              <a:spcBef>
                <a:spcPts val="600"/>
              </a:spcBef>
              <a:spcAft>
                <a:spcPts val="600"/>
              </a:spcAft>
            </a:pPr>
            <a:r>
              <a:rPr lang="en-IN" sz="3000" dirty="0">
                <a:effectLst/>
                <a:latin typeface="Arial" panose="020B0604020202020204" pitchFamily="34" charset="0"/>
                <a:ea typeface="Calibri" panose="020F0502020204030204" pitchFamily="34" charset="0"/>
                <a:cs typeface="Arial" panose="020B0604020202020204" pitchFamily="34" charset="0"/>
              </a:rPr>
              <a:t>The end circles at high CO</a:t>
            </a:r>
            <a:r>
              <a:rPr lang="en-IN" sz="3000" baseline="-25000" dirty="0">
                <a:effectLst/>
                <a:latin typeface="Arial" panose="020B0604020202020204" pitchFamily="34" charset="0"/>
                <a:ea typeface="Calibri" panose="020F0502020204030204" pitchFamily="34" charset="0"/>
                <a:cs typeface="Arial" panose="020B0604020202020204" pitchFamily="34" charset="0"/>
              </a:rPr>
              <a:t>2</a:t>
            </a:r>
            <a:r>
              <a:rPr lang="en-IN" sz="3000" dirty="0">
                <a:effectLst/>
                <a:latin typeface="Arial" panose="020B0604020202020204" pitchFamily="34" charset="0"/>
                <a:ea typeface="Calibri" panose="020F0502020204030204" pitchFamily="34" charset="0"/>
                <a:cs typeface="Arial" panose="020B0604020202020204" pitchFamily="34" charset="0"/>
              </a:rPr>
              <a:t> present the simulated values from the abrupt-4×CO</a:t>
            </a:r>
            <a:r>
              <a:rPr lang="en-IN" sz="3000" baseline="-25000" dirty="0">
                <a:effectLst/>
                <a:latin typeface="Arial" panose="020B0604020202020204" pitchFamily="34" charset="0"/>
                <a:ea typeface="Calibri" panose="020F0502020204030204" pitchFamily="34" charset="0"/>
                <a:cs typeface="Arial" panose="020B0604020202020204" pitchFamily="34" charset="0"/>
              </a:rPr>
              <a:t>2</a:t>
            </a:r>
            <a:r>
              <a:rPr lang="en-IN" sz="3000" dirty="0">
                <a:effectLst/>
                <a:latin typeface="Arial" panose="020B0604020202020204" pitchFamily="34" charset="0"/>
                <a:ea typeface="Calibri" panose="020F0502020204030204" pitchFamily="34" charset="0"/>
                <a:cs typeface="Arial" panose="020B0604020202020204" pitchFamily="34" charset="0"/>
              </a:rPr>
              <a:t> (1140 ppm) experiment. All the values are standardized with the </a:t>
            </a:r>
            <a:r>
              <a:rPr lang="en-IN" sz="3000" dirty="0" err="1">
                <a:effectLst/>
                <a:latin typeface="Arial" panose="020B0604020202020204" pitchFamily="34" charset="0"/>
                <a:ea typeface="Calibri" panose="020F0502020204030204" pitchFamily="34" charset="0"/>
                <a:cs typeface="Arial" panose="020B0604020202020204" pitchFamily="34" charset="0"/>
              </a:rPr>
              <a:t>piControl</a:t>
            </a:r>
            <a:r>
              <a:rPr lang="en-IN" sz="3000" dirty="0">
                <a:effectLst/>
                <a:latin typeface="Arial" panose="020B0604020202020204" pitchFamily="34" charset="0"/>
                <a:ea typeface="Calibri" panose="020F0502020204030204" pitchFamily="34" charset="0"/>
                <a:cs typeface="Arial" panose="020B0604020202020204" pitchFamily="34" charset="0"/>
              </a:rPr>
              <a:t> simulated values.</a:t>
            </a:r>
            <a:endParaRPr lang="en-US" sz="3000"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EBA86B26-DF14-D552-3604-261F57758044}"/>
              </a:ext>
            </a:extLst>
          </p:cNvPr>
          <p:cNvSpPr txBox="1"/>
          <p:nvPr/>
        </p:nvSpPr>
        <p:spPr>
          <a:xfrm>
            <a:off x="17280022" y="25278022"/>
            <a:ext cx="15852665" cy="646331"/>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IN" sz="3600" b="1" dirty="0">
                <a:latin typeface="Arial" panose="020B0604020202020204" pitchFamily="34" charset="0"/>
                <a:ea typeface="Calibri" panose="020F0502020204030204" pitchFamily="34" charset="0"/>
                <a:cs typeface="Arial" panose="020B0604020202020204" pitchFamily="34" charset="0"/>
              </a:rPr>
              <a:t>References</a:t>
            </a:r>
            <a:endParaRPr lang="en-IN" sz="3600" b="1" dirty="0">
              <a:solidFill>
                <a:schemeClr val="bg1"/>
              </a:solidFill>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2EBEA287-C0FD-CCA4-2516-EBC3EF2964FC}"/>
              </a:ext>
            </a:extLst>
          </p:cNvPr>
          <p:cNvSpPr txBox="1"/>
          <p:nvPr/>
        </p:nvSpPr>
        <p:spPr>
          <a:xfrm>
            <a:off x="34237088" y="5292898"/>
            <a:ext cx="5977365" cy="10625025"/>
          </a:xfrm>
          <a:prstGeom prst="rect">
            <a:avLst/>
          </a:prstGeom>
          <a:noFill/>
        </p:spPr>
        <p:txBody>
          <a:bodyPr wrap="square" rtlCol="0">
            <a:spAutoFit/>
          </a:bodyPr>
          <a:lstStyle/>
          <a:p>
            <a:pPr algn="just">
              <a:lnSpc>
                <a:spcPct val="150000"/>
              </a:lnSpc>
              <a:spcBef>
                <a:spcPts val="1200"/>
              </a:spcBef>
              <a:spcAft>
                <a:spcPts val="1200"/>
              </a:spcAft>
            </a:pPr>
            <a:r>
              <a:rPr lang="en-US" sz="3000" dirty="0">
                <a:latin typeface="Arial" panose="020B0604020202020204" pitchFamily="34" charset="0"/>
                <a:cs typeface="Arial" panose="020B0604020202020204" pitchFamily="34" charset="0"/>
              </a:rPr>
              <a:t>GPP increases over all the regions of India, along with PR, </a:t>
            </a:r>
            <a:r>
              <a:rPr lang="en-IN" sz="3000" dirty="0">
                <a:effectLst/>
                <a:latin typeface="Arial" panose="020B0604020202020204" pitchFamily="34" charset="0"/>
                <a:ea typeface="Calibri" panose="020F0502020204030204" pitchFamily="34" charset="0"/>
                <a:cs typeface="Arial" panose="020B0604020202020204" pitchFamily="34" charset="0"/>
              </a:rPr>
              <a:t>evapotranspiration (</a:t>
            </a:r>
            <a:r>
              <a:rPr lang="en-US" sz="3000" dirty="0">
                <a:latin typeface="Arial" panose="020B0604020202020204" pitchFamily="34" charset="0"/>
                <a:cs typeface="Arial" panose="020B0604020202020204" pitchFamily="34" charset="0"/>
              </a:rPr>
              <a:t>ET), and WUE.</a:t>
            </a:r>
          </a:p>
          <a:p>
            <a:pPr algn="just">
              <a:lnSpc>
                <a:spcPct val="150000"/>
              </a:lnSpc>
              <a:spcBef>
                <a:spcPts val="1200"/>
              </a:spcBef>
              <a:spcAft>
                <a:spcPts val="1200"/>
              </a:spcAft>
            </a:pPr>
            <a:r>
              <a:rPr lang="en-IN" sz="3000" dirty="0">
                <a:latin typeface="Arial" panose="020B0604020202020204" pitchFamily="34" charset="0"/>
                <a:ea typeface="Calibri" panose="020F0502020204030204" pitchFamily="34" charset="0"/>
                <a:cs typeface="Arial" panose="020B0604020202020204" pitchFamily="34" charset="0"/>
              </a:rPr>
              <a:t>However, t</a:t>
            </a:r>
            <a:r>
              <a:rPr lang="en-IN" sz="3000" dirty="0">
                <a:effectLst/>
                <a:latin typeface="Arial" panose="020B0604020202020204" pitchFamily="34" charset="0"/>
                <a:ea typeface="Calibri" panose="020F0502020204030204" pitchFamily="34" charset="0"/>
                <a:cs typeface="Arial" panose="020B0604020202020204" pitchFamily="34" charset="0"/>
              </a:rPr>
              <a:t>here is a very clear west-east asymmetry. </a:t>
            </a:r>
          </a:p>
          <a:p>
            <a:pPr algn="just">
              <a:lnSpc>
                <a:spcPct val="150000"/>
              </a:lnSpc>
              <a:spcBef>
                <a:spcPts val="1200"/>
              </a:spcBef>
              <a:spcAft>
                <a:spcPts val="1200"/>
              </a:spcAft>
            </a:pPr>
            <a:r>
              <a:rPr lang="en-IN" sz="3000" dirty="0">
                <a:latin typeface="Arial" panose="020B0604020202020204" pitchFamily="34" charset="0"/>
                <a:cs typeface="Arial" panose="020B0604020202020204" pitchFamily="34" charset="0"/>
              </a:rPr>
              <a:t>WUE is projected to increase more in the humid, sub-humid forested regions than in the arid and semi-arid dry parts of India.</a:t>
            </a:r>
          </a:p>
          <a:p>
            <a:pPr algn="just">
              <a:lnSpc>
                <a:spcPct val="150000"/>
              </a:lnSpc>
              <a:spcBef>
                <a:spcPts val="1200"/>
              </a:spcBef>
              <a:spcAft>
                <a:spcPts val="1200"/>
              </a:spcAft>
            </a:pPr>
            <a:r>
              <a:rPr lang="en-IN" sz="3000" dirty="0">
                <a:latin typeface="Arial" panose="020B0604020202020204" pitchFamily="34" charset="0"/>
                <a:cs typeface="Arial" panose="020B0604020202020204" pitchFamily="34" charset="0"/>
              </a:rPr>
              <a:t>Precipitation has a similar spatial trend as ET, ensuring water availability for high ET and, thus, positive WUE.</a:t>
            </a:r>
          </a:p>
        </p:txBody>
      </p:sp>
      <p:sp>
        <p:nvSpPr>
          <p:cNvPr id="64" name="TextBox 63">
            <a:extLst>
              <a:ext uri="{FF2B5EF4-FFF2-40B4-BE49-F238E27FC236}">
                <a16:creationId xmlns:a16="http://schemas.microsoft.com/office/drawing/2014/main" id="{DC3D876C-2392-A311-2BB0-A1ABDAE54309}"/>
              </a:ext>
            </a:extLst>
          </p:cNvPr>
          <p:cNvSpPr txBox="1"/>
          <p:nvPr/>
        </p:nvSpPr>
        <p:spPr>
          <a:xfrm>
            <a:off x="43248092" y="17601222"/>
            <a:ext cx="5913198" cy="7239482"/>
          </a:xfrm>
          <a:prstGeom prst="rect">
            <a:avLst/>
          </a:prstGeom>
          <a:noFill/>
        </p:spPr>
        <p:txBody>
          <a:bodyPr wrap="square" rtlCol="0">
            <a:spAutoFit/>
          </a:bodyPr>
          <a:lstStyle/>
          <a:p>
            <a:pPr algn="just">
              <a:lnSpc>
                <a:spcPct val="150000"/>
              </a:lnSpc>
              <a:spcBef>
                <a:spcPts val="1200"/>
              </a:spcBef>
              <a:spcAft>
                <a:spcPts val="1200"/>
              </a:spcAft>
            </a:pPr>
            <a:r>
              <a:rPr lang="en-IN" sz="3000" dirty="0">
                <a:effectLst/>
                <a:latin typeface="Arial" panose="020B0604020202020204" pitchFamily="34" charset="0"/>
                <a:ea typeface="Calibri" panose="020F0502020204030204" pitchFamily="34" charset="0"/>
                <a:cs typeface="Arial" panose="020B0604020202020204" pitchFamily="34" charset="0"/>
              </a:rPr>
              <a:t>Except for the CanESM5, all other models show an increase in the WUE, whereas the seasonality varies across the models. </a:t>
            </a:r>
          </a:p>
          <a:p>
            <a:pPr algn="just">
              <a:lnSpc>
                <a:spcPct val="150000"/>
              </a:lnSpc>
              <a:spcBef>
                <a:spcPts val="1200"/>
              </a:spcBef>
              <a:spcAft>
                <a:spcPts val="1200"/>
              </a:spcAft>
            </a:pPr>
            <a:r>
              <a:rPr lang="en-IN" sz="3000" dirty="0">
                <a:latin typeface="Arial" panose="020B0604020202020204" pitchFamily="34" charset="0"/>
                <a:cs typeface="Arial" panose="020B0604020202020204" pitchFamily="34" charset="0"/>
              </a:rPr>
              <a:t>Thus, the seasonal evolution of the changes in WUE is still uncertain. However, the sign of change is positive in three out of four models.</a:t>
            </a:r>
          </a:p>
        </p:txBody>
      </p:sp>
      <p:sp>
        <p:nvSpPr>
          <p:cNvPr id="65" name="TextBox 64">
            <a:extLst>
              <a:ext uri="{FF2B5EF4-FFF2-40B4-BE49-F238E27FC236}">
                <a16:creationId xmlns:a16="http://schemas.microsoft.com/office/drawing/2014/main" id="{A80F6576-9E46-1273-6A4C-532924BE51A7}"/>
              </a:ext>
            </a:extLst>
          </p:cNvPr>
          <p:cNvSpPr txBox="1"/>
          <p:nvPr/>
        </p:nvSpPr>
        <p:spPr>
          <a:xfrm>
            <a:off x="17354955" y="26238548"/>
            <a:ext cx="15790460" cy="1815882"/>
          </a:xfrm>
          <a:prstGeom prst="rect">
            <a:avLst/>
          </a:prstGeom>
          <a:noFill/>
        </p:spPr>
        <p:txBody>
          <a:bodyPr wrap="square" rtlCol="0">
            <a:spAutoFit/>
          </a:bodyPr>
          <a:lstStyle/>
          <a:p>
            <a:r>
              <a:rPr lang="en-IN" sz="1600" dirty="0">
                <a:effectLst/>
                <a:latin typeface="Arial" panose="020B0604020202020204" pitchFamily="34" charset="0"/>
                <a:ea typeface="Times New Roman" panose="02020603050405020304" pitchFamily="18" charset="0"/>
                <a:cs typeface="Arial" panose="020B0604020202020204" pitchFamily="34" charset="0"/>
              </a:rPr>
              <a:t>1.	Eyring V, Bony S, </a:t>
            </a:r>
            <a:r>
              <a:rPr lang="en-IN" sz="1600" dirty="0" err="1">
                <a:effectLst/>
                <a:latin typeface="Arial" panose="020B0604020202020204" pitchFamily="34" charset="0"/>
                <a:ea typeface="Times New Roman" panose="02020603050405020304" pitchFamily="18" charset="0"/>
                <a:cs typeface="Arial" panose="020B0604020202020204" pitchFamily="34" charset="0"/>
              </a:rPr>
              <a:t>Meehl</a:t>
            </a:r>
            <a:r>
              <a:rPr lang="en-IN" sz="1600" dirty="0">
                <a:effectLst/>
                <a:latin typeface="Arial" panose="020B0604020202020204" pitchFamily="34" charset="0"/>
                <a:ea typeface="Times New Roman" panose="02020603050405020304" pitchFamily="18" charset="0"/>
                <a:cs typeface="Arial" panose="020B0604020202020204" pitchFamily="34" charset="0"/>
              </a:rPr>
              <a:t> G A, Senior C A, Stevens B, Stouffer R J and Taylor K E 2016 Overview of the Coupled Model Intercomparison Project Phase 6 (CMIP6) 	experimental design and organization </a:t>
            </a:r>
            <a:r>
              <a:rPr lang="en-IN" sz="1600" i="1" dirty="0" err="1">
                <a:effectLst/>
                <a:latin typeface="Arial" panose="020B0604020202020204" pitchFamily="34" charset="0"/>
                <a:ea typeface="Times New Roman" panose="02020603050405020304" pitchFamily="18" charset="0"/>
                <a:cs typeface="Arial" panose="020B0604020202020204" pitchFamily="34" charset="0"/>
              </a:rPr>
              <a:t>Geosci</a:t>
            </a:r>
            <a:r>
              <a:rPr lang="en-IN" sz="1600" i="1" dirty="0">
                <a:effectLst/>
                <a:latin typeface="Arial" panose="020B0604020202020204" pitchFamily="34" charset="0"/>
                <a:ea typeface="Times New Roman" panose="02020603050405020304" pitchFamily="18" charset="0"/>
                <a:cs typeface="Arial" panose="020B0604020202020204" pitchFamily="34" charset="0"/>
              </a:rPr>
              <a:t> Model Dev</a:t>
            </a:r>
            <a:r>
              <a:rPr lang="en-IN" sz="1600" dirty="0">
                <a:effectLst/>
                <a:latin typeface="Arial" panose="020B0604020202020204" pitchFamily="34" charset="0"/>
                <a:ea typeface="Times New Roman" panose="02020603050405020304" pitchFamily="18" charset="0"/>
                <a:cs typeface="Arial" panose="020B0604020202020204" pitchFamily="34" charset="0"/>
              </a:rPr>
              <a:t> </a:t>
            </a:r>
            <a:r>
              <a:rPr lang="en-IN" sz="1600" b="1" dirty="0">
                <a:effectLst/>
                <a:latin typeface="Arial" panose="020B0604020202020204" pitchFamily="34" charset="0"/>
                <a:ea typeface="Times New Roman" panose="02020603050405020304" pitchFamily="18" charset="0"/>
                <a:cs typeface="Arial" panose="020B0604020202020204" pitchFamily="34" charset="0"/>
              </a:rPr>
              <a:t>9</a:t>
            </a:r>
            <a:r>
              <a:rPr lang="en-IN" sz="1600" dirty="0">
                <a:effectLst/>
                <a:latin typeface="Arial" panose="020B0604020202020204" pitchFamily="34" charset="0"/>
                <a:ea typeface="Times New Roman" panose="02020603050405020304" pitchFamily="18" charset="0"/>
                <a:cs typeface="Arial" panose="020B0604020202020204" pitchFamily="34" charset="0"/>
              </a:rPr>
              <a:t> 1937–58</a:t>
            </a:r>
          </a:p>
          <a:p>
            <a:r>
              <a:rPr lang="en-IN" sz="1600" dirty="0">
                <a:effectLst/>
                <a:latin typeface="Arial" panose="020B0604020202020204" pitchFamily="34" charset="0"/>
                <a:ea typeface="Times New Roman" panose="02020603050405020304" pitchFamily="18" charset="0"/>
                <a:cs typeface="Arial" panose="020B0604020202020204" pitchFamily="34" charset="0"/>
              </a:rPr>
              <a:t>2.	</a:t>
            </a:r>
            <a:r>
              <a:rPr lang="en-IN" sz="1600" dirty="0" err="1">
                <a:effectLst/>
                <a:latin typeface="Arial" panose="020B0604020202020204" pitchFamily="34" charset="0"/>
                <a:ea typeface="Times New Roman" panose="02020603050405020304" pitchFamily="18" charset="0"/>
                <a:cs typeface="Arial" panose="020B0604020202020204" pitchFamily="34" charset="0"/>
              </a:rPr>
              <a:t>Greve</a:t>
            </a:r>
            <a:r>
              <a:rPr lang="en-IN" sz="1600" dirty="0">
                <a:effectLst/>
                <a:latin typeface="Arial" panose="020B0604020202020204" pitchFamily="34" charset="0"/>
                <a:ea typeface="Times New Roman" panose="02020603050405020304" pitchFamily="18" charset="0"/>
                <a:cs typeface="Arial" panose="020B0604020202020204" pitchFamily="34" charset="0"/>
              </a:rPr>
              <a:t> P, Roderick M L and Seneviratne S I 2017 Simulated changes in aridity from the last glacial maximum to 4xCO2 </a:t>
            </a:r>
            <a:r>
              <a:rPr lang="en-IN" sz="1600" i="1" dirty="0">
                <a:effectLst/>
                <a:latin typeface="Arial" panose="020B0604020202020204" pitchFamily="34" charset="0"/>
                <a:ea typeface="Times New Roman" panose="02020603050405020304" pitchFamily="18" charset="0"/>
                <a:cs typeface="Arial" panose="020B0604020202020204" pitchFamily="34" charset="0"/>
              </a:rPr>
              <a:t>Environmental Research Letters</a:t>
            </a:r>
            <a:r>
              <a:rPr lang="en-IN" sz="1600" dirty="0">
                <a:effectLst/>
                <a:latin typeface="Arial" panose="020B0604020202020204" pitchFamily="34" charset="0"/>
                <a:ea typeface="Times New Roman" panose="02020603050405020304" pitchFamily="18" charset="0"/>
                <a:cs typeface="Arial" panose="020B0604020202020204" pitchFamily="34" charset="0"/>
              </a:rPr>
              <a:t> </a:t>
            </a:r>
            <a:r>
              <a:rPr lang="en-IN" sz="1600" b="1" dirty="0">
                <a:effectLst/>
                <a:latin typeface="Arial" panose="020B0604020202020204" pitchFamily="34" charset="0"/>
                <a:ea typeface="Times New Roman" panose="02020603050405020304" pitchFamily="18" charset="0"/>
                <a:cs typeface="Arial" panose="020B0604020202020204" pitchFamily="34" charset="0"/>
              </a:rPr>
              <a:t>12</a:t>
            </a:r>
            <a:endParaRPr lang="en-IN" sz="1600" dirty="0">
              <a:effectLst/>
              <a:latin typeface="Arial" panose="020B0604020202020204" pitchFamily="34" charset="0"/>
              <a:ea typeface="Calibri" panose="020F0502020204030204" pitchFamily="34" charset="0"/>
              <a:cs typeface="Arial" panose="020B0604020202020204" pitchFamily="34" charset="0"/>
            </a:endParaRPr>
          </a:p>
          <a:p>
            <a:r>
              <a:rPr lang="en-IN" sz="1600" dirty="0">
                <a:effectLst/>
                <a:latin typeface="Arial" panose="020B0604020202020204" pitchFamily="34" charset="0"/>
                <a:ea typeface="Times New Roman" panose="02020603050405020304" pitchFamily="18" charset="0"/>
                <a:cs typeface="Arial" panose="020B0604020202020204" pitchFamily="34" charset="0"/>
              </a:rPr>
              <a:t>3.	</a:t>
            </a:r>
            <a:r>
              <a:rPr lang="en-IN" sz="1600" dirty="0" err="1">
                <a:effectLst/>
                <a:latin typeface="Arial" panose="020B0604020202020204" pitchFamily="34" charset="0"/>
                <a:ea typeface="Times New Roman" panose="02020603050405020304" pitchFamily="18" charset="0"/>
                <a:cs typeface="Arial" panose="020B0604020202020204" pitchFamily="34" charset="0"/>
              </a:rPr>
              <a:t>Lemordant</a:t>
            </a:r>
            <a:r>
              <a:rPr lang="en-IN" sz="1600" dirty="0">
                <a:effectLst/>
                <a:latin typeface="Arial" panose="020B0604020202020204" pitchFamily="34" charset="0"/>
                <a:ea typeface="Times New Roman" panose="02020603050405020304" pitchFamily="18" charset="0"/>
                <a:cs typeface="Arial" panose="020B0604020202020204" pitchFamily="34" charset="0"/>
              </a:rPr>
              <a:t> L, </a:t>
            </a:r>
            <a:r>
              <a:rPr lang="en-IN" sz="1600" dirty="0" err="1">
                <a:effectLst/>
                <a:latin typeface="Arial" panose="020B0604020202020204" pitchFamily="34" charset="0"/>
                <a:ea typeface="Times New Roman" panose="02020603050405020304" pitchFamily="18" charset="0"/>
                <a:cs typeface="Arial" panose="020B0604020202020204" pitchFamily="34" charset="0"/>
              </a:rPr>
              <a:t>Gentine</a:t>
            </a:r>
            <a:r>
              <a:rPr lang="en-IN" sz="1600" dirty="0">
                <a:effectLst/>
                <a:latin typeface="Arial" panose="020B0604020202020204" pitchFamily="34" charset="0"/>
                <a:ea typeface="Times New Roman" panose="02020603050405020304" pitchFamily="18" charset="0"/>
                <a:cs typeface="Arial" panose="020B0604020202020204" pitchFamily="34" charset="0"/>
              </a:rPr>
              <a:t> P, Swann A S, Cook B I and </a:t>
            </a:r>
            <a:r>
              <a:rPr lang="en-IN" sz="1600" dirty="0" err="1">
                <a:effectLst/>
                <a:latin typeface="Arial" panose="020B0604020202020204" pitchFamily="34" charset="0"/>
                <a:ea typeface="Times New Roman" panose="02020603050405020304" pitchFamily="18" charset="0"/>
                <a:cs typeface="Arial" panose="020B0604020202020204" pitchFamily="34" charset="0"/>
              </a:rPr>
              <a:t>Scheff</a:t>
            </a:r>
            <a:r>
              <a:rPr lang="en-IN" sz="1600" dirty="0">
                <a:effectLst/>
                <a:latin typeface="Arial" panose="020B0604020202020204" pitchFamily="34" charset="0"/>
                <a:ea typeface="Times New Roman" panose="02020603050405020304" pitchFamily="18" charset="0"/>
                <a:cs typeface="Arial" panose="020B0604020202020204" pitchFamily="34" charset="0"/>
              </a:rPr>
              <a:t> J 2018 Critical impact of vegetation physiology on the continental hydrologic cycle in response to increasing 	CO2 </a:t>
            </a:r>
            <a:r>
              <a:rPr lang="en-IN" sz="1600" i="1" dirty="0">
                <a:effectLst/>
                <a:latin typeface="Arial" panose="020B0604020202020204" pitchFamily="34" charset="0"/>
                <a:ea typeface="Times New Roman" panose="02020603050405020304" pitchFamily="18" charset="0"/>
                <a:cs typeface="Arial" panose="020B0604020202020204" pitchFamily="34" charset="0"/>
              </a:rPr>
              <a:t>Proc Natl </a:t>
            </a:r>
            <a:r>
              <a:rPr lang="en-IN" sz="1600" i="1" dirty="0" err="1">
                <a:effectLst/>
                <a:latin typeface="Arial" panose="020B0604020202020204" pitchFamily="34" charset="0"/>
                <a:ea typeface="Times New Roman" panose="02020603050405020304" pitchFamily="18" charset="0"/>
                <a:cs typeface="Arial" panose="020B0604020202020204" pitchFamily="34" charset="0"/>
              </a:rPr>
              <a:t>Acad</a:t>
            </a:r>
            <a:r>
              <a:rPr lang="en-IN" sz="1600" i="1" dirty="0">
                <a:effectLst/>
                <a:latin typeface="Arial" panose="020B0604020202020204" pitchFamily="34" charset="0"/>
                <a:ea typeface="Times New Roman" panose="02020603050405020304" pitchFamily="18" charset="0"/>
                <a:cs typeface="Arial" panose="020B0604020202020204" pitchFamily="34" charset="0"/>
              </a:rPr>
              <a:t> Sci U S A</a:t>
            </a:r>
            <a:r>
              <a:rPr lang="en-IN" sz="1600" dirty="0">
                <a:effectLst/>
                <a:latin typeface="Arial" panose="020B0604020202020204" pitchFamily="34" charset="0"/>
                <a:ea typeface="Times New Roman" panose="02020603050405020304" pitchFamily="18" charset="0"/>
                <a:cs typeface="Arial" panose="020B0604020202020204" pitchFamily="34" charset="0"/>
              </a:rPr>
              <a:t> </a:t>
            </a:r>
            <a:r>
              <a:rPr lang="en-IN" sz="1600" b="1" dirty="0">
                <a:effectLst/>
                <a:latin typeface="Arial" panose="020B0604020202020204" pitchFamily="34" charset="0"/>
                <a:ea typeface="Times New Roman" panose="02020603050405020304" pitchFamily="18" charset="0"/>
                <a:cs typeface="Arial" panose="020B0604020202020204" pitchFamily="34" charset="0"/>
              </a:rPr>
              <a:t>115</a:t>
            </a:r>
            <a:r>
              <a:rPr lang="en-IN" sz="1600" dirty="0">
                <a:effectLst/>
                <a:latin typeface="Arial" panose="020B0604020202020204" pitchFamily="34" charset="0"/>
                <a:ea typeface="Times New Roman" panose="02020603050405020304" pitchFamily="18" charset="0"/>
                <a:cs typeface="Arial" panose="020B0604020202020204" pitchFamily="34" charset="0"/>
              </a:rPr>
              <a:t> 4093–8</a:t>
            </a:r>
          </a:p>
          <a:p>
            <a:r>
              <a:rPr lang="en-IN" sz="1600" kern="100" dirty="0">
                <a:effectLst/>
                <a:latin typeface="Arial" panose="020B0604020202020204" pitchFamily="34" charset="0"/>
                <a:ea typeface="Calibri" panose="020F0502020204030204" pitchFamily="34" charset="0"/>
                <a:cs typeface="Arial" panose="020B0604020202020204" pitchFamily="34" charset="0"/>
              </a:rPr>
              <a:t>4.	Zhu, P., Zhuang, Q., </a:t>
            </a:r>
            <a:r>
              <a:rPr lang="en-IN" sz="1600" kern="100" dirty="0" err="1">
                <a:effectLst/>
                <a:latin typeface="Arial" panose="020B0604020202020204" pitchFamily="34" charset="0"/>
                <a:ea typeface="Calibri" panose="020F0502020204030204" pitchFamily="34" charset="0"/>
                <a:cs typeface="Arial" panose="020B0604020202020204" pitchFamily="34" charset="0"/>
              </a:rPr>
              <a:t>Ciais</a:t>
            </a:r>
            <a:r>
              <a:rPr lang="en-IN" sz="1600" kern="100" dirty="0">
                <a:effectLst/>
                <a:latin typeface="Arial" panose="020B0604020202020204" pitchFamily="34" charset="0"/>
                <a:ea typeface="Calibri" panose="020F0502020204030204" pitchFamily="34" charset="0"/>
                <a:cs typeface="Arial" panose="020B0604020202020204" pitchFamily="34" charset="0"/>
              </a:rPr>
              <a:t>, P., Welp, L., Li, W., &amp; Xin, Q. (2017). Elevated atmospheric CO2 negatively impacts photosynthesis through radiative forcing and physiology-	mediated climate feedback. </a:t>
            </a:r>
            <a:r>
              <a:rPr lang="en-IN" sz="1600" i="1" kern="100" dirty="0">
                <a:effectLst/>
                <a:latin typeface="Arial" panose="020B0604020202020204" pitchFamily="34" charset="0"/>
                <a:ea typeface="Calibri" panose="020F0502020204030204" pitchFamily="34" charset="0"/>
                <a:cs typeface="Arial" panose="020B0604020202020204" pitchFamily="34" charset="0"/>
              </a:rPr>
              <a:t>Geophysical Research Letters</a:t>
            </a:r>
            <a:r>
              <a:rPr lang="en-IN" sz="1600" kern="100" dirty="0">
                <a:effectLst/>
                <a:latin typeface="Arial" panose="020B0604020202020204" pitchFamily="34" charset="0"/>
                <a:ea typeface="Calibri" panose="020F0502020204030204" pitchFamily="34" charset="0"/>
                <a:cs typeface="Arial" panose="020B0604020202020204" pitchFamily="34" charset="0"/>
              </a:rPr>
              <a:t>, </a:t>
            </a:r>
            <a:r>
              <a:rPr lang="en-IN" sz="1600" i="1" kern="100" dirty="0">
                <a:effectLst/>
                <a:latin typeface="Arial" panose="020B0604020202020204" pitchFamily="34" charset="0"/>
                <a:ea typeface="Calibri" panose="020F0502020204030204" pitchFamily="34" charset="0"/>
                <a:cs typeface="Arial" panose="020B0604020202020204" pitchFamily="34" charset="0"/>
              </a:rPr>
              <a:t>44</a:t>
            </a:r>
            <a:r>
              <a:rPr lang="en-IN" sz="1600" kern="100" dirty="0">
                <a:effectLst/>
                <a:latin typeface="Arial" panose="020B0604020202020204" pitchFamily="34" charset="0"/>
                <a:ea typeface="Calibri" panose="020F0502020204030204" pitchFamily="34" charset="0"/>
                <a:cs typeface="Arial" panose="020B0604020202020204" pitchFamily="34" charset="0"/>
              </a:rPr>
              <a:t>(4), 1956–1963. https://doi.org/10.1002/2016GL071733</a:t>
            </a:r>
          </a:p>
        </p:txBody>
      </p:sp>
      <p:pic>
        <p:nvPicPr>
          <p:cNvPr id="70" name="Picture 69">
            <a:extLst>
              <a:ext uri="{FF2B5EF4-FFF2-40B4-BE49-F238E27FC236}">
                <a16:creationId xmlns:a16="http://schemas.microsoft.com/office/drawing/2014/main" id="{E3A1CE34-C469-1FE3-3C13-23E7BCD22F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622120" y="586948"/>
            <a:ext cx="2796916" cy="2796916"/>
          </a:xfrm>
          <a:prstGeom prst="rect">
            <a:avLst/>
          </a:prstGeom>
        </p:spPr>
      </p:pic>
      <p:pic>
        <p:nvPicPr>
          <p:cNvPr id="72" name="Picture 71">
            <a:extLst>
              <a:ext uri="{FF2B5EF4-FFF2-40B4-BE49-F238E27FC236}">
                <a16:creationId xmlns:a16="http://schemas.microsoft.com/office/drawing/2014/main" id="{6AC568A9-FE36-2BDB-0983-E2E513F78E2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0637" y="514515"/>
            <a:ext cx="3089402" cy="3012167"/>
          </a:xfrm>
          <a:prstGeom prst="rect">
            <a:avLst/>
          </a:prstGeom>
        </p:spPr>
      </p:pic>
      <p:sp>
        <p:nvSpPr>
          <p:cNvPr id="73" name="TextBox 72">
            <a:extLst>
              <a:ext uri="{FF2B5EF4-FFF2-40B4-BE49-F238E27FC236}">
                <a16:creationId xmlns:a16="http://schemas.microsoft.com/office/drawing/2014/main" id="{19490CCD-1733-01DE-56B3-FEA412FA24F2}"/>
              </a:ext>
            </a:extLst>
          </p:cNvPr>
          <p:cNvSpPr txBox="1"/>
          <p:nvPr/>
        </p:nvSpPr>
        <p:spPr>
          <a:xfrm>
            <a:off x="20173659" y="13345277"/>
            <a:ext cx="966723"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GPP</a:t>
            </a:r>
            <a:endParaRPr lang="en-IN" sz="2000" b="1" dirty="0">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4D3807A1-87B6-71E4-AA14-4F34F1DBDAF5}"/>
              </a:ext>
            </a:extLst>
          </p:cNvPr>
          <p:cNvSpPr txBox="1"/>
          <p:nvPr/>
        </p:nvSpPr>
        <p:spPr>
          <a:xfrm>
            <a:off x="25064491" y="13345277"/>
            <a:ext cx="966723"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WUE</a:t>
            </a:r>
            <a:endParaRPr lang="en-IN" sz="2000" b="1"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B1042667-CFBF-7DD4-A3A6-6E77C88C0A8C}"/>
              </a:ext>
            </a:extLst>
          </p:cNvPr>
          <p:cNvGrpSpPr/>
          <p:nvPr/>
        </p:nvGrpSpPr>
        <p:grpSpPr>
          <a:xfrm>
            <a:off x="40743288" y="5027829"/>
            <a:ext cx="8747180" cy="11241199"/>
            <a:chOff x="41093004" y="5027829"/>
            <a:chExt cx="8397463" cy="10624635"/>
          </a:xfrm>
        </p:grpSpPr>
        <p:pic>
          <p:nvPicPr>
            <p:cNvPr id="51" name="Picture 50">
              <a:extLst>
                <a:ext uri="{FF2B5EF4-FFF2-40B4-BE49-F238E27FC236}">
                  <a16:creationId xmlns:a16="http://schemas.microsoft.com/office/drawing/2014/main" id="{6694DF51-3B7A-3963-CD59-97A51F3141B4}"/>
                </a:ext>
              </a:extLst>
            </p:cNvPr>
            <p:cNvPicPr>
              <a:picLocks noChangeAspect="1"/>
            </p:cNvPicPr>
            <p:nvPr/>
          </p:nvPicPr>
          <p:blipFill rotWithShape="1">
            <a:blip r:embed="rId13"/>
            <a:srcRect l="4578" t="88174" r="75658" b="274"/>
            <a:stretch/>
          </p:blipFill>
          <p:spPr>
            <a:xfrm>
              <a:off x="41574539" y="8748342"/>
              <a:ext cx="3807802" cy="1474663"/>
            </a:xfrm>
            <a:prstGeom prst="rect">
              <a:avLst/>
            </a:prstGeom>
          </p:spPr>
        </p:pic>
        <p:pic>
          <p:nvPicPr>
            <p:cNvPr id="52" name="Picture 51">
              <a:extLst>
                <a:ext uri="{FF2B5EF4-FFF2-40B4-BE49-F238E27FC236}">
                  <a16:creationId xmlns:a16="http://schemas.microsoft.com/office/drawing/2014/main" id="{A2597B36-ADE2-AFAC-8AA1-814553D783AF}"/>
                </a:ext>
              </a:extLst>
            </p:cNvPr>
            <p:cNvPicPr>
              <a:picLocks noChangeAspect="1"/>
            </p:cNvPicPr>
            <p:nvPr/>
          </p:nvPicPr>
          <p:blipFill rotWithShape="1">
            <a:blip r:embed="rId13"/>
            <a:srcRect l="3744" t="3941" r="75063" b="69784"/>
            <a:stretch/>
          </p:blipFill>
          <p:spPr>
            <a:xfrm>
              <a:off x="41222848" y="5495537"/>
              <a:ext cx="4262919" cy="3440074"/>
            </a:xfrm>
            <a:prstGeom prst="rect">
              <a:avLst/>
            </a:prstGeom>
          </p:spPr>
        </p:pic>
        <p:pic>
          <p:nvPicPr>
            <p:cNvPr id="53" name="Picture 52">
              <a:extLst>
                <a:ext uri="{FF2B5EF4-FFF2-40B4-BE49-F238E27FC236}">
                  <a16:creationId xmlns:a16="http://schemas.microsoft.com/office/drawing/2014/main" id="{C3311972-9A83-9294-8457-22D00E5CD4E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53473" t="88306" r="28806" b="708"/>
            <a:stretch/>
          </p:blipFill>
          <p:spPr>
            <a:xfrm>
              <a:off x="45712586" y="8828223"/>
              <a:ext cx="3740058" cy="1474663"/>
            </a:xfrm>
            <a:prstGeom prst="rect">
              <a:avLst/>
            </a:prstGeom>
          </p:spPr>
        </p:pic>
        <p:pic>
          <p:nvPicPr>
            <p:cNvPr id="54" name="Picture 53">
              <a:extLst>
                <a:ext uri="{FF2B5EF4-FFF2-40B4-BE49-F238E27FC236}">
                  <a16:creationId xmlns:a16="http://schemas.microsoft.com/office/drawing/2014/main" id="{2C13C7C0-95D0-60FE-C1B1-53FD70E89D6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51307" t="3637" r="29126" b="70665"/>
            <a:stretch/>
          </p:blipFill>
          <p:spPr>
            <a:xfrm>
              <a:off x="45355114" y="5463981"/>
              <a:ext cx="4129720" cy="3449306"/>
            </a:xfrm>
            <a:prstGeom prst="rect">
              <a:avLst/>
            </a:prstGeom>
          </p:spPr>
        </p:pic>
        <p:pic>
          <p:nvPicPr>
            <p:cNvPr id="55" name="Picture 54">
              <a:extLst>
                <a:ext uri="{FF2B5EF4-FFF2-40B4-BE49-F238E27FC236}">
                  <a16:creationId xmlns:a16="http://schemas.microsoft.com/office/drawing/2014/main" id="{3CCCF83A-5391-44FD-056C-5809062C6F7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1425" t="88197" r="53194" b="1573"/>
            <a:stretch/>
          </p:blipFill>
          <p:spPr>
            <a:xfrm>
              <a:off x="46150059" y="14082904"/>
              <a:ext cx="3173702" cy="1342251"/>
            </a:xfrm>
            <a:prstGeom prst="rect">
              <a:avLst/>
            </a:prstGeom>
          </p:spPr>
        </p:pic>
        <p:pic>
          <p:nvPicPr>
            <p:cNvPr id="56" name="Picture 55">
              <a:extLst>
                <a:ext uri="{FF2B5EF4-FFF2-40B4-BE49-F238E27FC236}">
                  <a16:creationId xmlns:a16="http://schemas.microsoft.com/office/drawing/2014/main" id="{E775D6AC-B487-F413-4962-B78753641B3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7958" t="3193" r="52694" b="69681"/>
            <a:stretch/>
          </p:blipFill>
          <p:spPr>
            <a:xfrm>
              <a:off x="45349481" y="10527752"/>
              <a:ext cx="4140986" cy="3691850"/>
            </a:xfrm>
            <a:prstGeom prst="rect">
              <a:avLst/>
            </a:prstGeom>
          </p:spPr>
        </p:pic>
        <p:pic>
          <p:nvPicPr>
            <p:cNvPr id="57" name="Picture 56">
              <a:extLst>
                <a:ext uri="{FF2B5EF4-FFF2-40B4-BE49-F238E27FC236}">
                  <a16:creationId xmlns:a16="http://schemas.microsoft.com/office/drawing/2014/main" id="{8AA2C94D-7482-34AD-0E35-4F102BA5D819}"/>
                </a:ext>
              </a:extLst>
            </p:cNvPr>
            <p:cNvPicPr>
              <a:picLocks noChangeAspect="1"/>
            </p:cNvPicPr>
            <p:nvPr/>
          </p:nvPicPr>
          <p:blipFill rotWithShape="1">
            <a:blip r:embed="rId15">
              <a:extLst>
                <a:ext uri="{28A0092B-C50C-407E-A947-70E740481C1C}">
                  <a14:useLocalDpi xmlns:a14="http://schemas.microsoft.com/office/drawing/2010/main" val="0"/>
                </a:ext>
              </a:extLst>
            </a:blip>
            <a:srcRect l="52515" t="88165" r="34005" b="953"/>
            <a:stretch/>
          </p:blipFill>
          <p:spPr bwMode="auto">
            <a:xfrm>
              <a:off x="41774941" y="14131632"/>
              <a:ext cx="3800004" cy="1520832"/>
            </a:xfrm>
            <a:prstGeom prst="rect">
              <a:avLst/>
            </a:prstGeom>
            <a:ln>
              <a:noFill/>
            </a:ln>
            <a:extLst>
              <a:ext uri="{53640926-AAD7-44D8-BBD7-CCE9431645EC}">
                <a14:shadowObscured xmlns:a14="http://schemas.microsoft.com/office/drawing/2010/main"/>
              </a:ext>
            </a:extLst>
          </p:spPr>
        </p:pic>
        <p:pic>
          <p:nvPicPr>
            <p:cNvPr id="58" name="Picture 57">
              <a:extLst>
                <a:ext uri="{FF2B5EF4-FFF2-40B4-BE49-F238E27FC236}">
                  <a16:creationId xmlns:a16="http://schemas.microsoft.com/office/drawing/2014/main" id="{783333A7-C2C4-EF95-8776-0A8E2A5528BF}"/>
                </a:ext>
              </a:extLst>
            </p:cNvPr>
            <p:cNvPicPr>
              <a:picLocks noChangeAspect="1"/>
            </p:cNvPicPr>
            <p:nvPr/>
          </p:nvPicPr>
          <p:blipFill rotWithShape="1">
            <a:blip r:embed="rId15">
              <a:extLst>
                <a:ext uri="{28A0092B-C50C-407E-A947-70E740481C1C}">
                  <a14:useLocalDpi xmlns:a14="http://schemas.microsoft.com/office/drawing/2010/main" val="0"/>
                </a:ext>
              </a:extLst>
            </a:blip>
            <a:srcRect l="50059" t="4492" r="34005" b="69618"/>
            <a:stretch/>
          </p:blipFill>
          <p:spPr bwMode="auto">
            <a:xfrm>
              <a:off x="41093004" y="10557803"/>
              <a:ext cx="4522606" cy="3642936"/>
            </a:xfrm>
            <a:prstGeom prst="rect">
              <a:avLst/>
            </a:prstGeom>
            <a:ln>
              <a:noFill/>
            </a:ln>
            <a:extLst>
              <a:ext uri="{53640926-AAD7-44D8-BBD7-CCE9431645EC}">
                <a14:shadowObscured xmlns:a14="http://schemas.microsoft.com/office/drawing/2010/main"/>
              </a:ext>
            </a:extLst>
          </p:spPr>
        </p:pic>
        <p:sp>
          <p:nvSpPr>
            <p:cNvPr id="76" name="Rectangle 75">
              <a:extLst>
                <a:ext uri="{FF2B5EF4-FFF2-40B4-BE49-F238E27FC236}">
                  <a16:creationId xmlns:a16="http://schemas.microsoft.com/office/drawing/2014/main" id="{B948D71B-F56E-ECC5-3E3F-1604DB12E50E}"/>
                </a:ext>
              </a:extLst>
            </p:cNvPr>
            <p:cNvSpPr/>
            <p:nvPr/>
          </p:nvSpPr>
          <p:spPr>
            <a:xfrm>
              <a:off x="42622344" y="5027829"/>
              <a:ext cx="1712192" cy="43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GPP</a:t>
              </a:r>
              <a:endParaRPr lang="en-IN" sz="2000" b="1" dirty="0">
                <a:solidFill>
                  <a:schemeClr val="tx1"/>
                </a:solidFill>
                <a:latin typeface="Arial" panose="020B0604020202020204" pitchFamily="34" charset="0"/>
                <a:cs typeface="Arial" panose="020B0604020202020204" pitchFamily="34" charset="0"/>
              </a:endParaRPr>
            </a:p>
          </p:txBody>
        </p:sp>
        <p:sp>
          <p:nvSpPr>
            <p:cNvPr id="77" name="Rectangle 76">
              <a:extLst>
                <a:ext uri="{FF2B5EF4-FFF2-40B4-BE49-F238E27FC236}">
                  <a16:creationId xmlns:a16="http://schemas.microsoft.com/office/drawing/2014/main" id="{0301B62D-C98B-E5E7-6107-0BCD1E2B6A91}"/>
                </a:ext>
              </a:extLst>
            </p:cNvPr>
            <p:cNvSpPr/>
            <p:nvPr/>
          </p:nvSpPr>
          <p:spPr>
            <a:xfrm>
              <a:off x="46956168" y="5059385"/>
              <a:ext cx="1712192" cy="43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PR</a:t>
              </a:r>
              <a:endParaRPr lang="en-IN" sz="2000" b="1" dirty="0">
                <a:solidFill>
                  <a:schemeClr val="tx1"/>
                </a:solidFill>
                <a:latin typeface="Arial" panose="020B0604020202020204" pitchFamily="34" charset="0"/>
                <a:cs typeface="Arial" panose="020B0604020202020204" pitchFamily="34" charset="0"/>
              </a:endParaRPr>
            </a:p>
          </p:txBody>
        </p:sp>
        <p:sp>
          <p:nvSpPr>
            <p:cNvPr id="78" name="Rectangle 77">
              <a:extLst>
                <a:ext uri="{FF2B5EF4-FFF2-40B4-BE49-F238E27FC236}">
                  <a16:creationId xmlns:a16="http://schemas.microsoft.com/office/drawing/2014/main" id="{9F062CD1-5B8A-5D2C-BA0B-40D1E071AE3D}"/>
                </a:ext>
              </a:extLst>
            </p:cNvPr>
            <p:cNvSpPr/>
            <p:nvPr/>
          </p:nvSpPr>
          <p:spPr>
            <a:xfrm>
              <a:off x="42818847" y="10146072"/>
              <a:ext cx="1712192" cy="43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WUE</a:t>
              </a:r>
              <a:endParaRPr lang="en-IN" sz="2000" b="1" dirty="0">
                <a:solidFill>
                  <a:schemeClr val="tx1"/>
                </a:solidFill>
                <a:latin typeface="Arial" panose="020B0604020202020204" pitchFamily="34" charset="0"/>
                <a:cs typeface="Arial" panose="020B0604020202020204" pitchFamily="34" charset="0"/>
              </a:endParaRPr>
            </a:p>
          </p:txBody>
        </p:sp>
        <p:sp>
          <p:nvSpPr>
            <p:cNvPr id="79" name="Rectangle 78">
              <a:extLst>
                <a:ext uri="{FF2B5EF4-FFF2-40B4-BE49-F238E27FC236}">
                  <a16:creationId xmlns:a16="http://schemas.microsoft.com/office/drawing/2014/main" id="{781C6AA7-AE54-6C6C-0243-6BFFB034C600}"/>
                </a:ext>
              </a:extLst>
            </p:cNvPr>
            <p:cNvSpPr/>
            <p:nvPr/>
          </p:nvSpPr>
          <p:spPr>
            <a:xfrm>
              <a:off x="46880814" y="10134863"/>
              <a:ext cx="1712192" cy="43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ET</a:t>
              </a:r>
              <a:endParaRPr lang="en-IN" sz="2000" b="1" dirty="0">
                <a:solidFill>
                  <a:schemeClr val="tx1"/>
                </a:solidFill>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CB13C210-152D-60D5-8095-0AD7286FA099}"/>
              </a:ext>
            </a:extLst>
          </p:cNvPr>
          <p:cNvSpPr txBox="1"/>
          <p:nvPr/>
        </p:nvSpPr>
        <p:spPr>
          <a:xfrm>
            <a:off x="43100357" y="25403134"/>
            <a:ext cx="6629342" cy="2949525"/>
          </a:xfrm>
          <a:prstGeom prst="rect">
            <a:avLst/>
          </a:prstGeom>
          <a:noFill/>
          <a:ln>
            <a:solidFill>
              <a:schemeClr val="tx1"/>
            </a:solidFill>
          </a:ln>
        </p:spPr>
        <p:txBody>
          <a:bodyPr wrap="square" rtlCol="0">
            <a:spAutoFit/>
          </a:bodyPr>
          <a:lstStyle/>
          <a:p>
            <a:pPr indent="-406400" algn="just">
              <a:lnSpc>
                <a:spcPct val="150000"/>
              </a:lnSpc>
            </a:pPr>
            <a:r>
              <a:rPr lang="en-IN" sz="1800" b="1" dirty="0">
                <a:effectLst/>
                <a:latin typeface="Arial" panose="020B0604020202020204" pitchFamily="34" charset="0"/>
                <a:ea typeface="Calibri" panose="020F0502020204030204" pitchFamily="34" charset="0"/>
                <a:cs typeface="Arial" panose="020B0604020202020204" pitchFamily="34" charset="0"/>
              </a:rPr>
              <a:t>Acknowledgments</a:t>
            </a:r>
            <a:endParaRPr lang="en-IN" b="1" dirty="0">
              <a:latin typeface="Arial" panose="020B0604020202020204" pitchFamily="34" charset="0"/>
              <a:ea typeface="Calibri" panose="020F0502020204030204" pitchFamily="34" charset="0"/>
              <a:cs typeface="Arial" panose="020B0604020202020204" pitchFamily="34" charset="0"/>
            </a:endParaRPr>
          </a:p>
          <a:p>
            <a:pPr indent="-406400" algn="just">
              <a:lnSpc>
                <a:spcPct val="150000"/>
              </a:lnSpc>
            </a:pPr>
            <a:r>
              <a:rPr lang="en-IN" sz="1800" dirty="0">
                <a:effectLst/>
                <a:latin typeface="Arial" panose="020B0604020202020204" pitchFamily="34" charset="0"/>
                <a:ea typeface="Calibri" panose="020F0502020204030204" pitchFamily="34" charset="0"/>
                <a:cs typeface="Arial" panose="020B0604020202020204" pitchFamily="34" charset="0"/>
              </a:rPr>
              <a:t>The work is financially supported by the Department of Science and Technology Swarna Jayanti Fellowship Scheme, through project no. DST/SJF/E&amp;ASA-01/2018-19;  SB/SJF/2019-20/11,  and  Strategic  Programs,  Large  Initiatives and Coordinated  Action  Enabler  (SPLICE)  and  Climate  Change  Program through project no. DST/CCP/</a:t>
            </a:r>
            <a:r>
              <a:rPr lang="en-IN" sz="1800" dirty="0" err="1">
                <a:effectLst/>
                <a:latin typeface="Arial" panose="020B0604020202020204" pitchFamily="34" charset="0"/>
                <a:ea typeface="Calibri" panose="020F0502020204030204" pitchFamily="34" charset="0"/>
                <a:cs typeface="Arial" panose="020B0604020202020204" pitchFamily="34" charset="0"/>
              </a:rPr>
              <a:t>CoE</a:t>
            </a:r>
            <a:r>
              <a:rPr lang="en-IN" sz="1800" dirty="0">
                <a:effectLst/>
                <a:latin typeface="Arial" panose="020B0604020202020204" pitchFamily="34" charset="0"/>
                <a:ea typeface="Calibri" panose="020F0502020204030204" pitchFamily="34" charset="0"/>
                <a:cs typeface="Arial" panose="020B0604020202020204" pitchFamily="34" charset="0"/>
              </a:rPr>
              <a:t>/140/2018.</a:t>
            </a:r>
          </a:p>
        </p:txBody>
      </p:sp>
      <p:pic>
        <p:nvPicPr>
          <p:cNvPr id="21" name="Picture 20">
            <a:extLst>
              <a:ext uri="{FF2B5EF4-FFF2-40B4-BE49-F238E27FC236}">
                <a16:creationId xmlns:a16="http://schemas.microsoft.com/office/drawing/2014/main" id="{8AECCA71-8FF8-7DA0-0700-360A9A16475D}"/>
              </a:ext>
            </a:extLst>
          </p:cNvPr>
          <p:cNvPicPr>
            <a:picLocks noChangeAspect="1"/>
          </p:cNvPicPr>
          <p:nvPr/>
        </p:nvPicPr>
        <p:blipFill>
          <a:blip r:embed="rId16"/>
          <a:stretch>
            <a:fillRect/>
          </a:stretch>
        </p:blipFill>
        <p:spPr>
          <a:xfrm>
            <a:off x="4274045" y="421734"/>
            <a:ext cx="2402979" cy="3201006"/>
          </a:xfrm>
          <a:prstGeom prst="rect">
            <a:avLst/>
          </a:prstGeom>
        </p:spPr>
      </p:pic>
      <p:pic>
        <p:nvPicPr>
          <p:cNvPr id="6" name="Picture 5">
            <a:extLst>
              <a:ext uri="{FF2B5EF4-FFF2-40B4-BE49-F238E27FC236}">
                <a16:creationId xmlns:a16="http://schemas.microsoft.com/office/drawing/2014/main" id="{8C67FCCF-A2B3-87E4-4052-8D57BE5124C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421931" y="651266"/>
            <a:ext cx="1923937" cy="2692278"/>
          </a:xfrm>
          <a:prstGeom prst="rect">
            <a:avLst/>
          </a:prstGeom>
        </p:spPr>
      </p:pic>
    </p:spTree>
    <p:extLst>
      <p:ext uri="{BB962C8B-B14F-4D97-AF65-F5344CB8AC3E}">
        <p14:creationId xmlns:p14="http://schemas.microsoft.com/office/powerpoint/2010/main" val="29930042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1441</TotalTime>
  <Words>733</Words>
  <Application>Microsoft Office PowerPoint</Application>
  <PresentationFormat>Custom</PresentationFormat>
  <Paragraphs>42</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Nivedita</dc:creator>
  <cp:lastModifiedBy>Tejasvi Ashish Chauhan</cp:lastModifiedBy>
  <cp:revision>44</cp:revision>
  <dcterms:created xsi:type="dcterms:W3CDTF">2023-04-18T05:24:36Z</dcterms:created>
  <dcterms:modified xsi:type="dcterms:W3CDTF">2023-04-20T07:03:11Z</dcterms:modified>
</cp:coreProperties>
</file>