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0"/>
  </p:notesMasterIdLst>
  <p:sldIdLst>
    <p:sldId id="259" r:id="rId6"/>
    <p:sldId id="299" r:id="rId7"/>
    <p:sldId id="291" r:id="rId8"/>
    <p:sldId id="327" r:id="rId9"/>
    <p:sldId id="326" r:id="rId10"/>
    <p:sldId id="309" r:id="rId11"/>
    <p:sldId id="325" r:id="rId12"/>
    <p:sldId id="304" r:id="rId13"/>
    <p:sldId id="318" r:id="rId14"/>
    <p:sldId id="323" r:id="rId15"/>
    <p:sldId id="267" r:id="rId16"/>
    <p:sldId id="279" r:id="rId17"/>
    <p:sldId id="319" r:id="rId18"/>
    <p:sldId id="274" r:id="rId19"/>
  </p:sldIdLst>
  <p:sldSz cx="9144000" cy="5143500" type="screen16x9"/>
  <p:notesSz cx="6858000" cy="9144000"/>
  <p:defaultTextStyle>
    <a:defPPr>
      <a:defRPr lang="en-GB"/>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 to people" id="{AA72C91E-2A97-4FB3-8A8A-76AC7A71F8F2}">
          <p14:sldIdLst>
            <p14:sldId id="259"/>
          </p14:sldIdLst>
        </p14:section>
        <p14:section name="Intro to project" id="{548DA378-966D-40B6-AD4D-FEFB5B241F23}">
          <p14:sldIdLst>
            <p14:sldId id="299"/>
            <p14:sldId id="291"/>
            <p14:sldId id="327"/>
            <p14:sldId id="326"/>
          </p14:sldIdLst>
        </p14:section>
        <p14:section name="ML" id="{5E6E71EC-F09F-47CC-812D-3A6FF6400D82}">
          <p14:sldIdLst>
            <p14:sldId id="309"/>
          </p14:sldIdLst>
        </p14:section>
        <p14:section name="Experiments and Results" id="{CAA372DF-61E7-46D3-9A8C-33956F9028CC}">
          <p14:sldIdLst>
            <p14:sldId id="325"/>
            <p14:sldId id="304"/>
            <p14:sldId id="318"/>
            <p14:sldId id="323"/>
          </p14:sldIdLst>
        </p14:section>
        <p14:section name="Wrap-up" id="{6CBA5587-B3C9-4374-9C96-46A549F01011}">
          <p14:sldIdLst>
            <p14:sldId id="267"/>
          </p14:sldIdLst>
        </p14:section>
        <p14:section name="Appendix" id="{733D67F2-25C0-4272-B333-0C909DF1B04E}">
          <p14:sldIdLst>
            <p14:sldId id="279"/>
            <p14:sldId id="319"/>
            <p14:sldId id="274"/>
          </p14:sldIdLst>
        </p14:section>
      </p14:sectionLst>
    </p:ext>
    <p:ext uri="{EFAFB233-063F-42B5-8137-9DF3F51BA10A}">
      <p15:sldGuideLst xmlns:p15="http://schemas.microsoft.com/office/powerpoint/2012/main">
        <p15:guide id="1" orient="horz" pos="1643" userDrawn="1">
          <p15:clr>
            <a:srgbClr val="A4A3A4"/>
          </p15:clr>
        </p15:guide>
        <p15:guide id="2" orient="horz" pos="1620" userDrawn="1">
          <p15:clr>
            <a:srgbClr val="A4A3A4"/>
          </p15:clr>
        </p15:guide>
        <p15:guide id="3" orient="horz" pos="1720"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E23A8-603F-415F-B21D-9B43AA3D239D}" v="20" dt="2023-04-28T09:54:58.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72886" autoAdjust="0"/>
  </p:normalViewPr>
  <p:slideViewPr>
    <p:cSldViewPr snapToGrid="0">
      <p:cViewPr varScale="1">
        <p:scale>
          <a:sx n="98" d="100"/>
          <a:sy n="98" d="100"/>
        </p:scale>
        <p:origin x="2076" y="102"/>
      </p:cViewPr>
      <p:guideLst>
        <p:guide orient="horz" pos="1643"/>
        <p:guide orient="horz" pos="1620"/>
        <p:guide orient="horz" pos="1720"/>
        <p:guide pos="2880"/>
      </p:guideLst>
    </p:cSldViewPr>
  </p:slideViewPr>
  <p:notesTextViewPr>
    <p:cViewPr>
      <p:scale>
        <a:sx n="1" d="1"/>
        <a:sy n="1" d="1"/>
      </p:scale>
      <p:origin x="0" y="0"/>
    </p:cViewPr>
  </p:notesTextViewPr>
  <p:notesViewPr>
    <p:cSldViewPr snapToGrid="0">
      <p:cViewPr varScale="1">
        <p:scale>
          <a:sx n="79" d="100"/>
          <a:sy n="79"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Addison" userId="2ba5d96b-16f3-4785-963a-d10d82b8e8b5" providerId="ADAL" clId="{BEAE23A8-603F-415F-B21D-9B43AA3D239D}"/>
    <pc:docChg chg="undo redo custSel modSld sldOrd modMainMaster modSection modNotesMaster">
      <pc:chgData name="Henry Addison" userId="2ba5d96b-16f3-4785-963a-d10d82b8e8b5" providerId="ADAL" clId="{BEAE23A8-603F-415F-B21D-9B43AA3D239D}" dt="2023-04-28T14:55:24.511" v="367" actId="1076"/>
      <pc:docMkLst>
        <pc:docMk/>
      </pc:docMkLst>
      <pc:sldChg chg="addSp delSp modSp mod modTransition modAnim modNotes modNotesTx">
        <pc:chgData name="Henry Addison" userId="2ba5d96b-16f3-4785-963a-d10d82b8e8b5" providerId="ADAL" clId="{BEAE23A8-603F-415F-B21D-9B43AA3D239D}" dt="2023-04-28T13:35:40.941" v="364" actId="20577"/>
        <pc:sldMkLst>
          <pc:docMk/>
          <pc:sldMk cId="0" sldId="259"/>
        </pc:sldMkLst>
        <pc:spChg chg="mod">
          <ac:chgData name="Henry Addison" userId="2ba5d96b-16f3-4785-963a-d10d82b8e8b5" providerId="ADAL" clId="{BEAE23A8-603F-415F-B21D-9B43AA3D239D}" dt="2023-04-28T13:26:05.397" v="304" actId="20577"/>
          <ac:spMkLst>
            <pc:docMk/>
            <pc:sldMk cId="0" sldId="259"/>
            <ac:spMk id="23554" creationId="{325812DF-E296-4B6B-8215-4B6CA92F9612}"/>
          </ac:spMkLst>
        </pc:spChg>
        <pc:picChg chg="add del mod">
          <ac:chgData name="Henry Addison" userId="2ba5d96b-16f3-4785-963a-d10d82b8e8b5" providerId="ADAL" clId="{BEAE23A8-603F-415F-B21D-9B43AA3D239D}" dt="2023-04-24T14:06:45.454" v="70" actId="478"/>
          <ac:picMkLst>
            <pc:docMk/>
            <pc:sldMk cId="0" sldId="259"/>
            <ac:picMk id="5" creationId="{C31F1091-102D-4472-DD79-92ACEDBE7177}"/>
          </ac:picMkLst>
        </pc:picChg>
        <pc:picChg chg="add del mod">
          <ac:chgData name="Henry Addison" userId="2ba5d96b-16f3-4785-963a-d10d82b8e8b5" providerId="ADAL" clId="{BEAE23A8-603F-415F-B21D-9B43AA3D239D}" dt="2023-04-26T18:01:09.754" v="214"/>
          <ac:picMkLst>
            <pc:docMk/>
            <pc:sldMk cId="0" sldId="259"/>
            <ac:picMk id="6" creationId="{8A5E8461-A8FF-8AEC-837F-641CF34D3506}"/>
          </ac:picMkLst>
        </pc:picChg>
        <pc:picChg chg="add del mod">
          <ac:chgData name="Henry Addison" userId="2ba5d96b-16f3-4785-963a-d10d82b8e8b5" providerId="ADAL" clId="{BEAE23A8-603F-415F-B21D-9B43AA3D239D}" dt="2023-04-26T18:01:14.646" v="217"/>
          <ac:picMkLst>
            <pc:docMk/>
            <pc:sldMk cId="0" sldId="259"/>
            <ac:picMk id="7" creationId="{5EEAA210-42C5-3FBF-64FD-F9A106C0ADE7}"/>
          </ac:picMkLst>
        </pc:picChg>
        <pc:picChg chg="add del mod ord">
          <ac:chgData name="Henry Addison" userId="2ba5d96b-16f3-4785-963a-d10d82b8e8b5" providerId="ADAL" clId="{BEAE23A8-603F-415F-B21D-9B43AA3D239D}" dt="2023-04-26T18:01:20.594" v="218"/>
          <ac:picMkLst>
            <pc:docMk/>
            <pc:sldMk cId="0" sldId="259"/>
            <ac:picMk id="9" creationId="{591EFB28-FE9D-D1E2-1163-B1B5C51C1C46}"/>
          </ac:picMkLst>
        </pc:picChg>
        <pc:picChg chg="add del mod">
          <ac:chgData name="Henry Addison" userId="2ba5d96b-16f3-4785-963a-d10d82b8e8b5" providerId="ADAL" clId="{BEAE23A8-603F-415F-B21D-9B43AA3D239D}" dt="2023-04-26T18:01:23.373" v="220"/>
          <ac:picMkLst>
            <pc:docMk/>
            <pc:sldMk cId="0" sldId="259"/>
            <ac:picMk id="10" creationId="{F6C08309-065C-FB72-B580-B7F4131C1D9B}"/>
          </ac:picMkLst>
        </pc:picChg>
        <pc:picChg chg="add del mod ord">
          <ac:chgData name="Henry Addison" userId="2ba5d96b-16f3-4785-963a-d10d82b8e8b5" providerId="ADAL" clId="{BEAE23A8-603F-415F-B21D-9B43AA3D239D}" dt="2023-04-24T14:43:29.780" v="203"/>
          <ac:picMkLst>
            <pc:docMk/>
            <pc:sldMk cId="0" sldId="259"/>
            <ac:picMk id="11" creationId="{D1F0331C-E3E9-933C-1A9F-ED1FE477064E}"/>
          </ac:picMkLst>
        </pc:picChg>
        <pc:picChg chg="add del mod">
          <ac:chgData name="Henry Addison" userId="2ba5d96b-16f3-4785-963a-d10d82b8e8b5" providerId="ADAL" clId="{BEAE23A8-603F-415F-B21D-9B43AA3D239D}" dt="2023-04-24T14:20:55.347" v="97" actId="478"/>
          <ac:picMkLst>
            <pc:docMk/>
            <pc:sldMk cId="0" sldId="259"/>
            <ac:picMk id="12" creationId="{B157F865-3B3A-254B-78BE-36497C496663}"/>
          </ac:picMkLst>
        </pc:picChg>
        <pc:picChg chg="add del mod ord">
          <ac:chgData name="Henry Addison" userId="2ba5d96b-16f3-4785-963a-d10d82b8e8b5" providerId="ADAL" clId="{BEAE23A8-603F-415F-B21D-9B43AA3D239D}" dt="2023-04-26T18:09:30.413" v="221"/>
          <ac:picMkLst>
            <pc:docMk/>
            <pc:sldMk cId="0" sldId="259"/>
            <ac:picMk id="13" creationId="{54529DC4-7F6B-1A67-B208-3EB0A11ADD60}"/>
          </ac:picMkLst>
        </pc:picChg>
        <pc:picChg chg="add del mod">
          <ac:chgData name="Henry Addison" userId="2ba5d96b-16f3-4785-963a-d10d82b8e8b5" providerId="ADAL" clId="{BEAE23A8-603F-415F-B21D-9B43AA3D239D}" dt="2023-04-26T20:11:10.568" v="235"/>
          <ac:picMkLst>
            <pc:docMk/>
            <pc:sldMk cId="0" sldId="259"/>
            <ac:picMk id="14" creationId="{ED553995-C987-F492-55E6-8015915D2EEE}"/>
          </ac:picMkLst>
        </pc:picChg>
        <pc:picChg chg="add del mod">
          <ac:chgData name="Henry Addison" userId="2ba5d96b-16f3-4785-963a-d10d82b8e8b5" providerId="ADAL" clId="{BEAE23A8-603F-415F-B21D-9B43AA3D239D}" dt="2023-04-26T17:59:15.467" v="210"/>
          <ac:picMkLst>
            <pc:docMk/>
            <pc:sldMk cId="0" sldId="259"/>
            <ac:picMk id="21" creationId="{52D9ADA1-AFD3-53DE-6160-8B135EAB801D}"/>
          </ac:picMkLst>
        </pc:picChg>
      </pc:sldChg>
      <pc:sldChg chg="addSp delSp modSp mod modTransition modAnim modNotes">
        <pc:chgData name="Henry Addison" userId="2ba5d96b-16f3-4785-963a-d10d82b8e8b5" providerId="ADAL" clId="{BEAE23A8-603F-415F-B21D-9B43AA3D239D}" dt="2023-04-28T09:54:58.201" v="263"/>
        <pc:sldMkLst>
          <pc:docMk/>
          <pc:sldMk cId="1344722109" sldId="267"/>
        </pc:sldMkLst>
        <pc:spChg chg="mod">
          <ac:chgData name="Henry Addison" userId="2ba5d96b-16f3-4785-963a-d10d82b8e8b5" providerId="ADAL" clId="{BEAE23A8-603F-415F-B21D-9B43AA3D239D}" dt="2023-04-24T10:25:40.284" v="55" actId="113"/>
          <ac:spMkLst>
            <pc:docMk/>
            <pc:sldMk cId="1344722109" sldId="267"/>
            <ac:spMk id="3" creationId="{89F924A9-83CA-4C03-BE36-C39474D09A0A}"/>
          </ac:spMkLst>
        </pc:spChg>
        <pc:picChg chg="add del mod">
          <ac:chgData name="Henry Addison" userId="2ba5d96b-16f3-4785-963a-d10d82b8e8b5" providerId="ADAL" clId="{BEAE23A8-603F-415F-B21D-9B43AA3D239D}" dt="2023-04-26T20:11:10.568" v="235"/>
          <ac:picMkLst>
            <pc:docMk/>
            <pc:sldMk cId="1344722109" sldId="267"/>
            <ac:picMk id="5" creationId="{6CEFE708-3EA6-FC29-9987-67E9EB56FAAB}"/>
          </ac:picMkLst>
        </pc:picChg>
        <pc:picChg chg="add del mod">
          <ac:chgData name="Henry Addison" userId="2ba5d96b-16f3-4785-963a-d10d82b8e8b5" providerId="ADAL" clId="{BEAE23A8-603F-415F-B21D-9B43AA3D239D}" dt="2023-04-24T14:43:29.780" v="203"/>
          <ac:picMkLst>
            <pc:docMk/>
            <pc:sldMk cId="1344722109" sldId="267"/>
            <ac:picMk id="6" creationId="{92F3EE5C-4CBA-8343-B131-BD435693BEA9}"/>
          </ac:picMkLst>
        </pc:picChg>
        <pc:picChg chg="add del mod">
          <ac:chgData name="Henry Addison" userId="2ba5d96b-16f3-4785-963a-d10d82b8e8b5" providerId="ADAL" clId="{BEAE23A8-603F-415F-B21D-9B43AA3D239D}" dt="2023-04-26T17:59:15.467" v="210"/>
          <ac:picMkLst>
            <pc:docMk/>
            <pc:sldMk cId="1344722109" sldId="267"/>
            <ac:picMk id="13" creationId="{433E93A8-EBE4-FCE3-2286-10B9FC35F3B3}"/>
          </ac:picMkLst>
        </pc:picChg>
      </pc:sldChg>
      <pc:sldChg chg="ord modTransition modNotesTx">
        <pc:chgData name="Henry Addison" userId="2ba5d96b-16f3-4785-963a-d10d82b8e8b5" providerId="ADAL" clId="{BEAE23A8-603F-415F-B21D-9B43AA3D239D}" dt="2023-04-26T20:11:10.568" v="235"/>
        <pc:sldMkLst>
          <pc:docMk/>
          <pc:sldMk cId="949702353" sldId="274"/>
        </pc:sldMkLst>
      </pc:sldChg>
      <pc:sldChg chg="modTransition">
        <pc:chgData name="Henry Addison" userId="2ba5d96b-16f3-4785-963a-d10d82b8e8b5" providerId="ADAL" clId="{BEAE23A8-603F-415F-B21D-9B43AA3D239D}" dt="2023-04-26T20:11:10.568" v="235"/>
        <pc:sldMkLst>
          <pc:docMk/>
          <pc:sldMk cId="2236348035" sldId="279"/>
        </pc:sldMkLst>
      </pc:sldChg>
      <pc:sldChg chg="addSp delSp modSp mod modTransition modAnim modNotes modNotesTx">
        <pc:chgData name="Henry Addison" userId="2ba5d96b-16f3-4785-963a-d10d82b8e8b5" providerId="ADAL" clId="{BEAE23A8-603F-415F-B21D-9B43AA3D239D}" dt="2023-04-28T09:54:58.201" v="263"/>
        <pc:sldMkLst>
          <pc:docMk/>
          <pc:sldMk cId="3326524364" sldId="291"/>
        </pc:sldMkLst>
        <pc:picChg chg="add del mod">
          <ac:chgData name="Henry Addison" userId="2ba5d96b-16f3-4785-963a-d10d82b8e8b5" providerId="ADAL" clId="{BEAE23A8-603F-415F-B21D-9B43AA3D239D}" dt="2023-04-26T20:11:10.568" v="235"/>
          <ac:picMkLst>
            <pc:docMk/>
            <pc:sldMk cId="3326524364" sldId="291"/>
            <ac:picMk id="5" creationId="{35841C0E-93C4-F5F2-3D5A-4223A21F16CF}"/>
          </ac:picMkLst>
        </pc:picChg>
        <pc:picChg chg="add del mod">
          <ac:chgData name="Henry Addison" userId="2ba5d96b-16f3-4785-963a-d10d82b8e8b5" providerId="ADAL" clId="{BEAE23A8-603F-415F-B21D-9B43AA3D239D}" dt="2023-04-24T14:43:29.780" v="203"/>
          <ac:picMkLst>
            <pc:docMk/>
            <pc:sldMk cId="3326524364" sldId="291"/>
            <ac:picMk id="11" creationId="{6C07430E-6A51-CDFC-BCBF-B516A6B71783}"/>
          </ac:picMkLst>
        </pc:picChg>
        <pc:picChg chg="add del mod">
          <ac:chgData name="Henry Addison" userId="2ba5d96b-16f3-4785-963a-d10d82b8e8b5" providerId="ADAL" clId="{BEAE23A8-603F-415F-B21D-9B43AA3D239D}" dt="2023-04-26T17:59:15.467" v="210"/>
          <ac:picMkLst>
            <pc:docMk/>
            <pc:sldMk cId="3326524364" sldId="291"/>
            <ac:picMk id="17" creationId="{D72A4F52-713F-1781-AFAC-6A5FA86E4034}"/>
          </ac:picMkLst>
        </pc:picChg>
      </pc:sldChg>
      <pc:sldChg chg="addSp delSp modSp mod modTransition modAnim modNotes modNotesTx">
        <pc:chgData name="Henry Addison" userId="2ba5d96b-16f3-4785-963a-d10d82b8e8b5" providerId="ADAL" clId="{BEAE23A8-603F-415F-B21D-9B43AA3D239D}" dt="2023-04-28T09:54:58.201" v="263"/>
        <pc:sldMkLst>
          <pc:docMk/>
          <pc:sldMk cId="398026223" sldId="299"/>
        </pc:sldMkLst>
        <pc:picChg chg="add del mod">
          <ac:chgData name="Henry Addison" userId="2ba5d96b-16f3-4785-963a-d10d82b8e8b5" providerId="ADAL" clId="{BEAE23A8-603F-415F-B21D-9B43AA3D239D}" dt="2023-04-26T18:01:14.646" v="217"/>
          <ac:picMkLst>
            <pc:docMk/>
            <pc:sldMk cId="398026223" sldId="299"/>
            <ac:picMk id="6" creationId="{CAEC4A61-DBDC-4054-473B-119216291782}"/>
          </ac:picMkLst>
        </pc:picChg>
        <pc:picChg chg="add del mod ord">
          <ac:chgData name="Henry Addison" userId="2ba5d96b-16f3-4785-963a-d10d82b8e8b5" providerId="ADAL" clId="{BEAE23A8-603F-415F-B21D-9B43AA3D239D}" dt="2023-04-26T18:09:30.413" v="221"/>
          <ac:picMkLst>
            <pc:docMk/>
            <pc:sldMk cId="398026223" sldId="299"/>
            <ac:picMk id="9" creationId="{B8CB1ACA-883B-5602-87E2-BC832844A8D5}"/>
          </ac:picMkLst>
        </pc:picChg>
        <pc:picChg chg="add del mod">
          <ac:chgData name="Henry Addison" userId="2ba5d96b-16f3-4785-963a-d10d82b8e8b5" providerId="ADAL" clId="{BEAE23A8-603F-415F-B21D-9B43AA3D239D}" dt="2023-04-26T20:11:10.568" v="235"/>
          <ac:picMkLst>
            <pc:docMk/>
            <pc:sldMk cId="398026223" sldId="299"/>
            <ac:picMk id="10" creationId="{1CBAA99F-5483-824A-8325-C97DCA84879F}"/>
          </ac:picMkLst>
        </pc:picChg>
        <pc:picChg chg="add del mod ord">
          <ac:chgData name="Henry Addison" userId="2ba5d96b-16f3-4785-963a-d10d82b8e8b5" providerId="ADAL" clId="{BEAE23A8-603F-415F-B21D-9B43AA3D239D}" dt="2023-04-24T14:43:29.780" v="203"/>
          <ac:picMkLst>
            <pc:docMk/>
            <pc:sldMk cId="398026223" sldId="299"/>
            <ac:picMk id="12" creationId="{49B9AC9A-9F66-DD76-30DF-23D81ABC1139}"/>
          </ac:picMkLst>
        </pc:picChg>
        <pc:picChg chg="add del mod">
          <ac:chgData name="Henry Addison" userId="2ba5d96b-16f3-4785-963a-d10d82b8e8b5" providerId="ADAL" clId="{BEAE23A8-603F-415F-B21D-9B43AA3D239D}" dt="2023-04-26T17:59:15.467" v="210"/>
          <ac:picMkLst>
            <pc:docMk/>
            <pc:sldMk cId="398026223" sldId="299"/>
            <ac:picMk id="18" creationId="{F99C45B4-A416-35BA-65DE-952182568626}"/>
          </ac:picMkLst>
        </pc:picChg>
      </pc:sldChg>
      <pc:sldChg chg="addSp delSp modSp mod modTransition modAnim modNotes">
        <pc:chgData name="Henry Addison" userId="2ba5d96b-16f3-4785-963a-d10d82b8e8b5" providerId="ADAL" clId="{BEAE23A8-603F-415F-B21D-9B43AA3D239D}" dt="2023-04-28T09:54:58.201" v="263"/>
        <pc:sldMkLst>
          <pc:docMk/>
          <pc:sldMk cId="1883030648" sldId="304"/>
        </pc:sldMkLst>
        <pc:picChg chg="add del mod">
          <ac:chgData name="Henry Addison" userId="2ba5d96b-16f3-4785-963a-d10d82b8e8b5" providerId="ADAL" clId="{BEAE23A8-603F-415F-B21D-9B43AA3D239D}" dt="2023-04-26T20:11:10.568" v="235"/>
          <ac:picMkLst>
            <pc:docMk/>
            <pc:sldMk cId="1883030648" sldId="304"/>
            <ac:picMk id="5" creationId="{76D52981-5132-E7F3-ACBF-D74FBD96B4F9}"/>
          </ac:picMkLst>
        </pc:picChg>
        <pc:picChg chg="add del mod">
          <ac:chgData name="Henry Addison" userId="2ba5d96b-16f3-4785-963a-d10d82b8e8b5" providerId="ADAL" clId="{BEAE23A8-603F-415F-B21D-9B43AA3D239D}" dt="2023-04-24T14:43:29.780" v="203"/>
          <ac:picMkLst>
            <pc:docMk/>
            <pc:sldMk cId="1883030648" sldId="304"/>
            <ac:picMk id="10" creationId="{A9C715CF-BB4B-3986-DAE6-DE7FEAD11D46}"/>
          </ac:picMkLst>
        </pc:picChg>
        <pc:picChg chg="add del mod">
          <ac:chgData name="Henry Addison" userId="2ba5d96b-16f3-4785-963a-d10d82b8e8b5" providerId="ADAL" clId="{BEAE23A8-603F-415F-B21D-9B43AA3D239D}" dt="2023-04-26T17:59:15.467" v="210"/>
          <ac:picMkLst>
            <pc:docMk/>
            <pc:sldMk cId="1883030648" sldId="304"/>
            <ac:picMk id="14" creationId="{A4971328-32BC-BC48-44B5-BED2405E08D5}"/>
          </ac:picMkLst>
        </pc:picChg>
      </pc:sldChg>
      <pc:sldChg chg="addSp delSp modSp mod modTransition modAnim modNotes modNotesTx">
        <pc:chgData name="Henry Addison" userId="2ba5d96b-16f3-4785-963a-d10d82b8e8b5" providerId="ADAL" clId="{BEAE23A8-603F-415F-B21D-9B43AA3D239D}" dt="2023-04-28T09:54:58.201" v="263"/>
        <pc:sldMkLst>
          <pc:docMk/>
          <pc:sldMk cId="1288182518" sldId="309"/>
        </pc:sldMkLst>
        <pc:spChg chg="mod">
          <ac:chgData name="Henry Addison" userId="2ba5d96b-16f3-4785-963a-d10d82b8e8b5" providerId="ADAL" clId="{BEAE23A8-603F-415F-B21D-9B43AA3D239D}" dt="2023-04-24T10:22:10.913" v="48" actId="1035"/>
          <ac:spMkLst>
            <pc:docMk/>
            <pc:sldMk cId="1288182518" sldId="309"/>
            <ac:spMk id="10" creationId="{337A2876-2DE4-3F7F-BA3C-CEDA94C1CD51}"/>
          </ac:spMkLst>
        </pc:spChg>
        <pc:spChg chg="mod">
          <ac:chgData name="Henry Addison" userId="2ba5d96b-16f3-4785-963a-d10d82b8e8b5" providerId="ADAL" clId="{BEAE23A8-603F-415F-B21D-9B43AA3D239D}" dt="2023-04-24T10:22:10.913" v="48" actId="1035"/>
          <ac:spMkLst>
            <pc:docMk/>
            <pc:sldMk cId="1288182518" sldId="309"/>
            <ac:spMk id="16" creationId="{B5F5BB38-87FE-44AD-2DF9-910A932BB81E}"/>
          </ac:spMkLst>
        </pc:spChg>
        <pc:picChg chg="add del mod">
          <ac:chgData name="Henry Addison" userId="2ba5d96b-16f3-4785-963a-d10d82b8e8b5" providerId="ADAL" clId="{BEAE23A8-603F-415F-B21D-9B43AA3D239D}" dt="2023-04-26T20:11:10.568" v="235"/>
          <ac:picMkLst>
            <pc:docMk/>
            <pc:sldMk cId="1288182518" sldId="309"/>
            <ac:picMk id="4" creationId="{CC1CF409-988B-1AA4-B589-7765E3FB7949}"/>
          </ac:picMkLst>
        </pc:picChg>
        <pc:picChg chg="add del mod">
          <ac:chgData name="Henry Addison" userId="2ba5d96b-16f3-4785-963a-d10d82b8e8b5" providerId="ADAL" clId="{BEAE23A8-603F-415F-B21D-9B43AA3D239D}" dt="2023-04-24T14:43:29.780" v="203"/>
          <ac:picMkLst>
            <pc:docMk/>
            <pc:sldMk cId="1288182518" sldId="309"/>
            <ac:picMk id="8" creationId="{96E3F5F2-8D7D-70D3-F4E0-10C14D726E20}"/>
          </ac:picMkLst>
        </pc:picChg>
        <pc:picChg chg="mod">
          <ac:chgData name="Henry Addison" userId="2ba5d96b-16f3-4785-963a-d10d82b8e8b5" providerId="ADAL" clId="{BEAE23A8-603F-415F-B21D-9B43AA3D239D}" dt="2023-04-24T10:22:10.913" v="48" actId="1035"/>
          <ac:picMkLst>
            <pc:docMk/>
            <pc:sldMk cId="1288182518" sldId="309"/>
            <ac:picMk id="12" creationId="{FAA3A585-77DA-56B1-E692-A8F8464E29AB}"/>
          </ac:picMkLst>
        </pc:picChg>
        <pc:picChg chg="add del mod">
          <ac:chgData name="Henry Addison" userId="2ba5d96b-16f3-4785-963a-d10d82b8e8b5" providerId="ADAL" clId="{BEAE23A8-603F-415F-B21D-9B43AA3D239D}" dt="2023-04-26T17:59:15.467" v="210"/>
          <ac:picMkLst>
            <pc:docMk/>
            <pc:sldMk cId="1288182518" sldId="309"/>
            <ac:picMk id="13" creationId="{BFCA2312-FF43-1E74-BE5D-118904994CFF}"/>
          </ac:picMkLst>
        </pc:picChg>
        <pc:picChg chg="mod">
          <ac:chgData name="Henry Addison" userId="2ba5d96b-16f3-4785-963a-d10d82b8e8b5" providerId="ADAL" clId="{BEAE23A8-603F-415F-B21D-9B43AA3D239D}" dt="2023-04-24T10:22:10.913" v="48" actId="1035"/>
          <ac:picMkLst>
            <pc:docMk/>
            <pc:sldMk cId="1288182518" sldId="309"/>
            <ac:picMk id="14" creationId="{37813965-2234-365E-E584-07D4F84E62BC}"/>
          </ac:picMkLst>
        </pc:picChg>
      </pc:sldChg>
      <pc:sldChg chg="addSp delSp modSp modTransition modAnim modNotes">
        <pc:chgData name="Henry Addison" userId="2ba5d96b-16f3-4785-963a-d10d82b8e8b5" providerId="ADAL" clId="{BEAE23A8-603F-415F-B21D-9B43AA3D239D}" dt="2023-04-28T09:54:58.201" v="263"/>
        <pc:sldMkLst>
          <pc:docMk/>
          <pc:sldMk cId="4108805316" sldId="318"/>
        </pc:sldMkLst>
        <pc:picChg chg="add del mod">
          <ac:chgData name="Henry Addison" userId="2ba5d96b-16f3-4785-963a-d10d82b8e8b5" providerId="ADAL" clId="{BEAE23A8-603F-415F-B21D-9B43AA3D239D}" dt="2023-04-26T20:11:10.568" v="235"/>
          <ac:picMkLst>
            <pc:docMk/>
            <pc:sldMk cId="4108805316" sldId="318"/>
            <ac:picMk id="7" creationId="{21FB9E88-E414-D86E-AE09-E6A24DC0489C}"/>
          </ac:picMkLst>
        </pc:picChg>
        <pc:picChg chg="add del mod">
          <ac:chgData name="Henry Addison" userId="2ba5d96b-16f3-4785-963a-d10d82b8e8b5" providerId="ADAL" clId="{BEAE23A8-603F-415F-B21D-9B43AA3D239D}" dt="2023-04-24T14:43:29.780" v="203"/>
          <ac:picMkLst>
            <pc:docMk/>
            <pc:sldMk cId="4108805316" sldId="318"/>
            <ac:picMk id="12" creationId="{106C70F8-B646-94A0-6CA2-38814743E681}"/>
          </ac:picMkLst>
        </pc:picChg>
        <pc:picChg chg="add del mod">
          <ac:chgData name="Henry Addison" userId="2ba5d96b-16f3-4785-963a-d10d82b8e8b5" providerId="ADAL" clId="{BEAE23A8-603F-415F-B21D-9B43AA3D239D}" dt="2023-04-26T17:59:15.467" v="210"/>
          <ac:picMkLst>
            <pc:docMk/>
            <pc:sldMk cId="4108805316" sldId="318"/>
            <ac:picMk id="16" creationId="{3E6F179A-ABFC-8FFD-BD93-5570B3F903DF}"/>
          </ac:picMkLst>
        </pc:picChg>
      </pc:sldChg>
      <pc:sldChg chg="ord modTransition modNotesTx">
        <pc:chgData name="Henry Addison" userId="2ba5d96b-16f3-4785-963a-d10d82b8e8b5" providerId="ADAL" clId="{BEAE23A8-603F-415F-B21D-9B43AA3D239D}" dt="2023-04-26T20:11:10.568" v="235"/>
        <pc:sldMkLst>
          <pc:docMk/>
          <pc:sldMk cId="767731735" sldId="319"/>
        </pc:sldMkLst>
      </pc:sldChg>
      <pc:sldChg chg="addSp delSp modSp mod modTransition modAnim modNotes">
        <pc:chgData name="Henry Addison" userId="2ba5d96b-16f3-4785-963a-d10d82b8e8b5" providerId="ADAL" clId="{BEAE23A8-603F-415F-B21D-9B43AA3D239D}" dt="2023-04-28T09:54:58.201" v="263"/>
        <pc:sldMkLst>
          <pc:docMk/>
          <pc:sldMk cId="2567925220" sldId="323"/>
        </pc:sldMkLst>
        <pc:picChg chg="add del mod">
          <ac:chgData name="Henry Addison" userId="2ba5d96b-16f3-4785-963a-d10d82b8e8b5" providerId="ADAL" clId="{BEAE23A8-603F-415F-B21D-9B43AA3D239D}" dt="2023-04-26T20:11:10.568" v="235"/>
          <ac:picMkLst>
            <pc:docMk/>
            <pc:sldMk cId="2567925220" sldId="323"/>
            <ac:picMk id="4" creationId="{74CD418F-A770-C78D-B254-C3ED5E95C1A8}"/>
          </ac:picMkLst>
        </pc:picChg>
        <pc:picChg chg="add del mod">
          <ac:chgData name="Henry Addison" userId="2ba5d96b-16f3-4785-963a-d10d82b8e8b5" providerId="ADAL" clId="{BEAE23A8-603F-415F-B21D-9B43AA3D239D}" dt="2023-04-24T14:43:29.780" v="203"/>
          <ac:picMkLst>
            <pc:docMk/>
            <pc:sldMk cId="2567925220" sldId="323"/>
            <ac:picMk id="11" creationId="{B4C41785-A63A-0F9F-9921-5E512B4F846C}"/>
          </ac:picMkLst>
        </pc:picChg>
        <pc:picChg chg="add del mod">
          <ac:chgData name="Henry Addison" userId="2ba5d96b-16f3-4785-963a-d10d82b8e8b5" providerId="ADAL" clId="{BEAE23A8-603F-415F-B21D-9B43AA3D239D}" dt="2023-04-26T17:59:15.467" v="210"/>
          <ac:picMkLst>
            <pc:docMk/>
            <pc:sldMk cId="2567925220" sldId="323"/>
            <ac:picMk id="19" creationId="{91C73468-0458-7437-B277-2720F69A388F}"/>
          </ac:picMkLst>
        </pc:picChg>
      </pc:sldChg>
      <pc:sldChg chg="addSp delSp modSp modTransition modAnim modNotes">
        <pc:chgData name="Henry Addison" userId="2ba5d96b-16f3-4785-963a-d10d82b8e8b5" providerId="ADAL" clId="{BEAE23A8-603F-415F-B21D-9B43AA3D239D}" dt="2023-04-28T09:54:58.201" v="263"/>
        <pc:sldMkLst>
          <pc:docMk/>
          <pc:sldMk cId="3875875434" sldId="325"/>
        </pc:sldMkLst>
        <pc:picChg chg="add del mod">
          <ac:chgData name="Henry Addison" userId="2ba5d96b-16f3-4785-963a-d10d82b8e8b5" providerId="ADAL" clId="{BEAE23A8-603F-415F-B21D-9B43AA3D239D}" dt="2023-04-26T20:11:10.568" v="235"/>
          <ac:picMkLst>
            <pc:docMk/>
            <pc:sldMk cId="3875875434" sldId="325"/>
            <ac:picMk id="4" creationId="{629B60B9-7F7D-57F1-AE8D-DE13F1919FDE}"/>
          </ac:picMkLst>
        </pc:picChg>
        <pc:picChg chg="add del mod">
          <ac:chgData name="Henry Addison" userId="2ba5d96b-16f3-4785-963a-d10d82b8e8b5" providerId="ADAL" clId="{BEAE23A8-603F-415F-B21D-9B43AA3D239D}" dt="2023-04-24T14:43:29.780" v="203"/>
          <ac:picMkLst>
            <pc:docMk/>
            <pc:sldMk cId="3875875434" sldId="325"/>
            <ac:picMk id="13" creationId="{43EE4FBD-1246-2321-756A-EC6757616BE3}"/>
          </ac:picMkLst>
        </pc:picChg>
        <pc:picChg chg="add del mod">
          <ac:chgData name="Henry Addison" userId="2ba5d96b-16f3-4785-963a-d10d82b8e8b5" providerId="ADAL" clId="{BEAE23A8-603F-415F-B21D-9B43AA3D239D}" dt="2023-04-26T17:59:15.467" v="210"/>
          <ac:picMkLst>
            <pc:docMk/>
            <pc:sldMk cId="3875875434" sldId="325"/>
            <ac:picMk id="17" creationId="{F713B70D-9D22-8886-4FC1-11A665EA5DB0}"/>
          </ac:picMkLst>
        </pc:picChg>
      </pc:sldChg>
      <pc:sldChg chg="addSp delSp modSp mod modTransition modAnim modNotes">
        <pc:chgData name="Henry Addison" userId="2ba5d96b-16f3-4785-963a-d10d82b8e8b5" providerId="ADAL" clId="{BEAE23A8-603F-415F-B21D-9B43AA3D239D}" dt="2023-04-28T09:54:58.201" v="263"/>
        <pc:sldMkLst>
          <pc:docMk/>
          <pc:sldMk cId="356798476" sldId="326"/>
        </pc:sldMkLst>
        <pc:picChg chg="add del mod">
          <ac:chgData name="Henry Addison" userId="2ba5d96b-16f3-4785-963a-d10d82b8e8b5" providerId="ADAL" clId="{BEAE23A8-603F-415F-B21D-9B43AA3D239D}" dt="2023-04-24T14:06:05.164" v="67" actId="478"/>
          <ac:picMkLst>
            <pc:docMk/>
            <pc:sldMk cId="356798476" sldId="326"/>
            <ac:picMk id="4" creationId="{5673F564-0621-AEC0-000D-8CACDD001EB7}"/>
          </ac:picMkLst>
        </pc:picChg>
        <pc:picChg chg="add del mod">
          <ac:chgData name="Henry Addison" userId="2ba5d96b-16f3-4785-963a-d10d82b8e8b5" providerId="ADAL" clId="{BEAE23A8-603F-415F-B21D-9B43AA3D239D}" dt="2023-04-26T20:11:10.568" v="235"/>
          <ac:picMkLst>
            <pc:docMk/>
            <pc:sldMk cId="356798476" sldId="326"/>
            <ac:picMk id="4" creationId="{D4B21795-EB1B-27B8-279D-185DD2DE45CE}"/>
          </ac:picMkLst>
        </pc:picChg>
        <pc:picChg chg="add del mod">
          <ac:chgData name="Henry Addison" userId="2ba5d96b-16f3-4785-963a-d10d82b8e8b5" providerId="ADAL" clId="{BEAE23A8-603F-415F-B21D-9B43AA3D239D}" dt="2023-04-24T14:43:29.780" v="203"/>
          <ac:picMkLst>
            <pc:docMk/>
            <pc:sldMk cId="356798476" sldId="326"/>
            <ac:picMk id="10" creationId="{005921B0-EDFB-916F-E5B7-266397DFCD4C}"/>
          </ac:picMkLst>
        </pc:picChg>
        <pc:picChg chg="add del mod">
          <ac:chgData name="Henry Addison" userId="2ba5d96b-16f3-4785-963a-d10d82b8e8b5" providerId="ADAL" clId="{BEAE23A8-603F-415F-B21D-9B43AA3D239D}" dt="2023-04-26T17:59:15.467" v="210"/>
          <ac:picMkLst>
            <pc:docMk/>
            <pc:sldMk cId="356798476" sldId="326"/>
            <ac:picMk id="14" creationId="{2430E0BF-0224-5EE1-4B8A-48FEFC8B7361}"/>
          </ac:picMkLst>
        </pc:picChg>
        <pc:picChg chg="mod">
          <ac:chgData name="Henry Addison" userId="2ba5d96b-16f3-4785-963a-d10d82b8e8b5" providerId="ADAL" clId="{BEAE23A8-603F-415F-B21D-9B43AA3D239D}" dt="2023-04-24T10:13:20.160" v="5" actId="1076"/>
          <ac:picMkLst>
            <pc:docMk/>
            <pc:sldMk cId="356798476" sldId="326"/>
            <ac:picMk id="17" creationId="{6C803370-E6ED-E7F6-3866-78A24ECEA1D7}"/>
          </ac:picMkLst>
        </pc:picChg>
      </pc:sldChg>
      <pc:sldChg chg="addSp delSp modSp mod modTransition modAnim modNotes">
        <pc:chgData name="Henry Addison" userId="2ba5d96b-16f3-4785-963a-d10d82b8e8b5" providerId="ADAL" clId="{BEAE23A8-603F-415F-B21D-9B43AA3D239D}" dt="2023-04-28T14:55:24.511" v="367" actId="1076"/>
        <pc:sldMkLst>
          <pc:docMk/>
          <pc:sldMk cId="3876133425" sldId="327"/>
        </pc:sldMkLst>
        <pc:spChg chg="mod">
          <ac:chgData name="Henry Addison" userId="2ba5d96b-16f3-4785-963a-d10d82b8e8b5" providerId="ADAL" clId="{BEAE23A8-603F-415F-B21D-9B43AA3D239D}" dt="2023-04-28T14:55:24.511" v="367" actId="1076"/>
          <ac:spMkLst>
            <pc:docMk/>
            <pc:sldMk cId="3876133425" sldId="327"/>
            <ac:spMk id="24" creationId="{70B8B327-F1B9-B692-416D-E61EA3796DF9}"/>
          </ac:spMkLst>
        </pc:spChg>
        <pc:spChg chg="mod">
          <ac:chgData name="Henry Addison" userId="2ba5d96b-16f3-4785-963a-d10d82b8e8b5" providerId="ADAL" clId="{BEAE23A8-603F-415F-B21D-9B43AA3D239D}" dt="2023-04-28T14:55:24.511" v="367" actId="1076"/>
          <ac:spMkLst>
            <pc:docMk/>
            <pc:sldMk cId="3876133425" sldId="327"/>
            <ac:spMk id="25" creationId="{29CA0801-7A11-02B3-9BAA-68E8FF61717D}"/>
          </ac:spMkLst>
        </pc:spChg>
        <pc:spChg chg="mod">
          <ac:chgData name="Henry Addison" userId="2ba5d96b-16f3-4785-963a-d10d82b8e8b5" providerId="ADAL" clId="{BEAE23A8-603F-415F-B21D-9B43AA3D239D}" dt="2023-04-28T14:55:24.511" v="367" actId="1076"/>
          <ac:spMkLst>
            <pc:docMk/>
            <pc:sldMk cId="3876133425" sldId="327"/>
            <ac:spMk id="58" creationId="{3C0AAF17-1E5A-E62C-2E66-BF69F5A4E9F7}"/>
          </ac:spMkLst>
        </pc:spChg>
        <pc:picChg chg="add del mod">
          <ac:chgData name="Henry Addison" userId="2ba5d96b-16f3-4785-963a-d10d82b8e8b5" providerId="ADAL" clId="{BEAE23A8-603F-415F-B21D-9B43AA3D239D}" dt="2023-04-26T20:11:10.568" v="235"/>
          <ac:picMkLst>
            <pc:docMk/>
            <pc:sldMk cId="3876133425" sldId="327"/>
            <ac:picMk id="3" creationId="{317C92F3-B787-7C44-EF36-6B6D8C36A69C}"/>
          </ac:picMkLst>
        </pc:picChg>
        <pc:picChg chg="add del mod">
          <ac:chgData name="Henry Addison" userId="2ba5d96b-16f3-4785-963a-d10d82b8e8b5" providerId="ADAL" clId="{BEAE23A8-603F-415F-B21D-9B43AA3D239D}" dt="2023-04-24T14:43:29.780" v="203"/>
          <ac:picMkLst>
            <pc:docMk/>
            <pc:sldMk cId="3876133425" sldId="327"/>
            <ac:picMk id="7" creationId="{4012C2BF-FCAB-C397-2566-234D46BAE894}"/>
          </ac:picMkLst>
        </pc:picChg>
        <pc:picChg chg="add del mod">
          <ac:chgData name="Henry Addison" userId="2ba5d96b-16f3-4785-963a-d10d82b8e8b5" providerId="ADAL" clId="{BEAE23A8-603F-415F-B21D-9B43AA3D239D}" dt="2023-04-26T17:59:15.467" v="210"/>
          <ac:picMkLst>
            <pc:docMk/>
            <pc:sldMk cId="3876133425" sldId="327"/>
            <ac:picMk id="11" creationId="{9ACCE812-3E69-1E37-C718-3A4C0AF3CB6F}"/>
          </ac:picMkLst>
        </pc:picChg>
        <pc:picChg chg="mod">
          <ac:chgData name="Henry Addison" userId="2ba5d96b-16f3-4785-963a-d10d82b8e8b5" providerId="ADAL" clId="{BEAE23A8-603F-415F-B21D-9B43AA3D239D}" dt="2023-04-28T14:55:24.511" v="367" actId="1076"/>
          <ac:picMkLst>
            <pc:docMk/>
            <pc:sldMk cId="3876133425" sldId="327"/>
            <ac:picMk id="12" creationId="{2038D6A1-A1A3-5B53-0872-94453F7E9937}"/>
          </ac:picMkLst>
        </pc:picChg>
        <pc:picChg chg="mod">
          <ac:chgData name="Henry Addison" userId="2ba5d96b-16f3-4785-963a-d10d82b8e8b5" providerId="ADAL" clId="{BEAE23A8-603F-415F-B21D-9B43AA3D239D}" dt="2023-04-28T14:55:24.511" v="367" actId="1076"/>
          <ac:picMkLst>
            <pc:docMk/>
            <pc:sldMk cId="3876133425" sldId="327"/>
            <ac:picMk id="14" creationId="{7D6637CE-7A83-EA9C-0417-544BD45E3E17}"/>
          </ac:picMkLst>
        </pc:picChg>
        <pc:picChg chg="mod">
          <ac:chgData name="Henry Addison" userId="2ba5d96b-16f3-4785-963a-d10d82b8e8b5" providerId="ADAL" clId="{BEAE23A8-603F-415F-B21D-9B43AA3D239D}" dt="2023-04-28T14:55:24.511" v="367" actId="1076"/>
          <ac:picMkLst>
            <pc:docMk/>
            <pc:sldMk cId="3876133425" sldId="327"/>
            <ac:picMk id="16" creationId="{3F0263EB-0D6C-AECC-2B70-8C408E9285C6}"/>
          </ac:picMkLst>
        </pc:picChg>
        <pc:picChg chg="mod">
          <ac:chgData name="Henry Addison" userId="2ba5d96b-16f3-4785-963a-d10d82b8e8b5" providerId="ADAL" clId="{BEAE23A8-603F-415F-B21D-9B43AA3D239D}" dt="2023-04-28T14:55:24.511" v="367" actId="1076"/>
          <ac:picMkLst>
            <pc:docMk/>
            <pc:sldMk cId="3876133425" sldId="327"/>
            <ac:picMk id="20" creationId="{AC061C6E-F9CF-0765-8DA0-486A764A0645}"/>
          </ac:picMkLst>
        </pc:picChg>
        <pc:cxnChg chg="mod">
          <ac:chgData name="Henry Addison" userId="2ba5d96b-16f3-4785-963a-d10d82b8e8b5" providerId="ADAL" clId="{BEAE23A8-603F-415F-B21D-9B43AA3D239D}" dt="2023-04-28T14:55:24.511" v="367" actId="1076"/>
          <ac:cxnSpMkLst>
            <pc:docMk/>
            <pc:sldMk cId="3876133425" sldId="327"/>
            <ac:cxnSpMk id="27" creationId="{CBB8DCEE-5E83-312B-BAC0-495B05DCBD97}"/>
          </ac:cxnSpMkLst>
        </pc:cxnChg>
        <pc:cxnChg chg="mod">
          <ac:chgData name="Henry Addison" userId="2ba5d96b-16f3-4785-963a-d10d82b8e8b5" providerId="ADAL" clId="{BEAE23A8-603F-415F-B21D-9B43AA3D239D}" dt="2023-04-28T14:55:24.511" v="367" actId="1076"/>
          <ac:cxnSpMkLst>
            <pc:docMk/>
            <pc:sldMk cId="3876133425" sldId="327"/>
            <ac:cxnSpMk id="29" creationId="{68ADF076-2A76-9FF5-D8D7-C405996520B7}"/>
          </ac:cxnSpMkLst>
        </pc:cxnChg>
        <pc:cxnChg chg="mod">
          <ac:chgData name="Henry Addison" userId="2ba5d96b-16f3-4785-963a-d10d82b8e8b5" providerId="ADAL" clId="{BEAE23A8-603F-415F-B21D-9B43AA3D239D}" dt="2023-04-28T14:55:24.511" v="367" actId="1076"/>
          <ac:cxnSpMkLst>
            <pc:docMk/>
            <pc:sldMk cId="3876133425" sldId="327"/>
            <ac:cxnSpMk id="31" creationId="{EA275B28-ADC0-3797-9C14-2F350C8B4994}"/>
          </ac:cxnSpMkLst>
        </pc:cxnChg>
      </pc:sldChg>
      <pc:sldMasterChg chg="modSldLayout">
        <pc:chgData name="Henry Addison" userId="2ba5d96b-16f3-4785-963a-d10d82b8e8b5" providerId="ADAL" clId="{BEAE23A8-603F-415F-B21D-9B43AA3D239D}" dt="2023-04-24T14:20:12.650" v="93"/>
        <pc:sldMasterMkLst>
          <pc:docMk/>
          <pc:sldMasterMk cId="0" sldId="2147483709"/>
        </pc:sldMasterMkLst>
        <pc:sldLayoutChg chg="addSp delSp modSp mod addAnim delAnim modAnim">
          <pc:chgData name="Henry Addison" userId="2ba5d96b-16f3-4785-963a-d10d82b8e8b5" providerId="ADAL" clId="{BEAE23A8-603F-415F-B21D-9B43AA3D239D}" dt="2023-04-24T14:20:09.993" v="90"/>
          <pc:sldLayoutMkLst>
            <pc:docMk/>
            <pc:sldMasterMk cId="0" sldId="2147483709"/>
            <pc:sldLayoutMk cId="1567247482" sldId="2147483842"/>
          </pc:sldLayoutMkLst>
          <pc:picChg chg="add del mod">
            <ac:chgData name="Henry Addison" userId="2ba5d96b-16f3-4785-963a-d10d82b8e8b5" providerId="ADAL" clId="{BEAE23A8-603F-415F-B21D-9B43AA3D239D}" dt="2023-04-24T14:20:09.993" v="90"/>
            <ac:picMkLst>
              <pc:docMk/>
              <pc:sldMasterMk cId="0" sldId="2147483709"/>
              <pc:sldLayoutMk cId="1567247482" sldId="2147483842"/>
              <ac:picMk id="4" creationId="{F9BBE0F7-315E-77CE-B079-934166CC0D55}"/>
            </ac:picMkLst>
          </pc:picChg>
          <pc:picChg chg="add del mod">
            <ac:chgData name="Henry Addison" userId="2ba5d96b-16f3-4785-963a-d10d82b8e8b5" providerId="ADAL" clId="{BEAE23A8-603F-415F-B21D-9B43AA3D239D}" dt="2023-04-24T14:20:08.333" v="87"/>
            <ac:picMkLst>
              <pc:docMk/>
              <pc:sldMasterMk cId="0" sldId="2147483709"/>
              <pc:sldLayoutMk cId="1567247482" sldId="2147483842"/>
              <ac:picMk id="5" creationId="{A0B1A2F8-C43A-8381-0A38-5609D1414A3C}"/>
            </ac:picMkLst>
          </pc:picChg>
        </pc:sldLayoutChg>
        <pc:sldLayoutChg chg="addSp delSp modSp mod modAnim">
          <pc:chgData name="Henry Addison" userId="2ba5d96b-16f3-4785-963a-d10d82b8e8b5" providerId="ADAL" clId="{BEAE23A8-603F-415F-B21D-9B43AA3D239D}" dt="2023-04-24T14:20:12.650" v="93"/>
          <pc:sldLayoutMkLst>
            <pc:docMk/>
            <pc:sldMasterMk cId="0" sldId="2147483709"/>
            <pc:sldLayoutMk cId="1114357532" sldId="2147483859"/>
          </pc:sldLayoutMkLst>
          <pc:picChg chg="add del mod">
            <ac:chgData name="Henry Addison" userId="2ba5d96b-16f3-4785-963a-d10d82b8e8b5" providerId="ADAL" clId="{BEAE23A8-603F-415F-B21D-9B43AA3D239D}" dt="2023-04-24T14:20:12.650" v="93"/>
            <ac:picMkLst>
              <pc:docMk/>
              <pc:sldMasterMk cId="0" sldId="2147483709"/>
              <pc:sldLayoutMk cId="1114357532" sldId="2147483859"/>
              <ac:picMk id="4" creationId="{8A893A1C-D88B-249B-1B05-8E586B4D1B6F}"/>
            </ac:picMkLst>
          </pc:picChg>
        </pc:sldLayoutChg>
      </pc:sldMasterChg>
    </pc:docChg>
  </pc:docChgLst>
  <pc:docChgLst>
    <pc:chgData name="Henry Addison" userId="2ba5d96b-16f3-4785-963a-d10d82b8e8b5" providerId="ADAL" clId="{4FC2C3B7-FDE0-4D65-A97F-FE4F3933972A}"/>
    <pc:docChg chg="undo custSel addSld delSld modSld sldOrd modSection">
      <pc:chgData name="Henry Addison" userId="2ba5d96b-16f3-4785-963a-d10d82b8e8b5" providerId="ADAL" clId="{4FC2C3B7-FDE0-4D65-A97F-FE4F3933972A}" dt="2023-04-17T13:00:55.906" v="7621" actId="20577"/>
      <pc:docMkLst>
        <pc:docMk/>
      </pc:docMkLst>
      <pc:sldChg chg="addSp delSp modSp mod modTransition modAnim modNotesTx">
        <pc:chgData name="Henry Addison" userId="2ba5d96b-16f3-4785-963a-d10d82b8e8b5" providerId="ADAL" clId="{4FC2C3B7-FDE0-4D65-A97F-FE4F3933972A}" dt="2023-04-17T10:56:17.854" v="7608"/>
        <pc:sldMkLst>
          <pc:docMk/>
          <pc:sldMk cId="0" sldId="259"/>
        </pc:sldMkLst>
        <pc:spChg chg="mod">
          <ac:chgData name="Henry Addison" userId="2ba5d96b-16f3-4785-963a-d10d82b8e8b5" providerId="ADAL" clId="{4FC2C3B7-FDE0-4D65-A97F-FE4F3933972A}" dt="2023-04-05T19:12:40.188" v="8"/>
          <ac:spMkLst>
            <pc:docMk/>
            <pc:sldMk cId="0" sldId="259"/>
            <ac:spMk id="23554" creationId="{325812DF-E296-4B6B-8215-4B6CA92F9612}"/>
          </ac:spMkLst>
        </pc:spChg>
        <pc:spChg chg="mod">
          <ac:chgData name="Henry Addison" userId="2ba5d96b-16f3-4785-963a-d10d82b8e8b5" providerId="ADAL" clId="{4FC2C3B7-FDE0-4D65-A97F-FE4F3933972A}" dt="2023-04-05T19:13:21.453" v="85" actId="20577"/>
          <ac:spMkLst>
            <pc:docMk/>
            <pc:sldMk cId="0" sldId="259"/>
            <ac:spMk id="23555" creationId="{2826040E-2798-4B3E-ABD2-AB9DBB962C84}"/>
          </ac:spMkLst>
        </pc:spChg>
        <pc:graphicFrameChg chg="add del mod">
          <ac:chgData name="Henry Addison" userId="2ba5d96b-16f3-4785-963a-d10d82b8e8b5" providerId="ADAL" clId="{4FC2C3B7-FDE0-4D65-A97F-FE4F3933972A}" dt="2023-04-05T19:12:31.042" v="5"/>
          <ac:graphicFrameMkLst>
            <pc:docMk/>
            <pc:sldMk cId="0" sldId="259"/>
            <ac:graphicFrameMk id="2" creationId="{7169C731-CC74-022F-1DA6-F50AC54CE2B5}"/>
          </ac:graphicFrameMkLst>
        </pc:graphicFrameChg>
        <pc:picChg chg="add del mod">
          <ac:chgData name="Henry Addison" userId="2ba5d96b-16f3-4785-963a-d10d82b8e8b5" providerId="ADAL" clId="{4FC2C3B7-FDE0-4D65-A97F-FE4F3933972A}" dt="2023-04-17T10:56:17.854" v="7608"/>
          <ac:picMkLst>
            <pc:docMk/>
            <pc:sldMk cId="0" sldId="259"/>
            <ac:picMk id="7" creationId="{2253DA5E-74BD-DDCA-333D-F803597A9D21}"/>
          </ac:picMkLst>
        </pc:picChg>
      </pc:sldChg>
      <pc:sldChg chg="addSp delSp modSp mod modTransition modAnim">
        <pc:chgData name="Henry Addison" userId="2ba5d96b-16f3-4785-963a-d10d82b8e8b5" providerId="ADAL" clId="{4FC2C3B7-FDE0-4D65-A97F-FE4F3933972A}" dt="2023-04-17T10:56:17.854" v="7608"/>
        <pc:sldMkLst>
          <pc:docMk/>
          <pc:sldMk cId="1344722109" sldId="267"/>
        </pc:sldMkLst>
        <pc:spChg chg="mod">
          <ac:chgData name="Henry Addison" userId="2ba5d96b-16f3-4785-963a-d10d82b8e8b5" providerId="ADAL" clId="{4FC2C3B7-FDE0-4D65-A97F-FE4F3933972A}" dt="2023-04-13T16:15:25.397" v="6988" actId="20577"/>
          <ac:spMkLst>
            <pc:docMk/>
            <pc:sldMk cId="1344722109" sldId="267"/>
            <ac:spMk id="3" creationId="{89F924A9-83CA-4C03-BE36-C39474D09A0A}"/>
          </ac:spMkLst>
        </pc:spChg>
        <pc:picChg chg="add del mod">
          <ac:chgData name="Henry Addison" userId="2ba5d96b-16f3-4785-963a-d10d82b8e8b5" providerId="ADAL" clId="{4FC2C3B7-FDE0-4D65-A97F-FE4F3933972A}" dt="2023-04-17T10:56:17.854" v="7608"/>
          <ac:picMkLst>
            <pc:docMk/>
            <pc:sldMk cId="1344722109" sldId="267"/>
            <ac:picMk id="5" creationId="{3680C608-8113-9230-D417-32B937BFFB69}"/>
          </ac:picMkLst>
        </pc:picChg>
      </pc:sldChg>
      <pc:sldChg chg="addSp delSp modSp mod modTransition modAnim modNotesTx">
        <pc:chgData name="Henry Addison" userId="2ba5d96b-16f3-4785-963a-d10d82b8e8b5" providerId="ADAL" clId="{4FC2C3B7-FDE0-4D65-A97F-FE4F3933972A}" dt="2023-04-17T10:56:17.854" v="7608"/>
        <pc:sldMkLst>
          <pc:docMk/>
          <pc:sldMk cId="949702353" sldId="274"/>
        </pc:sldMkLst>
        <pc:spChg chg="mod">
          <ac:chgData name="Henry Addison" userId="2ba5d96b-16f3-4785-963a-d10d82b8e8b5" providerId="ADAL" clId="{4FC2C3B7-FDE0-4D65-A97F-FE4F3933972A}" dt="2023-04-14T11:48:36.942" v="7167" actId="20577"/>
          <ac:spMkLst>
            <pc:docMk/>
            <pc:sldMk cId="949702353" sldId="274"/>
            <ac:spMk id="3" creationId="{2E2A5BCB-5261-4566-B969-7F5B6764C787}"/>
          </ac:spMkLst>
        </pc:spChg>
        <pc:picChg chg="add del mod">
          <ac:chgData name="Henry Addison" userId="2ba5d96b-16f3-4785-963a-d10d82b8e8b5" providerId="ADAL" clId="{4FC2C3B7-FDE0-4D65-A97F-FE4F3933972A}" dt="2023-04-17T10:56:17.854" v="7608"/>
          <ac:picMkLst>
            <pc:docMk/>
            <pc:sldMk cId="949702353" sldId="274"/>
            <ac:picMk id="5" creationId="{1D101170-6C16-031B-C74E-9D06724273DF}"/>
          </ac:picMkLst>
        </pc:picChg>
      </pc:sldChg>
      <pc:sldChg chg="modTransition">
        <pc:chgData name="Henry Addison" userId="2ba5d96b-16f3-4785-963a-d10d82b8e8b5" providerId="ADAL" clId="{4FC2C3B7-FDE0-4D65-A97F-FE4F3933972A}" dt="2023-04-17T10:56:17.854" v="7608"/>
        <pc:sldMkLst>
          <pc:docMk/>
          <pc:sldMk cId="2236348035" sldId="279"/>
        </pc:sldMkLst>
      </pc:sldChg>
      <pc:sldChg chg="addSp delSp modSp mod ord modTransition modClrScheme modAnim chgLayout modNotesTx">
        <pc:chgData name="Henry Addison" userId="2ba5d96b-16f3-4785-963a-d10d82b8e8b5" providerId="ADAL" clId="{4FC2C3B7-FDE0-4D65-A97F-FE4F3933972A}" dt="2023-04-17T10:56:17.854" v="7608"/>
        <pc:sldMkLst>
          <pc:docMk/>
          <pc:sldMk cId="3326524364" sldId="291"/>
        </pc:sldMkLst>
        <pc:spChg chg="mod">
          <ac:chgData name="Henry Addison" userId="2ba5d96b-16f3-4785-963a-d10d82b8e8b5" providerId="ADAL" clId="{4FC2C3B7-FDE0-4D65-A97F-FE4F3933972A}" dt="2023-04-13T14:52:14.638" v="4849" actId="113"/>
          <ac:spMkLst>
            <pc:docMk/>
            <pc:sldMk cId="3326524364" sldId="291"/>
            <ac:spMk id="2" creationId="{A88DA783-2C6A-4563-9AFE-344CEA1A920B}"/>
          </ac:spMkLst>
        </pc:spChg>
        <pc:spChg chg="add del mod">
          <ac:chgData name="Henry Addison" userId="2ba5d96b-16f3-4785-963a-d10d82b8e8b5" providerId="ADAL" clId="{4FC2C3B7-FDE0-4D65-A97F-FE4F3933972A}" dt="2023-04-13T15:09:18.929" v="5068" actId="478"/>
          <ac:spMkLst>
            <pc:docMk/>
            <pc:sldMk cId="3326524364" sldId="291"/>
            <ac:spMk id="4" creationId="{DEBEA6CF-44A2-165D-28CF-BEC091318D20}"/>
          </ac:spMkLst>
        </pc:spChg>
        <pc:spChg chg="mod">
          <ac:chgData name="Henry Addison" userId="2ba5d96b-16f3-4785-963a-d10d82b8e8b5" providerId="ADAL" clId="{4FC2C3B7-FDE0-4D65-A97F-FE4F3933972A}" dt="2023-04-13T14:47:41.959" v="4644" actId="20577"/>
          <ac:spMkLst>
            <pc:docMk/>
            <pc:sldMk cId="3326524364" sldId="291"/>
            <ac:spMk id="7" creationId="{560ED815-653A-4A8B-BCA3-0D0042EFE143}"/>
          </ac:spMkLst>
        </pc:spChg>
        <pc:spChg chg="add del mod">
          <ac:chgData name="Henry Addison" userId="2ba5d96b-16f3-4785-963a-d10d82b8e8b5" providerId="ADAL" clId="{4FC2C3B7-FDE0-4D65-A97F-FE4F3933972A}" dt="2023-04-06T12:40:19.649" v="297" actId="26606"/>
          <ac:spMkLst>
            <pc:docMk/>
            <pc:sldMk cId="3326524364" sldId="291"/>
            <ac:spMk id="12" creationId="{0270B20A-1307-D5BB-F9E4-8B615A10D7C4}"/>
          </ac:spMkLst>
        </pc:spChg>
        <pc:picChg chg="add mod">
          <ac:chgData name="Henry Addison" userId="2ba5d96b-16f3-4785-963a-d10d82b8e8b5" providerId="ADAL" clId="{4FC2C3B7-FDE0-4D65-A97F-FE4F3933972A}" dt="2023-04-06T12:40:19.649" v="297" actId="26606"/>
          <ac:picMkLst>
            <pc:docMk/>
            <pc:sldMk cId="3326524364" sldId="291"/>
            <ac:picMk id="3" creationId="{FDDCF8F1-0A7D-DBC2-A7E6-8888337E4261}"/>
          </ac:picMkLst>
        </pc:picChg>
        <pc:picChg chg="add del mod">
          <ac:chgData name="Henry Addison" userId="2ba5d96b-16f3-4785-963a-d10d82b8e8b5" providerId="ADAL" clId="{4FC2C3B7-FDE0-4D65-A97F-FE4F3933972A}" dt="2023-04-17T10:56:17.854" v="7608"/>
          <ac:picMkLst>
            <pc:docMk/>
            <pc:sldMk cId="3326524364" sldId="291"/>
            <ac:picMk id="5" creationId="{FB76ECA7-F02A-ABF0-84C4-3182BFEA0A78}"/>
          </ac:picMkLst>
        </pc:picChg>
      </pc:sldChg>
      <pc:sldChg chg="del">
        <pc:chgData name="Henry Addison" userId="2ba5d96b-16f3-4785-963a-d10d82b8e8b5" providerId="ADAL" clId="{4FC2C3B7-FDE0-4D65-A97F-FE4F3933972A}" dt="2023-04-12T09:58:39.289" v="1286" actId="47"/>
        <pc:sldMkLst>
          <pc:docMk/>
          <pc:sldMk cId="300220103" sldId="295"/>
        </pc:sldMkLst>
      </pc:sldChg>
      <pc:sldChg chg="addSp delSp modSp mod modTransition modAnim modNotesTx">
        <pc:chgData name="Henry Addison" userId="2ba5d96b-16f3-4785-963a-d10d82b8e8b5" providerId="ADAL" clId="{4FC2C3B7-FDE0-4D65-A97F-FE4F3933972A}" dt="2023-04-17T10:56:17.854" v="7608"/>
        <pc:sldMkLst>
          <pc:docMk/>
          <pc:sldMk cId="398026223" sldId="299"/>
        </pc:sldMkLst>
        <pc:picChg chg="add del mod">
          <ac:chgData name="Henry Addison" userId="2ba5d96b-16f3-4785-963a-d10d82b8e8b5" providerId="ADAL" clId="{4FC2C3B7-FDE0-4D65-A97F-FE4F3933972A}" dt="2023-04-13T14:45:19.780" v="4439" actId="478"/>
          <ac:picMkLst>
            <pc:docMk/>
            <pc:sldMk cId="398026223" sldId="299"/>
            <ac:picMk id="6" creationId="{B4542408-49EF-8CA2-0AC9-9A0868A15C4F}"/>
          </ac:picMkLst>
        </pc:picChg>
        <pc:picChg chg="add del mod">
          <ac:chgData name="Henry Addison" userId="2ba5d96b-16f3-4785-963a-d10d82b8e8b5" providerId="ADAL" clId="{4FC2C3B7-FDE0-4D65-A97F-FE4F3933972A}" dt="2023-04-17T10:56:17.854" v="7608"/>
          <ac:picMkLst>
            <pc:docMk/>
            <pc:sldMk cId="398026223" sldId="299"/>
            <ac:picMk id="6" creationId="{D9A4FBB8-83F7-B72B-BC0A-B3EBD0CDB8D1}"/>
          </ac:picMkLst>
        </pc:picChg>
      </pc:sldChg>
      <pc:sldChg chg="modSp del mod">
        <pc:chgData name="Henry Addison" userId="2ba5d96b-16f3-4785-963a-d10d82b8e8b5" providerId="ADAL" clId="{4FC2C3B7-FDE0-4D65-A97F-FE4F3933972A}" dt="2023-04-12T09:53:04.663" v="1207" actId="47"/>
        <pc:sldMkLst>
          <pc:docMk/>
          <pc:sldMk cId="2285017010" sldId="300"/>
        </pc:sldMkLst>
        <pc:spChg chg="mod">
          <ac:chgData name="Henry Addison" userId="2ba5d96b-16f3-4785-963a-d10d82b8e8b5" providerId="ADAL" clId="{4FC2C3B7-FDE0-4D65-A97F-FE4F3933972A}" dt="2023-04-12T09:51:28.476" v="1182" actId="14100"/>
          <ac:spMkLst>
            <pc:docMk/>
            <pc:sldMk cId="2285017010" sldId="300"/>
            <ac:spMk id="10" creationId="{FC802DD3-257B-4312-A5F3-58C69006E78D}"/>
          </ac:spMkLst>
        </pc:spChg>
      </pc:sldChg>
      <pc:sldChg chg="addSp delSp modSp mod modTransition modAnim modNotesTx">
        <pc:chgData name="Henry Addison" userId="2ba5d96b-16f3-4785-963a-d10d82b8e8b5" providerId="ADAL" clId="{4FC2C3B7-FDE0-4D65-A97F-FE4F3933972A}" dt="2023-04-17T10:59:27.516" v="7619" actId="14100"/>
        <pc:sldMkLst>
          <pc:docMk/>
          <pc:sldMk cId="1883030648" sldId="304"/>
        </pc:sldMkLst>
        <pc:spChg chg="mod">
          <ac:chgData name="Henry Addison" userId="2ba5d96b-16f3-4785-963a-d10d82b8e8b5" providerId="ADAL" clId="{4FC2C3B7-FDE0-4D65-A97F-FE4F3933972A}" dt="2023-04-17T10:59:27.516" v="7619" actId="14100"/>
          <ac:spMkLst>
            <pc:docMk/>
            <pc:sldMk cId="1883030648" sldId="304"/>
            <ac:spMk id="3" creationId="{C0425150-6582-7674-C637-0192631F8112}"/>
          </ac:spMkLst>
        </pc:spChg>
        <pc:spChg chg="add mod">
          <ac:chgData name="Henry Addison" userId="2ba5d96b-16f3-4785-963a-d10d82b8e8b5" providerId="ADAL" clId="{4FC2C3B7-FDE0-4D65-A97F-FE4F3933972A}" dt="2023-04-12T15:54:41.433" v="4405" actId="1076"/>
          <ac:spMkLst>
            <pc:docMk/>
            <pc:sldMk cId="1883030648" sldId="304"/>
            <ac:spMk id="6" creationId="{9772A8D1-10E3-1194-99CD-FF45FCF718C0}"/>
          </ac:spMkLst>
        </pc:spChg>
        <pc:spChg chg="add del mod">
          <ac:chgData name="Henry Addison" userId="2ba5d96b-16f3-4785-963a-d10d82b8e8b5" providerId="ADAL" clId="{4FC2C3B7-FDE0-4D65-A97F-FE4F3933972A}" dt="2023-04-12T15:54:18.505" v="4404" actId="478"/>
          <ac:spMkLst>
            <pc:docMk/>
            <pc:sldMk cId="1883030648" sldId="304"/>
            <ac:spMk id="7" creationId="{B73EB110-2849-CF6B-590C-DC7C31DBE3AA}"/>
          </ac:spMkLst>
        </pc:spChg>
        <pc:spChg chg="add mod">
          <ac:chgData name="Henry Addison" userId="2ba5d96b-16f3-4785-963a-d10d82b8e8b5" providerId="ADAL" clId="{4FC2C3B7-FDE0-4D65-A97F-FE4F3933972A}" dt="2023-04-13T20:50:43.011" v="7056" actId="1038"/>
          <ac:spMkLst>
            <pc:docMk/>
            <pc:sldMk cId="1883030648" sldId="304"/>
            <ac:spMk id="18" creationId="{63305AF3-D9F9-28C2-3324-655B2B6176EF}"/>
          </ac:spMkLst>
        </pc:spChg>
        <pc:spChg chg="add mod">
          <ac:chgData name="Henry Addison" userId="2ba5d96b-16f3-4785-963a-d10d82b8e8b5" providerId="ADAL" clId="{4FC2C3B7-FDE0-4D65-A97F-FE4F3933972A}" dt="2023-04-13T20:50:43.011" v="7056" actId="1038"/>
          <ac:spMkLst>
            <pc:docMk/>
            <pc:sldMk cId="1883030648" sldId="304"/>
            <ac:spMk id="19" creationId="{90CF1B33-AF71-AF7C-60CF-511D0C72E12C}"/>
          </ac:spMkLst>
        </pc:spChg>
        <pc:spChg chg="add mod">
          <ac:chgData name="Henry Addison" userId="2ba5d96b-16f3-4785-963a-d10d82b8e8b5" providerId="ADAL" clId="{4FC2C3B7-FDE0-4D65-A97F-FE4F3933972A}" dt="2023-04-13T20:50:43.011" v="7056" actId="1038"/>
          <ac:spMkLst>
            <pc:docMk/>
            <pc:sldMk cId="1883030648" sldId="304"/>
            <ac:spMk id="20" creationId="{4918E6A5-F421-CCE3-4E03-3C0C83D56997}"/>
          </ac:spMkLst>
        </pc:spChg>
        <pc:picChg chg="add del mod">
          <ac:chgData name="Henry Addison" userId="2ba5d96b-16f3-4785-963a-d10d82b8e8b5" providerId="ADAL" clId="{4FC2C3B7-FDE0-4D65-A97F-FE4F3933972A}" dt="2023-04-12T15:54:10.750" v="4402" actId="478"/>
          <ac:picMkLst>
            <pc:docMk/>
            <pc:sldMk cId="1883030648" sldId="304"/>
            <ac:picMk id="4" creationId="{A0FA1F55-4C0F-E19A-AD60-9C6773ECDD5D}"/>
          </ac:picMkLst>
        </pc:picChg>
        <pc:picChg chg="del mod">
          <ac:chgData name="Henry Addison" userId="2ba5d96b-16f3-4785-963a-d10d82b8e8b5" providerId="ADAL" clId="{4FC2C3B7-FDE0-4D65-A97F-FE4F3933972A}" dt="2023-04-13T20:49:56.210" v="7000" actId="478"/>
          <ac:picMkLst>
            <pc:docMk/>
            <pc:sldMk cId="1883030648" sldId="304"/>
            <ac:picMk id="5" creationId="{18FDEBCF-701A-30F8-C1FA-030B057C893D}"/>
          </ac:picMkLst>
        </pc:picChg>
        <pc:picChg chg="add del mod">
          <ac:chgData name="Henry Addison" userId="2ba5d96b-16f3-4785-963a-d10d82b8e8b5" providerId="ADAL" clId="{4FC2C3B7-FDE0-4D65-A97F-FE4F3933972A}" dt="2023-04-17T10:56:17.854" v="7608"/>
          <ac:picMkLst>
            <pc:docMk/>
            <pc:sldMk cId="1883030648" sldId="304"/>
            <ac:picMk id="5" creationId="{3346AA47-C35B-3F94-037A-482FA062145B}"/>
          </ac:picMkLst>
        </pc:picChg>
        <pc:picChg chg="add del mod">
          <ac:chgData name="Henry Addison" userId="2ba5d96b-16f3-4785-963a-d10d82b8e8b5" providerId="ADAL" clId="{4FC2C3B7-FDE0-4D65-A97F-FE4F3933972A}" dt="2023-04-12T13:33:34.860" v="4375" actId="478"/>
          <ac:picMkLst>
            <pc:docMk/>
            <pc:sldMk cId="1883030648" sldId="304"/>
            <ac:picMk id="9" creationId="{2CF096BA-EA18-8B32-6F93-5798E3966E13}"/>
          </ac:picMkLst>
        </pc:picChg>
        <pc:picChg chg="add del mod">
          <ac:chgData name="Henry Addison" userId="2ba5d96b-16f3-4785-963a-d10d82b8e8b5" providerId="ADAL" clId="{4FC2C3B7-FDE0-4D65-A97F-FE4F3933972A}" dt="2023-04-12T14:06:07.354" v="4383" actId="478"/>
          <ac:picMkLst>
            <pc:docMk/>
            <pc:sldMk cId="1883030648" sldId="304"/>
            <ac:picMk id="11" creationId="{EC5F1F42-0338-86A1-C988-EA59844833DD}"/>
          </ac:picMkLst>
        </pc:picChg>
        <pc:picChg chg="add del mod">
          <ac:chgData name="Henry Addison" userId="2ba5d96b-16f3-4785-963a-d10d82b8e8b5" providerId="ADAL" clId="{4FC2C3B7-FDE0-4D65-A97F-FE4F3933972A}" dt="2023-04-12T14:38:25.544" v="4394" actId="478"/>
          <ac:picMkLst>
            <pc:docMk/>
            <pc:sldMk cId="1883030648" sldId="304"/>
            <ac:picMk id="13" creationId="{C1F60302-A261-329A-7F6C-A29093093D46}"/>
          </ac:picMkLst>
        </pc:picChg>
        <pc:picChg chg="add del mod modCrop">
          <ac:chgData name="Henry Addison" userId="2ba5d96b-16f3-4785-963a-d10d82b8e8b5" providerId="ADAL" clId="{4FC2C3B7-FDE0-4D65-A97F-FE4F3933972A}" dt="2023-04-13T15:58:39.304" v="6736" actId="478"/>
          <ac:picMkLst>
            <pc:docMk/>
            <pc:sldMk cId="1883030648" sldId="304"/>
            <ac:picMk id="15" creationId="{7F3235D9-4CCC-F5AE-63B0-E1DE127782AF}"/>
          </ac:picMkLst>
        </pc:picChg>
        <pc:picChg chg="add mod ord modCrop">
          <ac:chgData name="Henry Addison" userId="2ba5d96b-16f3-4785-963a-d10d82b8e8b5" providerId="ADAL" clId="{4FC2C3B7-FDE0-4D65-A97F-FE4F3933972A}" dt="2023-04-13T20:50:37.220" v="7036" actId="1037"/>
          <ac:picMkLst>
            <pc:docMk/>
            <pc:sldMk cId="1883030648" sldId="304"/>
            <ac:picMk id="17" creationId="{9CCBDE66-648F-07BA-5537-8F8674B107BC}"/>
          </ac:picMkLst>
        </pc:picChg>
        <pc:picChg chg="add mod">
          <ac:chgData name="Henry Addison" userId="2ba5d96b-16f3-4785-963a-d10d82b8e8b5" providerId="ADAL" clId="{4FC2C3B7-FDE0-4D65-A97F-FE4F3933972A}" dt="2023-04-13T20:50:30.222" v="7029" actId="1076"/>
          <ac:picMkLst>
            <pc:docMk/>
            <pc:sldMk cId="1883030648" sldId="304"/>
            <ac:picMk id="22" creationId="{DC599FE1-DD4F-4377-C107-6FB8B6619468}"/>
          </ac:picMkLst>
        </pc:picChg>
      </pc:sldChg>
      <pc:sldChg chg="del">
        <pc:chgData name="Henry Addison" userId="2ba5d96b-16f3-4785-963a-d10d82b8e8b5" providerId="ADAL" clId="{4FC2C3B7-FDE0-4D65-A97F-FE4F3933972A}" dt="2023-04-05T19:11:45.075" v="1" actId="47"/>
        <pc:sldMkLst>
          <pc:docMk/>
          <pc:sldMk cId="2910715204" sldId="306"/>
        </pc:sldMkLst>
      </pc:sldChg>
      <pc:sldChg chg="del">
        <pc:chgData name="Henry Addison" userId="2ba5d96b-16f3-4785-963a-d10d82b8e8b5" providerId="ADAL" clId="{4FC2C3B7-FDE0-4D65-A97F-FE4F3933972A}" dt="2023-04-05T19:11:45.075" v="1" actId="47"/>
        <pc:sldMkLst>
          <pc:docMk/>
          <pc:sldMk cId="2468939941" sldId="307"/>
        </pc:sldMkLst>
      </pc:sldChg>
      <pc:sldChg chg="del">
        <pc:chgData name="Henry Addison" userId="2ba5d96b-16f3-4785-963a-d10d82b8e8b5" providerId="ADAL" clId="{4FC2C3B7-FDE0-4D65-A97F-FE4F3933972A}" dt="2023-04-05T19:11:45.075" v="1" actId="47"/>
        <pc:sldMkLst>
          <pc:docMk/>
          <pc:sldMk cId="2769096563" sldId="308"/>
        </pc:sldMkLst>
      </pc:sldChg>
      <pc:sldChg chg="addSp delSp modSp mod modTransition modAnim modNotesTx">
        <pc:chgData name="Henry Addison" userId="2ba5d96b-16f3-4785-963a-d10d82b8e8b5" providerId="ADAL" clId="{4FC2C3B7-FDE0-4D65-A97F-FE4F3933972A}" dt="2023-04-17T10:56:17.854" v="7608"/>
        <pc:sldMkLst>
          <pc:docMk/>
          <pc:sldMk cId="1288182518" sldId="309"/>
        </pc:sldMkLst>
        <pc:spChg chg="mod">
          <ac:chgData name="Henry Addison" userId="2ba5d96b-16f3-4785-963a-d10d82b8e8b5" providerId="ADAL" clId="{4FC2C3B7-FDE0-4D65-A97F-FE4F3933972A}" dt="2023-04-13T15:45:33.931" v="5997" actId="20577"/>
          <ac:spMkLst>
            <pc:docMk/>
            <pc:sldMk cId="1288182518" sldId="309"/>
            <ac:spMk id="2" creationId="{983C25B6-3058-4DA5-A9AF-991534724D9A}"/>
          </ac:spMkLst>
        </pc:spChg>
        <pc:spChg chg="add del mod">
          <ac:chgData name="Henry Addison" userId="2ba5d96b-16f3-4785-963a-d10d82b8e8b5" providerId="ADAL" clId="{4FC2C3B7-FDE0-4D65-A97F-FE4F3933972A}" dt="2023-04-13T15:38:43.209" v="5652" actId="478"/>
          <ac:spMkLst>
            <pc:docMk/>
            <pc:sldMk cId="1288182518" sldId="309"/>
            <ac:spMk id="5" creationId="{BDBBA514-201A-E154-8DA6-B622B18C4F46}"/>
          </ac:spMkLst>
        </pc:spChg>
        <pc:spChg chg="add del mod">
          <ac:chgData name="Henry Addison" userId="2ba5d96b-16f3-4785-963a-d10d82b8e8b5" providerId="ADAL" clId="{4FC2C3B7-FDE0-4D65-A97F-FE4F3933972A}" dt="2023-04-13T15:38:32.162" v="5634" actId="478"/>
          <ac:spMkLst>
            <pc:docMk/>
            <pc:sldMk cId="1288182518" sldId="309"/>
            <ac:spMk id="7" creationId="{B9B2B772-F767-A66B-E266-7DFC4CB0F7D7}"/>
          </ac:spMkLst>
        </pc:spChg>
        <pc:spChg chg="del mod">
          <ac:chgData name="Henry Addison" userId="2ba5d96b-16f3-4785-963a-d10d82b8e8b5" providerId="ADAL" clId="{4FC2C3B7-FDE0-4D65-A97F-FE4F3933972A}" dt="2023-04-13T15:39:08.643" v="5658" actId="478"/>
          <ac:spMkLst>
            <pc:docMk/>
            <pc:sldMk cId="1288182518" sldId="309"/>
            <ac:spMk id="8" creationId="{F3AF0C67-C067-FE66-9AFB-E211C21E54DE}"/>
          </ac:spMkLst>
        </pc:spChg>
        <pc:spChg chg="add mod">
          <ac:chgData name="Henry Addison" userId="2ba5d96b-16f3-4785-963a-d10d82b8e8b5" providerId="ADAL" clId="{4FC2C3B7-FDE0-4D65-A97F-FE4F3933972A}" dt="2023-04-13T15:44:41.457" v="5982" actId="1035"/>
          <ac:spMkLst>
            <pc:docMk/>
            <pc:sldMk cId="1288182518" sldId="309"/>
            <ac:spMk id="10" creationId="{337A2876-2DE4-3F7F-BA3C-CEDA94C1CD51}"/>
          </ac:spMkLst>
        </pc:spChg>
        <pc:spChg chg="add mod">
          <ac:chgData name="Henry Addison" userId="2ba5d96b-16f3-4785-963a-d10d82b8e8b5" providerId="ADAL" clId="{4FC2C3B7-FDE0-4D65-A97F-FE4F3933972A}" dt="2023-04-13T15:45:50.164" v="5999" actId="14100"/>
          <ac:spMkLst>
            <pc:docMk/>
            <pc:sldMk cId="1288182518" sldId="309"/>
            <ac:spMk id="16" creationId="{B5F5BB38-87FE-44AD-2DF9-910A932BB81E}"/>
          </ac:spMkLst>
        </pc:spChg>
        <pc:picChg chg="del">
          <ac:chgData name="Henry Addison" userId="2ba5d96b-16f3-4785-963a-d10d82b8e8b5" providerId="ADAL" clId="{4FC2C3B7-FDE0-4D65-A97F-FE4F3933972A}" dt="2023-04-13T15:39:02.064" v="5655" actId="478"/>
          <ac:picMkLst>
            <pc:docMk/>
            <pc:sldMk cId="1288182518" sldId="309"/>
            <ac:picMk id="3" creationId="{3EAE5CE3-FC3F-0ADF-4511-8CCC966C3D5A}"/>
          </ac:picMkLst>
        </pc:picChg>
        <pc:picChg chg="del">
          <ac:chgData name="Henry Addison" userId="2ba5d96b-16f3-4785-963a-d10d82b8e8b5" providerId="ADAL" clId="{4FC2C3B7-FDE0-4D65-A97F-FE4F3933972A}" dt="2023-04-13T15:38:29.096" v="5633" actId="478"/>
          <ac:picMkLst>
            <pc:docMk/>
            <pc:sldMk cId="1288182518" sldId="309"/>
            <ac:picMk id="4" creationId="{5E8F413C-5221-4DF9-8562-E8D576D9415F}"/>
          </ac:picMkLst>
        </pc:picChg>
        <pc:picChg chg="add del mod">
          <ac:chgData name="Henry Addison" userId="2ba5d96b-16f3-4785-963a-d10d82b8e8b5" providerId="ADAL" clId="{4FC2C3B7-FDE0-4D65-A97F-FE4F3933972A}" dt="2023-04-17T10:56:17.854" v="7608"/>
          <ac:picMkLst>
            <pc:docMk/>
            <pc:sldMk cId="1288182518" sldId="309"/>
            <ac:picMk id="4" creationId="{A9BC4A7A-3987-D7C2-3F75-9086D961F078}"/>
          </ac:picMkLst>
        </pc:picChg>
        <pc:picChg chg="add mod">
          <ac:chgData name="Henry Addison" userId="2ba5d96b-16f3-4785-963a-d10d82b8e8b5" providerId="ADAL" clId="{4FC2C3B7-FDE0-4D65-A97F-FE4F3933972A}" dt="2023-04-13T15:45:10.988" v="5987" actId="14100"/>
          <ac:picMkLst>
            <pc:docMk/>
            <pc:sldMk cId="1288182518" sldId="309"/>
            <ac:picMk id="12" creationId="{FAA3A585-77DA-56B1-E692-A8F8464E29AB}"/>
          </ac:picMkLst>
        </pc:picChg>
        <pc:picChg chg="add mod modCrop">
          <ac:chgData name="Henry Addison" userId="2ba5d96b-16f3-4785-963a-d10d82b8e8b5" providerId="ADAL" clId="{4FC2C3B7-FDE0-4D65-A97F-FE4F3933972A}" dt="2023-04-13T15:45:16.350" v="5988" actId="14100"/>
          <ac:picMkLst>
            <pc:docMk/>
            <pc:sldMk cId="1288182518" sldId="309"/>
            <ac:picMk id="14" creationId="{37813965-2234-365E-E584-07D4F84E62BC}"/>
          </ac:picMkLst>
        </pc:picChg>
        <pc:cxnChg chg="del">
          <ac:chgData name="Henry Addison" userId="2ba5d96b-16f3-4785-963a-d10d82b8e8b5" providerId="ADAL" clId="{4FC2C3B7-FDE0-4D65-A97F-FE4F3933972A}" dt="2023-04-13T15:39:03.404" v="5656" actId="478"/>
          <ac:cxnSpMkLst>
            <pc:docMk/>
            <pc:sldMk cId="1288182518" sldId="309"/>
            <ac:cxnSpMk id="6" creationId="{E2EBB4EA-7AEE-637D-A0CE-B24D6E7D29C0}"/>
          </ac:cxnSpMkLst>
        </pc:cxnChg>
      </pc:sldChg>
      <pc:sldChg chg="del">
        <pc:chgData name="Henry Addison" userId="2ba5d96b-16f3-4785-963a-d10d82b8e8b5" providerId="ADAL" clId="{4FC2C3B7-FDE0-4D65-A97F-FE4F3933972A}" dt="2023-04-05T19:11:36.997" v="0" actId="47"/>
        <pc:sldMkLst>
          <pc:docMk/>
          <pc:sldMk cId="195844511" sldId="310"/>
        </pc:sldMkLst>
      </pc:sldChg>
      <pc:sldChg chg="del">
        <pc:chgData name="Henry Addison" userId="2ba5d96b-16f3-4785-963a-d10d82b8e8b5" providerId="ADAL" clId="{4FC2C3B7-FDE0-4D65-A97F-FE4F3933972A}" dt="2023-04-05T19:11:36.997" v="0" actId="47"/>
        <pc:sldMkLst>
          <pc:docMk/>
          <pc:sldMk cId="3359221782" sldId="311"/>
        </pc:sldMkLst>
      </pc:sldChg>
      <pc:sldChg chg="del">
        <pc:chgData name="Henry Addison" userId="2ba5d96b-16f3-4785-963a-d10d82b8e8b5" providerId="ADAL" clId="{4FC2C3B7-FDE0-4D65-A97F-FE4F3933972A}" dt="2023-04-05T19:11:36.997" v="0" actId="47"/>
        <pc:sldMkLst>
          <pc:docMk/>
          <pc:sldMk cId="3035012554" sldId="312"/>
        </pc:sldMkLst>
      </pc:sldChg>
      <pc:sldChg chg="del">
        <pc:chgData name="Henry Addison" userId="2ba5d96b-16f3-4785-963a-d10d82b8e8b5" providerId="ADAL" clId="{4FC2C3B7-FDE0-4D65-A97F-FE4F3933972A}" dt="2023-04-05T19:11:36.997" v="0" actId="47"/>
        <pc:sldMkLst>
          <pc:docMk/>
          <pc:sldMk cId="3495357537" sldId="313"/>
        </pc:sldMkLst>
      </pc:sldChg>
      <pc:sldChg chg="del">
        <pc:chgData name="Henry Addison" userId="2ba5d96b-16f3-4785-963a-d10d82b8e8b5" providerId="ADAL" clId="{4FC2C3B7-FDE0-4D65-A97F-FE4F3933972A}" dt="2023-04-06T12:35:09.170" v="200" actId="47"/>
        <pc:sldMkLst>
          <pc:docMk/>
          <pc:sldMk cId="3039868949" sldId="314"/>
        </pc:sldMkLst>
      </pc:sldChg>
      <pc:sldChg chg="del">
        <pc:chgData name="Henry Addison" userId="2ba5d96b-16f3-4785-963a-d10d82b8e8b5" providerId="ADAL" clId="{4FC2C3B7-FDE0-4D65-A97F-FE4F3933972A}" dt="2023-04-05T19:11:45.075" v="1" actId="47"/>
        <pc:sldMkLst>
          <pc:docMk/>
          <pc:sldMk cId="1832384029" sldId="315"/>
        </pc:sldMkLst>
      </pc:sldChg>
      <pc:sldChg chg="del ord modTransition">
        <pc:chgData name="Henry Addison" userId="2ba5d96b-16f3-4785-963a-d10d82b8e8b5" providerId="ADAL" clId="{4FC2C3B7-FDE0-4D65-A97F-FE4F3933972A}" dt="2023-04-17T10:56:52.823" v="7611" actId="47"/>
        <pc:sldMkLst>
          <pc:docMk/>
          <pc:sldMk cId="2520809875" sldId="317"/>
        </pc:sldMkLst>
      </pc:sldChg>
      <pc:sldChg chg="addSp delSp modSp mod ord modTransition modAnim modNotesTx">
        <pc:chgData name="Henry Addison" userId="2ba5d96b-16f3-4785-963a-d10d82b8e8b5" providerId="ADAL" clId="{4FC2C3B7-FDE0-4D65-A97F-FE4F3933972A}" dt="2023-04-17T10:56:17.854" v="7608"/>
        <pc:sldMkLst>
          <pc:docMk/>
          <pc:sldMk cId="4108805316" sldId="318"/>
        </pc:sldMkLst>
        <pc:spChg chg="add del mod">
          <ac:chgData name="Henry Addison" userId="2ba5d96b-16f3-4785-963a-d10d82b8e8b5" providerId="ADAL" clId="{4FC2C3B7-FDE0-4D65-A97F-FE4F3933972A}" dt="2023-04-13T15:54:22.293" v="6704" actId="478"/>
          <ac:spMkLst>
            <pc:docMk/>
            <pc:sldMk cId="4108805316" sldId="318"/>
            <ac:spMk id="4" creationId="{288A8683-8D7E-B750-665A-4359EFC6BA92}"/>
          </ac:spMkLst>
        </pc:spChg>
        <pc:spChg chg="add mod">
          <ac:chgData name="Henry Addison" userId="2ba5d96b-16f3-4785-963a-d10d82b8e8b5" providerId="ADAL" clId="{4FC2C3B7-FDE0-4D65-A97F-FE4F3933972A}" dt="2023-04-13T15:54:20.365" v="6703" actId="1076"/>
          <ac:spMkLst>
            <pc:docMk/>
            <pc:sldMk cId="4108805316" sldId="318"/>
            <ac:spMk id="5" creationId="{2CF360B7-5B40-F057-F5D7-CA63AC6ACEDB}"/>
          </ac:spMkLst>
        </pc:spChg>
        <pc:spChg chg="add mod">
          <ac:chgData name="Henry Addison" userId="2ba5d96b-16f3-4785-963a-d10d82b8e8b5" providerId="ADAL" clId="{4FC2C3B7-FDE0-4D65-A97F-FE4F3933972A}" dt="2023-04-13T15:54:15.078" v="6702" actId="1076"/>
          <ac:spMkLst>
            <pc:docMk/>
            <pc:sldMk cId="4108805316" sldId="318"/>
            <ac:spMk id="6" creationId="{F2D80394-58DB-285E-D680-4E22E7AF3DA4}"/>
          </ac:spMkLst>
        </pc:spChg>
        <pc:picChg chg="mod modCrop">
          <ac:chgData name="Henry Addison" userId="2ba5d96b-16f3-4785-963a-d10d82b8e8b5" providerId="ADAL" clId="{4FC2C3B7-FDE0-4D65-A97F-FE4F3933972A}" dt="2023-04-13T15:54:47.053" v="6708" actId="732"/>
          <ac:picMkLst>
            <pc:docMk/>
            <pc:sldMk cId="4108805316" sldId="318"/>
            <ac:picMk id="3" creationId="{803DC9CB-DE0C-1541-566A-50F1FAE8E9BF}"/>
          </ac:picMkLst>
        </pc:picChg>
        <pc:picChg chg="add del mod">
          <ac:chgData name="Henry Addison" userId="2ba5d96b-16f3-4785-963a-d10d82b8e8b5" providerId="ADAL" clId="{4FC2C3B7-FDE0-4D65-A97F-FE4F3933972A}" dt="2023-04-17T10:56:17.854" v="7608"/>
          <ac:picMkLst>
            <pc:docMk/>
            <pc:sldMk cId="4108805316" sldId="318"/>
            <ac:picMk id="7" creationId="{B909874A-0DD1-14CE-BAD1-FBF4363D736F}"/>
          </ac:picMkLst>
        </pc:picChg>
        <pc:picChg chg="add mod">
          <ac:chgData name="Henry Addison" userId="2ba5d96b-16f3-4785-963a-d10d82b8e8b5" providerId="ADAL" clId="{4FC2C3B7-FDE0-4D65-A97F-FE4F3933972A}" dt="2023-04-13T15:54:57.765" v="6711" actId="1076"/>
          <ac:picMkLst>
            <pc:docMk/>
            <pc:sldMk cId="4108805316" sldId="318"/>
            <ac:picMk id="8" creationId="{B18E1BF7-BC92-42F2-4B49-A32BFAC8F357}"/>
          </ac:picMkLst>
        </pc:picChg>
      </pc:sldChg>
      <pc:sldChg chg="addSp delSp modSp mod ord modTransition modAnim modNotesTx">
        <pc:chgData name="Henry Addison" userId="2ba5d96b-16f3-4785-963a-d10d82b8e8b5" providerId="ADAL" clId="{4FC2C3B7-FDE0-4D65-A97F-FE4F3933972A}" dt="2023-04-17T13:00:55.906" v="7621" actId="20577"/>
        <pc:sldMkLst>
          <pc:docMk/>
          <pc:sldMk cId="767731735" sldId="319"/>
        </pc:sldMkLst>
        <pc:picChg chg="add mod">
          <ac:chgData name="Henry Addison" userId="2ba5d96b-16f3-4785-963a-d10d82b8e8b5" providerId="ADAL" clId="{4FC2C3B7-FDE0-4D65-A97F-FE4F3933972A}" dt="2023-04-13T15:57:23.684" v="6719" actId="1076"/>
          <ac:picMkLst>
            <pc:docMk/>
            <pc:sldMk cId="767731735" sldId="319"/>
            <ac:picMk id="4" creationId="{F071A187-085E-730E-F9E7-114135DF17C8}"/>
          </ac:picMkLst>
        </pc:picChg>
        <pc:picChg chg="del">
          <ac:chgData name="Henry Addison" userId="2ba5d96b-16f3-4785-963a-d10d82b8e8b5" providerId="ADAL" clId="{4FC2C3B7-FDE0-4D65-A97F-FE4F3933972A}" dt="2023-04-06T12:51:54.006" v="876" actId="478"/>
          <ac:picMkLst>
            <pc:docMk/>
            <pc:sldMk cId="767731735" sldId="319"/>
            <ac:picMk id="4" creationId="{FF470E5D-29D1-08C9-07FC-40581007BBB6}"/>
          </ac:picMkLst>
        </pc:picChg>
        <pc:picChg chg="add del mod">
          <ac:chgData name="Henry Addison" userId="2ba5d96b-16f3-4785-963a-d10d82b8e8b5" providerId="ADAL" clId="{4FC2C3B7-FDE0-4D65-A97F-FE4F3933972A}" dt="2023-04-17T10:56:17.854" v="7608"/>
          <ac:picMkLst>
            <pc:docMk/>
            <pc:sldMk cId="767731735" sldId="319"/>
            <ac:picMk id="5" creationId="{659692EA-6171-6708-95FC-084ABF5E8365}"/>
          </ac:picMkLst>
        </pc:picChg>
        <pc:picChg chg="add del mod">
          <ac:chgData name="Henry Addison" userId="2ba5d96b-16f3-4785-963a-d10d82b8e8b5" providerId="ADAL" clId="{4FC2C3B7-FDE0-4D65-A97F-FE4F3933972A}" dt="2023-04-13T15:57:12.370" v="6716" actId="478"/>
          <ac:picMkLst>
            <pc:docMk/>
            <pc:sldMk cId="767731735" sldId="319"/>
            <ac:picMk id="5" creationId="{FC09E1CB-24EB-18F8-E7A1-08DDC28E53CB}"/>
          </ac:picMkLst>
        </pc:picChg>
        <pc:picChg chg="del">
          <ac:chgData name="Henry Addison" userId="2ba5d96b-16f3-4785-963a-d10d82b8e8b5" providerId="ADAL" clId="{4FC2C3B7-FDE0-4D65-A97F-FE4F3933972A}" dt="2023-04-06T12:51:58.145" v="878" actId="478"/>
          <ac:picMkLst>
            <pc:docMk/>
            <pc:sldMk cId="767731735" sldId="319"/>
            <ac:picMk id="6" creationId="{889C8567-709F-FB63-2B44-92823C343F50}"/>
          </ac:picMkLst>
        </pc:picChg>
        <pc:picChg chg="add mod">
          <ac:chgData name="Henry Addison" userId="2ba5d96b-16f3-4785-963a-d10d82b8e8b5" providerId="ADAL" clId="{4FC2C3B7-FDE0-4D65-A97F-FE4F3933972A}" dt="2023-04-13T15:57:49.101" v="6725" actId="1076"/>
          <ac:picMkLst>
            <pc:docMk/>
            <pc:sldMk cId="767731735" sldId="319"/>
            <ac:picMk id="10" creationId="{D12F66C2-6931-F717-99AC-57FE6E4A352E}"/>
          </ac:picMkLst>
        </pc:picChg>
        <pc:picChg chg="add del mod">
          <ac:chgData name="Henry Addison" userId="2ba5d96b-16f3-4785-963a-d10d82b8e8b5" providerId="ADAL" clId="{4FC2C3B7-FDE0-4D65-A97F-FE4F3933972A}" dt="2023-04-13T15:57:40.952" v="6720" actId="478"/>
          <ac:picMkLst>
            <pc:docMk/>
            <pc:sldMk cId="767731735" sldId="319"/>
            <ac:picMk id="11" creationId="{8FA1006A-ACD4-067F-2018-34BD8AC06BC8}"/>
          </ac:picMkLst>
        </pc:picChg>
      </pc:sldChg>
      <pc:sldChg chg="addSp modSp del mod ord modTransition">
        <pc:chgData name="Henry Addison" userId="2ba5d96b-16f3-4785-963a-d10d82b8e8b5" providerId="ADAL" clId="{4FC2C3B7-FDE0-4D65-A97F-FE4F3933972A}" dt="2023-04-17T10:56:58.329" v="7612" actId="47"/>
        <pc:sldMkLst>
          <pc:docMk/>
          <pc:sldMk cId="2306447473" sldId="320"/>
        </pc:sldMkLst>
        <pc:spChg chg="mod">
          <ac:chgData name="Henry Addison" userId="2ba5d96b-16f3-4785-963a-d10d82b8e8b5" providerId="ADAL" clId="{4FC2C3B7-FDE0-4D65-A97F-FE4F3933972A}" dt="2023-04-06T14:32:00.854" v="1097" actId="20577"/>
          <ac:spMkLst>
            <pc:docMk/>
            <pc:sldMk cId="2306447473" sldId="320"/>
            <ac:spMk id="2" creationId="{57FE5866-05C3-4E3A-9B9F-89FD20B95CE5}"/>
          </ac:spMkLst>
        </pc:spChg>
        <pc:picChg chg="add mod">
          <ac:chgData name="Henry Addison" userId="2ba5d96b-16f3-4785-963a-d10d82b8e8b5" providerId="ADAL" clId="{4FC2C3B7-FDE0-4D65-A97F-FE4F3933972A}" dt="2023-04-06T12:50:18.004" v="858" actId="962"/>
          <ac:picMkLst>
            <pc:docMk/>
            <pc:sldMk cId="2306447473" sldId="320"/>
            <ac:picMk id="5" creationId="{3E8C5BE3-4FF1-80CD-516B-F64515E7A99C}"/>
          </ac:picMkLst>
        </pc:picChg>
      </pc:sldChg>
      <pc:sldChg chg="del ord modTransition">
        <pc:chgData name="Henry Addison" userId="2ba5d96b-16f3-4785-963a-d10d82b8e8b5" providerId="ADAL" clId="{4FC2C3B7-FDE0-4D65-A97F-FE4F3933972A}" dt="2023-04-17T10:57:02.754" v="7613" actId="47"/>
        <pc:sldMkLst>
          <pc:docMk/>
          <pc:sldMk cId="1263368841" sldId="321"/>
        </pc:sldMkLst>
      </pc:sldChg>
      <pc:sldChg chg="del">
        <pc:chgData name="Henry Addison" userId="2ba5d96b-16f3-4785-963a-d10d82b8e8b5" providerId="ADAL" clId="{4FC2C3B7-FDE0-4D65-A97F-FE4F3933972A}" dt="2023-04-05T19:11:45.075" v="1" actId="47"/>
        <pc:sldMkLst>
          <pc:docMk/>
          <pc:sldMk cId="2605233058" sldId="322"/>
        </pc:sldMkLst>
      </pc:sldChg>
      <pc:sldChg chg="addSp delSp modSp mod ord modTransition modAnim modNotesTx">
        <pc:chgData name="Henry Addison" userId="2ba5d96b-16f3-4785-963a-d10d82b8e8b5" providerId="ADAL" clId="{4FC2C3B7-FDE0-4D65-A97F-FE4F3933972A}" dt="2023-04-17T10:59:19.919" v="7617" actId="20577"/>
        <pc:sldMkLst>
          <pc:docMk/>
          <pc:sldMk cId="2567925220" sldId="323"/>
        </pc:sldMkLst>
        <pc:spChg chg="mod">
          <ac:chgData name="Henry Addison" userId="2ba5d96b-16f3-4785-963a-d10d82b8e8b5" providerId="ADAL" clId="{4FC2C3B7-FDE0-4D65-A97F-FE4F3933972A}" dt="2023-04-12T09:57:49.157" v="1284" actId="1076"/>
          <ac:spMkLst>
            <pc:docMk/>
            <pc:sldMk cId="2567925220" sldId="323"/>
            <ac:spMk id="6" creationId="{20CE74D2-7D1C-1271-6BB2-8C3BFFAEBD73}"/>
          </ac:spMkLst>
        </pc:spChg>
        <pc:spChg chg="mod">
          <ac:chgData name="Henry Addison" userId="2ba5d96b-16f3-4785-963a-d10d82b8e8b5" providerId="ADAL" clId="{4FC2C3B7-FDE0-4D65-A97F-FE4F3933972A}" dt="2023-04-12T09:57:53.261" v="1285" actId="1076"/>
          <ac:spMkLst>
            <pc:docMk/>
            <pc:sldMk cId="2567925220" sldId="323"/>
            <ac:spMk id="7" creationId="{5DACAA70-60AA-3452-F04A-9F0588FD6AC4}"/>
          </ac:spMkLst>
        </pc:spChg>
        <pc:spChg chg="add mod">
          <ac:chgData name="Henry Addison" userId="2ba5d96b-16f3-4785-963a-d10d82b8e8b5" providerId="ADAL" clId="{4FC2C3B7-FDE0-4D65-A97F-FE4F3933972A}" dt="2023-04-17T10:59:19.919" v="7617" actId="20577"/>
          <ac:spMkLst>
            <pc:docMk/>
            <pc:sldMk cId="2567925220" sldId="323"/>
            <ac:spMk id="8" creationId="{EEC4A4DD-3585-C20A-50DF-01E3C9EBE555}"/>
          </ac:spMkLst>
        </pc:spChg>
        <pc:spChg chg="add mod">
          <ac:chgData name="Henry Addison" userId="2ba5d96b-16f3-4785-963a-d10d82b8e8b5" providerId="ADAL" clId="{4FC2C3B7-FDE0-4D65-A97F-FE4F3933972A}" dt="2023-04-13T21:11:55.717" v="7068" actId="1076"/>
          <ac:spMkLst>
            <pc:docMk/>
            <pc:sldMk cId="2567925220" sldId="323"/>
            <ac:spMk id="9" creationId="{50263EA2-F78D-A0A6-C3D0-97750E139755}"/>
          </ac:spMkLst>
        </pc:spChg>
        <pc:spChg chg="add mod">
          <ac:chgData name="Henry Addison" userId="2ba5d96b-16f3-4785-963a-d10d82b8e8b5" providerId="ADAL" clId="{4FC2C3B7-FDE0-4D65-A97F-FE4F3933972A}" dt="2023-04-13T16:10:34.095" v="6840" actId="1076"/>
          <ac:spMkLst>
            <pc:docMk/>
            <pc:sldMk cId="2567925220" sldId="323"/>
            <ac:spMk id="16" creationId="{82BB987D-FD81-7E95-9E28-A213248E8BE8}"/>
          </ac:spMkLst>
        </pc:spChg>
        <pc:spChg chg="add mod">
          <ac:chgData name="Henry Addison" userId="2ba5d96b-16f3-4785-963a-d10d82b8e8b5" providerId="ADAL" clId="{4FC2C3B7-FDE0-4D65-A97F-FE4F3933972A}" dt="2023-04-13T16:10:30.502" v="6839" actId="1076"/>
          <ac:spMkLst>
            <pc:docMk/>
            <pc:sldMk cId="2567925220" sldId="323"/>
            <ac:spMk id="17" creationId="{9C89BCC7-F335-ED14-E3C5-B01E21B3C19B}"/>
          </ac:spMkLst>
        </pc:spChg>
        <pc:spChg chg="add mod">
          <ac:chgData name="Henry Addison" userId="2ba5d96b-16f3-4785-963a-d10d82b8e8b5" providerId="ADAL" clId="{4FC2C3B7-FDE0-4D65-A97F-FE4F3933972A}" dt="2023-04-13T16:10:42.927" v="6842" actId="1076"/>
          <ac:spMkLst>
            <pc:docMk/>
            <pc:sldMk cId="2567925220" sldId="323"/>
            <ac:spMk id="18" creationId="{BD83567B-A0DA-E5E7-3D89-1316D6D25980}"/>
          </ac:spMkLst>
        </pc:spChg>
        <pc:picChg chg="add del mod">
          <ac:chgData name="Henry Addison" userId="2ba5d96b-16f3-4785-963a-d10d82b8e8b5" providerId="ADAL" clId="{4FC2C3B7-FDE0-4D65-A97F-FE4F3933972A}" dt="2023-04-13T21:11:21.154" v="7064" actId="478"/>
          <ac:picMkLst>
            <pc:docMk/>
            <pc:sldMk cId="2567925220" sldId="323"/>
            <ac:picMk id="3" creationId="{B2710731-DA23-B6A1-7165-B076704B8675}"/>
          </ac:picMkLst>
        </pc:picChg>
        <pc:picChg chg="del mod">
          <ac:chgData name="Henry Addison" userId="2ba5d96b-16f3-4785-963a-d10d82b8e8b5" providerId="ADAL" clId="{4FC2C3B7-FDE0-4D65-A97F-FE4F3933972A}" dt="2023-04-12T15:55:25.612" v="4413" actId="478"/>
          <ac:picMkLst>
            <pc:docMk/>
            <pc:sldMk cId="2567925220" sldId="323"/>
            <ac:picMk id="4" creationId="{703631D5-9D6C-3D3C-ECF3-890F372E3B99}"/>
          </ac:picMkLst>
        </pc:picChg>
        <pc:picChg chg="add del mod">
          <ac:chgData name="Henry Addison" userId="2ba5d96b-16f3-4785-963a-d10d82b8e8b5" providerId="ADAL" clId="{4FC2C3B7-FDE0-4D65-A97F-FE4F3933972A}" dt="2023-04-17T10:56:17.854" v="7608"/>
          <ac:picMkLst>
            <pc:docMk/>
            <pc:sldMk cId="2567925220" sldId="323"/>
            <ac:picMk id="4" creationId="{AE7A6ABB-2777-15EB-241A-BE6B913C4EFE}"/>
          </ac:picMkLst>
        </pc:picChg>
        <pc:picChg chg="del mod">
          <ac:chgData name="Henry Addison" userId="2ba5d96b-16f3-4785-963a-d10d82b8e8b5" providerId="ADAL" clId="{4FC2C3B7-FDE0-4D65-A97F-FE4F3933972A}" dt="2023-04-12T15:55:49.357" v="4415" actId="478"/>
          <ac:picMkLst>
            <pc:docMk/>
            <pc:sldMk cId="2567925220" sldId="323"/>
            <ac:picMk id="5" creationId="{3894CA98-418B-2B5E-F0CF-84A799CC84E0}"/>
          </ac:picMkLst>
        </pc:picChg>
        <pc:picChg chg="add del mod modCrop">
          <ac:chgData name="Henry Addison" userId="2ba5d96b-16f3-4785-963a-d10d82b8e8b5" providerId="ADAL" clId="{4FC2C3B7-FDE0-4D65-A97F-FE4F3933972A}" dt="2023-04-13T16:00:01.556" v="6752" actId="478"/>
          <ac:picMkLst>
            <pc:docMk/>
            <pc:sldMk cId="2567925220" sldId="323"/>
            <ac:picMk id="11" creationId="{57A8F36A-79A8-4206-1C25-4897805F8B94}"/>
          </ac:picMkLst>
        </pc:picChg>
        <pc:picChg chg="add del mod modCrop">
          <ac:chgData name="Henry Addison" userId="2ba5d96b-16f3-4785-963a-d10d82b8e8b5" providerId="ADAL" clId="{4FC2C3B7-FDE0-4D65-A97F-FE4F3933972A}" dt="2023-04-13T15:59:33.364" v="6743" actId="478"/>
          <ac:picMkLst>
            <pc:docMk/>
            <pc:sldMk cId="2567925220" sldId="323"/>
            <ac:picMk id="12" creationId="{EA5C7433-308E-C614-4DDC-AB8D49692E6F}"/>
          </ac:picMkLst>
        </pc:picChg>
        <pc:picChg chg="add mod ord modCrop">
          <ac:chgData name="Henry Addison" userId="2ba5d96b-16f3-4785-963a-d10d82b8e8b5" providerId="ADAL" clId="{4FC2C3B7-FDE0-4D65-A97F-FE4F3933972A}" dt="2023-04-13T16:10:16.207" v="6836" actId="732"/>
          <ac:picMkLst>
            <pc:docMk/>
            <pc:sldMk cId="2567925220" sldId="323"/>
            <ac:picMk id="13" creationId="{2314F547-907A-DE3E-8F3A-0596B1543E3F}"/>
          </ac:picMkLst>
        </pc:picChg>
        <pc:picChg chg="add mod ord modCrop">
          <ac:chgData name="Henry Addison" userId="2ba5d96b-16f3-4785-963a-d10d82b8e8b5" providerId="ADAL" clId="{4FC2C3B7-FDE0-4D65-A97F-FE4F3933972A}" dt="2023-04-13T16:10:28.279" v="6838" actId="1076"/>
          <ac:picMkLst>
            <pc:docMk/>
            <pc:sldMk cId="2567925220" sldId="323"/>
            <ac:picMk id="15" creationId="{2D4E7AD0-949E-06CC-424B-2550CB458C39}"/>
          </ac:picMkLst>
        </pc:picChg>
        <pc:picChg chg="add mod ord">
          <ac:chgData name="Henry Addison" userId="2ba5d96b-16f3-4785-963a-d10d82b8e8b5" providerId="ADAL" clId="{4FC2C3B7-FDE0-4D65-A97F-FE4F3933972A}" dt="2023-04-13T21:11:33.958" v="7066" actId="1076"/>
          <ac:picMkLst>
            <pc:docMk/>
            <pc:sldMk cId="2567925220" sldId="323"/>
            <ac:picMk id="20" creationId="{A20D6296-8163-B3A7-C033-1A0911AB3F98}"/>
          </ac:picMkLst>
        </pc:picChg>
      </pc:sldChg>
      <pc:sldChg chg="addSp delSp modSp new del mod ord modTransition">
        <pc:chgData name="Henry Addison" userId="2ba5d96b-16f3-4785-963a-d10d82b8e8b5" providerId="ADAL" clId="{4FC2C3B7-FDE0-4D65-A97F-FE4F3933972A}" dt="2023-04-17T10:56:44.251" v="7610" actId="47"/>
        <pc:sldMkLst>
          <pc:docMk/>
          <pc:sldMk cId="1393836948" sldId="324"/>
        </pc:sldMkLst>
        <pc:spChg chg="del">
          <ac:chgData name="Henry Addison" userId="2ba5d96b-16f3-4785-963a-d10d82b8e8b5" providerId="ADAL" clId="{4FC2C3B7-FDE0-4D65-A97F-FE4F3933972A}" dt="2023-04-06T11:14:46.341" v="122" actId="478"/>
          <ac:spMkLst>
            <pc:docMk/>
            <pc:sldMk cId="1393836948" sldId="324"/>
            <ac:spMk id="2" creationId="{4EC65D96-A143-9CCB-1CDE-E3F1884050D4}"/>
          </ac:spMkLst>
        </pc:spChg>
        <pc:picChg chg="add mod">
          <ac:chgData name="Henry Addison" userId="2ba5d96b-16f3-4785-963a-d10d82b8e8b5" providerId="ADAL" clId="{4FC2C3B7-FDE0-4D65-A97F-FE4F3933972A}" dt="2023-04-06T11:15:56.306" v="149" actId="14100"/>
          <ac:picMkLst>
            <pc:docMk/>
            <pc:sldMk cId="1393836948" sldId="324"/>
            <ac:picMk id="4" creationId="{266523D9-141B-DE45-FA4B-616009E951C2}"/>
          </ac:picMkLst>
        </pc:picChg>
        <pc:picChg chg="add mod">
          <ac:chgData name="Henry Addison" userId="2ba5d96b-16f3-4785-963a-d10d82b8e8b5" providerId="ADAL" clId="{4FC2C3B7-FDE0-4D65-A97F-FE4F3933972A}" dt="2023-04-06T11:15:58.419" v="151" actId="1076"/>
          <ac:picMkLst>
            <pc:docMk/>
            <pc:sldMk cId="1393836948" sldId="324"/>
            <ac:picMk id="6" creationId="{800BC906-8F43-17DE-2102-CD6ED8223189}"/>
          </ac:picMkLst>
        </pc:picChg>
        <pc:picChg chg="add mod">
          <ac:chgData name="Henry Addison" userId="2ba5d96b-16f3-4785-963a-d10d82b8e8b5" providerId="ADAL" clId="{4FC2C3B7-FDE0-4D65-A97F-FE4F3933972A}" dt="2023-04-06T11:16:01.140" v="153" actId="14100"/>
          <ac:picMkLst>
            <pc:docMk/>
            <pc:sldMk cId="1393836948" sldId="324"/>
            <ac:picMk id="8" creationId="{8DB3E61C-4D0B-DFBF-182A-5C98E45B8188}"/>
          </ac:picMkLst>
        </pc:picChg>
        <pc:picChg chg="add mod">
          <ac:chgData name="Henry Addison" userId="2ba5d96b-16f3-4785-963a-d10d82b8e8b5" providerId="ADAL" clId="{4FC2C3B7-FDE0-4D65-A97F-FE4F3933972A}" dt="2023-04-06T11:15:54.666" v="148" actId="14100"/>
          <ac:picMkLst>
            <pc:docMk/>
            <pc:sldMk cId="1393836948" sldId="324"/>
            <ac:picMk id="10" creationId="{CC50FFA8-BA12-FC7D-454D-142BBE2D8B94}"/>
          </ac:picMkLst>
        </pc:picChg>
        <pc:picChg chg="add mod">
          <ac:chgData name="Henry Addison" userId="2ba5d96b-16f3-4785-963a-d10d82b8e8b5" providerId="ADAL" clId="{4FC2C3B7-FDE0-4D65-A97F-FE4F3933972A}" dt="2023-04-06T11:15:57.108" v="150" actId="1076"/>
          <ac:picMkLst>
            <pc:docMk/>
            <pc:sldMk cId="1393836948" sldId="324"/>
            <ac:picMk id="12" creationId="{8D39D365-C7C1-CBD8-3F3C-F7E74CB5A5D9}"/>
          </ac:picMkLst>
        </pc:picChg>
        <pc:picChg chg="add mod">
          <ac:chgData name="Henry Addison" userId="2ba5d96b-16f3-4785-963a-d10d82b8e8b5" providerId="ADAL" clId="{4FC2C3B7-FDE0-4D65-A97F-FE4F3933972A}" dt="2023-04-06T11:16:03.506" v="154" actId="14100"/>
          <ac:picMkLst>
            <pc:docMk/>
            <pc:sldMk cId="1393836948" sldId="324"/>
            <ac:picMk id="14" creationId="{00B851E1-4846-6FCE-20BC-43DFEC6E6C57}"/>
          </ac:picMkLst>
        </pc:picChg>
        <pc:picChg chg="add mod">
          <ac:chgData name="Henry Addison" userId="2ba5d96b-16f3-4785-963a-d10d82b8e8b5" providerId="ADAL" clId="{4FC2C3B7-FDE0-4D65-A97F-FE4F3933972A}" dt="2023-04-06T11:16:05.098" v="155" actId="14100"/>
          <ac:picMkLst>
            <pc:docMk/>
            <pc:sldMk cId="1393836948" sldId="324"/>
            <ac:picMk id="16" creationId="{0E67EEEB-C8F2-0B87-22E2-EE60D1D71725}"/>
          </ac:picMkLst>
        </pc:picChg>
        <pc:picChg chg="add mod">
          <ac:chgData name="Henry Addison" userId="2ba5d96b-16f3-4785-963a-d10d82b8e8b5" providerId="ADAL" clId="{4FC2C3B7-FDE0-4D65-A97F-FE4F3933972A}" dt="2023-04-06T12:29:57.057" v="167" actId="1076"/>
          <ac:picMkLst>
            <pc:docMk/>
            <pc:sldMk cId="1393836948" sldId="324"/>
            <ac:picMk id="18" creationId="{A5AC3E39-BB48-E276-3EC2-F4820DBACF4F}"/>
          </ac:picMkLst>
        </pc:picChg>
        <pc:picChg chg="add mod">
          <ac:chgData name="Henry Addison" userId="2ba5d96b-16f3-4785-963a-d10d82b8e8b5" providerId="ADAL" clId="{4FC2C3B7-FDE0-4D65-A97F-FE4F3933972A}" dt="2023-04-06T11:16:07.468" v="156" actId="14100"/>
          <ac:picMkLst>
            <pc:docMk/>
            <pc:sldMk cId="1393836948" sldId="324"/>
            <ac:picMk id="20" creationId="{85E6AC67-E6E5-09C6-153A-67B402BEEDD8}"/>
          </ac:picMkLst>
        </pc:picChg>
        <pc:picChg chg="add mod">
          <ac:chgData name="Henry Addison" userId="2ba5d96b-16f3-4785-963a-d10d82b8e8b5" providerId="ADAL" clId="{4FC2C3B7-FDE0-4D65-A97F-FE4F3933972A}" dt="2023-04-06T11:16:18.898" v="163" actId="1076"/>
          <ac:picMkLst>
            <pc:docMk/>
            <pc:sldMk cId="1393836948" sldId="324"/>
            <ac:picMk id="22" creationId="{FCFFC099-D626-DBF2-3DF2-BADA70E3731D}"/>
          </ac:picMkLst>
        </pc:picChg>
        <pc:picChg chg="add mod">
          <ac:chgData name="Henry Addison" userId="2ba5d96b-16f3-4785-963a-d10d82b8e8b5" providerId="ADAL" clId="{4FC2C3B7-FDE0-4D65-A97F-FE4F3933972A}" dt="2023-04-06T11:16:18.130" v="162" actId="1076"/>
          <ac:picMkLst>
            <pc:docMk/>
            <pc:sldMk cId="1393836948" sldId="324"/>
            <ac:picMk id="24" creationId="{505B0E53-EC11-BB9C-55B1-1740B8285714}"/>
          </ac:picMkLst>
        </pc:picChg>
        <pc:picChg chg="add mod">
          <ac:chgData name="Henry Addison" userId="2ba5d96b-16f3-4785-963a-d10d82b8e8b5" providerId="ADAL" clId="{4FC2C3B7-FDE0-4D65-A97F-FE4F3933972A}" dt="2023-04-06T11:16:22.764" v="166" actId="1076"/>
          <ac:picMkLst>
            <pc:docMk/>
            <pc:sldMk cId="1393836948" sldId="324"/>
            <ac:picMk id="26" creationId="{933A5636-6BA8-530F-D2B4-5D8963D5DAF9}"/>
          </ac:picMkLst>
        </pc:picChg>
        <pc:picChg chg="add mod">
          <ac:chgData name="Henry Addison" userId="2ba5d96b-16f3-4785-963a-d10d82b8e8b5" providerId="ADAL" clId="{4FC2C3B7-FDE0-4D65-A97F-FE4F3933972A}" dt="2023-04-06T12:50:47.457" v="863" actId="1076"/>
          <ac:picMkLst>
            <pc:docMk/>
            <pc:sldMk cId="1393836948" sldId="324"/>
            <ac:picMk id="28" creationId="{3C67B6BC-7BDC-6EAD-5E9A-8E5D3207C00F}"/>
          </ac:picMkLst>
        </pc:picChg>
      </pc:sldChg>
      <pc:sldChg chg="addSp delSp modSp add mod modTransition modAnim modNotesTx">
        <pc:chgData name="Henry Addison" userId="2ba5d96b-16f3-4785-963a-d10d82b8e8b5" providerId="ADAL" clId="{4FC2C3B7-FDE0-4D65-A97F-FE4F3933972A}" dt="2023-04-17T10:56:17.854" v="7608"/>
        <pc:sldMkLst>
          <pc:docMk/>
          <pc:sldMk cId="3875875434" sldId="325"/>
        </pc:sldMkLst>
        <pc:spChg chg="add del mod">
          <ac:chgData name="Henry Addison" userId="2ba5d96b-16f3-4785-963a-d10d82b8e8b5" providerId="ADAL" clId="{4FC2C3B7-FDE0-4D65-A97F-FE4F3933972A}" dt="2023-04-13T15:51:15.161" v="6566" actId="478"/>
          <ac:spMkLst>
            <pc:docMk/>
            <pc:sldMk cId="3875875434" sldId="325"/>
            <ac:spMk id="3" creationId="{82465AF8-34FD-C739-408A-DBD7CDF00F21}"/>
          </ac:spMkLst>
        </pc:spChg>
        <pc:spChg chg="add mod topLvl">
          <ac:chgData name="Henry Addison" userId="2ba5d96b-16f3-4785-963a-d10d82b8e8b5" providerId="ADAL" clId="{4FC2C3B7-FDE0-4D65-A97F-FE4F3933972A}" dt="2023-04-13T15:51:42.613" v="6571" actId="164"/>
          <ac:spMkLst>
            <pc:docMk/>
            <pc:sldMk cId="3875875434" sldId="325"/>
            <ac:spMk id="7" creationId="{F4345066-E597-0A15-CFBD-815675AD648F}"/>
          </ac:spMkLst>
        </pc:spChg>
        <pc:spChg chg="add mod topLvl">
          <ac:chgData name="Henry Addison" userId="2ba5d96b-16f3-4785-963a-d10d82b8e8b5" providerId="ADAL" clId="{4FC2C3B7-FDE0-4D65-A97F-FE4F3933972A}" dt="2023-04-13T15:51:42.613" v="6571" actId="164"/>
          <ac:spMkLst>
            <pc:docMk/>
            <pc:sldMk cId="3875875434" sldId="325"/>
            <ac:spMk id="8" creationId="{15909511-8AAF-2AFF-578F-E8D4A1900E10}"/>
          </ac:spMkLst>
        </pc:spChg>
        <pc:spChg chg="add mod topLvl">
          <ac:chgData name="Henry Addison" userId="2ba5d96b-16f3-4785-963a-d10d82b8e8b5" providerId="ADAL" clId="{4FC2C3B7-FDE0-4D65-A97F-FE4F3933972A}" dt="2023-04-13T15:51:42.613" v="6571" actId="164"/>
          <ac:spMkLst>
            <pc:docMk/>
            <pc:sldMk cId="3875875434" sldId="325"/>
            <ac:spMk id="9" creationId="{40905383-48A3-25B2-1CFE-C7A765943312}"/>
          </ac:spMkLst>
        </pc:spChg>
        <pc:spChg chg="add mod topLvl">
          <ac:chgData name="Henry Addison" userId="2ba5d96b-16f3-4785-963a-d10d82b8e8b5" providerId="ADAL" clId="{4FC2C3B7-FDE0-4D65-A97F-FE4F3933972A}" dt="2023-04-13T15:51:42.613" v="6571" actId="164"/>
          <ac:spMkLst>
            <pc:docMk/>
            <pc:sldMk cId="3875875434" sldId="325"/>
            <ac:spMk id="10" creationId="{B6F6EC87-44DB-88EC-D76F-FDD0FEA60E20}"/>
          </ac:spMkLst>
        </pc:spChg>
        <pc:grpChg chg="add del mod">
          <ac:chgData name="Henry Addison" userId="2ba5d96b-16f3-4785-963a-d10d82b8e8b5" providerId="ADAL" clId="{4FC2C3B7-FDE0-4D65-A97F-FE4F3933972A}" dt="2023-04-13T15:51:38.221" v="6570" actId="165"/>
          <ac:grpSpMkLst>
            <pc:docMk/>
            <pc:sldMk cId="3875875434" sldId="325"/>
            <ac:grpSpMk id="11" creationId="{A051A57C-5968-7584-83FE-0FD05B314B37}"/>
          </ac:grpSpMkLst>
        </pc:grpChg>
        <pc:grpChg chg="add mod">
          <ac:chgData name="Henry Addison" userId="2ba5d96b-16f3-4785-963a-d10d82b8e8b5" providerId="ADAL" clId="{4FC2C3B7-FDE0-4D65-A97F-FE4F3933972A}" dt="2023-04-13T15:51:53.837" v="6572" actId="1076"/>
          <ac:grpSpMkLst>
            <pc:docMk/>
            <pc:sldMk cId="3875875434" sldId="325"/>
            <ac:grpSpMk id="12" creationId="{526EAC16-4BD0-33CA-197F-18280702AA30}"/>
          </ac:grpSpMkLst>
        </pc:grpChg>
        <pc:picChg chg="del">
          <ac:chgData name="Henry Addison" userId="2ba5d96b-16f3-4785-963a-d10d82b8e8b5" providerId="ADAL" clId="{4FC2C3B7-FDE0-4D65-A97F-FE4F3933972A}" dt="2023-04-06T12:34:07.122" v="188" actId="478"/>
          <ac:picMkLst>
            <pc:docMk/>
            <pc:sldMk cId="3875875434" sldId="325"/>
            <ac:picMk id="3" creationId="{13A3E364-0059-4D12-373B-5466406ACFAD}"/>
          </ac:picMkLst>
        </pc:picChg>
        <pc:picChg chg="add del mod">
          <ac:chgData name="Henry Addison" userId="2ba5d96b-16f3-4785-963a-d10d82b8e8b5" providerId="ADAL" clId="{4FC2C3B7-FDE0-4D65-A97F-FE4F3933972A}" dt="2023-04-17T10:56:17.854" v="7608"/>
          <ac:picMkLst>
            <pc:docMk/>
            <pc:sldMk cId="3875875434" sldId="325"/>
            <ac:picMk id="4" creationId="{0ABD6232-5848-B030-9D00-7B7D8FF4817B}"/>
          </ac:picMkLst>
        </pc:picChg>
        <pc:picChg chg="add del mod">
          <ac:chgData name="Henry Addison" userId="2ba5d96b-16f3-4785-963a-d10d82b8e8b5" providerId="ADAL" clId="{4FC2C3B7-FDE0-4D65-A97F-FE4F3933972A}" dt="2023-04-06T12:34:32.124" v="195" actId="478"/>
          <ac:picMkLst>
            <pc:docMk/>
            <pc:sldMk cId="3875875434" sldId="325"/>
            <ac:picMk id="4" creationId="{3F9356F5-11F3-847C-B649-D5C2129C030D}"/>
          </ac:picMkLst>
        </pc:picChg>
        <pc:picChg chg="add del mod">
          <ac:chgData name="Henry Addison" userId="2ba5d96b-16f3-4785-963a-d10d82b8e8b5" providerId="ADAL" clId="{4FC2C3B7-FDE0-4D65-A97F-FE4F3933972A}" dt="2023-04-13T15:48:56.492" v="6450" actId="478"/>
          <ac:picMkLst>
            <pc:docMk/>
            <pc:sldMk cId="3875875434" sldId="325"/>
            <ac:picMk id="5" creationId="{6AC4B994-AE29-95C7-CF78-468AC8325EE7}"/>
          </ac:picMkLst>
        </pc:picChg>
        <pc:picChg chg="add mod topLvl modCrop">
          <ac:chgData name="Henry Addison" userId="2ba5d96b-16f3-4785-963a-d10d82b8e8b5" providerId="ADAL" clId="{4FC2C3B7-FDE0-4D65-A97F-FE4F3933972A}" dt="2023-04-13T15:51:42.613" v="6571" actId="164"/>
          <ac:picMkLst>
            <pc:docMk/>
            <pc:sldMk cId="3875875434" sldId="325"/>
            <ac:picMk id="6" creationId="{322B1AEB-2C09-488E-5664-FFA36AD2C73D}"/>
          </ac:picMkLst>
        </pc:picChg>
      </pc:sldChg>
      <pc:sldChg chg="addSp delSp modSp add mod modTransition modAnim modNotesTx">
        <pc:chgData name="Henry Addison" userId="2ba5d96b-16f3-4785-963a-d10d82b8e8b5" providerId="ADAL" clId="{4FC2C3B7-FDE0-4D65-A97F-FE4F3933972A}" dt="2023-04-17T10:56:31.277" v="7609" actId="20577"/>
        <pc:sldMkLst>
          <pc:docMk/>
          <pc:sldMk cId="356798476" sldId="326"/>
        </pc:sldMkLst>
        <pc:spChg chg="mod">
          <ac:chgData name="Henry Addison" userId="2ba5d96b-16f3-4785-963a-d10d82b8e8b5" providerId="ADAL" clId="{4FC2C3B7-FDE0-4D65-A97F-FE4F3933972A}" dt="2023-04-14T13:47:40.309" v="7605" actId="255"/>
          <ac:spMkLst>
            <pc:docMk/>
            <pc:sldMk cId="356798476" sldId="326"/>
            <ac:spMk id="2" creationId="{A88DA783-2C6A-4563-9AFE-344CEA1A920B}"/>
          </ac:spMkLst>
        </pc:spChg>
        <pc:spChg chg="del">
          <ac:chgData name="Henry Addison" userId="2ba5d96b-16f3-4785-963a-d10d82b8e8b5" providerId="ADAL" clId="{4FC2C3B7-FDE0-4D65-A97F-FE4F3933972A}" dt="2023-04-14T11:51:15.028" v="7187" actId="478"/>
          <ac:spMkLst>
            <pc:docMk/>
            <pc:sldMk cId="356798476" sldId="326"/>
            <ac:spMk id="4" creationId="{DEBEA6CF-44A2-165D-28CF-BEC091318D20}"/>
          </ac:spMkLst>
        </pc:spChg>
        <pc:spChg chg="add del mod">
          <ac:chgData name="Henry Addison" userId="2ba5d96b-16f3-4785-963a-d10d82b8e8b5" providerId="ADAL" clId="{4FC2C3B7-FDE0-4D65-A97F-FE4F3933972A}" dt="2023-04-14T11:49:45.841" v="7179"/>
          <ac:spMkLst>
            <pc:docMk/>
            <pc:sldMk cId="356798476" sldId="326"/>
            <ac:spMk id="13" creationId="{22A7B6E9-EF77-585A-EA1B-1B2E09C3C080}"/>
          </ac:spMkLst>
        </pc:spChg>
        <pc:picChg chg="del">
          <ac:chgData name="Henry Addison" userId="2ba5d96b-16f3-4785-963a-d10d82b8e8b5" providerId="ADAL" clId="{4FC2C3B7-FDE0-4D65-A97F-FE4F3933972A}" dt="2023-04-14T11:51:08.305" v="7185" actId="478"/>
          <ac:picMkLst>
            <pc:docMk/>
            <pc:sldMk cId="356798476" sldId="326"/>
            <ac:picMk id="3" creationId="{FDDCF8F1-0A7D-DBC2-A7E6-8888337E4261}"/>
          </ac:picMkLst>
        </pc:picChg>
        <pc:picChg chg="add del mod">
          <ac:chgData name="Henry Addison" userId="2ba5d96b-16f3-4785-963a-d10d82b8e8b5" providerId="ADAL" clId="{4FC2C3B7-FDE0-4D65-A97F-FE4F3933972A}" dt="2023-04-17T10:56:17.854" v="7608"/>
          <ac:picMkLst>
            <pc:docMk/>
            <pc:sldMk cId="356798476" sldId="326"/>
            <ac:picMk id="4" creationId="{9B53E8A9-34D5-2BA4-6543-106FAE1B8AE1}"/>
          </ac:picMkLst>
        </pc:picChg>
        <pc:picChg chg="add del mod">
          <ac:chgData name="Henry Addison" userId="2ba5d96b-16f3-4785-963a-d10d82b8e8b5" providerId="ADAL" clId="{4FC2C3B7-FDE0-4D65-A97F-FE4F3933972A}" dt="2023-04-14T11:49:45.841" v="7179"/>
          <ac:picMkLst>
            <pc:docMk/>
            <pc:sldMk cId="356798476" sldId="326"/>
            <ac:picMk id="5" creationId="{D135B40B-0A3C-AE98-9447-944E4B9B4125}"/>
          </ac:picMkLst>
        </pc:picChg>
        <pc:picChg chg="add del mod">
          <ac:chgData name="Henry Addison" userId="2ba5d96b-16f3-4785-963a-d10d82b8e8b5" providerId="ADAL" clId="{4FC2C3B7-FDE0-4D65-A97F-FE4F3933972A}" dt="2023-04-14T11:49:45.841" v="7179"/>
          <ac:picMkLst>
            <pc:docMk/>
            <pc:sldMk cId="356798476" sldId="326"/>
            <ac:picMk id="6" creationId="{02A1D8B8-4411-9665-9630-D5CF418213B5}"/>
          </ac:picMkLst>
        </pc:picChg>
        <pc:picChg chg="add del mod">
          <ac:chgData name="Henry Addison" userId="2ba5d96b-16f3-4785-963a-d10d82b8e8b5" providerId="ADAL" clId="{4FC2C3B7-FDE0-4D65-A97F-FE4F3933972A}" dt="2023-04-14T11:49:45.841" v="7179"/>
          <ac:picMkLst>
            <pc:docMk/>
            <pc:sldMk cId="356798476" sldId="326"/>
            <ac:picMk id="8" creationId="{A3AEEA44-1BB4-2192-869C-74B64ED4D8ED}"/>
          </ac:picMkLst>
        </pc:picChg>
        <pc:picChg chg="add del mod">
          <ac:chgData name="Henry Addison" userId="2ba5d96b-16f3-4785-963a-d10d82b8e8b5" providerId="ADAL" clId="{4FC2C3B7-FDE0-4D65-A97F-FE4F3933972A}" dt="2023-04-14T11:49:45.841" v="7179"/>
          <ac:picMkLst>
            <pc:docMk/>
            <pc:sldMk cId="356798476" sldId="326"/>
            <ac:picMk id="9" creationId="{D3D45E97-9A98-3327-7F1F-84EE15356F8E}"/>
          </ac:picMkLst>
        </pc:picChg>
        <pc:picChg chg="add mod">
          <ac:chgData name="Henry Addison" userId="2ba5d96b-16f3-4785-963a-d10d82b8e8b5" providerId="ADAL" clId="{4FC2C3B7-FDE0-4D65-A97F-FE4F3933972A}" dt="2023-04-14T11:51:13.005" v="7186" actId="1076"/>
          <ac:picMkLst>
            <pc:docMk/>
            <pc:sldMk cId="356798476" sldId="326"/>
            <ac:picMk id="17" creationId="{6C803370-E6ED-E7F6-3866-78A24ECEA1D7}"/>
          </ac:picMkLst>
        </pc:picChg>
        <pc:cxnChg chg="add del mod">
          <ac:chgData name="Henry Addison" userId="2ba5d96b-16f3-4785-963a-d10d82b8e8b5" providerId="ADAL" clId="{4FC2C3B7-FDE0-4D65-A97F-FE4F3933972A}" dt="2023-04-14T11:49:45.841" v="7179"/>
          <ac:cxnSpMkLst>
            <pc:docMk/>
            <pc:sldMk cId="356798476" sldId="326"/>
            <ac:cxnSpMk id="10" creationId="{EAA615B7-0F4C-13C6-73BB-E38C3A7D5F78}"/>
          </ac:cxnSpMkLst>
        </pc:cxnChg>
        <pc:cxnChg chg="add del mod">
          <ac:chgData name="Henry Addison" userId="2ba5d96b-16f3-4785-963a-d10d82b8e8b5" providerId="ADAL" clId="{4FC2C3B7-FDE0-4D65-A97F-FE4F3933972A}" dt="2023-04-14T11:49:45.841" v="7179"/>
          <ac:cxnSpMkLst>
            <pc:docMk/>
            <pc:sldMk cId="356798476" sldId="326"/>
            <ac:cxnSpMk id="11" creationId="{5D3B4998-9196-BC09-7F3B-AAA5B4BA7F5B}"/>
          </ac:cxnSpMkLst>
        </pc:cxnChg>
        <pc:cxnChg chg="add del mod">
          <ac:chgData name="Henry Addison" userId="2ba5d96b-16f3-4785-963a-d10d82b8e8b5" providerId="ADAL" clId="{4FC2C3B7-FDE0-4D65-A97F-FE4F3933972A}" dt="2023-04-14T11:49:45.841" v="7179"/>
          <ac:cxnSpMkLst>
            <pc:docMk/>
            <pc:sldMk cId="356798476" sldId="326"/>
            <ac:cxnSpMk id="12" creationId="{43917DB5-1A77-9E59-0F10-BB10BDF4CBE0}"/>
          </ac:cxnSpMkLst>
        </pc:cxnChg>
      </pc:sldChg>
      <pc:sldChg chg="addSp delSp modSp add mod ord modTransition modAnim modNotesTx">
        <pc:chgData name="Henry Addison" userId="2ba5d96b-16f3-4785-963a-d10d82b8e8b5" providerId="ADAL" clId="{4FC2C3B7-FDE0-4D65-A97F-FE4F3933972A}" dt="2023-04-17T10:56:17.854" v="7608"/>
        <pc:sldMkLst>
          <pc:docMk/>
          <pc:sldMk cId="3876133425" sldId="327"/>
        </pc:sldMkLst>
        <pc:spChg chg="del">
          <ac:chgData name="Henry Addison" userId="2ba5d96b-16f3-4785-963a-d10d82b8e8b5" providerId="ADAL" clId="{4FC2C3B7-FDE0-4D65-A97F-FE4F3933972A}" dt="2023-04-13T14:44:36.368" v="4434" actId="478"/>
          <ac:spMkLst>
            <pc:docMk/>
            <pc:sldMk cId="3876133425" sldId="327"/>
            <ac:spMk id="2" creationId="{A88DA783-2C6A-4563-9AFE-344CEA1A920B}"/>
          </ac:spMkLst>
        </pc:spChg>
        <pc:spChg chg="del">
          <ac:chgData name="Henry Addison" userId="2ba5d96b-16f3-4785-963a-d10d82b8e8b5" providerId="ADAL" clId="{4FC2C3B7-FDE0-4D65-A97F-FE4F3933972A}" dt="2023-04-13T14:56:21.849" v="4881" actId="478"/>
          <ac:spMkLst>
            <pc:docMk/>
            <pc:sldMk cId="3876133425" sldId="327"/>
            <ac:spMk id="4" creationId="{DEBEA6CF-44A2-165D-28CF-BEC091318D20}"/>
          </ac:spMkLst>
        </pc:spChg>
        <pc:spChg chg="del">
          <ac:chgData name="Henry Addison" userId="2ba5d96b-16f3-4785-963a-d10d82b8e8b5" providerId="ADAL" clId="{4FC2C3B7-FDE0-4D65-A97F-FE4F3933972A}" dt="2023-04-13T14:52:43.710" v="4851" actId="478"/>
          <ac:spMkLst>
            <pc:docMk/>
            <pc:sldMk cId="3876133425" sldId="327"/>
            <ac:spMk id="7" creationId="{560ED815-653A-4A8B-BCA3-0D0042EFE143}"/>
          </ac:spMkLst>
        </pc:spChg>
        <pc:spChg chg="add del mod">
          <ac:chgData name="Henry Addison" userId="2ba5d96b-16f3-4785-963a-d10d82b8e8b5" providerId="ADAL" clId="{4FC2C3B7-FDE0-4D65-A97F-FE4F3933972A}" dt="2023-04-13T14:53:08.547" v="4862" actId="478"/>
          <ac:spMkLst>
            <pc:docMk/>
            <pc:sldMk cId="3876133425" sldId="327"/>
            <ac:spMk id="8" creationId="{20538599-DB49-5EF0-49D6-D6AB28169F36}"/>
          </ac:spMkLst>
        </pc:spChg>
        <pc:spChg chg="add del mod">
          <ac:chgData name="Henry Addison" userId="2ba5d96b-16f3-4785-963a-d10d82b8e8b5" providerId="ADAL" clId="{4FC2C3B7-FDE0-4D65-A97F-FE4F3933972A}" dt="2023-04-13T14:53:05.575" v="4861" actId="478"/>
          <ac:spMkLst>
            <pc:docMk/>
            <pc:sldMk cId="3876133425" sldId="327"/>
            <ac:spMk id="9" creationId="{4849B433-BE1B-3904-5073-89B8B5B61DA4}"/>
          </ac:spMkLst>
        </pc:spChg>
        <pc:spChg chg="add del mod">
          <ac:chgData name="Henry Addison" userId="2ba5d96b-16f3-4785-963a-d10d82b8e8b5" providerId="ADAL" clId="{4FC2C3B7-FDE0-4D65-A97F-FE4F3933972A}" dt="2023-04-13T14:56:24.604" v="4882" actId="478"/>
          <ac:spMkLst>
            <pc:docMk/>
            <pc:sldMk cId="3876133425" sldId="327"/>
            <ac:spMk id="10" creationId="{D4C56296-8BBB-F695-F0D7-706B129FB6B8}"/>
          </ac:spMkLst>
        </pc:spChg>
        <pc:spChg chg="add del mod">
          <ac:chgData name="Henry Addison" userId="2ba5d96b-16f3-4785-963a-d10d82b8e8b5" providerId="ADAL" clId="{4FC2C3B7-FDE0-4D65-A97F-FE4F3933972A}" dt="2023-04-13T14:56:27.603" v="4883" actId="478"/>
          <ac:spMkLst>
            <pc:docMk/>
            <pc:sldMk cId="3876133425" sldId="327"/>
            <ac:spMk id="17" creationId="{9C195860-6835-B1F8-3B13-1C569FE5ADCC}"/>
          </ac:spMkLst>
        </pc:spChg>
        <pc:spChg chg="add del mod">
          <ac:chgData name="Henry Addison" userId="2ba5d96b-16f3-4785-963a-d10d82b8e8b5" providerId="ADAL" clId="{4FC2C3B7-FDE0-4D65-A97F-FE4F3933972A}" dt="2023-04-13T15:17:22.704" v="5248" actId="478"/>
          <ac:spMkLst>
            <pc:docMk/>
            <pc:sldMk cId="3876133425" sldId="327"/>
            <ac:spMk id="23" creationId="{92EDC2A2-98AD-4BF4-16E4-E38417F32099}"/>
          </ac:spMkLst>
        </pc:spChg>
        <pc:spChg chg="add mod">
          <ac:chgData name="Henry Addison" userId="2ba5d96b-16f3-4785-963a-d10d82b8e8b5" providerId="ADAL" clId="{4FC2C3B7-FDE0-4D65-A97F-FE4F3933972A}" dt="2023-04-13T15:29:26.723" v="5440" actId="122"/>
          <ac:spMkLst>
            <pc:docMk/>
            <pc:sldMk cId="3876133425" sldId="327"/>
            <ac:spMk id="24" creationId="{70B8B327-F1B9-B692-416D-E61EA3796DF9}"/>
          </ac:spMkLst>
        </pc:spChg>
        <pc:spChg chg="add mod">
          <ac:chgData name="Henry Addison" userId="2ba5d96b-16f3-4785-963a-d10d82b8e8b5" providerId="ADAL" clId="{4FC2C3B7-FDE0-4D65-A97F-FE4F3933972A}" dt="2023-04-13T15:29:37.554" v="5449" actId="113"/>
          <ac:spMkLst>
            <pc:docMk/>
            <pc:sldMk cId="3876133425" sldId="327"/>
            <ac:spMk id="25" creationId="{29CA0801-7A11-02B3-9BAA-68E8FF61717D}"/>
          </ac:spMkLst>
        </pc:spChg>
        <pc:spChg chg="add mod">
          <ac:chgData name="Henry Addison" userId="2ba5d96b-16f3-4785-963a-d10d82b8e8b5" providerId="ADAL" clId="{4FC2C3B7-FDE0-4D65-A97F-FE4F3933972A}" dt="2023-04-13T15:17:52.211" v="5253" actId="255"/>
          <ac:spMkLst>
            <pc:docMk/>
            <pc:sldMk cId="3876133425" sldId="327"/>
            <ac:spMk id="58" creationId="{3C0AAF17-1E5A-E62C-2E66-BF69F5A4E9F7}"/>
          </ac:spMkLst>
        </pc:spChg>
        <pc:picChg chg="add del mod">
          <ac:chgData name="Henry Addison" userId="2ba5d96b-16f3-4785-963a-d10d82b8e8b5" providerId="ADAL" clId="{4FC2C3B7-FDE0-4D65-A97F-FE4F3933972A}" dt="2023-04-17T10:56:17.854" v="7608"/>
          <ac:picMkLst>
            <pc:docMk/>
            <pc:sldMk cId="3876133425" sldId="327"/>
            <ac:picMk id="3" creationId="{A5D64635-6391-D239-5D86-0DCD170360B5}"/>
          </ac:picMkLst>
        </pc:picChg>
        <pc:picChg chg="del">
          <ac:chgData name="Henry Addison" userId="2ba5d96b-16f3-4785-963a-d10d82b8e8b5" providerId="ADAL" clId="{4FC2C3B7-FDE0-4D65-A97F-FE4F3933972A}" dt="2023-04-13T14:55:49.735" v="4866" actId="478"/>
          <ac:picMkLst>
            <pc:docMk/>
            <pc:sldMk cId="3876133425" sldId="327"/>
            <ac:picMk id="3" creationId="{FDDCF8F1-0A7D-DBC2-A7E6-8888337E4261}"/>
          </ac:picMkLst>
        </pc:picChg>
        <pc:picChg chg="add del mod">
          <ac:chgData name="Henry Addison" userId="2ba5d96b-16f3-4785-963a-d10d82b8e8b5" providerId="ADAL" clId="{4FC2C3B7-FDE0-4D65-A97F-FE4F3933972A}" dt="2023-04-13T14:55:47.202" v="4864" actId="478"/>
          <ac:picMkLst>
            <pc:docMk/>
            <pc:sldMk cId="3876133425" sldId="327"/>
            <ac:picMk id="6" creationId="{4218F634-198B-1B68-E5C2-471353E4FCA6}"/>
          </ac:picMkLst>
        </pc:picChg>
        <pc:picChg chg="add mod ord">
          <ac:chgData name="Henry Addison" userId="2ba5d96b-16f3-4785-963a-d10d82b8e8b5" providerId="ADAL" clId="{4FC2C3B7-FDE0-4D65-A97F-FE4F3933972A}" dt="2023-04-13T15:06:21.072" v="5048" actId="167"/>
          <ac:picMkLst>
            <pc:docMk/>
            <pc:sldMk cId="3876133425" sldId="327"/>
            <ac:picMk id="12" creationId="{2038D6A1-A1A3-5B53-0872-94453F7E9937}"/>
          </ac:picMkLst>
        </pc:picChg>
        <pc:picChg chg="add mod ord">
          <ac:chgData name="Henry Addison" userId="2ba5d96b-16f3-4785-963a-d10d82b8e8b5" providerId="ADAL" clId="{4FC2C3B7-FDE0-4D65-A97F-FE4F3933972A}" dt="2023-04-13T15:06:15.687" v="5047" actId="1076"/>
          <ac:picMkLst>
            <pc:docMk/>
            <pc:sldMk cId="3876133425" sldId="327"/>
            <ac:picMk id="14" creationId="{7D6637CE-7A83-EA9C-0417-544BD45E3E17}"/>
          </ac:picMkLst>
        </pc:picChg>
        <pc:picChg chg="add mod">
          <ac:chgData name="Henry Addison" userId="2ba5d96b-16f3-4785-963a-d10d82b8e8b5" providerId="ADAL" clId="{4FC2C3B7-FDE0-4D65-A97F-FE4F3933972A}" dt="2023-04-13T15:15:53.065" v="5230" actId="1076"/>
          <ac:picMkLst>
            <pc:docMk/>
            <pc:sldMk cId="3876133425" sldId="327"/>
            <ac:picMk id="16" creationId="{3F0263EB-0D6C-AECC-2B70-8C408E9285C6}"/>
          </ac:picMkLst>
        </pc:picChg>
        <pc:picChg chg="add del mod">
          <ac:chgData name="Henry Addison" userId="2ba5d96b-16f3-4785-963a-d10d82b8e8b5" providerId="ADAL" clId="{4FC2C3B7-FDE0-4D65-A97F-FE4F3933972A}" dt="2023-04-13T14:57:32.342" v="4896" actId="478"/>
          <ac:picMkLst>
            <pc:docMk/>
            <pc:sldMk cId="3876133425" sldId="327"/>
            <ac:picMk id="19" creationId="{56B6E64B-1A14-9F35-6DB5-40B02088C5F2}"/>
          </ac:picMkLst>
        </pc:picChg>
        <pc:picChg chg="add mod modCrop">
          <ac:chgData name="Henry Addison" userId="2ba5d96b-16f3-4785-963a-d10d82b8e8b5" providerId="ADAL" clId="{4FC2C3B7-FDE0-4D65-A97F-FE4F3933972A}" dt="2023-04-13T15:07:56.072" v="5063" actId="1076"/>
          <ac:picMkLst>
            <pc:docMk/>
            <pc:sldMk cId="3876133425" sldId="327"/>
            <ac:picMk id="20" creationId="{AC061C6E-F9CF-0765-8DA0-486A764A0645}"/>
          </ac:picMkLst>
        </pc:picChg>
        <pc:picChg chg="add del mod modCrop">
          <ac:chgData name="Henry Addison" userId="2ba5d96b-16f3-4785-963a-d10d82b8e8b5" providerId="ADAL" clId="{4FC2C3B7-FDE0-4D65-A97F-FE4F3933972A}" dt="2023-04-13T15:16:15.154" v="5238" actId="478"/>
          <ac:picMkLst>
            <pc:docMk/>
            <pc:sldMk cId="3876133425" sldId="327"/>
            <ac:picMk id="21" creationId="{C334225A-74C0-DFB0-B05E-3084A9A5D4D4}"/>
          </ac:picMkLst>
        </pc:picChg>
        <pc:picChg chg="add del mod">
          <ac:chgData name="Henry Addison" userId="2ba5d96b-16f3-4785-963a-d10d82b8e8b5" providerId="ADAL" clId="{4FC2C3B7-FDE0-4D65-A97F-FE4F3933972A}" dt="2023-04-13T15:16:12.152" v="5237" actId="478"/>
          <ac:picMkLst>
            <pc:docMk/>
            <pc:sldMk cId="3876133425" sldId="327"/>
            <ac:picMk id="56" creationId="{07FA07C2-CB63-DDD3-026D-B3C4A008A9D9}"/>
          </ac:picMkLst>
        </pc:picChg>
        <pc:cxnChg chg="add mod">
          <ac:chgData name="Henry Addison" userId="2ba5d96b-16f3-4785-963a-d10d82b8e8b5" providerId="ADAL" clId="{4FC2C3B7-FDE0-4D65-A97F-FE4F3933972A}" dt="2023-04-13T15:17:36.993" v="5250" actId="14100"/>
          <ac:cxnSpMkLst>
            <pc:docMk/>
            <pc:sldMk cId="3876133425" sldId="327"/>
            <ac:cxnSpMk id="27" creationId="{CBB8DCEE-5E83-312B-BAC0-495B05DCBD97}"/>
          </ac:cxnSpMkLst>
        </pc:cxnChg>
        <pc:cxnChg chg="add mod">
          <ac:chgData name="Henry Addison" userId="2ba5d96b-16f3-4785-963a-d10d82b8e8b5" providerId="ADAL" clId="{4FC2C3B7-FDE0-4D65-A97F-FE4F3933972A}" dt="2023-04-13T15:17:42.401" v="5252" actId="14100"/>
          <ac:cxnSpMkLst>
            <pc:docMk/>
            <pc:sldMk cId="3876133425" sldId="327"/>
            <ac:cxnSpMk id="29" creationId="{68ADF076-2A76-9FF5-D8D7-C405996520B7}"/>
          </ac:cxnSpMkLst>
        </pc:cxnChg>
        <pc:cxnChg chg="add mod">
          <ac:chgData name="Henry Addison" userId="2ba5d96b-16f3-4785-963a-d10d82b8e8b5" providerId="ADAL" clId="{4FC2C3B7-FDE0-4D65-A97F-FE4F3933972A}" dt="2023-04-13T15:17:39.401" v="5251" actId="14100"/>
          <ac:cxnSpMkLst>
            <pc:docMk/>
            <pc:sldMk cId="3876133425" sldId="327"/>
            <ac:cxnSpMk id="31" creationId="{EA275B28-ADC0-3797-9C14-2F350C8B4994}"/>
          </ac:cxnSpMkLst>
        </pc:cxnChg>
      </pc:sldChg>
      <pc:sldChg chg="add del">
        <pc:chgData name="Henry Addison" userId="2ba5d96b-16f3-4785-963a-d10d82b8e8b5" providerId="ADAL" clId="{4FC2C3B7-FDE0-4D65-A97F-FE4F3933972A}" dt="2023-04-14T11:50:05.148" v="7181"/>
        <pc:sldMkLst>
          <pc:docMk/>
          <pc:sldMk cId="3562078306" sldId="328"/>
        </pc:sldMkLst>
      </pc:sldChg>
    </pc:docChg>
  </pc:docChgLst>
  <pc:docChgLst>
    <pc:chgData name="Henry Addison" userId="2ba5d96b-16f3-4785-963a-d10d82b8e8b5" providerId="ADAL" clId="{016850CE-2BED-4642-95DD-A02F07FB1288}"/>
    <pc:docChg chg="undo custSel addSld modSld modSection">
      <pc:chgData name="Henry Addison" userId="2ba5d96b-16f3-4785-963a-d10d82b8e8b5" providerId="ADAL" clId="{016850CE-2BED-4642-95DD-A02F07FB1288}" dt="2023-03-19T21:09:46.530" v="3142" actId="20577"/>
      <pc:docMkLst>
        <pc:docMk/>
      </pc:docMkLst>
      <pc:sldChg chg="modNotesTx">
        <pc:chgData name="Henry Addison" userId="2ba5d96b-16f3-4785-963a-d10d82b8e8b5" providerId="ADAL" clId="{016850CE-2BED-4642-95DD-A02F07FB1288}" dt="2023-03-16T20:07:26.518" v="12" actId="20577"/>
        <pc:sldMkLst>
          <pc:docMk/>
          <pc:sldMk cId="0" sldId="259"/>
        </pc:sldMkLst>
      </pc:sldChg>
      <pc:sldChg chg="modSp mod">
        <pc:chgData name="Henry Addison" userId="2ba5d96b-16f3-4785-963a-d10d82b8e8b5" providerId="ADAL" clId="{016850CE-2BED-4642-95DD-A02F07FB1288}" dt="2023-03-16T21:00:21.601" v="2122" actId="20577"/>
        <pc:sldMkLst>
          <pc:docMk/>
          <pc:sldMk cId="1344722109" sldId="267"/>
        </pc:sldMkLst>
        <pc:spChg chg="mod">
          <ac:chgData name="Henry Addison" userId="2ba5d96b-16f3-4785-963a-d10d82b8e8b5" providerId="ADAL" clId="{016850CE-2BED-4642-95DD-A02F07FB1288}" dt="2023-03-16T21:00:21.601" v="2122" actId="20577"/>
          <ac:spMkLst>
            <pc:docMk/>
            <pc:sldMk cId="1344722109" sldId="267"/>
            <ac:spMk id="3" creationId="{89F924A9-83CA-4C03-BE36-C39474D09A0A}"/>
          </ac:spMkLst>
        </pc:spChg>
      </pc:sldChg>
      <pc:sldChg chg="modSp mod modNotesTx">
        <pc:chgData name="Henry Addison" userId="2ba5d96b-16f3-4785-963a-d10d82b8e8b5" providerId="ADAL" clId="{016850CE-2BED-4642-95DD-A02F07FB1288}" dt="2023-03-16T20:39:06.578" v="1131" actId="20577"/>
        <pc:sldMkLst>
          <pc:docMk/>
          <pc:sldMk cId="949702353" sldId="274"/>
        </pc:sldMkLst>
        <pc:spChg chg="mod">
          <ac:chgData name="Henry Addison" userId="2ba5d96b-16f3-4785-963a-d10d82b8e8b5" providerId="ADAL" clId="{016850CE-2BED-4642-95DD-A02F07FB1288}" dt="2023-03-16T20:38:49.839" v="1130" actId="20577"/>
          <ac:spMkLst>
            <pc:docMk/>
            <pc:sldMk cId="949702353" sldId="274"/>
            <ac:spMk id="3" creationId="{2E2A5BCB-5261-4566-B969-7F5B6764C787}"/>
          </ac:spMkLst>
        </pc:spChg>
      </pc:sldChg>
      <pc:sldChg chg="modSp mod">
        <pc:chgData name="Henry Addison" userId="2ba5d96b-16f3-4785-963a-d10d82b8e8b5" providerId="ADAL" clId="{016850CE-2BED-4642-95DD-A02F07FB1288}" dt="2023-03-16T20:21:01.104" v="184" actId="20577"/>
        <pc:sldMkLst>
          <pc:docMk/>
          <pc:sldMk cId="2236348035" sldId="279"/>
        </pc:sldMkLst>
        <pc:spChg chg="mod">
          <ac:chgData name="Henry Addison" userId="2ba5d96b-16f3-4785-963a-d10d82b8e8b5" providerId="ADAL" clId="{016850CE-2BED-4642-95DD-A02F07FB1288}" dt="2023-03-16T20:21:01.104" v="184" actId="20577"/>
          <ac:spMkLst>
            <pc:docMk/>
            <pc:sldMk cId="2236348035" sldId="279"/>
            <ac:spMk id="4" creationId="{F45A5C7D-F965-4E9F-B119-DD12ED5EB0A2}"/>
          </ac:spMkLst>
        </pc:spChg>
      </pc:sldChg>
      <pc:sldChg chg="modSp mod modNotesTx">
        <pc:chgData name="Henry Addison" userId="2ba5d96b-16f3-4785-963a-d10d82b8e8b5" providerId="ADAL" clId="{016850CE-2BED-4642-95DD-A02F07FB1288}" dt="2023-03-19T20:28:33.995" v="2158" actId="20577"/>
        <pc:sldMkLst>
          <pc:docMk/>
          <pc:sldMk cId="3326524364" sldId="291"/>
        </pc:sldMkLst>
        <pc:spChg chg="mod">
          <ac:chgData name="Henry Addison" userId="2ba5d96b-16f3-4785-963a-d10d82b8e8b5" providerId="ADAL" clId="{016850CE-2BED-4642-95DD-A02F07FB1288}" dt="2023-03-19T20:26:18.192" v="2146" actId="20577"/>
          <ac:spMkLst>
            <pc:docMk/>
            <pc:sldMk cId="3326524364" sldId="291"/>
            <ac:spMk id="2" creationId="{A88DA783-2C6A-4563-9AFE-344CEA1A920B}"/>
          </ac:spMkLst>
        </pc:spChg>
      </pc:sldChg>
      <pc:sldChg chg="modNotesTx">
        <pc:chgData name="Henry Addison" userId="2ba5d96b-16f3-4785-963a-d10d82b8e8b5" providerId="ADAL" clId="{016850CE-2BED-4642-95DD-A02F07FB1288}" dt="2023-03-19T21:09:46.530" v="3142" actId="20577"/>
        <pc:sldMkLst>
          <pc:docMk/>
          <pc:sldMk cId="300220103" sldId="295"/>
        </pc:sldMkLst>
      </pc:sldChg>
      <pc:sldChg chg="modNotesTx">
        <pc:chgData name="Henry Addison" userId="2ba5d96b-16f3-4785-963a-d10d82b8e8b5" providerId="ADAL" clId="{016850CE-2BED-4642-95DD-A02F07FB1288}" dt="2023-03-19T21:04:21.472" v="2945" actId="20577"/>
        <pc:sldMkLst>
          <pc:docMk/>
          <pc:sldMk cId="1883030648" sldId="304"/>
        </pc:sldMkLst>
      </pc:sldChg>
      <pc:sldChg chg="addSp delSp modSp mod modNotesTx">
        <pc:chgData name="Henry Addison" userId="2ba5d96b-16f3-4785-963a-d10d82b8e8b5" providerId="ADAL" clId="{016850CE-2BED-4642-95DD-A02F07FB1288}" dt="2023-03-19T20:35:23.529" v="2378" actId="20577"/>
        <pc:sldMkLst>
          <pc:docMk/>
          <pc:sldMk cId="2468939941" sldId="307"/>
        </pc:sldMkLst>
        <pc:spChg chg="add del">
          <ac:chgData name="Henry Addison" userId="2ba5d96b-16f3-4785-963a-d10d82b8e8b5" providerId="ADAL" clId="{016850CE-2BED-4642-95DD-A02F07FB1288}" dt="2023-03-16T20:14:56.743" v="108" actId="478"/>
          <ac:spMkLst>
            <pc:docMk/>
            <pc:sldMk cId="2468939941" sldId="307"/>
            <ac:spMk id="2" creationId="{551EA0AD-4D6E-C62B-CD5D-A54371DD1212}"/>
          </ac:spMkLst>
        </pc:spChg>
        <pc:spChg chg="del">
          <ac:chgData name="Henry Addison" userId="2ba5d96b-16f3-4785-963a-d10d82b8e8b5" providerId="ADAL" clId="{016850CE-2BED-4642-95DD-A02F07FB1288}" dt="2023-03-16T20:10:22.766" v="15" actId="478"/>
          <ac:spMkLst>
            <pc:docMk/>
            <pc:sldMk cId="2468939941" sldId="307"/>
            <ac:spMk id="7" creationId="{B29C6437-0765-FD2C-AD0B-5D00DA5E05BA}"/>
          </ac:spMkLst>
        </pc:spChg>
        <pc:spChg chg="add del mod">
          <ac:chgData name="Henry Addison" userId="2ba5d96b-16f3-4785-963a-d10d82b8e8b5" providerId="ADAL" clId="{016850CE-2BED-4642-95DD-A02F07FB1288}" dt="2023-03-16T20:14:05.401" v="93"/>
          <ac:spMkLst>
            <pc:docMk/>
            <pc:sldMk cId="2468939941" sldId="307"/>
            <ac:spMk id="9" creationId="{3C4B6692-60D1-C515-67D2-FE4CA28F8EFA}"/>
          </ac:spMkLst>
        </pc:spChg>
        <pc:spChg chg="add del mod">
          <ac:chgData name="Henry Addison" userId="2ba5d96b-16f3-4785-963a-d10d82b8e8b5" providerId="ADAL" clId="{016850CE-2BED-4642-95DD-A02F07FB1288}" dt="2023-03-16T20:14:08.090" v="95"/>
          <ac:spMkLst>
            <pc:docMk/>
            <pc:sldMk cId="2468939941" sldId="307"/>
            <ac:spMk id="11" creationId="{B25105FA-C0D4-C510-89A6-9AB73AEB9892}"/>
          </ac:spMkLst>
        </pc:spChg>
        <pc:spChg chg="add del mod">
          <ac:chgData name="Henry Addison" userId="2ba5d96b-16f3-4785-963a-d10d82b8e8b5" providerId="ADAL" clId="{016850CE-2BED-4642-95DD-A02F07FB1288}" dt="2023-03-16T20:14:27.822" v="103" actId="478"/>
          <ac:spMkLst>
            <pc:docMk/>
            <pc:sldMk cId="2468939941" sldId="307"/>
            <ac:spMk id="12" creationId="{9B55E5B9-8805-E109-7C7F-E47951A3FC4D}"/>
          </ac:spMkLst>
        </pc:spChg>
        <pc:spChg chg="add del mod">
          <ac:chgData name="Henry Addison" userId="2ba5d96b-16f3-4785-963a-d10d82b8e8b5" providerId="ADAL" clId="{016850CE-2BED-4642-95DD-A02F07FB1288}" dt="2023-03-16T20:14:21.280" v="100"/>
          <ac:spMkLst>
            <pc:docMk/>
            <pc:sldMk cId="2468939941" sldId="307"/>
            <ac:spMk id="13" creationId="{8FBAC2A1-9848-3F94-09B5-36D7E8931CC3}"/>
          </ac:spMkLst>
        </pc:spChg>
        <pc:spChg chg="add del">
          <ac:chgData name="Henry Addison" userId="2ba5d96b-16f3-4785-963a-d10d82b8e8b5" providerId="ADAL" clId="{016850CE-2BED-4642-95DD-A02F07FB1288}" dt="2023-03-16T20:14:33.187" v="105" actId="22"/>
          <ac:spMkLst>
            <pc:docMk/>
            <pc:sldMk cId="2468939941" sldId="307"/>
            <ac:spMk id="15" creationId="{BAC66D53-6B99-3446-7C6D-56DE0F99AAE9}"/>
          </ac:spMkLst>
        </pc:spChg>
        <pc:spChg chg="add mod">
          <ac:chgData name="Henry Addison" userId="2ba5d96b-16f3-4785-963a-d10d82b8e8b5" providerId="ADAL" clId="{016850CE-2BED-4642-95DD-A02F07FB1288}" dt="2023-03-16T20:18:14.027" v="132" actId="20577"/>
          <ac:spMkLst>
            <pc:docMk/>
            <pc:sldMk cId="2468939941" sldId="307"/>
            <ac:spMk id="16" creationId="{D60E1F38-7B1D-D6F2-6E66-4BFE4E79818C}"/>
          </ac:spMkLst>
        </pc:spChg>
        <pc:spChg chg="add del mod">
          <ac:chgData name="Henry Addison" userId="2ba5d96b-16f3-4785-963a-d10d82b8e8b5" providerId="ADAL" clId="{016850CE-2BED-4642-95DD-A02F07FB1288}" dt="2023-03-16T20:15:01.385" v="109" actId="478"/>
          <ac:spMkLst>
            <pc:docMk/>
            <pc:sldMk cId="2468939941" sldId="307"/>
            <ac:spMk id="17" creationId="{11346A3A-E5F0-46E7-9544-F2102B3699D5}"/>
          </ac:spMkLst>
        </pc:spChg>
        <pc:spChg chg="add del mod">
          <ac:chgData name="Henry Addison" userId="2ba5d96b-16f3-4785-963a-d10d82b8e8b5" providerId="ADAL" clId="{016850CE-2BED-4642-95DD-A02F07FB1288}" dt="2023-03-16T20:15:14.894" v="113" actId="478"/>
          <ac:spMkLst>
            <pc:docMk/>
            <pc:sldMk cId="2468939941" sldId="307"/>
            <ac:spMk id="18" creationId="{AA4856DB-4572-1279-A8A1-E4D1DFEE46B2}"/>
          </ac:spMkLst>
        </pc:spChg>
        <pc:picChg chg="add">
          <ac:chgData name="Henry Addison" userId="2ba5d96b-16f3-4785-963a-d10d82b8e8b5" providerId="ADAL" clId="{016850CE-2BED-4642-95DD-A02F07FB1288}" dt="2023-03-16T20:09:56.411" v="14" actId="22"/>
          <ac:picMkLst>
            <pc:docMk/>
            <pc:sldMk cId="2468939941" sldId="307"/>
            <ac:picMk id="4" creationId="{5E6CAD47-7898-B8C1-375D-22C2175AE9AA}"/>
          </ac:picMkLst>
        </pc:picChg>
        <pc:picChg chg="add mod modCrop">
          <ac:chgData name="Henry Addison" userId="2ba5d96b-16f3-4785-963a-d10d82b8e8b5" providerId="ADAL" clId="{016850CE-2BED-4642-95DD-A02F07FB1288}" dt="2023-03-16T20:23:48.632" v="196" actId="1076"/>
          <ac:picMkLst>
            <pc:docMk/>
            <pc:sldMk cId="2468939941" sldId="307"/>
            <ac:picMk id="6" creationId="{D385C14A-F3E2-B04F-36AA-2C6CBCAFFB4F}"/>
          </ac:picMkLst>
        </pc:picChg>
        <pc:picChg chg="del">
          <ac:chgData name="Henry Addison" userId="2ba5d96b-16f3-4785-963a-d10d82b8e8b5" providerId="ADAL" clId="{016850CE-2BED-4642-95DD-A02F07FB1288}" dt="2023-03-16T20:15:16.291" v="114" actId="478"/>
          <ac:picMkLst>
            <pc:docMk/>
            <pc:sldMk cId="2468939941" sldId="307"/>
            <ac:picMk id="8" creationId="{F737F20D-3674-2B01-FC05-7540D4808AE2}"/>
          </ac:picMkLst>
        </pc:picChg>
        <pc:picChg chg="del">
          <ac:chgData name="Henry Addison" userId="2ba5d96b-16f3-4785-963a-d10d82b8e8b5" providerId="ADAL" clId="{016850CE-2BED-4642-95DD-A02F07FB1288}" dt="2023-03-16T20:15:18.334" v="115" actId="478"/>
          <ac:picMkLst>
            <pc:docMk/>
            <pc:sldMk cId="2468939941" sldId="307"/>
            <ac:picMk id="10" creationId="{C94ABBD8-13D4-D16C-17E7-9FB33AA04D9A}"/>
          </ac:picMkLst>
        </pc:picChg>
        <pc:picChg chg="del">
          <ac:chgData name="Henry Addison" userId="2ba5d96b-16f3-4785-963a-d10d82b8e8b5" providerId="ADAL" clId="{016850CE-2BED-4642-95DD-A02F07FB1288}" dt="2023-03-16T20:15:12.139" v="112" actId="478"/>
          <ac:picMkLst>
            <pc:docMk/>
            <pc:sldMk cId="2468939941" sldId="307"/>
            <ac:picMk id="2050" creationId="{9535DBE2-1626-164B-8E54-4D6356FEC634}"/>
          </ac:picMkLst>
        </pc:picChg>
      </pc:sldChg>
      <pc:sldChg chg="modNotesTx">
        <pc:chgData name="Henry Addison" userId="2ba5d96b-16f3-4785-963a-d10d82b8e8b5" providerId="ADAL" clId="{016850CE-2BED-4642-95DD-A02F07FB1288}" dt="2023-03-16T20:23:23.705" v="193" actId="20577"/>
        <pc:sldMkLst>
          <pc:docMk/>
          <pc:sldMk cId="195844511" sldId="310"/>
        </pc:sldMkLst>
      </pc:sldChg>
      <pc:sldChg chg="addSp delSp modSp mod modNotesTx">
        <pc:chgData name="Henry Addison" userId="2ba5d96b-16f3-4785-963a-d10d82b8e8b5" providerId="ADAL" clId="{016850CE-2BED-4642-95DD-A02F07FB1288}" dt="2023-03-16T20:53:31.927" v="1931" actId="20577"/>
        <pc:sldMkLst>
          <pc:docMk/>
          <pc:sldMk cId="3359221782" sldId="311"/>
        </pc:sldMkLst>
        <pc:spChg chg="mod">
          <ac:chgData name="Henry Addison" userId="2ba5d96b-16f3-4785-963a-d10d82b8e8b5" providerId="ADAL" clId="{016850CE-2BED-4642-95DD-A02F07FB1288}" dt="2023-03-16T20:53:31.927" v="1931" actId="20577"/>
          <ac:spMkLst>
            <pc:docMk/>
            <pc:sldMk cId="3359221782" sldId="311"/>
            <ac:spMk id="2" creationId="{6D2453B3-F931-93A9-3F84-4F703D578474}"/>
          </ac:spMkLst>
        </pc:spChg>
        <pc:spChg chg="mod">
          <ac:chgData name="Henry Addison" userId="2ba5d96b-16f3-4785-963a-d10d82b8e8b5" providerId="ADAL" clId="{016850CE-2BED-4642-95DD-A02F07FB1288}" dt="2023-03-16T20:46:37.269" v="1521" actId="14100"/>
          <ac:spMkLst>
            <pc:docMk/>
            <pc:sldMk cId="3359221782" sldId="311"/>
            <ac:spMk id="4" creationId="{346B6A75-7C73-504B-69B1-F48D65EDE659}"/>
          </ac:spMkLst>
        </pc:spChg>
        <pc:spChg chg="mod">
          <ac:chgData name="Henry Addison" userId="2ba5d96b-16f3-4785-963a-d10d82b8e8b5" providerId="ADAL" clId="{016850CE-2BED-4642-95DD-A02F07FB1288}" dt="2023-03-16T20:46:37.269" v="1521" actId="14100"/>
          <ac:spMkLst>
            <pc:docMk/>
            <pc:sldMk cId="3359221782" sldId="311"/>
            <ac:spMk id="5" creationId="{D94B3EA7-8953-49B8-4A47-D830E26C26A1}"/>
          </ac:spMkLst>
        </pc:spChg>
        <pc:spChg chg="mod">
          <ac:chgData name="Henry Addison" userId="2ba5d96b-16f3-4785-963a-d10d82b8e8b5" providerId="ADAL" clId="{016850CE-2BED-4642-95DD-A02F07FB1288}" dt="2023-03-16T20:46:37.269" v="1521" actId="14100"/>
          <ac:spMkLst>
            <pc:docMk/>
            <pc:sldMk cId="3359221782" sldId="311"/>
            <ac:spMk id="6" creationId="{2AC9FAFC-6D72-9C0C-2721-D746D27019D6}"/>
          </ac:spMkLst>
        </pc:spChg>
        <pc:spChg chg="add del">
          <ac:chgData name="Henry Addison" userId="2ba5d96b-16f3-4785-963a-d10d82b8e8b5" providerId="ADAL" clId="{016850CE-2BED-4642-95DD-A02F07FB1288}" dt="2023-03-16T20:47:06.224" v="1525" actId="34122"/>
          <ac:spMkLst>
            <pc:docMk/>
            <pc:sldMk cId="3359221782" sldId="311"/>
            <ac:spMk id="21" creationId="{829A1B44-D970-4398-9120-4BA64AD9BA6F}"/>
          </ac:spMkLst>
        </pc:spChg>
        <pc:spChg chg="add del">
          <ac:chgData name="Henry Addison" userId="2ba5d96b-16f3-4785-963a-d10d82b8e8b5" providerId="ADAL" clId="{016850CE-2BED-4642-95DD-A02F07FB1288}" dt="2023-03-16T20:47:06.224" v="1525" actId="34122"/>
          <ac:spMkLst>
            <pc:docMk/>
            <pc:sldMk cId="3359221782" sldId="311"/>
            <ac:spMk id="28" creationId="{8E119E79-0C93-4BA5-918D-3E48327B5B98}"/>
          </ac:spMkLst>
        </pc:spChg>
        <pc:grpChg chg="add mod">
          <ac:chgData name="Henry Addison" userId="2ba5d96b-16f3-4785-963a-d10d82b8e8b5" providerId="ADAL" clId="{016850CE-2BED-4642-95DD-A02F07FB1288}" dt="2023-03-16T20:46:37.269" v="1521" actId="14100"/>
          <ac:grpSpMkLst>
            <pc:docMk/>
            <pc:sldMk cId="3359221782" sldId="311"/>
            <ac:grpSpMk id="3" creationId="{FFE7ABCB-196F-7430-CECA-548C3CABAAA8}"/>
          </ac:grpSpMkLst>
        </pc:grpChg>
        <pc:grpChg chg="add mod">
          <ac:chgData name="Henry Addison" userId="2ba5d96b-16f3-4785-963a-d10d82b8e8b5" providerId="ADAL" clId="{016850CE-2BED-4642-95DD-A02F07FB1288}" dt="2023-03-16T20:46:37.269" v="1521" actId="14100"/>
          <ac:grpSpMkLst>
            <pc:docMk/>
            <pc:sldMk cId="3359221782" sldId="311"/>
            <ac:grpSpMk id="7" creationId="{5DFA90F6-C34E-F8A0-E28C-8A3C5D9EA2E3}"/>
          </ac:grpSpMkLst>
        </pc:grpChg>
        <pc:grpChg chg="add del mod">
          <ac:chgData name="Henry Addison" userId="2ba5d96b-16f3-4785-963a-d10d82b8e8b5" providerId="ADAL" clId="{016850CE-2BED-4642-95DD-A02F07FB1288}" dt="2023-03-16T20:47:06.224" v="1525" actId="34122"/>
          <ac:grpSpMkLst>
            <pc:docMk/>
            <pc:sldMk cId="3359221782" sldId="311"/>
            <ac:grpSpMk id="8" creationId="{096BE329-F1CD-67AB-DB93-E4DDA2D1FCB8}"/>
          </ac:grpSpMkLst>
        </pc:grpChg>
        <pc:grpChg chg="del mod">
          <ac:chgData name="Henry Addison" userId="2ba5d96b-16f3-4785-963a-d10d82b8e8b5" providerId="ADAL" clId="{016850CE-2BED-4642-95DD-A02F07FB1288}" dt="2023-03-16T20:46:08.322" v="1517" actId="165"/>
          <ac:grpSpMkLst>
            <pc:docMk/>
            <pc:sldMk cId="3359221782" sldId="311"/>
            <ac:grpSpMk id="12" creationId="{98C1FC78-2B2E-A9A6-3CDF-72A4916F6436}"/>
          </ac:grpSpMkLst>
        </pc:grpChg>
        <pc:grpChg chg="del mod">
          <ac:chgData name="Henry Addison" userId="2ba5d96b-16f3-4785-963a-d10d82b8e8b5" providerId="ADAL" clId="{016850CE-2BED-4642-95DD-A02F07FB1288}" dt="2023-03-16T20:46:08.322" v="1517" actId="165"/>
          <ac:grpSpMkLst>
            <pc:docMk/>
            <pc:sldMk cId="3359221782" sldId="311"/>
            <ac:grpSpMk id="15" creationId="{0FAEDB97-1DC1-D168-9B3D-1AD5288962D0}"/>
          </ac:grpSpMkLst>
        </pc:grpChg>
        <pc:grpChg chg="del mod">
          <ac:chgData name="Henry Addison" userId="2ba5d96b-16f3-4785-963a-d10d82b8e8b5" providerId="ADAL" clId="{016850CE-2BED-4642-95DD-A02F07FB1288}" dt="2023-03-16T20:46:08.322" v="1517" actId="165"/>
          <ac:grpSpMkLst>
            <pc:docMk/>
            <pc:sldMk cId="3359221782" sldId="311"/>
            <ac:grpSpMk id="20" creationId="{8050F419-4A46-2F4F-A485-8502BD6EC54D}"/>
          </ac:grpSpMkLst>
        </pc:grpChg>
        <pc:picChg chg="mod">
          <ac:chgData name="Henry Addison" userId="2ba5d96b-16f3-4785-963a-d10d82b8e8b5" providerId="ADAL" clId="{016850CE-2BED-4642-95DD-A02F07FB1288}" dt="2023-03-16T20:46:37.269" v="1521" actId="14100"/>
          <ac:picMkLst>
            <pc:docMk/>
            <pc:sldMk cId="3359221782" sldId="311"/>
            <ac:picMk id="16" creationId="{D1E9A1BC-BC9E-4638-B207-E7ADEA137A07}"/>
          </ac:picMkLst>
        </pc:picChg>
        <pc:inkChg chg="add del mod topLvl">
          <ac:chgData name="Henry Addison" userId="2ba5d96b-16f3-4785-963a-d10d82b8e8b5" providerId="ADAL" clId="{016850CE-2BED-4642-95DD-A02F07FB1288}" dt="2023-03-16T20:47:06.224" v="1525" actId="34122"/>
          <ac:inkMkLst>
            <pc:docMk/>
            <pc:sldMk cId="3359221782" sldId="311"/>
            <ac:inkMk id="10" creationId="{F5BF6AF3-EAA8-0CA3-37EE-EE5816E48047}"/>
          </ac:inkMkLst>
        </pc:inkChg>
        <pc:inkChg chg="add del mod topLvl">
          <ac:chgData name="Henry Addison" userId="2ba5d96b-16f3-4785-963a-d10d82b8e8b5" providerId="ADAL" clId="{016850CE-2BED-4642-95DD-A02F07FB1288}" dt="2023-03-16T20:47:06.224" v="1525" actId="34122"/>
          <ac:inkMkLst>
            <pc:docMk/>
            <pc:sldMk cId="3359221782" sldId="311"/>
            <ac:inkMk id="11" creationId="{813B6090-D5E5-C7CD-694B-03439E23E49E}"/>
          </ac:inkMkLst>
        </pc:inkChg>
        <pc:inkChg chg="mod topLvl">
          <ac:chgData name="Henry Addison" userId="2ba5d96b-16f3-4785-963a-d10d82b8e8b5" providerId="ADAL" clId="{016850CE-2BED-4642-95DD-A02F07FB1288}" dt="2023-03-16T20:46:37.269" v="1521" actId="14100"/>
          <ac:inkMkLst>
            <pc:docMk/>
            <pc:sldMk cId="3359221782" sldId="311"/>
            <ac:inkMk id="13" creationId="{F4363D60-13CA-725A-40A2-8C327F533482}"/>
          </ac:inkMkLst>
        </pc:inkChg>
        <pc:inkChg chg="mod topLvl">
          <ac:chgData name="Henry Addison" userId="2ba5d96b-16f3-4785-963a-d10d82b8e8b5" providerId="ADAL" clId="{016850CE-2BED-4642-95DD-A02F07FB1288}" dt="2023-03-16T20:46:37.269" v="1521" actId="14100"/>
          <ac:inkMkLst>
            <pc:docMk/>
            <pc:sldMk cId="3359221782" sldId="311"/>
            <ac:inkMk id="14" creationId="{421485A9-40CE-0BFA-3687-67C8EA8983BD}"/>
          </ac:inkMkLst>
        </pc:inkChg>
        <pc:inkChg chg="mod topLvl">
          <ac:chgData name="Henry Addison" userId="2ba5d96b-16f3-4785-963a-d10d82b8e8b5" providerId="ADAL" clId="{016850CE-2BED-4642-95DD-A02F07FB1288}" dt="2023-03-16T20:46:37.269" v="1521" actId="14100"/>
          <ac:inkMkLst>
            <pc:docMk/>
            <pc:sldMk cId="3359221782" sldId="311"/>
            <ac:inkMk id="18" creationId="{C857AA3B-B221-16F9-4A32-928D023639C3}"/>
          </ac:inkMkLst>
        </pc:inkChg>
        <pc:inkChg chg="mod topLvl">
          <ac:chgData name="Henry Addison" userId="2ba5d96b-16f3-4785-963a-d10d82b8e8b5" providerId="ADAL" clId="{016850CE-2BED-4642-95DD-A02F07FB1288}" dt="2023-03-16T20:46:37.269" v="1521" actId="14100"/>
          <ac:inkMkLst>
            <pc:docMk/>
            <pc:sldMk cId="3359221782" sldId="311"/>
            <ac:inkMk id="19" creationId="{E0DEBC7F-5739-5D7E-2E1A-443938123A86}"/>
          </ac:inkMkLst>
        </pc:inkChg>
        <pc:inkChg chg="add del">
          <ac:chgData name="Henry Addison" userId="2ba5d96b-16f3-4785-963a-d10d82b8e8b5" providerId="ADAL" clId="{016850CE-2BED-4642-95DD-A02F07FB1288}" dt="2023-03-16T20:47:05.806" v="1524" actId="34124"/>
          <ac:inkMkLst>
            <pc:docMk/>
            <pc:sldMk cId="3359221782" sldId="311"/>
            <ac:inkMk id="24" creationId="{C1B43C82-3A1F-4FBC-B565-29A794896310}"/>
          </ac:inkMkLst>
        </pc:inkChg>
      </pc:sldChg>
      <pc:sldChg chg="modSp mod modNotesTx">
        <pc:chgData name="Henry Addison" userId="2ba5d96b-16f3-4785-963a-d10d82b8e8b5" providerId="ADAL" clId="{016850CE-2BED-4642-95DD-A02F07FB1288}" dt="2023-03-16T20:57:08.353" v="2047" actId="20577"/>
        <pc:sldMkLst>
          <pc:docMk/>
          <pc:sldMk cId="3035012554" sldId="312"/>
        </pc:sldMkLst>
        <pc:spChg chg="mod">
          <ac:chgData name="Henry Addison" userId="2ba5d96b-16f3-4785-963a-d10d82b8e8b5" providerId="ADAL" clId="{016850CE-2BED-4642-95DD-A02F07FB1288}" dt="2023-03-16T20:54:11.034" v="1940" actId="20577"/>
          <ac:spMkLst>
            <pc:docMk/>
            <pc:sldMk cId="3035012554" sldId="312"/>
            <ac:spMk id="2" creationId="{6D2453B3-F931-93A9-3F84-4F703D578474}"/>
          </ac:spMkLst>
        </pc:spChg>
        <pc:spChg chg="mod">
          <ac:chgData name="Henry Addison" userId="2ba5d96b-16f3-4785-963a-d10d82b8e8b5" providerId="ADAL" clId="{016850CE-2BED-4642-95DD-A02F07FB1288}" dt="2023-03-16T20:55:50.355" v="1943" actId="1076"/>
          <ac:spMkLst>
            <pc:docMk/>
            <pc:sldMk cId="3035012554" sldId="312"/>
            <ac:spMk id="17" creationId="{D2BAED79-7EA4-9C0B-61AA-45507140805D}"/>
          </ac:spMkLst>
        </pc:spChg>
        <pc:spChg chg="mod">
          <ac:chgData name="Henry Addison" userId="2ba5d96b-16f3-4785-963a-d10d82b8e8b5" providerId="ADAL" clId="{016850CE-2BED-4642-95DD-A02F07FB1288}" dt="2023-03-16T20:55:50.355" v="1943" actId="1076"/>
          <ac:spMkLst>
            <pc:docMk/>
            <pc:sldMk cId="3035012554" sldId="312"/>
            <ac:spMk id="18" creationId="{9ED0F37E-3DDA-4E68-035F-BB76FFAC61C8}"/>
          </ac:spMkLst>
        </pc:spChg>
        <pc:spChg chg="mod">
          <ac:chgData name="Henry Addison" userId="2ba5d96b-16f3-4785-963a-d10d82b8e8b5" providerId="ADAL" clId="{016850CE-2BED-4642-95DD-A02F07FB1288}" dt="2023-03-16T20:56:17.540" v="1946" actId="1076"/>
          <ac:spMkLst>
            <pc:docMk/>
            <pc:sldMk cId="3035012554" sldId="312"/>
            <ac:spMk id="19" creationId="{321E53F0-6AA9-4420-A22B-25E5C0274701}"/>
          </ac:spMkLst>
        </pc:spChg>
        <pc:grpChg chg="mod">
          <ac:chgData name="Henry Addison" userId="2ba5d96b-16f3-4785-963a-d10d82b8e8b5" providerId="ADAL" clId="{016850CE-2BED-4642-95DD-A02F07FB1288}" dt="2023-03-16T20:55:50.355" v="1943" actId="1076"/>
          <ac:grpSpMkLst>
            <pc:docMk/>
            <pc:sldMk cId="3035012554" sldId="312"/>
            <ac:grpSpMk id="11" creationId="{3CBC1312-6406-4A40-1826-5663F370053D}"/>
          </ac:grpSpMkLst>
        </pc:grpChg>
        <pc:grpChg chg="mod">
          <ac:chgData name="Henry Addison" userId="2ba5d96b-16f3-4785-963a-d10d82b8e8b5" providerId="ADAL" clId="{016850CE-2BED-4642-95DD-A02F07FB1288}" dt="2023-03-16T20:55:50.355" v="1943" actId="1076"/>
          <ac:grpSpMkLst>
            <pc:docMk/>
            <pc:sldMk cId="3035012554" sldId="312"/>
            <ac:grpSpMk id="14" creationId="{F7267BD5-84F6-7EF2-BD82-636CC0E4AD0F}"/>
          </ac:grpSpMkLst>
        </pc:grpChg>
        <pc:picChg chg="mod">
          <ac:chgData name="Henry Addison" userId="2ba5d96b-16f3-4785-963a-d10d82b8e8b5" providerId="ADAL" clId="{016850CE-2BED-4642-95DD-A02F07FB1288}" dt="2023-03-16T20:56:21.815" v="1947" actId="1076"/>
          <ac:picMkLst>
            <pc:docMk/>
            <pc:sldMk cId="3035012554" sldId="312"/>
            <ac:picMk id="5" creationId="{420A631E-2708-A89D-F5F0-D28C78BFF891}"/>
          </ac:picMkLst>
        </pc:picChg>
        <pc:picChg chg="mod">
          <ac:chgData name="Henry Addison" userId="2ba5d96b-16f3-4785-963a-d10d82b8e8b5" providerId="ADAL" clId="{016850CE-2BED-4642-95DD-A02F07FB1288}" dt="2023-03-16T20:56:00.502" v="1944" actId="1076"/>
          <ac:picMkLst>
            <pc:docMk/>
            <pc:sldMk cId="3035012554" sldId="312"/>
            <ac:picMk id="6" creationId="{CE1BDC65-DEE2-F2B2-EEC8-71467210C555}"/>
          </ac:picMkLst>
        </pc:picChg>
        <pc:inkChg chg="mod">
          <ac:chgData name="Henry Addison" userId="2ba5d96b-16f3-4785-963a-d10d82b8e8b5" providerId="ADAL" clId="{016850CE-2BED-4642-95DD-A02F07FB1288}" dt="2023-03-16T20:55:50.355" v="1943" actId="1076"/>
          <ac:inkMkLst>
            <pc:docMk/>
            <pc:sldMk cId="3035012554" sldId="312"/>
            <ac:inkMk id="9" creationId="{E1F6832D-53F9-34DA-1134-9D1329ABECB3}"/>
          </ac:inkMkLst>
        </pc:inkChg>
        <pc:inkChg chg="mod">
          <ac:chgData name="Henry Addison" userId="2ba5d96b-16f3-4785-963a-d10d82b8e8b5" providerId="ADAL" clId="{016850CE-2BED-4642-95DD-A02F07FB1288}" dt="2023-03-16T20:55:50.355" v="1943" actId="1076"/>
          <ac:inkMkLst>
            <pc:docMk/>
            <pc:sldMk cId="3035012554" sldId="312"/>
            <ac:inkMk id="10" creationId="{3B3DA19F-92C4-6420-D11D-30963157B370}"/>
          </ac:inkMkLst>
        </pc:inkChg>
        <pc:inkChg chg="mod">
          <ac:chgData name="Henry Addison" userId="2ba5d96b-16f3-4785-963a-d10d82b8e8b5" providerId="ADAL" clId="{016850CE-2BED-4642-95DD-A02F07FB1288}" dt="2023-03-16T20:55:50.355" v="1943" actId="1076"/>
          <ac:inkMkLst>
            <pc:docMk/>
            <pc:sldMk cId="3035012554" sldId="312"/>
            <ac:inkMk id="12" creationId="{873DA9A0-BDFD-C3D3-316D-7020171E9011}"/>
          </ac:inkMkLst>
        </pc:inkChg>
        <pc:inkChg chg="mod">
          <ac:chgData name="Henry Addison" userId="2ba5d96b-16f3-4785-963a-d10d82b8e8b5" providerId="ADAL" clId="{016850CE-2BED-4642-95DD-A02F07FB1288}" dt="2023-03-16T20:55:50.355" v="1943" actId="1076"/>
          <ac:inkMkLst>
            <pc:docMk/>
            <pc:sldMk cId="3035012554" sldId="312"/>
            <ac:inkMk id="13" creationId="{FD77D8DC-0B66-F674-D54C-F8E4DB77567D}"/>
          </ac:inkMkLst>
        </pc:inkChg>
        <pc:inkChg chg="mod">
          <ac:chgData name="Henry Addison" userId="2ba5d96b-16f3-4785-963a-d10d82b8e8b5" providerId="ADAL" clId="{016850CE-2BED-4642-95DD-A02F07FB1288}" dt="2023-03-16T20:55:50.355" v="1943" actId="1076"/>
          <ac:inkMkLst>
            <pc:docMk/>
            <pc:sldMk cId="3035012554" sldId="312"/>
            <ac:inkMk id="15" creationId="{56086621-1727-CD18-F929-3E8093AE9429}"/>
          </ac:inkMkLst>
        </pc:inkChg>
        <pc:inkChg chg="mod">
          <ac:chgData name="Henry Addison" userId="2ba5d96b-16f3-4785-963a-d10d82b8e8b5" providerId="ADAL" clId="{016850CE-2BED-4642-95DD-A02F07FB1288}" dt="2023-03-16T20:55:50.355" v="1943" actId="1076"/>
          <ac:inkMkLst>
            <pc:docMk/>
            <pc:sldMk cId="3035012554" sldId="312"/>
            <ac:inkMk id="16" creationId="{3E4EF938-179C-F9E4-3E54-5F367D9B0133}"/>
          </ac:inkMkLst>
        </pc:inkChg>
      </pc:sldChg>
      <pc:sldChg chg="modNotesTx">
        <pc:chgData name="Henry Addison" userId="2ba5d96b-16f3-4785-963a-d10d82b8e8b5" providerId="ADAL" clId="{016850CE-2BED-4642-95DD-A02F07FB1288}" dt="2023-03-16T20:08:09.713" v="13" actId="20577"/>
        <pc:sldMkLst>
          <pc:docMk/>
          <pc:sldMk cId="1832384029" sldId="315"/>
        </pc:sldMkLst>
      </pc:sldChg>
      <pc:sldChg chg="modSp mod modNotesTx">
        <pc:chgData name="Henry Addison" userId="2ba5d96b-16f3-4785-963a-d10d82b8e8b5" providerId="ADAL" clId="{016850CE-2BED-4642-95DD-A02F07FB1288}" dt="2023-03-16T20:59:07.952" v="2079" actId="20577"/>
        <pc:sldMkLst>
          <pc:docMk/>
          <pc:sldMk cId="2520809875" sldId="317"/>
        </pc:sldMkLst>
        <pc:spChg chg="mod">
          <ac:chgData name="Henry Addison" userId="2ba5d96b-16f3-4785-963a-d10d82b8e8b5" providerId="ADAL" clId="{016850CE-2BED-4642-95DD-A02F07FB1288}" dt="2023-03-16T20:39:49.500" v="1161" actId="14100"/>
          <ac:spMkLst>
            <pc:docMk/>
            <pc:sldMk cId="2520809875" sldId="317"/>
            <ac:spMk id="3" creationId="{24760938-46F2-9F13-7FC6-16A3FFB4CD4B}"/>
          </ac:spMkLst>
        </pc:spChg>
      </pc:sldChg>
      <pc:sldChg chg="modNotesTx">
        <pc:chgData name="Henry Addison" userId="2ba5d96b-16f3-4785-963a-d10d82b8e8b5" providerId="ADAL" clId="{016850CE-2BED-4642-95DD-A02F07FB1288}" dt="2023-03-19T21:02:46.287" v="2762" actId="20577"/>
        <pc:sldMkLst>
          <pc:docMk/>
          <pc:sldMk cId="2306447473" sldId="320"/>
        </pc:sldMkLst>
      </pc:sldChg>
      <pc:sldChg chg="addSp delSp modSp add mod modNotesTx">
        <pc:chgData name="Henry Addison" userId="2ba5d96b-16f3-4785-963a-d10d82b8e8b5" providerId="ADAL" clId="{016850CE-2BED-4642-95DD-A02F07FB1288}" dt="2023-03-19T20:32:40.430" v="2211" actId="20577"/>
        <pc:sldMkLst>
          <pc:docMk/>
          <pc:sldMk cId="2605233058" sldId="322"/>
        </pc:sldMkLst>
        <pc:spChg chg="mod">
          <ac:chgData name="Henry Addison" userId="2ba5d96b-16f3-4785-963a-d10d82b8e8b5" providerId="ADAL" clId="{016850CE-2BED-4642-95DD-A02F07FB1288}" dt="2023-03-16T20:22:26.810" v="186" actId="20577"/>
          <ac:spMkLst>
            <pc:docMk/>
            <pc:sldMk cId="2605233058" sldId="322"/>
            <ac:spMk id="2" creationId="{551EA0AD-4D6E-C62B-CD5D-A54371DD1212}"/>
          </ac:spMkLst>
        </pc:spChg>
        <pc:spChg chg="add del mod">
          <ac:chgData name="Henry Addison" userId="2ba5d96b-16f3-4785-963a-d10d82b8e8b5" providerId="ADAL" clId="{016850CE-2BED-4642-95DD-A02F07FB1288}" dt="2023-03-16T20:11:42.120" v="25" actId="478"/>
          <ac:spMkLst>
            <pc:docMk/>
            <pc:sldMk cId="2605233058" sldId="322"/>
            <ac:spMk id="3" creationId="{D04F6DE6-75EC-24C2-F6AD-F096F4E37E33}"/>
          </ac:spMkLst>
        </pc:spChg>
        <pc:picChg chg="mod">
          <ac:chgData name="Henry Addison" userId="2ba5d96b-16f3-4785-963a-d10d82b8e8b5" providerId="ADAL" clId="{016850CE-2BED-4642-95DD-A02F07FB1288}" dt="2023-03-16T20:22:35.284" v="190" actId="14100"/>
          <ac:picMkLst>
            <pc:docMk/>
            <pc:sldMk cId="2605233058" sldId="322"/>
            <ac:picMk id="4" creationId="{5E6CAD47-7898-B8C1-375D-22C2175AE9AA}"/>
          </ac:picMkLst>
        </pc:picChg>
        <pc:picChg chg="mod modCrop">
          <ac:chgData name="Henry Addison" userId="2ba5d96b-16f3-4785-963a-d10d82b8e8b5" providerId="ADAL" clId="{016850CE-2BED-4642-95DD-A02F07FB1288}" dt="2023-03-16T20:22:45.868" v="192" actId="1076"/>
          <ac:picMkLst>
            <pc:docMk/>
            <pc:sldMk cId="2605233058" sldId="322"/>
            <ac:picMk id="6" creationId="{D385C14A-F3E2-B04F-36AA-2C6CBCAFFB4F}"/>
          </ac:picMkLst>
        </pc:picChg>
        <pc:picChg chg="add mod modCrop">
          <ac:chgData name="Henry Addison" userId="2ba5d96b-16f3-4785-963a-d10d82b8e8b5" providerId="ADAL" clId="{016850CE-2BED-4642-95DD-A02F07FB1288}" dt="2023-03-16T20:32:11.449" v="991" actId="732"/>
          <ac:picMkLst>
            <pc:docMk/>
            <pc:sldMk cId="2605233058" sldId="322"/>
            <ac:picMk id="7" creationId="{6D583C77-BF50-AE3A-9B4F-29C8DA64C5F2}"/>
          </ac:picMkLst>
        </pc:picChg>
        <pc:picChg chg="del">
          <ac:chgData name="Henry Addison" userId="2ba5d96b-16f3-4785-963a-d10d82b8e8b5" providerId="ADAL" clId="{016850CE-2BED-4642-95DD-A02F07FB1288}" dt="2023-03-16T20:11:34.574" v="23" actId="478"/>
          <ac:picMkLst>
            <pc:docMk/>
            <pc:sldMk cId="2605233058" sldId="322"/>
            <ac:picMk id="8" creationId="{F737F20D-3674-2B01-FC05-7540D4808AE2}"/>
          </ac:picMkLst>
        </pc:picChg>
        <pc:picChg chg="del mod">
          <ac:chgData name="Henry Addison" userId="2ba5d96b-16f3-4785-963a-d10d82b8e8b5" providerId="ADAL" clId="{016850CE-2BED-4642-95DD-A02F07FB1288}" dt="2023-03-16T20:11:54.409" v="28" actId="478"/>
          <ac:picMkLst>
            <pc:docMk/>
            <pc:sldMk cId="2605233058" sldId="322"/>
            <ac:picMk id="10" creationId="{C94ABBD8-13D4-D16C-17E7-9FB33AA04D9A}"/>
          </ac:picMkLst>
        </pc:picChg>
        <pc:picChg chg="del">
          <ac:chgData name="Henry Addison" userId="2ba5d96b-16f3-4785-963a-d10d82b8e8b5" providerId="ADAL" clId="{016850CE-2BED-4642-95DD-A02F07FB1288}" dt="2023-03-16T20:11:32.712" v="22" actId="478"/>
          <ac:picMkLst>
            <pc:docMk/>
            <pc:sldMk cId="2605233058" sldId="322"/>
            <ac:picMk id="2050" creationId="{9535DBE2-1626-164B-8E54-4D6356FEC634}"/>
          </ac:picMkLst>
        </pc:picChg>
      </pc:sldChg>
      <pc:sldChg chg="addSp delSp modSp add mod modNotesTx">
        <pc:chgData name="Henry Addison" userId="2ba5d96b-16f3-4785-963a-d10d82b8e8b5" providerId="ADAL" clId="{016850CE-2BED-4642-95DD-A02F07FB1288}" dt="2023-03-16T20:44:48.047" v="1513" actId="20577"/>
        <pc:sldMkLst>
          <pc:docMk/>
          <pc:sldMk cId="2567925220" sldId="323"/>
        </pc:sldMkLst>
        <pc:spChg chg="add mod">
          <ac:chgData name="Henry Addison" userId="2ba5d96b-16f3-4785-963a-d10d82b8e8b5" providerId="ADAL" clId="{016850CE-2BED-4642-95DD-A02F07FB1288}" dt="2023-03-16T20:43:02.384" v="1173" actId="1076"/>
          <ac:spMkLst>
            <pc:docMk/>
            <pc:sldMk cId="2567925220" sldId="323"/>
            <ac:spMk id="6" creationId="{20CE74D2-7D1C-1271-6BB2-8C3BFFAEBD73}"/>
          </ac:spMkLst>
        </pc:spChg>
        <pc:spChg chg="add mod">
          <ac:chgData name="Henry Addison" userId="2ba5d96b-16f3-4785-963a-d10d82b8e8b5" providerId="ADAL" clId="{016850CE-2BED-4642-95DD-A02F07FB1288}" dt="2023-03-16T20:42:36.512" v="1170" actId="1076"/>
          <ac:spMkLst>
            <pc:docMk/>
            <pc:sldMk cId="2567925220" sldId="323"/>
            <ac:spMk id="7" creationId="{5DACAA70-60AA-3452-F04A-9F0588FD6AC4}"/>
          </ac:spMkLst>
        </pc:spChg>
        <pc:picChg chg="del">
          <ac:chgData name="Henry Addison" userId="2ba5d96b-16f3-4785-963a-d10d82b8e8b5" providerId="ADAL" clId="{016850CE-2BED-4642-95DD-A02F07FB1288}" dt="2023-03-16T20:42:04.632" v="1163" actId="478"/>
          <ac:picMkLst>
            <pc:docMk/>
            <pc:sldMk cId="2567925220" sldId="323"/>
            <ac:picMk id="3" creationId="{803DC9CB-DE0C-1541-566A-50F1FAE8E9BF}"/>
          </ac:picMkLst>
        </pc:picChg>
        <pc:picChg chg="add mod">
          <ac:chgData name="Henry Addison" userId="2ba5d96b-16f3-4785-963a-d10d82b8e8b5" providerId="ADAL" clId="{016850CE-2BED-4642-95DD-A02F07FB1288}" dt="2023-03-16T20:42:15.765" v="1166" actId="1076"/>
          <ac:picMkLst>
            <pc:docMk/>
            <pc:sldMk cId="2567925220" sldId="323"/>
            <ac:picMk id="4" creationId="{703631D5-9D6C-3D3C-ECF3-890F372E3B99}"/>
          </ac:picMkLst>
        </pc:picChg>
        <pc:picChg chg="add mod">
          <ac:chgData name="Henry Addison" userId="2ba5d96b-16f3-4785-963a-d10d82b8e8b5" providerId="ADAL" clId="{016850CE-2BED-4642-95DD-A02F07FB1288}" dt="2023-03-16T20:42:20.795" v="1167" actId="1076"/>
          <ac:picMkLst>
            <pc:docMk/>
            <pc:sldMk cId="2567925220" sldId="323"/>
            <ac:picMk id="5" creationId="{3894CA98-418B-2B5E-F0CF-84A799CC84E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B6C8B8-16C6-47F6-A3C4-AF8415C80BD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56B18E5-E8C6-490D-B0C3-620127B72BCD}"/>
              </a:ext>
            </a:extLst>
          </p:cNvPr>
          <p:cNvSpPr>
            <a:spLocks noGrp="1"/>
          </p:cNvSpPr>
          <p:nvPr>
            <p:ph type="dt" idx="1"/>
          </p:nvPr>
        </p:nvSpPr>
        <p:spPr>
          <a:xfrm>
            <a:off x="3884613" y="1"/>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22A1CF0-FB7C-4C74-BCE4-DCBBD4BFA603}" type="datetimeFigureOut">
              <a:rPr lang="en-GB"/>
              <a:pPr>
                <a:defRPr/>
              </a:pPr>
              <a:t>28/04/2023</a:t>
            </a:fld>
            <a:endParaRPr lang="en-GB"/>
          </a:p>
        </p:txBody>
      </p:sp>
      <p:sp>
        <p:nvSpPr>
          <p:cNvPr id="4" name="Slide Image Placeholder 3">
            <a:extLst>
              <a:ext uri="{FF2B5EF4-FFF2-40B4-BE49-F238E27FC236}">
                <a16:creationId xmlns:a16="http://schemas.microsoft.com/office/drawing/2014/main" id="{6817B71D-AA7A-4401-B37C-FF49351709C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4FC85DD-4936-4ED2-8875-DA0D039B48E6}"/>
              </a:ext>
            </a:extLst>
          </p:cNvPr>
          <p:cNvSpPr>
            <a:spLocks noGrp="1"/>
          </p:cNvSpPr>
          <p:nvPr>
            <p:ph type="body" sz="quarter" idx="3"/>
          </p:nvPr>
        </p:nvSpPr>
        <p:spPr>
          <a:xfrm>
            <a:off x="685800" y="4400549"/>
            <a:ext cx="5486400" cy="3600451"/>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E58B0BB9-9AF2-4151-AAF4-4D2F2A2B21A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F231B87-5BA7-4761-B532-E20BDA3485E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6C529AE-0524-4693-8C0C-30223814BCB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1433512" cy="808038"/>
          </a:xfrm>
        </p:spPr>
      </p:sp>
      <p:sp>
        <p:nvSpPr>
          <p:cNvPr id="3" name="Notes Placeholder 2"/>
          <p:cNvSpPr>
            <a:spLocks noGrp="1"/>
          </p:cNvSpPr>
          <p:nvPr>
            <p:ph type="body" idx="1"/>
          </p:nvPr>
        </p:nvSpPr>
        <p:spPr>
          <a:xfrm>
            <a:off x="685800" y="2230373"/>
            <a:ext cx="5486400" cy="3600451"/>
          </a:xfrm>
        </p:spPr>
        <p:txBody>
          <a:bodyPr/>
          <a:lstStyle/>
          <a:p>
            <a:r>
              <a:rPr lang="en-US" sz="900" dirty="0">
                <a:sym typeface="Wingdings" panose="05000000000000000000" pitchFamily="2" charset="2"/>
              </a:rPr>
              <a:t>Hello, I’m Henry</a:t>
            </a:r>
          </a:p>
          <a:p>
            <a:endParaRPr lang="en-US" sz="900" dirty="0">
              <a:sym typeface="Wingdings" panose="05000000000000000000" pitchFamily="2" charset="2"/>
            </a:endParaRPr>
          </a:p>
          <a:p>
            <a:r>
              <a:rPr lang="en-US" sz="900" dirty="0">
                <a:sym typeface="Wingdings" panose="05000000000000000000" pitchFamily="2" charset="2"/>
              </a:rPr>
              <a:t>a</a:t>
            </a:r>
            <a:r>
              <a:rPr lang="en-US" sz="900" dirty="0"/>
              <a:t> PhD student at Interactive AI CDT at University of Bristol</a:t>
            </a:r>
          </a:p>
          <a:p>
            <a:r>
              <a:rPr lang="en-GB" dirty="0"/>
              <a:t>I’m interested in how</a:t>
            </a:r>
            <a:r>
              <a:rPr lang="en-US" sz="900" dirty="0"/>
              <a:t> AI can be used to help people interested in climate data like climate scientists</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a:t>
            </a:fld>
            <a:endParaRPr lang="en-GB"/>
          </a:p>
        </p:txBody>
      </p:sp>
    </p:spTree>
    <p:extLst>
      <p:ext uri="{BB962C8B-B14F-4D97-AF65-F5344CB8AC3E}">
        <p14:creationId xmlns:p14="http://schemas.microsoft.com/office/powerpoint/2010/main" val="209008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43000"/>
            <a:ext cx="2547937" cy="1433513"/>
          </a:xfrm>
        </p:spPr>
      </p:sp>
      <p:sp>
        <p:nvSpPr>
          <p:cNvPr id="3" name="Notes Placeholder 2"/>
          <p:cNvSpPr>
            <a:spLocks noGrp="1"/>
          </p:cNvSpPr>
          <p:nvPr>
            <p:ph type="body" idx="1"/>
          </p:nvPr>
        </p:nvSpPr>
        <p:spPr>
          <a:xfrm>
            <a:off x="685800" y="2864357"/>
            <a:ext cx="5486400" cy="3600451"/>
          </a:xfrm>
        </p:spPr>
        <p:txBody>
          <a:bodyPr/>
          <a:lstStyle/>
          <a:p>
            <a:r>
              <a:rPr lang="en-US" dirty="0"/>
              <a:t>Needs a bit of help when fed GCM data rather than coarsened CPM data as inputs. The quantiles don’t quite match the CPM quantiles as well as in the CPM-driven use case, the mean bias doesn’t look so good)</a:t>
            </a:r>
          </a:p>
          <a:p>
            <a:endParaRPr lang="en-US" dirty="0"/>
          </a:p>
          <a:p>
            <a:r>
              <a:rPr lang="en-US" dirty="0"/>
              <a:t>Had success with bias-correction of inputs to make the distribution of the GCM data a bit more like the CPM data used for training (change mean and variance of GCM data to match the mean and variance of training set CPM data).</a:t>
            </a:r>
          </a:p>
          <a:p>
            <a:endParaRPr lang="en-US" dirty="0"/>
          </a:p>
          <a:p>
            <a:r>
              <a:rPr lang="en-US" dirty="0"/>
              <a:t>Can see here how it helps with the mean bias in the bottom right map and with quantiles in the QQ plot</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10</a:t>
            </a:fld>
            <a:endParaRPr lang="en-GB"/>
          </a:p>
        </p:txBody>
      </p:sp>
    </p:spTree>
    <p:extLst>
      <p:ext uri="{BB962C8B-B14F-4D97-AF65-F5344CB8AC3E}">
        <p14:creationId xmlns:p14="http://schemas.microsoft.com/office/powerpoint/2010/main" val="123444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3444875" cy="19383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11</a:t>
            </a:fld>
            <a:endParaRPr lang="en-GB"/>
          </a:p>
        </p:txBody>
      </p:sp>
    </p:spTree>
    <p:extLst>
      <p:ext uri="{BB962C8B-B14F-4D97-AF65-F5344CB8AC3E}">
        <p14:creationId xmlns:p14="http://schemas.microsoft.com/office/powerpoint/2010/main" val="102678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12</a:t>
            </a:fld>
            <a:endParaRPr lang="en-GB"/>
          </a:p>
        </p:txBody>
      </p:sp>
    </p:spTree>
    <p:extLst>
      <p:ext uri="{BB962C8B-B14F-4D97-AF65-F5344CB8AC3E}">
        <p14:creationId xmlns:p14="http://schemas.microsoft.com/office/powerpoint/2010/main" val="380166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closer look at different parts of the country and in different seasons b</a:t>
            </a:r>
            <a:r>
              <a:rPr lang="en-US" sz="900" spc="-1" dirty="0">
                <a:latin typeface="Arial"/>
                <a:cs typeface="Arial"/>
              </a:rPr>
              <a:t>ecause rain has different patterns and causes in different parts of UK at different times of year – the SE Summer is interesting since it has convective storms which are better modelled by the CPM</a:t>
            </a:r>
            <a:endParaRPr lang="en-US" sz="900" spc="-1" dirty="0">
              <a:ea typeface="+mn-lt"/>
              <a:cs typeface="+mn-lt"/>
            </a:endParaRP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13</a:t>
            </a:fld>
            <a:endParaRPr lang="en-GB"/>
          </a:p>
        </p:txBody>
      </p:sp>
    </p:spTree>
    <p:extLst>
      <p:ext uri="{BB962C8B-B14F-4D97-AF65-F5344CB8AC3E}">
        <p14:creationId xmlns:p14="http://schemas.microsoft.com/office/powerpoint/2010/main" val="395691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14</a:t>
            </a:fld>
            <a:endParaRPr lang="en-GB"/>
          </a:p>
        </p:txBody>
      </p:sp>
    </p:spTree>
    <p:extLst>
      <p:ext uri="{BB962C8B-B14F-4D97-AF65-F5344CB8AC3E}">
        <p14:creationId xmlns:p14="http://schemas.microsoft.com/office/powerpoint/2010/main" val="69688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1860550" cy="1047750"/>
          </a:xfrm>
        </p:spPr>
      </p:sp>
      <p:sp>
        <p:nvSpPr>
          <p:cNvPr id="3" name="Notes Placeholder 2"/>
          <p:cNvSpPr>
            <a:spLocks noGrp="1"/>
          </p:cNvSpPr>
          <p:nvPr>
            <p:ph type="body" idx="1"/>
          </p:nvPr>
        </p:nvSpPr>
        <p:spPr>
          <a:xfrm>
            <a:off x="685800" y="2498597"/>
            <a:ext cx="5486400" cy="3600451"/>
          </a:xfrm>
        </p:spPr>
        <p:txBody>
          <a:bodyPr/>
          <a:lstStyle/>
          <a:p>
            <a:pPr marL="0" indent="0">
              <a:buFont typeface="Arial" panose="020B0604020202020204" pitchFamily="34" charset="0"/>
              <a:buNone/>
            </a:pPr>
            <a:r>
              <a:rPr lang="en-US" dirty="0"/>
              <a:t>More specifically I’m trying to use machine learning to learn a mapping from coarse climate model variables to high-resolution precipitation.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Why?</a:t>
            </a:r>
          </a:p>
          <a:p>
            <a:pPr marL="0" indent="0">
              <a:buFont typeface="Arial" panose="020B0604020202020204" pitchFamily="34" charset="0"/>
              <a:buNone/>
            </a:pPr>
            <a:r>
              <a:rPr lang="en-US" dirty="0"/>
              <a:t>For a global climate simulation computational feasible, it must be limited to 25km resolution at best but that’s just too low resolution for a lot of use-cases.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One solution is dynamical downscaling and regional climate models. And this approach is starting to get to local-scale resolutions that open up these use-cases. </a:t>
            </a:r>
          </a:p>
          <a:p>
            <a:pPr marL="0" indent="0">
              <a:buFont typeface="Arial" panose="020B0604020202020204" pitchFamily="34" charset="0"/>
              <a:buNone/>
            </a:pPr>
            <a:r>
              <a:rPr lang="en-US" dirty="0"/>
              <a:t>For example, the Met Office produced the first national-level, convection-permitting 2.2km projections</a:t>
            </a:r>
          </a:p>
          <a:p>
            <a:pPr marL="0" indent="0">
              <a:buFont typeface="Arial" panose="020B0604020202020204" pitchFamily="34" charset="0"/>
              <a:buNone/>
            </a:pPr>
            <a:r>
              <a:rPr lang="en-US" dirty="0"/>
              <a:t>but these were really expensive so required some trade-offs in terms for spatial and temporal domain, ensemble size and emission scenarios.</a:t>
            </a:r>
          </a:p>
          <a:p>
            <a:pPr marL="0" indent="0">
              <a:buFont typeface="Arial" panose="020B0604020202020204" pitchFamily="34" charset="0"/>
              <a:buNone/>
            </a:pPr>
            <a:endParaRPr lang="en-US" dirty="0"/>
          </a:p>
          <a:p>
            <a:r>
              <a:rPr lang="en-US" dirty="0"/>
              <a:t>My aim is to apply recent advances in probabilistic ML to these high-resolution projections and learn a stochastic mapping from the coarse variables of a global model in order to create more high-resolution samples much </a:t>
            </a:r>
            <a:r>
              <a:rPr lang="en-US" dirty="0" err="1"/>
              <a:t>much</a:t>
            </a:r>
            <a:r>
              <a:rPr lang="en-US" dirty="0"/>
              <a:t> more cheaply.</a:t>
            </a:r>
          </a:p>
          <a:p>
            <a:endParaRPr lang="en-US"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2</a:t>
            </a:fld>
            <a:endParaRPr lang="en-GB"/>
          </a:p>
        </p:txBody>
      </p:sp>
    </p:spTree>
    <p:extLst>
      <p:ext uri="{BB962C8B-B14F-4D97-AF65-F5344CB8AC3E}">
        <p14:creationId xmlns:p14="http://schemas.microsoft.com/office/powerpoint/2010/main" val="426711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89188" cy="1344613"/>
          </a:xfrm>
        </p:spPr>
      </p:sp>
      <p:sp>
        <p:nvSpPr>
          <p:cNvPr id="3" name="Notes Placeholder 2"/>
          <p:cNvSpPr>
            <a:spLocks noGrp="1"/>
          </p:cNvSpPr>
          <p:nvPr>
            <p:ph type="body" idx="1"/>
          </p:nvPr>
        </p:nvSpPr>
        <p:spPr>
          <a:xfrm>
            <a:off x="588264" y="2864357"/>
            <a:ext cx="5486400" cy="3600451"/>
          </a:xfrm>
        </p:spPr>
        <p:txBody>
          <a:bodyPr/>
          <a:lstStyle/>
          <a:p>
            <a:pPr marL="0" marR="0" lvl="0" indent="0" algn="l" defTabSz="685800" rtl="0" eaLnBrk="0" fontAlgn="base" latinLnBrk="0" hangingPunct="0">
              <a:lnSpc>
                <a:spcPct val="100000"/>
              </a:lnSpc>
              <a:spcBef>
                <a:spcPct val="30000"/>
              </a:spcBef>
              <a:spcAft>
                <a:spcPct val="0"/>
              </a:spcAft>
              <a:buClrTx/>
              <a:buSzTx/>
              <a:buFontTx/>
              <a:buNone/>
              <a:tabLst/>
              <a:defRPr/>
            </a:pPr>
            <a:r>
              <a:rPr lang="en-US" dirty="0"/>
              <a:t>Explain the different CPM/hi-res/2.2km and GCM/lo-res/60km terms</a:t>
            </a:r>
          </a:p>
          <a:p>
            <a:endParaRPr lang="en-US" dirty="0"/>
          </a:p>
          <a:p>
            <a:r>
              <a:rPr lang="en-US" dirty="0"/>
              <a:t>Here’s some more detail about the dataset I’m using for this downscaling problem:</a:t>
            </a:r>
          </a:p>
          <a:p>
            <a:pPr marL="171450" marR="0" lvl="0" indent="-171450" algn="l" defTabSz="6858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60km global model and 2.2km convection-permitting model covering UK &amp; Ireland. To ease the computational requirements at this stage I’m using a reduced 8.8km resolution on a patch covering England and Wales</a:t>
            </a:r>
          </a:p>
          <a:p>
            <a:pPr marL="171450" indent="-171450">
              <a:buFont typeface="Arial" panose="020B0604020202020204" pitchFamily="34" charset="0"/>
              <a:buChar char="•"/>
            </a:pPr>
            <a:r>
              <a:rPr lang="en-US" dirty="0"/>
              <a:t>I’m starting on daily data over the 60 years initially available for the hi-res simulation but sub-daily is also available</a:t>
            </a:r>
          </a:p>
          <a:p>
            <a:endParaRPr lang="en-US" sz="900"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3</a:t>
            </a:fld>
            <a:endParaRPr lang="en-GB"/>
          </a:p>
        </p:txBody>
      </p:sp>
    </p:spTree>
    <p:extLst>
      <p:ext uri="{BB962C8B-B14F-4D97-AF65-F5344CB8AC3E}">
        <p14:creationId xmlns:p14="http://schemas.microsoft.com/office/powerpoint/2010/main" val="88009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43000"/>
            <a:ext cx="1938337" cy="1090613"/>
          </a:xfrm>
        </p:spPr>
      </p:sp>
      <p:sp>
        <p:nvSpPr>
          <p:cNvPr id="3" name="Notes Placeholder 2"/>
          <p:cNvSpPr>
            <a:spLocks noGrp="1"/>
          </p:cNvSpPr>
          <p:nvPr>
            <p:ph type="body" idx="1"/>
          </p:nvPr>
        </p:nvSpPr>
        <p:spPr>
          <a:xfrm>
            <a:off x="685800" y="2498597"/>
            <a:ext cx="5486400" cy="3600451"/>
          </a:xfrm>
        </p:spPr>
        <p:txBody>
          <a:bodyPr/>
          <a:lstStyle/>
          <a:p>
            <a:r>
              <a:rPr lang="en-US" sz="900" dirty="0"/>
              <a:t>So to </a:t>
            </a:r>
            <a:r>
              <a:rPr lang="en-US" sz="900" dirty="0" err="1"/>
              <a:t>summarise</a:t>
            </a:r>
            <a:r>
              <a:rPr lang="en-US" sz="900" dirty="0"/>
              <a:t> our aim: we want to take low resolution climate variables like temperature, relative vorticity and sea-level pressure to generate samples of plausible high resolution rainfall using machine learning</a:t>
            </a: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4</a:t>
            </a:fld>
            <a:endParaRPr lang="en-GB"/>
          </a:p>
        </p:txBody>
      </p:sp>
    </p:spTree>
    <p:extLst>
      <p:ext uri="{BB962C8B-B14F-4D97-AF65-F5344CB8AC3E}">
        <p14:creationId xmlns:p14="http://schemas.microsoft.com/office/powerpoint/2010/main" val="231759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254250" cy="1268413"/>
          </a:xfrm>
        </p:spPr>
      </p:sp>
      <p:sp>
        <p:nvSpPr>
          <p:cNvPr id="3" name="Notes Placeholder 2"/>
          <p:cNvSpPr>
            <a:spLocks noGrp="1"/>
          </p:cNvSpPr>
          <p:nvPr>
            <p:ph type="body" idx="1"/>
          </p:nvPr>
        </p:nvSpPr>
        <p:spPr>
          <a:xfrm>
            <a:off x="685800" y="2672333"/>
            <a:ext cx="5486400" cy="3850387"/>
          </a:xfrm>
        </p:spPr>
        <p:txBody>
          <a:bodyPr/>
          <a:lstStyle/>
          <a:p>
            <a:r>
              <a:rPr lang="en-US" sz="900" dirty="0"/>
              <a:t>So how do we fit and evaluate an ML model?</a:t>
            </a:r>
          </a:p>
          <a:p>
            <a:endParaRPr lang="en-US" sz="900" dirty="0"/>
          </a:p>
          <a:p>
            <a:r>
              <a:rPr lang="en-US" sz="900" dirty="0"/>
              <a:t>Ideally we’d like to match GCM data to CPM rainfall but the outputs of the CPMs and GCMs aren’t completely aligned in time– it’s quite possible for the GCM to think it’s going to wet in the West and the CPM to think it’s going to be wet in the East on any day and both to be correct due to natural variability</a:t>
            </a:r>
          </a:p>
          <a:p>
            <a:endParaRPr lang="en-US" sz="900" dirty="0"/>
          </a:p>
          <a:p>
            <a:r>
              <a:rPr lang="en-US" sz="900" dirty="0"/>
              <a:t>This means it doesn’t make sense to train using GCM data as our input and CPM data as our target. </a:t>
            </a:r>
          </a:p>
          <a:p>
            <a:endParaRPr lang="en-US" sz="900" dirty="0"/>
          </a:p>
          <a:p>
            <a:r>
              <a:rPr lang="en-US" sz="900" dirty="0"/>
              <a:t>Instead I’m following a perfect model approach and training using coarsened CPM data as the input so I know it will be aligned temporally with the output.</a:t>
            </a:r>
          </a:p>
          <a:p>
            <a:endParaRPr lang="en-US" sz="900" dirty="0"/>
          </a:p>
          <a:p>
            <a:r>
              <a:rPr lang="en-US" sz="900" dirty="0"/>
              <a:t>Once the model is trained, I can then use the GCM data as input to generate samples using the ML model. This means I need to be careful with the variables I use as the conditioning input as ideally they should be as well-represented in a GCM as a CPM and also I don’t want to throw away human expert knowledge so I want to use variables that are known to cause rainfall. This means I’m starting off looking at variables related to wind, temperature and pressure. </a:t>
            </a:r>
          </a:p>
          <a:p>
            <a:endParaRPr lang="en-US" sz="900"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US" sz="900" dirty="0"/>
              <a:t>In both cases, the ML model can be evaluated in terms of climatological statistics, so things like mean and over large areas and time ranges.</a:t>
            </a:r>
          </a:p>
          <a:p>
            <a:endParaRPr lang="en-US" sz="900" dirty="0"/>
          </a:p>
          <a:p>
            <a:r>
              <a:rPr lang="en-US" sz="900" dirty="0"/>
              <a:t>In the case of samples using coarsened CPM input we can also see how well the samples output by the ML model match the corresponding hi-res CPM precipitation, which means using weather-forecasting type metrics is possible</a:t>
            </a: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5</a:t>
            </a:fld>
            <a:endParaRPr lang="en-GB"/>
          </a:p>
        </p:txBody>
      </p:sp>
    </p:spTree>
    <p:extLst>
      <p:ext uri="{BB962C8B-B14F-4D97-AF65-F5344CB8AC3E}">
        <p14:creationId xmlns:p14="http://schemas.microsoft.com/office/powerpoint/2010/main" val="43030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43000"/>
            <a:ext cx="2065337" cy="1162050"/>
          </a:xfrm>
        </p:spPr>
      </p:sp>
      <p:sp>
        <p:nvSpPr>
          <p:cNvPr id="3" name="Notes Placeholder 2"/>
          <p:cNvSpPr>
            <a:spLocks noGrp="1"/>
          </p:cNvSpPr>
          <p:nvPr>
            <p:ph type="body" idx="1"/>
          </p:nvPr>
        </p:nvSpPr>
        <p:spPr>
          <a:xfrm>
            <a:off x="685800" y="3059112"/>
            <a:ext cx="5486400" cy="3600451"/>
          </a:xfrm>
        </p:spPr>
        <p:txBody>
          <a:bodyPr/>
          <a:lstStyle/>
          <a:p>
            <a:pPr marL="0" marR="0" lvl="0" indent="0" algn="l" defTabSz="685800" rtl="0" eaLnBrk="0" fontAlgn="base" latinLnBrk="0" hangingPunct="0">
              <a:lnSpc>
                <a:spcPct val="100000"/>
              </a:lnSpc>
              <a:spcBef>
                <a:spcPct val="30000"/>
              </a:spcBef>
              <a:spcAft>
                <a:spcPct val="0"/>
              </a:spcAft>
              <a:buClrTx/>
              <a:buSzTx/>
              <a:buFontTx/>
              <a:buNone/>
              <a:tabLst/>
              <a:defRPr/>
            </a:pPr>
            <a:r>
              <a:rPr lang="en-US" dirty="0"/>
              <a:t>I’m not going to go into detail here but the sort of machine learning I’m using is based on SOTA deep generative models known as score-based generative models or diffusions models. They are used for image generation systems that you may have come across in the news like Stable Diffusion, DALLE-2 or Google Imagen and that includes being used for the related problem of image super-resolution as we can see on the right.</a:t>
            </a: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6</a:t>
            </a:fld>
            <a:endParaRPr lang="en-GB"/>
          </a:p>
        </p:txBody>
      </p:sp>
    </p:spTree>
    <p:extLst>
      <p:ext uri="{BB962C8B-B14F-4D97-AF65-F5344CB8AC3E}">
        <p14:creationId xmlns:p14="http://schemas.microsoft.com/office/powerpoint/2010/main" val="372756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2322512" cy="1308100"/>
          </a:xfrm>
        </p:spPr>
      </p:sp>
      <p:sp>
        <p:nvSpPr>
          <p:cNvPr id="3" name="Notes Placeholder 2"/>
          <p:cNvSpPr>
            <a:spLocks noGrp="1"/>
          </p:cNvSpPr>
          <p:nvPr>
            <p:ph type="body" idx="1"/>
          </p:nvPr>
        </p:nvSpPr>
        <p:spPr>
          <a:xfrm>
            <a:off x="685800" y="2961893"/>
            <a:ext cx="5486400" cy="3600451"/>
          </a:xfrm>
        </p:spPr>
        <p:txBody>
          <a:bodyPr/>
          <a:lstStyle/>
          <a:p>
            <a:pPr marL="0" marR="0" lvl="0" indent="0" algn="l" defTabSz="685800" rtl="0" eaLnBrk="0" fontAlgn="base" latinLnBrk="0" hangingPunct="0">
              <a:lnSpc>
                <a:spcPct val="100000"/>
              </a:lnSpc>
              <a:spcBef>
                <a:spcPct val="30000"/>
              </a:spcBef>
              <a:spcAft>
                <a:spcPct val="0"/>
              </a:spcAft>
              <a:buClrTx/>
              <a:buSzTx/>
              <a:buFontTx/>
              <a:buNone/>
              <a:tabLst/>
              <a:defRPr/>
            </a:pPr>
            <a:r>
              <a:rPr lang="en-GB" dirty="0"/>
              <a:t>Let’s look at some results.</a:t>
            </a:r>
          </a:p>
          <a:p>
            <a:pPr marL="0" marR="0" lvl="0" indent="0" algn="l" defTabSz="6858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GB" dirty="0"/>
              <a:t>First of all, we consider the case of using coarsened CPM inputs. </a:t>
            </a:r>
          </a:p>
          <a:p>
            <a:pPr marL="0" marR="0" lvl="0" indent="0" algn="l" defTabSz="6858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GB" dirty="0"/>
              <a:t>Here are some samples. One the left is the CPM simulation output for context. The top row on the right are some samples from the diffusion model. We can get lots of samples for the same conditions, covering the full range of plausible rainfall given the coarse conditions.</a:t>
            </a:r>
          </a:p>
          <a:p>
            <a:pPr marL="0" marR="0" lvl="0" indent="0" algn="l" defTabSz="6858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GB" dirty="0"/>
              <a:t>And for comparison we have some baselines: a simple linear interpolation of coarse rainfall and a U-Net. These are both deterministic methods so we only get once sample for each point.</a:t>
            </a: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7</a:t>
            </a:fld>
            <a:endParaRPr lang="en-GB"/>
          </a:p>
        </p:txBody>
      </p:sp>
    </p:spTree>
    <p:extLst>
      <p:ext uri="{BB962C8B-B14F-4D97-AF65-F5344CB8AC3E}">
        <p14:creationId xmlns:p14="http://schemas.microsoft.com/office/powerpoint/2010/main" val="229371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49500" cy="1322388"/>
          </a:xfrm>
        </p:spPr>
      </p:sp>
      <p:sp>
        <p:nvSpPr>
          <p:cNvPr id="3" name="Notes Placeholder 2"/>
          <p:cNvSpPr>
            <a:spLocks noGrp="1"/>
          </p:cNvSpPr>
          <p:nvPr>
            <p:ph type="body" idx="1"/>
          </p:nvPr>
        </p:nvSpPr>
        <p:spPr>
          <a:xfrm>
            <a:off x="685800" y="2771775"/>
            <a:ext cx="5486400" cy="3600451"/>
          </a:xfrm>
        </p:spPr>
        <p:txBody>
          <a:bodyPr/>
          <a:lstStyle/>
          <a:p>
            <a:pPr marL="0" marR="0" lvl="0" indent="0" algn="l" defTabSz="685800" rtl="0" eaLnBrk="0" fontAlgn="base" latinLnBrk="0" hangingPunct="0">
              <a:lnSpc>
                <a:spcPct val="100000"/>
              </a:lnSpc>
              <a:spcBef>
                <a:spcPct val="30000"/>
              </a:spcBef>
              <a:spcAft>
                <a:spcPct val="0"/>
              </a:spcAft>
              <a:buClrTx/>
              <a:buSzTx/>
              <a:buFontTx/>
              <a:buNone/>
              <a:tabLst/>
              <a:defRPr/>
            </a:pPr>
            <a:r>
              <a:rPr lang="en-US" dirty="0"/>
              <a:t>Pixel-level distribution of samples matches distribution of target well. This is based on a validation set of about 4000 days from randomly selected seasons</a:t>
            </a:r>
          </a:p>
          <a:p>
            <a:endParaRPr lang="en-US" dirty="0"/>
          </a:p>
          <a:p>
            <a:r>
              <a:rPr lang="en-US" dirty="0"/>
              <a:t>The mean bias of the diffusion model is looking good at each location , particularly compared to our baselines.</a:t>
            </a:r>
          </a:p>
          <a:p>
            <a:endParaRPr lang="en-US" dirty="0"/>
          </a:p>
          <a:p>
            <a:r>
              <a:rPr lang="en-US" dirty="0"/>
              <a:t>Q-Q plot is </a:t>
            </a:r>
            <a:r>
              <a:rPr lang="en-US" dirty="0" err="1"/>
              <a:t>upto</a:t>
            </a:r>
            <a:r>
              <a:rPr lang="en-US" dirty="0"/>
              <a:t> 99.99999</a:t>
            </a:r>
            <a:r>
              <a:rPr lang="en-US" baseline="30000" dirty="0"/>
              <a:t>th</a:t>
            </a:r>
            <a:r>
              <a:rPr lang="en-US" dirty="0"/>
              <a:t> centile and our diffusion models lies on lies on that ideal y=x line meaning the quantiles of the samples match the quantiles of the CPM simulation well</a:t>
            </a:r>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8</a:t>
            </a:fld>
            <a:endParaRPr lang="en-GB"/>
          </a:p>
        </p:txBody>
      </p:sp>
    </p:spTree>
    <p:extLst>
      <p:ext uri="{BB962C8B-B14F-4D97-AF65-F5344CB8AC3E}">
        <p14:creationId xmlns:p14="http://schemas.microsoft.com/office/powerpoint/2010/main" val="262415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43000"/>
            <a:ext cx="2065337" cy="1162050"/>
          </a:xfrm>
        </p:spPr>
      </p:sp>
      <p:sp>
        <p:nvSpPr>
          <p:cNvPr id="3" name="Notes Placeholder 2"/>
          <p:cNvSpPr>
            <a:spLocks noGrp="1"/>
          </p:cNvSpPr>
          <p:nvPr>
            <p:ph type="body" idx="1"/>
          </p:nvPr>
        </p:nvSpPr>
        <p:spPr>
          <a:xfrm>
            <a:off x="685800" y="2596133"/>
            <a:ext cx="5486400" cy="3600451"/>
          </a:xfrm>
        </p:spPr>
        <p:txBody>
          <a:bodyPr/>
          <a:lstStyle/>
          <a:p>
            <a:r>
              <a:rPr lang="en-US" dirty="0"/>
              <a:t>But remember what we really care about is downscaling a GCM and being able to generate hi-res rainfall from a simulation from which we only have lo resolution versions.</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9</a:t>
            </a:fld>
            <a:endParaRPr lang="en-GB"/>
          </a:p>
        </p:txBody>
      </p:sp>
    </p:spTree>
    <p:extLst>
      <p:ext uri="{BB962C8B-B14F-4D97-AF65-F5344CB8AC3E}">
        <p14:creationId xmlns:p14="http://schemas.microsoft.com/office/powerpoint/2010/main" val="406262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F72E1B4-78DF-4542-B776-E2F919967BB3}"/>
              </a:ext>
            </a:extLst>
          </p:cNvPr>
          <p:cNvSpPr>
            <a:spLocks noGrp="1"/>
          </p:cNvSpPr>
          <p:nvPr>
            <p:ph type="dt" sz="half" idx="10"/>
          </p:nvPr>
        </p:nvSpPr>
        <p:spPr/>
        <p:txBody>
          <a:bodyPr/>
          <a:lstStyle>
            <a:lvl1pPr>
              <a:defRPr/>
            </a:lvl1pPr>
          </a:lstStyle>
          <a:p>
            <a:pPr>
              <a:defRPr/>
            </a:pPr>
            <a:fld id="{4CC7EF58-BCA9-40AD-B207-1709466A286F}" type="datetime1">
              <a:rPr lang="en-GB"/>
              <a:pPr>
                <a:defRPr/>
              </a:pPr>
              <a:t>28/04/2023</a:t>
            </a:fld>
            <a:endParaRPr lang="en-GB"/>
          </a:p>
        </p:txBody>
      </p:sp>
      <p:sp>
        <p:nvSpPr>
          <p:cNvPr id="5" name="Footer Placeholder 4">
            <a:extLst>
              <a:ext uri="{FF2B5EF4-FFF2-40B4-BE49-F238E27FC236}">
                <a16:creationId xmlns:a16="http://schemas.microsoft.com/office/drawing/2014/main" id="{03AEB28D-11A8-4A9B-8E3D-57B50B157538}"/>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7BAD7156-EA94-4AB8-B4C0-06872231654C}"/>
              </a:ext>
            </a:extLst>
          </p:cNvPr>
          <p:cNvSpPr>
            <a:spLocks noGrp="1"/>
          </p:cNvSpPr>
          <p:nvPr>
            <p:ph type="sldNum" sz="quarter" idx="12"/>
          </p:nvPr>
        </p:nvSpPr>
        <p:spPr/>
        <p:txBody>
          <a:bodyPr/>
          <a:lstStyle>
            <a:lvl1pPr>
              <a:defRPr/>
            </a:lvl1pPr>
          </a:lstStyle>
          <a:p>
            <a:pPr>
              <a:defRPr/>
            </a:pPr>
            <a:fld id="{DED64A5F-4E8F-4FA9-AB2B-19ACEB33EA4E}" type="slidenum">
              <a:rPr lang="en-GB"/>
              <a:pPr>
                <a:defRPr/>
              </a:pPr>
              <a:t>‹#›</a:t>
            </a:fld>
            <a:endParaRPr lang="en-GB"/>
          </a:p>
        </p:txBody>
      </p:sp>
    </p:spTree>
    <p:extLst>
      <p:ext uri="{BB962C8B-B14F-4D97-AF65-F5344CB8AC3E}">
        <p14:creationId xmlns:p14="http://schemas.microsoft.com/office/powerpoint/2010/main" val="4203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636B4-3BED-4C57-B9A8-034E3D6B30DD}"/>
              </a:ext>
            </a:extLst>
          </p:cNvPr>
          <p:cNvSpPr/>
          <p:nvPr/>
        </p:nvSpPr>
        <p:spPr>
          <a:xfrm>
            <a:off x="0" y="0"/>
            <a:ext cx="9144000" cy="4224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6" name="Picture Placeholder 4"/>
          <p:cNvSpPr>
            <a:spLocks noGrp="1"/>
          </p:cNvSpPr>
          <p:nvPr>
            <p:ph type="pic" sz="quarter" idx="13"/>
          </p:nvPr>
        </p:nvSpPr>
        <p:spPr>
          <a:xfrm>
            <a:off x="370800" y="335674"/>
            <a:ext cx="8402400" cy="3553088"/>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9"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5" name="Date Placeholder 2">
            <a:extLst>
              <a:ext uri="{FF2B5EF4-FFF2-40B4-BE49-F238E27FC236}">
                <a16:creationId xmlns:a16="http://schemas.microsoft.com/office/drawing/2014/main" id="{F4E65B18-FE42-488C-B0CF-80BC9015B28A}"/>
              </a:ext>
            </a:extLst>
          </p:cNvPr>
          <p:cNvSpPr>
            <a:spLocks noGrp="1"/>
          </p:cNvSpPr>
          <p:nvPr>
            <p:ph type="dt" sz="half" idx="14"/>
          </p:nvPr>
        </p:nvSpPr>
        <p:spPr/>
        <p:txBody>
          <a:bodyPr/>
          <a:lstStyle>
            <a:lvl1pPr>
              <a:defRPr/>
            </a:lvl1pPr>
          </a:lstStyle>
          <a:p>
            <a:pPr>
              <a:defRPr/>
            </a:pPr>
            <a:fld id="{301E597B-ABF0-4401-8DFC-6DCC23C04C62}" type="datetime1">
              <a:rPr lang="en-GB"/>
              <a:pPr>
                <a:defRPr/>
              </a:pPr>
              <a:t>28/04/2023</a:t>
            </a:fld>
            <a:endParaRPr lang="en-GB"/>
          </a:p>
        </p:txBody>
      </p:sp>
      <p:sp>
        <p:nvSpPr>
          <p:cNvPr id="7" name="Footer Placeholder 3">
            <a:extLst>
              <a:ext uri="{FF2B5EF4-FFF2-40B4-BE49-F238E27FC236}">
                <a16:creationId xmlns:a16="http://schemas.microsoft.com/office/drawing/2014/main" id="{98B8BDDA-0160-4AD2-A39F-C227452580A2}"/>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4">
            <a:extLst>
              <a:ext uri="{FF2B5EF4-FFF2-40B4-BE49-F238E27FC236}">
                <a16:creationId xmlns:a16="http://schemas.microsoft.com/office/drawing/2014/main" id="{91DB34A2-23B8-410E-8FC8-4759E27AE58B}"/>
              </a:ext>
            </a:extLst>
          </p:cNvPr>
          <p:cNvSpPr>
            <a:spLocks noGrp="1"/>
          </p:cNvSpPr>
          <p:nvPr>
            <p:ph type="sldNum" sz="quarter" idx="16"/>
          </p:nvPr>
        </p:nvSpPr>
        <p:spPr/>
        <p:txBody>
          <a:bodyPr/>
          <a:lstStyle>
            <a:lvl1pPr>
              <a:defRPr/>
            </a:lvl1pPr>
          </a:lstStyle>
          <a:p>
            <a:pPr>
              <a:defRPr/>
            </a:pPr>
            <a:fld id="{7E183CBA-D92D-49FE-B039-72803CE41599}" type="slidenum">
              <a:rPr lang="en-GB"/>
              <a:pPr>
                <a:defRPr/>
              </a:pPr>
              <a:t>‹#›</a:t>
            </a:fld>
            <a:endParaRPr lang="en-GB"/>
          </a:p>
        </p:txBody>
      </p:sp>
    </p:spTree>
    <p:extLst>
      <p:ext uri="{BB962C8B-B14F-4D97-AF65-F5344CB8AC3E}">
        <p14:creationId xmlns:p14="http://schemas.microsoft.com/office/powerpoint/2010/main" val="360491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9144000" cy="4267200"/>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8"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4" name="Date Placeholder 2">
            <a:extLst>
              <a:ext uri="{FF2B5EF4-FFF2-40B4-BE49-F238E27FC236}">
                <a16:creationId xmlns:a16="http://schemas.microsoft.com/office/drawing/2014/main" id="{F7D585F0-93A4-4CE1-A271-6EB177D3DF99}"/>
              </a:ext>
            </a:extLst>
          </p:cNvPr>
          <p:cNvSpPr>
            <a:spLocks noGrp="1"/>
          </p:cNvSpPr>
          <p:nvPr>
            <p:ph type="dt" sz="half" idx="14"/>
          </p:nvPr>
        </p:nvSpPr>
        <p:spPr/>
        <p:txBody>
          <a:bodyPr/>
          <a:lstStyle>
            <a:lvl1pPr>
              <a:defRPr/>
            </a:lvl1pPr>
          </a:lstStyle>
          <a:p>
            <a:pPr>
              <a:defRPr/>
            </a:pPr>
            <a:fld id="{5EC4A5E0-5F04-4478-8ACF-3B3D84D79722}" type="datetime1">
              <a:rPr lang="en-GB"/>
              <a:pPr>
                <a:defRPr/>
              </a:pPr>
              <a:t>28/04/2023</a:t>
            </a:fld>
            <a:endParaRPr lang="en-GB" dirty="0"/>
          </a:p>
        </p:txBody>
      </p:sp>
      <p:sp>
        <p:nvSpPr>
          <p:cNvPr id="5" name="Footer Placeholder 3">
            <a:extLst>
              <a:ext uri="{FF2B5EF4-FFF2-40B4-BE49-F238E27FC236}">
                <a16:creationId xmlns:a16="http://schemas.microsoft.com/office/drawing/2014/main" id="{4BCCDF8E-9F5B-4149-81CC-758E5F890FEB}"/>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398E498F-7FEE-4BC5-A014-2391704CB29D}"/>
              </a:ext>
            </a:extLst>
          </p:cNvPr>
          <p:cNvSpPr>
            <a:spLocks noGrp="1"/>
          </p:cNvSpPr>
          <p:nvPr>
            <p:ph type="sldNum" sz="quarter" idx="16"/>
          </p:nvPr>
        </p:nvSpPr>
        <p:spPr/>
        <p:txBody>
          <a:bodyPr/>
          <a:lstStyle>
            <a:lvl1pPr>
              <a:defRPr/>
            </a:lvl1pPr>
          </a:lstStyle>
          <a:p>
            <a:pPr>
              <a:defRPr/>
            </a:pPr>
            <a:fld id="{D268DBDA-7DC2-414C-A20A-9AF6C2108DE5}" type="slidenum">
              <a:rPr lang="en-GB"/>
              <a:pPr>
                <a:defRPr/>
              </a:pPr>
              <a:t>‹#›</a:t>
            </a:fld>
            <a:endParaRPr lang="en-GB" dirty="0"/>
          </a:p>
        </p:txBody>
      </p:sp>
    </p:spTree>
    <p:extLst>
      <p:ext uri="{BB962C8B-B14F-4D97-AF65-F5344CB8AC3E}">
        <p14:creationId xmlns:p14="http://schemas.microsoft.com/office/powerpoint/2010/main" val="420977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E71812EC-DF50-4E57-8E73-F8B27DCD42F0}"/>
              </a:ext>
            </a:extLst>
          </p:cNvPr>
          <p:cNvSpPr>
            <a:spLocks noGrp="1"/>
          </p:cNvSpPr>
          <p:nvPr>
            <p:ph type="dt" sz="half" idx="10"/>
          </p:nvPr>
        </p:nvSpPr>
        <p:spPr/>
        <p:txBody>
          <a:bodyPr/>
          <a:lstStyle>
            <a:lvl1pPr>
              <a:defRPr/>
            </a:lvl1pPr>
          </a:lstStyle>
          <a:p>
            <a:pPr>
              <a:defRPr/>
            </a:pPr>
            <a:fld id="{6C5383DB-CE91-4EB2-B0BD-978456D332BD}" type="datetime1">
              <a:rPr lang="en-GB"/>
              <a:pPr>
                <a:defRPr/>
              </a:pPr>
              <a:t>28/04/2023</a:t>
            </a:fld>
            <a:endParaRPr lang="en-GB" dirty="0"/>
          </a:p>
        </p:txBody>
      </p:sp>
      <p:sp>
        <p:nvSpPr>
          <p:cNvPr id="4" name="Footer Placeholder 3">
            <a:extLst>
              <a:ext uri="{FF2B5EF4-FFF2-40B4-BE49-F238E27FC236}">
                <a16:creationId xmlns:a16="http://schemas.microsoft.com/office/drawing/2014/main" id="{62A5C6A6-BE26-4627-9CFE-F065934FD01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F11CBB92-7428-4B91-B3EF-C53129D97BA6}"/>
              </a:ext>
            </a:extLst>
          </p:cNvPr>
          <p:cNvSpPr>
            <a:spLocks noGrp="1"/>
          </p:cNvSpPr>
          <p:nvPr>
            <p:ph type="sldNum" sz="quarter" idx="12"/>
          </p:nvPr>
        </p:nvSpPr>
        <p:spPr/>
        <p:txBody>
          <a:bodyPr/>
          <a:lstStyle>
            <a:lvl1pPr>
              <a:defRPr/>
            </a:lvl1pPr>
          </a:lstStyle>
          <a:p>
            <a:pPr>
              <a:defRPr/>
            </a:pPr>
            <a:fld id="{4DACB06C-4BEE-41A8-8ED0-1B0F8A4A3709}" type="slidenum">
              <a:rPr lang="en-GB"/>
              <a:pPr>
                <a:defRPr/>
              </a:pPr>
              <a:t>‹#›</a:t>
            </a:fld>
            <a:endParaRPr lang="en-GB" dirty="0"/>
          </a:p>
        </p:txBody>
      </p:sp>
    </p:spTree>
    <p:extLst>
      <p:ext uri="{BB962C8B-B14F-4D97-AF65-F5344CB8AC3E}">
        <p14:creationId xmlns:p14="http://schemas.microsoft.com/office/powerpoint/2010/main" val="388532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0B373-7CA3-49B4-AF66-F4E3EE3DC47D}"/>
              </a:ext>
            </a:extLst>
          </p:cNvPr>
          <p:cNvSpPr>
            <a:spLocks noGrp="1"/>
          </p:cNvSpPr>
          <p:nvPr>
            <p:ph type="dt" sz="half" idx="10"/>
          </p:nvPr>
        </p:nvSpPr>
        <p:spPr/>
        <p:txBody>
          <a:bodyPr/>
          <a:lstStyle>
            <a:lvl1pPr>
              <a:defRPr/>
            </a:lvl1pPr>
          </a:lstStyle>
          <a:p>
            <a:pPr>
              <a:defRPr/>
            </a:pPr>
            <a:fld id="{F2D1F51E-CABD-4DB0-82E6-A39FDE04FD47}" type="datetime1">
              <a:rPr lang="en-GB"/>
              <a:pPr>
                <a:defRPr/>
              </a:pPr>
              <a:t>28/04/2023</a:t>
            </a:fld>
            <a:endParaRPr lang="en-GB"/>
          </a:p>
        </p:txBody>
      </p:sp>
      <p:sp>
        <p:nvSpPr>
          <p:cNvPr id="3" name="Footer Placeholder 2">
            <a:extLst>
              <a:ext uri="{FF2B5EF4-FFF2-40B4-BE49-F238E27FC236}">
                <a16:creationId xmlns:a16="http://schemas.microsoft.com/office/drawing/2014/main" id="{0C887D19-293C-4CF9-8F7B-FB4CB4341DE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9B2A4B01-8381-4704-9280-B2BDE5F4CE83}"/>
              </a:ext>
            </a:extLst>
          </p:cNvPr>
          <p:cNvSpPr>
            <a:spLocks noGrp="1"/>
          </p:cNvSpPr>
          <p:nvPr>
            <p:ph type="sldNum" sz="quarter" idx="12"/>
          </p:nvPr>
        </p:nvSpPr>
        <p:spPr/>
        <p:txBody>
          <a:bodyPr/>
          <a:lstStyle>
            <a:lvl1pPr>
              <a:defRPr/>
            </a:lvl1pPr>
          </a:lstStyle>
          <a:p>
            <a:pPr>
              <a:defRPr/>
            </a:pPr>
            <a:fld id="{4D59BEB6-EA62-4ACE-AB8C-6D4D2888F873}" type="slidenum">
              <a:rPr lang="en-GB"/>
              <a:pPr>
                <a:defRPr/>
              </a:pPr>
              <a:t>‹#›</a:t>
            </a:fld>
            <a:endParaRPr lang="en-GB"/>
          </a:p>
        </p:txBody>
      </p:sp>
    </p:spTree>
    <p:extLst>
      <p:ext uri="{BB962C8B-B14F-4D97-AF65-F5344CB8AC3E}">
        <p14:creationId xmlns:p14="http://schemas.microsoft.com/office/powerpoint/2010/main" val="25687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3270FB50-0FF5-4126-82A5-96BE67AB59D1}"/>
              </a:ext>
            </a:extLst>
          </p:cNvPr>
          <p:cNvSpPr>
            <a:spLocks noGrp="1"/>
          </p:cNvSpPr>
          <p:nvPr>
            <p:ph type="dt" sz="half" idx="14"/>
          </p:nvPr>
        </p:nvSpPr>
        <p:spPr/>
        <p:txBody>
          <a:bodyPr/>
          <a:lstStyle>
            <a:lvl1pPr>
              <a:defRPr/>
            </a:lvl1pPr>
          </a:lstStyle>
          <a:p>
            <a:pPr>
              <a:defRPr/>
            </a:pPr>
            <a:fld id="{E4FB8095-4522-4320-BC46-512F166386CC}" type="datetime1">
              <a:rPr lang="en-GB"/>
              <a:pPr>
                <a:defRPr/>
              </a:pPr>
              <a:t>28/04/2023</a:t>
            </a:fld>
            <a:endParaRPr lang="en-GB"/>
          </a:p>
        </p:txBody>
      </p:sp>
      <p:sp>
        <p:nvSpPr>
          <p:cNvPr id="6" name="Footer Placeholder 4">
            <a:extLst>
              <a:ext uri="{FF2B5EF4-FFF2-40B4-BE49-F238E27FC236}">
                <a16:creationId xmlns:a16="http://schemas.microsoft.com/office/drawing/2014/main" id="{37E67DFD-BC2A-46B9-A0A6-834DA4A40E4D}"/>
              </a:ext>
            </a:extLst>
          </p:cNvPr>
          <p:cNvSpPr>
            <a:spLocks noGrp="1"/>
          </p:cNvSpPr>
          <p:nvPr>
            <p:ph type="ftr" sz="quarter" idx="15"/>
          </p:nvPr>
        </p:nvSpPr>
        <p:spPr/>
        <p:txBody>
          <a:bodyPr/>
          <a:lstStyle>
            <a:lvl1pPr>
              <a:defRPr>
                <a:solidFill>
                  <a:schemeClr val="bg1"/>
                </a:solidFill>
              </a:defRPr>
            </a:lvl1pPr>
          </a:lstStyle>
          <a:p>
            <a:pPr>
              <a:defRPr/>
            </a:pPr>
            <a:endParaRPr lang="en-GB"/>
          </a:p>
        </p:txBody>
      </p:sp>
      <p:sp>
        <p:nvSpPr>
          <p:cNvPr id="7" name="Slide Number Placeholder 5">
            <a:extLst>
              <a:ext uri="{FF2B5EF4-FFF2-40B4-BE49-F238E27FC236}">
                <a16:creationId xmlns:a16="http://schemas.microsoft.com/office/drawing/2014/main" id="{009DF4F2-2F43-44FE-901E-9C3F0A2FFFA1}"/>
              </a:ext>
            </a:extLst>
          </p:cNvPr>
          <p:cNvSpPr>
            <a:spLocks noGrp="1"/>
          </p:cNvSpPr>
          <p:nvPr>
            <p:ph type="sldNum" sz="quarter" idx="16"/>
          </p:nvPr>
        </p:nvSpPr>
        <p:spPr/>
        <p:txBody>
          <a:bodyPr/>
          <a:lstStyle>
            <a:lvl1pPr>
              <a:defRPr/>
            </a:lvl1pPr>
          </a:lstStyle>
          <a:p>
            <a:pPr>
              <a:defRPr/>
            </a:pPr>
            <a:fld id="{728A4560-AF7B-495A-A10E-7E2EC2FB6106}" type="slidenum">
              <a:rPr lang="en-GB"/>
              <a:pPr>
                <a:defRPr/>
              </a:pPr>
              <a:t>‹#›</a:t>
            </a:fld>
            <a:endParaRPr lang="en-GB"/>
          </a:p>
        </p:txBody>
      </p:sp>
    </p:spTree>
    <p:extLst>
      <p:ext uri="{BB962C8B-B14F-4D97-AF65-F5344CB8AC3E}">
        <p14:creationId xmlns:p14="http://schemas.microsoft.com/office/powerpoint/2010/main" val="111435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CCE67092-1350-4F39-9218-ADEBC37F90E0}"/>
              </a:ext>
            </a:extLst>
          </p:cNvPr>
          <p:cNvSpPr>
            <a:spLocks noGrp="1"/>
          </p:cNvSpPr>
          <p:nvPr>
            <p:ph type="dt" sz="half" idx="14"/>
          </p:nvPr>
        </p:nvSpPr>
        <p:spPr/>
        <p:txBody>
          <a:bodyPr/>
          <a:lstStyle>
            <a:lvl1pPr>
              <a:defRPr/>
            </a:lvl1pPr>
          </a:lstStyle>
          <a:p>
            <a:pPr>
              <a:defRPr/>
            </a:pPr>
            <a:fld id="{1C80B8D8-4054-4BB3-AD6E-1A0CCC490958}" type="datetime1">
              <a:rPr lang="en-GB"/>
              <a:pPr>
                <a:defRPr/>
              </a:pPr>
              <a:t>28/04/2023</a:t>
            </a:fld>
            <a:endParaRPr lang="en-GB" dirty="0"/>
          </a:p>
        </p:txBody>
      </p:sp>
      <p:sp>
        <p:nvSpPr>
          <p:cNvPr id="6" name="Footer Placeholder 4">
            <a:extLst>
              <a:ext uri="{FF2B5EF4-FFF2-40B4-BE49-F238E27FC236}">
                <a16:creationId xmlns:a16="http://schemas.microsoft.com/office/drawing/2014/main" id="{C945FE94-17EA-4D2B-AFC4-C48F70AFE1D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E21E73C-8D9A-43E2-A7D4-42014E605A86}"/>
              </a:ext>
            </a:extLst>
          </p:cNvPr>
          <p:cNvSpPr>
            <a:spLocks noGrp="1"/>
          </p:cNvSpPr>
          <p:nvPr>
            <p:ph type="sldNum" sz="quarter" idx="16"/>
          </p:nvPr>
        </p:nvSpPr>
        <p:spPr/>
        <p:txBody>
          <a:bodyPr/>
          <a:lstStyle>
            <a:lvl1pPr>
              <a:defRPr/>
            </a:lvl1pPr>
          </a:lstStyle>
          <a:p>
            <a:pPr>
              <a:defRPr/>
            </a:pPr>
            <a:fld id="{F10BC97E-A36D-4E13-B964-B29B2CCF5168}" type="slidenum">
              <a:rPr lang="en-GB"/>
              <a:pPr>
                <a:defRPr/>
              </a:pPr>
              <a:t>‹#›</a:t>
            </a:fld>
            <a:endParaRPr lang="en-GB" dirty="0"/>
          </a:p>
        </p:txBody>
      </p:sp>
    </p:spTree>
    <p:extLst>
      <p:ext uri="{BB962C8B-B14F-4D97-AF65-F5344CB8AC3E}">
        <p14:creationId xmlns:p14="http://schemas.microsoft.com/office/powerpoint/2010/main" val="84485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33F4D4-EEDD-47BA-83FA-F122E8382D76}"/>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D94D07A3-AFD2-4908-804D-AE4A5BE2BBFC}"/>
              </a:ext>
            </a:extLst>
          </p:cNvPr>
          <p:cNvSpPr>
            <a:spLocks noGrp="1"/>
          </p:cNvSpPr>
          <p:nvPr>
            <p:ph type="dt" sz="half" idx="14"/>
          </p:nvPr>
        </p:nvSpPr>
        <p:spPr/>
        <p:txBody>
          <a:bodyPr/>
          <a:lstStyle>
            <a:lvl1pPr>
              <a:defRPr/>
            </a:lvl1pPr>
          </a:lstStyle>
          <a:p>
            <a:pPr>
              <a:defRPr/>
            </a:pPr>
            <a:fld id="{25C74FCB-B732-4328-A02D-34E6B760B98D}" type="datetime1">
              <a:rPr lang="en-GB"/>
              <a:pPr>
                <a:defRPr/>
              </a:pPr>
              <a:t>28/04/2023</a:t>
            </a:fld>
            <a:endParaRPr lang="en-GB"/>
          </a:p>
        </p:txBody>
      </p:sp>
      <p:sp>
        <p:nvSpPr>
          <p:cNvPr id="7" name="Footer Placeholder 4">
            <a:extLst>
              <a:ext uri="{FF2B5EF4-FFF2-40B4-BE49-F238E27FC236}">
                <a16:creationId xmlns:a16="http://schemas.microsoft.com/office/drawing/2014/main" id="{639A857B-2B0A-4D39-A300-0D063C106117}"/>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5D1B8727-73BA-4E15-A47C-6969425ADE2B}"/>
              </a:ext>
            </a:extLst>
          </p:cNvPr>
          <p:cNvSpPr>
            <a:spLocks noGrp="1"/>
          </p:cNvSpPr>
          <p:nvPr>
            <p:ph type="sldNum" sz="quarter" idx="16"/>
          </p:nvPr>
        </p:nvSpPr>
        <p:spPr/>
        <p:txBody>
          <a:bodyPr/>
          <a:lstStyle>
            <a:lvl1pPr>
              <a:defRPr/>
            </a:lvl1pPr>
          </a:lstStyle>
          <a:p>
            <a:pPr>
              <a:defRPr/>
            </a:pPr>
            <a:fld id="{0E6A23BA-62B8-4E36-803D-1B219748247C}" type="slidenum">
              <a:rPr lang="en-GB"/>
              <a:pPr>
                <a:defRPr/>
              </a:pPr>
              <a:t>‹#›</a:t>
            </a:fld>
            <a:endParaRPr lang="en-GB"/>
          </a:p>
        </p:txBody>
      </p:sp>
    </p:spTree>
    <p:extLst>
      <p:ext uri="{BB962C8B-B14F-4D97-AF65-F5344CB8AC3E}">
        <p14:creationId xmlns:p14="http://schemas.microsoft.com/office/powerpoint/2010/main" val="1125882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1"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46C00612-F770-4CCA-A6EE-357E8D98AADA}"/>
              </a:ext>
            </a:extLst>
          </p:cNvPr>
          <p:cNvSpPr>
            <a:spLocks noGrp="1"/>
          </p:cNvSpPr>
          <p:nvPr>
            <p:ph type="dt" sz="half" idx="15"/>
          </p:nvPr>
        </p:nvSpPr>
        <p:spPr/>
        <p:txBody>
          <a:bodyPr/>
          <a:lstStyle>
            <a:lvl1pPr>
              <a:defRPr/>
            </a:lvl1pPr>
          </a:lstStyle>
          <a:p>
            <a:pPr>
              <a:defRPr/>
            </a:pPr>
            <a:fld id="{F4581E06-E609-47C6-9616-3F45A3677F14}" type="datetime1">
              <a:rPr lang="en-GB"/>
              <a:pPr>
                <a:defRPr/>
              </a:pPr>
              <a:t>28/04/2023</a:t>
            </a:fld>
            <a:endParaRPr lang="en-GB"/>
          </a:p>
        </p:txBody>
      </p:sp>
      <p:sp>
        <p:nvSpPr>
          <p:cNvPr id="7" name="Footer Placeholder 4">
            <a:extLst>
              <a:ext uri="{FF2B5EF4-FFF2-40B4-BE49-F238E27FC236}">
                <a16:creationId xmlns:a16="http://schemas.microsoft.com/office/drawing/2014/main" id="{4D56317C-0FEF-4473-8E4F-FDD9E0462BDE}"/>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D5474C42-F6D5-4EA5-ADF1-8BE3E7C68D2B}"/>
              </a:ext>
            </a:extLst>
          </p:cNvPr>
          <p:cNvSpPr>
            <a:spLocks noGrp="1"/>
          </p:cNvSpPr>
          <p:nvPr>
            <p:ph type="sldNum" sz="quarter" idx="17"/>
          </p:nvPr>
        </p:nvSpPr>
        <p:spPr/>
        <p:txBody>
          <a:bodyPr/>
          <a:lstStyle>
            <a:lvl1pPr>
              <a:defRPr/>
            </a:lvl1pPr>
          </a:lstStyle>
          <a:p>
            <a:pPr>
              <a:defRPr/>
            </a:pPr>
            <a:fld id="{47ECAF8C-942E-4CEA-8EE9-D80E9141FA39}" type="slidenum">
              <a:rPr lang="en-GB"/>
              <a:pPr>
                <a:defRPr/>
              </a:pPr>
              <a:t>‹#›</a:t>
            </a:fld>
            <a:endParaRPr lang="en-GB"/>
          </a:p>
        </p:txBody>
      </p:sp>
    </p:spTree>
    <p:extLst>
      <p:ext uri="{BB962C8B-B14F-4D97-AF65-F5344CB8AC3E}">
        <p14:creationId xmlns:p14="http://schemas.microsoft.com/office/powerpoint/2010/main" val="248218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5972FB-829C-4182-BA00-06E68D64E838}"/>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9A8EE281-66E8-42C9-9793-F95269D10C85}"/>
              </a:ext>
            </a:extLst>
          </p:cNvPr>
          <p:cNvSpPr>
            <a:spLocks noGrp="1"/>
          </p:cNvSpPr>
          <p:nvPr>
            <p:ph type="dt" sz="half" idx="14"/>
          </p:nvPr>
        </p:nvSpPr>
        <p:spPr/>
        <p:txBody>
          <a:bodyPr/>
          <a:lstStyle>
            <a:lvl1pPr>
              <a:defRPr>
                <a:solidFill>
                  <a:schemeClr val="bg1"/>
                </a:solidFill>
              </a:defRPr>
            </a:lvl1pPr>
          </a:lstStyle>
          <a:p>
            <a:pPr>
              <a:defRPr/>
            </a:pPr>
            <a:fld id="{3D4C8E05-F8B2-479C-8FB2-87AB3026665C}" type="datetime1">
              <a:rPr lang="en-GB"/>
              <a:pPr>
                <a:defRPr/>
              </a:pPr>
              <a:t>28/04/2023</a:t>
            </a:fld>
            <a:endParaRPr lang="en-GB" dirty="0"/>
          </a:p>
        </p:txBody>
      </p:sp>
      <p:sp>
        <p:nvSpPr>
          <p:cNvPr id="7" name="Footer Placeholder 4">
            <a:extLst>
              <a:ext uri="{FF2B5EF4-FFF2-40B4-BE49-F238E27FC236}">
                <a16:creationId xmlns:a16="http://schemas.microsoft.com/office/drawing/2014/main" id="{DF9DB729-753C-4E53-8642-917BDE17273D}"/>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87E8F598-FF85-498E-AD86-98F05025C118}"/>
              </a:ext>
            </a:extLst>
          </p:cNvPr>
          <p:cNvSpPr>
            <a:spLocks noGrp="1"/>
          </p:cNvSpPr>
          <p:nvPr>
            <p:ph type="sldNum" sz="quarter" idx="16"/>
          </p:nvPr>
        </p:nvSpPr>
        <p:spPr/>
        <p:txBody>
          <a:bodyPr/>
          <a:lstStyle>
            <a:lvl1pPr>
              <a:defRPr>
                <a:solidFill>
                  <a:schemeClr val="bg1"/>
                </a:solidFill>
              </a:defRPr>
            </a:lvl1pPr>
          </a:lstStyle>
          <a:p>
            <a:pPr>
              <a:defRPr/>
            </a:pPr>
            <a:fld id="{7474B07F-A667-415F-AF1A-121563306215}" type="slidenum">
              <a:rPr lang="en-GB"/>
              <a:pPr>
                <a:defRPr/>
              </a:pPr>
              <a:t>‹#›</a:t>
            </a:fld>
            <a:endParaRPr lang="en-GB"/>
          </a:p>
        </p:txBody>
      </p:sp>
    </p:spTree>
    <p:extLst>
      <p:ext uri="{BB962C8B-B14F-4D97-AF65-F5344CB8AC3E}">
        <p14:creationId xmlns:p14="http://schemas.microsoft.com/office/powerpoint/2010/main" val="45660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9"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E7D08F95-C265-423D-94B9-7B236B1097D4}"/>
              </a:ext>
            </a:extLst>
          </p:cNvPr>
          <p:cNvSpPr>
            <a:spLocks noGrp="1"/>
          </p:cNvSpPr>
          <p:nvPr>
            <p:ph type="dt" sz="half" idx="15"/>
          </p:nvPr>
        </p:nvSpPr>
        <p:spPr/>
        <p:txBody>
          <a:bodyPr/>
          <a:lstStyle>
            <a:lvl1pPr>
              <a:defRPr>
                <a:solidFill>
                  <a:schemeClr val="bg1"/>
                </a:solidFill>
              </a:defRPr>
            </a:lvl1pPr>
          </a:lstStyle>
          <a:p>
            <a:pPr>
              <a:defRPr/>
            </a:pPr>
            <a:fld id="{0764D2C8-14DD-447C-A3C3-C37C073E8A4D}" type="datetime1">
              <a:rPr lang="en-GB"/>
              <a:pPr>
                <a:defRPr/>
              </a:pPr>
              <a:t>28/04/2023</a:t>
            </a:fld>
            <a:endParaRPr lang="en-GB" dirty="0"/>
          </a:p>
        </p:txBody>
      </p:sp>
      <p:sp>
        <p:nvSpPr>
          <p:cNvPr id="8" name="Footer Placeholder 4">
            <a:extLst>
              <a:ext uri="{FF2B5EF4-FFF2-40B4-BE49-F238E27FC236}">
                <a16:creationId xmlns:a16="http://schemas.microsoft.com/office/drawing/2014/main" id="{A74EECF1-1192-43A0-AB55-C4D6B1F58E3D}"/>
              </a:ext>
            </a:extLst>
          </p:cNvPr>
          <p:cNvSpPr>
            <a:spLocks noGrp="1"/>
          </p:cNvSpPr>
          <p:nvPr>
            <p:ph type="ftr" sz="quarter" idx="16"/>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DA329E99-C23A-4377-BFDC-4FB7B0F36E5C}"/>
              </a:ext>
            </a:extLst>
          </p:cNvPr>
          <p:cNvSpPr>
            <a:spLocks noGrp="1"/>
          </p:cNvSpPr>
          <p:nvPr>
            <p:ph type="sldNum" sz="quarter" idx="17"/>
          </p:nvPr>
        </p:nvSpPr>
        <p:spPr/>
        <p:txBody>
          <a:bodyPr/>
          <a:lstStyle>
            <a:lvl1pPr>
              <a:defRPr>
                <a:solidFill>
                  <a:schemeClr val="bg1"/>
                </a:solidFill>
              </a:defRPr>
            </a:lvl1pPr>
          </a:lstStyle>
          <a:p>
            <a:pPr>
              <a:defRPr/>
            </a:pPr>
            <a:fld id="{FD189C3E-3FFB-4CEE-8789-0C829CC5625D}" type="slidenum">
              <a:rPr lang="en-GB"/>
              <a:pPr>
                <a:defRPr/>
              </a:pPr>
              <a:t>‹#›</a:t>
            </a:fld>
            <a:endParaRPr lang="en-GB" dirty="0"/>
          </a:p>
        </p:txBody>
      </p:sp>
    </p:spTree>
    <p:extLst>
      <p:ext uri="{BB962C8B-B14F-4D97-AF65-F5344CB8AC3E}">
        <p14:creationId xmlns:p14="http://schemas.microsoft.com/office/powerpoint/2010/main" val="363141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43162-170D-4D01-98D9-F39084BDEA21}"/>
              </a:ext>
            </a:extLst>
          </p:cNvPr>
          <p:cNvSpPr>
            <a:spLocks noGrp="1"/>
          </p:cNvSpPr>
          <p:nvPr>
            <p:ph type="dt" sz="half" idx="10"/>
          </p:nvPr>
        </p:nvSpPr>
        <p:spPr/>
        <p:txBody>
          <a:bodyPr/>
          <a:lstStyle>
            <a:lvl1pPr>
              <a:defRPr/>
            </a:lvl1pPr>
          </a:lstStyle>
          <a:p>
            <a:pPr>
              <a:defRPr/>
            </a:pPr>
            <a:fld id="{945E8DBC-ECCD-40E6-8CC2-98F29E0FA314}" type="datetime1">
              <a:rPr lang="en-GB"/>
              <a:pPr>
                <a:defRPr/>
              </a:pPr>
              <a:t>28/04/2023</a:t>
            </a:fld>
            <a:endParaRPr lang="en-GB"/>
          </a:p>
        </p:txBody>
      </p:sp>
      <p:sp>
        <p:nvSpPr>
          <p:cNvPr id="5" name="Footer Placeholder 4">
            <a:extLst>
              <a:ext uri="{FF2B5EF4-FFF2-40B4-BE49-F238E27FC236}">
                <a16:creationId xmlns:a16="http://schemas.microsoft.com/office/drawing/2014/main" id="{11F25D0B-CC74-4B80-942A-48A3D8453B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9388046-6618-490A-A0D3-742984C09C8A}"/>
              </a:ext>
            </a:extLst>
          </p:cNvPr>
          <p:cNvSpPr>
            <a:spLocks noGrp="1"/>
          </p:cNvSpPr>
          <p:nvPr>
            <p:ph type="sldNum" sz="quarter" idx="12"/>
          </p:nvPr>
        </p:nvSpPr>
        <p:spPr/>
        <p:txBody>
          <a:bodyPr/>
          <a:lstStyle>
            <a:lvl1pPr>
              <a:defRPr/>
            </a:lvl1pPr>
          </a:lstStyle>
          <a:p>
            <a:pPr>
              <a:defRPr/>
            </a:pPr>
            <a:fld id="{27872D37-4DC7-4D6D-90FB-91E81F9A80C7}" type="slidenum">
              <a:rPr lang="en-GB"/>
              <a:pPr>
                <a:defRPr/>
              </a:pPr>
              <a:t>‹#›</a:t>
            </a:fld>
            <a:endParaRPr lang="en-GB"/>
          </a:p>
        </p:txBody>
      </p:sp>
    </p:spTree>
    <p:extLst>
      <p:ext uri="{BB962C8B-B14F-4D97-AF65-F5344CB8AC3E}">
        <p14:creationId xmlns:p14="http://schemas.microsoft.com/office/powerpoint/2010/main" val="40538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endParaRPr lang="en-US" noProof="0"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8B578FB8-CE95-4F7E-BDD1-91160E8694E4}"/>
              </a:ext>
            </a:extLst>
          </p:cNvPr>
          <p:cNvSpPr>
            <a:spLocks noGrp="1"/>
          </p:cNvSpPr>
          <p:nvPr>
            <p:ph type="dt" sz="half" idx="15"/>
          </p:nvPr>
        </p:nvSpPr>
        <p:spPr/>
        <p:txBody>
          <a:bodyPr/>
          <a:lstStyle>
            <a:lvl1pPr>
              <a:defRPr/>
            </a:lvl1pPr>
          </a:lstStyle>
          <a:p>
            <a:pPr>
              <a:defRPr/>
            </a:pPr>
            <a:fld id="{EBD74D7A-964D-44DF-9DC5-8C1838EE1BCB}" type="datetime1">
              <a:rPr lang="en-GB"/>
              <a:pPr>
                <a:defRPr/>
              </a:pPr>
              <a:t>28/04/2023</a:t>
            </a:fld>
            <a:endParaRPr lang="en-GB" dirty="0"/>
          </a:p>
        </p:txBody>
      </p:sp>
      <p:sp>
        <p:nvSpPr>
          <p:cNvPr id="8" name="Footer Placeholder 4">
            <a:extLst>
              <a:ext uri="{FF2B5EF4-FFF2-40B4-BE49-F238E27FC236}">
                <a16:creationId xmlns:a16="http://schemas.microsoft.com/office/drawing/2014/main" id="{61B8BA17-EDD8-442A-898D-910192EB4CF6}"/>
              </a:ext>
            </a:extLst>
          </p:cNvPr>
          <p:cNvSpPr>
            <a:spLocks noGrp="1"/>
          </p:cNvSpPr>
          <p:nvPr>
            <p:ph type="ftr" sz="quarter" idx="16"/>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74FB37A-2F7F-417E-90F2-D73262A35C7A}"/>
              </a:ext>
            </a:extLst>
          </p:cNvPr>
          <p:cNvSpPr>
            <a:spLocks noGrp="1"/>
          </p:cNvSpPr>
          <p:nvPr>
            <p:ph type="sldNum" sz="quarter" idx="17"/>
          </p:nvPr>
        </p:nvSpPr>
        <p:spPr/>
        <p:txBody>
          <a:bodyPr/>
          <a:lstStyle>
            <a:lvl1pPr>
              <a:defRPr/>
            </a:lvl1pPr>
          </a:lstStyle>
          <a:p>
            <a:pPr>
              <a:defRPr/>
            </a:pPr>
            <a:fld id="{6BF79C10-DC45-43E0-89EC-108E25A8DD69}" type="slidenum">
              <a:rPr lang="en-GB"/>
              <a:pPr>
                <a:defRPr/>
              </a:pPr>
              <a:t>‹#›</a:t>
            </a:fld>
            <a:endParaRPr lang="en-GB" dirty="0"/>
          </a:p>
        </p:txBody>
      </p:sp>
    </p:spTree>
    <p:extLst>
      <p:ext uri="{BB962C8B-B14F-4D97-AF65-F5344CB8AC3E}">
        <p14:creationId xmlns:p14="http://schemas.microsoft.com/office/powerpoint/2010/main" val="271341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9C5861AB-82CC-4C3A-92B6-D4906AE1F9FA}"/>
              </a:ext>
            </a:extLst>
          </p:cNvPr>
          <p:cNvSpPr>
            <a:spLocks noGrp="1"/>
          </p:cNvSpPr>
          <p:nvPr>
            <p:ph type="dt" sz="half" idx="14"/>
          </p:nvPr>
        </p:nvSpPr>
        <p:spPr/>
        <p:txBody>
          <a:bodyPr/>
          <a:lstStyle>
            <a:lvl1pPr>
              <a:defRPr/>
            </a:lvl1pPr>
          </a:lstStyle>
          <a:p>
            <a:pPr>
              <a:defRPr/>
            </a:pPr>
            <a:fld id="{736A7FE4-D248-4AF5-B3DA-4CD9A10669EA}" type="datetime1">
              <a:rPr lang="en-GB"/>
              <a:pPr>
                <a:defRPr/>
              </a:pPr>
              <a:t>28/04/2023</a:t>
            </a:fld>
            <a:endParaRPr lang="en-GB" dirty="0"/>
          </a:p>
        </p:txBody>
      </p:sp>
      <p:sp>
        <p:nvSpPr>
          <p:cNvPr id="7" name="Footer Placeholder 4">
            <a:extLst>
              <a:ext uri="{FF2B5EF4-FFF2-40B4-BE49-F238E27FC236}">
                <a16:creationId xmlns:a16="http://schemas.microsoft.com/office/drawing/2014/main" id="{90C62BB8-F798-4173-882E-A7EB5B1BF19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4F9428E1-2CAD-43CA-BC05-2864E28C827E}"/>
              </a:ext>
            </a:extLst>
          </p:cNvPr>
          <p:cNvSpPr>
            <a:spLocks noGrp="1"/>
          </p:cNvSpPr>
          <p:nvPr>
            <p:ph type="sldNum" sz="quarter" idx="16"/>
          </p:nvPr>
        </p:nvSpPr>
        <p:spPr/>
        <p:txBody>
          <a:bodyPr/>
          <a:lstStyle>
            <a:lvl1pPr>
              <a:defRPr/>
            </a:lvl1pPr>
          </a:lstStyle>
          <a:p>
            <a:pPr>
              <a:defRPr/>
            </a:pPr>
            <a:fld id="{BBD27C68-0338-4A2B-AFDB-AD6157ABABE6}" type="slidenum">
              <a:rPr lang="en-GB"/>
              <a:pPr>
                <a:defRPr/>
              </a:pPr>
              <a:t>‹#›</a:t>
            </a:fld>
            <a:endParaRPr lang="en-GB" dirty="0"/>
          </a:p>
        </p:txBody>
      </p:sp>
    </p:spTree>
    <p:extLst>
      <p:ext uri="{BB962C8B-B14F-4D97-AF65-F5344CB8AC3E}">
        <p14:creationId xmlns:p14="http://schemas.microsoft.com/office/powerpoint/2010/main" val="291499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3"/>
          </p:nvPr>
        </p:nvSpPr>
        <p:spPr>
          <a:xfrm>
            <a:off x="4629600" y="1369219"/>
            <a:ext cx="4143600" cy="2888456"/>
          </a:xfrm>
        </p:spPr>
        <p:txBody>
          <a:bodyPr rtlCol="0">
            <a:normAutofit/>
          </a:bodyPr>
          <a:lstStyle>
            <a:lvl1pPr>
              <a:defRPr/>
            </a:lvl1pPr>
          </a:lstStyle>
          <a:p>
            <a:pPr lvl="0"/>
            <a:r>
              <a:rPr lang="en-US" noProof="0"/>
              <a:t>Click icon to add picture</a:t>
            </a:r>
            <a:endParaRPr lang="en-GB" noProof="0" dirty="0"/>
          </a:p>
        </p:txBody>
      </p:sp>
      <p:sp>
        <p:nvSpPr>
          <p:cNvPr id="11"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E25D6A17-A88A-46BB-9599-EAEFDCBA5D3C}"/>
              </a:ext>
            </a:extLst>
          </p:cNvPr>
          <p:cNvSpPr>
            <a:spLocks noGrp="1"/>
          </p:cNvSpPr>
          <p:nvPr>
            <p:ph type="dt" sz="half" idx="15"/>
          </p:nvPr>
        </p:nvSpPr>
        <p:spPr/>
        <p:txBody>
          <a:bodyPr/>
          <a:lstStyle>
            <a:lvl1pPr>
              <a:defRPr/>
            </a:lvl1pPr>
          </a:lstStyle>
          <a:p>
            <a:pPr>
              <a:defRPr/>
            </a:pPr>
            <a:fld id="{08FB58FC-3168-438F-B287-1184F8F29DB4}" type="datetime1">
              <a:rPr lang="en-GB"/>
              <a:pPr>
                <a:defRPr/>
              </a:pPr>
              <a:t>28/04/2023</a:t>
            </a:fld>
            <a:endParaRPr lang="en-GB" dirty="0"/>
          </a:p>
        </p:txBody>
      </p:sp>
      <p:sp>
        <p:nvSpPr>
          <p:cNvPr id="7" name="Footer Placeholder 4">
            <a:extLst>
              <a:ext uri="{FF2B5EF4-FFF2-40B4-BE49-F238E27FC236}">
                <a16:creationId xmlns:a16="http://schemas.microsoft.com/office/drawing/2014/main" id="{EE2D26A7-4DAD-4E96-9EB5-88635B3F0267}"/>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120821FF-A281-4EAD-B4EB-49CC32014433}"/>
              </a:ext>
            </a:extLst>
          </p:cNvPr>
          <p:cNvSpPr>
            <a:spLocks noGrp="1"/>
          </p:cNvSpPr>
          <p:nvPr>
            <p:ph type="sldNum" sz="quarter" idx="17"/>
          </p:nvPr>
        </p:nvSpPr>
        <p:spPr/>
        <p:txBody>
          <a:bodyPr/>
          <a:lstStyle>
            <a:lvl1pPr>
              <a:defRPr/>
            </a:lvl1pPr>
          </a:lstStyle>
          <a:p>
            <a:pPr>
              <a:defRPr/>
            </a:pPr>
            <a:fld id="{72E6F036-D9A0-49F1-9073-2AF03F91224D}" type="slidenum">
              <a:rPr lang="en-GB"/>
              <a:pPr>
                <a:defRPr/>
              </a:pPr>
              <a:t>‹#›</a:t>
            </a:fld>
            <a:endParaRPr lang="en-GB" dirty="0"/>
          </a:p>
        </p:txBody>
      </p:sp>
    </p:spTree>
    <p:extLst>
      <p:ext uri="{BB962C8B-B14F-4D97-AF65-F5344CB8AC3E}">
        <p14:creationId xmlns:p14="http://schemas.microsoft.com/office/powerpoint/2010/main" val="1567247482"/>
      </p:ext>
    </p:extLst>
  </p:cSld>
  <p:clrMapOvr>
    <a:masterClrMapping/>
  </p:clrMapOvr>
  <p:timing>
    <p:tnLst>
      <p:par>
        <p:cTn id="1" dur="indefinite" restart="never" nodeType="tmRoot">
          <p:childTnLst>
            <p:par>
              <p:cTn id="2"/>
            </p:par>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52401D-2096-491F-AF6F-62642EBA13FD}"/>
              </a:ext>
            </a:extLst>
          </p:cNvPr>
          <p:cNvSpPr/>
          <p:nvPr/>
        </p:nvSpPr>
        <p:spPr>
          <a:xfrm>
            <a:off x="0" y="0"/>
            <a:ext cx="9144000" cy="4224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6" name="Picture Placeholder 4"/>
          <p:cNvSpPr>
            <a:spLocks noGrp="1"/>
          </p:cNvSpPr>
          <p:nvPr>
            <p:ph type="pic" sz="quarter" idx="13"/>
          </p:nvPr>
        </p:nvSpPr>
        <p:spPr>
          <a:xfrm>
            <a:off x="370800" y="335674"/>
            <a:ext cx="8402400" cy="3553088"/>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15"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9"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7" name="Date Placeholder 2">
            <a:extLst>
              <a:ext uri="{FF2B5EF4-FFF2-40B4-BE49-F238E27FC236}">
                <a16:creationId xmlns:a16="http://schemas.microsoft.com/office/drawing/2014/main" id="{155334E2-E883-47C8-8CBF-875576EA5234}"/>
              </a:ext>
            </a:extLst>
          </p:cNvPr>
          <p:cNvSpPr>
            <a:spLocks noGrp="1"/>
          </p:cNvSpPr>
          <p:nvPr>
            <p:ph type="dt" sz="half" idx="15"/>
          </p:nvPr>
        </p:nvSpPr>
        <p:spPr/>
        <p:txBody>
          <a:bodyPr/>
          <a:lstStyle>
            <a:lvl1pPr>
              <a:defRPr/>
            </a:lvl1pPr>
          </a:lstStyle>
          <a:p>
            <a:pPr>
              <a:defRPr/>
            </a:pPr>
            <a:fld id="{1FD1A370-73F0-44D2-8490-93483ACE77BF}" type="datetime1">
              <a:rPr lang="en-GB"/>
              <a:pPr>
                <a:defRPr/>
              </a:pPr>
              <a:t>28/04/2023</a:t>
            </a:fld>
            <a:endParaRPr lang="en-GB"/>
          </a:p>
        </p:txBody>
      </p:sp>
      <p:sp>
        <p:nvSpPr>
          <p:cNvPr id="8" name="Footer Placeholder 3">
            <a:extLst>
              <a:ext uri="{FF2B5EF4-FFF2-40B4-BE49-F238E27FC236}">
                <a16:creationId xmlns:a16="http://schemas.microsoft.com/office/drawing/2014/main" id="{F5A0537D-1C2B-4338-8CF5-864EF0D4CED1}"/>
              </a:ext>
            </a:extLst>
          </p:cNvPr>
          <p:cNvSpPr>
            <a:spLocks noGrp="1"/>
          </p:cNvSpPr>
          <p:nvPr>
            <p:ph type="ftr" sz="quarter" idx="16"/>
          </p:nvPr>
        </p:nvSpPr>
        <p:spPr/>
        <p:txBody>
          <a:bodyPr/>
          <a:lstStyle>
            <a:lvl1pPr>
              <a:defRPr/>
            </a:lvl1pPr>
          </a:lstStyle>
          <a:p>
            <a:pPr>
              <a:defRPr/>
            </a:pPr>
            <a:endParaRPr lang="en-GB"/>
          </a:p>
        </p:txBody>
      </p:sp>
      <p:sp>
        <p:nvSpPr>
          <p:cNvPr id="10" name="Slide Number Placeholder 4">
            <a:extLst>
              <a:ext uri="{FF2B5EF4-FFF2-40B4-BE49-F238E27FC236}">
                <a16:creationId xmlns:a16="http://schemas.microsoft.com/office/drawing/2014/main" id="{2F446CEE-B756-4117-BB87-606E684D411C}"/>
              </a:ext>
            </a:extLst>
          </p:cNvPr>
          <p:cNvSpPr>
            <a:spLocks noGrp="1"/>
          </p:cNvSpPr>
          <p:nvPr>
            <p:ph type="sldNum" sz="quarter" idx="17"/>
          </p:nvPr>
        </p:nvSpPr>
        <p:spPr/>
        <p:txBody>
          <a:bodyPr/>
          <a:lstStyle>
            <a:lvl1pPr>
              <a:defRPr/>
            </a:lvl1pPr>
          </a:lstStyle>
          <a:p>
            <a:pPr>
              <a:defRPr/>
            </a:pPr>
            <a:fld id="{C244AD90-8D57-4D06-8B68-75E244654380}" type="slidenum">
              <a:rPr lang="en-GB"/>
              <a:pPr>
                <a:defRPr/>
              </a:pPr>
              <a:t>‹#›</a:t>
            </a:fld>
            <a:endParaRPr lang="en-GB"/>
          </a:p>
        </p:txBody>
      </p:sp>
    </p:spTree>
    <p:extLst>
      <p:ext uri="{BB962C8B-B14F-4D97-AF65-F5344CB8AC3E}">
        <p14:creationId xmlns:p14="http://schemas.microsoft.com/office/powerpoint/2010/main" val="401956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9144000" cy="4267200"/>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9"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5C5AA25B-028C-4D4E-BB06-718CAF165BA6}"/>
              </a:ext>
            </a:extLst>
          </p:cNvPr>
          <p:cNvSpPr>
            <a:spLocks noGrp="1"/>
          </p:cNvSpPr>
          <p:nvPr>
            <p:ph type="dt" sz="half" idx="15"/>
          </p:nvPr>
        </p:nvSpPr>
        <p:spPr/>
        <p:txBody>
          <a:bodyPr/>
          <a:lstStyle>
            <a:lvl1pPr>
              <a:defRPr/>
            </a:lvl1pPr>
          </a:lstStyle>
          <a:p>
            <a:pPr>
              <a:defRPr/>
            </a:pPr>
            <a:fld id="{5D5086B3-8FA4-4E43-9C2F-D7B886C46DFC}" type="datetime1">
              <a:rPr lang="en-GB"/>
              <a:pPr>
                <a:defRPr/>
              </a:pPr>
              <a:t>28/04/2023</a:t>
            </a:fld>
            <a:endParaRPr lang="en-GB" dirty="0"/>
          </a:p>
        </p:txBody>
      </p:sp>
      <p:sp>
        <p:nvSpPr>
          <p:cNvPr id="7" name="Footer Placeholder 4">
            <a:extLst>
              <a:ext uri="{FF2B5EF4-FFF2-40B4-BE49-F238E27FC236}">
                <a16:creationId xmlns:a16="http://schemas.microsoft.com/office/drawing/2014/main" id="{B0C9719C-7E7D-499D-AAA1-85EAB505D274}"/>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C7A66CAB-363F-4A0E-A07A-A7026A38A3E7}"/>
              </a:ext>
            </a:extLst>
          </p:cNvPr>
          <p:cNvSpPr>
            <a:spLocks noGrp="1"/>
          </p:cNvSpPr>
          <p:nvPr>
            <p:ph type="sldNum" sz="quarter" idx="17"/>
          </p:nvPr>
        </p:nvSpPr>
        <p:spPr/>
        <p:txBody>
          <a:bodyPr/>
          <a:lstStyle>
            <a:lvl1pPr>
              <a:defRPr/>
            </a:lvl1pPr>
          </a:lstStyle>
          <a:p>
            <a:pPr>
              <a:defRPr/>
            </a:pPr>
            <a:fld id="{8B5CB3C1-C463-458C-9688-EB8C1392FF3B}" type="slidenum">
              <a:rPr lang="en-GB"/>
              <a:pPr>
                <a:defRPr/>
              </a:pPr>
              <a:t>‹#›</a:t>
            </a:fld>
            <a:endParaRPr lang="en-GB" dirty="0"/>
          </a:p>
        </p:txBody>
      </p:sp>
    </p:spTree>
    <p:extLst>
      <p:ext uri="{BB962C8B-B14F-4D97-AF65-F5344CB8AC3E}">
        <p14:creationId xmlns:p14="http://schemas.microsoft.com/office/powerpoint/2010/main" val="2931455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4" name="Date Placeholder 3">
            <a:extLst>
              <a:ext uri="{FF2B5EF4-FFF2-40B4-BE49-F238E27FC236}">
                <a16:creationId xmlns:a16="http://schemas.microsoft.com/office/drawing/2014/main" id="{BA147427-A498-4933-91E1-7AEAEC584B29}"/>
              </a:ext>
            </a:extLst>
          </p:cNvPr>
          <p:cNvSpPr>
            <a:spLocks noGrp="1"/>
          </p:cNvSpPr>
          <p:nvPr>
            <p:ph type="dt" sz="half" idx="14"/>
          </p:nvPr>
        </p:nvSpPr>
        <p:spPr/>
        <p:txBody>
          <a:bodyPr/>
          <a:lstStyle>
            <a:lvl1pPr>
              <a:defRPr/>
            </a:lvl1pPr>
          </a:lstStyle>
          <a:p>
            <a:pPr>
              <a:defRPr/>
            </a:pPr>
            <a:fld id="{78905E0B-DFED-4B70-AE04-65A2E7426679}" type="datetime1">
              <a:rPr lang="en-GB"/>
              <a:pPr>
                <a:defRPr/>
              </a:pPr>
              <a:t>28/04/2023</a:t>
            </a:fld>
            <a:endParaRPr lang="en-GB" dirty="0"/>
          </a:p>
        </p:txBody>
      </p:sp>
      <p:sp>
        <p:nvSpPr>
          <p:cNvPr id="5" name="Footer Placeholder 4">
            <a:extLst>
              <a:ext uri="{FF2B5EF4-FFF2-40B4-BE49-F238E27FC236}">
                <a16:creationId xmlns:a16="http://schemas.microsoft.com/office/drawing/2014/main" id="{721ED0B1-4880-4262-A1A6-4777FE8C68E7}"/>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9BD28C7-D8DC-42AA-A037-E02B006C41C7}"/>
              </a:ext>
            </a:extLst>
          </p:cNvPr>
          <p:cNvSpPr>
            <a:spLocks noGrp="1"/>
          </p:cNvSpPr>
          <p:nvPr>
            <p:ph type="sldNum" sz="quarter" idx="16"/>
          </p:nvPr>
        </p:nvSpPr>
        <p:spPr/>
        <p:txBody>
          <a:bodyPr/>
          <a:lstStyle>
            <a:lvl1pPr>
              <a:defRPr/>
            </a:lvl1pPr>
          </a:lstStyle>
          <a:p>
            <a:pPr>
              <a:defRPr/>
            </a:pPr>
            <a:fld id="{2BF34A71-D422-4796-9B3D-6F9221C932A6}" type="slidenum">
              <a:rPr lang="en-GB"/>
              <a:pPr>
                <a:defRPr/>
              </a:pPr>
              <a:t>‹#›</a:t>
            </a:fld>
            <a:endParaRPr lang="en-GB" dirty="0"/>
          </a:p>
        </p:txBody>
      </p:sp>
    </p:spTree>
    <p:extLst>
      <p:ext uri="{BB962C8B-B14F-4D97-AF65-F5344CB8AC3E}">
        <p14:creationId xmlns:p14="http://schemas.microsoft.com/office/powerpoint/2010/main" val="396088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3" name="Date Placeholder 3">
            <a:extLst>
              <a:ext uri="{FF2B5EF4-FFF2-40B4-BE49-F238E27FC236}">
                <a16:creationId xmlns:a16="http://schemas.microsoft.com/office/drawing/2014/main" id="{073BC24E-2C23-47E3-9B5C-A704F26C8028}"/>
              </a:ext>
            </a:extLst>
          </p:cNvPr>
          <p:cNvSpPr>
            <a:spLocks noGrp="1"/>
          </p:cNvSpPr>
          <p:nvPr>
            <p:ph type="dt" sz="half" idx="14"/>
          </p:nvPr>
        </p:nvSpPr>
        <p:spPr/>
        <p:txBody>
          <a:bodyPr/>
          <a:lstStyle>
            <a:lvl1pPr>
              <a:defRPr/>
            </a:lvl1pPr>
          </a:lstStyle>
          <a:p>
            <a:pPr>
              <a:defRPr/>
            </a:pPr>
            <a:fld id="{8F8E25F4-8C16-40BF-BE3A-C44AF1987D3A}" type="datetime1">
              <a:rPr lang="en-GB"/>
              <a:pPr>
                <a:defRPr/>
              </a:pPr>
              <a:t>28/04/2023</a:t>
            </a:fld>
            <a:endParaRPr lang="en-GB" dirty="0"/>
          </a:p>
        </p:txBody>
      </p:sp>
      <p:sp>
        <p:nvSpPr>
          <p:cNvPr id="4" name="Footer Placeholder 4">
            <a:extLst>
              <a:ext uri="{FF2B5EF4-FFF2-40B4-BE49-F238E27FC236}">
                <a16:creationId xmlns:a16="http://schemas.microsoft.com/office/drawing/2014/main" id="{FBA4913D-3AC1-47E9-A2A6-0087F222FE7B}"/>
              </a:ext>
            </a:extLst>
          </p:cNvPr>
          <p:cNvSpPr>
            <a:spLocks noGrp="1"/>
          </p:cNvSpPr>
          <p:nvPr>
            <p:ph type="ftr" sz="quarter" idx="15"/>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63796FD-F464-4907-A373-887562435172}"/>
              </a:ext>
            </a:extLst>
          </p:cNvPr>
          <p:cNvSpPr>
            <a:spLocks noGrp="1"/>
          </p:cNvSpPr>
          <p:nvPr>
            <p:ph type="sldNum" sz="quarter" idx="16"/>
          </p:nvPr>
        </p:nvSpPr>
        <p:spPr/>
        <p:txBody>
          <a:bodyPr/>
          <a:lstStyle>
            <a:lvl1pPr>
              <a:defRPr/>
            </a:lvl1pPr>
          </a:lstStyle>
          <a:p>
            <a:pPr>
              <a:defRPr/>
            </a:pPr>
            <a:fld id="{B4AEA090-EB64-4F03-A8B3-59FA26757D49}" type="slidenum">
              <a:rPr lang="en-GB"/>
              <a:pPr>
                <a:defRPr/>
              </a:pPr>
              <a:t>‹#›</a:t>
            </a:fld>
            <a:endParaRPr lang="en-GB" dirty="0"/>
          </a:p>
        </p:txBody>
      </p:sp>
    </p:spTree>
    <p:extLst>
      <p:ext uri="{BB962C8B-B14F-4D97-AF65-F5344CB8AC3E}">
        <p14:creationId xmlns:p14="http://schemas.microsoft.com/office/powerpoint/2010/main" val="84702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D72AA06-C1D9-4B65-9DCE-B4A5CA6C5165}"/>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4C81E8E5-79D7-408E-9DE1-216B032F0582}"/>
              </a:ext>
            </a:extLst>
          </p:cNvPr>
          <p:cNvSpPr>
            <a:spLocks noGrp="1"/>
          </p:cNvSpPr>
          <p:nvPr>
            <p:ph type="dt" sz="half" idx="10"/>
          </p:nvPr>
        </p:nvSpPr>
        <p:spPr/>
        <p:txBody>
          <a:bodyPr/>
          <a:lstStyle>
            <a:lvl1pPr>
              <a:defRPr/>
            </a:lvl1pPr>
          </a:lstStyle>
          <a:p>
            <a:pPr>
              <a:defRPr/>
            </a:pPr>
            <a:fld id="{335F704D-854B-40A5-8DEB-462CB839DFA8}" type="datetime1">
              <a:rPr lang="en-GB"/>
              <a:pPr>
                <a:defRPr/>
              </a:pPr>
              <a:t>28/04/2023</a:t>
            </a:fld>
            <a:endParaRPr lang="en-GB"/>
          </a:p>
        </p:txBody>
      </p:sp>
      <p:sp>
        <p:nvSpPr>
          <p:cNvPr id="6" name="Footer Placeholder 4">
            <a:extLst>
              <a:ext uri="{FF2B5EF4-FFF2-40B4-BE49-F238E27FC236}">
                <a16:creationId xmlns:a16="http://schemas.microsoft.com/office/drawing/2014/main" id="{D6316ADF-D28E-470B-9D1A-AC8C8672D41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9EC35E-0BA6-471C-A3AB-ABA171E5ECE0}"/>
              </a:ext>
            </a:extLst>
          </p:cNvPr>
          <p:cNvSpPr>
            <a:spLocks noGrp="1"/>
          </p:cNvSpPr>
          <p:nvPr>
            <p:ph type="sldNum" sz="quarter" idx="12"/>
          </p:nvPr>
        </p:nvSpPr>
        <p:spPr/>
        <p:txBody>
          <a:bodyPr/>
          <a:lstStyle>
            <a:lvl1pPr>
              <a:defRPr/>
            </a:lvl1pPr>
          </a:lstStyle>
          <a:p>
            <a:pPr>
              <a:defRPr/>
            </a:pPr>
            <a:fld id="{1A00CF0A-3313-43E4-B121-C34039D2F9E9}" type="slidenum">
              <a:rPr lang="en-GB"/>
              <a:pPr>
                <a:defRPr/>
              </a:pPr>
              <a:t>‹#›</a:t>
            </a:fld>
            <a:endParaRPr lang="en-GB"/>
          </a:p>
        </p:txBody>
      </p:sp>
    </p:spTree>
    <p:extLst>
      <p:ext uri="{BB962C8B-B14F-4D97-AF65-F5344CB8AC3E}">
        <p14:creationId xmlns:p14="http://schemas.microsoft.com/office/powerpoint/2010/main" val="6015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1"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48A6737B-4FEF-4426-B9FC-B7BC24053979}"/>
              </a:ext>
            </a:extLst>
          </p:cNvPr>
          <p:cNvSpPr>
            <a:spLocks noGrp="1"/>
          </p:cNvSpPr>
          <p:nvPr>
            <p:ph type="dt" sz="half" idx="14"/>
          </p:nvPr>
        </p:nvSpPr>
        <p:spPr/>
        <p:txBody>
          <a:bodyPr/>
          <a:lstStyle>
            <a:lvl1pPr>
              <a:defRPr/>
            </a:lvl1pPr>
          </a:lstStyle>
          <a:p>
            <a:pPr>
              <a:defRPr/>
            </a:pPr>
            <a:fld id="{A237D98C-2C85-4CA3-83A0-03EEE6E9EC2C}" type="datetime1">
              <a:rPr lang="en-GB"/>
              <a:pPr>
                <a:defRPr/>
              </a:pPr>
              <a:t>28/04/2023</a:t>
            </a:fld>
            <a:endParaRPr lang="en-GB"/>
          </a:p>
        </p:txBody>
      </p:sp>
      <p:sp>
        <p:nvSpPr>
          <p:cNvPr id="6" name="Footer Placeholder 4">
            <a:extLst>
              <a:ext uri="{FF2B5EF4-FFF2-40B4-BE49-F238E27FC236}">
                <a16:creationId xmlns:a16="http://schemas.microsoft.com/office/drawing/2014/main" id="{5244D179-8173-458D-A6B3-199268477A4E}"/>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23F0058-5F1C-4EAB-B9EE-609074459DF2}"/>
              </a:ext>
            </a:extLst>
          </p:cNvPr>
          <p:cNvSpPr>
            <a:spLocks noGrp="1"/>
          </p:cNvSpPr>
          <p:nvPr>
            <p:ph type="sldNum" sz="quarter" idx="16"/>
          </p:nvPr>
        </p:nvSpPr>
        <p:spPr/>
        <p:txBody>
          <a:bodyPr/>
          <a:lstStyle>
            <a:lvl1pPr>
              <a:defRPr/>
            </a:lvl1pPr>
          </a:lstStyle>
          <a:p>
            <a:pPr>
              <a:defRPr/>
            </a:pPr>
            <a:fld id="{4E8A3A4A-2F2F-4F27-B16F-9DB82D5C48AC}" type="slidenum">
              <a:rPr lang="en-GB"/>
              <a:pPr>
                <a:defRPr/>
              </a:pPr>
              <a:t>‹#›</a:t>
            </a:fld>
            <a:endParaRPr lang="en-GB"/>
          </a:p>
        </p:txBody>
      </p:sp>
    </p:spTree>
    <p:extLst>
      <p:ext uri="{BB962C8B-B14F-4D97-AF65-F5344CB8AC3E}">
        <p14:creationId xmlns:p14="http://schemas.microsoft.com/office/powerpoint/2010/main" val="356875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311C015-AB41-4385-BAE0-6015F38C047F}"/>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B9D0CC7B-4651-436A-8996-489CFE17CB6D}"/>
              </a:ext>
            </a:extLst>
          </p:cNvPr>
          <p:cNvSpPr>
            <a:spLocks noGrp="1"/>
          </p:cNvSpPr>
          <p:nvPr>
            <p:ph type="dt" sz="half" idx="10"/>
          </p:nvPr>
        </p:nvSpPr>
        <p:spPr/>
        <p:txBody>
          <a:bodyPr/>
          <a:lstStyle>
            <a:lvl1pPr>
              <a:defRPr>
                <a:solidFill>
                  <a:schemeClr val="bg1"/>
                </a:solidFill>
              </a:defRPr>
            </a:lvl1pPr>
          </a:lstStyle>
          <a:p>
            <a:pPr>
              <a:defRPr/>
            </a:pPr>
            <a:fld id="{C47B3D05-F79C-421B-8C8C-A07AC1A5BBD4}" type="datetime1">
              <a:rPr lang="en-GB"/>
              <a:pPr>
                <a:defRPr/>
              </a:pPr>
              <a:t>28/04/2023</a:t>
            </a:fld>
            <a:endParaRPr lang="en-GB"/>
          </a:p>
        </p:txBody>
      </p:sp>
      <p:sp>
        <p:nvSpPr>
          <p:cNvPr id="6" name="Footer Placeholder 4">
            <a:extLst>
              <a:ext uri="{FF2B5EF4-FFF2-40B4-BE49-F238E27FC236}">
                <a16:creationId xmlns:a16="http://schemas.microsoft.com/office/drawing/2014/main" id="{A2E71BB7-A387-4712-848E-DEB218E30FD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68842-3291-4EB6-9613-9D6DD0A6F604}"/>
              </a:ext>
            </a:extLst>
          </p:cNvPr>
          <p:cNvSpPr>
            <a:spLocks noGrp="1"/>
          </p:cNvSpPr>
          <p:nvPr>
            <p:ph type="sldNum" sz="quarter" idx="12"/>
          </p:nvPr>
        </p:nvSpPr>
        <p:spPr/>
        <p:txBody>
          <a:bodyPr/>
          <a:lstStyle>
            <a:lvl1pPr>
              <a:defRPr>
                <a:solidFill>
                  <a:schemeClr val="bg1"/>
                </a:solidFill>
              </a:defRPr>
            </a:lvl1pPr>
          </a:lstStyle>
          <a:p>
            <a:pPr>
              <a:defRPr/>
            </a:pPr>
            <a:fld id="{CE459183-96F8-4CCA-BA79-BF4FB4F9244A}" type="slidenum">
              <a:rPr lang="en-GB"/>
              <a:pPr>
                <a:defRPr/>
              </a:pPr>
              <a:t>‹#›</a:t>
            </a:fld>
            <a:endParaRPr lang="en-GB"/>
          </a:p>
        </p:txBody>
      </p:sp>
    </p:spTree>
    <p:extLst>
      <p:ext uri="{BB962C8B-B14F-4D97-AF65-F5344CB8AC3E}">
        <p14:creationId xmlns:p14="http://schemas.microsoft.com/office/powerpoint/2010/main" val="118500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E5E70D3F-1685-4105-AC1E-B3EC6D751CC6}"/>
              </a:ext>
            </a:extLst>
          </p:cNvPr>
          <p:cNvSpPr>
            <a:spLocks noGrp="1"/>
          </p:cNvSpPr>
          <p:nvPr>
            <p:ph type="dt" sz="half" idx="14"/>
          </p:nvPr>
        </p:nvSpPr>
        <p:spPr/>
        <p:txBody>
          <a:bodyPr/>
          <a:lstStyle>
            <a:lvl1pPr>
              <a:defRPr>
                <a:solidFill>
                  <a:schemeClr val="bg1"/>
                </a:solidFill>
              </a:defRPr>
            </a:lvl1pPr>
          </a:lstStyle>
          <a:p>
            <a:pPr>
              <a:defRPr/>
            </a:pPr>
            <a:fld id="{99846A4A-B2A9-4F2B-A2CC-84C41E38DC93}" type="datetime1">
              <a:rPr lang="en-GB"/>
              <a:pPr>
                <a:defRPr/>
              </a:pPr>
              <a:t>28/04/2023</a:t>
            </a:fld>
            <a:endParaRPr lang="en-GB" dirty="0"/>
          </a:p>
        </p:txBody>
      </p:sp>
      <p:sp>
        <p:nvSpPr>
          <p:cNvPr id="6" name="Footer Placeholder 4">
            <a:extLst>
              <a:ext uri="{FF2B5EF4-FFF2-40B4-BE49-F238E27FC236}">
                <a16:creationId xmlns:a16="http://schemas.microsoft.com/office/drawing/2014/main" id="{C4D94102-BCD5-4F16-9381-C847AAE68D4A}"/>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04766ED0-958D-494C-8EF2-6FD31E99911B}"/>
              </a:ext>
            </a:extLst>
          </p:cNvPr>
          <p:cNvSpPr>
            <a:spLocks noGrp="1"/>
          </p:cNvSpPr>
          <p:nvPr>
            <p:ph type="sldNum" sz="quarter" idx="16"/>
          </p:nvPr>
        </p:nvSpPr>
        <p:spPr/>
        <p:txBody>
          <a:bodyPr/>
          <a:lstStyle>
            <a:lvl1pPr>
              <a:defRPr>
                <a:solidFill>
                  <a:schemeClr val="bg1"/>
                </a:solidFill>
              </a:defRPr>
            </a:lvl1pPr>
          </a:lstStyle>
          <a:p>
            <a:pPr>
              <a:defRPr/>
            </a:pPr>
            <a:fld id="{B1E247A7-9D07-4DB7-B7E0-020190ED884E}" type="slidenum">
              <a:rPr lang="en-GB"/>
              <a:pPr>
                <a:defRPr/>
              </a:pPr>
              <a:t>‹#›</a:t>
            </a:fld>
            <a:endParaRPr lang="en-GB" dirty="0"/>
          </a:p>
        </p:txBody>
      </p:sp>
    </p:spTree>
    <p:extLst>
      <p:ext uri="{BB962C8B-B14F-4D97-AF65-F5344CB8AC3E}">
        <p14:creationId xmlns:p14="http://schemas.microsoft.com/office/powerpoint/2010/main" val="406898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E6CB6D47-D27B-4F73-A66C-9125BA7E0DD3}"/>
              </a:ext>
            </a:extLst>
          </p:cNvPr>
          <p:cNvSpPr>
            <a:spLocks noGrp="1"/>
          </p:cNvSpPr>
          <p:nvPr>
            <p:ph type="dt" sz="half" idx="14"/>
          </p:nvPr>
        </p:nvSpPr>
        <p:spPr/>
        <p:txBody>
          <a:bodyPr/>
          <a:lstStyle>
            <a:lvl1pPr>
              <a:defRPr/>
            </a:lvl1pPr>
          </a:lstStyle>
          <a:p>
            <a:pPr>
              <a:defRPr/>
            </a:pPr>
            <a:fld id="{091E4CB7-DAB1-4985-A3F5-0415AB7CAC04}" type="datetime1">
              <a:rPr lang="en-GB"/>
              <a:pPr>
                <a:defRPr/>
              </a:pPr>
              <a:t>28/04/2023</a:t>
            </a:fld>
            <a:endParaRPr lang="en-GB"/>
          </a:p>
        </p:txBody>
      </p:sp>
      <p:sp>
        <p:nvSpPr>
          <p:cNvPr id="6" name="Footer Placeholder 4">
            <a:extLst>
              <a:ext uri="{FF2B5EF4-FFF2-40B4-BE49-F238E27FC236}">
                <a16:creationId xmlns:a16="http://schemas.microsoft.com/office/drawing/2014/main" id="{F38392C5-1829-4492-A28E-8F6DCD85A05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89A31CB1-7C75-4465-B364-280076220C47}"/>
              </a:ext>
            </a:extLst>
          </p:cNvPr>
          <p:cNvSpPr>
            <a:spLocks noGrp="1"/>
          </p:cNvSpPr>
          <p:nvPr>
            <p:ph type="sldNum" sz="quarter" idx="16"/>
          </p:nvPr>
        </p:nvSpPr>
        <p:spPr/>
        <p:txBody>
          <a:bodyPr/>
          <a:lstStyle>
            <a:lvl1pPr>
              <a:defRPr/>
            </a:lvl1pPr>
          </a:lstStyle>
          <a:p>
            <a:pPr>
              <a:defRPr/>
            </a:pPr>
            <a:fld id="{3387B0F5-4911-4827-8190-7E53D92B35F5}" type="slidenum">
              <a:rPr lang="en-GB"/>
              <a:pPr>
                <a:defRPr/>
              </a:pPr>
              <a:t>‹#›</a:t>
            </a:fld>
            <a:endParaRPr lang="en-GB"/>
          </a:p>
        </p:txBody>
      </p:sp>
    </p:spTree>
    <p:extLst>
      <p:ext uri="{BB962C8B-B14F-4D97-AF65-F5344CB8AC3E}">
        <p14:creationId xmlns:p14="http://schemas.microsoft.com/office/powerpoint/2010/main" val="216149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E3A8C8-4E47-4AB8-9C4B-A1EB374833F9}"/>
              </a:ext>
            </a:extLst>
          </p:cNvPr>
          <p:cNvSpPr>
            <a:spLocks noGrp="1"/>
          </p:cNvSpPr>
          <p:nvPr>
            <p:ph type="dt" sz="half" idx="10"/>
          </p:nvPr>
        </p:nvSpPr>
        <p:spPr/>
        <p:txBody>
          <a:bodyPr/>
          <a:lstStyle>
            <a:lvl1pPr>
              <a:defRPr/>
            </a:lvl1pPr>
          </a:lstStyle>
          <a:p>
            <a:pPr>
              <a:defRPr/>
            </a:pPr>
            <a:fld id="{C5D43B05-3B72-48A2-A1CC-767AFDBB4198}" type="datetime1">
              <a:rPr lang="en-GB"/>
              <a:pPr>
                <a:defRPr/>
              </a:pPr>
              <a:t>28/04/2023</a:t>
            </a:fld>
            <a:endParaRPr lang="en-GB"/>
          </a:p>
        </p:txBody>
      </p:sp>
      <p:sp>
        <p:nvSpPr>
          <p:cNvPr id="6" name="Footer Placeholder 5">
            <a:extLst>
              <a:ext uri="{FF2B5EF4-FFF2-40B4-BE49-F238E27FC236}">
                <a16:creationId xmlns:a16="http://schemas.microsoft.com/office/drawing/2014/main" id="{C046A460-2AE2-4CDC-AFDD-9AD9E6C48DE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974BB5DE-2581-42DB-BC91-D1EEA41730DE}"/>
              </a:ext>
            </a:extLst>
          </p:cNvPr>
          <p:cNvSpPr>
            <a:spLocks noGrp="1"/>
          </p:cNvSpPr>
          <p:nvPr>
            <p:ph type="sldNum" sz="quarter" idx="12"/>
          </p:nvPr>
        </p:nvSpPr>
        <p:spPr/>
        <p:txBody>
          <a:bodyPr/>
          <a:lstStyle>
            <a:lvl1pPr>
              <a:defRPr/>
            </a:lvl1pPr>
          </a:lstStyle>
          <a:p>
            <a:pPr>
              <a:defRPr/>
            </a:pPr>
            <a:fld id="{E89E5FE3-0216-4D9F-B315-4925444BACCB}" type="slidenum">
              <a:rPr lang="en-GB"/>
              <a:pPr>
                <a:defRPr/>
              </a:pPr>
              <a:t>‹#›</a:t>
            </a:fld>
            <a:endParaRPr lang="en-GB"/>
          </a:p>
        </p:txBody>
      </p:sp>
    </p:spTree>
    <p:extLst>
      <p:ext uri="{BB962C8B-B14F-4D97-AF65-F5344CB8AC3E}">
        <p14:creationId xmlns:p14="http://schemas.microsoft.com/office/powerpoint/2010/main" val="25292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3"/>
          </p:nvPr>
        </p:nvSpPr>
        <p:spPr>
          <a:xfrm>
            <a:off x="4629600" y="1369219"/>
            <a:ext cx="4143600" cy="2888456"/>
          </a:xfrm>
        </p:spPr>
        <p:txBody>
          <a:bodyPr rtlCol="0">
            <a:normAutofit/>
          </a:bodyPr>
          <a:lstStyle>
            <a:lvl1pPr>
              <a:defRPr/>
            </a:lvl1pPr>
          </a:lstStyle>
          <a:p>
            <a:pPr lvl="0"/>
            <a:r>
              <a:rPr lang="en-US" noProof="0"/>
              <a:t>Click icon to add picture</a:t>
            </a:r>
            <a:endParaRPr lang="en-GB" noProof="0" dirty="0"/>
          </a:p>
        </p:txBody>
      </p:sp>
      <p:sp>
        <p:nvSpPr>
          <p:cNvPr id="5" name="Date Placeholder 4">
            <a:extLst>
              <a:ext uri="{FF2B5EF4-FFF2-40B4-BE49-F238E27FC236}">
                <a16:creationId xmlns:a16="http://schemas.microsoft.com/office/drawing/2014/main" id="{190D424E-7B38-4E6C-8488-C9C89D35D5C4}"/>
              </a:ext>
            </a:extLst>
          </p:cNvPr>
          <p:cNvSpPr>
            <a:spLocks noGrp="1"/>
          </p:cNvSpPr>
          <p:nvPr>
            <p:ph type="dt" sz="half" idx="14"/>
          </p:nvPr>
        </p:nvSpPr>
        <p:spPr/>
        <p:txBody>
          <a:bodyPr/>
          <a:lstStyle>
            <a:lvl1pPr>
              <a:defRPr/>
            </a:lvl1pPr>
          </a:lstStyle>
          <a:p>
            <a:pPr>
              <a:defRPr/>
            </a:pPr>
            <a:fld id="{9E25E16A-1B6B-4E5C-AEC0-5FFFC2292A8D}" type="datetime1">
              <a:rPr lang="en-GB"/>
              <a:pPr>
                <a:defRPr/>
              </a:pPr>
              <a:t>28/04/2023</a:t>
            </a:fld>
            <a:endParaRPr lang="en-GB"/>
          </a:p>
        </p:txBody>
      </p:sp>
      <p:sp>
        <p:nvSpPr>
          <p:cNvPr id="6" name="Footer Placeholder 5">
            <a:extLst>
              <a:ext uri="{FF2B5EF4-FFF2-40B4-BE49-F238E27FC236}">
                <a16:creationId xmlns:a16="http://schemas.microsoft.com/office/drawing/2014/main" id="{5390FAAB-33FD-40EF-B333-D053E8A7C05E}"/>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9C1E06C-1314-45F7-97C6-C988A3F62EFE}"/>
              </a:ext>
            </a:extLst>
          </p:cNvPr>
          <p:cNvSpPr>
            <a:spLocks noGrp="1"/>
          </p:cNvSpPr>
          <p:nvPr>
            <p:ph type="sldNum" sz="quarter" idx="16"/>
          </p:nvPr>
        </p:nvSpPr>
        <p:spPr/>
        <p:txBody>
          <a:bodyPr/>
          <a:lstStyle>
            <a:lvl1pPr>
              <a:defRPr/>
            </a:lvl1pPr>
          </a:lstStyle>
          <a:p>
            <a:pPr>
              <a:defRPr/>
            </a:pPr>
            <a:fld id="{149F9E7D-ED8A-4950-A4E6-7D1D82321F79}" type="slidenum">
              <a:rPr lang="en-GB"/>
              <a:pPr>
                <a:defRPr/>
              </a:pPr>
              <a:t>‹#›</a:t>
            </a:fld>
            <a:endParaRPr lang="en-GB"/>
          </a:p>
        </p:txBody>
      </p:sp>
    </p:spTree>
    <p:extLst>
      <p:ext uri="{BB962C8B-B14F-4D97-AF65-F5344CB8AC3E}">
        <p14:creationId xmlns:p14="http://schemas.microsoft.com/office/powerpoint/2010/main" val="38616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E0F514-C909-43C1-8183-211EA346DDBE}"/>
              </a:ext>
            </a:extLst>
          </p:cNvPr>
          <p:cNvSpPr>
            <a:spLocks noGrp="1" noChangeArrowheads="1"/>
          </p:cNvSpPr>
          <p:nvPr>
            <p:ph type="title"/>
          </p:nvPr>
        </p:nvSpPr>
        <p:spPr bwMode="auto">
          <a:xfrm>
            <a:off x="371475" y="274638"/>
            <a:ext cx="8401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C80A07C-3165-4054-B7DD-A067F4B67676}"/>
              </a:ext>
            </a:extLst>
          </p:cNvPr>
          <p:cNvSpPr>
            <a:spLocks noGrp="1" noChangeArrowheads="1"/>
          </p:cNvSpPr>
          <p:nvPr>
            <p:ph type="body" idx="1"/>
          </p:nvPr>
        </p:nvSpPr>
        <p:spPr bwMode="auto">
          <a:xfrm>
            <a:off x="371475" y="1370013"/>
            <a:ext cx="84010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DBA2D37-F205-491E-A9A2-BADDDCE58E35}"/>
              </a:ext>
            </a:extLst>
          </p:cNvPr>
          <p:cNvSpPr>
            <a:spLocks noGrp="1"/>
          </p:cNvSpPr>
          <p:nvPr>
            <p:ph type="dt" sz="half" idx="2"/>
          </p:nvPr>
        </p:nvSpPr>
        <p:spPr>
          <a:xfrm>
            <a:off x="371475" y="43608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0CA9244E-E13A-4E57-8CF6-323C16F6C75F}" type="datetime1">
              <a:rPr lang="en-GB"/>
              <a:pPr>
                <a:defRPr/>
              </a:pPr>
              <a:t>28/04/2023</a:t>
            </a:fld>
            <a:endParaRPr lang="en-GB" dirty="0"/>
          </a:p>
        </p:txBody>
      </p:sp>
      <p:sp>
        <p:nvSpPr>
          <p:cNvPr id="5" name="Footer Placeholder 4">
            <a:extLst>
              <a:ext uri="{FF2B5EF4-FFF2-40B4-BE49-F238E27FC236}">
                <a16:creationId xmlns:a16="http://schemas.microsoft.com/office/drawing/2014/main" id="{23F1D0FF-13E4-4C72-A91A-604D11C445CF}"/>
              </a:ext>
            </a:extLst>
          </p:cNvPr>
          <p:cNvSpPr>
            <a:spLocks noGrp="1"/>
          </p:cNvSpPr>
          <p:nvPr>
            <p:ph type="ftr" sz="quarter" idx="3"/>
          </p:nvPr>
        </p:nvSpPr>
        <p:spPr>
          <a:xfrm>
            <a:off x="6715125" y="43608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FF371FC4-B32F-4FD4-BE98-66F07714B20A}"/>
              </a:ext>
            </a:extLst>
          </p:cNvPr>
          <p:cNvSpPr>
            <a:spLocks noGrp="1"/>
          </p:cNvSpPr>
          <p:nvPr>
            <p:ph type="sldNum" sz="quarter" idx="4"/>
          </p:nvPr>
        </p:nvSpPr>
        <p:spPr>
          <a:xfrm>
            <a:off x="4321175" y="4772025"/>
            <a:ext cx="539750" cy="273050"/>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BC10ADF8-38DF-49EF-AD12-3F299978C5E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hf sldNum="0" hdr="0" ftr="0" dt="0"/>
  <p:txStyles>
    <p:titleStyle>
      <a:lvl1pPr algn="l" defTabSz="685800" rtl="0" eaLnBrk="1" fontAlgn="base" hangingPunct="1">
        <a:lnSpc>
          <a:spcPct val="90000"/>
        </a:lnSpc>
        <a:spcBef>
          <a:spcPct val="0"/>
        </a:spcBef>
        <a:spcAft>
          <a:spcPct val="0"/>
        </a:spcAft>
        <a:defRPr sz="3200" kern="1200">
          <a:solidFill>
            <a:schemeClr val="tx1"/>
          </a:solidFill>
          <a:latin typeface="Rockwell" panose="02060603020205020403" pitchFamily="18" charset="77"/>
          <a:ea typeface="+mj-ea"/>
          <a:cs typeface="+mj-cs"/>
        </a:defRPr>
      </a:lvl1pPr>
      <a:lvl2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2pPr>
      <a:lvl3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3pPr>
      <a:lvl4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4pPr>
      <a:lvl5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5pPr>
      <a:lvl6pPr marL="4572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6pPr>
      <a:lvl7pPr marL="9144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7pPr>
      <a:lvl8pPr marL="13716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8pPr>
      <a:lvl9pPr marL="18288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9pPr>
    </p:titleStyle>
    <p:bodyStyle>
      <a:lvl1pPr marL="171450" indent="-171450" algn="l" defTabSz="685800" rtl="0" eaLnBrk="1" fontAlgn="base" hangingPunct="1">
        <a:lnSpc>
          <a:spcPct val="90000"/>
        </a:lnSpc>
        <a:spcBef>
          <a:spcPts val="750"/>
        </a:spcBef>
        <a:spcAft>
          <a:spcPct val="0"/>
        </a:spcAft>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1C0C224-B961-4EE3-96FD-48D1269BFE18}"/>
              </a:ext>
            </a:extLst>
          </p:cNvPr>
          <p:cNvSpPr>
            <a:spLocks noGrp="1" noChangeArrowheads="1"/>
          </p:cNvSpPr>
          <p:nvPr>
            <p:ph type="title"/>
          </p:nvPr>
        </p:nvSpPr>
        <p:spPr bwMode="auto">
          <a:xfrm>
            <a:off x="371475" y="274638"/>
            <a:ext cx="8401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a:extLst>
              <a:ext uri="{FF2B5EF4-FFF2-40B4-BE49-F238E27FC236}">
                <a16:creationId xmlns:a16="http://schemas.microsoft.com/office/drawing/2014/main" id="{B71D7EDA-0A6D-45EF-BDDC-8E1451CFF6C3}"/>
              </a:ext>
            </a:extLst>
          </p:cNvPr>
          <p:cNvSpPr>
            <a:spLocks noGrp="1" noChangeArrowheads="1"/>
          </p:cNvSpPr>
          <p:nvPr>
            <p:ph type="body" idx="1"/>
          </p:nvPr>
        </p:nvSpPr>
        <p:spPr bwMode="auto">
          <a:xfrm>
            <a:off x="371475" y="1370013"/>
            <a:ext cx="84010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BC370E62-B04D-48AD-A21E-43D3CADB93AC}"/>
              </a:ext>
            </a:extLst>
          </p:cNvPr>
          <p:cNvSpPr>
            <a:spLocks noGrp="1"/>
          </p:cNvSpPr>
          <p:nvPr>
            <p:ph type="dt" sz="half" idx="2"/>
          </p:nvPr>
        </p:nvSpPr>
        <p:spPr>
          <a:xfrm>
            <a:off x="371475" y="43608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05113933-C664-4B93-8880-1AA1597811DC}" type="datetime1">
              <a:rPr lang="en-GB"/>
              <a:pPr>
                <a:defRPr/>
              </a:pPr>
              <a:t>28/04/2023</a:t>
            </a:fld>
            <a:endParaRPr lang="en-GB" dirty="0"/>
          </a:p>
        </p:txBody>
      </p:sp>
      <p:sp>
        <p:nvSpPr>
          <p:cNvPr id="5" name="Footer Placeholder 4">
            <a:extLst>
              <a:ext uri="{FF2B5EF4-FFF2-40B4-BE49-F238E27FC236}">
                <a16:creationId xmlns:a16="http://schemas.microsoft.com/office/drawing/2014/main" id="{5BA88E3E-9C0F-497D-BC4D-B8BAF9010836}"/>
              </a:ext>
            </a:extLst>
          </p:cNvPr>
          <p:cNvSpPr>
            <a:spLocks noGrp="1"/>
          </p:cNvSpPr>
          <p:nvPr>
            <p:ph type="ftr" sz="quarter" idx="3"/>
          </p:nvPr>
        </p:nvSpPr>
        <p:spPr>
          <a:xfrm>
            <a:off x="6715125" y="43608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E80FC467-371F-42B6-9BCB-420ED7B0185B}"/>
              </a:ext>
            </a:extLst>
          </p:cNvPr>
          <p:cNvSpPr>
            <a:spLocks noGrp="1"/>
          </p:cNvSpPr>
          <p:nvPr>
            <p:ph type="sldNum" sz="quarter" idx="4"/>
          </p:nvPr>
        </p:nvSpPr>
        <p:spPr>
          <a:xfrm>
            <a:off x="4321175" y="4772025"/>
            <a:ext cx="539750" cy="273050"/>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2DF2728E-CB6E-4F96-A559-BF56CF47284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9" r:id="rId1"/>
    <p:sldLayoutId id="2147483839" r:id="rId2"/>
    <p:sldLayoutId id="2147483860" r:id="rId3"/>
    <p:sldLayoutId id="2147483861" r:id="rId4"/>
    <p:sldLayoutId id="2147483862" r:id="rId5"/>
    <p:sldLayoutId id="2147483863" r:id="rId6"/>
    <p:sldLayoutId id="2147483840" r:id="rId7"/>
    <p:sldLayoutId id="2147483841" r:id="rId8"/>
    <p:sldLayoutId id="2147483842" r:id="rId9"/>
    <p:sldLayoutId id="2147483864" r:id="rId10"/>
    <p:sldLayoutId id="2147483843" r:id="rId11"/>
    <p:sldLayoutId id="2147483844" r:id="rId12"/>
    <p:sldLayoutId id="2147483845" r:id="rId13"/>
  </p:sldLayoutIdLst>
  <p:hf sldNum="0" hdr="0" ftr="0" dt="0"/>
  <p:txStyles>
    <p:titleStyle>
      <a:lvl1pPr algn="l" defTabSz="685800" rtl="0" eaLnBrk="0" fontAlgn="base" hangingPunct="0">
        <a:lnSpc>
          <a:spcPct val="90000"/>
        </a:lnSpc>
        <a:spcBef>
          <a:spcPct val="0"/>
        </a:spcBef>
        <a:spcAft>
          <a:spcPct val="0"/>
        </a:spcAft>
        <a:defRPr sz="3200" kern="1200">
          <a:solidFill>
            <a:schemeClr val="tx1"/>
          </a:solidFill>
          <a:latin typeface="Rockwell" panose="02060603020205020403" pitchFamily="18" charset="77"/>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2pPr>
      <a:lvl3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3pPr>
      <a:lvl4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4pPr>
      <a:lvl5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5pPr>
      <a:lvl6pPr marL="457200" algn="l" defTabSz="685800" rtl="0" fontAlgn="base">
        <a:lnSpc>
          <a:spcPct val="90000"/>
        </a:lnSpc>
        <a:spcBef>
          <a:spcPct val="0"/>
        </a:spcBef>
        <a:spcAft>
          <a:spcPct val="0"/>
        </a:spcAft>
        <a:defRPr sz="3200">
          <a:solidFill>
            <a:schemeClr val="tx1"/>
          </a:solidFill>
          <a:latin typeface="Rockwell" panose="02060603020205020403" pitchFamily="18" charset="0"/>
        </a:defRPr>
      </a:lvl6pPr>
      <a:lvl7pPr marL="914400" algn="l" defTabSz="685800" rtl="0" fontAlgn="base">
        <a:lnSpc>
          <a:spcPct val="90000"/>
        </a:lnSpc>
        <a:spcBef>
          <a:spcPct val="0"/>
        </a:spcBef>
        <a:spcAft>
          <a:spcPct val="0"/>
        </a:spcAft>
        <a:defRPr sz="3200">
          <a:solidFill>
            <a:schemeClr val="tx1"/>
          </a:solidFill>
          <a:latin typeface="Rockwell" panose="02060603020205020403" pitchFamily="18" charset="0"/>
        </a:defRPr>
      </a:lvl7pPr>
      <a:lvl8pPr marL="1371600" algn="l" defTabSz="685800" rtl="0" fontAlgn="base">
        <a:lnSpc>
          <a:spcPct val="90000"/>
        </a:lnSpc>
        <a:spcBef>
          <a:spcPct val="0"/>
        </a:spcBef>
        <a:spcAft>
          <a:spcPct val="0"/>
        </a:spcAft>
        <a:defRPr sz="3200">
          <a:solidFill>
            <a:schemeClr val="tx1"/>
          </a:solidFill>
          <a:latin typeface="Rockwell" panose="02060603020205020403" pitchFamily="18" charset="0"/>
        </a:defRPr>
      </a:lvl8pPr>
      <a:lvl9pPr marL="1828800" algn="l" defTabSz="685800" rtl="0" fontAlgn="base">
        <a:lnSpc>
          <a:spcPct val="90000"/>
        </a:lnSpc>
        <a:spcBef>
          <a:spcPct val="0"/>
        </a:spcBef>
        <a:spcAft>
          <a:spcPct val="0"/>
        </a:spcAft>
        <a:defRPr sz="3200">
          <a:solidFill>
            <a:schemeClr val="tx1"/>
          </a:solidFill>
          <a:latin typeface="Rockwell" panose="02060603020205020403" pitchFamily="18" charset="0"/>
        </a:defRPr>
      </a:lvl9pPr>
    </p:titleStyle>
    <p:bodyStyle>
      <a:lvl1pPr marL="171450" indent="-171450" algn="l" defTabSz="685800" rtl="0" eaLnBrk="0" fontAlgn="base" hangingPunct="0">
        <a:lnSpc>
          <a:spcPct val="90000"/>
        </a:lnSpc>
        <a:spcBef>
          <a:spcPts val="750"/>
        </a:spcBef>
        <a:spcAft>
          <a:spcPct val="0"/>
        </a:spcAft>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25812DF-E296-4B6B-8215-4B6CA92F9612}"/>
              </a:ext>
            </a:extLst>
          </p:cNvPr>
          <p:cNvSpPr>
            <a:spLocks noGrp="1" noChangeArrowheads="1"/>
          </p:cNvSpPr>
          <p:nvPr>
            <p:ph type="ctrTitle"/>
          </p:nvPr>
        </p:nvSpPr>
        <p:spPr>
          <a:xfrm>
            <a:off x="370800" y="1751798"/>
            <a:ext cx="5433234" cy="1543889"/>
          </a:xfrm>
        </p:spPr>
        <p:txBody>
          <a:bodyPr/>
          <a:lstStyle/>
          <a:p>
            <a:r>
              <a:rPr lang="en-US" altLang="en-US" sz="3600" dirty="0">
                <a:latin typeface="Rockwell" panose="02060603020205020403" pitchFamily="18" charset="0"/>
              </a:rPr>
              <a:t>Downscaling with a machine learning–based emulator of a local-scale UK climate model</a:t>
            </a:r>
          </a:p>
        </p:txBody>
      </p:sp>
      <p:sp>
        <p:nvSpPr>
          <p:cNvPr id="23555" name="Subtitle 2">
            <a:extLst>
              <a:ext uri="{FF2B5EF4-FFF2-40B4-BE49-F238E27FC236}">
                <a16:creationId xmlns:a16="http://schemas.microsoft.com/office/drawing/2014/main" id="{2826040E-2798-4B3E-ABD2-AB9DBB962C84}"/>
              </a:ext>
            </a:extLst>
          </p:cNvPr>
          <p:cNvSpPr>
            <a:spLocks noGrp="1" noChangeArrowheads="1"/>
          </p:cNvSpPr>
          <p:nvPr>
            <p:ph type="subTitle" idx="1"/>
          </p:nvPr>
        </p:nvSpPr>
        <p:spPr>
          <a:xfrm>
            <a:off x="370800" y="3565195"/>
            <a:ext cx="5680750" cy="1314000"/>
          </a:xfrm>
        </p:spPr>
        <p:txBody>
          <a:bodyPr/>
          <a:lstStyle/>
          <a:p>
            <a:r>
              <a:rPr lang="en-US" altLang="en-US" sz="1600" b="1" dirty="0"/>
              <a:t>Henry Addison, </a:t>
            </a:r>
            <a:r>
              <a:rPr lang="en-US" altLang="en-US" sz="1600" dirty="0"/>
              <a:t>Elizabeth Kendon, Suman Ravuri, Laurence Aitchison, Peter Watson</a:t>
            </a:r>
            <a:endParaRPr lang="en-US" altLang="en-US" sz="1600" b="1" dirty="0"/>
          </a:p>
        </p:txBody>
      </p:sp>
      <p:pic>
        <p:nvPicPr>
          <p:cNvPr id="3" name="Picture 2" descr="UK Research and Innovation logo&#10;&#10;Funders of my PhD Studentship">
            <a:extLst>
              <a:ext uri="{FF2B5EF4-FFF2-40B4-BE49-F238E27FC236}">
                <a16:creationId xmlns:a16="http://schemas.microsoft.com/office/drawing/2014/main" id="{A85ECDDD-A077-4F2A-AAA3-175E5A6BC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410" y="407379"/>
            <a:ext cx="2000954" cy="589972"/>
          </a:xfrm>
          <a:prstGeom prst="rect">
            <a:avLst/>
          </a:prstGeom>
        </p:spPr>
      </p:pic>
      <p:pic>
        <p:nvPicPr>
          <p:cNvPr id="8" name="Picture 7" descr="Logo, company name&#10;&#10;Description automatically generated">
            <a:extLst>
              <a:ext uri="{FF2B5EF4-FFF2-40B4-BE49-F238E27FC236}">
                <a16:creationId xmlns:a16="http://schemas.microsoft.com/office/drawing/2014/main" id="{8FF284F4-FAF7-401C-BC96-F0EA2D040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447" y="406951"/>
            <a:ext cx="1358400" cy="59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10;&#10;Description automatically generated">
            <a:extLst>
              <a:ext uri="{FF2B5EF4-FFF2-40B4-BE49-F238E27FC236}">
                <a16:creationId xmlns:a16="http://schemas.microsoft.com/office/drawing/2014/main" id="{A20D6296-8163-B3A7-C033-1A0911AB3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189" y="1066394"/>
            <a:ext cx="3040248" cy="2930765"/>
          </a:xfrm>
          <a:prstGeom prst="rect">
            <a:avLst/>
          </a:prstGeom>
        </p:spPr>
      </p:pic>
      <p:pic>
        <p:nvPicPr>
          <p:cNvPr id="15" name="Picture 14" descr="Map&#10;&#10;Description automatically generated">
            <a:extLst>
              <a:ext uri="{FF2B5EF4-FFF2-40B4-BE49-F238E27FC236}">
                <a16:creationId xmlns:a16="http://schemas.microsoft.com/office/drawing/2014/main" id="{2D4E7AD0-949E-06CC-424B-2550CB458C39}"/>
              </a:ext>
            </a:extLst>
          </p:cNvPr>
          <p:cNvPicPr>
            <a:picLocks noChangeAspect="1"/>
          </p:cNvPicPr>
          <p:nvPr/>
        </p:nvPicPr>
        <p:blipFill rotWithShape="1">
          <a:blip r:embed="rId4">
            <a:extLst>
              <a:ext uri="{28A0092B-C50C-407E-A947-70E740481C1C}">
                <a14:useLocalDpi xmlns:a14="http://schemas.microsoft.com/office/drawing/2010/main" val="0"/>
              </a:ext>
            </a:extLst>
          </a:blip>
          <a:srcRect l="33813" t="4174"/>
          <a:stretch/>
        </p:blipFill>
        <p:spPr>
          <a:xfrm>
            <a:off x="2039221" y="2761996"/>
            <a:ext cx="3114105" cy="1411326"/>
          </a:xfrm>
          <a:prstGeom prst="rect">
            <a:avLst/>
          </a:prstGeom>
        </p:spPr>
      </p:pic>
      <p:pic>
        <p:nvPicPr>
          <p:cNvPr id="13" name="Picture 12" descr="Map&#10;&#10;Description automatically generated">
            <a:extLst>
              <a:ext uri="{FF2B5EF4-FFF2-40B4-BE49-F238E27FC236}">
                <a16:creationId xmlns:a16="http://schemas.microsoft.com/office/drawing/2014/main" id="{2314F547-907A-DE3E-8F3A-0596B1543E3F}"/>
              </a:ext>
            </a:extLst>
          </p:cNvPr>
          <p:cNvPicPr>
            <a:picLocks noChangeAspect="1"/>
          </p:cNvPicPr>
          <p:nvPr/>
        </p:nvPicPr>
        <p:blipFill rotWithShape="1">
          <a:blip r:embed="rId5">
            <a:extLst>
              <a:ext uri="{28A0092B-C50C-407E-A947-70E740481C1C}">
                <a14:useLocalDpi xmlns:a14="http://schemas.microsoft.com/office/drawing/2010/main" val="0"/>
              </a:ext>
            </a:extLst>
          </a:blip>
          <a:srcRect l="25612" t="4174" r="51530"/>
          <a:stretch/>
        </p:blipFill>
        <p:spPr>
          <a:xfrm>
            <a:off x="2637561" y="1078860"/>
            <a:ext cx="1409879" cy="1411326"/>
          </a:xfrm>
          <a:prstGeom prst="rect">
            <a:avLst/>
          </a:prstGeom>
        </p:spPr>
      </p:pic>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p:txBody>
          <a:bodyPr/>
          <a:lstStyle/>
          <a:p>
            <a:r>
              <a:rPr lang="en-US" spc="-1" dirty="0">
                <a:solidFill>
                  <a:srgbClr val="000000"/>
                </a:solidFill>
                <a:latin typeface="Rockwell"/>
              </a:rPr>
              <a:t>GCM </a:t>
            </a:r>
            <a:r>
              <a:rPr lang="en-US" spc="-1" dirty="0">
                <a:solidFill>
                  <a:srgbClr val="000000"/>
                </a:solidFill>
                <a:latin typeface="Rockwell"/>
                <a:sym typeface="Wingdings" panose="05000000000000000000" pitchFamily="2" charset="2"/>
              </a:rPr>
              <a:t> </a:t>
            </a:r>
            <a:r>
              <a:rPr lang="en-US" spc="-1" dirty="0">
                <a:solidFill>
                  <a:srgbClr val="000000"/>
                </a:solidFill>
                <a:latin typeface="Rockwell"/>
              </a:rPr>
              <a:t>8.8km CPM rainfall</a:t>
            </a:r>
            <a:endParaRPr lang="en-GB" dirty="0"/>
          </a:p>
        </p:txBody>
      </p:sp>
      <p:sp>
        <p:nvSpPr>
          <p:cNvPr id="6" name="TextBox 5">
            <a:extLst>
              <a:ext uri="{FF2B5EF4-FFF2-40B4-BE49-F238E27FC236}">
                <a16:creationId xmlns:a16="http://schemas.microsoft.com/office/drawing/2014/main" id="{20CE74D2-7D1C-1271-6BB2-8C3BFFAEBD73}"/>
              </a:ext>
            </a:extLst>
          </p:cNvPr>
          <p:cNvSpPr txBox="1"/>
          <p:nvPr/>
        </p:nvSpPr>
        <p:spPr>
          <a:xfrm>
            <a:off x="18444" y="1587052"/>
            <a:ext cx="1808567" cy="338554"/>
          </a:xfrm>
          <a:prstGeom prst="rect">
            <a:avLst/>
          </a:prstGeom>
          <a:noFill/>
        </p:spPr>
        <p:txBody>
          <a:bodyPr wrap="square" rtlCol="0">
            <a:spAutoFit/>
          </a:bodyPr>
          <a:lstStyle/>
          <a:p>
            <a:pPr algn="ctr"/>
            <a:r>
              <a:rPr lang="en-US" sz="1600" dirty="0"/>
              <a:t>CPM driven</a:t>
            </a:r>
          </a:p>
        </p:txBody>
      </p:sp>
      <p:sp>
        <p:nvSpPr>
          <p:cNvPr id="7" name="TextBox 6">
            <a:extLst>
              <a:ext uri="{FF2B5EF4-FFF2-40B4-BE49-F238E27FC236}">
                <a16:creationId xmlns:a16="http://schemas.microsoft.com/office/drawing/2014/main" id="{5DACAA70-60AA-3452-F04A-9F0588FD6AC4}"/>
              </a:ext>
            </a:extLst>
          </p:cNvPr>
          <p:cNvSpPr txBox="1"/>
          <p:nvPr/>
        </p:nvSpPr>
        <p:spPr>
          <a:xfrm>
            <a:off x="-193766" y="3214425"/>
            <a:ext cx="2232989" cy="338554"/>
          </a:xfrm>
          <a:prstGeom prst="rect">
            <a:avLst/>
          </a:prstGeom>
          <a:noFill/>
        </p:spPr>
        <p:txBody>
          <a:bodyPr wrap="square" rtlCol="0">
            <a:spAutoFit/>
          </a:bodyPr>
          <a:lstStyle/>
          <a:p>
            <a:pPr algn="ctr"/>
            <a:r>
              <a:rPr lang="en-US" sz="1600" dirty="0"/>
              <a:t>GCM driven</a:t>
            </a:r>
          </a:p>
        </p:txBody>
      </p:sp>
      <p:sp>
        <p:nvSpPr>
          <p:cNvPr id="8" name="TextShape 3">
            <a:extLst>
              <a:ext uri="{FF2B5EF4-FFF2-40B4-BE49-F238E27FC236}">
                <a16:creationId xmlns:a16="http://schemas.microsoft.com/office/drawing/2014/main" id="{EEC4A4DD-3585-C20A-50DF-01E3C9EBE555}"/>
              </a:ext>
            </a:extLst>
          </p:cNvPr>
          <p:cNvSpPr txBox="1"/>
          <p:nvPr/>
        </p:nvSpPr>
        <p:spPr>
          <a:xfrm>
            <a:off x="6116471" y="4006623"/>
            <a:ext cx="2539684" cy="1136877"/>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US" sz="2400" dirty="0"/>
              <a:t>QQ plot</a:t>
            </a:r>
          </a:p>
          <a:p>
            <a:pPr marL="107950" algn="ctr">
              <a:spcBef>
                <a:spcPts val="1417"/>
              </a:spcBef>
              <a:buClr>
                <a:srgbClr val="000000"/>
              </a:buClr>
              <a:buSzPct val="45000"/>
            </a:pPr>
            <a:r>
              <a:rPr lang="en-US" sz="1600" dirty="0"/>
              <a:t>10</a:t>
            </a:r>
            <a:r>
              <a:rPr lang="en-US" sz="1600" baseline="30000" dirty="0"/>
              <a:t>th</a:t>
            </a:r>
            <a:r>
              <a:rPr lang="en-US" sz="1600" dirty="0"/>
              <a:t> to 99.99999</a:t>
            </a:r>
            <a:r>
              <a:rPr lang="en-US" sz="1600" baseline="30000" dirty="0"/>
              <a:t>th</a:t>
            </a:r>
            <a:r>
              <a:rPr lang="en-US" sz="1600" dirty="0"/>
              <a:t> centile</a:t>
            </a:r>
            <a:endParaRPr lang="en-GB" sz="1600" spc="-1" dirty="0"/>
          </a:p>
        </p:txBody>
      </p:sp>
      <p:sp>
        <p:nvSpPr>
          <p:cNvPr id="9" name="TextShape 3">
            <a:extLst>
              <a:ext uri="{FF2B5EF4-FFF2-40B4-BE49-F238E27FC236}">
                <a16:creationId xmlns:a16="http://schemas.microsoft.com/office/drawing/2014/main" id="{50263EA2-F78D-A0A6-C3D0-97750E139755}"/>
              </a:ext>
            </a:extLst>
          </p:cNvPr>
          <p:cNvSpPr txBox="1"/>
          <p:nvPr/>
        </p:nvSpPr>
        <p:spPr>
          <a:xfrm>
            <a:off x="1166589" y="4112984"/>
            <a:ext cx="4468309" cy="475024"/>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GB" sz="2400" spc="-1" dirty="0">
                <a:cs typeface="Arial"/>
              </a:rPr>
              <a:t>Normalized mean bias</a:t>
            </a:r>
            <a:endParaRPr lang="en-GB" sz="2400" spc="-1" dirty="0"/>
          </a:p>
        </p:txBody>
      </p:sp>
      <p:sp>
        <p:nvSpPr>
          <p:cNvPr id="16" name="TextBox 15">
            <a:extLst>
              <a:ext uri="{FF2B5EF4-FFF2-40B4-BE49-F238E27FC236}">
                <a16:creationId xmlns:a16="http://schemas.microsoft.com/office/drawing/2014/main" id="{82BB987D-FD81-7E95-9E28-A213248E8BE8}"/>
              </a:ext>
            </a:extLst>
          </p:cNvPr>
          <p:cNvSpPr txBox="1"/>
          <p:nvPr/>
        </p:nvSpPr>
        <p:spPr>
          <a:xfrm>
            <a:off x="2396154" y="2531777"/>
            <a:ext cx="760144" cy="292388"/>
          </a:xfrm>
          <a:prstGeom prst="rect">
            <a:avLst/>
          </a:prstGeom>
          <a:noFill/>
        </p:spPr>
        <p:txBody>
          <a:bodyPr wrap="none" rtlCol="0">
            <a:spAutoFit/>
          </a:bodyPr>
          <a:lstStyle/>
          <a:p>
            <a:r>
              <a:rPr lang="en-US" dirty="0"/>
              <a:t>Original</a:t>
            </a:r>
            <a:endParaRPr lang="en-GB" dirty="0"/>
          </a:p>
        </p:txBody>
      </p:sp>
      <p:sp>
        <p:nvSpPr>
          <p:cNvPr id="17" name="TextBox 16">
            <a:extLst>
              <a:ext uri="{FF2B5EF4-FFF2-40B4-BE49-F238E27FC236}">
                <a16:creationId xmlns:a16="http://schemas.microsoft.com/office/drawing/2014/main" id="{9C89BCC7-F335-ED14-E3C5-B01E21B3C19B}"/>
              </a:ext>
            </a:extLst>
          </p:cNvPr>
          <p:cNvSpPr txBox="1"/>
          <p:nvPr/>
        </p:nvSpPr>
        <p:spPr>
          <a:xfrm>
            <a:off x="3377759" y="2531777"/>
            <a:ext cx="1744388" cy="292388"/>
          </a:xfrm>
          <a:prstGeom prst="rect">
            <a:avLst/>
          </a:prstGeom>
          <a:noFill/>
        </p:spPr>
        <p:txBody>
          <a:bodyPr wrap="none" rtlCol="0">
            <a:spAutoFit/>
          </a:bodyPr>
          <a:lstStyle/>
          <a:p>
            <a:r>
              <a:rPr lang="en-US" dirty="0"/>
              <a:t>Bias corrected inputs</a:t>
            </a:r>
            <a:endParaRPr lang="en-GB" dirty="0"/>
          </a:p>
        </p:txBody>
      </p:sp>
      <p:sp>
        <p:nvSpPr>
          <p:cNvPr id="18" name="TextBox 17">
            <a:extLst>
              <a:ext uri="{FF2B5EF4-FFF2-40B4-BE49-F238E27FC236}">
                <a16:creationId xmlns:a16="http://schemas.microsoft.com/office/drawing/2014/main" id="{BD83567B-A0DA-E5E7-3D89-1316D6D25980}"/>
              </a:ext>
            </a:extLst>
          </p:cNvPr>
          <p:cNvSpPr txBox="1"/>
          <p:nvPr/>
        </p:nvSpPr>
        <p:spPr>
          <a:xfrm>
            <a:off x="2997687" y="862007"/>
            <a:ext cx="760144" cy="292388"/>
          </a:xfrm>
          <a:prstGeom prst="rect">
            <a:avLst/>
          </a:prstGeom>
          <a:noFill/>
        </p:spPr>
        <p:txBody>
          <a:bodyPr wrap="none" rtlCol="0">
            <a:spAutoFit/>
          </a:bodyPr>
          <a:lstStyle/>
          <a:p>
            <a:r>
              <a:rPr lang="en-US" dirty="0"/>
              <a:t>Original</a:t>
            </a:r>
            <a:endParaRPr lang="en-GB" dirty="0"/>
          </a:p>
        </p:txBody>
      </p:sp>
    </p:spTree>
    <p:extLst>
      <p:ext uri="{BB962C8B-B14F-4D97-AF65-F5344CB8AC3E}">
        <p14:creationId xmlns:p14="http://schemas.microsoft.com/office/powerpoint/2010/main" val="256792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7273-834B-43A5-95B0-98BA3BB0CFCD}"/>
              </a:ext>
            </a:extLst>
          </p:cNvPr>
          <p:cNvSpPr>
            <a:spLocks noGrp="1"/>
          </p:cNvSpPr>
          <p:nvPr>
            <p:ph type="title"/>
          </p:nvPr>
        </p:nvSpPr>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89F924A9-83CA-4C03-BE36-C39474D09A0A}"/>
              </a:ext>
            </a:extLst>
          </p:cNvPr>
          <p:cNvSpPr>
            <a:spLocks noGrp="1"/>
          </p:cNvSpPr>
          <p:nvPr>
            <p:ph idx="1"/>
          </p:nvPr>
        </p:nvSpPr>
        <p:spPr/>
        <p:txBody>
          <a:bodyPr/>
          <a:lstStyle/>
          <a:p>
            <a:pPr marL="0" indent="0">
              <a:buNone/>
            </a:pPr>
            <a:r>
              <a:rPr lang="en-US" dirty="0"/>
              <a:t>Using SOTA diffusion model to emulate Met Office’s hi-res UK climate model</a:t>
            </a:r>
          </a:p>
          <a:p>
            <a:pPr lvl="1"/>
            <a:r>
              <a:rPr lang="en-US" dirty="0"/>
              <a:t>Reproduces realistic spatial structure and variability of rainfall</a:t>
            </a:r>
          </a:p>
          <a:p>
            <a:pPr lvl="1"/>
            <a:r>
              <a:rPr lang="en-US" dirty="0"/>
              <a:t>Coarsened CPM driven: good match in mean and quantiles</a:t>
            </a:r>
          </a:p>
          <a:p>
            <a:pPr lvl="1"/>
            <a:r>
              <a:rPr lang="en-US" dirty="0"/>
              <a:t>GCM driven: extra bias correction of inputs required</a:t>
            </a:r>
          </a:p>
          <a:p>
            <a:pPr lvl="1"/>
            <a:endParaRPr lang="en-US" dirty="0"/>
          </a:p>
          <a:p>
            <a:pPr marL="0" indent="0">
              <a:buNone/>
            </a:pPr>
            <a:r>
              <a:rPr lang="en-GB" sz="2000" spc="-1" dirty="0">
                <a:latin typeface="+mn-lt"/>
                <a:cs typeface="Courier New" panose="02070309020205020404" pitchFamily="49" charset="0"/>
              </a:rPr>
              <a:t>Any questions or suggestions? </a:t>
            </a:r>
          </a:p>
          <a:p>
            <a:pPr marL="0" indent="0">
              <a:buNone/>
            </a:pPr>
            <a:r>
              <a:rPr lang="en-GB" sz="2000" b="1" spc="-1" dirty="0">
                <a:latin typeface="Courier New" panose="02070309020205020404" pitchFamily="49" charset="0"/>
                <a:cs typeface="Courier New" panose="02070309020205020404" pitchFamily="49" charset="0"/>
              </a:rPr>
              <a:t>henry.addison@bristol.ac.uk</a:t>
            </a:r>
            <a:endParaRPr lang="en-GB" sz="2000" b="1" strike="noStrike" spc="-1"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34472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8D78-A999-4D4D-B2F7-878E3E0A2A1A}"/>
              </a:ext>
            </a:extLst>
          </p:cNvPr>
          <p:cNvSpPr>
            <a:spLocks noGrp="1"/>
          </p:cNvSpPr>
          <p:nvPr>
            <p:ph type="title"/>
          </p:nvPr>
        </p:nvSpPr>
        <p:spPr/>
        <p:txBody>
          <a:bodyPr/>
          <a:lstStyle/>
          <a:p>
            <a:r>
              <a:rPr lang="en-US" dirty="0"/>
              <a:t>Key references</a:t>
            </a:r>
            <a:endParaRPr lang="en-GB" dirty="0"/>
          </a:p>
        </p:txBody>
      </p:sp>
      <p:sp>
        <p:nvSpPr>
          <p:cNvPr id="4" name="Content Placeholder 2">
            <a:extLst>
              <a:ext uri="{FF2B5EF4-FFF2-40B4-BE49-F238E27FC236}">
                <a16:creationId xmlns:a16="http://schemas.microsoft.com/office/drawing/2014/main" id="{F45A5C7D-F965-4E9F-B119-DD12ED5EB0A2}"/>
              </a:ext>
            </a:extLst>
          </p:cNvPr>
          <p:cNvSpPr>
            <a:spLocks noGrp="1"/>
          </p:cNvSpPr>
          <p:nvPr>
            <p:ph idx="1"/>
          </p:nvPr>
        </p:nvSpPr>
        <p:spPr>
          <a:xfrm>
            <a:off x="372150" y="1011667"/>
            <a:ext cx="8401050" cy="2887662"/>
          </a:xfrm>
        </p:spPr>
        <p:txBody>
          <a:bodyPr/>
          <a:lstStyle/>
          <a:p>
            <a:r>
              <a:rPr lang="en-GB" sz="1200" dirty="0">
                <a:latin typeface="Segoe UI" panose="020B0502040204020203" pitchFamily="34" charset="0"/>
                <a:cs typeface="Segoe UI" panose="020B0502040204020203" pitchFamily="34" charset="0"/>
              </a:rPr>
              <a:t>Gutiérrez, J. M. et al. 2019. 'An intercomparison of a large ensemble of statistical downscaling methods over Europe: Results from the VALUE perfect predictor cross-validation experiment', </a:t>
            </a:r>
            <a:r>
              <a:rPr lang="en-GB" sz="1200" i="1" dirty="0">
                <a:latin typeface="Segoe UI" panose="020B0502040204020203" pitchFamily="34" charset="0"/>
                <a:cs typeface="Segoe UI" panose="020B0502040204020203" pitchFamily="34" charset="0"/>
              </a:rPr>
              <a:t>International Journal of Climatology, 39: 3750-85.</a:t>
            </a:r>
          </a:p>
          <a:p>
            <a:r>
              <a:rPr lang="en-US" sz="1200" dirty="0">
                <a:latin typeface="Segoe UI" panose="020B0502040204020203" pitchFamily="34" charset="0"/>
                <a:cs typeface="Segoe UI" panose="020B0502040204020203" pitchFamily="34" charset="0"/>
              </a:rPr>
              <a:t>Kendon, E. J. et al. 2021. ‘Update to the UKCP Local (2.2km) projections: Science report’, Met Office Hadley Centre, Exeter, UK.</a:t>
            </a:r>
          </a:p>
          <a:p>
            <a:r>
              <a:rPr lang="en-US" sz="1200" dirty="0">
                <a:latin typeface="Segoe UI" panose="020B0502040204020203" pitchFamily="34" charset="0"/>
                <a:cs typeface="Segoe UI" panose="020B0502040204020203" pitchFamily="34" charset="0"/>
              </a:rPr>
              <a:t>Luo, C. 2022. "Understanding diffusion models: A unified perspective." </a:t>
            </a:r>
            <a:r>
              <a:rPr lang="en-US" sz="1200" dirty="0" err="1">
                <a:latin typeface="Segoe UI" panose="020B0502040204020203" pitchFamily="34" charset="0"/>
                <a:cs typeface="Segoe UI" panose="020B0502040204020203" pitchFamily="34" charset="0"/>
              </a:rPr>
              <a:t>arXiv</a:t>
            </a:r>
            <a:r>
              <a:rPr lang="en-US" sz="1200" dirty="0">
                <a:latin typeface="Segoe UI" panose="020B0502040204020203" pitchFamily="34" charset="0"/>
                <a:cs typeface="Segoe UI" panose="020B0502040204020203" pitchFamily="34" charset="0"/>
              </a:rPr>
              <a:t> preprint arXiv:2208.11970.</a:t>
            </a:r>
            <a:endParaRPr lang="en-GB" sz="1200" dirty="0">
              <a:latin typeface="Segoe UI" panose="020B0502040204020203" pitchFamily="34" charset="0"/>
              <a:cs typeface="Segoe UI" panose="020B0502040204020203" pitchFamily="34" charset="0"/>
            </a:endParaRPr>
          </a:p>
          <a:p>
            <a:r>
              <a:rPr lang="en-GB" sz="1200" dirty="0">
                <a:latin typeface="Segoe UI" panose="020B0502040204020203" pitchFamily="34" charset="0"/>
                <a:cs typeface="Segoe UI" panose="020B0502040204020203" pitchFamily="34" charset="0"/>
              </a:rPr>
              <a:t>Ravuri, Suman et al. 2021. '</a:t>
            </a:r>
            <a:r>
              <a:rPr lang="en-GB" sz="1200" dirty="0" err="1">
                <a:latin typeface="Segoe UI" panose="020B0502040204020203" pitchFamily="34" charset="0"/>
                <a:cs typeface="Segoe UI" panose="020B0502040204020203" pitchFamily="34" charset="0"/>
              </a:rPr>
              <a:t>Skillful</a:t>
            </a:r>
            <a:r>
              <a:rPr lang="en-GB" sz="1200" dirty="0">
                <a:latin typeface="Segoe UI" panose="020B0502040204020203" pitchFamily="34" charset="0"/>
                <a:cs typeface="Segoe UI" panose="020B0502040204020203" pitchFamily="34" charset="0"/>
              </a:rPr>
              <a:t> Precipitation Nowcasting using Deep Generative Models of Radar’. </a:t>
            </a:r>
            <a:r>
              <a:rPr lang="en-GB" sz="1200" i="1" dirty="0">
                <a:latin typeface="Segoe UI" panose="020B0502040204020203" pitchFamily="34" charset="0"/>
                <a:cs typeface="Segoe UI" panose="020B0502040204020203" pitchFamily="34" charset="0"/>
              </a:rPr>
              <a:t>Nature</a:t>
            </a:r>
            <a:r>
              <a:rPr lang="en-GB" sz="1200" dirty="0">
                <a:latin typeface="Segoe UI" panose="020B0502040204020203" pitchFamily="34" charset="0"/>
                <a:cs typeface="Segoe UI" panose="020B0502040204020203" pitchFamily="34" charset="0"/>
              </a:rPr>
              <a:t>.</a:t>
            </a:r>
          </a:p>
          <a:p>
            <a:r>
              <a:rPr lang="en-US" sz="1200" dirty="0">
                <a:latin typeface="Segoe UI" panose="020B0502040204020203" pitchFamily="34" charset="0"/>
                <a:cs typeface="Segoe UI" panose="020B0502040204020203" pitchFamily="34" charset="0"/>
              </a:rPr>
              <a:t>Song, Y. et al., 2021. Score-Based Generative Modeling through Stochastic Differential Equations’, </a:t>
            </a:r>
            <a:r>
              <a:rPr lang="en-US" sz="1200" i="1" dirty="0">
                <a:latin typeface="Segoe UI" panose="020B0502040204020203" pitchFamily="34" charset="0"/>
                <a:cs typeface="Segoe UI" panose="020B0502040204020203" pitchFamily="34" charset="0"/>
              </a:rPr>
              <a:t>International Conference on Learning Representations.</a:t>
            </a:r>
            <a:endParaRPr lang="en-GB"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Vandal, T. et al. 2018. 'Intercomparison of machine learning methods for statistical downscaling: the case of daily and extreme precipitation', </a:t>
            </a:r>
            <a:r>
              <a:rPr lang="en-US" sz="1200" i="1" dirty="0">
                <a:latin typeface="Segoe UI" panose="020B0502040204020203" pitchFamily="34" charset="0"/>
                <a:cs typeface="Segoe UI" panose="020B0502040204020203" pitchFamily="34" charset="0"/>
              </a:rPr>
              <a:t>Theoretical and Applied Climatology, 137: 557-70.</a:t>
            </a:r>
          </a:p>
          <a:p>
            <a:r>
              <a:rPr lang="en-GB" sz="1200" dirty="0">
                <a:latin typeface="Segoe UI" panose="020B0502040204020203" pitchFamily="34" charset="0"/>
                <a:cs typeface="Segoe UI" panose="020B0502040204020203" pitchFamily="34" charset="0"/>
              </a:rPr>
              <a:t>Met Office Hadley Centre, UKCP18 Local Projections at 2.2km Resolution for 1980-2080, Centre for Environmental Data Analysis, 2019. [Online]. Available: https://catalogue.ceda.ac.uk/uuid/d5822183143c4011a2bb304ee7c0baf7 (visited on 09/06/2021).</a:t>
            </a:r>
          </a:p>
          <a:p>
            <a:r>
              <a:rPr lang="en-GB" sz="1200" dirty="0">
                <a:latin typeface="Segoe UI" panose="020B0502040204020203" pitchFamily="34" charset="0"/>
                <a:cs typeface="Segoe UI" panose="020B0502040204020203" pitchFamily="34" charset="0"/>
              </a:rPr>
              <a:t>Met Office Hadley Centre, UKCP18 Global Projections at 60km Resolution for 1900-2100, Centre for Environmental Data Analysis, 2018. [Online]. Available: https://catalogue.ceda.ac.uk/uuid/97bc0c622a24489aa105f5b8a8efa3f0 (visited on 09/06/2021).</a:t>
            </a:r>
          </a:p>
          <a:p>
            <a:endParaRPr lang="en-GB" sz="1200" dirty="0">
              <a:latin typeface="Segoe UI" panose="020B0502040204020203" pitchFamily="34" charset="0"/>
              <a:cs typeface="Segoe UI" panose="020B0502040204020203" pitchFamily="34" charset="0"/>
            </a:endParaRPr>
          </a:p>
          <a:p>
            <a:endParaRPr lang="en-GB" sz="1200" i="1" dirty="0">
              <a:latin typeface="Segoe UI" panose="020B0502040204020203" pitchFamily="34" charset="0"/>
              <a:cs typeface="Segoe UI" panose="020B0502040204020203" pitchFamily="34" charset="0"/>
            </a:endParaRPr>
          </a:p>
          <a:p>
            <a:endParaRPr lang="en-GB" sz="1200" i="1" dirty="0">
              <a:latin typeface="Segoe UI" panose="020B0502040204020203" pitchFamily="34" charset="0"/>
              <a:cs typeface="Segoe UI" panose="020B0502040204020203" pitchFamily="34" charset="0"/>
            </a:endParaRPr>
          </a:p>
          <a:p>
            <a:pPr marL="0" indent="0">
              <a:buNone/>
            </a:pPr>
            <a:endParaRPr lang="en-GB" sz="1200" dirty="0">
              <a:latin typeface="Segoe UI" panose="020B0502040204020203"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3634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p:txBody>
          <a:bodyPr/>
          <a:lstStyle/>
          <a:p>
            <a:pPr>
              <a:lnSpc>
                <a:spcPct val="90000"/>
              </a:lnSpc>
            </a:pPr>
            <a:r>
              <a:rPr lang="en-US" sz="3200" spc="-1" dirty="0">
                <a:solidFill>
                  <a:srgbClr val="000000"/>
                </a:solidFill>
                <a:latin typeface="Rockwell"/>
              </a:rPr>
              <a:t>Subregions</a:t>
            </a:r>
          </a:p>
        </p:txBody>
      </p:sp>
      <p:pic>
        <p:nvPicPr>
          <p:cNvPr id="7" name="Picture 6" descr="A picture containing map&#10;&#10;Description automatically generated">
            <a:extLst>
              <a:ext uri="{FF2B5EF4-FFF2-40B4-BE49-F238E27FC236}">
                <a16:creationId xmlns:a16="http://schemas.microsoft.com/office/drawing/2014/main" id="{D90BB762-FDDD-78ED-393B-18FACD0C3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420" y="1562762"/>
            <a:ext cx="2867816" cy="2867816"/>
          </a:xfrm>
          <a:prstGeom prst="rect">
            <a:avLst/>
          </a:prstGeom>
        </p:spPr>
      </p:pic>
      <p:sp>
        <p:nvSpPr>
          <p:cNvPr id="8" name="TextShape 3">
            <a:extLst>
              <a:ext uri="{FF2B5EF4-FFF2-40B4-BE49-F238E27FC236}">
                <a16:creationId xmlns:a16="http://schemas.microsoft.com/office/drawing/2014/main" id="{788C1C9D-ADC2-296E-55E0-20764AD678AF}"/>
              </a:ext>
            </a:extLst>
          </p:cNvPr>
          <p:cNvSpPr txBox="1"/>
          <p:nvPr/>
        </p:nvSpPr>
        <p:spPr>
          <a:xfrm>
            <a:off x="432525" y="4543266"/>
            <a:ext cx="2204353" cy="276176"/>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US" sz="2400" spc="-1" dirty="0">
                <a:latin typeface="Arial"/>
              </a:rPr>
              <a:t>NW Winter</a:t>
            </a:r>
          </a:p>
        </p:txBody>
      </p:sp>
      <p:sp>
        <p:nvSpPr>
          <p:cNvPr id="9" name="TextShape 3">
            <a:extLst>
              <a:ext uri="{FF2B5EF4-FFF2-40B4-BE49-F238E27FC236}">
                <a16:creationId xmlns:a16="http://schemas.microsoft.com/office/drawing/2014/main" id="{99569864-16EC-204D-6326-6F477EDFAD70}"/>
              </a:ext>
            </a:extLst>
          </p:cNvPr>
          <p:cNvSpPr txBox="1"/>
          <p:nvPr/>
        </p:nvSpPr>
        <p:spPr>
          <a:xfrm>
            <a:off x="3547852" y="4543266"/>
            <a:ext cx="2204353" cy="276176"/>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US" sz="2400" spc="-1" dirty="0">
                <a:latin typeface="Arial"/>
              </a:rPr>
              <a:t>SE Summer</a:t>
            </a:r>
          </a:p>
        </p:txBody>
      </p:sp>
      <p:pic>
        <p:nvPicPr>
          <p:cNvPr id="4" name="Picture 3" descr="Chart, line chart&#10;&#10;Description automatically generated">
            <a:extLst>
              <a:ext uri="{FF2B5EF4-FFF2-40B4-BE49-F238E27FC236}">
                <a16:creationId xmlns:a16="http://schemas.microsoft.com/office/drawing/2014/main" id="{F071A187-085E-730E-F9E7-114135DF1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1" y="1675766"/>
            <a:ext cx="2873579" cy="2770098"/>
          </a:xfrm>
          <a:prstGeom prst="rect">
            <a:avLst/>
          </a:prstGeom>
        </p:spPr>
      </p:pic>
      <p:pic>
        <p:nvPicPr>
          <p:cNvPr id="10" name="Picture 9" descr="Chart&#10;&#10;Description automatically generated">
            <a:extLst>
              <a:ext uri="{FF2B5EF4-FFF2-40B4-BE49-F238E27FC236}">
                <a16:creationId xmlns:a16="http://schemas.microsoft.com/office/drawing/2014/main" id="{D12F66C2-6931-F717-99AC-57FE6E4A3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665" y="1675766"/>
            <a:ext cx="2873579" cy="2770098"/>
          </a:xfrm>
          <a:prstGeom prst="rect">
            <a:avLst/>
          </a:prstGeom>
        </p:spPr>
      </p:pic>
    </p:spTree>
    <p:extLst>
      <p:ext uri="{BB962C8B-B14F-4D97-AF65-F5344CB8AC3E}">
        <p14:creationId xmlns:p14="http://schemas.microsoft.com/office/powerpoint/2010/main" val="76773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5108-E95C-41CF-87EE-D0D4C90FF786}"/>
              </a:ext>
            </a:extLst>
          </p:cNvPr>
          <p:cNvSpPr>
            <a:spLocks noGrp="1"/>
          </p:cNvSpPr>
          <p:nvPr>
            <p:ph type="title"/>
          </p:nvPr>
        </p:nvSpPr>
        <p:spPr/>
        <p:txBody>
          <a:bodyPr wrap="square" anchor="ctr">
            <a:normAutofit/>
          </a:bodyPr>
          <a:lstStyle/>
          <a:p>
            <a:r>
              <a:rPr lang="en-US" dirty="0"/>
              <a:t>Future work</a:t>
            </a:r>
            <a:endParaRPr lang="en-GB" dirty="0"/>
          </a:p>
        </p:txBody>
      </p:sp>
      <p:sp>
        <p:nvSpPr>
          <p:cNvPr id="3" name="Content Placeholder 2">
            <a:extLst>
              <a:ext uri="{FF2B5EF4-FFF2-40B4-BE49-F238E27FC236}">
                <a16:creationId xmlns:a16="http://schemas.microsoft.com/office/drawing/2014/main" id="{2E2A5BCB-5261-4566-B969-7F5B6764C787}"/>
              </a:ext>
            </a:extLst>
          </p:cNvPr>
          <p:cNvSpPr>
            <a:spLocks noGrp="1"/>
          </p:cNvSpPr>
          <p:nvPr>
            <p:ph idx="1"/>
          </p:nvPr>
        </p:nvSpPr>
        <p:spPr/>
        <p:txBody>
          <a:bodyPr wrap="square" anchor="t">
            <a:noAutofit/>
          </a:bodyPr>
          <a:lstStyle/>
          <a:p>
            <a:pPr>
              <a:spcBef>
                <a:spcPct val="50000"/>
              </a:spcBef>
            </a:pPr>
            <a:r>
              <a:rPr lang="en-US" altLang="ja-JP" sz="2000" dirty="0">
                <a:latin typeface="+mn-lt"/>
              </a:rPr>
              <a:t>Evaluation</a:t>
            </a:r>
          </a:p>
          <a:p>
            <a:pPr lvl="1">
              <a:spcBef>
                <a:spcPct val="50000"/>
              </a:spcBef>
            </a:pPr>
            <a:r>
              <a:rPr lang="en-US" altLang="ja-JP" sz="1700" dirty="0">
                <a:latin typeface="+mn-lt"/>
              </a:rPr>
              <a:t>Spatial structure</a:t>
            </a:r>
          </a:p>
          <a:p>
            <a:pPr lvl="1">
              <a:spcBef>
                <a:spcPct val="50000"/>
              </a:spcBef>
            </a:pPr>
            <a:r>
              <a:rPr lang="en-US" altLang="ja-JP" sz="1700" dirty="0">
                <a:latin typeface="+mn-lt"/>
              </a:rPr>
              <a:t>Conditioning</a:t>
            </a:r>
          </a:p>
          <a:p>
            <a:pPr lvl="1">
              <a:spcBef>
                <a:spcPct val="50000"/>
              </a:spcBef>
            </a:pPr>
            <a:r>
              <a:rPr lang="en-US" altLang="ja-JP" sz="1700" dirty="0">
                <a:latin typeface="+mn-lt"/>
              </a:rPr>
              <a:t>Probabilistic element </a:t>
            </a:r>
          </a:p>
          <a:p>
            <a:pPr>
              <a:spcBef>
                <a:spcPct val="50000"/>
              </a:spcBef>
            </a:pPr>
            <a:r>
              <a:rPr lang="en-US" altLang="ja-JP" sz="2000" dirty="0">
                <a:latin typeface="+mn-lt"/>
              </a:rPr>
              <a:t>Generalizing to (large ensembles of) other climate models, time periods, locations</a:t>
            </a:r>
          </a:p>
          <a:p>
            <a:pPr>
              <a:spcBef>
                <a:spcPct val="50000"/>
              </a:spcBef>
            </a:pPr>
            <a:r>
              <a:rPr lang="en-US" sz="2000" dirty="0">
                <a:latin typeface="+mn-lt"/>
              </a:rPr>
              <a:t>More extreme Extremes: 1-in-100 years</a:t>
            </a:r>
            <a:endParaRPr lang="en-US" altLang="ja-JP" sz="2000" dirty="0">
              <a:latin typeface="+mn-lt"/>
            </a:endParaRPr>
          </a:p>
          <a:p>
            <a:pPr>
              <a:spcBef>
                <a:spcPct val="50000"/>
              </a:spcBef>
            </a:pPr>
            <a:r>
              <a:rPr lang="en-US" altLang="ja-JP" sz="2000" dirty="0">
                <a:latin typeface="+mn-lt"/>
              </a:rPr>
              <a:t>Sub-daily frequency and t</a:t>
            </a:r>
            <a:r>
              <a:rPr lang="en-US" sz="2000" dirty="0">
                <a:latin typeface="+mn-lt"/>
              </a:rPr>
              <a:t>emporal sequences (video)</a:t>
            </a:r>
          </a:p>
          <a:p>
            <a:pPr>
              <a:spcBef>
                <a:spcPct val="50000"/>
              </a:spcBef>
            </a:pPr>
            <a:r>
              <a:rPr lang="en-GB" sz="2000" b="0" strike="noStrike" spc="-1" dirty="0">
                <a:latin typeface="Arial"/>
              </a:rPr>
              <a:t>Flood modelling applications</a:t>
            </a:r>
            <a:endParaRPr lang="en-US" sz="2000" dirty="0">
              <a:latin typeface="+mn-lt"/>
            </a:endParaRPr>
          </a:p>
          <a:p>
            <a:endParaRPr lang="en-US" sz="2000" dirty="0">
              <a:latin typeface="+mn-lt"/>
            </a:endParaRPr>
          </a:p>
          <a:p>
            <a:endParaRPr lang="en-GB" sz="2000" dirty="0">
              <a:latin typeface="+mn-lt"/>
            </a:endParaRPr>
          </a:p>
        </p:txBody>
      </p:sp>
    </p:spTree>
    <p:extLst>
      <p:ext uri="{BB962C8B-B14F-4D97-AF65-F5344CB8AC3E}">
        <p14:creationId xmlns:p14="http://schemas.microsoft.com/office/powerpoint/2010/main" val="94970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627A-6574-45EC-8759-615487CEE0EE}"/>
              </a:ext>
            </a:extLst>
          </p:cNvPr>
          <p:cNvSpPr>
            <a:spLocks noGrp="1"/>
          </p:cNvSpPr>
          <p:nvPr>
            <p:ph type="title"/>
          </p:nvPr>
        </p:nvSpPr>
        <p:spPr/>
        <p:txBody>
          <a:bodyPr/>
          <a:lstStyle/>
          <a:p>
            <a:r>
              <a:rPr lang="en-US" dirty="0"/>
              <a:t>The problem</a:t>
            </a:r>
            <a:endParaRPr lang="en-GB" dirty="0"/>
          </a:p>
        </p:txBody>
      </p:sp>
      <p:sp>
        <p:nvSpPr>
          <p:cNvPr id="3" name="Content Placeholder 2">
            <a:extLst>
              <a:ext uri="{FF2B5EF4-FFF2-40B4-BE49-F238E27FC236}">
                <a16:creationId xmlns:a16="http://schemas.microsoft.com/office/drawing/2014/main" id="{469A9DC8-E18E-4182-AE5E-BE1910733F68}"/>
              </a:ext>
            </a:extLst>
          </p:cNvPr>
          <p:cNvSpPr>
            <a:spLocks noGrp="1"/>
          </p:cNvSpPr>
          <p:nvPr>
            <p:ph sz="half" idx="1"/>
          </p:nvPr>
        </p:nvSpPr>
        <p:spPr>
          <a:xfrm>
            <a:off x="370800" y="1369219"/>
            <a:ext cx="5115600" cy="2888456"/>
          </a:xfrm>
        </p:spPr>
        <p:txBody>
          <a:bodyPr/>
          <a:lstStyle/>
          <a:p>
            <a:r>
              <a:rPr lang="en-US" sz="2000" b="1" dirty="0"/>
              <a:t>Can we learn hi-res precipitation from coarse, GCM climate variables?</a:t>
            </a:r>
            <a:endParaRPr lang="en-US" sz="2000" dirty="0"/>
          </a:p>
          <a:p>
            <a:r>
              <a:rPr lang="en-US" sz="2000" dirty="0"/>
              <a:t>High-resolution climate simulations are expensive</a:t>
            </a:r>
          </a:p>
          <a:p>
            <a:r>
              <a:rPr lang="en-US" sz="2000" dirty="0"/>
              <a:t>New probabilistic ML methods could emulate hi-res, CPM simulator</a:t>
            </a:r>
          </a:p>
        </p:txBody>
      </p:sp>
      <p:pic>
        <p:nvPicPr>
          <p:cNvPr id="4" name="Picture 3" descr="A picture containing text, display, colorful&#10;&#10;Description automatically generated">
            <a:extLst>
              <a:ext uri="{FF2B5EF4-FFF2-40B4-BE49-F238E27FC236}">
                <a16:creationId xmlns:a16="http://schemas.microsoft.com/office/drawing/2014/main" id="{9F46C5E7-148B-935E-375C-F2A234C52E79}"/>
              </a:ext>
            </a:extLst>
          </p:cNvPr>
          <p:cNvPicPr>
            <a:picLocks noChangeAspect="1"/>
          </p:cNvPicPr>
          <p:nvPr/>
        </p:nvPicPr>
        <p:blipFill rotWithShape="1">
          <a:blip r:embed="rId3">
            <a:extLst>
              <a:ext uri="{28A0092B-C50C-407E-A947-70E740481C1C}">
                <a14:useLocalDpi xmlns:a14="http://schemas.microsoft.com/office/drawing/2010/main" val="0"/>
              </a:ext>
            </a:extLst>
          </a:blip>
          <a:srcRect r="74600"/>
          <a:stretch/>
        </p:blipFill>
        <p:spPr>
          <a:xfrm>
            <a:off x="6018952" y="143700"/>
            <a:ext cx="2471159" cy="4856099"/>
          </a:xfrm>
          <a:prstGeom prst="rect">
            <a:avLst/>
          </a:prstGeom>
        </p:spPr>
      </p:pic>
    </p:spTree>
    <p:extLst>
      <p:ext uri="{BB962C8B-B14F-4D97-AF65-F5344CB8AC3E}">
        <p14:creationId xmlns:p14="http://schemas.microsoft.com/office/powerpoint/2010/main" val="39802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0ED815-653A-4A8B-BCA3-0D0042EFE143}"/>
              </a:ext>
            </a:extLst>
          </p:cNvPr>
          <p:cNvSpPr>
            <a:spLocks noGrp="1"/>
          </p:cNvSpPr>
          <p:nvPr>
            <p:ph type="title"/>
          </p:nvPr>
        </p:nvSpPr>
        <p:spPr/>
        <p:txBody>
          <a:bodyPr/>
          <a:lstStyle/>
          <a:p>
            <a:r>
              <a:rPr lang="en-US" dirty="0"/>
              <a:t>Data: </a:t>
            </a:r>
            <a:r>
              <a:rPr lang="en-US" sz="3200" dirty="0"/>
              <a:t>Met Office UKCP18</a:t>
            </a:r>
            <a:endParaRPr lang="en-GB" dirty="0"/>
          </a:p>
        </p:txBody>
      </p:sp>
      <p:sp>
        <p:nvSpPr>
          <p:cNvPr id="2" name="Content Placeholder 1">
            <a:extLst>
              <a:ext uri="{FF2B5EF4-FFF2-40B4-BE49-F238E27FC236}">
                <a16:creationId xmlns:a16="http://schemas.microsoft.com/office/drawing/2014/main" id="{A88DA783-2C6A-4563-9AFE-344CEA1A920B}"/>
              </a:ext>
            </a:extLst>
          </p:cNvPr>
          <p:cNvSpPr>
            <a:spLocks noGrp="1"/>
          </p:cNvSpPr>
          <p:nvPr>
            <p:ph idx="1"/>
          </p:nvPr>
        </p:nvSpPr>
        <p:spPr>
          <a:xfrm>
            <a:off x="370800" y="1756437"/>
            <a:ext cx="5431364" cy="2259540"/>
          </a:xfrm>
        </p:spPr>
        <p:txBody>
          <a:bodyPr/>
          <a:lstStyle/>
          <a:p>
            <a:r>
              <a:rPr lang="en-US" sz="1900" b="1" dirty="0"/>
              <a:t>Low resolution</a:t>
            </a:r>
            <a:br>
              <a:rPr lang="en-US" sz="1900" b="1" dirty="0"/>
            </a:br>
            <a:r>
              <a:rPr lang="en-US" sz="1900" dirty="0"/>
              <a:t>Global Climate Model (</a:t>
            </a:r>
            <a:r>
              <a:rPr lang="en-US" sz="1900" b="1" dirty="0"/>
              <a:t>GCM</a:t>
            </a:r>
            <a:r>
              <a:rPr lang="en-US" sz="1900" dirty="0"/>
              <a:t>) @ </a:t>
            </a:r>
            <a:r>
              <a:rPr lang="en-US" sz="1900" b="1" dirty="0"/>
              <a:t>60km</a:t>
            </a:r>
            <a:br>
              <a:rPr lang="en-US" sz="1900" dirty="0"/>
            </a:br>
            <a:endParaRPr lang="en-US" sz="1900" dirty="0"/>
          </a:p>
          <a:p>
            <a:r>
              <a:rPr lang="en-US" sz="1900" b="1" dirty="0"/>
              <a:t>High resolution</a:t>
            </a:r>
            <a:br>
              <a:rPr lang="en-US" sz="1900" dirty="0"/>
            </a:br>
            <a:r>
              <a:rPr lang="en-US" sz="1900" dirty="0"/>
              <a:t>Convection-Permitting Model (</a:t>
            </a:r>
            <a:r>
              <a:rPr lang="en-US" sz="1900" b="1" dirty="0"/>
              <a:t>CPM</a:t>
            </a:r>
            <a:r>
              <a:rPr lang="en-US" sz="1900" dirty="0"/>
              <a:t>) @ 2.2km (using </a:t>
            </a:r>
            <a:r>
              <a:rPr lang="en-US" sz="1900" b="1" dirty="0"/>
              <a:t>8.8km</a:t>
            </a:r>
            <a:r>
              <a:rPr lang="en-US" sz="1900" dirty="0"/>
              <a:t>)</a:t>
            </a:r>
            <a:br>
              <a:rPr lang="en-US" sz="1900" dirty="0"/>
            </a:br>
            <a:endParaRPr lang="en-US" sz="1900" dirty="0"/>
          </a:p>
          <a:p>
            <a:r>
              <a:rPr lang="en-US" sz="1900" dirty="0"/>
              <a:t>Daily</a:t>
            </a:r>
          </a:p>
        </p:txBody>
      </p:sp>
      <p:pic>
        <p:nvPicPr>
          <p:cNvPr id="3" name="Picture 2" descr="A picture containing text, display, colorful&#10;&#10;Description automatically generated">
            <a:extLst>
              <a:ext uri="{FF2B5EF4-FFF2-40B4-BE49-F238E27FC236}">
                <a16:creationId xmlns:a16="http://schemas.microsoft.com/office/drawing/2014/main" id="{FDDCF8F1-0A7D-DBC2-A7E6-8888337E4261}"/>
              </a:ext>
            </a:extLst>
          </p:cNvPr>
          <p:cNvPicPr>
            <a:picLocks noChangeAspect="1"/>
          </p:cNvPicPr>
          <p:nvPr/>
        </p:nvPicPr>
        <p:blipFill rotWithShape="1">
          <a:blip r:embed="rId3">
            <a:extLst>
              <a:ext uri="{28A0092B-C50C-407E-A947-70E740481C1C}">
                <a14:useLocalDpi xmlns:a14="http://schemas.microsoft.com/office/drawing/2010/main" val="0"/>
              </a:ext>
            </a:extLst>
          </a:blip>
          <a:srcRect r="74600"/>
          <a:stretch/>
        </p:blipFill>
        <p:spPr>
          <a:xfrm>
            <a:off x="6018952" y="143700"/>
            <a:ext cx="2471159" cy="4856099"/>
          </a:xfrm>
          <a:prstGeom prst="rect">
            <a:avLst/>
          </a:prstGeom>
        </p:spPr>
      </p:pic>
    </p:spTree>
    <p:extLst>
      <p:ext uri="{BB962C8B-B14F-4D97-AF65-F5344CB8AC3E}">
        <p14:creationId xmlns:p14="http://schemas.microsoft.com/office/powerpoint/2010/main" val="332652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2038D6A1-A1A3-5B53-0872-94453F7E9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365" y="112230"/>
            <a:ext cx="2225897" cy="1576373"/>
          </a:xfrm>
          <a:prstGeom prst="rect">
            <a:avLst/>
          </a:prstGeom>
        </p:spPr>
      </p:pic>
      <p:pic>
        <p:nvPicPr>
          <p:cNvPr id="14" name="Picture 13" descr="Diagram&#10;&#10;Description automatically generated">
            <a:extLst>
              <a:ext uri="{FF2B5EF4-FFF2-40B4-BE49-F238E27FC236}">
                <a16:creationId xmlns:a16="http://schemas.microsoft.com/office/drawing/2014/main" id="{7D6637CE-7A83-EA9C-0417-544BD45E3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726" y="631601"/>
            <a:ext cx="2408345" cy="1576372"/>
          </a:xfrm>
          <a:prstGeom prst="rect">
            <a:avLst/>
          </a:prstGeom>
        </p:spPr>
      </p:pic>
      <p:pic>
        <p:nvPicPr>
          <p:cNvPr id="16" name="Picture 15" descr="Diagram&#10;&#10;Description automatically generated">
            <a:extLst>
              <a:ext uri="{FF2B5EF4-FFF2-40B4-BE49-F238E27FC236}">
                <a16:creationId xmlns:a16="http://schemas.microsoft.com/office/drawing/2014/main" id="{3F0263EB-0D6C-AECC-2B70-8C408E928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3917" y="0"/>
            <a:ext cx="1094705" cy="1287889"/>
          </a:xfrm>
          <a:prstGeom prst="rect">
            <a:avLst/>
          </a:prstGeom>
        </p:spPr>
      </p:pic>
      <p:pic>
        <p:nvPicPr>
          <p:cNvPr id="20" name="Picture 19" descr="A picture containing text, gallery, room, screenshot&#10;&#10;Description automatically generated">
            <a:extLst>
              <a:ext uri="{FF2B5EF4-FFF2-40B4-BE49-F238E27FC236}">
                <a16:creationId xmlns:a16="http://schemas.microsoft.com/office/drawing/2014/main" id="{AC061C6E-F9CF-0765-8DA0-486A764A0645}"/>
              </a:ext>
            </a:extLst>
          </p:cNvPr>
          <p:cNvPicPr>
            <a:picLocks noChangeAspect="1"/>
          </p:cNvPicPr>
          <p:nvPr/>
        </p:nvPicPr>
        <p:blipFill rotWithShape="1">
          <a:blip r:embed="rId6">
            <a:extLst>
              <a:ext uri="{28A0092B-C50C-407E-A947-70E740481C1C}">
                <a14:useLocalDpi xmlns:a14="http://schemas.microsoft.com/office/drawing/2010/main" val="0"/>
              </a:ext>
            </a:extLst>
          </a:blip>
          <a:srcRect l="35536" t="4762" r="12965" b="73787"/>
          <a:stretch/>
        </p:blipFill>
        <p:spPr>
          <a:xfrm>
            <a:off x="2998228" y="3373500"/>
            <a:ext cx="4247751" cy="1302527"/>
          </a:xfrm>
          <a:prstGeom prst="rect">
            <a:avLst/>
          </a:prstGeom>
        </p:spPr>
      </p:pic>
      <p:sp>
        <p:nvSpPr>
          <p:cNvPr id="24" name="TextBox 23">
            <a:extLst>
              <a:ext uri="{FF2B5EF4-FFF2-40B4-BE49-F238E27FC236}">
                <a16:creationId xmlns:a16="http://schemas.microsoft.com/office/drawing/2014/main" id="{70B8B327-F1B9-B692-416D-E61EA3796DF9}"/>
              </a:ext>
            </a:extLst>
          </p:cNvPr>
          <p:cNvSpPr txBox="1"/>
          <p:nvPr/>
        </p:nvSpPr>
        <p:spPr>
          <a:xfrm>
            <a:off x="353017" y="1036199"/>
            <a:ext cx="1949573" cy="492443"/>
          </a:xfrm>
          <a:prstGeom prst="rect">
            <a:avLst/>
          </a:prstGeom>
          <a:noFill/>
        </p:spPr>
        <p:txBody>
          <a:bodyPr wrap="none" rtlCol="0">
            <a:spAutoFit/>
          </a:bodyPr>
          <a:lstStyle/>
          <a:p>
            <a:pPr algn="ctr"/>
            <a:r>
              <a:rPr lang="en-US" b="1" dirty="0"/>
              <a:t>Input</a:t>
            </a:r>
          </a:p>
          <a:p>
            <a:pPr algn="ctr"/>
            <a:r>
              <a:rPr lang="en-US" dirty="0"/>
              <a:t>Lo-res climate variables</a:t>
            </a:r>
            <a:endParaRPr lang="en-GB" dirty="0"/>
          </a:p>
        </p:txBody>
      </p:sp>
      <p:sp>
        <p:nvSpPr>
          <p:cNvPr id="25" name="TextBox 24">
            <a:extLst>
              <a:ext uri="{FF2B5EF4-FFF2-40B4-BE49-F238E27FC236}">
                <a16:creationId xmlns:a16="http://schemas.microsoft.com/office/drawing/2014/main" id="{29CA0801-7A11-02B3-9BAA-68E8FF61717D}"/>
              </a:ext>
            </a:extLst>
          </p:cNvPr>
          <p:cNvSpPr txBox="1"/>
          <p:nvPr/>
        </p:nvSpPr>
        <p:spPr>
          <a:xfrm>
            <a:off x="538966" y="3878570"/>
            <a:ext cx="1577676" cy="492443"/>
          </a:xfrm>
          <a:prstGeom prst="rect">
            <a:avLst/>
          </a:prstGeom>
          <a:noFill/>
        </p:spPr>
        <p:txBody>
          <a:bodyPr wrap="none" rtlCol="0">
            <a:spAutoFit/>
          </a:bodyPr>
          <a:lstStyle/>
          <a:p>
            <a:pPr algn="ctr"/>
            <a:r>
              <a:rPr lang="en-US" b="1" dirty="0"/>
              <a:t>Output</a:t>
            </a:r>
          </a:p>
          <a:p>
            <a:pPr algn="ctr"/>
            <a:r>
              <a:rPr lang="en-US" dirty="0"/>
              <a:t>Hi-res precipitation</a:t>
            </a:r>
            <a:endParaRPr lang="en-GB" dirty="0"/>
          </a:p>
        </p:txBody>
      </p:sp>
      <p:cxnSp>
        <p:nvCxnSpPr>
          <p:cNvPr id="27" name="Straight Arrow Connector 26">
            <a:extLst>
              <a:ext uri="{FF2B5EF4-FFF2-40B4-BE49-F238E27FC236}">
                <a16:creationId xmlns:a16="http://schemas.microsoft.com/office/drawing/2014/main" id="{CBB8DCEE-5E83-312B-BAC0-495B05DCBD97}"/>
              </a:ext>
            </a:extLst>
          </p:cNvPr>
          <p:cNvCxnSpPr>
            <a:cxnSpLocks/>
            <a:endCxn id="58" idx="0"/>
          </p:cNvCxnSpPr>
          <p:nvPr/>
        </p:nvCxnSpPr>
        <p:spPr>
          <a:xfrm>
            <a:off x="3807467" y="1717757"/>
            <a:ext cx="1314636" cy="92816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8ADF076-2A76-9FF5-D8D7-C405996520B7}"/>
              </a:ext>
            </a:extLst>
          </p:cNvPr>
          <p:cNvCxnSpPr>
            <a:cxnSpLocks/>
            <a:stCxn id="14" idx="2"/>
            <a:endCxn id="58" idx="0"/>
          </p:cNvCxnSpPr>
          <p:nvPr/>
        </p:nvCxnSpPr>
        <p:spPr>
          <a:xfrm flipH="1">
            <a:off x="5122103" y="2207973"/>
            <a:ext cx="33796" cy="4379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EA275B28-ADC0-3797-9C14-2F350C8B4994}"/>
              </a:ext>
            </a:extLst>
          </p:cNvPr>
          <p:cNvCxnSpPr>
            <a:cxnSpLocks/>
            <a:stCxn id="16" idx="2"/>
            <a:endCxn id="58" idx="0"/>
          </p:cNvCxnSpPr>
          <p:nvPr/>
        </p:nvCxnSpPr>
        <p:spPr>
          <a:xfrm flipH="1">
            <a:off x="5122103" y="1287889"/>
            <a:ext cx="1879167" cy="1358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Rectangle 57">
            <a:extLst>
              <a:ext uri="{FF2B5EF4-FFF2-40B4-BE49-F238E27FC236}">
                <a16:creationId xmlns:a16="http://schemas.microsoft.com/office/drawing/2014/main" id="{3C0AAF17-1E5A-E62C-2E66-BF69F5A4E9F7}"/>
              </a:ext>
            </a:extLst>
          </p:cNvPr>
          <p:cNvSpPr/>
          <p:nvPr/>
        </p:nvSpPr>
        <p:spPr>
          <a:xfrm>
            <a:off x="4589359" y="2645920"/>
            <a:ext cx="1065487" cy="670998"/>
          </a:xfrm>
          <a:prstGeom prst="rect">
            <a:avLst/>
          </a:prstGeom>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AI</a:t>
            </a:r>
            <a:endParaRPr lang="en-GB" sz="1600" b="1" dirty="0"/>
          </a:p>
        </p:txBody>
      </p:sp>
    </p:spTree>
    <p:extLst>
      <p:ext uri="{BB962C8B-B14F-4D97-AF65-F5344CB8AC3E}">
        <p14:creationId xmlns:p14="http://schemas.microsoft.com/office/powerpoint/2010/main" val="387613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0ED815-653A-4A8B-BCA3-0D0042EFE143}"/>
              </a:ext>
            </a:extLst>
          </p:cNvPr>
          <p:cNvSpPr>
            <a:spLocks noGrp="1"/>
          </p:cNvSpPr>
          <p:nvPr>
            <p:ph type="title"/>
          </p:nvPr>
        </p:nvSpPr>
        <p:spPr/>
        <p:txBody>
          <a:bodyPr/>
          <a:lstStyle/>
          <a:p>
            <a:r>
              <a:rPr lang="en-US" dirty="0"/>
              <a:t>Approach</a:t>
            </a:r>
            <a:endParaRPr lang="en-GB" dirty="0"/>
          </a:p>
        </p:txBody>
      </p:sp>
      <p:sp>
        <p:nvSpPr>
          <p:cNvPr id="2" name="Content Placeholder 1">
            <a:extLst>
              <a:ext uri="{FF2B5EF4-FFF2-40B4-BE49-F238E27FC236}">
                <a16:creationId xmlns:a16="http://schemas.microsoft.com/office/drawing/2014/main" id="{A88DA783-2C6A-4563-9AFE-344CEA1A920B}"/>
              </a:ext>
            </a:extLst>
          </p:cNvPr>
          <p:cNvSpPr>
            <a:spLocks noGrp="1"/>
          </p:cNvSpPr>
          <p:nvPr>
            <p:ph idx="1"/>
          </p:nvPr>
        </p:nvSpPr>
        <p:spPr>
          <a:xfrm>
            <a:off x="370800" y="1127521"/>
            <a:ext cx="4653587" cy="2888456"/>
          </a:xfrm>
        </p:spPr>
        <p:txBody>
          <a:bodyPr/>
          <a:lstStyle/>
          <a:p>
            <a:r>
              <a:rPr lang="en-US" sz="2400" dirty="0"/>
              <a:t>Training: coarsened CPM variables </a:t>
            </a:r>
            <a:r>
              <a:rPr lang="en-US" sz="2400" dirty="0">
                <a:sym typeface="Wingdings" panose="05000000000000000000" pitchFamily="2" charset="2"/>
              </a:rPr>
              <a:t> </a:t>
            </a:r>
            <a:r>
              <a:rPr lang="en-US" sz="2400" dirty="0"/>
              <a:t>hi-res CPM precip</a:t>
            </a:r>
          </a:p>
          <a:p>
            <a:r>
              <a:rPr lang="en-US" sz="2400" dirty="0"/>
              <a:t>Evaluating: coarsened CPM variables or GCM variables </a:t>
            </a:r>
            <a:r>
              <a:rPr lang="en-US" sz="2400" dirty="0">
                <a:sym typeface="Wingdings" panose="05000000000000000000" pitchFamily="2" charset="2"/>
              </a:rPr>
              <a:t> hi-res CPM-like precip</a:t>
            </a:r>
          </a:p>
          <a:p>
            <a:r>
              <a:rPr lang="en-US" sz="2400" b="1" dirty="0"/>
              <a:t>Make sure to use variables which are well-represented in GCMs and cause rainfall</a:t>
            </a:r>
          </a:p>
          <a:p>
            <a:pPr lvl="1"/>
            <a:r>
              <a:rPr lang="en-US" sz="1600" dirty="0"/>
              <a:t>Wind</a:t>
            </a:r>
          </a:p>
          <a:p>
            <a:pPr lvl="1"/>
            <a:r>
              <a:rPr lang="en-US" sz="1600" dirty="0"/>
              <a:t>Temperature</a:t>
            </a:r>
          </a:p>
          <a:p>
            <a:pPr lvl="1"/>
            <a:r>
              <a:rPr lang="en-US" sz="1600" dirty="0"/>
              <a:t>Pressure</a:t>
            </a:r>
            <a:endParaRPr lang="en-GB" sz="1600" dirty="0"/>
          </a:p>
        </p:txBody>
      </p:sp>
      <p:pic>
        <p:nvPicPr>
          <p:cNvPr id="17" name="Picture 16">
            <a:extLst>
              <a:ext uri="{FF2B5EF4-FFF2-40B4-BE49-F238E27FC236}">
                <a16:creationId xmlns:a16="http://schemas.microsoft.com/office/drawing/2014/main" id="{6C803370-E6ED-E7F6-3866-78A24ECEA1D7}"/>
              </a:ext>
            </a:extLst>
          </p:cNvPr>
          <p:cNvPicPr>
            <a:picLocks noChangeAspect="1"/>
          </p:cNvPicPr>
          <p:nvPr/>
        </p:nvPicPr>
        <p:blipFill>
          <a:blip r:embed="rId3"/>
          <a:stretch>
            <a:fillRect/>
          </a:stretch>
        </p:blipFill>
        <p:spPr>
          <a:xfrm>
            <a:off x="5024387" y="273844"/>
            <a:ext cx="3569922" cy="3195548"/>
          </a:xfrm>
          <a:prstGeom prst="rect">
            <a:avLst/>
          </a:prstGeom>
        </p:spPr>
      </p:pic>
    </p:spTree>
    <p:extLst>
      <p:ext uri="{BB962C8B-B14F-4D97-AF65-F5344CB8AC3E}">
        <p14:creationId xmlns:p14="http://schemas.microsoft.com/office/powerpoint/2010/main" val="35679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25B6-3058-4DA5-A9AF-991534724D9A}"/>
              </a:ext>
            </a:extLst>
          </p:cNvPr>
          <p:cNvSpPr>
            <a:spLocks noGrp="1"/>
          </p:cNvSpPr>
          <p:nvPr>
            <p:ph type="title"/>
          </p:nvPr>
        </p:nvSpPr>
        <p:spPr/>
        <p:txBody>
          <a:bodyPr/>
          <a:lstStyle/>
          <a:p>
            <a:r>
              <a:rPr lang="en-US" dirty="0"/>
              <a:t>Diffusion models</a:t>
            </a:r>
            <a:endParaRPr lang="en-GB" dirty="0"/>
          </a:p>
        </p:txBody>
      </p:sp>
      <p:sp>
        <p:nvSpPr>
          <p:cNvPr id="10" name="TextBox 9">
            <a:extLst>
              <a:ext uri="{FF2B5EF4-FFF2-40B4-BE49-F238E27FC236}">
                <a16:creationId xmlns:a16="http://schemas.microsoft.com/office/drawing/2014/main" id="{337A2876-2DE4-3F7F-BA3C-CEDA94C1CD51}"/>
              </a:ext>
            </a:extLst>
          </p:cNvPr>
          <p:cNvSpPr txBox="1"/>
          <p:nvPr/>
        </p:nvSpPr>
        <p:spPr>
          <a:xfrm>
            <a:off x="414449" y="4080803"/>
            <a:ext cx="4329104" cy="461665"/>
          </a:xfrm>
          <a:prstGeom prst="rect">
            <a:avLst/>
          </a:prstGeom>
          <a:noFill/>
        </p:spPr>
        <p:txBody>
          <a:bodyPr wrap="square">
            <a:spAutoFit/>
          </a:bodyPr>
          <a:lstStyle/>
          <a:p>
            <a:r>
              <a:rPr lang="en-GB" sz="800" dirty="0"/>
              <a:t>From Figure 1 of </a:t>
            </a:r>
            <a:r>
              <a:rPr lang="en-GB" sz="800" dirty="0" err="1"/>
              <a:t>Saharia</a:t>
            </a:r>
            <a:r>
              <a:rPr lang="en-GB" sz="800" dirty="0"/>
              <a:t>, Chitwan, et al. "Photorealistic text-to-image diffusion models with deep language understanding." </a:t>
            </a:r>
            <a:r>
              <a:rPr lang="en-GB" sz="800" i="1" dirty="0"/>
              <a:t>Advances in Neural Information Processing Systems</a:t>
            </a:r>
            <a:r>
              <a:rPr lang="en-GB" sz="800" dirty="0"/>
              <a:t> 35 (2022)</a:t>
            </a:r>
          </a:p>
        </p:txBody>
      </p:sp>
      <p:pic>
        <p:nvPicPr>
          <p:cNvPr id="12" name="Picture 11">
            <a:extLst>
              <a:ext uri="{FF2B5EF4-FFF2-40B4-BE49-F238E27FC236}">
                <a16:creationId xmlns:a16="http://schemas.microsoft.com/office/drawing/2014/main" id="{FAA3A585-77DA-56B1-E692-A8F8464E29AB}"/>
              </a:ext>
            </a:extLst>
          </p:cNvPr>
          <p:cNvPicPr>
            <a:picLocks noChangeAspect="1"/>
          </p:cNvPicPr>
          <p:nvPr/>
        </p:nvPicPr>
        <p:blipFill>
          <a:blip r:embed="rId3"/>
          <a:stretch>
            <a:fillRect/>
          </a:stretch>
        </p:blipFill>
        <p:spPr>
          <a:xfrm>
            <a:off x="414449" y="1569009"/>
            <a:ext cx="3976998" cy="2238947"/>
          </a:xfrm>
          <a:prstGeom prst="rect">
            <a:avLst/>
          </a:prstGeom>
        </p:spPr>
      </p:pic>
      <p:pic>
        <p:nvPicPr>
          <p:cNvPr id="14" name="Picture 13">
            <a:extLst>
              <a:ext uri="{FF2B5EF4-FFF2-40B4-BE49-F238E27FC236}">
                <a16:creationId xmlns:a16="http://schemas.microsoft.com/office/drawing/2014/main" id="{37813965-2234-365E-E584-07D4F84E62BC}"/>
              </a:ext>
            </a:extLst>
          </p:cNvPr>
          <p:cNvPicPr>
            <a:picLocks noChangeAspect="1"/>
          </p:cNvPicPr>
          <p:nvPr/>
        </p:nvPicPr>
        <p:blipFill rotWithShape="1">
          <a:blip r:embed="rId4"/>
          <a:srcRect l="3615"/>
          <a:stretch/>
        </p:blipFill>
        <p:spPr>
          <a:xfrm>
            <a:off x="4653870" y="1381988"/>
            <a:ext cx="4118655" cy="2826257"/>
          </a:xfrm>
          <a:prstGeom prst="rect">
            <a:avLst/>
          </a:prstGeom>
        </p:spPr>
      </p:pic>
      <p:sp>
        <p:nvSpPr>
          <p:cNvPr id="16" name="TextBox 15">
            <a:extLst>
              <a:ext uri="{FF2B5EF4-FFF2-40B4-BE49-F238E27FC236}">
                <a16:creationId xmlns:a16="http://schemas.microsoft.com/office/drawing/2014/main" id="{B5F5BB38-87FE-44AD-2DF9-910A932BB81E}"/>
              </a:ext>
            </a:extLst>
          </p:cNvPr>
          <p:cNvSpPr txBox="1"/>
          <p:nvPr/>
        </p:nvSpPr>
        <p:spPr>
          <a:xfrm>
            <a:off x="4653870" y="4080803"/>
            <a:ext cx="4075681" cy="338554"/>
          </a:xfrm>
          <a:prstGeom prst="rect">
            <a:avLst/>
          </a:prstGeom>
          <a:noFill/>
        </p:spPr>
        <p:txBody>
          <a:bodyPr wrap="square">
            <a:spAutoFit/>
          </a:bodyPr>
          <a:lstStyle/>
          <a:p>
            <a:r>
              <a:rPr lang="en-GB" sz="800" dirty="0" err="1"/>
              <a:t>Saharia</a:t>
            </a:r>
            <a:r>
              <a:rPr lang="en-GB" sz="800" dirty="0"/>
              <a:t>, Chitwan, et al. "Image super-resolution via iterative refinement." </a:t>
            </a:r>
            <a:r>
              <a:rPr lang="en-GB" sz="800" i="1" dirty="0"/>
              <a:t>IEEE Transactions on Pattern Analysis and Machine Intelligence</a:t>
            </a:r>
            <a:r>
              <a:rPr lang="en-GB" sz="800" dirty="0"/>
              <a:t> (2022).</a:t>
            </a:r>
          </a:p>
        </p:txBody>
      </p:sp>
    </p:spTree>
    <p:extLst>
      <p:ext uri="{BB962C8B-B14F-4D97-AF65-F5344CB8AC3E}">
        <p14:creationId xmlns:p14="http://schemas.microsoft.com/office/powerpoint/2010/main" val="128818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p:txBody>
          <a:bodyPr/>
          <a:lstStyle/>
          <a:p>
            <a:r>
              <a:rPr lang="en-US" sz="3200" b="0" strike="noStrike" spc="-1" dirty="0">
                <a:solidFill>
                  <a:srgbClr val="000000"/>
                </a:solidFill>
                <a:latin typeface="Rockwell"/>
              </a:rPr>
              <a:t>Coarsened CPM </a:t>
            </a:r>
            <a:r>
              <a:rPr lang="en-US" sz="3200" b="0" strike="noStrike" spc="-1" dirty="0">
                <a:solidFill>
                  <a:srgbClr val="000000"/>
                </a:solidFill>
                <a:latin typeface="Rockwell"/>
                <a:sym typeface="Wingdings" panose="05000000000000000000" pitchFamily="2" charset="2"/>
              </a:rPr>
              <a:t> </a:t>
            </a:r>
            <a:r>
              <a:rPr lang="en-US" sz="3200" b="0" strike="noStrike" spc="-1" dirty="0">
                <a:solidFill>
                  <a:srgbClr val="000000"/>
                </a:solidFill>
                <a:latin typeface="Rockwell"/>
              </a:rPr>
              <a:t>8.8km CPM </a:t>
            </a:r>
            <a:r>
              <a:rPr lang="en-US" spc="-1" dirty="0">
                <a:solidFill>
                  <a:srgbClr val="000000"/>
                </a:solidFill>
                <a:latin typeface="Rockwell"/>
              </a:rPr>
              <a:t>rainfall</a:t>
            </a:r>
            <a:endParaRPr lang="en-GB" dirty="0"/>
          </a:p>
        </p:txBody>
      </p:sp>
      <p:grpSp>
        <p:nvGrpSpPr>
          <p:cNvPr id="12" name="Group 11">
            <a:extLst>
              <a:ext uri="{FF2B5EF4-FFF2-40B4-BE49-F238E27FC236}">
                <a16:creationId xmlns:a16="http://schemas.microsoft.com/office/drawing/2014/main" id="{526EAC16-4BD0-33CA-197F-18280702AA30}"/>
              </a:ext>
            </a:extLst>
          </p:cNvPr>
          <p:cNvGrpSpPr/>
          <p:nvPr/>
        </p:nvGrpSpPr>
        <p:grpSpPr>
          <a:xfrm>
            <a:off x="2100707" y="1001876"/>
            <a:ext cx="4942585" cy="4141624"/>
            <a:chOff x="2225372" y="1001876"/>
            <a:chExt cx="4942585" cy="4141624"/>
          </a:xfrm>
        </p:grpSpPr>
        <p:pic>
          <p:nvPicPr>
            <p:cNvPr id="6" name="Picture 5" descr="A picture containing text, gallery, scene, room&#10;&#10;Description automatically generated">
              <a:extLst>
                <a:ext uri="{FF2B5EF4-FFF2-40B4-BE49-F238E27FC236}">
                  <a16:creationId xmlns:a16="http://schemas.microsoft.com/office/drawing/2014/main" id="{322B1AEB-2C09-488E-5664-FFA36AD2C73D}"/>
                </a:ext>
              </a:extLst>
            </p:cNvPr>
            <p:cNvPicPr>
              <a:picLocks noChangeAspect="1"/>
            </p:cNvPicPr>
            <p:nvPr/>
          </p:nvPicPr>
          <p:blipFill rotWithShape="1">
            <a:blip r:embed="rId3">
              <a:extLst>
                <a:ext uri="{28A0092B-C50C-407E-A947-70E740481C1C}">
                  <a14:useLocalDpi xmlns:a14="http://schemas.microsoft.com/office/drawing/2010/main" val="0"/>
                </a:ext>
              </a:extLst>
            </a:blip>
            <a:srcRect t="3986"/>
            <a:stretch/>
          </p:blipFill>
          <p:spPr>
            <a:xfrm>
              <a:off x="2225372" y="1148070"/>
              <a:ext cx="4942585" cy="3995430"/>
            </a:xfrm>
            <a:prstGeom prst="rect">
              <a:avLst/>
            </a:prstGeom>
          </p:spPr>
        </p:pic>
        <p:sp>
          <p:nvSpPr>
            <p:cNvPr id="7" name="TextBox 6">
              <a:extLst>
                <a:ext uri="{FF2B5EF4-FFF2-40B4-BE49-F238E27FC236}">
                  <a16:creationId xmlns:a16="http://schemas.microsoft.com/office/drawing/2014/main" id="{F4345066-E597-0A15-CFBD-815675AD648F}"/>
                </a:ext>
              </a:extLst>
            </p:cNvPr>
            <p:cNvSpPr txBox="1"/>
            <p:nvPr/>
          </p:nvSpPr>
          <p:spPr>
            <a:xfrm>
              <a:off x="4572000" y="1001876"/>
              <a:ext cx="830868" cy="292388"/>
            </a:xfrm>
            <a:prstGeom prst="rect">
              <a:avLst/>
            </a:prstGeom>
            <a:noFill/>
          </p:spPr>
          <p:txBody>
            <a:bodyPr wrap="none" rtlCol="0">
              <a:spAutoFit/>
            </a:bodyPr>
            <a:lstStyle/>
            <a:p>
              <a:r>
                <a:rPr lang="en-US" dirty="0"/>
                <a:t>Diffusion</a:t>
              </a:r>
              <a:endParaRPr lang="en-GB" dirty="0"/>
            </a:p>
          </p:txBody>
        </p:sp>
        <p:sp>
          <p:nvSpPr>
            <p:cNvPr id="8" name="TextBox 7">
              <a:extLst>
                <a:ext uri="{FF2B5EF4-FFF2-40B4-BE49-F238E27FC236}">
                  <a16:creationId xmlns:a16="http://schemas.microsoft.com/office/drawing/2014/main" id="{15909511-8AAF-2AFF-578F-E8D4A1900E10}"/>
                </a:ext>
              </a:extLst>
            </p:cNvPr>
            <p:cNvSpPr txBox="1"/>
            <p:nvPr/>
          </p:nvSpPr>
          <p:spPr>
            <a:xfrm>
              <a:off x="4677092" y="3335258"/>
              <a:ext cx="620683" cy="292388"/>
            </a:xfrm>
            <a:prstGeom prst="rect">
              <a:avLst/>
            </a:prstGeom>
            <a:noFill/>
          </p:spPr>
          <p:txBody>
            <a:bodyPr wrap="none" rtlCol="0">
              <a:spAutoFit/>
            </a:bodyPr>
            <a:lstStyle/>
            <a:p>
              <a:r>
                <a:rPr lang="en-US" dirty="0"/>
                <a:t>U-Net</a:t>
              </a:r>
              <a:endParaRPr lang="en-GB" dirty="0"/>
            </a:p>
          </p:txBody>
        </p:sp>
        <p:sp>
          <p:nvSpPr>
            <p:cNvPr id="9" name="TextBox 8">
              <a:extLst>
                <a:ext uri="{FF2B5EF4-FFF2-40B4-BE49-F238E27FC236}">
                  <a16:creationId xmlns:a16="http://schemas.microsoft.com/office/drawing/2014/main" id="{40905383-48A3-25B2-1CFE-C7A765943312}"/>
                </a:ext>
              </a:extLst>
            </p:cNvPr>
            <p:cNvSpPr txBox="1"/>
            <p:nvPr/>
          </p:nvSpPr>
          <p:spPr>
            <a:xfrm>
              <a:off x="4039148" y="2168490"/>
              <a:ext cx="2193229" cy="292388"/>
            </a:xfrm>
            <a:prstGeom prst="rect">
              <a:avLst/>
            </a:prstGeom>
            <a:noFill/>
          </p:spPr>
          <p:txBody>
            <a:bodyPr wrap="none" rtlCol="0">
              <a:spAutoFit/>
            </a:bodyPr>
            <a:lstStyle/>
            <a:p>
              <a:r>
                <a:rPr lang="en-US" dirty="0"/>
                <a:t>Lo-res precip (interpolated)</a:t>
              </a:r>
              <a:endParaRPr lang="en-GB" dirty="0"/>
            </a:p>
          </p:txBody>
        </p:sp>
        <p:sp>
          <p:nvSpPr>
            <p:cNvPr id="10" name="TextBox 9">
              <a:extLst>
                <a:ext uri="{FF2B5EF4-FFF2-40B4-BE49-F238E27FC236}">
                  <a16:creationId xmlns:a16="http://schemas.microsoft.com/office/drawing/2014/main" id="{B6F6EC87-44DB-88EC-D76F-FDD0FEA60E20}"/>
                </a:ext>
              </a:extLst>
            </p:cNvPr>
            <p:cNvSpPr txBox="1"/>
            <p:nvPr/>
          </p:nvSpPr>
          <p:spPr>
            <a:xfrm>
              <a:off x="2225372" y="2314684"/>
              <a:ext cx="963725" cy="292388"/>
            </a:xfrm>
            <a:prstGeom prst="rect">
              <a:avLst/>
            </a:prstGeom>
            <a:noFill/>
          </p:spPr>
          <p:txBody>
            <a:bodyPr wrap="none" rtlCol="0">
              <a:spAutoFit/>
            </a:bodyPr>
            <a:lstStyle/>
            <a:p>
              <a:r>
                <a:rPr lang="en-US" dirty="0"/>
                <a:t>Simulation</a:t>
              </a:r>
              <a:endParaRPr lang="en-GB" dirty="0"/>
            </a:p>
          </p:txBody>
        </p:sp>
      </p:grpSp>
    </p:spTree>
    <p:extLst>
      <p:ext uri="{BB962C8B-B14F-4D97-AF65-F5344CB8AC3E}">
        <p14:creationId xmlns:p14="http://schemas.microsoft.com/office/powerpoint/2010/main" val="387587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9CCBDE66-648F-07BA-5537-8F8674B107BC}"/>
              </a:ext>
            </a:extLst>
          </p:cNvPr>
          <p:cNvPicPr>
            <a:picLocks noChangeAspect="1"/>
          </p:cNvPicPr>
          <p:nvPr/>
        </p:nvPicPr>
        <p:blipFill rotWithShape="1">
          <a:blip r:embed="rId3">
            <a:extLst>
              <a:ext uri="{28A0092B-C50C-407E-A947-70E740481C1C}">
                <a14:useLocalDpi xmlns:a14="http://schemas.microsoft.com/office/drawing/2010/main" val="0"/>
              </a:ext>
            </a:extLst>
          </a:blip>
          <a:srcRect l="25612" t="4559" b="-1"/>
          <a:stretch/>
        </p:blipFill>
        <p:spPr>
          <a:xfrm>
            <a:off x="186616" y="1741596"/>
            <a:ext cx="6164674" cy="1888637"/>
          </a:xfrm>
          <a:prstGeom prst="rect">
            <a:avLst/>
          </a:prstGeom>
        </p:spPr>
      </p:pic>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p:txBody>
          <a:bodyPr/>
          <a:lstStyle/>
          <a:p>
            <a:pPr marL="107950">
              <a:spcBef>
                <a:spcPts val="1417"/>
              </a:spcBef>
              <a:buClr>
                <a:srgbClr val="000000"/>
              </a:buClr>
              <a:buSzPct val="45000"/>
            </a:pPr>
            <a:r>
              <a:rPr lang="en-US" sz="3200" spc="-1" dirty="0">
                <a:latin typeface="Rockwell" panose="02060603020205020403" pitchFamily="18" charset="0"/>
                <a:cs typeface="Arial"/>
              </a:rPr>
              <a:t>Are we capturing the distribution of rainfall?</a:t>
            </a:r>
            <a:endParaRPr lang="en-US" sz="3200" spc="-1" dirty="0">
              <a:latin typeface="Rockwell" panose="02060603020205020403" pitchFamily="18" charset="0"/>
              <a:ea typeface="+mn-lt"/>
              <a:cs typeface="+mn-lt"/>
            </a:endParaRPr>
          </a:p>
        </p:txBody>
      </p:sp>
      <p:sp>
        <p:nvSpPr>
          <p:cNvPr id="3" name="TextShape 3">
            <a:extLst>
              <a:ext uri="{FF2B5EF4-FFF2-40B4-BE49-F238E27FC236}">
                <a16:creationId xmlns:a16="http://schemas.microsoft.com/office/drawing/2014/main" id="{C0425150-6582-7674-C637-0192631F8112}"/>
              </a:ext>
            </a:extLst>
          </p:cNvPr>
          <p:cNvSpPr txBox="1"/>
          <p:nvPr/>
        </p:nvSpPr>
        <p:spPr>
          <a:xfrm>
            <a:off x="6520637" y="3920679"/>
            <a:ext cx="2623363" cy="1029104"/>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US" sz="2400" dirty="0"/>
              <a:t>QQ plot</a:t>
            </a:r>
          </a:p>
          <a:p>
            <a:pPr marL="107950" algn="ctr">
              <a:spcBef>
                <a:spcPts val="1417"/>
              </a:spcBef>
              <a:buClr>
                <a:srgbClr val="000000"/>
              </a:buClr>
              <a:buSzPct val="45000"/>
            </a:pPr>
            <a:r>
              <a:rPr lang="en-US" sz="1600" dirty="0"/>
              <a:t>10</a:t>
            </a:r>
            <a:r>
              <a:rPr lang="en-US" sz="1600" baseline="30000" dirty="0"/>
              <a:t>th</a:t>
            </a:r>
            <a:r>
              <a:rPr lang="en-US" sz="1600" dirty="0"/>
              <a:t> to 99.99999</a:t>
            </a:r>
            <a:r>
              <a:rPr lang="en-US" sz="1600" baseline="30000" dirty="0"/>
              <a:t>th</a:t>
            </a:r>
            <a:r>
              <a:rPr lang="en-US" sz="1600" dirty="0"/>
              <a:t> centile</a:t>
            </a:r>
            <a:endParaRPr lang="en-GB" sz="1600" spc="-1" dirty="0"/>
          </a:p>
        </p:txBody>
      </p:sp>
      <p:sp>
        <p:nvSpPr>
          <p:cNvPr id="6" name="TextShape 3">
            <a:extLst>
              <a:ext uri="{FF2B5EF4-FFF2-40B4-BE49-F238E27FC236}">
                <a16:creationId xmlns:a16="http://schemas.microsoft.com/office/drawing/2014/main" id="{9772A8D1-10E3-1194-99CD-FF45FCF718C0}"/>
              </a:ext>
            </a:extLst>
          </p:cNvPr>
          <p:cNvSpPr txBox="1"/>
          <p:nvPr/>
        </p:nvSpPr>
        <p:spPr>
          <a:xfrm>
            <a:off x="1045809" y="3920679"/>
            <a:ext cx="4468309" cy="475024"/>
          </a:xfrm>
          <a:prstGeom prst="rect">
            <a:avLst/>
          </a:prstGeom>
          <a:noFill/>
          <a:ln>
            <a:noFill/>
          </a:ln>
        </p:spPr>
        <p:txBody>
          <a:bodyPr lIns="91440" tIns="45720" rIns="91440" bIns="45720" anchor="t">
            <a:noAutofit/>
          </a:bodyPr>
          <a:lstStyle/>
          <a:p>
            <a:pPr marL="107950" algn="ctr">
              <a:spcBef>
                <a:spcPts val="1417"/>
              </a:spcBef>
              <a:buClr>
                <a:srgbClr val="000000"/>
              </a:buClr>
              <a:buSzPct val="45000"/>
            </a:pPr>
            <a:r>
              <a:rPr lang="en-GB" sz="2400" spc="-1" dirty="0">
                <a:cs typeface="Arial"/>
              </a:rPr>
              <a:t>Normalized mean bias</a:t>
            </a:r>
            <a:endParaRPr lang="en-GB" sz="2400" spc="-1" dirty="0"/>
          </a:p>
        </p:txBody>
      </p:sp>
      <p:sp>
        <p:nvSpPr>
          <p:cNvPr id="18" name="TextBox 17">
            <a:extLst>
              <a:ext uri="{FF2B5EF4-FFF2-40B4-BE49-F238E27FC236}">
                <a16:creationId xmlns:a16="http://schemas.microsoft.com/office/drawing/2014/main" id="{63305AF3-D9F9-28C2-3324-655B2B6176EF}"/>
              </a:ext>
            </a:extLst>
          </p:cNvPr>
          <p:cNvSpPr txBox="1"/>
          <p:nvPr/>
        </p:nvSpPr>
        <p:spPr>
          <a:xfrm>
            <a:off x="619696" y="1449208"/>
            <a:ext cx="830868" cy="292388"/>
          </a:xfrm>
          <a:prstGeom prst="rect">
            <a:avLst/>
          </a:prstGeom>
          <a:noFill/>
        </p:spPr>
        <p:txBody>
          <a:bodyPr wrap="none" rtlCol="0">
            <a:spAutoFit/>
          </a:bodyPr>
          <a:lstStyle/>
          <a:p>
            <a:r>
              <a:rPr lang="en-US" dirty="0"/>
              <a:t>Diffusion</a:t>
            </a:r>
            <a:endParaRPr lang="en-GB" dirty="0"/>
          </a:p>
        </p:txBody>
      </p:sp>
      <p:sp>
        <p:nvSpPr>
          <p:cNvPr id="19" name="TextBox 18">
            <a:extLst>
              <a:ext uri="{FF2B5EF4-FFF2-40B4-BE49-F238E27FC236}">
                <a16:creationId xmlns:a16="http://schemas.microsoft.com/office/drawing/2014/main" id="{90CF1B33-AF71-AF7C-60CF-511D0C72E12C}"/>
              </a:ext>
            </a:extLst>
          </p:cNvPr>
          <p:cNvSpPr txBox="1"/>
          <p:nvPr/>
        </p:nvSpPr>
        <p:spPr>
          <a:xfrm>
            <a:off x="2562015" y="1449208"/>
            <a:ext cx="620683" cy="292388"/>
          </a:xfrm>
          <a:prstGeom prst="rect">
            <a:avLst/>
          </a:prstGeom>
          <a:noFill/>
        </p:spPr>
        <p:txBody>
          <a:bodyPr wrap="none" rtlCol="0">
            <a:spAutoFit/>
          </a:bodyPr>
          <a:lstStyle/>
          <a:p>
            <a:r>
              <a:rPr lang="en-US" dirty="0"/>
              <a:t>U-Net</a:t>
            </a:r>
            <a:endParaRPr lang="en-GB" dirty="0"/>
          </a:p>
        </p:txBody>
      </p:sp>
      <p:sp>
        <p:nvSpPr>
          <p:cNvPr id="20" name="TextBox 19">
            <a:extLst>
              <a:ext uri="{FF2B5EF4-FFF2-40B4-BE49-F238E27FC236}">
                <a16:creationId xmlns:a16="http://schemas.microsoft.com/office/drawing/2014/main" id="{4918E6A5-F421-CCE3-4E03-3C0C83D56997}"/>
              </a:ext>
            </a:extLst>
          </p:cNvPr>
          <p:cNvSpPr txBox="1"/>
          <p:nvPr/>
        </p:nvSpPr>
        <p:spPr>
          <a:xfrm>
            <a:off x="4229922" y="1449208"/>
            <a:ext cx="1160895" cy="292388"/>
          </a:xfrm>
          <a:prstGeom prst="rect">
            <a:avLst/>
          </a:prstGeom>
          <a:noFill/>
        </p:spPr>
        <p:txBody>
          <a:bodyPr wrap="none" rtlCol="0">
            <a:spAutoFit/>
          </a:bodyPr>
          <a:lstStyle/>
          <a:p>
            <a:r>
              <a:rPr lang="en-US" dirty="0"/>
              <a:t>Lo-res precip</a:t>
            </a:r>
            <a:endParaRPr lang="en-GB" dirty="0"/>
          </a:p>
        </p:txBody>
      </p:sp>
      <p:pic>
        <p:nvPicPr>
          <p:cNvPr id="22" name="Picture 21" descr="Chart, line chart&#10;&#10;Description automatically generated">
            <a:extLst>
              <a:ext uri="{FF2B5EF4-FFF2-40B4-BE49-F238E27FC236}">
                <a16:creationId xmlns:a16="http://schemas.microsoft.com/office/drawing/2014/main" id="{DC599FE1-DD4F-4377-C107-6FB8B6619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336" y="1416675"/>
            <a:ext cx="2633305" cy="2538477"/>
          </a:xfrm>
          <a:prstGeom prst="rect">
            <a:avLst/>
          </a:prstGeom>
        </p:spPr>
      </p:pic>
    </p:spTree>
    <p:extLst>
      <p:ext uri="{BB962C8B-B14F-4D97-AF65-F5344CB8AC3E}">
        <p14:creationId xmlns:p14="http://schemas.microsoft.com/office/powerpoint/2010/main" val="188303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803DC9CB-DE0C-1541-566A-50F1FAE8E9BF}"/>
              </a:ext>
            </a:extLst>
          </p:cNvPr>
          <p:cNvPicPr>
            <a:picLocks noChangeAspect="1"/>
          </p:cNvPicPr>
          <p:nvPr/>
        </p:nvPicPr>
        <p:blipFill rotWithShape="1">
          <a:blip r:embed="rId3">
            <a:extLst>
              <a:ext uri="{28A0092B-C50C-407E-A947-70E740481C1C}">
                <a14:useLocalDpi xmlns:a14="http://schemas.microsoft.com/office/drawing/2010/main" val="0"/>
              </a:ext>
            </a:extLst>
          </a:blip>
          <a:srcRect t="4480" b="18703"/>
          <a:stretch/>
        </p:blipFill>
        <p:spPr>
          <a:xfrm>
            <a:off x="1787196" y="1078859"/>
            <a:ext cx="5569608" cy="2986603"/>
          </a:xfrm>
          <a:prstGeom prst="rect">
            <a:avLst/>
          </a:prstGeom>
        </p:spPr>
      </p:pic>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p:txBody>
          <a:bodyPr/>
          <a:lstStyle/>
          <a:p>
            <a:r>
              <a:rPr lang="en-US" spc="-1" dirty="0">
                <a:solidFill>
                  <a:srgbClr val="000000"/>
                </a:solidFill>
                <a:latin typeface="Rockwell"/>
              </a:rPr>
              <a:t>GCM </a:t>
            </a:r>
            <a:r>
              <a:rPr lang="en-US" spc="-1" dirty="0">
                <a:solidFill>
                  <a:srgbClr val="000000"/>
                </a:solidFill>
                <a:latin typeface="Rockwell"/>
                <a:sym typeface="Wingdings" panose="05000000000000000000" pitchFamily="2" charset="2"/>
              </a:rPr>
              <a:t> </a:t>
            </a:r>
            <a:r>
              <a:rPr lang="en-US" spc="-1" dirty="0">
                <a:solidFill>
                  <a:srgbClr val="000000"/>
                </a:solidFill>
                <a:latin typeface="Rockwell"/>
              </a:rPr>
              <a:t>8.8km CPM rainfall</a:t>
            </a:r>
            <a:endParaRPr lang="en-GB" dirty="0"/>
          </a:p>
        </p:txBody>
      </p:sp>
      <p:sp>
        <p:nvSpPr>
          <p:cNvPr id="5" name="TextBox 4">
            <a:extLst>
              <a:ext uri="{FF2B5EF4-FFF2-40B4-BE49-F238E27FC236}">
                <a16:creationId xmlns:a16="http://schemas.microsoft.com/office/drawing/2014/main" id="{2CF360B7-5B40-F057-F5D7-CA63AC6ACEDB}"/>
              </a:ext>
            </a:extLst>
          </p:cNvPr>
          <p:cNvSpPr txBox="1"/>
          <p:nvPr/>
        </p:nvSpPr>
        <p:spPr>
          <a:xfrm>
            <a:off x="1787196" y="3118483"/>
            <a:ext cx="830868" cy="292388"/>
          </a:xfrm>
          <a:prstGeom prst="rect">
            <a:avLst/>
          </a:prstGeom>
          <a:noFill/>
        </p:spPr>
        <p:txBody>
          <a:bodyPr wrap="none" rtlCol="0">
            <a:spAutoFit/>
          </a:bodyPr>
          <a:lstStyle/>
          <a:p>
            <a:r>
              <a:rPr lang="en-US" dirty="0"/>
              <a:t>Diffusion</a:t>
            </a:r>
            <a:endParaRPr lang="en-GB" dirty="0"/>
          </a:p>
        </p:txBody>
      </p:sp>
      <p:sp>
        <p:nvSpPr>
          <p:cNvPr id="6" name="TextBox 5">
            <a:extLst>
              <a:ext uri="{FF2B5EF4-FFF2-40B4-BE49-F238E27FC236}">
                <a16:creationId xmlns:a16="http://schemas.microsoft.com/office/drawing/2014/main" id="{F2D80394-58DB-285E-D680-4E22E7AF3DA4}"/>
              </a:ext>
            </a:extLst>
          </p:cNvPr>
          <p:cNvSpPr txBox="1"/>
          <p:nvPr/>
        </p:nvSpPr>
        <p:spPr>
          <a:xfrm>
            <a:off x="3014062" y="1672907"/>
            <a:ext cx="963725" cy="292388"/>
          </a:xfrm>
          <a:prstGeom prst="rect">
            <a:avLst/>
          </a:prstGeom>
          <a:noFill/>
        </p:spPr>
        <p:txBody>
          <a:bodyPr wrap="none" rtlCol="0">
            <a:spAutoFit/>
          </a:bodyPr>
          <a:lstStyle/>
          <a:p>
            <a:r>
              <a:rPr lang="en-US" dirty="0"/>
              <a:t>Simulation</a:t>
            </a:r>
            <a:endParaRPr lang="en-GB" dirty="0"/>
          </a:p>
        </p:txBody>
      </p:sp>
      <p:pic>
        <p:nvPicPr>
          <p:cNvPr id="8" name="Picture 7">
            <a:extLst>
              <a:ext uri="{FF2B5EF4-FFF2-40B4-BE49-F238E27FC236}">
                <a16:creationId xmlns:a16="http://schemas.microsoft.com/office/drawing/2014/main" id="{B18E1BF7-BC92-42F2-4B49-A32BFAC8F357}"/>
              </a:ext>
            </a:extLst>
          </p:cNvPr>
          <p:cNvPicPr>
            <a:picLocks noChangeAspect="1"/>
          </p:cNvPicPr>
          <p:nvPr/>
        </p:nvPicPr>
        <p:blipFill>
          <a:blip r:embed="rId4"/>
          <a:stretch>
            <a:fillRect/>
          </a:stretch>
        </p:blipFill>
        <p:spPr>
          <a:xfrm>
            <a:off x="6940784" y="607664"/>
            <a:ext cx="615390" cy="4261992"/>
          </a:xfrm>
          <a:prstGeom prst="rect">
            <a:avLst/>
          </a:prstGeom>
        </p:spPr>
      </p:pic>
    </p:spTree>
    <p:extLst>
      <p:ext uri="{BB962C8B-B14F-4D97-AF65-F5344CB8AC3E}">
        <p14:creationId xmlns:p14="http://schemas.microsoft.com/office/powerpoint/2010/main" val="4108805316"/>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ppt template" id="{3CB0D202-04B2-4070-B196-69F1668AB471}" vid="{7A34E4DB-4C6D-4718-8FCE-5939CBE758B7}"/>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ppt template" id="{3CB0D202-04B2-4070-B196-69F1668AB471}" vid="{3BA2D7B7-DE9E-4AA0-845A-D0B44697E8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18CF241A90FF499F246F937C358300" ma:contentTypeVersion="11" ma:contentTypeDescription="Create a new document." ma:contentTypeScope="" ma:versionID="836ad242ca9545bfe1122b5e7ca6d959">
  <xsd:schema xmlns:xsd="http://www.w3.org/2001/XMLSchema" xmlns:xs="http://www.w3.org/2001/XMLSchema" xmlns:p="http://schemas.microsoft.com/office/2006/metadata/properties" xmlns:ns2="096f1adb-ea5a-4dff-ab2b-a4fd43da3d8e" xmlns:ns3="cee1e4d5-1e4f-4724-9d5e-788c2c993551" targetNamespace="http://schemas.microsoft.com/office/2006/metadata/properties" ma:root="true" ma:fieldsID="48828f5a5a871997f9ef6f5ea1617bb5" ns2:_="" ns3:_="">
    <xsd:import namespace="096f1adb-ea5a-4dff-ab2b-a4fd43da3d8e"/>
    <xsd:import namespace="cee1e4d5-1e4f-4724-9d5e-788c2c9935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f1adb-ea5a-4dff-ab2b-a4fd43da3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1e4d5-1e4f-4724-9d5e-788c2c99355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1882AF-4E8A-4283-8D78-35B3968D0F46}">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096f1adb-ea5a-4dff-ab2b-a4fd43da3d8e"/>
    <ds:schemaRef ds:uri="cee1e4d5-1e4f-4724-9d5e-788c2c993551"/>
    <ds:schemaRef ds:uri="http://www.w3.org/XML/1998/namespace"/>
    <ds:schemaRef ds:uri="http://purl.org/dc/elements/1.1/"/>
  </ds:schemaRefs>
</ds:datastoreItem>
</file>

<file path=customXml/itemProps2.xml><?xml version="1.0" encoding="utf-8"?>
<ds:datastoreItem xmlns:ds="http://schemas.openxmlformats.org/officeDocument/2006/customXml" ds:itemID="{5648AEA8-7F85-4381-9E2E-CAAA9382FD8B}">
  <ds:schemaRefs>
    <ds:schemaRef ds:uri="http://schemas.microsoft.com/sharepoint/v3/contenttype/forms"/>
  </ds:schemaRefs>
</ds:datastoreItem>
</file>

<file path=customXml/itemProps3.xml><?xml version="1.0" encoding="utf-8"?>
<ds:datastoreItem xmlns:ds="http://schemas.openxmlformats.org/officeDocument/2006/customXml" ds:itemID="{2323EBB3-8FD1-45A9-8FD2-83737F659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f1adb-ea5a-4dff-ab2b-a4fd43da3d8e"/>
    <ds:schemaRef ds:uri="cee1e4d5-1e4f-4724-9d5e-788c2c993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UoB red ppt template</Template>
  <TotalTime>0</TotalTime>
  <Words>1671</Words>
  <Application>Microsoft Office PowerPoint</Application>
  <PresentationFormat>On-screen Show (16:9)</PresentationFormat>
  <Paragraphs>149</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Rockwell</vt:lpstr>
      <vt:lpstr>Segoe UI</vt:lpstr>
      <vt:lpstr>Wingdings</vt:lpstr>
      <vt:lpstr>University of Bristol (Main URL)</vt:lpstr>
      <vt:lpstr>University of Bristol (Custom URL)</vt:lpstr>
      <vt:lpstr>Downscaling with a machine learning–based emulator of a local-scale UK climate model</vt:lpstr>
      <vt:lpstr>The problem</vt:lpstr>
      <vt:lpstr>Data: Met Office UKCP18</vt:lpstr>
      <vt:lpstr>PowerPoint Presentation</vt:lpstr>
      <vt:lpstr>Approach</vt:lpstr>
      <vt:lpstr>Diffusion models</vt:lpstr>
      <vt:lpstr>Coarsened CPM  8.8km CPM rainfall</vt:lpstr>
      <vt:lpstr>Are we capturing the distribution of rainfall?</vt:lpstr>
      <vt:lpstr>GCM  8.8km CPM rainfall</vt:lpstr>
      <vt:lpstr>GCM  8.8km CPM rainfall</vt:lpstr>
      <vt:lpstr>Summary</vt:lpstr>
      <vt:lpstr>Key references</vt:lpstr>
      <vt:lpstr>Subregions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Addison</dc:creator>
  <cp:lastModifiedBy>Henry Addison</cp:lastModifiedBy>
  <cp:revision>3</cp:revision>
  <dcterms:created xsi:type="dcterms:W3CDTF">2021-09-16T10:42:45Z</dcterms:created>
  <dcterms:modified xsi:type="dcterms:W3CDTF">2023-04-28T14:55:28Z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0x0101001F18CF241A90FF499F246F937C358300</vt:lpwstr>
  </property>
</Properties>
</file>