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0B76DBE-D335-4E6B-8DE5-B596147975E1}">
          <p14:sldIdLst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03EA96-1C31-5B4F-0063-B767B8F36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F1EEBA-CB97-2BCF-B731-85F1FD1A7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3E065C-B664-A2B1-70EA-C97F4B11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1902B0-4D23-C008-3A12-EA82FA221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AAB4DD-6644-0EBF-451B-52A3D310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4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5A42EF-4A4D-F011-253B-5AA43E4B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68A46C-070B-C1D0-D29B-414E266BC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123CDF-65DD-7C23-0258-60C8F218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C921C6-3D03-FCFE-FAC3-7FECB6BC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FA3581-879B-C45A-7990-EFC94409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81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288114-9CA7-34C4-1CE5-D979A7623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509866-4221-9806-61E8-419BA961A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800ACD-043E-E3E1-115C-99D17E5C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8F4E69-2923-5091-5A50-D55F9774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BAF5C7-D4D8-EDA5-AAFD-41D1C7A0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74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1B92D8-3ECC-D05B-B96C-4C87B957E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E23AA0-7D3E-86A8-524E-3DCF7952F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E3E59A-9D85-D495-A420-0BE215AA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409ABE-77C2-2807-31E1-AD3DE3D5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C030CE-7B7C-5C06-A020-3542AF16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32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DC6C84-63BA-5E50-537E-4208051C0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9EBC4D-CE8D-F405-F340-6FD3219F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6D02E8-D2D7-60AD-0D00-55E20497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DBCB1F-FB8B-12CB-E93F-87D37AE7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717D22-B9D9-2D52-9FB4-CEC4DFB5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9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A6DAA-FE27-555C-1C9E-6BC53719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1515A3-513A-7360-B083-CE42AEAD0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ADD1AE-D359-1C55-EB3E-B2BBEE3DA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2F22FD-3CFE-23FA-E461-D3503165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01152D-1092-4F36-22EE-561A92F8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33F0EE-1BF6-3290-36DB-2844EE9C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6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245671-33F8-987B-0053-11B3BC646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49F1CE-0AAE-D3F0-1864-BB8EE9149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D2A8D7-AF71-A552-DC7E-8EBD46B20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77BA99-AB08-0F13-58ED-628391E7C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6D9101-DB31-BEF5-27B8-0B60943AF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9AC2ED-8BB9-0E81-97A2-E46973A4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16AC44-C004-D393-EF08-560B18FF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1704245-8985-DCB1-2302-B0D94EF6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40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3D41F6-B39A-8957-37A0-24D816AA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FD27C38-8E05-1170-0430-48B267DDF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110EC9-4EE3-ACA6-CDDE-98A9F1D3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E122D1-E12C-05AE-1648-F5C251F1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8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EA5F22-6A81-C615-8E6E-3405AA9D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0BEC13-55C3-36E5-F9CD-458AB898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4F0A42-468D-340D-A8C9-7B748E11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4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0E92A-6196-AC90-D74E-A2CC1344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6E3883-30F1-691C-30BF-A4424CED0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5F6231-2D62-DCFA-9E4C-C6129A845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BFA3FC-81BA-0835-FD50-D551C97B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48F7CF-AF15-73C9-0E55-409C4915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2EAFE8-281B-0303-AE3C-14A2C5021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8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379A6-BFB8-4DC6-65B0-0399D628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6AE757-7BBC-3464-EE8D-7D3BAFCF4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4DEDA95-9FF2-475A-6721-D4FA9A93D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3724B3-BFA3-EECA-19BF-400A19DF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C32496-6A38-9B72-38EF-1EA7F14F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C2AD3E-36AE-7A6E-51F2-78A9AF4A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7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210DCAB-2296-2916-141A-97BD1295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CDEFC4-1788-4D1D-A1AD-4D348898F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1304B0-8E61-E7CE-F417-F10BC74C3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8602-FB92-44B1-B04A-A57036109730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A7C243-446C-705E-33F0-3543DE690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EE0322-D11C-2A65-45BD-4B3863BF6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4AFB-20A0-42CA-B23F-A9B832A41A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0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E94C69-51DA-528C-79B1-A53E3B6E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901"/>
            <a:ext cx="10515600" cy="58283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/>
              <a:t>Calibration</a:t>
            </a:r>
            <a:r>
              <a:rPr lang="en-GB" dirty="0"/>
              <a:t> </a:t>
            </a:r>
          </a:p>
        </p:txBody>
      </p:sp>
      <p:pic>
        <p:nvPicPr>
          <p:cNvPr id="6" name="Espace réservé du contenu 5" descr="Une image contenant diagramme&#10;&#10;Description générée automatiquement">
            <a:extLst>
              <a:ext uri="{FF2B5EF4-FFF2-40B4-BE49-F238E27FC236}">
                <a16:creationId xmlns:a16="http://schemas.microsoft.com/office/drawing/2014/main" id="{27459BE1-14BD-1B93-7C94-03BA99AF7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84" y="1225502"/>
            <a:ext cx="6610525" cy="4957895"/>
          </a:xfr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4B02578-7654-04E1-6B2B-2209EDE4D4F7}"/>
              </a:ext>
            </a:extLst>
          </p:cNvPr>
          <p:cNvSpPr txBox="1"/>
          <p:nvPr/>
        </p:nvSpPr>
        <p:spPr>
          <a:xfrm>
            <a:off x="729843" y="2667699"/>
            <a:ext cx="3135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components melting curves are also calibrated to fit a bulk liquidus and solidus from Johnson et al. 2021 ( cross lines ).</a:t>
            </a:r>
          </a:p>
        </p:txBody>
      </p:sp>
    </p:spTree>
    <p:extLst>
      <p:ext uri="{BB962C8B-B14F-4D97-AF65-F5344CB8AC3E}">
        <p14:creationId xmlns:p14="http://schemas.microsoft.com/office/powerpoint/2010/main" val="152291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502BA-1751-22E3-9C8D-F68BDCA4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/>
              <a:t>Segregtion</a:t>
            </a:r>
            <a:r>
              <a:rPr lang="en-GB" sz="3200" dirty="0"/>
              <a:t> coefficient from Keller and Suckale 2019 </a:t>
            </a:r>
          </a:p>
        </p:txBody>
      </p:sp>
      <p:pic>
        <p:nvPicPr>
          <p:cNvPr id="5" name="Espace réservé du contenu 4" descr="Une image contenant graphique&#10;&#10;Description générée automatiquement">
            <a:extLst>
              <a:ext uri="{FF2B5EF4-FFF2-40B4-BE49-F238E27FC236}">
                <a16:creationId xmlns:a16="http://schemas.microsoft.com/office/drawing/2014/main" id="{A3B67EA5-A3D1-E898-C0B9-624C75B03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106" y="2058898"/>
            <a:ext cx="5299787" cy="3519390"/>
          </a:xfrm>
        </p:spPr>
      </p:pic>
    </p:spTree>
    <p:extLst>
      <p:ext uri="{BB962C8B-B14F-4D97-AF65-F5344CB8AC3E}">
        <p14:creationId xmlns:p14="http://schemas.microsoft.com/office/powerpoint/2010/main" val="1990315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Lucida Bright"/>
        <a:ea typeface=""/>
        <a:cs typeface=""/>
      </a:majorFont>
      <a:minorFont>
        <a:latin typeface="Lucida Br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Lucida Bright</vt:lpstr>
      <vt:lpstr>Thème Office</vt:lpstr>
      <vt:lpstr>Calibration </vt:lpstr>
      <vt:lpstr>Segregtion coefficient from Keller and Suckale 2019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material</dc:title>
  <dc:creator>Laurine Rey</dc:creator>
  <cp:lastModifiedBy>Laurine Rey</cp:lastModifiedBy>
  <cp:revision>2</cp:revision>
  <dcterms:created xsi:type="dcterms:W3CDTF">2023-04-20T14:15:47Z</dcterms:created>
  <dcterms:modified xsi:type="dcterms:W3CDTF">2023-04-21T13:24:30Z</dcterms:modified>
</cp:coreProperties>
</file>