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708" r:id="rId1"/>
  </p:sldMasterIdLst>
  <p:notesMasterIdLst>
    <p:notesMasterId r:id="rId14"/>
  </p:notesMasterIdLst>
  <p:sldIdLst>
    <p:sldId id="375" r:id="rId2"/>
    <p:sldId id="259" r:id="rId3"/>
    <p:sldId id="261" r:id="rId4"/>
    <p:sldId id="370" r:id="rId5"/>
    <p:sldId id="374" r:id="rId6"/>
    <p:sldId id="369" r:id="rId7"/>
    <p:sldId id="371" r:id="rId8"/>
    <p:sldId id="388" r:id="rId9"/>
    <p:sldId id="372" r:id="rId10"/>
    <p:sldId id="364" r:id="rId11"/>
    <p:sldId id="386" r:id="rId12"/>
    <p:sldId id="384"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264" userDrawn="1">
          <p15:clr>
            <a:srgbClr val="A4A3A4"/>
          </p15:clr>
        </p15:guide>
        <p15:guide id="4" pos="5496" userDrawn="1">
          <p15:clr>
            <a:srgbClr val="A4A3A4"/>
          </p15:clr>
        </p15:guide>
        <p15:guide id="5" orient="horz" pos="540" userDrawn="1">
          <p15:clr>
            <a:srgbClr val="A4A3A4"/>
          </p15:clr>
        </p15:guide>
        <p15:guide id="6" pos="360" userDrawn="1">
          <p15:clr>
            <a:srgbClr val="A4A3A4"/>
          </p15:clr>
        </p15:guide>
        <p15:guide id="7" orient="horz" pos="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011FE-9AD3-44C2-B21F-45DFA44BC3BC}" v="185" dt="2023-04-26T18:32:57.192"/>
    <p1510:client id="{3365DB70-F3B7-477F-AAE7-A90B446D64F2}" v="579" dt="2023-04-26T16:35:27.699"/>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snapToGrid="0">
      <p:cViewPr>
        <p:scale>
          <a:sx n="148" d="100"/>
          <a:sy n="148" d="100"/>
        </p:scale>
        <p:origin x="630" y="-228"/>
      </p:cViewPr>
      <p:guideLst>
        <p:guide orient="horz" pos="1620"/>
        <p:guide pos="2880"/>
        <p:guide pos="264"/>
        <p:guide pos="5496"/>
        <p:guide orient="horz" pos="540"/>
        <p:guide pos="360"/>
        <p:guide orient="horz" pos="20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arkantonis" userId="07cd46683d2b06a4" providerId="LiveId" clId="{068011FE-9AD3-44C2-B21F-45DFA44BC3BC}"/>
    <pc:docChg chg="undo custSel addSld delSld modSld sldOrd">
      <pc:chgData name="David Markantonis" userId="07cd46683d2b06a4" providerId="LiveId" clId="{068011FE-9AD3-44C2-B21F-45DFA44BC3BC}" dt="2023-04-26T18:38:44.733" v="332" actId="20577"/>
      <pc:docMkLst>
        <pc:docMk/>
      </pc:docMkLst>
      <pc:sldChg chg="modSp add del">
        <pc:chgData name="David Markantonis" userId="07cd46683d2b06a4" providerId="LiveId" clId="{068011FE-9AD3-44C2-B21F-45DFA44BC3BC}" dt="2023-04-26T17:40:56.743" v="72" actId="1036"/>
        <pc:sldMkLst>
          <pc:docMk/>
          <pc:sldMk cId="4253335026" sldId="259"/>
        </pc:sldMkLst>
        <pc:spChg chg="mod">
          <ac:chgData name="David Markantonis" userId="07cd46683d2b06a4" providerId="LiveId" clId="{068011FE-9AD3-44C2-B21F-45DFA44BC3BC}" dt="2023-04-26T17:40:56.743" v="72" actId="1036"/>
          <ac:spMkLst>
            <pc:docMk/>
            <pc:sldMk cId="4253335026" sldId="259"/>
            <ac:spMk id="2" creationId="{47E34099-F14B-4E3D-AA5B-4EBFF88DD474}"/>
          </ac:spMkLst>
        </pc:spChg>
      </pc:sldChg>
      <pc:sldChg chg="modSp add del">
        <pc:chgData name="David Markantonis" userId="07cd46683d2b06a4" providerId="LiveId" clId="{068011FE-9AD3-44C2-B21F-45DFA44BC3BC}" dt="2023-04-26T17:42:27.167" v="93" actId="1038"/>
        <pc:sldMkLst>
          <pc:docMk/>
          <pc:sldMk cId="3487355769" sldId="261"/>
        </pc:sldMkLst>
        <pc:spChg chg="mod">
          <ac:chgData name="David Markantonis" userId="07cd46683d2b06a4" providerId="LiveId" clId="{068011FE-9AD3-44C2-B21F-45DFA44BC3BC}" dt="2023-04-26T17:42:27.167" v="93" actId="1038"/>
          <ac:spMkLst>
            <pc:docMk/>
            <pc:sldMk cId="3487355769" sldId="261"/>
            <ac:spMk id="2" creationId="{47E34099-F14B-4E3D-AA5B-4EBFF88DD474}"/>
          </ac:spMkLst>
        </pc:spChg>
      </pc:sldChg>
      <pc:sldChg chg="modSp add del mod">
        <pc:chgData name="David Markantonis" userId="07cd46683d2b06a4" providerId="LiveId" clId="{068011FE-9AD3-44C2-B21F-45DFA44BC3BC}" dt="2023-04-26T18:38:44.733" v="332" actId="20577"/>
        <pc:sldMkLst>
          <pc:docMk/>
          <pc:sldMk cId="3283168384" sldId="364"/>
        </pc:sldMkLst>
        <pc:spChg chg="mod">
          <ac:chgData name="David Markantonis" userId="07cd46683d2b06a4" providerId="LiveId" clId="{068011FE-9AD3-44C2-B21F-45DFA44BC3BC}" dt="2023-04-26T17:41:34.718" v="89" actId="1035"/>
          <ac:spMkLst>
            <pc:docMk/>
            <pc:sldMk cId="3283168384" sldId="364"/>
            <ac:spMk id="2" creationId="{47E34099-F14B-4E3D-AA5B-4EBFF88DD474}"/>
          </ac:spMkLst>
        </pc:spChg>
        <pc:spChg chg="mod">
          <ac:chgData name="David Markantonis" userId="07cd46683d2b06a4" providerId="LiveId" clId="{068011FE-9AD3-44C2-B21F-45DFA44BC3BC}" dt="2023-04-26T18:38:44.733" v="332" actId="20577"/>
          <ac:spMkLst>
            <pc:docMk/>
            <pc:sldMk cId="3283168384" sldId="364"/>
            <ac:spMk id="3" creationId="{0D748DB7-72C9-AA16-0C4E-0C1E2B97DEEC}"/>
          </ac:spMkLst>
        </pc:spChg>
      </pc:sldChg>
      <pc:sldChg chg="modSp add del mod">
        <pc:chgData name="David Markantonis" userId="07cd46683d2b06a4" providerId="LiveId" clId="{068011FE-9AD3-44C2-B21F-45DFA44BC3BC}" dt="2023-04-26T18:24:49.980" v="302" actId="20577"/>
        <pc:sldMkLst>
          <pc:docMk/>
          <pc:sldMk cId="1376459649" sldId="369"/>
        </pc:sldMkLst>
        <pc:spChg chg="mod">
          <ac:chgData name="David Markantonis" userId="07cd46683d2b06a4" providerId="LiveId" clId="{068011FE-9AD3-44C2-B21F-45DFA44BC3BC}" dt="2023-04-26T17:41:14.663" v="80" actId="1036"/>
          <ac:spMkLst>
            <pc:docMk/>
            <pc:sldMk cId="1376459649" sldId="369"/>
            <ac:spMk id="2" creationId="{158D87B6-48A3-7BE6-0C18-179AE8A68E17}"/>
          </ac:spMkLst>
        </pc:spChg>
        <pc:spChg chg="mod">
          <ac:chgData name="David Markantonis" userId="07cd46683d2b06a4" providerId="LiveId" clId="{068011FE-9AD3-44C2-B21F-45DFA44BC3BC}" dt="2023-04-26T18:24:49.980" v="302" actId="20577"/>
          <ac:spMkLst>
            <pc:docMk/>
            <pc:sldMk cId="1376459649" sldId="369"/>
            <ac:spMk id="3" creationId="{E6C5A422-FB2E-B083-5B87-1788DCC29EA8}"/>
          </ac:spMkLst>
        </pc:spChg>
      </pc:sldChg>
      <pc:sldChg chg="modSp add del">
        <pc:chgData name="David Markantonis" userId="07cd46683d2b06a4" providerId="LiveId" clId="{068011FE-9AD3-44C2-B21F-45DFA44BC3BC}" dt="2023-04-26T17:41:06.399" v="76" actId="1036"/>
        <pc:sldMkLst>
          <pc:docMk/>
          <pc:sldMk cId="2533785455" sldId="370"/>
        </pc:sldMkLst>
        <pc:spChg chg="mod">
          <ac:chgData name="David Markantonis" userId="07cd46683d2b06a4" providerId="LiveId" clId="{068011FE-9AD3-44C2-B21F-45DFA44BC3BC}" dt="2023-04-26T17:41:06.399" v="76" actId="1036"/>
          <ac:spMkLst>
            <pc:docMk/>
            <pc:sldMk cId="2533785455" sldId="370"/>
            <ac:spMk id="2" creationId="{02A3653D-46D6-67B8-E7CF-DB4D5D2F9B0A}"/>
          </ac:spMkLst>
        </pc:spChg>
        <pc:spChg chg="mod">
          <ac:chgData name="David Markantonis" userId="07cd46683d2b06a4" providerId="LiveId" clId="{068011FE-9AD3-44C2-B21F-45DFA44BC3BC}" dt="2023-04-26T17:38:47.605" v="37" actId="1035"/>
          <ac:spMkLst>
            <pc:docMk/>
            <pc:sldMk cId="2533785455" sldId="370"/>
            <ac:spMk id="3" creationId="{4F91FC17-A074-549E-5F2E-FD72E9BB2B42}"/>
          </ac:spMkLst>
        </pc:spChg>
      </pc:sldChg>
      <pc:sldChg chg="modSp add del mod">
        <pc:chgData name="David Markantonis" userId="07cd46683d2b06a4" providerId="LiveId" clId="{068011FE-9AD3-44C2-B21F-45DFA44BC3BC}" dt="2023-04-26T18:35:24.613" v="312" actId="20577"/>
        <pc:sldMkLst>
          <pc:docMk/>
          <pc:sldMk cId="1630766201" sldId="371"/>
        </pc:sldMkLst>
        <pc:spChg chg="mod">
          <ac:chgData name="David Markantonis" userId="07cd46683d2b06a4" providerId="LiveId" clId="{068011FE-9AD3-44C2-B21F-45DFA44BC3BC}" dt="2023-04-26T17:41:19.135" v="82" actId="1036"/>
          <ac:spMkLst>
            <pc:docMk/>
            <pc:sldMk cId="1630766201" sldId="371"/>
            <ac:spMk id="2" creationId="{F738D5F3-DEEA-5702-0D04-BFE0EE80F97A}"/>
          </ac:spMkLst>
        </pc:spChg>
        <pc:spChg chg="mod">
          <ac:chgData name="David Markantonis" userId="07cd46683d2b06a4" providerId="LiveId" clId="{068011FE-9AD3-44C2-B21F-45DFA44BC3BC}" dt="2023-04-26T18:35:24.613" v="312" actId="20577"/>
          <ac:spMkLst>
            <pc:docMk/>
            <pc:sldMk cId="1630766201" sldId="371"/>
            <ac:spMk id="12" creationId="{857F1660-9330-E843-C88D-2A854B11A671}"/>
          </ac:spMkLst>
        </pc:spChg>
      </pc:sldChg>
      <pc:sldChg chg="modSp add del mod">
        <pc:chgData name="David Markantonis" userId="07cd46683d2b06a4" providerId="LiveId" clId="{068011FE-9AD3-44C2-B21F-45DFA44BC3BC}" dt="2023-04-26T18:37:26.371" v="324" actId="313"/>
        <pc:sldMkLst>
          <pc:docMk/>
          <pc:sldMk cId="4208670201" sldId="372"/>
        </pc:sldMkLst>
        <pc:spChg chg="mod">
          <ac:chgData name="David Markantonis" userId="07cd46683d2b06a4" providerId="LiveId" clId="{068011FE-9AD3-44C2-B21F-45DFA44BC3BC}" dt="2023-04-26T17:41:30.629" v="88" actId="1035"/>
          <ac:spMkLst>
            <pc:docMk/>
            <pc:sldMk cId="4208670201" sldId="372"/>
            <ac:spMk id="2" creationId="{BBE6F855-3E5A-134F-984D-5827468BFA3A}"/>
          </ac:spMkLst>
        </pc:spChg>
        <pc:spChg chg="mod">
          <ac:chgData name="David Markantonis" userId="07cd46683d2b06a4" providerId="LiveId" clId="{068011FE-9AD3-44C2-B21F-45DFA44BC3BC}" dt="2023-04-26T18:37:26.371" v="324" actId="313"/>
          <ac:spMkLst>
            <pc:docMk/>
            <pc:sldMk cId="4208670201" sldId="372"/>
            <ac:spMk id="11" creationId="{EE9FCA55-434A-CE86-C0AF-0F8B44FE46B1}"/>
          </ac:spMkLst>
        </pc:spChg>
      </pc:sldChg>
      <pc:sldChg chg="modSp add del">
        <pc:chgData name="David Markantonis" userId="07cd46683d2b06a4" providerId="LiveId" clId="{068011FE-9AD3-44C2-B21F-45DFA44BC3BC}" dt="2023-04-26T17:41:10.574" v="78" actId="1036"/>
        <pc:sldMkLst>
          <pc:docMk/>
          <pc:sldMk cId="1217938122" sldId="374"/>
        </pc:sldMkLst>
        <pc:spChg chg="mod">
          <ac:chgData name="David Markantonis" userId="07cd46683d2b06a4" providerId="LiveId" clId="{068011FE-9AD3-44C2-B21F-45DFA44BC3BC}" dt="2023-04-26T17:41:10.574" v="78" actId="1036"/>
          <ac:spMkLst>
            <pc:docMk/>
            <pc:sldMk cId="1217938122" sldId="374"/>
            <ac:spMk id="2" creationId="{2EE7109A-BE89-E9E0-AC14-54DC7E133844}"/>
          </ac:spMkLst>
        </pc:spChg>
      </pc:sldChg>
      <pc:sldChg chg="modSp add del mod">
        <pc:chgData name="David Markantonis" userId="07cd46683d2b06a4" providerId="LiveId" clId="{068011FE-9AD3-44C2-B21F-45DFA44BC3BC}" dt="2023-04-26T18:32:57.188" v="309" actId="1036"/>
        <pc:sldMkLst>
          <pc:docMk/>
          <pc:sldMk cId="2576556417" sldId="375"/>
        </pc:sldMkLst>
        <pc:spChg chg="mod">
          <ac:chgData name="David Markantonis" userId="07cd46683d2b06a4" providerId="LiveId" clId="{068011FE-9AD3-44C2-B21F-45DFA44BC3BC}" dt="2023-04-26T18:32:57.188" v="309" actId="1036"/>
          <ac:spMkLst>
            <pc:docMk/>
            <pc:sldMk cId="2576556417" sldId="375"/>
            <ac:spMk id="4" creationId="{00000000-0000-0000-0000-000000000000}"/>
          </ac:spMkLst>
        </pc:spChg>
        <pc:spChg chg="mod">
          <ac:chgData name="David Markantonis" userId="07cd46683d2b06a4" providerId="LiveId" clId="{068011FE-9AD3-44C2-B21F-45DFA44BC3BC}" dt="2023-04-26T18:31:14.830" v="303" actId="20577"/>
          <ac:spMkLst>
            <pc:docMk/>
            <pc:sldMk cId="2576556417" sldId="375"/>
            <ac:spMk id="5" creationId="{00000000-0000-0000-0000-000000000000}"/>
          </ac:spMkLst>
        </pc:spChg>
      </pc:sldChg>
      <pc:sldChg chg="del">
        <pc:chgData name="David Markantonis" userId="07cd46683d2b06a4" providerId="LiveId" clId="{068011FE-9AD3-44C2-B21F-45DFA44BC3BC}" dt="2023-04-26T17:36:20.616" v="0" actId="47"/>
        <pc:sldMkLst>
          <pc:docMk/>
          <pc:sldMk cId="2003268529" sldId="376"/>
        </pc:sldMkLst>
      </pc:sldChg>
      <pc:sldChg chg="del">
        <pc:chgData name="David Markantonis" userId="07cd46683d2b06a4" providerId="LiveId" clId="{068011FE-9AD3-44C2-B21F-45DFA44BC3BC}" dt="2023-04-26T17:36:20.616" v="0" actId="47"/>
        <pc:sldMkLst>
          <pc:docMk/>
          <pc:sldMk cId="2751248150" sldId="377"/>
        </pc:sldMkLst>
      </pc:sldChg>
      <pc:sldChg chg="del">
        <pc:chgData name="David Markantonis" userId="07cd46683d2b06a4" providerId="LiveId" clId="{068011FE-9AD3-44C2-B21F-45DFA44BC3BC}" dt="2023-04-26T17:36:20.616" v="0" actId="47"/>
        <pc:sldMkLst>
          <pc:docMk/>
          <pc:sldMk cId="1430070558" sldId="378"/>
        </pc:sldMkLst>
      </pc:sldChg>
      <pc:sldChg chg="del">
        <pc:chgData name="David Markantonis" userId="07cd46683d2b06a4" providerId="LiveId" clId="{068011FE-9AD3-44C2-B21F-45DFA44BC3BC}" dt="2023-04-26T17:36:20.616" v="0" actId="47"/>
        <pc:sldMkLst>
          <pc:docMk/>
          <pc:sldMk cId="824164009" sldId="380"/>
        </pc:sldMkLst>
      </pc:sldChg>
      <pc:sldChg chg="del">
        <pc:chgData name="David Markantonis" userId="07cd46683d2b06a4" providerId="LiveId" clId="{068011FE-9AD3-44C2-B21F-45DFA44BC3BC}" dt="2023-04-26T17:36:20.616" v="0" actId="47"/>
        <pc:sldMkLst>
          <pc:docMk/>
          <pc:sldMk cId="3586702232" sldId="381"/>
        </pc:sldMkLst>
      </pc:sldChg>
      <pc:sldChg chg="del">
        <pc:chgData name="David Markantonis" userId="07cd46683d2b06a4" providerId="LiveId" clId="{068011FE-9AD3-44C2-B21F-45DFA44BC3BC}" dt="2023-04-26T17:36:20.616" v="0" actId="47"/>
        <pc:sldMkLst>
          <pc:docMk/>
          <pc:sldMk cId="786923141" sldId="382"/>
        </pc:sldMkLst>
      </pc:sldChg>
      <pc:sldChg chg="del">
        <pc:chgData name="David Markantonis" userId="07cd46683d2b06a4" providerId="LiveId" clId="{068011FE-9AD3-44C2-B21F-45DFA44BC3BC}" dt="2023-04-26T17:36:20.616" v="0" actId="47"/>
        <pc:sldMkLst>
          <pc:docMk/>
          <pc:sldMk cId="1759559318" sldId="383"/>
        </pc:sldMkLst>
      </pc:sldChg>
      <pc:sldChg chg="modSp add del mod ord">
        <pc:chgData name="David Markantonis" userId="07cd46683d2b06a4" providerId="LiveId" clId="{068011FE-9AD3-44C2-B21F-45DFA44BC3BC}" dt="2023-04-26T17:41:50.839" v="91" actId="1035"/>
        <pc:sldMkLst>
          <pc:docMk/>
          <pc:sldMk cId="1914989626" sldId="384"/>
        </pc:sldMkLst>
        <pc:spChg chg="mod">
          <ac:chgData name="David Markantonis" userId="07cd46683d2b06a4" providerId="LiveId" clId="{068011FE-9AD3-44C2-B21F-45DFA44BC3BC}" dt="2023-04-26T17:41:50.839" v="91" actId="1035"/>
          <ac:spMkLst>
            <pc:docMk/>
            <pc:sldMk cId="1914989626" sldId="384"/>
            <ac:spMk id="2" creationId="{47E34099-F14B-4E3D-AA5B-4EBFF88DD474}"/>
          </ac:spMkLst>
        </pc:spChg>
      </pc:sldChg>
      <pc:sldChg chg="modSp add del mod ord">
        <pc:chgData name="David Markantonis" userId="07cd46683d2b06a4" providerId="LiveId" clId="{068011FE-9AD3-44C2-B21F-45DFA44BC3BC}" dt="2023-04-26T17:41:46.190" v="90" actId="1035"/>
        <pc:sldMkLst>
          <pc:docMk/>
          <pc:sldMk cId="2372155697" sldId="386"/>
        </pc:sldMkLst>
        <pc:spChg chg="mod">
          <ac:chgData name="David Markantonis" userId="07cd46683d2b06a4" providerId="LiveId" clId="{068011FE-9AD3-44C2-B21F-45DFA44BC3BC}" dt="2023-04-26T17:41:46.190" v="90" actId="1035"/>
          <ac:spMkLst>
            <pc:docMk/>
            <pc:sldMk cId="2372155697" sldId="386"/>
            <ac:spMk id="2" creationId="{47E34099-F14B-4E3D-AA5B-4EBFF88DD474}"/>
          </ac:spMkLst>
        </pc:spChg>
      </pc:sldChg>
      <pc:sldChg chg="modSp add del">
        <pc:chgData name="David Markantonis" userId="07cd46683d2b06a4" providerId="LiveId" clId="{068011FE-9AD3-44C2-B21F-45DFA44BC3BC}" dt="2023-04-26T18:06:15.403" v="258" actId="47"/>
        <pc:sldMkLst>
          <pc:docMk/>
          <pc:sldMk cId="706157327" sldId="387"/>
        </pc:sldMkLst>
        <pc:spChg chg="mod">
          <ac:chgData name="David Markantonis" userId="07cd46683d2b06a4" providerId="LiveId" clId="{068011FE-9AD3-44C2-B21F-45DFA44BC3BC}" dt="2023-04-26T17:41:24.622" v="85" actId="1035"/>
          <ac:spMkLst>
            <pc:docMk/>
            <pc:sldMk cId="706157327" sldId="387"/>
            <ac:spMk id="2" creationId="{02A3653D-46D6-67B8-E7CF-DB4D5D2F9B0A}"/>
          </ac:spMkLst>
        </pc:spChg>
      </pc:sldChg>
      <pc:sldChg chg="addSp delSp modSp add mod">
        <pc:chgData name="David Markantonis" userId="07cd46683d2b06a4" providerId="LiveId" clId="{068011FE-9AD3-44C2-B21F-45DFA44BC3BC}" dt="2023-04-26T18:36:58.367" v="320" actId="14100"/>
        <pc:sldMkLst>
          <pc:docMk/>
          <pc:sldMk cId="1216500" sldId="388"/>
        </pc:sldMkLst>
        <pc:spChg chg="add del mod">
          <ac:chgData name="David Markantonis" userId="07cd46683d2b06a4" providerId="LiveId" clId="{068011FE-9AD3-44C2-B21F-45DFA44BC3BC}" dt="2023-04-26T18:06:34.553" v="261"/>
          <ac:spMkLst>
            <pc:docMk/>
            <pc:sldMk cId="1216500" sldId="388"/>
            <ac:spMk id="10" creationId="{5D80C5AF-C84D-1802-A621-A59218BAC89A}"/>
          </ac:spMkLst>
        </pc:spChg>
        <pc:spChg chg="add mod">
          <ac:chgData name="David Markantonis" userId="07cd46683d2b06a4" providerId="LiveId" clId="{068011FE-9AD3-44C2-B21F-45DFA44BC3BC}" dt="2023-04-26T18:36:43.911" v="319" actId="1076"/>
          <ac:spMkLst>
            <pc:docMk/>
            <pc:sldMk cId="1216500" sldId="388"/>
            <ac:spMk id="12" creationId="{4A017ABD-DB44-8DF4-2F2A-C7450839FFCC}"/>
          </ac:spMkLst>
        </pc:spChg>
        <pc:picChg chg="add mod">
          <ac:chgData name="David Markantonis" userId="07cd46683d2b06a4" providerId="LiveId" clId="{068011FE-9AD3-44C2-B21F-45DFA44BC3BC}" dt="2023-04-26T18:36:58.367" v="320" actId="14100"/>
          <ac:picMkLst>
            <pc:docMk/>
            <pc:sldMk cId="1216500" sldId="388"/>
            <ac:picMk id="7" creationId="{1F9B8C52-2CAB-6A8C-E82F-0CC4F7FAE574}"/>
          </ac:picMkLst>
        </pc:picChg>
        <pc:picChg chg="add mod">
          <ac:chgData name="David Markantonis" userId="07cd46683d2b06a4" providerId="LiveId" clId="{068011FE-9AD3-44C2-B21F-45DFA44BC3BC}" dt="2023-04-26T18:36:58.367" v="320" actId="14100"/>
          <ac:picMkLst>
            <pc:docMk/>
            <pc:sldMk cId="1216500" sldId="388"/>
            <ac:picMk id="9" creationId="{D15E59DD-8744-F962-30EB-07C094B030EF}"/>
          </ac:picMkLst>
        </pc:picChg>
        <pc:picChg chg="del">
          <ac:chgData name="David Markantonis" userId="07cd46683d2b06a4" providerId="LiveId" clId="{068011FE-9AD3-44C2-B21F-45DFA44BC3BC}" dt="2023-04-26T18:04:52.235" v="242" actId="478"/>
          <ac:picMkLst>
            <pc:docMk/>
            <pc:sldMk cId="1216500" sldId="388"/>
            <ac:picMk id="11" creationId="{B1642EF2-40C3-9B03-0DD8-A4FC0AB24AD0}"/>
          </ac:picMkLst>
        </pc:picChg>
        <pc:picChg chg="del">
          <ac:chgData name="David Markantonis" userId="07cd46683d2b06a4" providerId="LiveId" clId="{068011FE-9AD3-44C2-B21F-45DFA44BC3BC}" dt="2023-04-26T18:05:39.168" v="249" actId="478"/>
          <ac:picMkLst>
            <pc:docMk/>
            <pc:sldMk cId="1216500" sldId="388"/>
            <ac:picMk id="13" creationId="{EB5CF51F-1A0F-C698-E4DA-C3E4136128ED}"/>
          </ac:picMkLst>
        </pc:picChg>
      </pc:sldChg>
      <pc:sldChg chg="addSp delSp modSp add del mod">
        <pc:chgData name="David Markantonis" userId="07cd46683d2b06a4" providerId="LiveId" clId="{068011FE-9AD3-44C2-B21F-45DFA44BC3BC}" dt="2023-04-26T18:02:39.913" v="240" actId="47"/>
        <pc:sldMkLst>
          <pc:docMk/>
          <pc:sldMk cId="765505596" sldId="388"/>
        </pc:sldMkLst>
        <pc:spChg chg="mod">
          <ac:chgData name="David Markantonis" userId="07cd46683d2b06a4" providerId="LiveId" clId="{068011FE-9AD3-44C2-B21F-45DFA44BC3BC}" dt="2023-04-26T17:52:03.350" v="161" actId="1076"/>
          <ac:spMkLst>
            <pc:docMk/>
            <pc:sldMk cId="765505596" sldId="388"/>
            <ac:spMk id="2" creationId="{02A3653D-46D6-67B8-E7CF-DB4D5D2F9B0A}"/>
          </ac:spMkLst>
        </pc:spChg>
        <pc:spChg chg="add del mod">
          <ac:chgData name="David Markantonis" userId="07cd46683d2b06a4" providerId="LiveId" clId="{068011FE-9AD3-44C2-B21F-45DFA44BC3BC}" dt="2023-04-26T17:48:21.568" v="112"/>
          <ac:spMkLst>
            <pc:docMk/>
            <pc:sldMk cId="765505596" sldId="388"/>
            <ac:spMk id="6" creationId="{D62F136F-BCDD-7689-0D31-B30D910FEF8D}"/>
          </ac:spMkLst>
        </pc:spChg>
        <pc:spChg chg="add del mod">
          <ac:chgData name="David Markantonis" userId="07cd46683d2b06a4" providerId="LiveId" clId="{068011FE-9AD3-44C2-B21F-45DFA44BC3BC}" dt="2023-04-26T17:46:52.718" v="105"/>
          <ac:spMkLst>
            <pc:docMk/>
            <pc:sldMk cId="765505596" sldId="388"/>
            <ac:spMk id="15" creationId="{295EB944-5088-4CA7-0D51-BD8F848700ED}"/>
          </ac:spMkLst>
        </pc:spChg>
        <pc:spChg chg="add mod">
          <ac:chgData name="David Markantonis" userId="07cd46683d2b06a4" providerId="LiveId" clId="{068011FE-9AD3-44C2-B21F-45DFA44BC3BC}" dt="2023-04-26T17:58:17.738" v="239" actId="33524"/>
          <ac:spMkLst>
            <pc:docMk/>
            <pc:sldMk cId="765505596" sldId="388"/>
            <ac:spMk id="22" creationId="{182E86CE-D368-D2AB-AE1A-8692712F884A}"/>
          </ac:spMkLst>
        </pc:spChg>
        <pc:graphicFrameChg chg="add del mod">
          <ac:chgData name="David Markantonis" userId="07cd46683d2b06a4" providerId="LiveId" clId="{068011FE-9AD3-44C2-B21F-45DFA44BC3BC}" dt="2023-04-26T17:46:52.718" v="105"/>
          <ac:graphicFrameMkLst>
            <pc:docMk/>
            <pc:sldMk cId="765505596" sldId="388"/>
            <ac:graphicFrameMk id="7" creationId="{ED1E88C6-5630-FC61-358F-1E8B52C4EE91}"/>
          </ac:graphicFrameMkLst>
        </pc:graphicFrameChg>
        <pc:graphicFrameChg chg="add del mod">
          <ac:chgData name="David Markantonis" userId="07cd46683d2b06a4" providerId="LiveId" clId="{068011FE-9AD3-44C2-B21F-45DFA44BC3BC}" dt="2023-04-26T17:46:52.718" v="105"/>
          <ac:graphicFrameMkLst>
            <pc:docMk/>
            <pc:sldMk cId="765505596" sldId="388"/>
            <ac:graphicFrameMk id="8" creationId="{83AE23F5-C534-078A-2CD7-9558EFFC4F88}"/>
          </ac:graphicFrameMkLst>
        </pc:graphicFrameChg>
        <pc:graphicFrameChg chg="add del mod">
          <ac:chgData name="David Markantonis" userId="07cd46683d2b06a4" providerId="LiveId" clId="{068011FE-9AD3-44C2-B21F-45DFA44BC3BC}" dt="2023-04-26T17:46:52.718" v="105"/>
          <ac:graphicFrameMkLst>
            <pc:docMk/>
            <pc:sldMk cId="765505596" sldId="388"/>
            <ac:graphicFrameMk id="9" creationId="{C4DD7CF0-FDDD-DB87-083C-2066C37741E7}"/>
          </ac:graphicFrameMkLst>
        </pc:graphicFrameChg>
        <pc:graphicFrameChg chg="add del mod">
          <ac:chgData name="David Markantonis" userId="07cd46683d2b06a4" providerId="LiveId" clId="{068011FE-9AD3-44C2-B21F-45DFA44BC3BC}" dt="2023-04-26T17:46:52.718" v="105"/>
          <ac:graphicFrameMkLst>
            <pc:docMk/>
            <pc:sldMk cId="765505596" sldId="388"/>
            <ac:graphicFrameMk id="10" creationId="{DBAB6CCC-52F8-4BEE-5FD1-B7CE31B817DC}"/>
          </ac:graphicFrameMkLst>
        </pc:graphicFrameChg>
        <pc:graphicFrameChg chg="add del mod">
          <ac:chgData name="David Markantonis" userId="07cd46683d2b06a4" providerId="LiveId" clId="{068011FE-9AD3-44C2-B21F-45DFA44BC3BC}" dt="2023-04-26T17:46:52.718" v="105"/>
          <ac:graphicFrameMkLst>
            <pc:docMk/>
            <pc:sldMk cId="765505596" sldId="388"/>
            <ac:graphicFrameMk id="12" creationId="{F198A56C-BAA2-E0A0-445D-2D696FD6E028}"/>
          </ac:graphicFrameMkLst>
        </pc:graphicFrameChg>
        <pc:graphicFrameChg chg="add del mod">
          <ac:chgData name="David Markantonis" userId="07cd46683d2b06a4" providerId="LiveId" clId="{068011FE-9AD3-44C2-B21F-45DFA44BC3BC}" dt="2023-04-26T17:46:52.718" v="105"/>
          <ac:graphicFrameMkLst>
            <pc:docMk/>
            <pc:sldMk cId="765505596" sldId="388"/>
            <ac:graphicFrameMk id="14" creationId="{49EE78BF-CB23-2740-3047-FB9DC2C61DD2}"/>
          </ac:graphicFrameMkLst>
        </pc:graphicFrameChg>
        <pc:graphicFrameChg chg="add mod modGraphic">
          <ac:chgData name="David Markantonis" userId="07cd46683d2b06a4" providerId="LiveId" clId="{068011FE-9AD3-44C2-B21F-45DFA44BC3BC}" dt="2023-04-26T17:57:49.799" v="236" actId="1076"/>
          <ac:graphicFrameMkLst>
            <pc:docMk/>
            <pc:sldMk cId="765505596" sldId="388"/>
            <ac:graphicFrameMk id="16" creationId="{B32C75DD-7556-0FD3-5DC9-B2FD41DC587D}"/>
          </ac:graphicFrameMkLst>
        </pc:graphicFrameChg>
        <pc:graphicFrameChg chg="add mod">
          <ac:chgData name="David Markantonis" userId="07cd46683d2b06a4" providerId="LiveId" clId="{068011FE-9AD3-44C2-B21F-45DFA44BC3BC}" dt="2023-04-26T17:56:59.886" v="228"/>
          <ac:graphicFrameMkLst>
            <pc:docMk/>
            <pc:sldMk cId="765505596" sldId="388"/>
            <ac:graphicFrameMk id="17" creationId="{AAE5D23D-E427-409F-A14E-5D177632F524}"/>
          </ac:graphicFrameMkLst>
        </pc:graphicFrameChg>
        <pc:graphicFrameChg chg="add mod">
          <ac:chgData name="David Markantonis" userId="07cd46683d2b06a4" providerId="LiveId" clId="{068011FE-9AD3-44C2-B21F-45DFA44BC3BC}" dt="2023-04-26T17:54:16.683" v="203" actId="1076"/>
          <ac:graphicFrameMkLst>
            <pc:docMk/>
            <pc:sldMk cId="765505596" sldId="388"/>
            <ac:graphicFrameMk id="18" creationId="{3EF50469-5DFC-6D4E-44D8-9BB6E9A01D2D}"/>
          </ac:graphicFrameMkLst>
        </pc:graphicFrameChg>
        <pc:graphicFrameChg chg="add mod">
          <ac:chgData name="David Markantonis" userId="07cd46683d2b06a4" providerId="LiveId" clId="{068011FE-9AD3-44C2-B21F-45DFA44BC3BC}" dt="2023-04-26T17:54:12.215" v="202" actId="1076"/>
          <ac:graphicFrameMkLst>
            <pc:docMk/>
            <pc:sldMk cId="765505596" sldId="388"/>
            <ac:graphicFrameMk id="19" creationId="{56777532-BDFB-4638-69D9-DA45D1057F54}"/>
          </ac:graphicFrameMkLst>
        </pc:graphicFrameChg>
        <pc:graphicFrameChg chg="add mod">
          <ac:chgData name="David Markantonis" userId="07cd46683d2b06a4" providerId="LiveId" clId="{068011FE-9AD3-44C2-B21F-45DFA44BC3BC}" dt="2023-04-26T17:54:19.759" v="204" actId="1076"/>
          <ac:graphicFrameMkLst>
            <pc:docMk/>
            <pc:sldMk cId="765505596" sldId="388"/>
            <ac:graphicFrameMk id="20" creationId="{BDE801DC-2528-84F1-EF00-D47C053F9A6E}"/>
          </ac:graphicFrameMkLst>
        </pc:graphicFrameChg>
        <pc:graphicFrameChg chg="add mod modGraphic">
          <ac:chgData name="David Markantonis" userId="07cd46683d2b06a4" providerId="LiveId" clId="{068011FE-9AD3-44C2-B21F-45DFA44BC3BC}" dt="2023-04-26T17:54:25.050" v="205" actId="1076"/>
          <ac:graphicFrameMkLst>
            <pc:docMk/>
            <pc:sldMk cId="765505596" sldId="388"/>
            <ac:graphicFrameMk id="21" creationId="{612D946F-8D78-072D-B7D5-1F24CDD7C14B}"/>
          </ac:graphicFrameMkLst>
        </pc:graphicFrameChg>
        <pc:graphicFrameChg chg="add del mod">
          <ac:chgData name="David Markantonis" userId="07cd46683d2b06a4" providerId="LiveId" clId="{068011FE-9AD3-44C2-B21F-45DFA44BC3BC}" dt="2023-04-26T17:55:25.377" v="217"/>
          <ac:graphicFrameMkLst>
            <pc:docMk/>
            <pc:sldMk cId="765505596" sldId="388"/>
            <ac:graphicFrameMk id="23" creationId="{2B6385EE-C30D-6A7B-06D9-443699CFE024}"/>
          </ac:graphicFrameMkLst>
        </pc:graphicFrameChg>
        <pc:graphicFrameChg chg="add del mod">
          <ac:chgData name="David Markantonis" userId="07cd46683d2b06a4" providerId="LiveId" clId="{068011FE-9AD3-44C2-B21F-45DFA44BC3BC}" dt="2023-04-26T17:56:23.675" v="227" actId="478"/>
          <ac:graphicFrameMkLst>
            <pc:docMk/>
            <pc:sldMk cId="765505596" sldId="388"/>
            <ac:graphicFrameMk id="24" creationId="{8E71EFF2-1714-4B28-B957-136861EFC19D}"/>
          </ac:graphicFrameMkLst>
        </pc:graphicFrameChg>
        <pc:picChg chg="del">
          <ac:chgData name="David Markantonis" userId="07cd46683d2b06a4" providerId="LiveId" clId="{068011FE-9AD3-44C2-B21F-45DFA44BC3BC}" dt="2023-04-26T17:44:50.032" v="95" actId="478"/>
          <ac:picMkLst>
            <pc:docMk/>
            <pc:sldMk cId="765505596" sldId="388"/>
            <ac:picMk id="11" creationId="{B1642EF2-40C3-9B03-0DD8-A4FC0AB24AD0}"/>
          </ac:picMkLst>
        </pc:picChg>
        <pc:picChg chg="del">
          <ac:chgData name="David Markantonis" userId="07cd46683d2b06a4" providerId="LiveId" clId="{068011FE-9AD3-44C2-B21F-45DFA44BC3BC}" dt="2023-04-26T17:44:51.775" v="96" actId="478"/>
          <ac:picMkLst>
            <pc:docMk/>
            <pc:sldMk cId="765505596" sldId="388"/>
            <ac:picMk id="13" creationId="{EB5CF51F-1A0F-C698-E4DA-C3E4136128ED}"/>
          </ac:picMkLst>
        </pc:picChg>
        <pc:picChg chg="add mod">
          <ac:chgData name="David Markantonis" userId="07cd46683d2b06a4" providerId="LiveId" clId="{068011FE-9AD3-44C2-B21F-45DFA44BC3BC}" dt="2023-04-26T17:58:05.059" v="238" actId="1076"/>
          <ac:picMkLst>
            <pc:docMk/>
            <pc:sldMk cId="765505596" sldId="388"/>
            <ac:picMk id="26" creationId="{CAA8F6D8-6107-300D-9139-AE57319DA6B1}"/>
          </ac:picMkLst>
        </pc:picChg>
      </pc:sldChg>
    </pc:docChg>
  </pc:docChgLst>
  <pc:docChgLst>
    <pc:chgData name="David Markantonis" userId="07cd46683d2b06a4" providerId="LiveId" clId="{3365DB70-F3B7-477F-AAE7-A90B446D64F2}"/>
    <pc:docChg chg="undo redo custSel addSld delSld modSld sldOrd addSection delSection">
      <pc:chgData name="David Markantonis" userId="07cd46683d2b06a4" providerId="LiveId" clId="{3365DB70-F3B7-477F-AAE7-A90B446D64F2}" dt="2023-04-26T16:44:29.474" v="8794" actId="20577"/>
      <pc:docMkLst>
        <pc:docMk/>
      </pc:docMkLst>
      <pc:sldChg chg="addSp delSp modSp del mod">
        <pc:chgData name="David Markantonis" userId="07cd46683d2b06a4" providerId="LiveId" clId="{3365DB70-F3B7-477F-AAE7-A90B446D64F2}" dt="2023-04-26T07:35:48.111" v="7215" actId="2696"/>
        <pc:sldMkLst>
          <pc:docMk/>
          <pc:sldMk cId="3533714594" sldId="256"/>
        </pc:sldMkLst>
        <pc:spChg chg="mod">
          <ac:chgData name="David Markantonis" userId="07cd46683d2b06a4" providerId="LiveId" clId="{3365DB70-F3B7-477F-AAE7-A90B446D64F2}" dt="2023-04-22T09:51:58.801" v="11" actId="20577"/>
          <ac:spMkLst>
            <pc:docMk/>
            <pc:sldMk cId="3533714594" sldId="256"/>
            <ac:spMk id="4" creationId="{00000000-0000-0000-0000-000000000000}"/>
          </ac:spMkLst>
        </pc:spChg>
        <pc:spChg chg="mod">
          <ac:chgData name="David Markantonis" userId="07cd46683d2b06a4" providerId="LiveId" clId="{3365DB70-F3B7-477F-AAE7-A90B446D64F2}" dt="2023-04-22T09:51:55.604" v="8"/>
          <ac:spMkLst>
            <pc:docMk/>
            <pc:sldMk cId="3533714594" sldId="256"/>
            <ac:spMk id="5" creationId="{00000000-0000-0000-0000-000000000000}"/>
          </ac:spMkLst>
        </pc:spChg>
        <pc:spChg chg="mod">
          <ac:chgData name="David Markantonis" userId="07cd46683d2b06a4" providerId="LiveId" clId="{3365DB70-F3B7-477F-AAE7-A90B446D64F2}" dt="2023-04-22T10:05:57.137" v="41" actId="255"/>
          <ac:spMkLst>
            <pc:docMk/>
            <pc:sldMk cId="3533714594" sldId="256"/>
            <ac:spMk id="6" creationId="{0FD81AFA-FBED-42C0-9947-33D62E9AF593}"/>
          </ac:spMkLst>
        </pc:spChg>
        <pc:graphicFrameChg chg="add del mod">
          <ac:chgData name="David Markantonis" userId="07cd46683d2b06a4" providerId="LiveId" clId="{3365DB70-F3B7-477F-AAE7-A90B446D64F2}" dt="2023-04-22T09:51:39.432" v="1" actId="478"/>
          <ac:graphicFrameMkLst>
            <pc:docMk/>
            <pc:sldMk cId="3533714594" sldId="256"/>
            <ac:graphicFrameMk id="2" creationId="{932E4600-E448-183B-8F80-61F15170F4F7}"/>
          </ac:graphicFrameMkLst>
        </pc:graphicFrameChg>
      </pc:sldChg>
      <pc:sldChg chg="addSp delSp modSp mod">
        <pc:chgData name="David Markantonis" userId="07cd46683d2b06a4" providerId="LiveId" clId="{3365DB70-F3B7-477F-AAE7-A90B446D64F2}" dt="2023-04-26T16:24:41.195" v="8647" actId="1076"/>
        <pc:sldMkLst>
          <pc:docMk/>
          <pc:sldMk cId="4253335026" sldId="259"/>
        </pc:sldMkLst>
        <pc:spChg chg="mod">
          <ac:chgData name="David Markantonis" userId="07cd46683d2b06a4" providerId="LiveId" clId="{3365DB70-F3B7-477F-AAE7-A90B446D64F2}" dt="2023-04-26T07:36:04.694" v="7225" actId="207"/>
          <ac:spMkLst>
            <pc:docMk/>
            <pc:sldMk cId="4253335026" sldId="259"/>
            <ac:spMk id="2" creationId="{47E34099-F14B-4E3D-AA5B-4EBFF88DD474}"/>
          </ac:spMkLst>
        </pc:spChg>
        <pc:spChg chg="add del mod">
          <ac:chgData name="David Markantonis" userId="07cd46683d2b06a4" providerId="LiveId" clId="{3365DB70-F3B7-477F-AAE7-A90B446D64F2}" dt="2023-04-25T18:47:49.038" v="73" actId="478"/>
          <ac:spMkLst>
            <pc:docMk/>
            <pc:sldMk cId="4253335026" sldId="259"/>
            <ac:spMk id="3" creationId="{D7592EC4-A6B3-2C19-54F1-48E65B58CA92}"/>
          </ac:spMkLst>
        </pc:spChg>
        <pc:spChg chg="add mod">
          <ac:chgData name="David Markantonis" userId="07cd46683d2b06a4" providerId="LiveId" clId="{3365DB70-F3B7-477F-AAE7-A90B446D64F2}" dt="2023-04-26T16:24:41.195" v="8647" actId="1076"/>
          <ac:spMkLst>
            <pc:docMk/>
            <pc:sldMk cId="4253335026" sldId="259"/>
            <ac:spMk id="4" creationId="{18E54722-6FB5-5398-D538-763AC1857FA7}"/>
          </ac:spMkLst>
        </pc:spChg>
        <pc:spChg chg="del mod">
          <ac:chgData name="David Markantonis" userId="07cd46683d2b06a4" providerId="LiveId" clId="{3365DB70-F3B7-477F-AAE7-A90B446D64F2}" dt="2023-04-22T09:52:12.004" v="16"/>
          <ac:spMkLst>
            <pc:docMk/>
            <pc:sldMk cId="4253335026" sldId="259"/>
            <ac:spMk id="4" creationId="{9903BA4F-756F-5AF8-40A5-8BA76A56BB9B}"/>
          </ac:spMkLst>
        </pc:spChg>
        <pc:picChg chg="del">
          <ac:chgData name="David Markantonis" userId="07cd46683d2b06a4" providerId="LiveId" clId="{3365DB70-F3B7-477F-AAE7-A90B446D64F2}" dt="2023-04-22T09:52:12" v="14" actId="478"/>
          <ac:picMkLst>
            <pc:docMk/>
            <pc:sldMk cId="4253335026" sldId="259"/>
            <ac:picMk id="8" creationId="{E959CCA1-7C0E-BD09-6312-63F2666BBE95}"/>
          </ac:picMkLst>
        </pc:picChg>
        <pc:picChg chg="del">
          <ac:chgData name="David Markantonis" userId="07cd46683d2b06a4" providerId="LiveId" clId="{3365DB70-F3B7-477F-AAE7-A90B446D64F2}" dt="2023-04-22T09:52:12.671" v="17" actId="478"/>
          <ac:picMkLst>
            <pc:docMk/>
            <pc:sldMk cId="4253335026" sldId="259"/>
            <ac:picMk id="9" creationId="{1CD5F5CC-F06F-E579-1D8E-701378E1C1E5}"/>
          </ac:picMkLst>
        </pc:picChg>
      </pc:sldChg>
      <pc:sldChg chg="addSp delSp modSp mod">
        <pc:chgData name="David Markantonis" userId="07cd46683d2b06a4" providerId="LiveId" clId="{3365DB70-F3B7-477F-AAE7-A90B446D64F2}" dt="2023-04-26T16:41:00.759" v="8785" actId="20577"/>
        <pc:sldMkLst>
          <pc:docMk/>
          <pc:sldMk cId="3487355769" sldId="261"/>
        </pc:sldMkLst>
        <pc:spChg chg="mod">
          <ac:chgData name="David Markantonis" userId="07cd46683d2b06a4" providerId="LiveId" clId="{3365DB70-F3B7-477F-AAE7-A90B446D64F2}" dt="2023-04-26T07:36:17.215" v="7226"/>
          <ac:spMkLst>
            <pc:docMk/>
            <pc:sldMk cId="3487355769" sldId="261"/>
            <ac:spMk id="2" creationId="{47E34099-F14B-4E3D-AA5B-4EBFF88DD474}"/>
          </ac:spMkLst>
        </pc:spChg>
        <pc:spChg chg="add mod">
          <ac:chgData name="David Markantonis" userId="07cd46683d2b06a4" providerId="LiveId" clId="{3365DB70-F3B7-477F-AAE7-A90B446D64F2}" dt="2023-04-26T16:41:00.759" v="8785" actId="20577"/>
          <ac:spMkLst>
            <pc:docMk/>
            <pc:sldMk cId="3487355769" sldId="261"/>
            <ac:spMk id="4" creationId="{682EFD0E-F76E-658B-3B9E-7909DB138F03}"/>
          </ac:spMkLst>
        </pc:spChg>
        <pc:spChg chg="del mod">
          <ac:chgData name="David Markantonis" userId="07cd46683d2b06a4" providerId="LiveId" clId="{3365DB70-F3B7-477F-AAE7-A90B446D64F2}" dt="2023-04-22T09:53:29.206" v="23"/>
          <ac:spMkLst>
            <pc:docMk/>
            <pc:sldMk cId="3487355769" sldId="261"/>
            <ac:spMk id="6" creationId="{33B60838-C512-8EA2-65BE-F65D8475353A}"/>
          </ac:spMkLst>
        </pc:spChg>
        <pc:spChg chg="del mod">
          <ac:chgData name="David Markantonis" userId="07cd46683d2b06a4" providerId="LiveId" clId="{3365DB70-F3B7-477F-AAE7-A90B446D64F2}" dt="2023-04-22T09:53:32.617" v="27" actId="478"/>
          <ac:spMkLst>
            <pc:docMk/>
            <pc:sldMk cId="3487355769" sldId="261"/>
            <ac:spMk id="11" creationId="{378C58B3-075F-8A4F-F85A-62BF84599E20}"/>
          </ac:spMkLst>
        </pc:spChg>
        <pc:graphicFrameChg chg="add mod">
          <ac:chgData name="David Markantonis" userId="07cd46683d2b06a4" providerId="LiveId" clId="{3365DB70-F3B7-477F-AAE7-A90B446D64F2}" dt="2023-04-25T19:06:43.770" v="1778"/>
          <ac:graphicFrameMkLst>
            <pc:docMk/>
            <pc:sldMk cId="3487355769" sldId="261"/>
            <ac:graphicFrameMk id="5" creationId="{4050CE15-94AB-9A37-4018-E4EDF70A6B0D}"/>
          </ac:graphicFrameMkLst>
        </pc:graphicFrameChg>
        <pc:picChg chg="del">
          <ac:chgData name="David Markantonis" userId="07cd46683d2b06a4" providerId="LiveId" clId="{3365DB70-F3B7-477F-AAE7-A90B446D64F2}" dt="2023-04-22T09:53:29.205" v="21" actId="478"/>
          <ac:picMkLst>
            <pc:docMk/>
            <pc:sldMk cId="3487355769" sldId="261"/>
            <ac:picMk id="3" creationId="{122B9D33-3343-1238-56D7-8B64349F65D1}"/>
          </ac:picMkLst>
        </pc:picChg>
        <pc:picChg chg="del">
          <ac:chgData name="David Markantonis" userId="07cd46683d2b06a4" providerId="LiveId" clId="{3365DB70-F3B7-477F-AAE7-A90B446D64F2}" dt="2023-04-22T09:53:34.865" v="29" actId="478"/>
          <ac:picMkLst>
            <pc:docMk/>
            <pc:sldMk cId="3487355769" sldId="261"/>
            <ac:picMk id="4" creationId="{69692F85-9611-2ACD-1723-4C2E23D42C5F}"/>
          </ac:picMkLst>
        </pc:picChg>
        <pc:picChg chg="del">
          <ac:chgData name="David Markantonis" userId="07cd46683d2b06a4" providerId="LiveId" clId="{3365DB70-F3B7-477F-AAE7-A90B446D64F2}" dt="2023-04-22T09:53:29.700" v="24" actId="478"/>
          <ac:picMkLst>
            <pc:docMk/>
            <pc:sldMk cId="3487355769" sldId="261"/>
            <ac:picMk id="5" creationId="{D9FD8E51-B30F-CD44-F744-BCC932BF295D}"/>
          </ac:picMkLst>
        </pc:picChg>
        <pc:picChg chg="add mod">
          <ac:chgData name="David Markantonis" userId="07cd46683d2b06a4" providerId="LiveId" clId="{3365DB70-F3B7-477F-AAE7-A90B446D64F2}" dt="2023-04-26T16:14:23.341" v="8496" actId="1076"/>
          <ac:picMkLst>
            <pc:docMk/>
            <pc:sldMk cId="3487355769" sldId="261"/>
            <ac:picMk id="6" creationId="{61A26D89-F0CD-F067-64C9-34CECFB31A7E}"/>
          </ac:picMkLst>
        </pc:picChg>
        <pc:picChg chg="del">
          <ac:chgData name="David Markantonis" userId="07cd46683d2b06a4" providerId="LiveId" clId="{3365DB70-F3B7-477F-AAE7-A90B446D64F2}" dt="2023-04-22T09:53:33.955" v="28" actId="478"/>
          <ac:picMkLst>
            <pc:docMk/>
            <pc:sldMk cId="3487355769" sldId="261"/>
            <ac:picMk id="10" creationId="{9A6C2311-8F50-DDFD-CB7B-FA9A96F39E1B}"/>
          </ac:picMkLst>
        </pc:picChg>
      </pc:sldChg>
      <pc:sldChg chg="modSp del mod">
        <pc:chgData name="David Markantonis" userId="07cd46683d2b06a4" providerId="LiveId" clId="{3365DB70-F3B7-477F-AAE7-A90B446D64F2}" dt="2023-04-26T06:23:53.776" v="4893" actId="2696"/>
        <pc:sldMkLst>
          <pc:docMk/>
          <pc:sldMk cId="3567523060" sldId="299"/>
        </pc:sldMkLst>
        <pc:spChg chg="mod">
          <ac:chgData name="David Markantonis" userId="07cd46683d2b06a4" providerId="LiveId" clId="{3365DB70-F3B7-477F-AAE7-A90B446D64F2}" dt="2023-04-22T09:52:05.603" v="12" actId="20577"/>
          <ac:spMkLst>
            <pc:docMk/>
            <pc:sldMk cId="3567523060" sldId="299"/>
            <ac:spMk id="4" creationId="{359A7310-A59B-4D52-8263-6ECF504FD7E2}"/>
          </ac:spMkLst>
        </pc:spChg>
        <pc:spChg chg="mod">
          <ac:chgData name="David Markantonis" userId="07cd46683d2b06a4" providerId="LiveId" clId="{3365DB70-F3B7-477F-AAE7-A90B446D64F2}" dt="2023-04-22T09:52:22.476" v="18" actId="20577"/>
          <ac:spMkLst>
            <pc:docMk/>
            <pc:sldMk cId="3567523060" sldId="299"/>
            <ac:spMk id="10" creationId="{C353BA75-B5B7-4326-B77B-B90800BB1C1E}"/>
          </ac:spMkLst>
        </pc:spChg>
      </pc:sldChg>
      <pc:sldChg chg="del">
        <pc:chgData name="David Markantonis" userId="07cd46683d2b06a4" providerId="LiveId" clId="{3365DB70-F3B7-477F-AAE7-A90B446D64F2}" dt="2023-04-22T09:53:48.187" v="30" actId="47"/>
        <pc:sldMkLst>
          <pc:docMk/>
          <pc:sldMk cId="990819995" sldId="349"/>
        </pc:sldMkLst>
      </pc:sldChg>
      <pc:sldChg chg="del">
        <pc:chgData name="David Markantonis" userId="07cd46683d2b06a4" providerId="LiveId" clId="{3365DB70-F3B7-477F-AAE7-A90B446D64F2}" dt="2023-04-22T09:53:48.187" v="30" actId="47"/>
        <pc:sldMkLst>
          <pc:docMk/>
          <pc:sldMk cId="777863579" sldId="357"/>
        </pc:sldMkLst>
      </pc:sldChg>
      <pc:sldChg chg="addSp delSp modSp mod">
        <pc:chgData name="David Markantonis" userId="07cd46683d2b06a4" providerId="LiveId" clId="{3365DB70-F3B7-477F-AAE7-A90B446D64F2}" dt="2023-04-26T16:44:29.474" v="8794" actId="20577"/>
        <pc:sldMkLst>
          <pc:docMk/>
          <pc:sldMk cId="3283168384" sldId="364"/>
        </pc:sldMkLst>
        <pc:spChg chg="mod">
          <ac:chgData name="David Markantonis" userId="07cd46683d2b06a4" providerId="LiveId" clId="{3365DB70-F3B7-477F-AAE7-A90B446D64F2}" dt="2023-04-26T07:36:36.867" v="7232"/>
          <ac:spMkLst>
            <pc:docMk/>
            <pc:sldMk cId="3283168384" sldId="364"/>
            <ac:spMk id="2" creationId="{47E34099-F14B-4E3D-AA5B-4EBFF88DD474}"/>
          </ac:spMkLst>
        </pc:spChg>
        <pc:spChg chg="add mod">
          <ac:chgData name="David Markantonis" userId="07cd46683d2b06a4" providerId="LiveId" clId="{3365DB70-F3B7-477F-AAE7-A90B446D64F2}" dt="2023-04-26T16:44:29.474" v="8794" actId="20577"/>
          <ac:spMkLst>
            <pc:docMk/>
            <pc:sldMk cId="3283168384" sldId="364"/>
            <ac:spMk id="3" creationId="{0D748DB7-72C9-AA16-0C4E-0C1E2B97DEEC}"/>
          </ac:spMkLst>
        </pc:spChg>
        <pc:spChg chg="del mod">
          <ac:chgData name="David Markantonis" userId="07cd46683d2b06a4" providerId="LiveId" clId="{3365DB70-F3B7-477F-AAE7-A90B446D64F2}" dt="2023-04-22T09:53:54.202" v="33"/>
          <ac:spMkLst>
            <pc:docMk/>
            <pc:sldMk cId="3283168384" sldId="364"/>
            <ac:spMk id="5" creationId="{EEC61621-B2F8-79D0-70A5-48D24AE5E1AA}"/>
          </ac:spMkLst>
        </pc:spChg>
      </pc:sldChg>
      <pc:sldChg chg="modSp del mod">
        <pc:chgData name="David Markantonis" userId="07cd46683d2b06a4" providerId="LiveId" clId="{3365DB70-F3B7-477F-AAE7-A90B446D64F2}" dt="2023-04-26T07:36:53.084" v="7234" actId="2696"/>
        <pc:sldMkLst>
          <pc:docMk/>
          <pc:sldMk cId="2274096646" sldId="368"/>
        </pc:sldMkLst>
        <pc:spChg chg="mod">
          <ac:chgData name="David Markantonis" userId="07cd46683d2b06a4" providerId="LiveId" clId="{3365DB70-F3B7-477F-AAE7-A90B446D64F2}" dt="2023-04-26T07:34:25.756" v="7211" actId="3626"/>
          <ac:spMkLst>
            <pc:docMk/>
            <pc:sldMk cId="2274096646" sldId="368"/>
            <ac:spMk id="3" creationId="{3517D32F-ABBA-83F5-3E8D-D53C07291791}"/>
          </ac:spMkLst>
        </pc:spChg>
      </pc:sldChg>
      <pc:sldChg chg="addSp delSp modSp new mod">
        <pc:chgData name="David Markantonis" userId="07cd46683d2b06a4" providerId="LiveId" clId="{3365DB70-F3B7-477F-AAE7-A90B446D64F2}" dt="2023-04-26T16:31:11.843" v="8710" actId="179"/>
        <pc:sldMkLst>
          <pc:docMk/>
          <pc:sldMk cId="1376459649" sldId="369"/>
        </pc:sldMkLst>
        <pc:spChg chg="mod">
          <ac:chgData name="David Markantonis" userId="07cd46683d2b06a4" providerId="LiveId" clId="{3365DB70-F3B7-477F-AAE7-A90B446D64F2}" dt="2023-04-26T07:36:26.814" v="7229"/>
          <ac:spMkLst>
            <pc:docMk/>
            <pc:sldMk cId="1376459649" sldId="369"/>
            <ac:spMk id="2" creationId="{158D87B6-48A3-7BE6-0C18-179AE8A68E17}"/>
          </ac:spMkLst>
        </pc:spChg>
        <pc:spChg chg="mod">
          <ac:chgData name="David Markantonis" userId="07cd46683d2b06a4" providerId="LiveId" clId="{3365DB70-F3B7-477F-AAE7-A90B446D64F2}" dt="2023-04-26T16:31:11.843" v="8710" actId="179"/>
          <ac:spMkLst>
            <pc:docMk/>
            <pc:sldMk cId="1376459649" sldId="369"/>
            <ac:spMk id="3" creationId="{E6C5A422-FB2E-B083-5B87-1788DCC29EA8}"/>
          </ac:spMkLst>
        </pc:spChg>
        <pc:spChg chg="mod">
          <ac:chgData name="David Markantonis" userId="07cd46683d2b06a4" providerId="LiveId" clId="{3365DB70-F3B7-477F-AAE7-A90B446D64F2}" dt="2023-04-25T19:10:00.825" v="1800" actId="14100"/>
          <ac:spMkLst>
            <pc:docMk/>
            <pc:sldMk cId="1376459649" sldId="369"/>
            <ac:spMk id="5" creationId="{8A445E41-3FE1-9A19-1833-DC7BC72D1760}"/>
          </ac:spMkLst>
        </pc:spChg>
        <pc:graphicFrameChg chg="add del mod">
          <ac:chgData name="David Markantonis" userId="07cd46683d2b06a4" providerId="LiveId" clId="{3365DB70-F3B7-477F-AAE7-A90B446D64F2}" dt="2023-04-25T19:08:35.132" v="1789" actId="478"/>
          <ac:graphicFrameMkLst>
            <pc:docMk/>
            <pc:sldMk cId="1376459649" sldId="369"/>
            <ac:graphicFrameMk id="6" creationId="{68DE12D5-0F47-C732-D696-525A11EF8FC5}"/>
          </ac:graphicFrameMkLst>
        </pc:graphicFrameChg>
        <pc:graphicFrameChg chg="add mod">
          <ac:chgData name="David Markantonis" userId="07cd46683d2b06a4" providerId="LiveId" clId="{3365DB70-F3B7-477F-AAE7-A90B446D64F2}" dt="2023-04-25T19:08:45.269" v="1792"/>
          <ac:graphicFrameMkLst>
            <pc:docMk/>
            <pc:sldMk cId="1376459649" sldId="369"/>
            <ac:graphicFrameMk id="7" creationId="{68DE12D5-0F47-C732-D696-525A11EF8FC5}"/>
          </ac:graphicFrameMkLst>
        </pc:graphicFrameChg>
        <pc:graphicFrameChg chg="add del mod">
          <ac:chgData name="David Markantonis" userId="07cd46683d2b06a4" providerId="LiveId" clId="{3365DB70-F3B7-477F-AAE7-A90B446D64F2}" dt="2023-04-25T19:37:51.273" v="2183" actId="478"/>
          <ac:graphicFrameMkLst>
            <pc:docMk/>
            <pc:sldMk cId="1376459649" sldId="369"/>
            <ac:graphicFrameMk id="9" creationId="{68DE12D5-0F47-C732-D696-525A11EF8FC5}"/>
          </ac:graphicFrameMkLst>
        </pc:graphicFrameChg>
        <pc:graphicFrameChg chg="add mod">
          <ac:chgData name="David Markantonis" userId="07cd46683d2b06a4" providerId="LiveId" clId="{3365DB70-F3B7-477F-AAE7-A90B446D64F2}" dt="2023-04-25T19:38:01.514" v="2186"/>
          <ac:graphicFrameMkLst>
            <pc:docMk/>
            <pc:sldMk cId="1376459649" sldId="369"/>
            <ac:graphicFrameMk id="10" creationId="{68DE12D5-0F47-C732-D696-525A11EF8FC5}"/>
          </ac:graphicFrameMkLst>
        </pc:graphicFrameChg>
        <pc:graphicFrameChg chg="add mod">
          <ac:chgData name="David Markantonis" userId="07cd46683d2b06a4" providerId="LiveId" clId="{3365DB70-F3B7-477F-AAE7-A90B446D64F2}" dt="2023-04-25T19:38:41.872" v="2193"/>
          <ac:graphicFrameMkLst>
            <pc:docMk/>
            <pc:sldMk cId="1376459649" sldId="369"/>
            <ac:graphicFrameMk id="12" creationId="{83BF6A4B-15DA-5325-DD01-AA385432861A}"/>
          </ac:graphicFrameMkLst>
        </pc:graphicFrameChg>
        <pc:graphicFrameChg chg="add mod">
          <ac:chgData name="David Markantonis" userId="07cd46683d2b06a4" providerId="LiveId" clId="{3365DB70-F3B7-477F-AAE7-A90B446D64F2}" dt="2023-04-25T20:23:36.767" v="2202"/>
          <ac:graphicFrameMkLst>
            <pc:docMk/>
            <pc:sldMk cId="1376459649" sldId="369"/>
            <ac:graphicFrameMk id="14" creationId="{68DE12D5-0F47-C732-D696-525A11EF8FC5}"/>
          </ac:graphicFrameMkLst>
        </pc:graphicFrameChg>
        <pc:graphicFrameChg chg="add mod">
          <ac:chgData name="David Markantonis" userId="07cd46683d2b06a4" providerId="LiveId" clId="{3365DB70-F3B7-477F-AAE7-A90B446D64F2}" dt="2023-04-25T20:24:22.976" v="2209"/>
          <ac:graphicFrameMkLst>
            <pc:docMk/>
            <pc:sldMk cId="1376459649" sldId="369"/>
            <ac:graphicFrameMk id="16" creationId="{83BF6A4B-15DA-5325-DD01-AA385432861A}"/>
          </ac:graphicFrameMkLst>
        </pc:graphicFrameChg>
        <pc:picChg chg="add del mod">
          <ac:chgData name="David Markantonis" userId="07cd46683d2b06a4" providerId="LiveId" clId="{3365DB70-F3B7-477F-AAE7-A90B446D64F2}" dt="2023-04-25T19:37:38.481" v="2179" actId="478"/>
          <ac:picMkLst>
            <pc:docMk/>
            <pc:sldMk cId="1376459649" sldId="369"/>
            <ac:picMk id="8" creationId="{B05B2582-9FD1-77C8-C602-63A83FAABE2C}"/>
          </ac:picMkLst>
        </pc:picChg>
        <pc:picChg chg="add del mod">
          <ac:chgData name="David Markantonis" userId="07cd46683d2b06a4" providerId="LiveId" clId="{3365DB70-F3B7-477F-AAE7-A90B446D64F2}" dt="2023-04-25T20:23:03.358" v="2199" actId="478"/>
          <ac:picMkLst>
            <pc:docMk/>
            <pc:sldMk cId="1376459649" sldId="369"/>
            <ac:picMk id="11" creationId="{156556C3-746B-5148-69EE-CE57B514726D}"/>
          </ac:picMkLst>
        </pc:picChg>
        <pc:picChg chg="add del mod">
          <ac:chgData name="David Markantonis" userId="07cd46683d2b06a4" providerId="LiveId" clId="{3365DB70-F3B7-477F-AAE7-A90B446D64F2}" dt="2023-04-25T20:22:57.024" v="2198" actId="478"/>
          <ac:picMkLst>
            <pc:docMk/>
            <pc:sldMk cId="1376459649" sldId="369"/>
            <ac:picMk id="13" creationId="{2F4A8303-7180-CCB5-2984-3114D13538E7}"/>
          </ac:picMkLst>
        </pc:picChg>
        <pc:picChg chg="add mod">
          <ac:chgData name="David Markantonis" userId="07cd46683d2b06a4" providerId="LiveId" clId="{3365DB70-F3B7-477F-AAE7-A90B446D64F2}" dt="2023-04-26T15:56:10.200" v="8381" actId="1038"/>
          <ac:picMkLst>
            <pc:docMk/>
            <pc:sldMk cId="1376459649" sldId="369"/>
            <ac:picMk id="15" creationId="{0B489FC4-7E39-EBA9-418F-B21046266958}"/>
          </ac:picMkLst>
        </pc:picChg>
        <pc:picChg chg="add mod">
          <ac:chgData name="David Markantonis" userId="07cd46683d2b06a4" providerId="LiveId" clId="{3365DB70-F3B7-477F-AAE7-A90B446D64F2}" dt="2023-04-26T16:16:41.105" v="8514" actId="1076"/>
          <ac:picMkLst>
            <pc:docMk/>
            <pc:sldMk cId="1376459649" sldId="369"/>
            <ac:picMk id="17" creationId="{98EB6597-D998-62D8-B3BD-72069760D906}"/>
          </ac:picMkLst>
        </pc:picChg>
      </pc:sldChg>
      <pc:sldChg chg="modSp new mod ord">
        <pc:chgData name="David Markantonis" userId="07cd46683d2b06a4" providerId="LiveId" clId="{3365DB70-F3B7-477F-AAE7-A90B446D64F2}" dt="2023-04-26T16:42:01.761" v="8788" actId="20577"/>
        <pc:sldMkLst>
          <pc:docMk/>
          <pc:sldMk cId="2533785455" sldId="370"/>
        </pc:sldMkLst>
        <pc:spChg chg="mod">
          <ac:chgData name="David Markantonis" userId="07cd46683d2b06a4" providerId="LiveId" clId="{3365DB70-F3B7-477F-AAE7-A90B446D64F2}" dt="2023-04-26T07:36:20.542" v="7227"/>
          <ac:spMkLst>
            <pc:docMk/>
            <pc:sldMk cId="2533785455" sldId="370"/>
            <ac:spMk id="2" creationId="{02A3653D-46D6-67B8-E7CF-DB4D5D2F9B0A}"/>
          </ac:spMkLst>
        </pc:spChg>
        <pc:spChg chg="mod">
          <ac:chgData name="David Markantonis" userId="07cd46683d2b06a4" providerId="LiveId" clId="{3365DB70-F3B7-477F-AAE7-A90B446D64F2}" dt="2023-04-26T16:42:01.761" v="8788" actId="20577"/>
          <ac:spMkLst>
            <pc:docMk/>
            <pc:sldMk cId="2533785455" sldId="370"/>
            <ac:spMk id="3" creationId="{4F91FC17-A074-549E-5F2E-FD72E9BB2B42}"/>
          </ac:spMkLst>
        </pc:spChg>
        <pc:spChg chg="mod">
          <ac:chgData name="David Markantonis" userId="07cd46683d2b06a4" providerId="LiveId" clId="{3365DB70-F3B7-477F-AAE7-A90B446D64F2}" dt="2023-04-25T19:19:51.847" v="1966" actId="14100"/>
          <ac:spMkLst>
            <pc:docMk/>
            <pc:sldMk cId="2533785455" sldId="370"/>
            <ac:spMk id="5" creationId="{C411BAC6-FC0E-D99C-E3EB-FB51C224DA10}"/>
          </ac:spMkLst>
        </pc:spChg>
      </pc:sldChg>
      <pc:sldChg chg="addSp delSp modSp new mod">
        <pc:chgData name="David Markantonis" userId="07cd46683d2b06a4" providerId="LiveId" clId="{3365DB70-F3B7-477F-AAE7-A90B446D64F2}" dt="2023-04-26T16:26:07.018" v="8658" actId="20577"/>
        <pc:sldMkLst>
          <pc:docMk/>
          <pc:sldMk cId="1630766201" sldId="371"/>
        </pc:sldMkLst>
        <pc:spChg chg="mod">
          <ac:chgData name="David Markantonis" userId="07cd46683d2b06a4" providerId="LiveId" clId="{3365DB70-F3B7-477F-AAE7-A90B446D64F2}" dt="2023-04-26T07:36:29.893" v="7230"/>
          <ac:spMkLst>
            <pc:docMk/>
            <pc:sldMk cId="1630766201" sldId="371"/>
            <ac:spMk id="2" creationId="{F738D5F3-DEEA-5702-0D04-BFE0EE80F97A}"/>
          </ac:spMkLst>
        </pc:spChg>
        <pc:spChg chg="del">
          <ac:chgData name="David Markantonis" userId="07cd46683d2b06a4" providerId="LiveId" clId="{3365DB70-F3B7-477F-AAE7-A90B446D64F2}" dt="2023-04-25T19:20:34.145" v="1974" actId="478"/>
          <ac:spMkLst>
            <pc:docMk/>
            <pc:sldMk cId="1630766201" sldId="371"/>
            <ac:spMk id="3" creationId="{58AB8E0A-E283-F589-DA18-81B9EBC74470}"/>
          </ac:spMkLst>
        </pc:spChg>
        <pc:spChg chg="mod">
          <ac:chgData name="David Markantonis" userId="07cd46683d2b06a4" providerId="LiveId" clId="{3365DB70-F3B7-477F-AAE7-A90B446D64F2}" dt="2023-04-25T20:39:03.934" v="2250" actId="14100"/>
          <ac:spMkLst>
            <pc:docMk/>
            <pc:sldMk cId="1630766201" sldId="371"/>
            <ac:spMk id="5" creationId="{9700631E-E993-58B8-1ECC-B981F31AF4A6}"/>
          </ac:spMkLst>
        </pc:spChg>
        <pc:spChg chg="add mod">
          <ac:chgData name="David Markantonis" userId="07cd46683d2b06a4" providerId="LiveId" clId="{3365DB70-F3B7-477F-AAE7-A90B446D64F2}" dt="2023-04-26T16:26:07.018" v="8658" actId="20577"/>
          <ac:spMkLst>
            <pc:docMk/>
            <pc:sldMk cId="1630766201" sldId="371"/>
            <ac:spMk id="12" creationId="{857F1660-9330-E843-C88D-2A854B11A671}"/>
          </ac:spMkLst>
        </pc:spChg>
        <pc:graphicFrameChg chg="add mod">
          <ac:chgData name="David Markantonis" userId="07cd46683d2b06a4" providerId="LiveId" clId="{3365DB70-F3B7-477F-AAE7-A90B446D64F2}" dt="2023-04-25T20:37:38.520" v="2227"/>
          <ac:graphicFrameMkLst>
            <pc:docMk/>
            <pc:sldMk cId="1630766201" sldId="371"/>
            <ac:graphicFrameMk id="6" creationId="{03DBC35C-F59F-438A-ACAD-DAE36C145398}"/>
          </ac:graphicFrameMkLst>
        </pc:graphicFrameChg>
        <pc:graphicFrameChg chg="add mod">
          <ac:chgData name="David Markantonis" userId="07cd46683d2b06a4" providerId="LiveId" clId="{3365DB70-F3B7-477F-AAE7-A90B446D64F2}" dt="2023-04-25T20:38:03.235" v="2235"/>
          <ac:graphicFrameMkLst>
            <pc:docMk/>
            <pc:sldMk cId="1630766201" sldId="371"/>
            <ac:graphicFrameMk id="8" creationId="{B1FCA228-4D46-48CB-BD48-50123CCA113D}"/>
          </ac:graphicFrameMkLst>
        </pc:graphicFrameChg>
        <pc:graphicFrameChg chg="add mod">
          <ac:chgData name="David Markantonis" userId="07cd46683d2b06a4" providerId="LiveId" clId="{3365DB70-F3B7-477F-AAE7-A90B446D64F2}" dt="2023-04-25T20:38:29.685" v="2242"/>
          <ac:graphicFrameMkLst>
            <pc:docMk/>
            <pc:sldMk cId="1630766201" sldId="371"/>
            <ac:graphicFrameMk id="10" creationId="{03DBC35C-F59F-438A-ACAD-DAE36C145398}"/>
          </ac:graphicFrameMkLst>
        </pc:graphicFrameChg>
        <pc:picChg chg="add del mod">
          <ac:chgData name="David Markantonis" userId="07cd46683d2b06a4" providerId="LiveId" clId="{3365DB70-F3B7-477F-AAE7-A90B446D64F2}" dt="2023-04-25T20:38:38.330" v="2247" actId="478"/>
          <ac:picMkLst>
            <pc:docMk/>
            <pc:sldMk cId="1630766201" sldId="371"/>
            <ac:picMk id="7" creationId="{38E36D0B-361A-FF31-2972-14CB7F1BA504}"/>
          </ac:picMkLst>
        </pc:picChg>
        <pc:picChg chg="add mod">
          <ac:chgData name="David Markantonis" userId="07cd46683d2b06a4" providerId="LiveId" clId="{3365DB70-F3B7-477F-AAE7-A90B446D64F2}" dt="2023-04-26T16:17:06.453" v="8518" actId="1076"/>
          <ac:picMkLst>
            <pc:docMk/>
            <pc:sldMk cId="1630766201" sldId="371"/>
            <ac:picMk id="9" creationId="{83F15055-8BAB-85A7-409F-2673FA9FB629}"/>
          </ac:picMkLst>
        </pc:picChg>
        <pc:picChg chg="add mod">
          <ac:chgData name="David Markantonis" userId="07cd46683d2b06a4" providerId="LiveId" clId="{3365DB70-F3B7-477F-AAE7-A90B446D64F2}" dt="2023-04-26T16:17:03.153" v="8517" actId="1076"/>
          <ac:picMkLst>
            <pc:docMk/>
            <pc:sldMk cId="1630766201" sldId="371"/>
            <ac:picMk id="11" creationId="{A2CAC9CD-8388-2A6E-F9E0-B9BE0CF82BD5}"/>
          </ac:picMkLst>
        </pc:picChg>
      </pc:sldChg>
      <pc:sldChg chg="del">
        <pc:chgData name="David Markantonis" userId="07cd46683d2b06a4" providerId="LiveId" clId="{3365DB70-F3B7-477F-AAE7-A90B446D64F2}" dt="2023-04-22T09:53:48.187" v="30" actId="47"/>
        <pc:sldMkLst>
          <pc:docMk/>
          <pc:sldMk cId="1711594235" sldId="371"/>
        </pc:sldMkLst>
      </pc:sldChg>
      <pc:sldChg chg="del">
        <pc:chgData name="David Markantonis" userId="07cd46683d2b06a4" providerId="LiveId" clId="{3365DB70-F3B7-477F-AAE7-A90B446D64F2}" dt="2023-04-22T09:53:48.187" v="30" actId="47"/>
        <pc:sldMkLst>
          <pc:docMk/>
          <pc:sldMk cId="210788174" sldId="372"/>
        </pc:sldMkLst>
      </pc:sldChg>
      <pc:sldChg chg="addSp delSp modSp new mod">
        <pc:chgData name="David Markantonis" userId="07cd46683d2b06a4" providerId="LiveId" clId="{3365DB70-F3B7-477F-AAE7-A90B446D64F2}" dt="2023-04-26T16:17:55.642" v="8525" actId="1076"/>
        <pc:sldMkLst>
          <pc:docMk/>
          <pc:sldMk cId="4208670201" sldId="372"/>
        </pc:sldMkLst>
        <pc:spChg chg="mod">
          <ac:chgData name="David Markantonis" userId="07cd46683d2b06a4" providerId="LiveId" clId="{3365DB70-F3B7-477F-AAE7-A90B446D64F2}" dt="2023-04-26T07:36:33.854" v="7231"/>
          <ac:spMkLst>
            <pc:docMk/>
            <pc:sldMk cId="4208670201" sldId="372"/>
            <ac:spMk id="2" creationId="{BBE6F855-3E5A-134F-984D-5827468BFA3A}"/>
          </ac:spMkLst>
        </pc:spChg>
        <pc:spChg chg="del">
          <ac:chgData name="David Markantonis" userId="07cd46683d2b06a4" providerId="LiveId" clId="{3365DB70-F3B7-477F-AAE7-A90B446D64F2}" dt="2023-04-25T20:42:26.498" v="2263" actId="478"/>
          <ac:spMkLst>
            <pc:docMk/>
            <pc:sldMk cId="4208670201" sldId="372"/>
            <ac:spMk id="3" creationId="{957582DF-8FF3-562B-A894-C1215AB377FF}"/>
          </ac:spMkLst>
        </pc:spChg>
        <pc:spChg chg="mod">
          <ac:chgData name="David Markantonis" userId="07cd46683d2b06a4" providerId="LiveId" clId="{3365DB70-F3B7-477F-AAE7-A90B446D64F2}" dt="2023-04-25T19:27:11.678" v="2178" actId="14100"/>
          <ac:spMkLst>
            <pc:docMk/>
            <pc:sldMk cId="4208670201" sldId="372"/>
            <ac:spMk id="5" creationId="{0DDF7841-1A8A-686F-3477-B73F0872826C}"/>
          </ac:spMkLst>
        </pc:spChg>
        <pc:spChg chg="add mod">
          <ac:chgData name="David Markantonis" userId="07cd46683d2b06a4" providerId="LiveId" clId="{3365DB70-F3B7-477F-AAE7-A90B446D64F2}" dt="2023-04-26T16:17:46.713" v="8524" actId="20577"/>
          <ac:spMkLst>
            <pc:docMk/>
            <pc:sldMk cId="4208670201" sldId="372"/>
            <ac:spMk id="11" creationId="{EE9FCA55-434A-CE86-C0AF-0F8B44FE46B1}"/>
          </ac:spMkLst>
        </pc:spChg>
        <pc:graphicFrameChg chg="add del mod">
          <ac:chgData name="David Markantonis" userId="07cd46683d2b06a4" providerId="LiveId" clId="{3365DB70-F3B7-477F-AAE7-A90B446D64F2}" dt="2023-04-25T20:41:10.718" v="2253" actId="478"/>
          <ac:graphicFrameMkLst>
            <pc:docMk/>
            <pc:sldMk cId="4208670201" sldId="372"/>
            <ac:graphicFrameMk id="6" creationId="{74DCBF08-E757-D5BD-3803-571ACF5AF360}"/>
          </ac:graphicFrameMkLst>
        </pc:graphicFrameChg>
        <pc:graphicFrameChg chg="add mod">
          <ac:chgData name="David Markantonis" userId="07cd46683d2b06a4" providerId="LiveId" clId="{3365DB70-F3B7-477F-AAE7-A90B446D64F2}" dt="2023-04-25T20:41:20.894" v="2257"/>
          <ac:graphicFrameMkLst>
            <pc:docMk/>
            <pc:sldMk cId="4208670201" sldId="372"/>
            <ac:graphicFrameMk id="7" creationId="{74DCBF08-E757-D5BD-3803-571ACF5AF360}"/>
          </ac:graphicFrameMkLst>
        </pc:graphicFrameChg>
        <pc:graphicFrameChg chg="add mod">
          <ac:chgData name="David Markantonis" userId="07cd46683d2b06a4" providerId="LiveId" clId="{3365DB70-F3B7-477F-AAE7-A90B446D64F2}" dt="2023-04-25T20:41:43.053" v="2261"/>
          <ac:graphicFrameMkLst>
            <pc:docMk/>
            <pc:sldMk cId="4208670201" sldId="372"/>
            <ac:graphicFrameMk id="9" creationId="{74DCBF08-E757-D5BD-3803-571ACF5AF360}"/>
          </ac:graphicFrameMkLst>
        </pc:graphicFrameChg>
        <pc:picChg chg="add del">
          <ac:chgData name="David Markantonis" userId="07cd46683d2b06a4" providerId="LiveId" clId="{3365DB70-F3B7-477F-AAE7-A90B446D64F2}" dt="2023-04-25T20:41:24.772" v="2259" actId="478"/>
          <ac:picMkLst>
            <pc:docMk/>
            <pc:sldMk cId="4208670201" sldId="372"/>
            <ac:picMk id="8" creationId="{AFFABB34-33E3-F576-F0B9-6211ACFB3420}"/>
          </ac:picMkLst>
        </pc:picChg>
        <pc:picChg chg="add mod">
          <ac:chgData name="David Markantonis" userId="07cd46683d2b06a4" providerId="LiveId" clId="{3365DB70-F3B7-477F-AAE7-A90B446D64F2}" dt="2023-04-26T16:17:55.642" v="8525" actId="1076"/>
          <ac:picMkLst>
            <pc:docMk/>
            <pc:sldMk cId="4208670201" sldId="372"/>
            <ac:picMk id="10" creationId="{930E3FF6-596E-64F7-E9FC-BA55F5179576}"/>
          </ac:picMkLst>
        </pc:picChg>
      </pc:sldChg>
      <pc:sldChg chg="delSp add del mod ord">
        <pc:chgData name="David Markantonis" userId="07cd46683d2b06a4" providerId="LiveId" clId="{3365DB70-F3B7-477F-AAE7-A90B446D64F2}" dt="2023-04-26T06:23:55.957" v="4894" actId="2696"/>
        <pc:sldMkLst>
          <pc:docMk/>
          <pc:sldMk cId="2847247275" sldId="373"/>
        </pc:sldMkLst>
        <pc:picChg chg="del">
          <ac:chgData name="David Markantonis" userId="07cd46683d2b06a4" providerId="LiveId" clId="{3365DB70-F3B7-477F-AAE7-A90B446D64F2}" dt="2023-04-25T20:56:01.293" v="2712" actId="478"/>
          <ac:picMkLst>
            <pc:docMk/>
            <pc:sldMk cId="2847247275" sldId="373"/>
            <ac:picMk id="10" creationId="{930E3FF6-596E-64F7-E9FC-BA55F5179576}"/>
          </ac:picMkLst>
        </pc:picChg>
      </pc:sldChg>
      <pc:sldChg chg="new del">
        <pc:chgData name="David Markantonis" userId="07cd46683d2b06a4" providerId="LiveId" clId="{3365DB70-F3B7-477F-AAE7-A90B446D64F2}" dt="2023-04-25T20:43:58.564" v="2267" actId="2696"/>
        <pc:sldMkLst>
          <pc:docMk/>
          <pc:sldMk cId="4161937339" sldId="373"/>
        </pc:sldMkLst>
      </pc:sldChg>
      <pc:sldChg chg="addSp modSp new mod ord">
        <pc:chgData name="David Markantonis" userId="07cd46683d2b06a4" providerId="LiveId" clId="{3365DB70-F3B7-477F-AAE7-A90B446D64F2}" dt="2023-04-26T16:43:15.204" v="8793" actId="179"/>
        <pc:sldMkLst>
          <pc:docMk/>
          <pc:sldMk cId="1217938122" sldId="374"/>
        </pc:sldMkLst>
        <pc:spChg chg="mod">
          <ac:chgData name="David Markantonis" userId="07cd46683d2b06a4" providerId="LiveId" clId="{3365DB70-F3B7-477F-AAE7-A90B446D64F2}" dt="2023-04-26T07:36:23.766" v="7228"/>
          <ac:spMkLst>
            <pc:docMk/>
            <pc:sldMk cId="1217938122" sldId="374"/>
            <ac:spMk id="2" creationId="{2EE7109A-BE89-E9E0-AC14-54DC7E133844}"/>
          </ac:spMkLst>
        </pc:spChg>
        <pc:spChg chg="mod">
          <ac:chgData name="David Markantonis" userId="07cd46683d2b06a4" providerId="LiveId" clId="{3365DB70-F3B7-477F-AAE7-A90B446D64F2}" dt="2023-04-26T16:43:15.204" v="8793" actId="179"/>
          <ac:spMkLst>
            <pc:docMk/>
            <pc:sldMk cId="1217938122" sldId="374"/>
            <ac:spMk id="3" creationId="{89F083CE-5D5B-C1FD-2E76-58B8A48074CD}"/>
          </ac:spMkLst>
        </pc:spChg>
        <pc:spChg chg="mod">
          <ac:chgData name="David Markantonis" userId="07cd46683d2b06a4" providerId="LiveId" clId="{3365DB70-F3B7-477F-AAE7-A90B446D64F2}" dt="2023-04-26T05:52:09.485" v="3354" actId="14100"/>
          <ac:spMkLst>
            <pc:docMk/>
            <pc:sldMk cId="1217938122" sldId="374"/>
            <ac:spMk id="5" creationId="{2EAC07BE-4428-B81B-68AE-9AC5FF794262}"/>
          </ac:spMkLst>
        </pc:spChg>
        <pc:graphicFrameChg chg="add mod">
          <ac:chgData name="David Markantonis" userId="07cd46683d2b06a4" providerId="LiveId" clId="{3365DB70-F3B7-477F-AAE7-A90B446D64F2}" dt="2023-04-26T05:26:31.388" v="2720"/>
          <ac:graphicFrameMkLst>
            <pc:docMk/>
            <pc:sldMk cId="1217938122" sldId="374"/>
            <ac:graphicFrameMk id="6" creationId="{3C11D7E7-F6D0-487D-AFEB-FD2E7EEF3046}"/>
          </ac:graphicFrameMkLst>
        </pc:graphicFrameChg>
        <pc:picChg chg="add mod">
          <ac:chgData name="David Markantonis" userId="07cd46683d2b06a4" providerId="LiveId" clId="{3365DB70-F3B7-477F-AAE7-A90B446D64F2}" dt="2023-04-26T16:16:23.802" v="8511" actId="1076"/>
          <ac:picMkLst>
            <pc:docMk/>
            <pc:sldMk cId="1217938122" sldId="374"/>
            <ac:picMk id="7" creationId="{B6B69D35-166D-D824-2F63-C336A24F54BC}"/>
          </ac:picMkLst>
        </pc:picChg>
      </pc:sldChg>
      <pc:sldChg chg="del">
        <pc:chgData name="David Markantonis" userId="07cd46683d2b06a4" providerId="LiveId" clId="{3365DB70-F3B7-477F-AAE7-A90B446D64F2}" dt="2023-04-22T09:53:48.187" v="30" actId="47"/>
        <pc:sldMkLst>
          <pc:docMk/>
          <pc:sldMk cId="2082510774" sldId="374"/>
        </pc:sldMkLst>
      </pc:sldChg>
      <pc:sldChg chg="del">
        <pc:chgData name="David Markantonis" userId="07cd46683d2b06a4" providerId="LiveId" clId="{3365DB70-F3B7-477F-AAE7-A90B446D64F2}" dt="2023-04-22T09:53:48.187" v="30" actId="47"/>
        <pc:sldMkLst>
          <pc:docMk/>
          <pc:sldMk cId="199018152" sldId="375"/>
        </pc:sldMkLst>
      </pc:sldChg>
      <pc:sldChg chg="modSp add mod">
        <pc:chgData name="David Markantonis" userId="07cd46683d2b06a4" providerId="LiveId" clId="{3365DB70-F3B7-477F-AAE7-A90B446D64F2}" dt="2023-04-26T16:26:59.999" v="8679" actId="1038"/>
        <pc:sldMkLst>
          <pc:docMk/>
          <pc:sldMk cId="2576556417" sldId="375"/>
        </pc:sldMkLst>
        <pc:spChg chg="mod">
          <ac:chgData name="David Markantonis" userId="07cd46683d2b06a4" providerId="LiveId" clId="{3365DB70-F3B7-477F-AAE7-A90B446D64F2}" dt="2023-04-26T16:26:59.999" v="8679" actId="1038"/>
          <ac:spMkLst>
            <pc:docMk/>
            <pc:sldMk cId="2576556417" sldId="375"/>
            <ac:spMk id="4" creationId="{00000000-0000-0000-0000-000000000000}"/>
          </ac:spMkLst>
        </pc:spChg>
        <pc:spChg chg="mod">
          <ac:chgData name="David Markantonis" userId="07cd46683d2b06a4" providerId="LiveId" clId="{3365DB70-F3B7-477F-AAE7-A90B446D64F2}" dt="2023-04-26T16:20:10.655" v="8617" actId="1036"/>
          <ac:spMkLst>
            <pc:docMk/>
            <pc:sldMk cId="2576556417" sldId="375"/>
            <ac:spMk id="5" creationId="{00000000-0000-0000-0000-000000000000}"/>
          </ac:spMkLst>
        </pc:spChg>
        <pc:spChg chg="mod">
          <ac:chgData name="David Markantonis" userId="07cd46683d2b06a4" providerId="LiveId" clId="{3365DB70-F3B7-477F-AAE7-A90B446D64F2}" dt="2023-04-26T16:26:59.999" v="8679" actId="1038"/>
          <ac:spMkLst>
            <pc:docMk/>
            <pc:sldMk cId="2576556417" sldId="375"/>
            <ac:spMk id="6" creationId="{0FD81AFA-FBED-42C0-9947-33D62E9AF593}"/>
          </ac:spMkLst>
        </pc:spChg>
        <pc:spChg chg="mod">
          <ac:chgData name="David Markantonis" userId="07cd46683d2b06a4" providerId="LiveId" clId="{3365DB70-F3B7-477F-AAE7-A90B446D64F2}" dt="2023-04-26T16:19:58.830" v="8610" actId="1076"/>
          <ac:spMkLst>
            <pc:docMk/>
            <pc:sldMk cId="2576556417" sldId="375"/>
            <ac:spMk id="10" creationId="{484CA561-2465-4F90-B0A3-FA5DF9768A52}"/>
          </ac:spMkLst>
        </pc:spChg>
        <pc:grpChg chg="mod">
          <ac:chgData name="David Markantonis" userId="07cd46683d2b06a4" providerId="LiveId" clId="{3365DB70-F3B7-477F-AAE7-A90B446D64F2}" dt="2023-04-26T16:26:59.999" v="8679" actId="1038"/>
          <ac:grpSpMkLst>
            <pc:docMk/>
            <pc:sldMk cId="2576556417" sldId="375"/>
            <ac:grpSpMk id="11" creationId="{42759C4E-9AA8-496C-9AEA-0BB2DE624D45}"/>
          </ac:grpSpMkLst>
        </pc:grpChg>
        <pc:picChg chg="mod">
          <ac:chgData name="David Markantonis" userId="07cd46683d2b06a4" providerId="LiveId" clId="{3365DB70-F3B7-477F-AAE7-A90B446D64F2}" dt="2023-04-26T16:26:59.999" v="8679" actId="1038"/>
          <ac:picMkLst>
            <pc:docMk/>
            <pc:sldMk cId="2576556417" sldId="375"/>
            <ac:picMk id="12" creationId="{94E78524-C050-4AC6-9CFA-5CF622BB23EF}"/>
          </ac:picMkLst>
        </pc:picChg>
        <pc:picChg chg="mod">
          <ac:chgData name="David Markantonis" userId="07cd46683d2b06a4" providerId="LiveId" clId="{3365DB70-F3B7-477F-AAE7-A90B446D64F2}" dt="2023-04-26T16:26:59.999" v="8679" actId="1038"/>
          <ac:picMkLst>
            <pc:docMk/>
            <pc:sldMk cId="2576556417" sldId="375"/>
            <ac:picMk id="13" creationId="{F75B1DD6-92E6-4EF9-B238-68EB10E780EA}"/>
          </ac:picMkLst>
        </pc:picChg>
      </pc:sldChg>
      <pc:sldChg chg="modSp add mod">
        <pc:chgData name="David Markantonis" userId="07cd46683d2b06a4" providerId="LiveId" clId="{3365DB70-F3B7-477F-AAE7-A90B446D64F2}" dt="2023-04-26T16:27:40.608" v="8682" actId="179"/>
        <pc:sldMkLst>
          <pc:docMk/>
          <pc:sldMk cId="2003268529" sldId="376"/>
        </pc:sldMkLst>
        <pc:spChg chg="mod">
          <ac:chgData name="David Markantonis" userId="07cd46683d2b06a4" providerId="LiveId" clId="{3365DB70-F3B7-477F-AAE7-A90B446D64F2}" dt="2023-04-26T16:27:40.608" v="8682" actId="179"/>
          <ac:spMkLst>
            <pc:docMk/>
            <pc:sldMk cId="2003268529" sldId="376"/>
            <ac:spMk id="4" creationId="{18E54722-6FB5-5398-D538-763AC1857FA7}"/>
          </ac:spMkLst>
        </pc:spChg>
      </pc:sldChg>
      <pc:sldChg chg="del">
        <pc:chgData name="David Markantonis" userId="07cd46683d2b06a4" providerId="LiveId" clId="{3365DB70-F3B7-477F-AAE7-A90B446D64F2}" dt="2023-04-22T09:53:48.187" v="30" actId="47"/>
        <pc:sldMkLst>
          <pc:docMk/>
          <pc:sldMk cId="4035051953" sldId="376"/>
        </pc:sldMkLst>
      </pc:sldChg>
      <pc:sldChg chg="del">
        <pc:chgData name="David Markantonis" userId="07cd46683d2b06a4" providerId="LiveId" clId="{3365DB70-F3B7-477F-AAE7-A90B446D64F2}" dt="2023-04-22T09:53:48.187" v="30" actId="47"/>
        <pc:sldMkLst>
          <pc:docMk/>
          <pc:sldMk cId="2311867772" sldId="377"/>
        </pc:sldMkLst>
      </pc:sldChg>
      <pc:sldChg chg="modSp add mod">
        <pc:chgData name="David Markantonis" userId="07cd46683d2b06a4" providerId="LiveId" clId="{3365DB70-F3B7-477F-AAE7-A90B446D64F2}" dt="2023-04-26T16:29:31.026" v="8692" actId="12"/>
        <pc:sldMkLst>
          <pc:docMk/>
          <pc:sldMk cId="2751248150" sldId="377"/>
        </pc:sldMkLst>
        <pc:spChg chg="mod">
          <ac:chgData name="David Markantonis" userId="07cd46683d2b06a4" providerId="LiveId" clId="{3365DB70-F3B7-477F-AAE7-A90B446D64F2}" dt="2023-04-26T15:48:34.793" v="8331" actId="14100"/>
          <ac:spMkLst>
            <pc:docMk/>
            <pc:sldMk cId="2751248150" sldId="377"/>
            <ac:spMk id="2" creationId="{47E34099-F14B-4E3D-AA5B-4EBFF88DD474}"/>
          </ac:spMkLst>
        </pc:spChg>
        <pc:spChg chg="mod">
          <ac:chgData name="David Markantonis" userId="07cd46683d2b06a4" providerId="LiveId" clId="{3365DB70-F3B7-477F-AAE7-A90B446D64F2}" dt="2023-04-26T16:29:31.026" v="8692" actId="12"/>
          <ac:spMkLst>
            <pc:docMk/>
            <pc:sldMk cId="2751248150" sldId="377"/>
            <ac:spMk id="4" creationId="{682EFD0E-F76E-658B-3B9E-7909DB138F03}"/>
          </ac:spMkLst>
        </pc:spChg>
        <pc:picChg chg="mod">
          <ac:chgData name="David Markantonis" userId="07cd46683d2b06a4" providerId="LiveId" clId="{3365DB70-F3B7-477F-AAE7-A90B446D64F2}" dt="2023-04-26T16:04:33.068" v="8426" actId="1076"/>
          <ac:picMkLst>
            <pc:docMk/>
            <pc:sldMk cId="2751248150" sldId="377"/>
            <ac:picMk id="6" creationId="{61A26D89-F0CD-F067-64C9-34CECFB31A7E}"/>
          </ac:picMkLst>
        </pc:picChg>
      </pc:sldChg>
      <pc:sldChg chg="addSp modSp add mod">
        <pc:chgData name="David Markantonis" userId="07cd46683d2b06a4" providerId="LiveId" clId="{3365DB70-F3B7-477F-AAE7-A90B446D64F2}" dt="2023-04-26T16:35:46.570" v="8715" actId="20577"/>
        <pc:sldMkLst>
          <pc:docMk/>
          <pc:sldMk cId="1430070558" sldId="378"/>
        </pc:sldMkLst>
        <pc:spChg chg="mod">
          <ac:chgData name="David Markantonis" userId="07cd46683d2b06a4" providerId="LiveId" clId="{3365DB70-F3B7-477F-AAE7-A90B446D64F2}" dt="2023-04-26T16:02:44.300" v="8417" actId="14100"/>
          <ac:spMkLst>
            <pc:docMk/>
            <pc:sldMk cId="1430070558" sldId="378"/>
            <ac:spMk id="2" creationId="{02A3653D-46D6-67B8-E7CF-DB4D5D2F9B0A}"/>
          </ac:spMkLst>
        </pc:spChg>
        <pc:spChg chg="mod">
          <ac:chgData name="David Markantonis" userId="07cd46683d2b06a4" providerId="LiveId" clId="{3365DB70-F3B7-477F-AAE7-A90B446D64F2}" dt="2023-04-26T16:35:46.570" v="8715" actId="20577"/>
          <ac:spMkLst>
            <pc:docMk/>
            <pc:sldMk cId="1430070558" sldId="378"/>
            <ac:spMk id="3" creationId="{4F91FC17-A074-549E-5F2E-FD72E9BB2B42}"/>
          </ac:spMkLst>
        </pc:spChg>
        <pc:picChg chg="add mod">
          <ac:chgData name="David Markantonis" userId="07cd46683d2b06a4" providerId="LiveId" clId="{3365DB70-F3B7-477F-AAE7-A90B446D64F2}" dt="2023-04-26T16:04:38.765" v="8427" actId="1076"/>
          <ac:picMkLst>
            <pc:docMk/>
            <pc:sldMk cId="1430070558" sldId="378"/>
            <ac:picMk id="6" creationId="{EF7C6E65-FC76-C44B-C207-76DA8C513E4C}"/>
          </ac:picMkLst>
        </pc:picChg>
      </pc:sldChg>
      <pc:sldChg chg="del">
        <pc:chgData name="David Markantonis" userId="07cd46683d2b06a4" providerId="LiveId" clId="{3365DB70-F3B7-477F-AAE7-A90B446D64F2}" dt="2023-04-22T09:53:48.187" v="30" actId="47"/>
        <pc:sldMkLst>
          <pc:docMk/>
          <pc:sldMk cId="1462516682" sldId="378"/>
        </pc:sldMkLst>
      </pc:sldChg>
      <pc:sldChg chg="del">
        <pc:chgData name="David Markantonis" userId="07cd46683d2b06a4" providerId="LiveId" clId="{3365DB70-F3B7-477F-AAE7-A90B446D64F2}" dt="2023-04-22T09:53:48.187" v="30" actId="47"/>
        <pc:sldMkLst>
          <pc:docMk/>
          <pc:sldMk cId="3895747839" sldId="379"/>
        </pc:sldMkLst>
      </pc:sldChg>
      <pc:sldChg chg="delSp add del mod">
        <pc:chgData name="David Markantonis" userId="07cd46683d2b06a4" providerId="LiveId" clId="{3365DB70-F3B7-477F-AAE7-A90B446D64F2}" dt="2023-04-26T07:44:54.508" v="7454" actId="2696"/>
        <pc:sldMkLst>
          <pc:docMk/>
          <pc:sldMk cId="4293187886" sldId="379"/>
        </pc:sldMkLst>
        <pc:picChg chg="del">
          <ac:chgData name="David Markantonis" userId="07cd46683d2b06a4" providerId="LiveId" clId="{3365DB70-F3B7-477F-AAE7-A90B446D64F2}" dt="2023-04-26T07:43:42.085" v="7422" actId="21"/>
          <ac:picMkLst>
            <pc:docMk/>
            <pc:sldMk cId="4293187886" sldId="379"/>
            <ac:picMk id="7" creationId="{B6B69D35-166D-D824-2F63-C336A24F54BC}"/>
          </ac:picMkLst>
        </pc:picChg>
      </pc:sldChg>
      <pc:sldChg chg="modSp add mod">
        <pc:chgData name="David Markantonis" userId="07cd46683d2b06a4" providerId="LiveId" clId="{3365DB70-F3B7-477F-AAE7-A90B446D64F2}" dt="2023-04-26T16:29:44.763" v="8694" actId="179"/>
        <pc:sldMkLst>
          <pc:docMk/>
          <pc:sldMk cId="824164009" sldId="380"/>
        </pc:sldMkLst>
        <pc:spChg chg="mod">
          <ac:chgData name="David Markantonis" userId="07cd46683d2b06a4" providerId="LiveId" clId="{3365DB70-F3B7-477F-AAE7-A90B446D64F2}" dt="2023-04-26T16:05:47.463" v="8437" actId="1076"/>
          <ac:spMkLst>
            <pc:docMk/>
            <pc:sldMk cId="824164009" sldId="380"/>
            <ac:spMk id="2" creationId="{158D87B6-48A3-7BE6-0C18-179AE8A68E17}"/>
          </ac:spMkLst>
        </pc:spChg>
        <pc:spChg chg="mod">
          <ac:chgData name="David Markantonis" userId="07cd46683d2b06a4" providerId="LiveId" clId="{3365DB70-F3B7-477F-AAE7-A90B446D64F2}" dt="2023-04-26T16:29:44.763" v="8694" actId="179"/>
          <ac:spMkLst>
            <pc:docMk/>
            <pc:sldMk cId="824164009" sldId="380"/>
            <ac:spMk id="3" creationId="{E6C5A422-FB2E-B083-5B87-1788DCC29EA8}"/>
          </ac:spMkLst>
        </pc:spChg>
        <pc:picChg chg="mod">
          <ac:chgData name="David Markantonis" userId="07cd46683d2b06a4" providerId="LiveId" clId="{3365DB70-F3B7-477F-AAE7-A90B446D64F2}" dt="2023-04-26T16:05:58.697" v="8439" actId="1076"/>
          <ac:picMkLst>
            <pc:docMk/>
            <pc:sldMk cId="824164009" sldId="380"/>
            <ac:picMk id="15" creationId="{0B489FC4-7E39-EBA9-418F-B21046266958}"/>
          </ac:picMkLst>
        </pc:picChg>
        <pc:picChg chg="mod">
          <ac:chgData name="David Markantonis" userId="07cd46683d2b06a4" providerId="LiveId" clId="{3365DB70-F3B7-477F-AAE7-A90B446D64F2}" dt="2023-04-26T16:05:58.697" v="8439" actId="1076"/>
          <ac:picMkLst>
            <pc:docMk/>
            <pc:sldMk cId="824164009" sldId="380"/>
            <ac:picMk id="17" creationId="{98EB6597-D998-62D8-B3BD-72069760D906}"/>
          </ac:picMkLst>
        </pc:picChg>
      </pc:sldChg>
      <pc:sldChg chg="del">
        <pc:chgData name="David Markantonis" userId="07cd46683d2b06a4" providerId="LiveId" clId="{3365DB70-F3B7-477F-AAE7-A90B446D64F2}" dt="2023-04-22T09:54:13.023" v="36" actId="47"/>
        <pc:sldMkLst>
          <pc:docMk/>
          <pc:sldMk cId="2260296526" sldId="380"/>
        </pc:sldMkLst>
      </pc:sldChg>
      <pc:sldChg chg="addSp delSp modSp add mod">
        <pc:chgData name="David Markantonis" userId="07cd46683d2b06a4" providerId="LiveId" clId="{3365DB70-F3B7-477F-AAE7-A90B446D64F2}" dt="2023-04-26T16:37:45.273" v="8746" actId="20577"/>
        <pc:sldMkLst>
          <pc:docMk/>
          <pc:sldMk cId="3586702232" sldId="381"/>
        </pc:sldMkLst>
        <pc:spChg chg="mod">
          <ac:chgData name="David Markantonis" userId="07cd46683d2b06a4" providerId="LiveId" clId="{3365DB70-F3B7-477F-AAE7-A90B446D64F2}" dt="2023-04-26T16:37:45.273" v="8746" actId="20577"/>
          <ac:spMkLst>
            <pc:docMk/>
            <pc:sldMk cId="3586702232" sldId="381"/>
            <ac:spMk id="12" creationId="{857F1660-9330-E843-C88D-2A854B11A671}"/>
          </ac:spMkLst>
        </pc:spChg>
        <pc:picChg chg="add del mod">
          <ac:chgData name="David Markantonis" userId="07cd46683d2b06a4" providerId="LiveId" clId="{3365DB70-F3B7-477F-AAE7-A90B446D64F2}" dt="2023-04-26T07:47:20.066" v="7507"/>
          <ac:picMkLst>
            <pc:docMk/>
            <pc:sldMk cId="3586702232" sldId="381"/>
            <ac:picMk id="3" creationId="{69FF7988-FDE5-E3BB-0BCF-9EC96D0B7508}"/>
          </ac:picMkLst>
        </pc:picChg>
        <pc:picChg chg="mod">
          <ac:chgData name="David Markantonis" userId="07cd46683d2b06a4" providerId="LiveId" clId="{3365DB70-F3B7-477F-AAE7-A90B446D64F2}" dt="2023-04-26T16:37:03.104" v="8723" actId="1076"/>
          <ac:picMkLst>
            <pc:docMk/>
            <pc:sldMk cId="3586702232" sldId="381"/>
            <ac:picMk id="9" creationId="{83F15055-8BAB-85A7-409F-2673FA9FB629}"/>
          </ac:picMkLst>
        </pc:picChg>
        <pc:picChg chg="mod">
          <ac:chgData name="David Markantonis" userId="07cd46683d2b06a4" providerId="LiveId" clId="{3365DB70-F3B7-477F-AAE7-A90B446D64F2}" dt="2023-04-26T16:37:04.416" v="8724" actId="1076"/>
          <ac:picMkLst>
            <pc:docMk/>
            <pc:sldMk cId="3586702232" sldId="381"/>
            <ac:picMk id="11" creationId="{A2CAC9CD-8388-2A6E-F9E0-B9BE0CF82BD5}"/>
          </ac:picMkLst>
        </pc:picChg>
      </pc:sldChg>
      <pc:sldChg chg="del">
        <pc:chgData name="David Markantonis" userId="07cd46683d2b06a4" providerId="LiveId" clId="{3365DB70-F3B7-477F-AAE7-A90B446D64F2}" dt="2023-04-22T09:54:13.782" v="37" actId="47"/>
        <pc:sldMkLst>
          <pc:docMk/>
          <pc:sldMk cId="4226594687" sldId="381"/>
        </pc:sldMkLst>
      </pc:sldChg>
      <pc:sldChg chg="modSp add mod">
        <pc:chgData name="David Markantonis" userId="07cd46683d2b06a4" providerId="LiveId" clId="{3365DB70-F3B7-477F-AAE7-A90B446D64F2}" dt="2023-04-26T16:30:08.433" v="8697" actId="20577"/>
        <pc:sldMkLst>
          <pc:docMk/>
          <pc:sldMk cId="786923141" sldId="382"/>
        </pc:sldMkLst>
        <pc:spChg chg="mod">
          <ac:chgData name="David Markantonis" userId="07cd46683d2b06a4" providerId="LiveId" clId="{3365DB70-F3B7-477F-AAE7-A90B446D64F2}" dt="2023-04-26T16:30:08.433" v="8697" actId="20577"/>
          <ac:spMkLst>
            <pc:docMk/>
            <pc:sldMk cId="786923141" sldId="382"/>
            <ac:spMk id="11" creationId="{EE9FCA55-434A-CE86-C0AF-0F8B44FE46B1}"/>
          </ac:spMkLst>
        </pc:spChg>
        <pc:picChg chg="mod">
          <ac:chgData name="David Markantonis" userId="07cd46683d2b06a4" providerId="LiveId" clId="{3365DB70-F3B7-477F-AAE7-A90B446D64F2}" dt="2023-04-26T15:55:05.963" v="8370" actId="1076"/>
          <ac:picMkLst>
            <pc:docMk/>
            <pc:sldMk cId="786923141" sldId="382"/>
            <ac:picMk id="10" creationId="{930E3FF6-596E-64F7-E9FC-BA55F5179576}"/>
          </ac:picMkLst>
        </pc:picChg>
      </pc:sldChg>
      <pc:sldChg chg="modSp add mod">
        <pc:chgData name="David Markantonis" userId="07cd46683d2b06a4" providerId="LiveId" clId="{3365DB70-F3B7-477F-AAE7-A90B446D64F2}" dt="2023-04-26T16:38:53.770" v="8763" actId="20577"/>
        <pc:sldMkLst>
          <pc:docMk/>
          <pc:sldMk cId="1759559318" sldId="383"/>
        </pc:sldMkLst>
        <pc:spChg chg="mod">
          <ac:chgData name="David Markantonis" userId="07cd46683d2b06a4" providerId="LiveId" clId="{3365DB70-F3B7-477F-AAE7-A90B446D64F2}" dt="2023-04-26T16:38:53.770" v="8763" actId="20577"/>
          <ac:spMkLst>
            <pc:docMk/>
            <pc:sldMk cId="1759559318" sldId="383"/>
            <ac:spMk id="3" creationId="{0D748DB7-72C9-AA16-0C4E-0C1E2B97DEEC}"/>
          </ac:spMkLst>
        </pc:spChg>
      </pc:sldChg>
      <pc:sldChg chg="modSp add mod">
        <pc:chgData name="David Markantonis" userId="07cd46683d2b06a4" providerId="LiveId" clId="{3365DB70-F3B7-477F-AAE7-A90B446D64F2}" dt="2023-04-26T16:30:43.194" v="8702" actId="179"/>
        <pc:sldMkLst>
          <pc:docMk/>
          <pc:sldMk cId="1914989626" sldId="384"/>
        </pc:sldMkLst>
        <pc:spChg chg="mod">
          <ac:chgData name="David Markantonis" userId="07cd46683d2b06a4" providerId="LiveId" clId="{3365DB70-F3B7-477F-AAE7-A90B446D64F2}" dt="2023-04-26T07:36:47.107" v="7233" actId="20577"/>
          <ac:spMkLst>
            <pc:docMk/>
            <pc:sldMk cId="1914989626" sldId="384"/>
            <ac:spMk id="2" creationId="{47E34099-F14B-4E3D-AA5B-4EBFF88DD474}"/>
          </ac:spMkLst>
        </pc:spChg>
        <pc:spChg chg="mod">
          <ac:chgData name="David Markantonis" userId="07cd46683d2b06a4" providerId="LiveId" clId="{3365DB70-F3B7-477F-AAE7-A90B446D64F2}" dt="2023-04-26T16:30:43.194" v="8702" actId="179"/>
          <ac:spMkLst>
            <pc:docMk/>
            <pc:sldMk cId="1914989626" sldId="384"/>
            <ac:spMk id="3" creationId="{3517D32F-ABBA-83F5-3E8D-D53C07291791}"/>
          </ac:spMkLst>
        </pc:spChg>
      </pc:sldChg>
      <pc:sldChg chg="modSp add del mod">
        <pc:chgData name="David Markantonis" userId="07cd46683d2b06a4" providerId="LiveId" clId="{3365DB70-F3B7-477F-AAE7-A90B446D64F2}" dt="2023-04-26T15:11:44.104" v="7985" actId="2696"/>
        <pc:sldMkLst>
          <pc:docMk/>
          <pc:sldMk cId="2998140267" sldId="385"/>
        </pc:sldMkLst>
        <pc:spChg chg="mod">
          <ac:chgData name="David Markantonis" userId="07cd46683d2b06a4" providerId="LiveId" clId="{3365DB70-F3B7-477F-AAE7-A90B446D64F2}" dt="2023-04-26T14:49:33.567" v="7684" actId="255"/>
          <ac:spMkLst>
            <pc:docMk/>
            <pc:sldMk cId="2998140267" sldId="385"/>
            <ac:spMk id="3" creationId="{3517D32F-ABBA-83F5-3E8D-D53C07291791}"/>
          </ac:spMkLst>
        </pc:spChg>
      </pc:sldChg>
      <pc:sldChg chg="modSp add mod ord">
        <pc:chgData name="David Markantonis" userId="07cd46683d2b06a4" providerId="LiveId" clId="{3365DB70-F3B7-477F-AAE7-A90B446D64F2}" dt="2023-04-26T16:30:34.605" v="8701" actId="179"/>
        <pc:sldMkLst>
          <pc:docMk/>
          <pc:sldMk cId="2372155697" sldId="386"/>
        </pc:sldMkLst>
        <pc:spChg chg="mod">
          <ac:chgData name="David Markantonis" userId="07cd46683d2b06a4" providerId="LiveId" clId="{3365DB70-F3B7-477F-AAE7-A90B446D64F2}" dt="2023-04-26T16:30:34.605" v="8701" actId="179"/>
          <ac:spMkLst>
            <pc:docMk/>
            <pc:sldMk cId="2372155697" sldId="386"/>
            <ac:spMk id="3" creationId="{3517D32F-ABBA-83F5-3E8D-D53C072917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05188D-79DB-4A57-9E21-9AE804155DF0}" type="datetimeFigureOut">
              <a:rPr lang="en-US" smtClean="0"/>
              <a:t>4/26/2023</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0D303-D462-4F97-B6A0-B3B07B07FCE6}" type="slidenum">
              <a:rPr lang="en-US" smtClean="0"/>
              <a:t>‹#›</a:t>
            </a:fld>
            <a:endParaRPr lang="en-US"/>
          </a:p>
        </p:txBody>
      </p:sp>
    </p:spTree>
    <p:extLst>
      <p:ext uri="{BB962C8B-B14F-4D97-AF65-F5344CB8AC3E}">
        <p14:creationId xmlns:p14="http://schemas.microsoft.com/office/powerpoint/2010/main" val="213599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838201" y="1875235"/>
            <a:ext cx="7623175" cy="1314450"/>
          </a:xfrm>
        </p:spPr>
        <p:txBody>
          <a:bodyPr anchor="ctr"/>
          <a:lstStyle>
            <a:lvl1pPr>
              <a:defRPr sz="3600"/>
            </a:lvl1pPr>
          </a:lstStyle>
          <a:p>
            <a:pPr lvl="0"/>
            <a:r>
              <a:rPr lang="el-GR" altLang="en-US" noProof="0"/>
              <a:t>Κάντε κλικ για να επεξεργαστείτε τον τίτλο υποδείγματος</a:t>
            </a:r>
          </a:p>
        </p:txBody>
      </p:sp>
      <p:sp>
        <p:nvSpPr>
          <p:cNvPr id="50179" name="Rectangle 3"/>
          <p:cNvSpPr>
            <a:spLocks noGrp="1" noChangeArrowheads="1"/>
          </p:cNvSpPr>
          <p:nvPr>
            <p:ph type="subTitle" idx="1"/>
          </p:nvPr>
        </p:nvSpPr>
        <p:spPr>
          <a:xfrm>
            <a:off x="1663700" y="3311129"/>
            <a:ext cx="6870700" cy="1314450"/>
          </a:xfrm>
        </p:spPr>
        <p:txBody>
          <a:bodyPr/>
          <a:lstStyle>
            <a:lvl1pPr marL="0" indent="0">
              <a:buFont typeface="Wingdings" pitchFamily="2" charset="2"/>
              <a:buNone/>
              <a:defRPr/>
            </a:lvl1pPr>
          </a:lstStyle>
          <a:p>
            <a:pPr lvl="0"/>
            <a:r>
              <a:rPr lang="el-GR" altLang="en-US" noProof="0"/>
              <a:t>Κάντε κλικ για να επεξεργαστείτε τον υπότιτλο του υποδείγματος</a:t>
            </a:r>
          </a:p>
        </p:txBody>
      </p:sp>
      <p:sp>
        <p:nvSpPr>
          <p:cNvPr id="50184" name="Line 8"/>
          <p:cNvSpPr>
            <a:spLocks noChangeShapeType="1"/>
          </p:cNvSpPr>
          <p:nvPr/>
        </p:nvSpPr>
        <p:spPr bwMode="auto">
          <a:xfrm>
            <a:off x="838201" y="3311129"/>
            <a:ext cx="83058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latin typeface="Calibri" panose="020F0502020204030204" pitchFamily="34" charset="0"/>
            </a:endParaRPr>
          </a:p>
        </p:txBody>
      </p:sp>
      <p:sp>
        <p:nvSpPr>
          <p:cNvPr id="7" name="Line 8"/>
          <p:cNvSpPr>
            <a:spLocks noChangeShapeType="1"/>
          </p:cNvSpPr>
          <p:nvPr userDrawn="1"/>
        </p:nvSpPr>
        <p:spPr bwMode="auto">
          <a:xfrm>
            <a:off x="0" y="1776413"/>
            <a:ext cx="91440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Date Placeholder 3"/>
          <p:cNvSpPr>
            <a:spLocks noGrp="1"/>
          </p:cNvSpPr>
          <p:nvPr>
            <p:ph type="dt" sz="half" idx="10"/>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72F116A-BC6F-40B8-B502-3AE18E078F19}"/>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8" name="Footer Placeholder 3">
            <a:extLst>
              <a:ext uri="{FF2B5EF4-FFF2-40B4-BE49-F238E27FC236}">
                <a16:creationId xmlns:a16="http://schemas.microsoft.com/office/drawing/2014/main" id="{4EA75EEF-78AD-4FC8-B0DB-920893E1C6B2}"/>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127469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50" y="208360"/>
            <a:ext cx="2128838" cy="4573190"/>
          </a:xfrm>
        </p:spPr>
        <p:txBody>
          <a:bodyPr vert="eaVert"/>
          <a:lstStyle/>
          <a:p>
            <a:r>
              <a:rPr lang="el-GR"/>
              <a:t>Κάντε κλικ για να επεξεργαστείτε τον τίτλο υποδείγματος</a:t>
            </a:r>
          </a:p>
        </p:txBody>
      </p:sp>
      <p:sp>
        <p:nvSpPr>
          <p:cNvPr id="3" name="Vertical Text Placeholder 2"/>
          <p:cNvSpPr>
            <a:spLocks noGrp="1"/>
          </p:cNvSpPr>
          <p:nvPr>
            <p:ph type="body" orient="vert" idx="1"/>
          </p:nvPr>
        </p:nvSpPr>
        <p:spPr>
          <a:xfrm>
            <a:off x="346076" y="208360"/>
            <a:ext cx="6238875" cy="45731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Date Placeholder 3"/>
          <p:cNvSpPr>
            <a:spLocks noGrp="1"/>
          </p:cNvSpPr>
          <p:nvPr>
            <p:ph type="dt" sz="half" idx="10"/>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45867A9-6C94-4D6A-A0C3-A49896FB82C5}"/>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8" name="Footer Placeholder 3">
            <a:extLst>
              <a:ext uri="{FF2B5EF4-FFF2-40B4-BE49-F238E27FC236}">
                <a16:creationId xmlns:a16="http://schemas.microsoft.com/office/drawing/2014/main" id="{0C2F22D2-4474-46C4-8494-72D67F36F2D7}"/>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352852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90660" y="180652"/>
            <a:ext cx="8575529" cy="854869"/>
          </a:xfrm>
        </p:spPr>
        <p:txBody>
          <a:bodyPr/>
          <a:lstStyle>
            <a:lvl1pPr>
              <a:lnSpc>
                <a:spcPct val="95000"/>
              </a:lnSpc>
              <a:defRPr b="0"/>
            </a:lvl1pPr>
          </a:lstStyle>
          <a:p>
            <a:r>
              <a:rPr lang="el-GR"/>
              <a:t>Κάντε κλικ για να επεξεργαστείτε τον τίτλο υποδείγματος</a:t>
            </a:r>
          </a:p>
        </p:txBody>
      </p:sp>
      <p:sp>
        <p:nvSpPr>
          <p:cNvPr id="3" name="Content Placeholder 2"/>
          <p:cNvSpPr>
            <a:spLocks noGrp="1"/>
          </p:cNvSpPr>
          <p:nvPr>
            <p:ph idx="1"/>
          </p:nvPr>
        </p:nvSpPr>
        <p:spPr>
          <a:xfrm>
            <a:off x="286327" y="1200150"/>
            <a:ext cx="8575529" cy="3467862"/>
          </a:xfrm>
        </p:spPr>
        <p:txBody>
          <a:bodyPr/>
          <a:lstStyle>
            <a:lvl1pPr>
              <a:buClr>
                <a:schemeClr val="tx1"/>
              </a:buClr>
              <a:defRPr/>
            </a:lvl1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Date Placeholder 3"/>
          <p:cNvSpPr>
            <a:spLocks noGrp="1"/>
          </p:cNvSpPr>
          <p:nvPr>
            <p:ph type="dt" sz="half" idx="10"/>
          </p:nvPr>
        </p:nvSpPr>
        <p:spPr/>
        <p:txBody>
          <a:bodyPr/>
          <a:lstStyle>
            <a:lvl1pPr>
              <a:defRPr/>
            </a:lvl1pPr>
          </a:lstStyle>
          <a:p>
            <a:endParaRPr lang="en-US"/>
          </a:p>
        </p:txBody>
      </p:sp>
      <p:sp>
        <p:nvSpPr>
          <p:cNvPr id="8" name="Slide Number Placeholder 6">
            <a:extLst>
              <a:ext uri="{FF2B5EF4-FFF2-40B4-BE49-F238E27FC236}">
                <a16:creationId xmlns:a16="http://schemas.microsoft.com/office/drawing/2014/main" id="{36C2CFCC-900F-4626-ABA3-954D193E5562}"/>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9" name="Footer Placeholder 3">
            <a:extLst>
              <a:ext uri="{FF2B5EF4-FFF2-40B4-BE49-F238E27FC236}">
                <a16:creationId xmlns:a16="http://schemas.microsoft.com/office/drawing/2014/main" id="{B1F38219-602F-4CE6-865C-87E513D02742}"/>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74780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0" cap="none" baseline="0"/>
            </a:lvl1pPr>
          </a:lstStyle>
          <a:p>
            <a:r>
              <a:rPr lang="el-GR"/>
              <a:t>Κάντε κλικ για να επεξεργαστείτε τον τίτλο υποδείγματος</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a:xfrm>
            <a:off x="8392613" y="4864894"/>
            <a:ext cx="449263" cy="185738"/>
          </a:xfrm>
        </p:spPr>
        <p:txBody>
          <a:bodyPr/>
          <a:lstStyle>
            <a:lvl1pPr>
              <a:defRPr/>
            </a:lvl1pPr>
          </a:lstStyle>
          <a:p>
            <a:fld id="{AA31ACB1-82F8-4F61-997D-47D3FF3E7BC3}" type="slidenum">
              <a:rPr lang="en-US" smtClean="0"/>
              <a:t>‹#›</a:t>
            </a:fld>
            <a:endParaRPr lang="en-US"/>
          </a:p>
        </p:txBody>
      </p:sp>
    </p:spTree>
    <p:extLst>
      <p:ext uri="{BB962C8B-B14F-4D97-AF65-F5344CB8AC3E}">
        <p14:creationId xmlns:p14="http://schemas.microsoft.com/office/powerpoint/2010/main" val="306621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p>
        </p:txBody>
      </p:sp>
      <p:sp>
        <p:nvSpPr>
          <p:cNvPr id="3" name="Content Placeholder 2"/>
          <p:cNvSpPr>
            <a:spLocks noGrp="1"/>
          </p:cNvSpPr>
          <p:nvPr>
            <p:ph sz="half" idx="1"/>
          </p:nvPr>
        </p:nvSpPr>
        <p:spPr>
          <a:xfrm>
            <a:off x="346076" y="1200150"/>
            <a:ext cx="4183063"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Content Placeholder 3"/>
          <p:cNvSpPr>
            <a:spLocks noGrp="1"/>
          </p:cNvSpPr>
          <p:nvPr>
            <p:ph sz="half" idx="2"/>
          </p:nvPr>
        </p:nvSpPr>
        <p:spPr>
          <a:xfrm>
            <a:off x="4681538" y="1200150"/>
            <a:ext cx="418465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8" name="Footer Placeholder 3">
            <a:extLst>
              <a:ext uri="{FF2B5EF4-FFF2-40B4-BE49-F238E27FC236}">
                <a16:creationId xmlns:a16="http://schemas.microsoft.com/office/drawing/2014/main" id="{0D546EF2-5528-457C-ADD5-DF80DCA1C15C}"/>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280320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l-GR"/>
              <a:t>Κάντε κλικ για να επεξεργαστείτε τον τίτλο υποδείγματος</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0" i="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Text Placeholder 4"/>
          <p:cNvSpPr>
            <a:spLocks noGrp="1"/>
          </p:cNvSpPr>
          <p:nvPr>
            <p:ph type="body" sz="quarter" idx="3"/>
          </p:nvPr>
        </p:nvSpPr>
        <p:spPr>
          <a:xfrm>
            <a:off x="4645026" y="1151335"/>
            <a:ext cx="4041775" cy="47982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lang="el-GR" sz="1800" b="0" i="1" u="sng" dirty="0"/>
            </a:lvl1pPr>
          </a:lstStyle>
          <a:p>
            <a:pPr marL="0" lvl="0" indent="0">
              <a:buNone/>
            </a:pPr>
            <a:r>
              <a:rPr lang="el-GR"/>
              <a:t>Στυλ κειμένου υποδείγματος</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Date Placeholder 6"/>
          <p:cNvSpPr>
            <a:spLocks noGrp="1"/>
          </p:cNvSpPr>
          <p:nvPr>
            <p:ph type="dt" sz="half" idx="10"/>
          </p:nvPr>
        </p:nvSpPr>
        <p:spPr/>
        <p:txBody>
          <a:bodyPr/>
          <a:lstStyle>
            <a:lvl1pPr>
              <a:defRPr/>
            </a:lvl1pPr>
          </a:lstStyle>
          <a:p>
            <a:endParaRPr lang="en-US"/>
          </a:p>
        </p:txBody>
      </p:sp>
      <p:sp>
        <p:nvSpPr>
          <p:cNvPr id="11" name="Slide Number Placeholder 6">
            <a:extLst>
              <a:ext uri="{FF2B5EF4-FFF2-40B4-BE49-F238E27FC236}">
                <a16:creationId xmlns:a16="http://schemas.microsoft.com/office/drawing/2014/main" id="{4922DCA3-2616-4F93-8547-4DE64BC9FDE4}"/>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12" name="Footer Placeholder 3">
            <a:extLst>
              <a:ext uri="{FF2B5EF4-FFF2-40B4-BE49-F238E27FC236}">
                <a16:creationId xmlns:a16="http://schemas.microsoft.com/office/drawing/2014/main" id="{CDA7B11C-AE94-4996-B6C1-A54AA08A63B3}"/>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183434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l-GR"/>
              <a:t>Κάντε κλικ για να επεξεργαστείτε τον τίτλο υποδείγματος</a:t>
            </a:r>
          </a:p>
        </p:txBody>
      </p:sp>
      <p:sp>
        <p:nvSpPr>
          <p:cNvPr id="3" name="Date Placeholder 2"/>
          <p:cNvSpPr>
            <a:spLocks noGrp="1"/>
          </p:cNvSpPr>
          <p:nvPr>
            <p:ph type="dt" sz="half" idx="10"/>
          </p:nvPr>
        </p:nvSpPr>
        <p:spPr/>
        <p:txBody>
          <a:bodyPr/>
          <a:lstStyle>
            <a:lvl1pPr>
              <a:defRPr/>
            </a:lvl1pPr>
          </a:lstStyle>
          <a:p>
            <a:endParaRPr lang="en-US"/>
          </a:p>
        </p:txBody>
      </p:sp>
      <p:sp>
        <p:nvSpPr>
          <p:cNvPr id="6" name="Slide Number Placeholder 6">
            <a:extLst>
              <a:ext uri="{FF2B5EF4-FFF2-40B4-BE49-F238E27FC236}">
                <a16:creationId xmlns:a16="http://schemas.microsoft.com/office/drawing/2014/main" id="{9A2EF62E-CDD2-4953-8410-A0D8F2285261}"/>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7" name="Footer Placeholder 3">
            <a:extLst>
              <a:ext uri="{FF2B5EF4-FFF2-40B4-BE49-F238E27FC236}">
                <a16:creationId xmlns:a16="http://schemas.microsoft.com/office/drawing/2014/main" id="{F5704FE1-B077-4F8A-BD90-9DEBA5517808}"/>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1346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5" name="Slide Number Placeholder 6">
            <a:extLst>
              <a:ext uri="{FF2B5EF4-FFF2-40B4-BE49-F238E27FC236}">
                <a16:creationId xmlns:a16="http://schemas.microsoft.com/office/drawing/2014/main" id="{87A243F8-9E71-49E7-96F8-A146A7EBF462}"/>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6" name="Footer Placeholder 3">
            <a:extLst>
              <a:ext uri="{FF2B5EF4-FFF2-40B4-BE49-F238E27FC236}">
                <a16:creationId xmlns:a16="http://schemas.microsoft.com/office/drawing/2014/main" id="{7006B9BC-641A-4C43-8CBE-C95016FC6021}"/>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354373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l-GR"/>
              <a:t>Κάντε κλικ για να επεξεργαστείτε τον τίτλο υποδείγματος</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lvl1pPr>
          </a:lstStyle>
          <a:p>
            <a:endParaRPr lang="en-US"/>
          </a:p>
        </p:txBody>
      </p:sp>
      <p:sp>
        <p:nvSpPr>
          <p:cNvPr id="8" name="Slide Number Placeholder 6">
            <a:extLst>
              <a:ext uri="{FF2B5EF4-FFF2-40B4-BE49-F238E27FC236}">
                <a16:creationId xmlns:a16="http://schemas.microsoft.com/office/drawing/2014/main" id="{24BA327E-44FA-4B3F-896B-5B7F596E5DAC}"/>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9" name="Footer Placeholder 3">
            <a:extLst>
              <a:ext uri="{FF2B5EF4-FFF2-40B4-BE49-F238E27FC236}">
                <a16:creationId xmlns:a16="http://schemas.microsoft.com/office/drawing/2014/main" id="{4EA88131-15D9-42AF-8D1B-037B299CCFDD}"/>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302096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l-GR"/>
              <a:t>Κάντε κλικ για να επεξεργαστείτε τον τίτλο υποδείγματος</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lvl1pPr>
          </a:lstStyle>
          <a:p>
            <a:endParaRPr lang="en-US"/>
          </a:p>
        </p:txBody>
      </p:sp>
      <p:sp>
        <p:nvSpPr>
          <p:cNvPr id="8" name="Slide Number Placeholder 6">
            <a:extLst>
              <a:ext uri="{FF2B5EF4-FFF2-40B4-BE49-F238E27FC236}">
                <a16:creationId xmlns:a16="http://schemas.microsoft.com/office/drawing/2014/main" id="{787FC023-DE38-42F4-8405-81D08C75CCAD}"/>
              </a:ext>
            </a:extLst>
          </p:cNvPr>
          <p:cNvSpPr>
            <a:spLocks noGrp="1"/>
          </p:cNvSpPr>
          <p:nvPr>
            <p:ph type="sldNum" sz="quarter" idx="12"/>
          </p:nvPr>
        </p:nvSpPr>
        <p:spPr>
          <a:xfrm>
            <a:off x="8414827" y="4906292"/>
            <a:ext cx="449263" cy="185738"/>
          </a:xfrm>
        </p:spPr>
        <p:txBody>
          <a:bodyPr/>
          <a:lstStyle>
            <a:lvl1pPr>
              <a:defRPr/>
            </a:lvl1pPr>
          </a:lstStyle>
          <a:p>
            <a:fld id="{AA31ACB1-82F8-4F61-997D-47D3FF3E7BC3}" type="slidenum">
              <a:rPr lang="en-US" smtClean="0"/>
              <a:t>‹#›</a:t>
            </a:fld>
            <a:endParaRPr lang="en-US"/>
          </a:p>
        </p:txBody>
      </p:sp>
      <p:sp>
        <p:nvSpPr>
          <p:cNvPr id="9" name="Footer Placeholder 3">
            <a:extLst>
              <a:ext uri="{FF2B5EF4-FFF2-40B4-BE49-F238E27FC236}">
                <a16:creationId xmlns:a16="http://schemas.microsoft.com/office/drawing/2014/main" id="{21C299AA-CCAE-4046-A355-AC0AA94DB2F7}"/>
              </a:ext>
            </a:extLst>
          </p:cNvPr>
          <p:cNvSpPr>
            <a:spLocks noGrp="1"/>
          </p:cNvSpPr>
          <p:nvPr>
            <p:ph type="ftr" sz="quarter" idx="11"/>
          </p:nvPr>
        </p:nvSpPr>
        <p:spPr>
          <a:xfrm>
            <a:off x="3054351" y="4906292"/>
            <a:ext cx="5324475" cy="185738"/>
          </a:xfrm>
        </p:spPr>
        <p:txBody>
          <a:bodyPr/>
          <a:lstStyle>
            <a:lvl1pPr>
              <a:defRPr/>
            </a:lvl1pPr>
          </a:lstStyle>
          <a:p>
            <a:r>
              <a:rPr lang="en-US"/>
              <a:t>Estimating the risk of large investments using Hurst-Kolmogorov dynamics in interest rates</a:t>
            </a:r>
          </a:p>
        </p:txBody>
      </p:sp>
    </p:spTree>
    <p:extLst>
      <p:ext uri="{BB962C8B-B14F-4D97-AF65-F5344CB8AC3E}">
        <p14:creationId xmlns:p14="http://schemas.microsoft.com/office/powerpoint/2010/main" val="40595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285871" y="188952"/>
            <a:ext cx="8578219" cy="85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Κάντε κλικ για να επεξεργαστείτε τον τίτλο υποδείγματος</a:t>
            </a:r>
          </a:p>
        </p:txBody>
      </p:sp>
      <p:sp>
        <p:nvSpPr>
          <p:cNvPr id="49155" name="Rectangle 3"/>
          <p:cNvSpPr>
            <a:spLocks noGrp="1" noChangeArrowheads="1"/>
          </p:cNvSpPr>
          <p:nvPr>
            <p:ph type="body" idx="1"/>
          </p:nvPr>
        </p:nvSpPr>
        <p:spPr bwMode="auto">
          <a:xfrm>
            <a:off x="285871" y="1200150"/>
            <a:ext cx="858666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Στυλ κειμένου υποδείγματος</a:t>
            </a:r>
          </a:p>
          <a:p>
            <a:pPr lvl="1"/>
            <a:r>
              <a:rPr lang="el-GR" altLang="en-US"/>
              <a:t>Δεύτερο επίπεδο</a:t>
            </a:r>
          </a:p>
          <a:p>
            <a:pPr lvl="2"/>
            <a:r>
              <a:rPr lang="el-GR" altLang="en-US"/>
              <a:t>Τρίτο επίπεδο</a:t>
            </a:r>
          </a:p>
          <a:p>
            <a:pPr lvl="3"/>
            <a:r>
              <a:rPr lang="el-GR" altLang="en-US"/>
              <a:t>Τέταρτο επίπεδο</a:t>
            </a:r>
          </a:p>
          <a:p>
            <a:pPr lvl="4"/>
            <a:r>
              <a:rPr lang="el-GR" altLang="en-US"/>
              <a:t>Πέμπτο επίπεδο</a:t>
            </a:r>
          </a:p>
        </p:txBody>
      </p:sp>
      <p:sp>
        <p:nvSpPr>
          <p:cNvPr id="49156" name="Rectangle 4"/>
          <p:cNvSpPr>
            <a:spLocks noGrp="1" noChangeArrowheads="1"/>
          </p:cNvSpPr>
          <p:nvPr>
            <p:ph type="dt" sz="half" idx="2"/>
          </p:nvPr>
        </p:nvSpPr>
        <p:spPr bwMode="auto">
          <a:xfrm>
            <a:off x="384176" y="4864894"/>
            <a:ext cx="2232025"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i="0">
                <a:latin typeface="Calibri" panose="020F0502020204030204" pitchFamily="34" charset="0"/>
              </a:defRPr>
            </a:lvl1pPr>
          </a:lstStyle>
          <a:p>
            <a:endParaRPr lang="en-US"/>
          </a:p>
        </p:txBody>
      </p:sp>
      <p:sp>
        <p:nvSpPr>
          <p:cNvPr id="49157" name="Rectangle 5"/>
          <p:cNvSpPr>
            <a:spLocks noGrp="1" noChangeArrowheads="1"/>
          </p:cNvSpPr>
          <p:nvPr>
            <p:ph type="ftr" sz="quarter" idx="3"/>
          </p:nvPr>
        </p:nvSpPr>
        <p:spPr bwMode="auto">
          <a:xfrm>
            <a:off x="3054351" y="4868466"/>
            <a:ext cx="5324475"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i="1">
                <a:latin typeface="Calibri" panose="020F0502020204030204" pitchFamily="34" charset="0"/>
              </a:defRPr>
            </a:lvl1pPr>
          </a:lstStyle>
          <a:p>
            <a:r>
              <a:rPr lang="en-US"/>
              <a:t>Estimating the risk of large investments using Hurst-Kolmogorov dynamics in interest rates</a:t>
            </a:r>
          </a:p>
        </p:txBody>
      </p:sp>
      <p:sp>
        <p:nvSpPr>
          <p:cNvPr id="49158" name="Rectangle 6"/>
          <p:cNvSpPr>
            <a:spLocks noGrp="1" noChangeArrowheads="1"/>
          </p:cNvSpPr>
          <p:nvPr>
            <p:ph type="sldNum" sz="quarter" idx="4"/>
          </p:nvPr>
        </p:nvSpPr>
        <p:spPr bwMode="auto">
          <a:xfrm>
            <a:off x="8414827" y="4864894"/>
            <a:ext cx="449263" cy="18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b="0" i="0">
                <a:latin typeface="Calibri" panose="020F0502020204030204" pitchFamily="34" charset="0"/>
              </a:defRPr>
            </a:lvl1pPr>
          </a:lstStyle>
          <a:p>
            <a:fld id="{AA31ACB1-82F8-4F61-997D-47D3FF3E7BC3}" type="slidenum">
              <a:rPr lang="en-US" smtClean="0"/>
              <a:t>‹#›</a:t>
            </a:fld>
            <a:endParaRPr lang="en-US"/>
          </a:p>
        </p:txBody>
      </p:sp>
      <p:sp>
        <p:nvSpPr>
          <p:cNvPr id="49160" name="Line 8"/>
          <p:cNvSpPr>
            <a:spLocks noChangeShapeType="1"/>
          </p:cNvSpPr>
          <p:nvPr/>
        </p:nvSpPr>
        <p:spPr bwMode="auto">
          <a:xfrm>
            <a:off x="0" y="4812507"/>
            <a:ext cx="91440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latin typeface="Calibri" panose="020F0502020204030204" pitchFamily="34" charset="0"/>
            </a:endParaRPr>
          </a:p>
        </p:txBody>
      </p:sp>
      <p:sp>
        <p:nvSpPr>
          <p:cNvPr id="9" name="Line 8"/>
          <p:cNvSpPr>
            <a:spLocks noChangeShapeType="1"/>
          </p:cNvSpPr>
          <p:nvPr userDrawn="1"/>
        </p:nvSpPr>
        <p:spPr bwMode="auto">
          <a:xfrm>
            <a:off x="0" y="195486"/>
            <a:ext cx="91440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fontAlgn="base" hangingPunct="1">
        <a:spcBef>
          <a:spcPct val="0"/>
        </a:spcBef>
        <a:spcAft>
          <a:spcPct val="0"/>
        </a:spcAft>
        <a:defRPr sz="3200">
          <a:solidFill>
            <a:srgbClr val="B40000"/>
          </a:solidFill>
          <a:latin typeface="Calibri" panose="020F0502020204030204" pitchFamily="34" charset="0"/>
          <a:ea typeface="+mj-ea"/>
          <a:cs typeface="+mj-cs"/>
        </a:defRPr>
      </a:lvl1pPr>
      <a:lvl2pPr algn="l" rtl="0" eaLnBrk="1" fontAlgn="base" hangingPunct="1">
        <a:spcBef>
          <a:spcPct val="0"/>
        </a:spcBef>
        <a:spcAft>
          <a:spcPct val="0"/>
        </a:spcAft>
        <a:defRPr sz="3200">
          <a:solidFill>
            <a:srgbClr val="B40000"/>
          </a:solidFill>
          <a:latin typeface="Calibri" pitchFamily="34" charset="0"/>
        </a:defRPr>
      </a:lvl2pPr>
      <a:lvl3pPr algn="l" rtl="0" eaLnBrk="1" fontAlgn="base" hangingPunct="1">
        <a:spcBef>
          <a:spcPct val="0"/>
        </a:spcBef>
        <a:spcAft>
          <a:spcPct val="0"/>
        </a:spcAft>
        <a:defRPr sz="3200">
          <a:solidFill>
            <a:srgbClr val="B40000"/>
          </a:solidFill>
          <a:latin typeface="Calibri" pitchFamily="34" charset="0"/>
        </a:defRPr>
      </a:lvl3pPr>
      <a:lvl4pPr algn="l" rtl="0" eaLnBrk="1" fontAlgn="base" hangingPunct="1">
        <a:spcBef>
          <a:spcPct val="0"/>
        </a:spcBef>
        <a:spcAft>
          <a:spcPct val="0"/>
        </a:spcAft>
        <a:defRPr sz="3200">
          <a:solidFill>
            <a:srgbClr val="B40000"/>
          </a:solidFill>
          <a:latin typeface="Calibri" pitchFamily="34" charset="0"/>
        </a:defRPr>
      </a:lvl4pPr>
      <a:lvl5pPr algn="l" rtl="0" eaLnBrk="1" fontAlgn="base" hangingPunct="1">
        <a:spcBef>
          <a:spcPct val="0"/>
        </a:spcBef>
        <a:spcAft>
          <a:spcPct val="0"/>
        </a:spcAft>
        <a:defRPr sz="3200">
          <a:solidFill>
            <a:srgbClr val="B40000"/>
          </a:solidFill>
          <a:latin typeface="Calibri" pitchFamily="34" charset="0"/>
        </a:defRPr>
      </a:lvl5pPr>
      <a:lvl6pPr marL="457200" algn="l" rtl="0" eaLnBrk="1" fontAlgn="base" hangingPunct="1">
        <a:spcBef>
          <a:spcPct val="0"/>
        </a:spcBef>
        <a:spcAft>
          <a:spcPct val="0"/>
        </a:spcAft>
        <a:defRPr sz="3200">
          <a:solidFill>
            <a:srgbClr val="B40000"/>
          </a:solidFill>
          <a:latin typeface="Calibri" pitchFamily="34" charset="0"/>
        </a:defRPr>
      </a:lvl6pPr>
      <a:lvl7pPr marL="914400" algn="l" rtl="0" eaLnBrk="1" fontAlgn="base" hangingPunct="1">
        <a:spcBef>
          <a:spcPct val="0"/>
        </a:spcBef>
        <a:spcAft>
          <a:spcPct val="0"/>
        </a:spcAft>
        <a:defRPr sz="3200">
          <a:solidFill>
            <a:srgbClr val="B40000"/>
          </a:solidFill>
          <a:latin typeface="Calibri" pitchFamily="34" charset="0"/>
        </a:defRPr>
      </a:lvl7pPr>
      <a:lvl8pPr marL="1371600" algn="l" rtl="0" eaLnBrk="1" fontAlgn="base" hangingPunct="1">
        <a:spcBef>
          <a:spcPct val="0"/>
        </a:spcBef>
        <a:spcAft>
          <a:spcPct val="0"/>
        </a:spcAft>
        <a:defRPr sz="3200">
          <a:solidFill>
            <a:srgbClr val="B40000"/>
          </a:solidFill>
          <a:latin typeface="Calibri" pitchFamily="34" charset="0"/>
        </a:defRPr>
      </a:lvl8pPr>
      <a:lvl9pPr marL="1828800" algn="l" rtl="0" eaLnBrk="1" fontAlgn="base" hangingPunct="1">
        <a:spcBef>
          <a:spcPct val="0"/>
        </a:spcBef>
        <a:spcAft>
          <a:spcPct val="0"/>
        </a:spcAft>
        <a:defRPr sz="3200">
          <a:solidFill>
            <a:srgbClr val="B40000"/>
          </a:solidFill>
          <a:latin typeface="Calibri" pitchFamily="34" charset="0"/>
        </a:defRPr>
      </a:lvl9pPr>
    </p:titleStyle>
    <p:bodyStyle>
      <a:lvl1pPr marL="342900" indent="-342900" algn="l" rtl="0" eaLnBrk="1" fontAlgn="base" hangingPunct="1">
        <a:lnSpc>
          <a:spcPct val="95000"/>
        </a:lnSpc>
        <a:spcBef>
          <a:spcPts val="500"/>
        </a:spcBef>
        <a:spcAft>
          <a:spcPct val="0"/>
        </a:spcAft>
        <a:buClr>
          <a:schemeClr val="accent1"/>
        </a:buClr>
        <a:buSzPct val="65000"/>
        <a:buFont typeface="Wingdings" pitchFamily="2" charset="2"/>
        <a:buChar char="n"/>
        <a:defRPr sz="2400">
          <a:solidFill>
            <a:schemeClr val="tx1"/>
          </a:solidFill>
          <a:latin typeface="Calibri" panose="020F0502020204030204" pitchFamily="34" charset="0"/>
          <a:ea typeface="+mn-ea"/>
          <a:cs typeface="+mn-cs"/>
        </a:defRPr>
      </a:lvl1pPr>
      <a:lvl2pPr marL="669925" indent="-325438" algn="l" rtl="0" eaLnBrk="1" fontAlgn="base" hangingPunct="1">
        <a:lnSpc>
          <a:spcPct val="95000"/>
        </a:lnSpc>
        <a:spcBef>
          <a:spcPts val="500"/>
        </a:spcBef>
        <a:spcAft>
          <a:spcPct val="0"/>
        </a:spcAft>
        <a:buClr>
          <a:schemeClr val="accent2"/>
        </a:buClr>
        <a:buSzPct val="60000"/>
        <a:buFont typeface="Wingdings" pitchFamily="2" charset="2"/>
        <a:buChar char="q"/>
        <a:defRPr sz="2400">
          <a:solidFill>
            <a:schemeClr val="tx1"/>
          </a:solidFill>
          <a:latin typeface="Calibri" panose="020F0502020204030204" pitchFamily="34" charset="0"/>
        </a:defRPr>
      </a:lvl2pPr>
      <a:lvl3pPr marL="1022350" indent="-350838" algn="l" rtl="0" eaLnBrk="1" fontAlgn="base" hangingPunct="1">
        <a:lnSpc>
          <a:spcPct val="95000"/>
        </a:lnSpc>
        <a:spcBef>
          <a:spcPts val="500"/>
        </a:spcBef>
        <a:spcAft>
          <a:spcPct val="0"/>
        </a:spcAft>
        <a:buClr>
          <a:schemeClr val="accent1"/>
        </a:buClr>
        <a:buSzPct val="65000"/>
        <a:buFont typeface="Wingdings" pitchFamily="2" charset="2"/>
        <a:buChar char="n"/>
        <a:defRPr sz="2400">
          <a:solidFill>
            <a:schemeClr val="tx1"/>
          </a:solidFill>
          <a:latin typeface="Calibri" panose="020F0502020204030204" pitchFamily="34" charset="0"/>
        </a:defRPr>
      </a:lvl3pPr>
      <a:lvl4pPr marL="1339850" indent="-315913" algn="l" rtl="0" eaLnBrk="1" fontAlgn="base" hangingPunct="1">
        <a:lnSpc>
          <a:spcPct val="95000"/>
        </a:lnSpc>
        <a:spcBef>
          <a:spcPts val="500"/>
        </a:spcBef>
        <a:spcAft>
          <a:spcPct val="0"/>
        </a:spcAft>
        <a:buClr>
          <a:schemeClr val="accent2"/>
        </a:buClr>
        <a:buSzPct val="70000"/>
        <a:buFont typeface="Wingdings" pitchFamily="2" charset="2"/>
        <a:buChar char="q"/>
        <a:defRPr sz="2400">
          <a:solidFill>
            <a:schemeClr val="tx1"/>
          </a:solidFill>
          <a:latin typeface="Calibri" panose="020F0502020204030204" pitchFamily="34" charset="0"/>
        </a:defRPr>
      </a:lvl4pPr>
      <a:lvl5pPr marL="1681163" indent="-339725" algn="l" rtl="0" eaLnBrk="1" fontAlgn="base" hangingPunct="1">
        <a:lnSpc>
          <a:spcPct val="95000"/>
        </a:lnSpc>
        <a:spcBef>
          <a:spcPts val="500"/>
        </a:spcBef>
        <a:spcAft>
          <a:spcPct val="0"/>
        </a:spcAft>
        <a:buClr>
          <a:schemeClr val="accent1"/>
        </a:buClr>
        <a:buSzPct val="75000"/>
        <a:buFont typeface="Wingdings" pitchFamily="2" charset="2"/>
        <a:buChar char="§"/>
        <a:defRPr sz="2400">
          <a:solidFill>
            <a:schemeClr val="tx1"/>
          </a:solidFill>
          <a:latin typeface="Calibri" panose="020F0502020204030204" pitchFamily="34" charset="0"/>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nglish-heritage.org.uk/learn/story-of-englan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9468" y="1888769"/>
            <a:ext cx="8305799" cy="1314450"/>
          </a:xfrm>
        </p:spPr>
        <p:txBody>
          <a:bodyPr/>
          <a:lstStyle/>
          <a:p>
            <a:r>
              <a:rPr lang="en-US" sz="2800" dirty="0"/>
              <a:t>Estimating the risk of large investments using Hurst-Kolmogorov dynamics in interest rates</a:t>
            </a:r>
            <a:br>
              <a:rPr lang="en-US" sz="2800" dirty="0"/>
            </a:br>
            <a:r>
              <a:rPr lang="en-US" sz="2800" dirty="0">
                <a:solidFill>
                  <a:schemeClr val="tx1"/>
                </a:solidFill>
              </a:rPr>
              <a:t>Supplementary material</a:t>
            </a:r>
            <a:endParaRPr lang="en-US" sz="2800" dirty="0"/>
          </a:p>
        </p:txBody>
      </p:sp>
      <p:sp>
        <p:nvSpPr>
          <p:cNvPr id="5" name="Subtitle 4"/>
          <p:cNvSpPr>
            <a:spLocks noGrp="1"/>
          </p:cNvSpPr>
          <p:nvPr>
            <p:ph type="subTitle" idx="1"/>
          </p:nvPr>
        </p:nvSpPr>
        <p:spPr>
          <a:xfrm>
            <a:off x="728525" y="3359618"/>
            <a:ext cx="6777175" cy="654963"/>
          </a:xfrm>
        </p:spPr>
        <p:txBody>
          <a:bodyPr/>
          <a:lstStyle/>
          <a:p>
            <a:r>
              <a:rPr lang="fr-FR" sz="2000" dirty="0"/>
              <a:t>David Markantonis, </a:t>
            </a:r>
            <a:r>
              <a:rPr lang="fr-FR" sz="2000" dirty="0" err="1"/>
              <a:t>Panayotis</a:t>
            </a:r>
            <a:r>
              <a:rPr lang="fr-FR" sz="2000" dirty="0"/>
              <a:t> </a:t>
            </a:r>
            <a:r>
              <a:rPr lang="fr-FR" sz="2000" dirty="0" err="1"/>
              <a:t>Dimitriadis</a:t>
            </a:r>
            <a:r>
              <a:rPr lang="fr-FR" sz="2000" dirty="0"/>
              <a:t>, G.-</a:t>
            </a:r>
            <a:r>
              <a:rPr lang="fr-FR" sz="2000" dirty="0" err="1"/>
              <a:t>Fivos</a:t>
            </a:r>
            <a:r>
              <a:rPr lang="fr-FR" sz="2000" dirty="0"/>
              <a:t> Sargentis, </a:t>
            </a:r>
            <a:r>
              <a:rPr lang="fr-FR" sz="2000" dirty="0" err="1"/>
              <a:t>Theano</a:t>
            </a:r>
            <a:r>
              <a:rPr lang="fr-FR" sz="2000" dirty="0"/>
              <a:t> </a:t>
            </a:r>
            <a:r>
              <a:rPr lang="fr-FR" sz="2000" dirty="0" err="1"/>
              <a:t>Iliopoulou</a:t>
            </a:r>
            <a:r>
              <a:rPr lang="fr-FR" sz="2000" dirty="0"/>
              <a:t>, Nikos Mamassis, </a:t>
            </a:r>
            <a:r>
              <a:rPr lang="fr-FR" sz="2000" dirty="0" err="1"/>
              <a:t>Demetris</a:t>
            </a:r>
            <a:r>
              <a:rPr lang="fr-FR" sz="2000" dirty="0"/>
              <a:t> </a:t>
            </a:r>
            <a:r>
              <a:rPr lang="fr-FR" sz="2000" dirty="0" err="1"/>
              <a:t>Koutsoyiannis</a:t>
            </a:r>
            <a:endParaRPr lang="en-US" sz="2000" dirty="0"/>
          </a:p>
        </p:txBody>
      </p:sp>
      <p:sp>
        <p:nvSpPr>
          <p:cNvPr id="6" name="Rectangle 3">
            <a:extLst>
              <a:ext uri="{FF2B5EF4-FFF2-40B4-BE49-F238E27FC236}">
                <a16:creationId xmlns:a16="http://schemas.microsoft.com/office/drawing/2014/main" id="{0FD81AFA-FBED-42C0-9947-33D62E9AF593}"/>
              </a:ext>
            </a:extLst>
          </p:cNvPr>
          <p:cNvSpPr txBox="1">
            <a:spLocks noChangeArrowheads="1"/>
          </p:cNvSpPr>
          <p:nvPr/>
        </p:nvSpPr>
        <p:spPr bwMode="auto">
          <a:xfrm>
            <a:off x="2225597" y="401982"/>
            <a:ext cx="4270984" cy="803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5000"/>
              </a:lnSpc>
              <a:spcBef>
                <a:spcPts val="500"/>
              </a:spcBef>
              <a:spcAft>
                <a:spcPct val="0"/>
              </a:spcAft>
              <a:buClr>
                <a:schemeClr val="accent1"/>
              </a:buClr>
              <a:buSzPct val="65000"/>
              <a:buFont typeface="Wingdings" pitchFamily="2" charset="2"/>
              <a:buNone/>
              <a:defRPr sz="2400">
                <a:solidFill>
                  <a:schemeClr val="tx1"/>
                </a:solidFill>
                <a:latin typeface="Cambria" pitchFamily="18" charset="0"/>
                <a:ea typeface="+mn-ea"/>
                <a:cs typeface="+mn-cs"/>
              </a:defRPr>
            </a:lvl1pPr>
            <a:lvl2pPr marL="669925" indent="-325438" algn="l" rtl="0" eaLnBrk="1" fontAlgn="base" hangingPunct="1">
              <a:lnSpc>
                <a:spcPct val="95000"/>
              </a:lnSpc>
              <a:spcBef>
                <a:spcPts val="500"/>
              </a:spcBef>
              <a:spcAft>
                <a:spcPct val="0"/>
              </a:spcAft>
              <a:buClr>
                <a:schemeClr val="accent2"/>
              </a:buClr>
              <a:buSzPct val="60000"/>
              <a:buFont typeface="Wingdings" pitchFamily="2" charset="2"/>
              <a:buChar char="q"/>
              <a:defRPr sz="2400">
                <a:solidFill>
                  <a:schemeClr val="tx1"/>
                </a:solidFill>
                <a:latin typeface="Cambria" pitchFamily="18" charset="0"/>
              </a:defRPr>
            </a:lvl2pPr>
            <a:lvl3pPr marL="1022350" indent="-350838" algn="l" rtl="0" eaLnBrk="1" fontAlgn="base" hangingPunct="1">
              <a:lnSpc>
                <a:spcPct val="95000"/>
              </a:lnSpc>
              <a:spcBef>
                <a:spcPts val="500"/>
              </a:spcBef>
              <a:spcAft>
                <a:spcPct val="0"/>
              </a:spcAft>
              <a:buClr>
                <a:schemeClr val="accent1"/>
              </a:buClr>
              <a:buSzPct val="65000"/>
              <a:buFont typeface="Wingdings" pitchFamily="2" charset="2"/>
              <a:buChar char="n"/>
              <a:defRPr sz="2400">
                <a:solidFill>
                  <a:schemeClr val="tx1"/>
                </a:solidFill>
                <a:latin typeface="Cambria" pitchFamily="18" charset="0"/>
              </a:defRPr>
            </a:lvl3pPr>
            <a:lvl4pPr marL="1339850" indent="-315913" algn="l" rtl="0" eaLnBrk="1" fontAlgn="base" hangingPunct="1">
              <a:lnSpc>
                <a:spcPct val="95000"/>
              </a:lnSpc>
              <a:spcBef>
                <a:spcPts val="500"/>
              </a:spcBef>
              <a:spcAft>
                <a:spcPct val="0"/>
              </a:spcAft>
              <a:buClr>
                <a:schemeClr val="accent2"/>
              </a:buClr>
              <a:buSzPct val="70000"/>
              <a:buFont typeface="Wingdings" pitchFamily="2" charset="2"/>
              <a:buChar char="q"/>
              <a:defRPr sz="2400">
                <a:solidFill>
                  <a:schemeClr val="tx1"/>
                </a:solidFill>
                <a:latin typeface="Cambria" pitchFamily="18" charset="0"/>
              </a:defRPr>
            </a:lvl4pPr>
            <a:lvl5pPr marL="1681163" indent="-339725" algn="l" rtl="0" eaLnBrk="1" fontAlgn="base" hangingPunct="1">
              <a:lnSpc>
                <a:spcPct val="95000"/>
              </a:lnSpc>
              <a:spcBef>
                <a:spcPts val="500"/>
              </a:spcBef>
              <a:spcAft>
                <a:spcPct val="0"/>
              </a:spcAft>
              <a:buClr>
                <a:schemeClr val="accent1"/>
              </a:buClr>
              <a:buSzPct val="75000"/>
              <a:buFont typeface="Wingdings" pitchFamily="2" charset="2"/>
              <a:buChar char="§"/>
              <a:defRPr sz="2400">
                <a:solidFill>
                  <a:schemeClr val="tx1"/>
                </a:solidFill>
                <a:latin typeface="Cambria" pitchFamily="18" charset="0"/>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9pPr>
          </a:lstStyle>
          <a:p>
            <a:pPr hangingPunct="0">
              <a:lnSpc>
                <a:spcPct val="100000"/>
              </a:lnSpc>
              <a:spcBef>
                <a:spcPts val="0"/>
              </a:spcBef>
              <a:spcAft>
                <a:spcPts val="1000"/>
              </a:spcAft>
            </a:pPr>
            <a:r>
              <a:rPr lang="en-US" sz="1800" dirty="0">
                <a:latin typeface="Calibri" panose="020F0502020204030204" pitchFamily="34" charset="0"/>
                <a:ea typeface="Times New Roman"/>
                <a:cs typeface="Calibri" panose="020F0502020204030204" pitchFamily="34" charset="0"/>
              </a:rPr>
              <a:t>National Technical University of Athens</a:t>
            </a:r>
          </a:p>
          <a:p>
            <a:pPr hangingPunct="0">
              <a:lnSpc>
                <a:spcPct val="100000"/>
              </a:lnSpc>
              <a:spcBef>
                <a:spcPts val="0"/>
              </a:spcBef>
            </a:pPr>
            <a:r>
              <a:rPr lang="en-US" sz="1800" dirty="0">
                <a:latin typeface="Calibri" panose="020F0502020204030204" pitchFamily="34" charset="0"/>
                <a:ea typeface="Times New Roman"/>
                <a:cs typeface="Calibri" panose="020F0502020204030204" pitchFamily="34" charset="0"/>
              </a:rPr>
              <a:t>School of Civil Engineering</a:t>
            </a:r>
            <a:endParaRPr lang="en-US" sz="1800" dirty="0">
              <a:effectLst/>
              <a:latin typeface="Calibri" panose="020F0502020204030204" pitchFamily="34" charset="0"/>
              <a:ea typeface="Times New Roman"/>
              <a:cs typeface="Calibri" panose="020F0502020204030204" pitchFamily="34" charset="0"/>
            </a:endParaRPr>
          </a:p>
        </p:txBody>
      </p:sp>
      <p:sp>
        <p:nvSpPr>
          <p:cNvPr id="10" name="Subtitle 4">
            <a:extLst>
              <a:ext uri="{FF2B5EF4-FFF2-40B4-BE49-F238E27FC236}">
                <a16:creationId xmlns:a16="http://schemas.microsoft.com/office/drawing/2014/main" id="{484CA561-2465-4F90-B0A3-FA5DF9768A52}"/>
              </a:ext>
            </a:extLst>
          </p:cNvPr>
          <p:cNvSpPr txBox="1">
            <a:spLocks/>
          </p:cNvSpPr>
          <p:nvPr/>
        </p:nvSpPr>
        <p:spPr bwMode="auto">
          <a:xfrm>
            <a:off x="3456709" y="4546633"/>
            <a:ext cx="2230582" cy="445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5000"/>
              </a:lnSpc>
              <a:spcBef>
                <a:spcPts val="500"/>
              </a:spcBef>
              <a:spcAft>
                <a:spcPct val="0"/>
              </a:spcAft>
              <a:buClr>
                <a:schemeClr val="accent1"/>
              </a:buClr>
              <a:buSzPct val="65000"/>
              <a:buFont typeface="Wingdings" pitchFamily="2" charset="2"/>
              <a:buNone/>
              <a:defRPr sz="2400">
                <a:solidFill>
                  <a:schemeClr val="tx1"/>
                </a:solidFill>
                <a:latin typeface="Calibri" panose="020F0502020204030204" pitchFamily="34" charset="0"/>
                <a:ea typeface="+mn-ea"/>
                <a:cs typeface="+mn-cs"/>
              </a:defRPr>
            </a:lvl1pPr>
            <a:lvl2pPr marL="669925" indent="-325438" algn="l" rtl="0" eaLnBrk="1" fontAlgn="base" hangingPunct="1">
              <a:lnSpc>
                <a:spcPct val="95000"/>
              </a:lnSpc>
              <a:spcBef>
                <a:spcPts val="500"/>
              </a:spcBef>
              <a:spcAft>
                <a:spcPct val="0"/>
              </a:spcAft>
              <a:buClr>
                <a:schemeClr val="accent2"/>
              </a:buClr>
              <a:buSzPct val="60000"/>
              <a:buFont typeface="Wingdings" pitchFamily="2" charset="2"/>
              <a:buChar char="q"/>
              <a:defRPr sz="2400">
                <a:solidFill>
                  <a:schemeClr val="tx1"/>
                </a:solidFill>
                <a:latin typeface="Calibri" panose="020F0502020204030204" pitchFamily="34" charset="0"/>
              </a:defRPr>
            </a:lvl2pPr>
            <a:lvl3pPr marL="1022350" indent="-350838" algn="l" rtl="0" eaLnBrk="1" fontAlgn="base" hangingPunct="1">
              <a:lnSpc>
                <a:spcPct val="95000"/>
              </a:lnSpc>
              <a:spcBef>
                <a:spcPts val="500"/>
              </a:spcBef>
              <a:spcAft>
                <a:spcPct val="0"/>
              </a:spcAft>
              <a:buClr>
                <a:schemeClr val="accent1"/>
              </a:buClr>
              <a:buSzPct val="65000"/>
              <a:buFont typeface="Wingdings" pitchFamily="2" charset="2"/>
              <a:buChar char="n"/>
              <a:defRPr sz="2400">
                <a:solidFill>
                  <a:schemeClr val="tx1"/>
                </a:solidFill>
                <a:latin typeface="Calibri" panose="020F0502020204030204" pitchFamily="34" charset="0"/>
              </a:defRPr>
            </a:lvl3pPr>
            <a:lvl4pPr marL="1339850" indent="-315913" algn="l" rtl="0" eaLnBrk="1" fontAlgn="base" hangingPunct="1">
              <a:lnSpc>
                <a:spcPct val="95000"/>
              </a:lnSpc>
              <a:spcBef>
                <a:spcPts val="500"/>
              </a:spcBef>
              <a:spcAft>
                <a:spcPct val="0"/>
              </a:spcAft>
              <a:buClr>
                <a:schemeClr val="accent2"/>
              </a:buClr>
              <a:buSzPct val="70000"/>
              <a:buFont typeface="Wingdings" pitchFamily="2" charset="2"/>
              <a:buChar char="q"/>
              <a:defRPr sz="2400">
                <a:solidFill>
                  <a:schemeClr val="tx1"/>
                </a:solidFill>
                <a:latin typeface="Calibri" panose="020F0502020204030204" pitchFamily="34" charset="0"/>
              </a:defRPr>
            </a:lvl4pPr>
            <a:lvl5pPr marL="1681163" indent="-339725" algn="l" rtl="0" eaLnBrk="1" fontAlgn="base" hangingPunct="1">
              <a:lnSpc>
                <a:spcPct val="95000"/>
              </a:lnSpc>
              <a:spcBef>
                <a:spcPts val="500"/>
              </a:spcBef>
              <a:spcAft>
                <a:spcPct val="0"/>
              </a:spcAft>
              <a:buClr>
                <a:schemeClr val="accent1"/>
              </a:buClr>
              <a:buSzPct val="75000"/>
              <a:buFont typeface="Wingdings" pitchFamily="2" charset="2"/>
              <a:buChar char="§"/>
              <a:defRPr sz="2400">
                <a:solidFill>
                  <a:schemeClr val="tx1"/>
                </a:solidFill>
                <a:latin typeface="Calibri" panose="020F0502020204030204" pitchFamily="34" charset="0"/>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400">
                <a:solidFill>
                  <a:schemeClr val="tx1"/>
                </a:solidFill>
                <a:latin typeface="+mn-lt"/>
              </a:defRPr>
            </a:lvl9pPr>
          </a:lstStyle>
          <a:p>
            <a:pPr algn="ctr"/>
            <a:r>
              <a:rPr lang="en-US" sz="2000" kern="0" dirty="0"/>
              <a:t>April 2023</a:t>
            </a:r>
          </a:p>
        </p:txBody>
      </p:sp>
      <p:grpSp>
        <p:nvGrpSpPr>
          <p:cNvPr id="11" name="Group 10">
            <a:extLst>
              <a:ext uri="{FF2B5EF4-FFF2-40B4-BE49-F238E27FC236}">
                <a16:creationId xmlns:a16="http://schemas.microsoft.com/office/drawing/2014/main" id="{42759C4E-9AA8-496C-9AEA-0BB2DE624D45}"/>
              </a:ext>
            </a:extLst>
          </p:cNvPr>
          <p:cNvGrpSpPr/>
          <p:nvPr/>
        </p:nvGrpSpPr>
        <p:grpSpPr>
          <a:xfrm>
            <a:off x="569120" y="403149"/>
            <a:ext cx="1628769" cy="774259"/>
            <a:chOff x="8737" y="654187"/>
            <a:chExt cx="1628769" cy="774259"/>
          </a:xfrm>
        </p:grpSpPr>
        <p:pic>
          <p:nvPicPr>
            <p:cNvPr id="12" name="Picture 11">
              <a:extLst>
                <a:ext uri="{FF2B5EF4-FFF2-40B4-BE49-F238E27FC236}">
                  <a16:creationId xmlns:a16="http://schemas.microsoft.com/office/drawing/2014/main" id="{94E78524-C050-4AC6-9CFA-5CF622BB23EF}"/>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77718" y="719452"/>
              <a:ext cx="759788" cy="64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F75B1DD6-92E6-4EF9-B238-68EB10E780EA}"/>
                </a:ext>
              </a:extLst>
            </p:cNvPr>
            <p:cNvPicPr>
              <a:picLocks noChangeAspect="1"/>
            </p:cNvPicPr>
            <p:nvPr/>
          </p:nvPicPr>
          <p:blipFill>
            <a:blip r:embed="rId3"/>
            <a:stretch>
              <a:fillRect/>
            </a:stretch>
          </p:blipFill>
          <p:spPr>
            <a:xfrm>
              <a:off x="8737" y="654187"/>
              <a:ext cx="774259" cy="774259"/>
            </a:xfrm>
            <a:prstGeom prst="rect">
              <a:avLst/>
            </a:prstGeom>
          </p:spPr>
        </p:pic>
      </p:grpSp>
    </p:spTree>
    <p:extLst>
      <p:ext uri="{BB962C8B-B14F-4D97-AF65-F5344CB8AC3E}">
        <p14:creationId xmlns:p14="http://schemas.microsoft.com/office/powerpoint/2010/main" val="257655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34099-F14B-4E3D-AA5B-4EBFF88DD474}"/>
              </a:ext>
            </a:extLst>
          </p:cNvPr>
          <p:cNvSpPr>
            <a:spLocks noGrp="1"/>
          </p:cNvSpPr>
          <p:nvPr>
            <p:ph type="title"/>
          </p:nvPr>
        </p:nvSpPr>
        <p:spPr>
          <a:xfrm>
            <a:off x="311441" y="188559"/>
            <a:ext cx="8575529" cy="854869"/>
          </a:xfrm>
        </p:spPr>
        <p:txBody>
          <a:bodyPr/>
          <a:lstStyle/>
          <a:p>
            <a:r>
              <a:rPr lang="en-US" dirty="0">
                <a:solidFill>
                  <a:schemeClr val="tx1"/>
                </a:solidFill>
              </a:rPr>
              <a:t>Supplementary-</a:t>
            </a:r>
            <a:r>
              <a:rPr lang="en-US" dirty="0"/>
              <a:t>Discussion and conclusions</a:t>
            </a:r>
          </a:p>
        </p:txBody>
      </p:sp>
      <p:sp>
        <p:nvSpPr>
          <p:cNvPr id="8" name="Θέση υποσέλιδου 7">
            <a:extLst>
              <a:ext uri="{FF2B5EF4-FFF2-40B4-BE49-F238E27FC236}">
                <a16:creationId xmlns:a16="http://schemas.microsoft.com/office/drawing/2014/main" id="{A9804193-C508-43A1-8CCC-D87FF18E6FB5}"/>
              </a:ext>
            </a:extLst>
          </p:cNvPr>
          <p:cNvSpPr>
            <a:spLocks noGrp="1"/>
          </p:cNvSpPr>
          <p:nvPr>
            <p:ph type="ftr" sz="quarter" idx="11"/>
          </p:nvPr>
        </p:nvSpPr>
        <p:spPr>
          <a:xfrm>
            <a:off x="1822077" y="4906292"/>
            <a:ext cx="6556750" cy="185738"/>
          </a:xfrm>
        </p:spPr>
        <p:txBody>
          <a:bodyPr/>
          <a:lstStyle/>
          <a:p>
            <a:r>
              <a:rPr lang="en-US"/>
              <a:t>Estimating the risk of large investments using Hurst-Kolmogorov dynamics in interest rates</a:t>
            </a:r>
            <a:endParaRPr lang="en-US" dirty="0"/>
          </a:p>
        </p:txBody>
      </p:sp>
      <p:sp>
        <p:nvSpPr>
          <p:cNvPr id="9" name="Θέση αριθμού διαφάνειας 8">
            <a:extLst>
              <a:ext uri="{FF2B5EF4-FFF2-40B4-BE49-F238E27FC236}">
                <a16:creationId xmlns:a16="http://schemas.microsoft.com/office/drawing/2014/main" id="{76FED699-D46C-429C-A2E2-363A403241B4}"/>
              </a:ext>
            </a:extLst>
          </p:cNvPr>
          <p:cNvSpPr>
            <a:spLocks noGrp="1"/>
          </p:cNvSpPr>
          <p:nvPr>
            <p:ph type="sldNum" sz="quarter" idx="12"/>
          </p:nvPr>
        </p:nvSpPr>
        <p:spPr/>
        <p:txBody>
          <a:bodyPr/>
          <a:lstStyle/>
          <a:p>
            <a:fld id="{AA31ACB1-82F8-4F61-997D-47D3FF3E7BC3}" type="slidenum">
              <a:rPr lang="en-US" smtClean="0"/>
              <a:t>10</a:t>
            </a:fld>
            <a:endParaRPr lang="en-US"/>
          </a:p>
        </p:txBody>
      </p:sp>
      <p:sp>
        <p:nvSpPr>
          <p:cNvPr id="3" name="TextBox 2">
            <a:extLst>
              <a:ext uri="{FF2B5EF4-FFF2-40B4-BE49-F238E27FC236}">
                <a16:creationId xmlns:a16="http://schemas.microsoft.com/office/drawing/2014/main" id="{0D748DB7-72C9-AA16-0C4E-0C1E2B97DEEC}"/>
              </a:ext>
            </a:extLst>
          </p:cNvPr>
          <p:cNvSpPr txBox="1"/>
          <p:nvPr/>
        </p:nvSpPr>
        <p:spPr>
          <a:xfrm>
            <a:off x="316881" y="756592"/>
            <a:ext cx="8408019" cy="2031325"/>
          </a:xfrm>
          <a:prstGeom prst="rect">
            <a:avLst/>
          </a:prstGeom>
          <a:noFill/>
        </p:spPr>
        <p:txBody>
          <a:bodyPr wrap="square" rtlCol="0">
            <a:spAutoFit/>
          </a:bodyPr>
          <a:lstStyle/>
          <a:p>
            <a:pPr marL="173038" indent="-173038">
              <a:buFont typeface="Arial" panose="020B0604020202020204" pitchFamily="34" charset="0"/>
              <a:buChar char="•"/>
            </a:pPr>
            <a:r>
              <a:rPr lang="en-US" sz="1400" dirty="0"/>
              <a:t>The unit cost is extremely sensitive to interest rates. </a:t>
            </a:r>
          </a:p>
          <a:p>
            <a:pPr marL="173038" indent="-173038">
              <a:buFont typeface="Arial" panose="020B0604020202020204" pitchFamily="34" charset="0"/>
              <a:buChar char="•"/>
            </a:pPr>
            <a:r>
              <a:rPr lang="en-US" sz="1400" dirty="0"/>
              <a:t>Furthermore, interest rates present very high Long-Term Persistence (LTP).</a:t>
            </a:r>
          </a:p>
          <a:p>
            <a:pPr marL="173038" indent="-173038">
              <a:buFont typeface="Arial" panose="020B0604020202020204" pitchFamily="34" charset="0"/>
              <a:buChar char="•"/>
            </a:pPr>
            <a:r>
              <a:rPr lang="en-US" sz="1400" dirty="0"/>
              <a:t>Therefore, this characteristic needs to be included in long term economic calculations of infrastructure investments to properly simulate the financial risk.</a:t>
            </a:r>
          </a:p>
          <a:p>
            <a:pPr marL="173038" indent="-173038">
              <a:buFont typeface="Arial" panose="020B0604020202020204" pitchFamily="34" charset="0"/>
              <a:buChar char="•"/>
            </a:pPr>
            <a:r>
              <a:rPr lang="en-US" sz="1400" b="0" i="0" dirty="0"/>
              <a:t>Commitment towards an infrastructure project is an extremely risky act, in a financial sense. </a:t>
            </a:r>
            <a:r>
              <a:rPr lang="en-US" sz="1400" dirty="0"/>
              <a:t>As such, infrastructure investments require both long-term thinking and confidence.</a:t>
            </a:r>
          </a:p>
          <a:p>
            <a:pPr marL="173038" indent="-173038">
              <a:buFont typeface="Arial" panose="020B0604020202020204" pitchFamily="34" charset="0"/>
              <a:buChar char="•"/>
            </a:pPr>
            <a:r>
              <a:rPr lang="en-US" sz="1400" dirty="0"/>
              <a:t>Confidence from decision makers relies in public participation, rationality and competence. Properly designed built and operated infrastructure can survive extraordinary financial events.</a:t>
            </a:r>
          </a:p>
          <a:p>
            <a:pPr marL="285750" indent="-285750">
              <a:buFont typeface="Arial" panose="020B0604020202020204" pitchFamily="34" charset="0"/>
              <a:buChar char="•"/>
            </a:pPr>
            <a:endParaRPr lang="en-US" sz="1400" b="0" i="0" dirty="0"/>
          </a:p>
        </p:txBody>
      </p:sp>
    </p:spTree>
    <p:extLst>
      <p:ext uri="{BB962C8B-B14F-4D97-AF65-F5344CB8AC3E}">
        <p14:creationId xmlns:p14="http://schemas.microsoft.com/office/powerpoint/2010/main" val="328316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34099-F14B-4E3D-AA5B-4EBFF88DD474}"/>
              </a:ext>
            </a:extLst>
          </p:cNvPr>
          <p:cNvSpPr>
            <a:spLocks noGrp="1"/>
          </p:cNvSpPr>
          <p:nvPr>
            <p:ph type="title"/>
          </p:nvPr>
        </p:nvSpPr>
        <p:spPr>
          <a:xfrm>
            <a:off x="304514" y="188559"/>
            <a:ext cx="8575529" cy="854869"/>
          </a:xfrm>
        </p:spPr>
        <p:txBody>
          <a:bodyPr/>
          <a:lstStyle/>
          <a:p>
            <a:r>
              <a:rPr lang="en-US" dirty="0"/>
              <a:t>References (1/2)</a:t>
            </a:r>
          </a:p>
        </p:txBody>
      </p:sp>
      <p:sp>
        <p:nvSpPr>
          <p:cNvPr id="8" name="Θέση υποσέλιδου 7">
            <a:extLst>
              <a:ext uri="{FF2B5EF4-FFF2-40B4-BE49-F238E27FC236}">
                <a16:creationId xmlns:a16="http://schemas.microsoft.com/office/drawing/2014/main" id="{A9804193-C508-43A1-8CCC-D87FF18E6FB5}"/>
              </a:ext>
            </a:extLst>
          </p:cNvPr>
          <p:cNvSpPr>
            <a:spLocks noGrp="1"/>
          </p:cNvSpPr>
          <p:nvPr>
            <p:ph type="ftr" sz="quarter" idx="11"/>
          </p:nvPr>
        </p:nvSpPr>
        <p:spPr>
          <a:xfrm>
            <a:off x="389965" y="4906292"/>
            <a:ext cx="7988861" cy="185738"/>
          </a:xfrm>
        </p:spPr>
        <p:txBody>
          <a:bodyPr/>
          <a:lstStyle/>
          <a:p>
            <a:r>
              <a:rPr lang="en-US"/>
              <a:t>Estimating the risk of large investments using Hurst-Kolmogorov dynamics in interest rates</a:t>
            </a:r>
            <a:endParaRPr lang="en-US" dirty="0"/>
          </a:p>
        </p:txBody>
      </p:sp>
      <p:sp>
        <p:nvSpPr>
          <p:cNvPr id="9" name="Θέση αριθμού διαφάνειας 8">
            <a:extLst>
              <a:ext uri="{FF2B5EF4-FFF2-40B4-BE49-F238E27FC236}">
                <a16:creationId xmlns:a16="http://schemas.microsoft.com/office/drawing/2014/main" id="{76FED699-D46C-429C-A2E2-363A403241B4}"/>
              </a:ext>
            </a:extLst>
          </p:cNvPr>
          <p:cNvSpPr>
            <a:spLocks noGrp="1"/>
          </p:cNvSpPr>
          <p:nvPr>
            <p:ph type="sldNum" sz="quarter" idx="12"/>
          </p:nvPr>
        </p:nvSpPr>
        <p:spPr/>
        <p:txBody>
          <a:bodyPr/>
          <a:lstStyle/>
          <a:p>
            <a:fld id="{AA31ACB1-82F8-4F61-997D-47D3FF3E7BC3}" type="slidenum">
              <a:rPr lang="en-US" smtClean="0"/>
              <a:t>11</a:t>
            </a:fld>
            <a:endParaRPr lang="en-US"/>
          </a:p>
        </p:txBody>
      </p:sp>
      <p:sp>
        <p:nvSpPr>
          <p:cNvPr id="3" name="TextBox 2">
            <a:extLst>
              <a:ext uri="{FF2B5EF4-FFF2-40B4-BE49-F238E27FC236}">
                <a16:creationId xmlns:a16="http://schemas.microsoft.com/office/drawing/2014/main" id="{3517D32F-ABBA-83F5-3E8D-D53C07291791}"/>
              </a:ext>
            </a:extLst>
          </p:cNvPr>
          <p:cNvSpPr txBox="1"/>
          <p:nvPr/>
        </p:nvSpPr>
        <p:spPr>
          <a:xfrm>
            <a:off x="311441" y="378798"/>
            <a:ext cx="8562680" cy="429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fontAlgn="base">
              <a:lnSpc>
                <a:spcPct val="95000"/>
              </a:lnSpc>
              <a:spcBef>
                <a:spcPts val="500"/>
              </a:spcBef>
              <a:spcAft>
                <a:spcPct val="0"/>
              </a:spcAft>
              <a:buClr>
                <a:schemeClr val="accent1"/>
              </a:buClr>
              <a:buSzPct val="65000"/>
              <a:buFont typeface="Wingdings" pitchFamily="2" charset="2"/>
              <a:buChar char="n"/>
              <a:defRPr sz="1400">
                <a:latin typeface="Calibri" panose="020F0502020204030204" pitchFamily="34" charset="0"/>
              </a:defRPr>
            </a:lvl1pPr>
            <a:lvl2pPr marL="669925" indent="-325438" fontAlgn="base">
              <a:lnSpc>
                <a:spcPct val="95000"/>
              </a:lnSpc>
              <a:spcBef>
                <a:spcPts val="500"/>
              </a:spcBef>
              <a:spcAft>
                <a:spcPct val="0"/>
              </a:spcAft>
              <a:buClr>
                <a:schemeClr val="accent2"/>
              </a:buClr>
              <a:buSzPct val="60000"/>
              <a:buFont typeface="Wingdings" pitchFamily="2" charset="2"/>
              <a:buChar char="q"/>
              <a:defRPr sz="2400">
                <a:latin typeface="Calibri" panose="020F0502020204030204" pitchFamily="34" charset="0"/>
              </a:defRPr>
            </a:lvl2pPr>
            <a:lvl3pPr marL="1022350" indent="-350838" fontAlgn="base">
              <a:lnSpc>
                <a:spcPct val="95000"/>
              </a:lnSpc>
              <a:spcBef>
                <a:spcPts val="500"/>
              </a:spcBef>
              <a:spcAft>
                <a:spcPct val="0"/>
              </a:spcAft>
              <a:buClr>
                <a:schemeClr val="accent1"/>
              </a:buClr>
              <a:buSzPct val="65000"/>
              <a:buFont typeface="Wingdings" pitchFamily="2" charset="2"/>
              <a:buChar char="n"/>
              <a:defRPr sz="2400">
                <a:latin typeface="Calibri" panose="020F0502020204030204" pitchFamily="34" charset="0"/>
              </a:defRPr>
            </a:lvl3pPr>
            <a:lvl4pPr marL="1339850" indent="-315913" fontAlgn="base">
              <a:lnSpc>
                <a:spcPct val="95000"/>
              </a:lnSpc>
              <a:spcBef>
                <a:spcPts val="500"/>
              </a:spcBef>
              <a:spcAft>
                <a:spcPct val="0"/>
              </a:spcAft>
              <a:buClr>
                <a:schemeClr val="accent2"/>
              </a:buClr>
              <a:buSzPct val="70000"/>
              <a:buFont typeface="Wingdings" pitchFamily="2" charset="2"/>
              <a:buChar char="q"/>
              <a:defRPr sz="2400">
                <a:latin typeface="Calibri" panose="020F0502020204030204" pitchFamily="34" charset="0"/>
              </a:defRPr>
            </a:lvl4pPr>
            <a:lvl5pPr marL="1681163" indent="-339725" fontAlgn="base">
              <a:lnSpc>
                <a:spcPct val="95000"/>
              </a:lnSpc>
              <a:spcBef>
                <a:spcPts val="500"/>
              </a:spcBef>
              <a:spcAft>
                <a:spcPct val="0"/>
              </a:spcAft>
              <a:buClr>
                <a:schemeClr val="accent1"/>
              </a:buClr>
              <a:buSzPct val="75000"/>
              <a:buFont typeface="Wingdings" pitchFamily="2" charset="2"/>
              <a:buChar char="§"/>
              <a:defRPr sz="2400">
                <a:latin typeface="Calibri" panose="020F0502020204030204" pitchFamily="34" charset="0"/>
              </a:defRPr>
            </a:lvl5pPr>
            <a:lvl6pPr marL="2138363" indent="-339725" fontAlgn="base">
              <a:spcBef>
                <a:spcPct val="20000"/>
              </a:spcBef>
              <a:spcAft>
                <a:spcPct val="0"/>
              </a:spcAft>
              <a:buClr>
                <a:schemeClr val="accent1"/>
              </a:buClr>
              <a:buSzPct val="75000"/>
              <a:buFont typeface="Wingdings" pitchFamily="2" charset="2"/>
              <a:buChar char="§"/>
              <a:defRPr sz="2400"/>
            </a:lvl6pPr>
            <a:lvl7pPr marL="2595563" indent="-339725" fontAlgn="base">
              <a:spcBef>
                <a:spcPct val="20000"/>
              </a:spcBef>
              <a:spcAft>
                <a:spcPct val="0"/>
              </a:spcAft>
              <a:buClr>
                <a:schemeClr val="accent1"/>
              </a:buClr>
              <a:buSzPct val="75000"/>
              <a:buFont typeface="Wingdings" pitchFamily="2" charset="2"/>
              <a:buChar char="§"/>
              <a:defRPr sz="2400"/>
            </a:lvl7pPr>
            <a:lvl8pPr marL="3052763" indent="-339725" fontAlgn="base">
              <a:spcBef>
                <a:spcPct val="20000"/>
              </a:spcBef>
              <a:spcAft>
                <a:spcPct val="0"/>
              </a:spcAft>
              <a:buClr>
                <a:schemeClr val="accent1"/>
              </a:buClr>
              <a:buSzPct val="75000"/>
              <a:buFont typeface="Wingdings" pitchFamily="2" charset="2"/>
              <a:buChar char="§"/>
              <a:defRPr sz="2400"/>
            </a:lvl8pPr>
            <a:lvl9pPr marL="3509963" indent="-339725" fontAlgn="base">
              <a:spcBef>
                <a:spcPct val="20000"/>
              </a:spcBef>
              <a:spcAft>
                <a:spcPct val="0"/>
              </a:spcAft>
              <a:buClr>
                <a:schemeClr val="accent1"/>
              </a:buClr>
              <a:buSzPct val="75000"/>
              <a:buFont typeface="Wingdings" pitchFamily="2" charset="2"/>
              <a:buChar char="§"/>
              <a:defRPr sz="2400"/>
            </a:lvl9pPr>
          </a:lstStyle>
          <a:p>
            <a:pPr>
              <a:buFont typeface="+mj-lt"/>
              <a:buAutoNum type="arabicPeriod"/>
            </a:pPr>
            <a:endParaRPr lang="en-US" sz="1000" dirty="0">
              <a:latin typeface="+mn-lt"/>
            </a:endParaRPr>
          </a:p>
          <a:p>
            <a:pPr>
              <a:buFont typeface="+mj-lt"/>
              <a:buAutoNum type="arabicPeriod"/>
            </a:pPr>
            <a:endParaRPr lang="en-US" sz="1000" dirty="0">
              <a:latin typeface="+mn-lt"/>
              <a:hlinkClick r:id="rId2"/>
            </a:endParaRPr>
          </a:p>
          <a:p>
            <a:pPr marL="173038" indent="-173038">
              <a:buFont typeface="+mj-lt"/>
              <a:buAutoNum type="arabicPeriod"/>
            </a:pPr>
            <a:r>
              <a:rPr lang="en-US" sz="800" dirty="0">
                <a:latin typeface="+mn-lt"/>
              </a:rPr>
              <a:t>Sargentis, G.-F.; </a:t>
            </a:r>
            <a:r>
              <a:rPr lang="en-US" sz="800" dirty="0" err="1">
                <a:latin typeface="+mn-lt"/>
              </a:rPr>
              <a:t>Iliopoulou</a:t>
            </a:r>
            <a:r>
              <a:rPr lang="en-US" sz="800" dirty="0">
                <a:latin typeface="+mn-lt"/>
              </a:rPr>
              <a:t>, T.; </a:t>
            </a:r>
            <a:r>
              <a:rPr lang="en-US" sz="800" dirty="0" err="1">
                <a:latin typeface="+mn-lt"/>
              </a:rPr>
              <a:t>Dimitriadis</a:t>
            </a:r>
            <a:r>
              <a:rPr lang="en-US" sz="800" dirty="0">
                <a:latin typeface="+mn-lt"/>
              </a:rPr>
              <a:t>, P.; Mamassis, N.; </a:t>
            </a:r>
            <a:r>
              <a:rPr lang="en-US" sz="800" dirty="0" err="1">
                <a:latin typeface="+mn-lt"/>
              </a:rPr>
              <a:t>Koutsoyiannis</a:t>
            </a:r>
            <a:r>
              <a:rPr lang="en-US" sz="800" dirty="0">
                <a:latin typeface="+mn-lt"/>
              </a:rPr>
              <a:t>, D. Stratification: An Entropic View of Society’s Structure. World 2021, 2, 153-174. https://doi.org/10.3390/world2020011</a:t>
            </a:r>
          </a:p>
          <a:p>
            <a:pPr marL="173038" indent="-173038">
              <a:buFont typeface="+mj-lt"/>
              <a:buAutoNum type="arabicPeriod"/>
            </a:pPr>
            <a:r>
              <a:rPr lang="en-US" sz="800" dirty="0">
                <a:latin typeface="+mn-lt"/>
              </a:rPr>
              <a:t>Sargentis, G.-F.; </a:t>
            </a:r>
            <a:r>
              <a:rPr lang="en-US" sz="800" dirty="0" err="1">
                <a:latin typeface="+mn-lt"/>
              </a:rPr>
              <a:t>Koutsoyiannis</a:t>
            </a:r>
            <a:r>
              <a:rPr lang="en-US" sz="800" dirty="0">
                <a:latin typeface="+mn-lt"/>
              </a:rPr>
              <a:t>, D. The Function of Money in Water–Energy–Food and Land Nexus. Land 2023, 12, 669. https://doi.org/10.3390/land12030669</a:t>
            </a:r>
          </a:p>
          <a:p>
            <a:pPr marL="173038" indent="-173038">
              <a:buFont typeface="+mj-lt"/>
              <a:buAutoNum type="arabicPeriod"/>
            </a:pPr>
            <a:r>
              <a:rPr lang="en-US" sz="800" dirty="0">
                <a:latin typeface="+mn-lt"/>
              </a:rPr>
              <a:t>Sargentis, G.-F.; </a:t>
            </a:r>
            <a:r>
              <a:rPr lang="en-US" sz="800" dirty="0" err="1">
                <a:latin typeface="+mn-lt"/>
              </a:rPr>
              <a:t>Defteraios</a:t>
            </a:r>
            <a:r>
              <a:rPr lang="en-US" sz="800" dirty="0">
                <a:latin typeface="+mn-lt"/>
              </a:rPr>
              <a:t>, P.; </a:t>
            </a:r>
            <a:r>
              <a:rPr lang="en-US" sz="800" dirty="0" err="1">
                <a:latin typeface="+mn-lt"/>
              </a:rPr>
              <a:t>Lagaros</a:t>
            </a:r>
            <a:r>
              <a:rPr lang="en-US" sz="800" dirty="0">
                <a:latin typeface="+mn-lt"/>
              </a:rPr>
              <a:t>, N.D.; Mamassis, N. Values and Costs in History: A Case Study on Estimating the Cost of </a:t>
            </a:r>
            <a:r>
              <a:rPr lang="en-US" sz="800" dirty="0" err="1">
                <a:latin typeface="+mn-lt"/>
              </a:rPr>
              <a:t>Hadrianic</a:t>
            </a:r>
            <a:r>
              <a:rPr lang="en-US" sz="800" dirty="0">
                <a:latin typeface="+mn-lt"/>
              </a:rPr>
              <a:t> Aqueduct’s Construction. World 2022, 3, 260-286. https://doi.org/10.3390/world3020014</a:t>
            </a:r>
          </a:p>
          <a:p>
            <a:pPr marL="173038" indent="-173038">
              <a:buFont typeface="+mj-lt"/>
              <a:buAutoNum type="arabicPeriod"/>
            </a:pPr>
            <a:r>
              <a:rPr lang="en-US" sz="800" dirty="0">
                <a:latin typeface="+mn-lt"/>
              </a:rPr>
              <a:t>G.-F. Sargentis, P. </a:t>
            </a:r>
            <a:r>
              <a:rPr lang="en-US" sz="800" dirty="0" err="1">
                <a:latin typeface="+mn-lt"/>
              </a:rPr>
              <a:t>Siamparina</a:t>
            </a:r>
            <a:r>
              <a:rPr lang="en-US" sz="800" dirty="0">
                <a:latin typeface="+mn-lt"/>
              </a:rPr>
              <a:t>, G.-K. </a:t>
            </a:r>
            <a:r>
              <a:rPr lang="en-US" sz="800" dirty="0" err="1">
                <a:latin typeface="+mn-lt"/>
              </a:rPr>
              <a:t>Sakki</a:t>
            </a:r>
            <a:r>
              <a:rPr lang="en-US" sz="800" dirty="0">
                <a:latin typeface="+mn-lt"/>
              </a:rPr>
              <a:t>, A. </a:t>
            </a:r>
            <a:r>
              <a:rPr lang="en-US" sz="800" dirty="0" err="1">
                <a:latin typeface="+mn-lt"/>
              </a:rPr>
              <a:t>Efstratiadis</a:t>
            </a:r>
            <a:r>
              <a:rPr lang="en-US" sz="800" dirty="0">
                <a:latin typeface="+mn-lt"/>
              </a:rPr>
              <a:t>, M. </a:t>
            </a:r>
            <a:r>
              <a:rPr lang="en-US" sz="800" dirty="0" err="1">
                <a:latin typeface="+mn-lt"/>
              </a:rPr>
              <a:t>Chiotinis</a:t>
            </a:r>
            <a:r>
              <a:rPr lang="en-US" sz="800" dirty="0">
                <a:latin typeface="+mn-lt"/>
              </a:rPr>
              <a:t>, and D. </a:t>
            </a:r>
            <a:r>
              <a:rPr lang="en-US" sz="800" dirty="0" err="1">
                <a:latin typeface="+mn-lt"/>
              </a:rPr>
              <a:t>Koutsoyiannis</a:t>
            </a:r>
            <a:r>
              <a:rPr lang="en-US" sz="800" dirty="0">
                <a:latin typeface="+mn-lt"/>
              </a:rPr>
              <a:t>, Agricultural land or photovoltaic parks? The water–energy–food nexus and land development perspectives in the Thessaly plain, Greece, Sustainability, 13 (16), 8935, doi:10.3390/su13168935, 2021.</a:t>
            </a:r>
          </a:p>
          <a:p>
            <a:pPr marL="173038" indent="-173038">
              <a:buFont typeface="+mj-lt"/>
              <a:buAutoNum type="arabicPeriod"/>
            </a:pPr>
            <a:r>
              <a:rPr lang="en-US" sz="800" dirty="0">
                <a:latin typeface="+mn-lt"/>
              </a:rPr>
              <a:t>Sargentis, G.-F.; </a:t>
            </a:r>
            <a:r>
              <a:rPr lang="en-US" sz="800" dirty="0" err="1">
                <a:latin typeface="+mn-lt"/>
              </a:rPr>
              <a:t>Iliopoulou</a:t>
            </a:r>
            <a:r>
              <a:rPr lang="en-US" sz="800" dirty="0">
                <a:latin typeface="+mn-lt"/>
              </a:rPr>
              <a:t>, T.; </a:t>
            </a:r>
            <a:r>
              <a:rPr lang="en-US" sz="800" dirty="0" err="1">
                <a:latin typeface="+mn-lt"/>
              </a:rPr>
              <a:t>Sigourou</a:t>
            </a:r>
            <a:r>
              <a:rPr lang="en-US" sz="800" dirty="0">
                <a:latin typeface="+mn-lt"/>
              </a:rPr>
              <a:t>, S.; </a:t>
            </a:r>
            <a:r>
              <a:rPr lang="en-US" sz="800" dirty="0" err="1">
                <a:latin typeface="+mn-lt"/>
              </a:rPr>
              <a:t>Dimitriadis</a:t>
            </a:r>
            <a:r>
              <a:rPr lang="en-US" sz="800" dirty="0">
                <a:latin typeface="+mn-lt"/>
              </a:rPr>
              <a:t>, P.; </a:t>
            </a:r>
            <a:r>
              <a:rPr lang="en-US" sz="800" dirty="0" err="1">
                <a:latin typeface="+mn-lt"/>
              </a:rPr>
              <a:t>Koutsoyiannis</a:t>
            </a:r>
            <a:r>
              <a:rPr lang="en-US" sz="800" dirty="0">
                <a:latin typeface="+mn-lt"/>
              </a:rPr>
              <a:t>, D. Evolution of Clustering Quantified by a Stochastic Method—Case Studies on Natural and Human Social Structures. Sustainability 2020, 12, 7972. https://doi.org/10.3390/su12197972</a:t>
            </a:r>
          </a:p>
          <a:p>
            <a:pPr marL="173038" indent="-173038">
              <a:buFont typeface="+mj-lt"/>
              <a:buAutoNum type="arabicPeriod"/>
            </a:pPr>
            <a:r>
              <a:rPr lang="en-US" sz="800" dirty="0">
                <a:latin typeface="+mn-lt"/>
              </a:rPr>
              <a:t>G.-F. Sargentis, D. </a:t>
            </a:r>
            <a:r>
              <a:rPr lang="en-US" sz="800" dirty="0" err="1">
                <a:latin typeface="+mn-lt"/>
              </a:rPr>
              <a:t>Koutsoyiannis</a:t>
            </a:r>
            <a:r>
              <a:rPr lang="en-US" sz="800" dirty="0">
                <a:latin typeface="+mn-lt"/>
              </a:rPr>
              <a:t>, A. N. Angelakis, J. Christy, and A.A. </a:t>
            </a:r>
            <a:r>
              <a:rPr lang="en-US" sz="800" dirty="0" err="1">
                <a:latin typeface="+mn-lt"/>
              </a:rPr>
              <a:t>Tsonis</a:t>
            </a:r>
            <a:r>
              <a:rPr lang="en-US" sz="800" dirty="0">
                <a:latin typeface="+mn-lt"/>
              </a:rPr>
              <a:t>, Environmental determinism vs. social dynamics: Prehistorical and historical examples, World, 3 (2), 357–388, doi:10.3390/world3020020, 2022.</a:t>
            </a:r>
          </a:p>
          <a:p>
            <a:pPr marL="173038" indent="-173038">
              <a:buFont typeface="+mj-lt"/>
              <a:buAutoNum type="arabicPeriod"/>
            </a:pPr>
            <a:r>
              <a:rPr lang="en-US" sz="800" dirty="0">
                <a:latin typeface="+mn-lt"/>
              </a:rPr>
              <a:t>A millennium of macroeconomic data, Bank of England, Available online: https://www.bankofengland.co.uk/-/media/boe/files/statistics/research-datasets/a-millennium-of-macroeconomic-data-for-the-uk.xlsx (accessed on 18 of April 2023)</a:t>
            </a:r>
          </a:p>
          <a:p>
            <a:pPr marL="173038" indent="-173038">
              <a:buFont typeface="+mj-lt"/>
              <a:buAutoNum type="arabicPeriod"/>
            </a:pPr>
            <a:r>
              <a:rPr lang="en-US" sz="800" dirty="0">
                <a:latin typeface="+mn-lt"/>
              </a:rPr>
              <a:t>Story of England, English heritage,  Available online: https://www.english-heritage.org.uk/learn/story-of-england/ (accessed on 24 of April 2023)</a:t>
            </a:r>
          </a:p>
          <a:p>
            <a:pPr marL="173038" indent="-173038">
              <a:buFont typeface="+mj-lt"/>
              <a:buAutoNum type="arabicPeriod"/>
            </a:pPr>
            <a:r>
              <a:rPr lang="en-US" sz="800" dirty="0">
                <a:latin typeface="+mn-lt"/>
              </a:rPr>
              <a:t>Fisher Equation, Corporate Finance Institute. Available online: https://corporatefinanceinstitute.com/resources/knowledge/economics/fisher-equation/ (accessed on 22 September 2022)</a:t>
            </a:r>
          </a:p>
          <a:p>
            <a:pPr marL="173038" indent="-173038">
              <a:buFont typeface="+mj-lt"/>
              <a:buAutoNum type="arabicPeriod"/>
            </a:pPr>
            <a:r>
              <a:rPr lang="en-US" sz="800" dirty="0" err="1">
                <a:latin typeface="+mn-lt"/>
              </a:rPr>
              <a:t>Koutsoyiannis</a:t>
            </a:r>
            <a:r>
              <a:rPr lang="en-US" sz="800" dirty="0">
                <a:latin typeface="+mn-lt"/>
              </a:rPr>
              <a:t>, D.; </a:t>
            </a:r>
            <a:r>
              <a:rPr lang="en-US" sz="800" dirty="0" err="1">
                <a:latin typeface="+mn-lt"/>
              </a:rPr>
              <a:t>Dimitriadis</a:t>
            </a:r>
            <a:r>
              <a:rPr lang="en-US" sz="800" dirty="0">
                <a:latin typeface="+mn-lt"/>
              </a:rPr>
              <a:t>, P. Towards Generic Simulation for Demanding Stochastic Processes. Sci 2021, 3, 34. https://doi.org/10.3390/sci3030034</a:t>
            </a:r>
          </a:p>
          <a:p>
            <a:pPr marL="173038" indent="-173038">
              <a:buFont typeface="+mj-lt"/>
              <a:buAutoNum type="arabicPeriod" startAt="11"/>
            </a:pPr>
            <a:r>
              <a:rPr lang="en-US" sz="800" dirty="0" err="1"/>
              <a:t>Koutsoyiannis</a:t>
            </a:r>
            <a:r>
              <a:rPr lang="en-US" sz="800" dirty="0"/>
              <a:t>, D. The Hurst phenomenon and fractional Gaussian noise made easy, Hydrological Sciences Journal, (2002)  47:4, 573-595, https://doi.org/10.1080/02626660209492961</a:t>
            </a:r>
          </a:p>
          <a:p>
            <a:pPr marL="173038" indent="-173038">
              <a:buFont typeface="+mj-lt"/>
              <a:buAutoNum type="arabicPeriod" startAt="11"/>
            </a:pPr>
            <a:r>
              <a:rPr lang="en-US" sz="800" dirty="0"/>
              <a:t>Markantonis, D.; Sargentis, G.-F.; </a:t>
            </a:r>
            <a:r>
              <a:rPr lang="en-US" sz="800" dirty="0" err="1"/>
              <a:t>Dimitriadis</a:t>
            </a:r>
            <a:r>
              <a:rPr lang="en-US" sz="800" dirty="0"/>
              <a:t>, P.; </a:t>
            </a:r>
            <a:r>
              <a:rPr lang="en-US" sz="800" dirty="0" err="1"/>
              <a:t>Iliopoulou</a:t>
            </a:r>
            <a:r>
              <a:rPr lang="en-US" sz="800" dirty="0"/>
              <a:t>, T.; </a:t>
            </a:r>
            <a:r>
              <a:rPr lang="en-US" sz="800" dirty="0" err="1"/>
              <a:t>Siganou</a:t>
            </a:r>
            <a:r>
              <a:rPr lang="en-US" sz="800" dirty="0"/>
              <a:t>, A.; </a:t>
            </a:r>
            <a:r>
              <a:rPr lang="en-US" sz="800" dirty="0" err="1"/>
              <a:t>Moraiti</a:t>
            </a:r>
            <a:r>
              <a:rPr lang="en-US" sz="800" dirty="0"/>
              <a:t>, K.; </a:t>
            </a:r>
            <a:r>
              <a:rPr lang="en-US" sz="800" dirty="0" err="1"/>
              <a:t>Nikolinakou</a:t>
            </a:r>
            <a:r>
              <a:rPr lang="en-US" sz="800" dirty="0"/>
              <a:t>, M.; </a:t>
            </a:r>
            <a:r>
              <a:rPr lang="en-US" sz="800" dirty="0" err="1"/>
              <a:t>Meletopoulos</a:t>
            </a:r>
            <a:r>
              <a:rPr lang="en-US" sz="800" dirty="0"/>
              <a:t>, I.T.; Mamassis, N.; </a:t>
            </a:r>
            <a:r>
              <a:rPr lang="en-US" sz="800" dirty="0" err="1"/>
              <a:t>Koutsoyiannis</a:t>
            </a:r>
            <a:r>
              <a:rPr lang="en-US" sz="800" dirty="0"/>
              <a:t>, D. Stochastic Evaluation of the Investment Risk by the Scale of Water Infrastructures—Case Study: The Municipality of West Mani (Greece). World 2023, 4, 1-20. https://doi.org/10.3390/world4010001</a:t>
            </a:r>
          </a:p>
          <a:p>
            <a:pPr marL="173038" indent="-173038">
              <a:buFont typeface="+mj-lt"/>
              <a:buAutoNum type="arabicPeriod" startAt="11"/>
            </a:pPr>
            <a:r>
              <a:rPr lang="en-US" sz="800" dirty="0" err="1"/>
              <a:t>Iliopoulou</a:t>
            </a:r>
            <a:r>
              <a:rPr lang="en-US" sz="800" dirty="0"/>
              <a:t>, T.; </a:t>
            </a:r>
            <a:r>
              <a:rPr lang="en-US" sz="800" dirty="0" err="1"/>
              <a:t>Dimitriadis</a:t>
            </a:r>
            <a:r>
              <a:rPr lang="en-US" sz="800" dirty="0"/>
              <a:t>, P.; </a:t>
            </a:r>
            <a:r>
              <a:rPr lang="en-US" sz="800" dirty="0" err="1"/>
              <a:t>Siganou</a:t>
            </a:r>
            <a:r>
              <a:rPr lang="en-US" sz="800" dirty="0"/>
              <a:t>, A.; Markantonis, D.; </a:t>
            </a:r>
            <a:r>
              <a:rPr lang="en-US" sz="800" dirty="0" err="1"/>
              <a:t>Moraiti</a:t>
            </a:r>
            <a:r>
              <a:rPr lang="en-US" sz="800" dirty="0"/>
              <a:t>, K.; </a:t>
            </a:r>
            <a:r>
              <a:rPr lang="en-US" sz="800" dirty="0" err="1"/>
              <a:t>Nikolinakou</a:t>
            </a:r>
            <a:r>
              <a:rPr lang="en-US" sz="800" dirty="0"/>
              <a:t>, M.; </a:t>
            </a:r>
            <a:r>
              <a:rPr lang="en-US" sz="800" dirty="0" err="1"/>
              <a:t>Meletopoulos</a:t>
            </a:r>
            <a:r>
              <a:rPr lang="en-US" sz="800" dirty="0"/>
              <a:t>, I.T.; Mamassis, N.; </a:t>
            </a:r>
            <a:r>
              <a:rPr lang="en-US" sz="800" dirty="0" err="1"/>
              <a:t>Koutsoyiannis</a:t>
            </a:r>
            <a:r>
              <a:rPr lang="en-US" sz="800" dirty="0"/>
              <a:t>, D.; Sargentis, G.-F. Modern Use of Traditional Rainwater Harvesting Practices: An Assessment of Cisterns’ Water Supply Potential in West Mani, Greece. Heritage 2022, 5, 2944-2954. https://doi.org/10.3390/heritage5040152</a:t>
            </a:r>
          </a:p>
          <a:p>
            <a:pPr marL="173038" indent="-173038">
              <a:buFont typeface="+mj-lt"/>
              <a:buAutoNum type="arabicPeriod" startAt="11"/>
            </a:pPr>
            <a:r>
              <a:rPr lang="en-US" sz="800" dirty="0" err="1"/>
              <a:t>Siganou</a:t>
            </a:r>
            <a:r>
              <a:rPr lang="en-US" sz="800" dirty="0"/>
              <a:t>, A., </a:t>
            </a:r>
            <a:r>
              <a:rPr lang="en-US" sz="800" dirty="0" err="1"/>
              <a:t>Nikolinakou</a:t>
            </a:r>
            <a:r>
              <a:rPr lang="en-US" sz="800" dirty="0"/>
              <a:t>, M., Markantonis, D., </a:t>
            </a:r>
            <a:r>
              <a:rPr lang="en-US" sz="800" dirty="0" err="1"/>
              <a:t>Moraiti</a:t>
            </a:r>
            <a:r>
              <a:rPr lang="en-US" sz="800" dirty="0"/>
              <a:t>, K., Sargentis, G.-F., </a:t>
            </a:r>
            <a:r>
              <a:rPr lang="en-US" sz="800" dirty="0" err="1"/>
              <a:t>Iliopoulou</a:t>
            </a:r>
            <a:r>
              <a:rPr lang="en-US" sz="800" dirty="0"/>
              <a:t>, T., </a:t>
            </a:r>
            <a:r>
              <a:rPr lang="en-US" sz="800" dirty="0" err="1"/>
              <a:t>Dimitriadis</a:t>
            </a:r>
            <a:r>
              <a:rPr lang="en-US" sz="800" dirty="0"/>
              <a:t>, P., </a:t>
            </a:r>
            <a:r>
              <a:rPr lang="en-US" sz="800" dirty="0" err="1"/>
              <a:t>Chiotinis</a:t>
            </a:r>
            <a:r>
              <a:rPr lang="en-US" sz="800" dirty="0"/>
              <a:t>, M., Mamassis, N., and </a:t>
            </a:r>
            <a:r>
              <a:rPr lang="en-US" sz="800" dirty="0" err="1"/>
              <a:t>Koutsoyiannis</a:t>
            </a:r>
            <a:r>
              <a:rPr lang="en-US" sz="800" dirty="0"/>
              <a:t>, D.: Stochastic simulation of hydrological timeseries for data scarce regions - Case study at the Municipality of Western Mani , EGU General Assembly 2022, Vienna, Austria, 23–27 May 2022, EGU22-3086, https://doi.org/10.5194/egusphere-egu22-3086, 2022.</a:t>
            </a:r>
          </a:p>
          <a:p>
            <a:pPr>
              <a:buFont typeface="+mj-lt"/>
              <a:buAutoNum type="arabicPeriod"/>
            </a:pPr>
            <a:endParaRPr lang="en-US" sz="800" dirty="0">
              <a:latin typeface="+mn-lt"/>
            </a:endParaRPr>
          </a:p>
          <a:p>
            <a:pPr>
              <a:buFont typeface="+mj-lt"/>
              <a:buAutoNum type="arabicPeriod"/>
            </a:pPr>
            <a:endParaRPr lang="en-US" sz="800" dirty="0">
              <a:latin typeface="+mn-lt"/>
            </a:endParaRPr>
          </a:p>
          <a:p>
            <a:pPr>
              <a:buFont typeface="+mj-lt"/>
              <a:buAutoNum type="arabicPeriod"/>
            </a:pPr>
            <a:endParaRPr lang="en-US" sz="800" dirty="0">
              <a:latin typeface="+mn-lt"/>
            </a:endParaRPr>
          </a:p>
          <a:p>
            <a:pPr>
              <a:buFont typeface="+mj-lt"/>
              <a:buAutoNum type="arabicPeriod"/>
            </a:pPr>
            <a:endParaRPr lang="en-US" sz="800" dirty="0">
              <a:latin typeface="+mn-lt"/>
            </a:endParaRPr>
          </a:p>
          <a:p>
            <a:pPr>
              <a:buFont typeface="+mj-lt"/>
              <a:buAutoNum type="arabicPeriod"/>
            </a:pPr>
            <a:endParaRPr lang="en-US" sz="800" dirty="0">
              <a:latin typeface="+mn-lt"/>
            </a:endParaRPr>
          </a:p>
          <a:p>
            <a:endParaRPr lang="en-US" sz="1000" dirty="0">
              <a:latin typeface="Century Gothic" panose="020B0502020202020204" pitchFamily="34" charset="0"/>
            </a:endParaRPr>
          </a:p>
          <a:p>
            <a:endParaRPr lang="en-US" sz="1000" dirty="0"/>
          </a:p>
        </p:txBody>
      </p:sp>
    </p:spTree>
    <p:extLst>
      <p:ext uri="{BB962C8B-B14F-4D97-AF65-F5344CB8AC3E}">
        <p14:creationId xmlns:p14="http://schemas.microsoft.com/office/powerpoint/2010/main" val="237215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34099-F14B-4E3D-AA5B-4EBFF88DD474}"/>
              </a:ext>
            </a:extLst>
          </p:cNvPr>
          <p:cNvSpPr>
            <a:spLocks noGrp="1"/>
          </p:cNvSpPr>
          <p:nvPr>
            <p:ph type="title"/>
          </p:nvPr>
        </p:nvSpPr>
        <p:spPr>
          <a:xfrm>
            <a:off x="304514" y="188559"/>
            <a:ext cx="8575529" cy="854869"/>
          </a:xfrm>
        </p:spPr>
        <p:txBody>
          <a:bodyPr/>
          <a:lstStyle/>
          <a:p>
            <a:r>
              <a:rPr lang="en-US" dirty="0"/>
              <a:t>References (2/2)</a:t>
            </a:r>
          </a:p>
        </p:txBody>
      </p:sp>
      <p:sp>
        <p:nvSpPr>
          <p:cNvPr id="8" name="Θέση υποσέλιδου 7">
            <a:extLst>
              <a:ext uri="{FF2B5EF4-FFF2-40B4-BE49-F238E27FC236}">
                <a16:creationId xmlns:a16="http://schemas.microsoft.com/office/drawing/2014/main" id="{A9804193-C508-43A1-8CCC-D87FF18E6FB5}"/>
              </a:ext>
            </a:extLst>
          </p:cNvPr>
          <p:cNvSpPr>
            <a:spLocks noGrp="1"/>
          </p:cNvSpPr>
          <p:nvPr>
            <p:ph type="ftr" sz="quarter" idx="11"/>
          </p:nvPr>
        </p:nvSpPr>
        <p:spPr>
          <a:xfrm>
            <a:off x="389965" y="4906292"/>
            <a:ext cx="7988861" cy="185738"/>
          </a:xfrm>
        </p:spPr>
        <p:txBody>
          <a:bodyPr/>
          <a:lstStyle/>
          <a:p>
            <a:r>
              <a:rPr lang="en-US"/>
              <a:t>Estimating the risk of large investments using Hurst-Kolmogorov dynamics in interest rates</a:t>
            </a:r>
            <a:endParaRPr lang="en-US" dirty="0"/>
          </a:p>
        </p:txBody>
      </p:sp>
      <p:sp>
        <p:nvSpPr>
          <p:cNvPr id="9" name="Θέση αριθμού διαφάνειας 8">
            <a:extLst>
              <a:ext uri="{FF2B5EF4-FFF2-40B4-BE49-F238E27FC236}">
                <a16:creationId xmlns:a16="http://schemas.microsoft.com/office/drawing/2014/main" id="{76FED699-D46C-429C-A2E2-363A403241B4}"/>
              </a:ext>
            </a:extLst>
          </p:cNvPr>
          <p:cNvSpPr>
            <a:spLocks noGrp="1"/>
          </p:cNvSpPr>
          <p:nvPr>
            <p:ph type="sldNum" sz="quarter" idx="12"/>
          </p:nvPr>
        </p:nvSpPr>
        <p:spPr/>
        <p:txBody>
          <a:bodyPr/>
          <a:lstStyle/>
          <a:p>
            <a:fld id="{AA31ACB1-82F8-4F61-997D-47D3FF3E7BC3}" type="slidenum">
              <a:rPr lang="en-US" smtClean="0"/>
              <a:t>12</a:t>
            </a:fld>
            <a:endParaRPr lang="en-US"/>
          </a:p>
        </p:txBody>
      </p:sp>
      <p:sp>
        <p:nvSpPr>
          <p:cNvPr id="3" name="TextBox 2">
            <a:extLst>
              <a:ext uri="{FF2B5EF4-FFF2-40B4-BE49-F238E27FC236}">
                <a16:creationId xmlns:a16="http://schemas.microsoft.com/office/drawing/2014/main" id="{3517D32F-ABBA-83F5-3E8D-D53C07291791}"/>
              </a:ext>
            </a:extLst>
          </p:cNvPr>
          <p:cNvSpPr txBox="1"/>
          <p:nvPr/>
        </p:nvSpPr>
        <p:spPr>
          <a:xfrm>
            <a:off x="290660" y="789709"/>
            <a:ext cx="8499380" cy="379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fontAlgn="base">
              <a:lnSpc>
                <a:spcPct val="95000"/>
              </a:lnSpc>
              <a:spcBef>
                <a:spcPts val="500"/>
              </a:spcBef>
              <a:spcAft>
                <a:spcPct val="0"/>
              </a:spcAft>
              <a:buClr>
                <a:schemeClr val="accent1"/>
              </a:buClr>
              <a:buSzPct val="65000"/>
              <a:buFont typeface="Wingdings" pitchFamily="2" charset="2"/>
              <a:buChar char="n"/>
              <a:defRPr sz="1400">
                <a:latin typeface="Calibri" panose="020F0502020204030204" pitchFamily="34" charset="0"/>
              </a:defRPr>
            </a:lvl1pPr>
            <a:lvl2pPr marL="669925" indent="-325438" fontAlgn="base">
              <a:lnSpc>
                <a:spcPct val="95000"/>
              </a:lnSpc>
              <a:spcBef>
                <a:spcPts val="500"/>
              </a:spcBef>
              <a:spcAft>
                <a:spcPct val="0"/>
              </a:spcAft>
              <a:buClr>
                <a:schemeClr val="accent2"/>
              </a:buClr>
              <a:buSzPct val="60000"/>
              <a:buFont typeface="Wingdings" pitchFamily="2" charset="2"/>
              <a:buChar char="q"/>
              <a:defRPr sz="2400">
                <a:latin typeface="Calibri" panose="020F0502020204030204" pitchFamily="34" charset="0"/>
              </a:defRPr>
            </a:lvl2pPr>
            <a:lvl3pPr marL="1022350" indent="-350838" fontAlgn="base">
              <a:lnSpc>
                <a:spcPct val="95000"/>
              </a:lnSpc>
              <a:spcBef>
                <a:spcPts val="500"/>
              </a:spcBef>
              <a:spcAft>
                <a:spcPct val="0"/>
              </a:spcAft>
              <a:buClr>
                <a:schemeClr val="accent1"/>
              </a:buClr>
              <a:buSzPct val="65000"/>
              <a:buFont typeface="Wingdings" pitchFamily="2" charset="2"/>
              <a:buChar char="n"/>
              <a:defRPr sz="2400">
                <a:latin typeface="Calibri" panose="020F0502020204030204" pitchFamily="34" charset="0"/>
              </a:defRPr>
            </a:lvl3pPr>
            <a:lvl4pPr marL="1339850" indent="-315913" fontAlgn="base">
              <a:lnSpc>
                <a:spcPct val="95000"/>
              </a:lnSpc>
              <a:spcBef>
                <a:spcPts val="500"/>
              </a:spcBef>
              <a:spcAft>
                <a:spcPct val="0"/>
              </a:spcAft>
              <a:buClr>
                <a:schemeClr val="accent2"/>
              </a:buClr>
              <a:buSzPct val="70000"/>
              <a:buFont typeface="Wingdings" pitchFamily="2" charset="2"/>
              <a:buChar char="q"/>
              <a:defRPr sz="2400">
                <a:latin typeface="Calibri" panose="020F0502020204030204" pitchFamily="34" charset="0"/>
              </a:defRPr>
            </a:lvl4pPr>
            <a:lvl5pPr marL="1681163" indent="-339725" fontAlgn="base">
              <a:lnSpc>
                <a:spcPct val="95000"/>
              </a:lnSpc>
              <a:spcBef>
                <a:spcPts val="500"/>
              </a:spcBef>
              <a:spcAft>
                <a:spcPct val="0"/>
              </a:spcAft>
              <a:buClr>
                <a:schemeClr val="accent1"/>
              </a:buClr>
              <a:buSzPct val="75000"/>
              <a:buFont typeface="Wingdings" pitchFamily="2" charset="2"/>
              <a:buChar char="§"/>
              <a:defRPr sz="2400">
                <a:latin typeface="Calibri" panose="020F0502020204030204" pitchFamily="34" charset="0"/>
              </a:defRPr>
            </a:lvl5pPr>
            <a:lvl6pPr marL="2138363" indent="-339725" fontAlgn="base">
              <a:spcBef>
                <a:spcPct val="20000"/>
              </a:spcBef>
              <a:spcAft>
                <a:spcPct val="0"/>
              </a:spcAft>
              <a:buClr>
                <a:schemeClr val="accent1"/>
              </a:buClr>
              <a:buSzPct val="75000"/>
              <a:buFont typeface="Wingdings" pitchFamily="2" charset="2"/>
              <a:buChar char="§"/>
              <a:defRPr sz="2400"/>
            </a:lvl6pPr>
            <a:lvl7pPr marL="2595563" indent="-339725" fontAlgn="base">
              <a:spcBef>
                <a:spcPct val="20000"/>
              </a:spcBef>
              <a:spcAft>
                <a:spcPct val="0"/>
              </a:spcAft>
              <a:buClr>
                <a:schemeClr val="accent1"/>
              </a:buClr>
              <a:buSzPct val="75000"/>
              <a:buFont typeface="Wingdings" pitchFamily="2" charset="2"/>
              <a:buChar char="§"/>
              <a:defRPr sz="2400"/>
            </a:lvl7pPr>
            <a:lvl8pPr marL="3052763" indent="-339725" fontAlgn="base">
              <a:spcBef>
                <a:spcPct val="20000"/>
              </a:spcBef>
              <a:spcAft>
                <a:spcPct val="0"/>
              </a:spcAft>
              <a:buClr>
                <a:schemeClr val="accent1"/>
              </a:buClr>
              <a:buSzPct val="75000"/>
              <a:buFont typeface="Wingdings" pitchFamily="2" charset="2"/>
              <a:buChar char="§"/>
              <a:defRPr sz="2400"/>
            </a:lvl8pPr>
            <a:lvl9pPr marL="3509963" indent="-339725" fontAlgn="base">
              <a:spcBef>
                <a:spcPct val="20000"/>
              </a:spcBef>
              <a:spcAft>
                <a:spcPct val="0"/>
              </a:spcAft>
              <a:buClr>
                <a:schemeClr val="accent1"/>
              </a:buClr>
              <a:buSzPct val="75000"/>
              <a:buFont typeface="Wingdings" pitchFamily="2" charset="2"/>
              <a:buChar char="§"/>
              <a:defRPr sz="2400"/>
            </a:lvl9pPr>
          </a:lstStyle>
          <a:p>
            <a:pPr marL="173038" indent="-173038">
              <a:buFont typeface="+mj-lt"/>
              <a:buAutoNum type="arabicPeriod" startAt="15"/>
            </a:pPr>
            <a:r>
              <a:rPr lang="en-US" sz="800" dirty="0" err="1"/>
              <a:t>Nikolinakou</a:t>
            </a:r>
            <a:r>
              <a:rPr lang="en-US" sz="800" dirty="0"/>
              <a:t>, M., </a:t>
            </a:r>
            <a:r>
              <a:rPr lang="en-US" sz="800" dirty="0" err="1"/>
              <a:t>Moraiti</a:t>
            </a:r>
            <a:r>
              <a:rPr lang="en-US" sz="800" dirty="0"/>
              <a:t>, K., </a:t>
            </a:r>
            <a:r>
              <a:rPr lang="en-US" sz="800" dirty="0" err="1"/>
              <a:t>Siganou</a:t>
            </a:r>
            <a:r>
              <a:rPr lang="en-US" sz="800" dirty="0"/>
              <a:t>, A., Markantonis, D., Sargentis, G.-F., </a:t>
            </a:r>
            <a:r>
              <a:rPr lang="en-US" sz="800" dirty="0" err="1"/>
              <a:t>Iliopoulou</a:t>
            </a:r>
            <a:r>
              <a:rPr lang="en-US" sz="800" dirty="0"/>
              <a:t>, T., </a:t>
            </a:r>
            <a:r>
              <a:rPr lang="en-US" sz="800" dirty="0" err="1"/>
              <a:t>Dimitriadis</a:t>
            </a:r>
            <a:r>
              <a:rPr lang="en-US" sz="800" dirty="0"/>
              <a:t>, P., </a:t>
            </a:r>
            <a:r>
              <a:rPr lang="en-US" sz="800" dirty="0" err="1"/>
              <a:t>Meletopoulos</a:t>
            </a:r>
            <a:r>
              <a:rPr lang="en-US" sz="800" dirty="0"/>
              <a:t>, I. T., Mamassis, N., and </a:t>
            </a:r>
            <a:r>
              <a:rPr lang="en-US" sz="800" dirty="0" err="1"/>
              <a:t>Koutsoyiannis</a:t>
            </a:r>
            <a:r>
              <a:rPr lang="en-US" sz="800" dirty="0"/>
              <a:t>, D.: Investigating the water supply potential of traditional rainwater harvesting techniques used – A case study for the Municipality of Western Mani, EGU General Assembly 2022, Vienna, Austria, 23–27 May 2022, EGU22-3063, https://doi.org/10.5194/egusphere-egu22-3063, 2022.</a:t>
            </a:r>
          </a:p>
          <a:p>
            <a:pPr marL="173038" indent="-173038">
              <a:buFont typeface="+mj-lt"/>
              <a:buAutoNum type="arabicPeriod" startAt="15"/>
            </a:pPr>
            <a:r>
              <a:rPr lang="en-US" sz="800" dirty="0" err="1"/>
              <a:t>Moraiti</a:t>
            </a:r>
            <a:r>
              <a:rPr lang="en-US" sz="800" dirty="0"/>
              <a:t>, K., Markantonis, D., </a:t>
            </a:r>
            <a:r>
              <a:rPr lang="en-US" sz="800" dirty="0" err="1"/>
              <a:t>Nikolinakou</a:t>
            </a:r>
            <a:r>
              <a:rPr lang="en-US" sz="800" dirty="0"/>
              <a:t>, M., </a:t>
            </a:r>
            <a:r>
              <a:rPr lang="en-US" sz="800" dirty="0" err="1"/>
              <a:t>Siganou</a:t>
            </a:r>
            <a:r>
              <a:rPr lang="en-US" sz="800" dirty="0"/>
              <a:t>, A., Sargentis, G.-F., </a:t>
            </a:r>
            <a:r>
              <a:rPr lang="en-US" sz="800" dirty="0" err="1"/>
              <a:t>Iliopoulou</a:t>
            </a:r>
            <a:r>
              <a:rPr lang="en-US" sz="800" dirty="0"/>
              <a:t>, T., </a:t>
            </a:r>
            <a:r>
              <a:rPr lang="en-US" sz="800" dirty="0" err="1"/>
              <a:t>Dimitriadis</a:t>
            </a:r>
            <a:r>
              <a:rPr lang="en-US" sz="800" dirty="0"/>
              <a:t>, P., </a:t>
            </a:r>
            <a:r>
              <a:rPr lang="en-US" sz="800" dirty="0" err="1"/>
              <a:t>Meletopoulos</a:t>
            </a:r>
            <a:r>
              <a:rPr lang="en-US" sz="800" dirty="0"/>
              <a:t>, I. T., Mamassis, N., and </a:t>
            </a:r>
            <a:r>
              <a:rPr lang="en-US" sz="800" dirty="0" err="1"/>
              <a:t>Koutsoyiannis</a:t>
            </a:r>
            <a:r>
              <a:rPr lang="en-US" sz="800" dirty="0"/>
              <a:t>, D.: Optimizing water infrastructure solutions for small-scale distributed settlements – Case study at the Municipality of Western Mani., EGU General Assembly 2022, Vienna, Austria, 23–27 May 2022, EGU22-3055, https://doi.org/10.5194/egusphere-egu22-3055, 2022.</a:t>
            </a:r>
          </a:p>
          <a:p>
            <a:pPr marL="173038" indent="-173038">
              <a:buFont typeface="+mj-lt"/>
              <a:buAutoNum type="arabicPeriod" startAt="15"/>
            </a:pPr>
            <a:r>
              <a:rPr lang="en-US" sz="800" dirty="0"/>
              <a:t>Markantonis, D., </a:t>
            </a:r>
            <a:r>
              <a:rPr lang="en-US" sz="800" dirty="0" err="1"/>
              <a:t>Siganou</a:t>
            </a:r>
            <a:r>
              <a:rPr lang="en-US" sz="800" dirty="0"/>
              <a:t>, A., </a:t>
            </a:r>
            <a:r>
              <a:rPr lang="en-US" sz="800" dirty="0" err="1"/>
              <a:t>Moraiti</a:t>
            </a:r>
            <a:r>
              <a:rPr lang="en-US" sz="800" dirty="0"/>
              <a:t>, K., </a:t>
            </a:r>
            <a:r>
              <a:rPr lang="en-US" sz="800" dirty="0" err="1"/>
              <a:t>Nikolinakou</a:t>
            </a:r>
            <a:r>
              <a:rPr lang="en-US" sz="800" dirty="0"/>
              <a:t>, M., Sargentis, G.-F., </a:t>
            </a:r>
            <a:r>
              <a:rPr lang="en-US" sz="800" dirty="0" err="1"/>
              <a:t>Dimitriadis</a:t>
            </a:r>
            <a:r>
              <a:rPr lang="en-US" sz="800" dirty="0"/>
              <a:t>, P., </a:t>
            </a:r>
            <a:r>
              <a:rPr lang="en-US" sz="800" dirty="0" err="1"/>
              <a:t>Chiotinis</a:t>
            </a:r>
            <a:r>
              <a:rPr lang="en-US" sz="800" dirty="0"/>
              <a:t>, M., </a:t>
            </a:r>
            <a:r>
              <a:rPr lang="en-US" sz="800" dirty="0" err="1"/>
              <a:t>Iliopoulou</a:t>
            </a:r>
            <a:r>
              <a:rPr lang="en-US" sz="800" dirty="0"/>
              <a:t>, T., Mamassis, N., and </a:t>
            </a:r>
            <a:r>
              <a:rPr lang="en-US" sz="800" dirty="0" err="1"/>
              <a:t>Koutsoyiannis</a:t>
            </a:r>
            <a:r>
              <a:rPr lang="en-US" sz="800" dirty="0"/>
              <a:t>, D.: Determining optimal scale of water infrastructure considering economical aspects with stochastic evaluation – Case study at the Municipality of Western Mani, EGU General Assembly 2022, Vienna, Austria, 23–27 May 2022, EGU22-3039, https://doi.org/10.5194/egusphere-egu22-3039, 2022.</a:t>
            </a:r>
          </a:p>
          <a:p>
            <a:pPr marL="173038" indent="-173038">
              <a:buFont typeface="+mj-lt"/>
              <a:buAutoNum type="arabicPeriod" startAt="15"/>
            </a:pPr>
            <a:r>
              <a:rPr lang="en-US" sz="800" dirty="0"/>
              <a:t>Markantonis, D.; </a:t>
            </a:r>
            <a:r>
              <a:rPr lang="en-US" sz="800" dirty="0" err="1"/>
              <a:t>Moraiti</a:t>
            </a:r>
            <a:r>
              <a:rPr lang="en-US" sz="800" dirty="0"/>
              <a:t>, K.; </a:t>
            </a:r>
            <a:r>
              <a:rPr lang="en-US" sz="800" dirty="0" err="1"/>
              <a:t>Nikolinakou</a:t>
            </a:r>
            <a:r>
              <a:rPr lang="en-US" sz="800" dirty="0"/>
              <a:t>, M.; </a:t>
            </a:r>
            <a:r>
              <a:rPr lang="en-US" sz="800" dirty="0" err="1"/>
              <a:t>Siganou</a:t>
            </a:r>
            <a:r>
              <a:rPr lang="en-US" sz="800" dirty="0"/>
              <a:t>, A. Water Supply for the Municipality of Western Mani; Department of Water Resources and Environmental Engineering—National Technical University of Athens: Athens, Greece, 2022; Available online: https://www.itia.ntua.gr/en/docinfo/2244/ (accessed on 24 February 2022)</a:t>
            </a:r>
          </a:p>
          <a:p>
            <a:pPr marL="173038" indent="-173038">
              <a:buFont typeface="+mj-lt"/>
              <a:buAutoNum type="arabicPeriod" startAt="15"/>
            </a:pPr>
            <a:r>
              <a:rPr lang="en-US" sz="800" dirty="0"/>
              <a:t>G.-F. Sargentis, I. </a:t>
            </a:r>
            <a:r>
              <a:rPr lang="en-US" sz="800" dirty="0" err="1"/>
              <a:t>Meletopoulos</a:t>
            </a:r>
            <a:r>
              <a:rPr lang="en-US" sz="800" dirty="0"/>
              <a:t>, T. </a:t>
            </a:r>
            <a:r>
              <a:rPr lang="en-US" sz="800" dirty="0" err="1"/>
              <a:t>Iliopoulou</a:t>
            </a:r>
            <a:r>
              <a:rPr lang="en-US" sz="800" dirty="0"/>
              <a:t>, P. </a:t>
            </a:r>
            <a:r>
              <a:rPr lang="en-US" sz="800" dirty="0" err="1"/>
              <a:t>Dimitriadis</a:t>
            </a:r>
            <a:r>
              <a:rPr lang="en-US" sz="800" dirty="0"/>
              <a:t>, E. </a:t>
            </a:r>
            <a:r>
              <a:rPr lang="en-US" sz="800" dirty="0" err="1"/>
              <a:t>Chardavellas</a:t>
            </a:r>
            <a:r>
              <a:rPr lang="en-US" sz="800" dirty="0"/>
              <a:t>, D. </a:t>
            </a:r>
            <a:r>
              <a:rPr lang="en-US" sz="800" dirty="0" err="1"/>
              <a:t>Dimitrakopoulou</a:t>
            </a:r>
            <a:r>
              <a:rPr lang="en-US" sz="800" dirty="0"/>
              <a:t>, A.,</a:t>
            </a:r>
            <a:r>
              <a:rPr lang="en-US" sz="800" dirty="0" err="1"/>
              <a:t>Siganou</a:t>
            </a:r>
            <a:r>
              <a:rPr lang="en-US" sz="800" dirty="0"/>
              <a:t>, D. Markantonis, K. </a:t>
            </a:r>
            <a:r>
              <a:rPr lang="en-US" sz="800" dirty="0" err="1"/>
              <a:t>Moraiti</a:t>
            </a:r>
            <a:r>
              <a:rPr lang="en-US" sz="800" dirty="0"/>
              <a:t>, K. Kouros, M.,</a:t>
            </a:r>
            <a:r>
              <a:rPr lang="en-US" sz="800" dirty="0" err="1"/>
              <a:t>Nikolinakou</a:t>
            </a:r>
            <a:r>
              <a:rPr lang="en-US" sz="800" dirty="0"/>
              <a:t>, and D. </a:t>
            </a:r>
            <a:r>
              <a:rPr lang="en-US" sz="800" dirty="0" err="1"/>
              <a:t>Koutsoyiannis</a:t>
            </a:r>
            <a:r>
              <a:rPr lang="en-US" sz="800" dirty="0"/>
              <a:t>, Modelling water needs; from past to present. Case study: The Municipality of Western Mani, IAHS 100th Anniversary –11th IAHS-AISH Scientific Assembly 2022, Montpellier, France, IAHS2022-400, International Association of Hydrological Sciences, 2022.</a:t>
            </a:r>
          </a:p>
          <a:p>
            <a:pPr marL="173038" indent="-173038">
              <a:buFont typeface="+mj-lt"/>
              <a:buAutoNum type="arabicPeriod" startAt="15"/>
            </a:pPr>
            <a:r>
              <a:rPr lang="en-US" sz="800" dirty="0" err="1"/>
              <a:t>Dimitriadis</a:t>
            </a:r>
            <a:r>
              <a:rPr lang="en-US" sz="800" dirty="0"/>
              <a:t>, P.; </a:t>
            </a:r>
            <a:r>
              <a:rPr lang="en-US" sz="800" dirty="0" err="1"/>
              <a:t>Koutsoyiannis</a:t>
            </a:r>
            <a:r>
              <a:rPr lang="en-US" sz="800" dirty="0"/>
              <a:t>, D. Stochastic synthesis approximating any process dependence and distribution. Stoch Environ Res Risk Assess 32, 1493–1515 2018. https://doi.org/10.1007/s00477-018-1540-2</a:t>
            </a:r>
          </a:p>
          <a:p>
            <a:pPr marL="173038" indent="-173038">
              <a:buFont typeface="+mj-lt"/>
              <a:buAutoNum type="arabicPeriod" startAt="15"/>
            </a:pPr>
            <a:r>
              <a:rPr lang="en-US" sz="800" dirty="0"/>
              <a:t>Blank, L.T.; Tarquin, A.J. Engineering Economy; McGraw-Hill: New York, NY, USA, 2012; Available online: https://www.hzu.edu.in/engineering/engineering%20economy.pdf (accessed on 25 July 2022)</a:t>
            </a:r>
          </a:p>
        </p:txBody>
      </p:sp>
    </p:spTree>
    <p:extLst>
      <p:ext uri="{BB962C8B-B14F-4D97-AF65-F5344CB8AC3E}">
        <p14:creationId xmlns:p14="http://schemas.microsoft.com/office/powerpoint/2010/main" val="191498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34099-F14B-4E3D-AA5B-4EBFF88DD474}"/>
              </a:ext>
            </a:extLst>
          </p:cNvPr>
          <p:cNvSpPr>
            <a:spLocks noGrp="1"/>
          </p:cNvSpPr>
          <p:nvPr>
            <p:ph type="title"/>
          </p:nvPr>
        </p:nvSpPr>
        <p:spPr>
          <a:xfrm>
            <a:off x="318368" y="194506"/>
            <a:ext cx="8575529" cy="854869"/>
          </a:xfrm>
        </p:spPr>
        <p:txBody>
          <a:bodyPr/>
          <a:lstStyle/>
          <a:p>
            <a:r>
              <a:rPr lang="en-US" dirty="0">
                <a:solidFill>
                  <a:schemeClr val="tx1"/>
                </a:solidFill>
              </a:rPr>
              <a:t>Supplementary-</a:t>
            </a:r>
            <a:r>
              <a:rPr lang="en-US" dirty="0"/>
              <a:t>Introduction</a:t>
            </a:r>
          </a:p>
        </p:txBody>
      </p:sp>
      <p:sp>
        <p:nvSpPr>
          <p:cNvPr id="10" name="Θέση υποσέλιδου 9">
            <a:extLst>
              <a:ext uri="{FF2B5EF4-FFF2-40B4-BE49-F238E27FC236}">
                <a16:creationId xmlns:a16="http://schemas.microsoft.com/office/drawing/2014/main" id="{EA9B235B-B019-4CFD-B77B-6217E9BA2A23}"/>
              </a:ext>
            </a:extLst>
          </p:cNvPr>
          <p:cNvSpPr>
            <a:spLocks noGrp="1"/>
          </p:cNvSpPr>
          <p:nvPr>
            <p:ph type="ftr" sz="quarter" idx="11"/>
          </p:nvPr>
        </p:nvSpPr>
        <p:spPr>
          <a:xfrm>
            <a:off x="2077571" y="4906292"/>
            <a:ext cx="6301255" cy="185738"/>
          </a:xfrm>
        </p:spPr>
        <p:txBody>
          <a:bodyPr/>
          <a:lstStyle/>
          <a:p>
            <a:r>
              <a:rPr lang="en-US"/>
              <a:t>Estimating the risk of large investments using Hurst-Kolmogorov dynamics in interest rates</a:t>
            </a:r>
            <a:endParaRPr lang="en-US" dirty="0"/>
          </a:p>
        </p:txBody>
      </p:sp>
      <p:sp>
        <p:nvSpPr>
          <p:cNvPr id="11" name="Θέση αριθμού διαφάνειας 10">
            <a:extLst>
              <a:ext uri="{FF2B5EF4-FFF2-40B4-BE49-F238E27FC236}">
                <a16:creationId xmlns:a16="http://schemas.microsoft.com/office/drawing/2014/main" id="{4CFBD6F6-BE6F-494E-97EF-CC48161DB32A}"/>
              </a:ext>
            </a:extLst>
          </p:cNvPr>
          <p:cNvSpPr>
            <a:spLocks noGrp="1"/>
          </p:cNvSpPr>
          <p:nvPr>
            <p:ph type="sldNum" sz="quarter" idx="12"/>
          </p:nvPr>
        </p:nvSpPr>
        <p:spPr/>
        <p:txBody>
          <a:bodyPr/>
          <a:lstStyle/>
          <a:p>
            <a:fld id="{AA31ACB1-82F8-4F61-997D-47D3FF3E7BC3}" type="slidenum">
              <a:rPr lang="en-US" smtClean="0"/>
              <a:t>2</a:t>
            </a:fld>
            <a:endParaRPr lang="en-US"/>
          </a:p>
        </p:txBody>
      </p:sp>
      <p:sp>
        <p:nvSpPr>
          <p:cNvPr id="4" name="TextBox 3">
            <a:extLst>
              <a:ext uri="{FF2B5EF4-FFF2-40B4-BE49-F238E27FC236}">
                <a16:creationId xmlns:a16="http://schemas.microsoft.com/office/drawing/2014/main" id="{18E54722-6FB5-5398-D538-763AC1857FA7}"/>
              </a:ext>
            </a:extLst>
          </p:cNvPr>
          <p:cNvSpPr txBox="1"/>
          <p:nvPr/>
        </p:nvSpPr>
        <p:spPr>
          <a:xfrm>
            <a:off x="325582" y="784367"/>
            <a:ext cx="7422149" cy="3600986"/>
          </a:xfrm>
          <a:prstGeom prst="rect">
            <a:avLst/>
          </a:prstGeom>
          <a:noFill/>
        </p:spPr>
        <p:txBody>
          <a:bodyPr wrap="square" rtlCol="0">
            <a:spAutoFit/>
          </a:bodyPr>
          <a:lstStyle/>
          <a:p>
            <a:r>
              <a:rPr lang="en-US" sz="1400" b="0" i="0" dirty="0"/>
              <a:t>Inf</a:t>
            </a:r>
            <a:r>
              <a:rPr lang="en-US" sz="1400" dirty="0"/>
              <a:t>rastructures are vital for our survival and our prosperity. Society uses economics and money to organize itself </a:t>
            </a:r>
            <a:r>
              <a:rPr lang="en-US" sz="1400" dirty="0">
                <a:solidFill>
                  <a:schemeClr val="accent1"/>
                </a:solidFill>
              </a:rPr>
              <a:t>[1,2] </a:t>
            </a:r>
            <a:r>
              <a:rPr lang="en-US" sz="1400" dirty="0"/>
              <a:t>and achieve economies of scale with the help of infrastructure </a:t>
            </a:r>
            <a:r>
              <a:rPr lang="en-US" sz="1400" dirty="0">
                <a:solidFill>
                  <a:schemeClr val="accent1"/>
                </a:solidFill>
              </a:rPr>
              <a:t>[3,4]</a:t>
            </a:r>
            <a:r>
              <a:rPr lang="en-US" sz="1400" dirty="0"/>
              <a:t>. Investing in infrastructures presents certain risks. These may originate in the macroeconomic environment, disrupting the organization of society </a:t>
            </a:r>
            <a:r>
              <a:rPr lang="en-US" sz="1400" dirty="0">
                <a:solidFill>
                  <a:schemeClr val="accent1"/>
                </a:solidFill>
              </a:rPr>
              <a:t>[5,6]</a:t>
            </a:r>
            <a:r>
              <a:rPr lang="en-US" sz="1400" dirty="0"/>
              <a:t>.  Interest rates are among the most important elements in the calculation of the unit cost of infrastructure. However, engineers commissioned to estimate the cost of infrastructure must depend on very broad assumptions of fixed interest rates. In this presentation we use stochastic modeling to realistically simulate the macroeconomic environment.</a:t>
            </a:r>
          </a:p>
          <a:p>
            <a:endParaRPr lang="en-US" sz="1400" dirty="0"/>
          </a:p>
          <a:p>
            <a:r>
              <a:rPr lang="en-US" sz="1400" dirty="0"/>
              <a:t>The calculation of unit cost is ultimately the most important factor in the decision-making process. The aim is to present a range of possible unit costs to decision makers. Under no circumstances should we aim to provided a single prediction which would likely not be precise given the unpredictability of real life.</a:t>
            </a:r>
          </a:p>
          <a:p>
            <a:endParaRPr lang="en-US" sz="1400" dirty="0"/>
          </a:p>
          <a:p>
            <a:endParaRPr lang="en-US" sz="1400" dirty="0"/>
          </a:p>
          <a:p>
            <a:endParaRPr lang="en-US" sz="1400" dirty="0"/>
          </a:p>
          <a:p>
            <a:endParaRPr lang="en-US" dirty="0"/>
          </a:p>
        </p:txBody>
      </p:sp>
    </p:spTree>
    <p:extLst>
      <p:ext uri="{BB962C8B-B14F-4D97-AF65-F5344CB8AC3E}">
        <p14:creationId xmlns:p14="http://schemas.microsoft.com/office/powerpoint/2010/main" val="425333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34099-F14B-4E3D-AA5B-4EBFF88DD474}"/>
              </a:ext>
            </a:extLst>
          </p:cNvPr>
          <p:cNvSpPr>
            <a:spLocks noGrp="1"/>
          </p:cNvSpPr>
          <p:nvPr>
            <p:ph type="title"/>
          </p:nvPr>
        </p:nvSpPr>
        <p:spPr>
          <a:xfrm>
            <a:off x="318368" y="197786"/>
            <a:ext cx="8575529" cy="854869"/>
          </a:xfrm>
        </p:spPr>
        <p:txBody>
          <a:bodyPr/>
          <a:lstStyle/>
          <a:p>
            <a:r>
              <a:rPr lang="en-US" dirty="0">
                <a:solidFill>
                  <a:schemeClr val="tx1"/>
                </a:solidFill>
              </a:rPr>
              <a:t>Supplementary-</a:t>
            </a:r>
            <a:r>
              <a:rPr lang="en-US" dirty="0"/>
              <a:t>Choosing the data</a:t>
            </a:r>
          </a:p>
        </p:txBody>
      </p:sp>
      <p:sp>
        <p:nvSpPr>
          <p:cNvPr id="7" name="Θέση υποσέλιδου 6">
            <a:extLst>
              <a:ext uri="{FF2B5EF4-FFF2-40B4-BE49-F238E27FC236}">
                <a16:creationId xmlns:a16="http://schemas.microsoft.com/office/drawing/2014/main" id="{1156BC07-3E17-4FFC-AEE7-411C3722A3C9}"/>
              </a:ext>
            </a:extLst>
          </p:cNvPr>
          <p:cNvSpPr>
            <a:spLocks noGrp="1"/>
          </p:cNvSpPr>
          <p:nvPr>
            <p:ph type="ftr" sz="quarter" idx="11"/>
          </p:nvPr>
        </p:nvSpPr>
        <p:spPr>
          <a:xfrm>
            <a:off x="2084295" y="4906292"/>
            <a:ext cx="6294532" cy="185738"/>
          </a:xfrm>
        </p:spPr>
        <p:txBody>
          <a:bodyPr/>
          <a:lstStyle/>
          <a:p>
            <a:r>
              <a:rPr lang="en-US"/>
              <a:t>Estimating the risk of large investments using Hurst-Kolmogorov dynamics in interest rates</a:t>
            </a:r>
            <a:endParaRPr lang="en-US" dirty="0"/>
          </a:p>
        </p:txBody>
      </p:sp>
      <p:sp>
        <p:nvSpPr>
          <p:cNvPr id="8" name="Θέση αριθμού διαφάνειας 7">
            <a:extLst>
              <a:ext uri="{FF2B5EF4-FFF2-40B4-BE49-F238E27FC236}">
                <a16:creationId xmlns:a16="http://schemas.microsoft.com/office/drawing/2014/main" id="{629C2BA0-98B6-48B7-8D5F-03459ADCE497}"/>
              </a:ext>
            </a:extLst>
          </p:cNvPr>
          <p:cNvSpPr>
            <a:spLocks noGrp="1"/>
          </p:cNvSpPr>
          <p:nvPr>
            <p:ph type="sldNum" sz="quarter" idx="12"/>
          </p:nvPr>
        </p:nvSpPr>
        <p:spPr/>
        <p:txBody>
          <a:bodyPr/>
          <a:lstStyle/>
          <a:p>
            <a:fld id="{AA31ACB1-82F8-4F61-997D-47D3FF3E7BC3}" type="slidenum">
              <a:rPr lang="en-US" smtClean="0"/>
              <a:t>3</a:t>
            </a:fld>
            <a:endParaRPr lang="en-US"/>
          </a:p>
        </p:txBody>
      </p:sp>
      <p:sp>
        <p:nvSpPr>
          <p:cNvPr id="4" name="TextBox 3">
            <a:extLst>
              <a:ext uri="{FF2B5EF4-FFF2-40B4-BE49-F238E27FC236}">
                <a16:creationId xmlns:a16="http://schemas.microsoft.com/office/drawing/2014/main" id="{682EFD0E-F76E-658B-3B9E-7909DB138F03}"/>
              </a:ext>
            </a:extLst>
          </p:cNvPr>
          <p:cNvSpPr txBox="1"/>
          <p:nvPr/>
        </p:nvSpPr>
        <p:spPr>
          <a:xfrm>
            <a:off x="325295" y="768065"/>
            <a:ext cx="8434240" cy="3539430"/>
          </a:xfrm>
          <a:prstGeom prst="rect">
            <a:avLst/>
          </a:prstGeom>
          <a:noFill/>
        </p:spPr>
        <p:txBody>
          <a:bodyPr wrap="square">
            <a:spAutoFit/>
          </a:bodyPr>
          <a:lstStyle/>
          <a:p>
            <a:r>
              <a:rPr lang="en-US" sz="1400" b="0" i="0" dirty="0"/>
              <a:t>To properly adjust the methodology, we chose monthly historical interest rates from the United kingdom for the period of 1915-2022 </a:t>
            </a:r>
            <a:r>
              <a:rPr lang="en-US" sz="1400" b="0" i="0" dirty="0">
                <a:solidFill>
                  <a:srgbClr val="0070C0"/>
                </a:solidFill>
              </a:rPr>
              <a:t>[7]</a:t>
            </a:r>
            <a:r>
              <a:rPr lang="en-US" sz="1400" b="0" i="0" dirty="0"/>
              <a:t>. </a:t>
            </a:r>
          </a:p>
          <a:p>
            <a:r>
              <a:rPr lang="en-US" sz="1400" dirty="0"/>
              <a:t>The timeseries was chosen for its reliability as well as for its excellent representation of the impact of a variety of  historical events to the interest rate. </a:t>
            </a:r>
            <a:r>
              <a:rPr lang="en-US" sz="1400" b="0" i="0" dirty="0"/>
              <a:t>During the period in question </a:t>
            </a:r>
            <a:r>
              <a:rPr lang="en-US" sz="1400" b="0" i="0" dirty="0">
                <a:solidFill>
                  <a:srgbClr val="0070C0"/>
                </a:solidFill>
              </a:rPr>
              <a:t>[8], </a:t>
            </a:r>
            <a:r>
              <a:rPr lang="en-US" sz="1400" b="0" i="0" dirty="0"/>
              <a:t>the following events took place: </a:t>
            </a:r>
          </a:p>
          <a:p>
            <a:pPr marL="346075" lvl="1" indent="-171450">
              <a:buFont typeface="Wingdings" panose="05000000000000000000" pitchFamily="2" charset="2"/>
              <a:buChar char="§"/>
            </a:pPr>
            <a:r>
              <a:rPr lang="en-US" sz="1400" b="0" i="0" dirty="0"/>
              <a:t>World War 1</a:t>
            </a:r>
          </a:p>
          <a:p>
            <a:pPr marL="346075" lvl="1" indent="-171450">
              <a:buFont typeface="Wingdings" panose="05000000000000000000" pitchFamily="2" charset="2"/>
              <a:buChar char="§"/>
            </a:pPr>
            <a:r>
              <a:rPr lang="en-US" sz="1400" b="0" i="0" dirty="0"/>
              <a:t>World War 2 </a:t>
            </a:r>
          </a:p>
          <a:p>
            <a:pPr marL="346075" lvl="1" indent="-171450">
              <a:buFont typeface="Wingdings" panose="05000000000000000000" pitchFamily="2" charset="2"/>
              <a:buChar char="§"/>
            </a:pPr>
            <a:r>
              <a:rPr lang="en-US" sz="1400" b="0" i="0" dirty="0"/>
              <a:t>The Spanish Influenza </a:t>
            </a:r>
            <a:r>
              <a:rPr lang="en-US" sz="1400" dirty="0"/>
              <a:t>P</a:t>
            </a:r>
            <a:r>
              <a:rPr lang="en-US" sz="1400" b="0" i="0" dirty="0"/>
              <a:t>andemic </a:t>
            </a:r>
          </a:p>
          <a:p>
            <a:pPr marL="346075" lvl="1" indent="-171450">
              <a:buFont typeface="Wingdings" panose="05000000000000000000" pitchFamily="2" charset="2"/>
              <a:buChar char="§"/>
            </a:pPr>
            <a:r>
              <a:rPr lang="en-US" sz="1400" b="0" i="0" dirty="0"/>
              <a:t>The COVID-19 Pandemic </a:t>
            </a:r>
          </a:p>
          <a:p>
            <a:pPr marL="346075" lvl="1" indent="-171450">
              <a:buFont typeface="Wingdings" panose="05000000000000000000" pitchFamily="2" charset="2"/>
              <a:buChar char="§"/>
            </a:pPr>
            <a:r>
              <a:rPr lang="en-US" sz="1400" dirty="0"/>
              <a:t>The G</a:t>
            </a:r>
            <a:r>
              <a:rPr lang="en-US" sz="1400" b="0" i="0" dirty="0"/>
              <a:t>reat Depression </a:t>
            </a:r>
            <a:endParaRPr lang="en-US" sz="1400" dirty="0"/>
          </a:p>
          <a:p>
            <a:pPr marL="346075" lvl="1" indent="-171450">
              <a:buFont typeface="Wingdings" panose="05000000000000000000" pitchFamily="2" charset="2"/>
              <a:buChar char="§"/>
            </a:pPr>
            <a:r>
              <a:rPr lang="en-US" sz="1400" b="0" i="0" dirty="0"/>
              <a:t>The Great Recession</a:t>
            </a:r>
          </a:p>
          <a:p>
            <a:pPr marL="1588"/>
            <a:r>
              <a:rPr lang="en-US" sz="1400" dirty="0"/>
              <a:t>We insist that in such models the data series includes </a:t>
            </a:r>
          </a:p>
          <a:p>
            <a:pPr marL="1588">
              <a:tabLst>
                <a:tab pos="173038" algn="l"/>
              </a:tabLst>
            </a:pPr>
            <a:r>
              <a:rPr lang="en-US" sz="1400" dirty="0"/>
              <a:t>pre-WW2 data, since the recent period of economic </a:t>
            </a:r>
          </a:p>
          <a:p>
            <a:pPr marL="1588">
              <a:tabLst>
                <a:tab pos="173038" algn="l"/>
              </a:tabLst>
            </a:pPr>
            <a:r>
              <a:rPr lang="en-US" sz="1400" dirty="0"/>
              <a:t>stability has been historically unprecedented.</a:t>
            </a:r>
          </a:p>
          <a:p>
            <a:pPr marL="1588"/>
            <a:r>
              <a:rPr lang="en-US" sz="1400" b="0" i="0" dirty="0"/>
              <a:t>Real interest rates are </a:t>
            </a:r>
            <a:r>
              <a:rPr lang="en-US" sz="1400" dirty="0"/>
              <a:t>derived from the Fisher equation </a:t>
            </a:r>
            <a:r>
              <a:rPr lang="en-US" sz="1400" dirty="0">
                <a:solidFill>
                  <a:srgbClr val="0070C0"/>
                </a:solidFill>
              </a:rPr>
              <a:t>[9]</a:t>
            </a:r>
            <a:r>
              <a:rPr lang="en-US" sz="1400" dirty="0"/>
              <a:t> </a:t>
            </a:r>
          </a:p>
          <a:p>
            <a:pPr marL="173038" indent="-171450"/>
            <a:r>
              <a:rPr lang="en-US" sz="1400" dirty="0"/>
              <a:t>in which the inflation rate is subtracted from the nominal </a:t>
            </a:r>
          </a:p>
          <a:p>
            <a:pPr marL="173038" indent="-171450"/>
            <a:r>
              <a:rPr lang="en-US" sz="1400" dirty="0"/>
              <a:t>interest rate of government treasury bonds.</a:t>
            </a:r>
            <a:endParaRPr lang="en-US" sz="1400" b="0" i="0" dirty="0"/>
          </a:p>
        </p:txBody>
      </p:sp>
      <p:pic>
        <p:nvPicPr>
          <p:cNvPr id="6" name="Picture 5">
            <a:extLst>
              <a:ext uri="{FF2B5EF4-FFF2-40B4-BE49-F238E27FC236}">
                <a16:creationId xmlns:a16="http://schemas.microsoft.com/office/drawing/2014/main" id="{61A26D89-F0CD-F067-64C9-34CECFB31A7E}"/>
              </a:ext>
            </a:extLst>
          </p:cNvPr>
          <p:cNvPicPr>
            <a:picLocks noChangeAspect="1"/>
          </p:cNvPicPr>
          <p:nvPr/>
        </p:nvPicPr>
        <p:blipFill>
          <a:blip r:embed="rId2"/>
          <a:stretch>
            <a:fillRect/>
          </a:stretch>
        </p:blipFill>
        <p:spPr>
          <a:xfrm>
            <a:off x="4994563" y="2326848"/>
            <a:ext cx="3730337" cy="1842571"/>
          </a:xfrm>
          <a:prstGeom prst="rect">
            <a:avLst/>
          </a:prstGeom>
        </p:spPr>
      </p:pic>
    </p:spTree>
    <p:extLst>
      <p:ext uri="{BB962C8B-B14F-4D97-AF65-F5344CB8AC3E}">
        <p14:creationId xmlns:p14="http://schemas.microsoft.com/office/powerpoint/2010/main" val="348735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653D-46D6-67B8-E7CF-DB4D5D2F9B0A}"/>
              </a:ext>
            </a:extLst>
          </p:cNvPr>
          <p:cNvSpPr>
            <a:spLocks noGrp="1"/>
          </p:cNvSpPr>
          <p:nvPr>
            <p:ph type="title"/>
          </p:nvPr>
        </p:nvSpPr>
        <p:spPr>
          <a:xfrm>
            <a:off x="311441" y="194506"/>
            <a:ext cx="8575529" cy="854869"/>
          </a:xfrm>
        </p:spPr>
        <p:txBody>
          <a:bodyPr/>
          <a:lstStyle/>
          <a:p>
            <a:r>
              <a:rPr lang="en-US" dirty="0">
                <a:solidFill>
                  <a:schemeClr val="tx1"/>
                </a:solidFill>
              </a:rPr>
              <a:t>Supplementary-</a:t>
            </a:r>
            <a:r>
              <a:rPr lang="en-US" dirty="0"/>
              <a:t>SMA method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F91FC17-A074-549E-5F2E-FD72E9BB2B42}"/>
                  </a:ext>
                </a:extLst>
              </p:cNvPr>
              <p:cNvSpPr>
                <a:spLocks noGrp="1"/>
              </p:cNvSpPr>
              <p:nvPr>
                <p:ph idx="1"/>
              </p:nvPr>
            </p:nvSpPr>
            <p:spPr>
              <a:xfrm>
                <a:off x="338859" y="768547"/>
                <a:ext cx="8438573" cy="3467862"/>
              </a:xfrm>
            </p:spPr>
            <p:txBody>
              <a:bodyPr/>
              <a:lstStyle/>
              <a:p>
                <a:pPr marL="0" indent="0">
                  <a:buNone/>
                </a:pPr>
                <a:r>
                  <a:rPr lang="en-US" sz="1400" dirty="0"/>
                  <a:t>The SMA scheme </a:t>
                </a:r>
                <a:r>
                  <a:rPr lang="en-US" sz="1400" dirty="0">
                    <a:solidFill>
                      <a:srgbClr val="0070C0"/>
                    </a:solidFill>
                  </a:rPr>
                  <a:t>[10,11]</a:t>
                </a:r>
                <a:r>
                  <a:rPr lang="en-US" sz="1400" dirty="0"/>
                  <a:t> is appropriate to preserve any type of dependence.</a:t>
                </a:r>
              </a:p>
              <a:p>
                <a:pPr marL="0" indent="0">
                  <a:buNone/>
                </a:pPr>
                <a:r>
                  <a:rPr lang="en-US" sz="1400" dirty="0"/>
                  <a:t>With the use of the SMA method (Symmetric Moving Average) we can reproduce the HK behavior.</a:t>
                </a:r>
              </a:p>
              <a:p>
                <a:pPr marL="0" indent="0">
                  <a:buNone/>
                </a:pPr>
                <a:r>
                  <a:rPr lang="en-US" sz="1400" dirty="0"/>
                  <a:t>Based on the </a:t>
                </a:r>
                <a:r>
                  <a:rPr lang="en-US" sz="1400" dirty="0" err="1"/>
                  <a:t>climacogram</a:t>
                </a:r>
                <a:r>
                  <a:rPr lang="en-US" sz="1400" dirty="0"/>
                  <a:t> we chose the GHK (Generalized Hurst-Kolmogorov) process, which is a particular case of the HHK in which:</a:t>
                </a:r>
              </a:p>
              <a:p>
                <a:pPr marL="0" indent="0">
                  <a:buNone/>
                </a:pPr>
                <a14:m>
                  <m:oMathPara xmlns:m="http://schemas.openxmlformats.org/officeDocument/2006/math">
                    <m:oMathParaPr>
                      <m:jc m:val="centerGroup"/>
                    </m:oMathParaPr>
                    <m:oMath xmlns:m="http://schemas.openxmlformats.org/officeDocument/2006/math">
                      <m:r>
                        <a:rPr lang="el-GR" sz="1600" b="0" i="1" smtClean="0">
                          <a:latin typeface="Cambria Math" panose="02040503050406030204" pitchFamily="18" charset="0"/>
                        </a:rPr>
                        <m:t>𝛾</m:t>
                      </m:r>
                      <m:d>
                        <m:dPr>
                          <m:ctrlPr>
                            <a:rPr lang="el-GR" sz="1600" b="0" i="1" smtClean="0">
                              <a:latin typeface="Cambria Math" panose="02040503050406030204" pitchFamily="18" charset="0"/>
                            </a:rPr>
                          </m:ctrlPr>
                        </m:dPr>
                        <m:e>
                          <m:r>
                            <a:rPr lang="en-US" sz="1600" b="0" i="1" smtClean="0">
                              <a:latin typeface="Cambria Math" panose="02040503050406030204" pitchFamily="18" charset="0"/>
                            </a:rPr>
                            <m:t>𝑘</m:t>
                          </m:r>
                        </m:e>
                      </m:d>
                      <m:r>
                        <a:rPr lang="el-GR" sz="1600" b="0" i="1" smtClean="0">
                          <a:latin typeface="Cambria Math" panose="02040503050406030204" pitchFamily="18" charset="0"/>
                        </a:rPr>
                        <m:t>=</m:t>
                      </m:r>
                      <m:f>
                        <m:fPr>
                          <m:ctrlPr>
                            <a:rPr lang="el-GR" sz="1600" b="0" i="1" smtClean="0">
                              <a:latin typeface="Cambria Math" panose="02040503050406030204" pitchFamily="18" charset="0"/>
                            </a:rPr>
                          </m:ctrlPr>
                        </m:fPr>
                        <m:num>
                          <m:r>
                            <a:rPr lang="el-GR" sz="1600" b="0" i="1" smtClean="0">
                              <a:latin typeface="Cambria Math" panose="02040503050406030204" pitchFamily="18" charset="0"/>
                            </a:rPr>
                            <m:t>𝜆</m:t>
                          </m:r>
                        </m:num>
                        <m:den>
                          <m:sSup>
                            <m:sSupPr>
                              <m:ctrlPr>
                                <a:rPr lang="el-GR" sz="1600" b="0" i="1" smtClean="0">
                                  <a:latin typeface="Cambria Math" panose="02040503050406030204" pitchFamily="18" charset="0"/>
                                </a:rPr>
                              </m:ctrlPr>
                            </m:sSupPr>
                            <m:e>
                              <m:d>
                                <m:dPr>
                                  <m:ctrlPr>
                                    <a:rPr lang="el-GR" sz="1600" b="0" i="1" smtClean="0">
                                      <a:latin typeface="Cambria Math" panose="02040503050406030204" pitchFamily="18" charset="0"/>
                                    </a:rPr>
                                  </m:ctrlPr>
                                </m:dPr>
                                <m:e>
                                  <m:r>
                                    <a:rPr lang="el-GR" sz="1600" b="0" i="1" smtClean="0">
                                      <a:latin typeface="Cambria Math" panose="02040503050406030204" pitchFamily="18" charset="0"/>
                                    </a:rPr>
                                    <m:t>1+</m:t>
                                  </m:r>
                                  <m:r>
                                    <a:rPr lang="en-US" sz="1600" b="0" i="1" smtClean="0">
                                      <a:latin typeface="Cambria Math" panose="02040503050406030204" pitchFamily="18" charset="0"/>
                                    </a:rPr>
                                    <m:t>𝑘</m:t>
                                  </m:r>
                                  <m:r>
                                    <a:rPr lang="en-US" sz="1600" b="0" i="1" smtClean="0">
                                      <a:latin typeface="Cambria Math" panose="02040503050406030204" pitchFamily="18" charset="0"/>
                                    </a:rPr>
                                    <m:t>/</m:t>
                                  </m:r>
                                  <m:r>
                                    <a:rPr lang="en-US" sz="1600" b="0" i="1" smtClean="0">
                                      <a:latin typeface="Cambria Math" panose="02040503050406030204" pitchFamily="18" charset="0"/>
                                    </a:rPr>
                                    <m:t>𝑞</m:t>
                                  </m:r>
                                </m:e>
                              </m:d>
                            </m:e>
                            <m:sup>
                              <m:r>
                                <a:rPr lang="el-GR" sz="1600" b="0" i="1" smtClean="0">
                                  <a:latin typeface="Cambria Math" panose="02040503050406030204" pitchFamily="18" charset="0"/>
                                </a:rPr>
                                <m:t>2−2</m:t>
                              </m:r>
                              <m:r>
                                <a:rPr lang="en-US" sz="1600" b="0" i="1" smtClean="0">
                                  <a:latin typeface="Cambria Math" panose="02040503050406030204" pitchFamily="18" charset="0"/>
                                </a:rPr>
                                <m:t>𝐻</m:t>
                              </m:r>
                            </m:sup>
                          </m:sSup>
                        </m:den>
                      </m:f>
                    </m:oMath>
                  </m:oMathPara>
                </a14:m>
                <a:endParaRPr lang="en-US" sz="1600" dirty="0"/>
              </a:p>
              <a:p>
                <a:pPr marL="0" indent="0">
                  <a:buNone/>
                </a:pPr>
                <a:r>
                  <a:rPr lang="en-US" sz="1400" dirty="0"/>
                  <a:t>Where </a:t>
                </a:r>
                <a14:m>
                  <m:oMath xmlns:m="http://schemas.openxmlformats.org/officeDocument/2006/math">
                    <m:r>
                      <a:rPr lang="el-GR" sz="1400" b="0" i="1" smtClean="0">
                        <a:latin typeface="Cambria Math" panose="02040503050406030204" pitchFamily="18" charset="0"/>
                      </a:rPr>
                      <m:t>𝛾</m:t>
                    </m:r>
                    <m:d>
                      <m:dPr>
                        <m:ctrlPr>
                          <a:rPr lang="el-GR" sz="1400" b="0" i="1" smtClean="0">
                            <a:latin typeface="Cambria Math" panose="02040503050406030204" pitchFamily="18" charset="0"/>
                          </a:rPr>
                        </m:ctrlPr>
                      </m:dPr>
                      <m:e>
                        <m:r>
                          <a:rPr lang="en-US" sz="1400" b="0" i="1" smtClean="0">
                            <a:latin typeface="Cambria Math" panose="02040503050406030204" pitchFamily="18" charset="0"/>
                          </a:rPr>
                          <m:t>𝑘</m:t>
                        </m:r>
                      </m:e>
                    </m:d>
                    <m:r>
                      <a:rPr lang="en-US" sz="1400" b="0" i="1" smtClean="0">
                        <a:latin typeface="Cambria Math" panose="02040503050406030204" pitchFamily="18" charset="0"/>
                      </a:rPr>
                      <m:t> </m:t>
                    </m:r>
                  </m:oMath>
                </a14:m>
                <a:r>
                  <a:rPr lang="en-US" sz="1400" b="0" dirty="0"/>
                  <a:t>is variance,</a:t>
                </a:r>
                <a:r>
                  <a:rPr lang="el-GR" sz="1400" b="0" dirty="0"/>
                  <a:t> </a:t>
                </a:r>
                <a:r>
                  <a:rPr lang="en-US" sz="1400" b="0" i="1" dirty="0"/>
                  <a:t>k</a:t>
                </a:r>
                <a:r>
                  <a:rPr lang="el-GR" sz="1400" b="0" i="1" dirty="0"/>
                  <a:t> </a:t>
                </a:r>
                <a:r>
                  <a:rPr lang="en-US" sz="1400" b="0" dirty="0"/>
                  <a:t>is the time scale,</a:t>
                </a:r>
                <a:r>
                  <a:rPr lang="en-US" sz="1400" b="0" i="1" dirty="0"/>
                  <a:t> </a:t>
                </a:r>
                <a:r>
                  <a:rPr lang="el-GR" sz="1400" i="1" dirty="0"/>
                  <a:t>λ</a:t>
                </a:r>
                <a:r>
                  <a:rPr lang="en-US" sz="1400" b="0" i="1" dirty="0"/>
                  <a:t> </a:t>
                </a:r>
                <a:r>
                  <a:rPr lang="en-US" sz="1400" b="0" dirty="0"/>
                  <a:t>is the variance at this timescale </a:t>
                </a:r>
                <a:r>
                  <a:rPr lang="en-US" sz="1400" b="0" i="1" dirty="0"/>
                  <a:t>k</a:t>
                </a:r>
                <a:r>
                  <a:rPr lang="en-US" sz="1400" b="0" dirty="0"/>
                  <a:t>, </a:t>
                </a:r>
                <a:r>
                  <a:rPr lang="en-US" sz="1400" b="0" i="1" dirty="0"/>
                  <a:t>H</a:t>
                </a:r>
                <a:r>
                  <a:rPr lang="en-US" sz="1400" b="0" dirty="0"/>
                  <a:t> is the hurst parameter and </a:t>
                </a:r>
                <a:r>
                  <a:rPr lang="en-US" sz="1400" b="0" i="1" dirty="0"/>
                  <a:t>q</a:t>
                </a:r>
                <a:r>
                  <a:rPr lang="en-US" sz="1400" b="0" dirty="0"/>
                  <a:t> is the characteristic time parameter.</a:t>
                </a:r>
                <a:endParaRPr lang="en-US" sz="1400" dirty="0"/>
              </a:p>
              <a:p>
                <a:pPr marL="0" indent="0">
                  <a:buNone/>
                </a:pPr>
                <a:r>
                  <a:rPr lang="en-US" sz="1400" dirty="0"/>
                  <a:t>The previous methodology </a:t>
                </a:r>
                <a:r>
                  <a:rPr lang="en-US" sz="1400" dirty="0">
                    <a:solidFill>
                      <a:srgbClr val="0070C0"/>
                    </a:solidFill>
                  </a:rPr>
                  <a:t>[12]</a:t>
                </a:r>
                <a:r>
                  <a:rPr lang="en-US" sz="1400" dirty="0"/>
                  <a:t> uses the </a:t>
                </a:r>
                <a:r>
                  <a:rPr lang="en-US" sz="1400" dirty="0" err="1"/>
                  <a:t>Marcovian</a:t>
                </a:r>
                <a:r>
                  <a:rPr lang="en-US" sz="1400" dirty="0"/>
                  <a:t> framework, in which we produce an Autoregressive Model with Lag 1, therefore AR(1).</a:t>
                </a:r>
              </a:p>
              <a:p>
                <a:pPr marL="0" indent="0">
                  <a:buNone/>
                </a:pPr>
                <a:r>
                  <a:rPr lang="en-US" sz="1400" dirty="0"/>
                  <a:t>The AR(1) model was used in a case study of the water supply system of Western Mani </a:t>
                </a:r>
                <a:r>
                  <a:rPr lang="en-US" sz="1400" dirty="0">
                    <a:solidFill>
                      <a:schemeClr val="accent1"/>
                    </a:solidFill>
                  </a:rPr>
                  <a:t>[13-19]</a:t>
                </a:r>
                <a:r>
                  <a:rPr lang="en-US" sz="1400" dirty="0"/>
                  <a:t>.</a:t>
                </a:r>
                <a:r>
                  <a:rPr lang="en-US" sz="1400" dirty="0">
                    <a:solidFill>
                      <a:schemeClr val="accent1"/>
                    </a:solidFill>
                  </a:rPr>
                  <a:t> </a:t>
                </a:r>
              </a:p>
              <a:p>
                <a:pPr marL="0" indent="0">
                  <a:buNone/>
                </a:pPr>
                <a:endParaRPr lang="en-US" sz="1600" dirty="0"/>
              </a:p>
              <a:p>
                <a:pPr marL="0" indent="0">
                  <a:buNone/>
                </a:pPr>
                <a:endParaRPr lang="en-US" sz="1600" dirty="0"/>
              </a:p>
              <a:p>
                <a:pPr marL="0" indent="0">
                  <a:buNone/>
                </a:pPr>
                <a:endParaRPr lang="en-US" sz="3200" dirty="0"/>
              </a:p>
            </p:txBody>
          </p:sp>
        </mc:Choice>
        <mc:Fallback>
          <p:sp>
            <p:nvSpPr>
              <p:cNvPr id="3" name="Content Placeholder 2">
                <a:extLst>
                  <a:ext uri="{FF2B5EF4-FFF2-40B4-BE49-F238E27FC236}">
                    <a16:creationId xmlns:a16="http://schemas.microsoft.com/office/drawing/2014/main" id="{4F91FC17-A074-549E-5F2E-FD72E9BB2B42}"/>
                  </a:ext>
                </a:extLst>
              </p:cNvPr>
              <p:cNvSpPr>
                <a:spLocks noGrp="1" noRot="1" noChangeAspect="1" noMove="1" noResize="1" noEditPoints="1" noAdjustHandles="1" noChangeArrowheads="1" noChangeShapeType="1" noTextEdit="1"/>
              </p:cNvSpPr>
              <p:nvPr>
                <p:ph idx="1"/>
              </p:nvPr>
            </p:nvSpPr>
            <p:spPr>
              <a:xfrm>
                <a:off x="338859" y="768547"/>
                <a:ext cx="8438573" cy="3467862"/>
              </a:xfrm>
              <a:blipFill>
                <a:blip r:embed="rId2"/>
                <a:stretch>
                  <a:fillRect l="-217" t="-52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8836EDC-07CD-587B-E203-7B0A3A4367E9}"/>
              </a:ext>
            </a:extLst>
          </p:cNvPr>
          <p:cNvSpPr>
            <a:spLocks noGrp="1"/>
          </p:cNvSpPr>
          <p:nvPr>
            <p:ph type="sldNum" sz="quarter" idx="12"/>
          </p:nvPr>
        </p:nvSpPr>
        <p:spPr/>
        <p:txBody>
          <a:bodyPr/>
          <a:lstStyle/>
          <a:p>
            <a:fld id="{AA31ACB1-82F8-4F61-997D-47D3FF3E7BC3}" type="slidenum">
              <a:rPr lang="en-US" smtClean="0"/>
              <a:t>4</a:t>
            </a:fld>
            <a:endParaRPr lang="en-US"/>
          </a:p>
        </p:txBody>
      </p:sp>
      <p:sp>
        <p:nvSpPr>
          <p:cNvPr id="5" name="Footer Placeholder 4">
            <a:extLst>
              <a:ext uri="{FF2B5EF4-FFF2-40B4-BE49-F238E27FC236}">
                <a16:creationId xmlns:a16="http://schemas.microsoft.com/office/drawing/2014/main" id="{C411BAC6-FC0E-D99C-E3EB-FB51C224DA10}"/>
              </a:ext>
            </a:extLst>
          </p:cNvPr>
          <p:cNvSpPr>
            <a:spLocks noGrp="1"/>
          </p:cNvSpPr>
          <p:nvPr>
            <p:ph type="ftr" sz="quarter" idx="11"/>
          </p:nvPr>
        </p:nvSpPr>
        <p:spPr>
          <a:xfrm>
            <a:off x="2549237" y="4906292"/>
            <a:ext cx="5829590" cy="185738"/>
          </a:xfrm>
        </p:spPr>
        <p:txBody>
          <a:bodyPr/>
          <a:lstStyle/>
          <a:p>
            <a:r>
              <a:rPr lang="en-US" dirty="0"/>
              <a:t>Estimating the risk of large investments using Hurst-Kolmogorov dynamics in interest rates</a:t>
            </a:r>
          </a:p>
        </p:txBody>
      </p:sp>
    </p:spTree>
    <p:extLst>
      <p:ext uri="{BB962C8B-B14F-4D97-AF65-F5344CB8AC3E}">
        <p14:creationId xmlns:p14="http://schemas.microsoft.com/office/powerpoint/2010/main" val="253378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109A-BE89-E9E0-AC14-54DC7E133844}"/>
              </a:ext>
            </a:extLst>
          </p:cNvPr>
          <p:cNvSpPr>
            <a:spLocks noGrp="1"/>
          </p:cNvSpPr>
          <p:nvPr>
            <p:ph type="title"/>
          </p:nvPr>
        </p:nvSpPr>
        <p:spPr>
          <a:xfrm>
            <a:off x="318368" y="194506"/>
            <a:ext cx="8575529" cy="854869"/>
          </a:xfrm>
        </p:spPr>
        <p:txBody>
          <a:bodyPr/>
          <a:lstStyle/>
          <a:p>
            <a:r>
              <a:rPr lang="en-US" dirty="0">
                <a:solidFill>
                  <a:schemeClr val="tx1"/>
                </a:solidFill>
              </a:rPr>
              <a:t>Supplementary-</a:t>
            </a:r>
            <a:r>
              <a:rPr lang="en-US" dirty="0"/>
              <a:t>Hurst Kolmogorov behavior</a:t>
            </a:r>
          </a:p>
        </p:txBody>
      </p:sp>
      <p:sp>
        <p:nvSpPr>
          <p:cNvPr id="3" name="Content Placeholder 2">
            <a:extLst>
              <a:ext uri="{FF2B5EF4-FFF2-40B4-BE49-F238E27FC236}">
                <a16:creationId xmlns:a16="http://schemas.microsoft.com/office/drawing/2014/main" id="{89F083CE-5D5B-C1FD-2E76-58B8A48074CD}"/>
              </a:ext>
            </a:extLst>
          </p:cNvPr>
          <p:cNvSpPr>
            <a:spLocks noGrp="1"/>
          </p:cNvSpPr>
          <p:nvPr>
            <p:ph idx="1"/>
          </p:nvPr>
        </p:nvSpPr>
        <p:spPr>
          <a:xfrm>
            <a:off x="334000" y="788573"/>
            <a:ext cx="3735546" cy="3523153"/>
          </a:xfrm>
        </p:spPr>
        <p:txBody>
          <a:bodyPr/>
          <a:lstStyle/>
          <a:p>
            <a:pPr marL="0" indent="0">
              <a:buNone/>
            </a:pPr>
            <a:r>
              <a:rPr lang="en-US" sz="1400" dirty="0"/>
              <a:t>The data clearly present Hurst Kolmogorov behavior.</a:t>
            </a:r>
          </a:p>
          <a:p>
            <a:pPr marL="0" indent="0">
              <a:buNone/>
            </a:pPr>
            <a:r>
              <a:rPr lang="en-US" sz="1400" dirty="0"/>
              <a:t>We note that even longer timeseries would be required to produce better models.</a:t>
            </a:r>
          </a:p>
          <a:p>
            <a:pPr marL="0" indent="0">
              <a:buNone/>
            </a:pPr>
            <a:r>
              <a:rPr lang="en-US" sz="1400" dirty="0"/>
              <a:t>We use the GHK model and estimate the parameters:</a:t>
            </a:r>
          </a:p>
          <a:p>
            <a:pPr marL="117475" indent="-117475">
              <a:buFont typeface="Wingdings" panose="05000000000000000000" pitchFamily="2" charset="2"/>
              <a:buChar char="§"/>
            </a:pPr>
            <a:r>
              <a:rPr lang="en-US" sz="1400" dirty="0"/>
              <a:t>H=0.85</a:t>
            </a:r>
          </a:p>
          <a:p>
            <a:pPr marL="117475" indent="-117475">
              <a:buFont typeface="Wingdings" panose="05000000000000000000" pitchFamily="2" charset="2"/>
              <a:buChar char="§"/>
            </a:pPr>
            <a:r>
              <a:rPr lang="en-US" sz="1400" dirty="0"/>
              <a:t>q=15.36</a:t>
            </a:r>
          </a:p>
          <a:p>
            <a:pPr marL="0" indent="0">
              <a:buNone/>
            </a:pPr>
            <a:r>
              <a:rPr lang="en-US" sz="1400" dirty="0"/>
              <a:t>The monthly data do not present seasonality, which gives us the opportunity to use their averages in annual timeseries.</a:t>
            </a:r>
          </a:p>
          <a:p>
            <a:endParaRPr lang="en-US" dirty="0"/>
          </a:p>
        </p:txBody>
      </p:sp>
      <p:sp>
        <p:nvSpPr>
          <p:cNvPr id="4" name="Slide Number Placeholder 3">
            <a:extLst>
              <a:ext uri="{FF2B5EF4-FFF2-40B4-BE49-F238E27FC236}">
                <a16:creationId xmlns:a16="http://schemas.microsoft.com/office/drawing/2014/main" id="{2A1989B6-335D-B88B-130D-82164CEA4120}"/>
              </a:ext>
            </a:extLst>
          </p:cNvPr>
          <p:cNvSpPr>
            <a:spLocks noGrp="1"/>
          </p:cNvSpPr>
          <p:nvPr>
            <p:ph type="sldNum" sz="quarter" idx="12"/>
          </p:nvPr>
        </p:nvSpPr>
        <p:spPr/>
        <p:txBody>
          <a:bodyPr/>
          <a:lstStyle/>
          <a:p>
            <a:fld id="{AA31ACB1-82F8-4F61-997D-47D3FF3E7BC3}" type="slidenum">
              <a:rPr lang="en-US" smtClean="0"/>
              <a:t>5</a:t>
            </a:fld>
            <a:endParaRPr lang="en-US"/>
          </a:p>
        </p:txBody>
      </p:sp>
      <p:sp>
        <p:nvSpPr>
          <p:cNvPr id="5" name="Footer Placeholder 4">
            <a:extLst>
              <a:ext uri="{FF2B5EF4-FFF2-40B4-BE49-F238E27FC236}">
                <a16:creationId xmlns:a16="http://schemas.microsoft.com/office/drawing/2014/main" id="{2EAC07BE-4428-B81B-68AE-9AC5FF794262}"/>
              </a:ext>
            </a:extLst>
          </p:cNvPr>
          <p:cNvSpPr>
            <a:spLocks noGrp="1"/>
          </p:cNvSpPr>
          <p:nvPr>
            <p:ph type="ftr" sz="quarter" idx="11"/>
          </p:nvPr>
        </p:nvSpPr>
        <p:spPr>
          <a:xfrm>
            <a:off x="2155903" y="4906292"/>
            <a:ext cx="6222924" cy="185738"/>
          </a:xfrm>
        </p:spPr>
        <p:txBody>
          <a:bodyPr/>
          <a:lstStyle/>
          <a:p>
            <a:r>
              <a:rPr lang="en-US" dirty="0"/>
              <a:t>Estimating the risk of large investments using Hurst-Kolmogorov dynamics in interest rates</a:t>
            </a:r>
          </a:p>
        </p:txBody>
      </p:sp>
      <p:pic>
        <p:nvPicPr>
          <p:cNvPr id="7" name="Picture 6">
            <a:extLst>
              <a:ext uri="{FF2B5EF4-FFF2-40B4-BE49-F238E27FC236}">
                <a16:creationId xmlns:a16="http://schemas.microsoft.com/office/drawing/2014/main" id="{B6B69D35-166D-D824-2F63-C336A24F54BC}"/>
              </a:ext>
            </a:extLst>
          </p:cNvPr>
          <p:cNvPicPr>
            <a:picLocks noChangeAspect="1"/>
          </p:cNvPicPr>
          <p:nvPr/>
        </p:nvPicPr>
        <p:blipFill>
          <a:blip r:embed="rId2"/>
          <a:stretch>
            <a:fillRect/>
          </a:stretch>
        </p:blipFill>
        <p:spPr>
          <a:xfrm>
            <a:off x="4572000" y="857250"/>
            <a:ext cx="4152900" cy="3589211"/>
          </a:xfrm>
          <a:prstGeom prst="rect">
            <a:avLst/>
          </a:prstGeom>
        </p:spPr>
      </p:pic>
    </p:spTree>
    <p:extLst>
      <p:ext uri="{BB962C8B-B14F-4D97-AF65-F5344CB8AC3E}">
        <p14:creationId xmlns:p14="http://schemas.microsoft.com/office/powerpoint/2010/main" val="121793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87B6-48A3-7BE6-0C18-179AE8A68E17}"/>
              </a:ext>
            </a:extLst>
          </p:cNvPr>
          <p:cNvSpPr>
            <a:spLocks noGrp="1"/>
          </p:cNvSpPr>
          <p:nvPr>
            <p:ph type="title"/>
          </p:nvPr>
        </p:nvSpPr>
        <p:spPr>
          <a:xfrm>
            <a:off x="311441" y="194506"/>
            <a:ext cx="8575529" cy="854869"/>
          </a:xfrm>
        </p:spPr>
        <p:txBody>
          <a:bodyPr/>
          <a:lstStyle/>
          <a:p>
            <a:r>
              <a:rPr lang="en-US" dirty="0">
                <a:solidFill>
                  <a:schemeClr val="tx1"/>
                </a:solidFill>
              </a:rPr>
              <a:t>Supplementary-</a:t>
            </a:r>
            <a:r>
              <a:rPr lang="en-US" dirty="0"/>
              <a:t>Synthetic timeseries</a:t>
            </a:r>
          </a:p>
        </p:txBody>
      </p:sp>
      <p:sp>
        <p:nvSpPr>
          <p:cNvPr id="3" name="Content Placeholder 2">
            <a:extLst>
              <a:ext uri="{FF2B5EF4-FFF2-40B4-BE49-F238E27FC236}">
                <a16:creationId xmlns:a16="http://schemas.microsoft.com/office/drawing/2014/main" id="{E6C5A422-FB2E-B083-5B87-1788DCC29EA8}"/>
              </a:ext>
            </a:extLst>
          </p:cNvPr>
          <p:cNvSpPr>
            <a:spLocks noGrp="1"/>
          </p:cNvSpPr>
          <p:nvPr>
            <p:ph idx="1"/>
          </p:nvPr>
        </p:nvSpPr>
        <p:spPr>
          <a:xfrm>
            <a:off x="320966" y="771046"/>
            <a:ext cx="3363838" cy="3467862"/>
          </a:xfrm>
        </p:spPr>
        <p:txBody>
          <a:bodyPr/>
          <a:lstStyle/>
          <a:p>
            <a:pPr>
              <a:buSzPct val="100000"/>
              <a:buFont typeface="Arial" panose="020B0604020202020204" pitchFamily="34" charset="0"/>
              <a:buChar char="•"/>
            </a:pPr>
            <a:r>
              <a:rPr lang="en-US" sz="1400" dirty="0"/>
              <a:t>With the use of the parameters, we produce synthetic timeseries </a:t>
            </a:r>
            <a:r>
              <a:rPr lang="en-US" sz="1400" dirty="0">
                <a:solidFill>
                  <a:srgbClr val="0070C0"/>
                </a:solidFill>
              </a:rPr>
              <a:t>[20]</a:t>
            </a:r>
            <a:r>
              <a:rPr lang="en-US" sz="1400" dirty="0"/>
              <a:t>.</a:t>
            </a:r>
          </a:p>
          <a:p>
            <a:pPr>
              <a:buSzPct val="100000"/>
              <a:buFont typeface="Arial" panose="020B0604020202020204" pitchFamily="34" charset="0"/>
              <a:buChar char="•"/>
            </a:pPr>
            <a:r>
              <a:rPr lang="en-US" sz="1400" dirty="0"/>
              <a:t>The AR(1) and GHK models produce different results. In particular, the AR(1) model seems unable to reproduce macroeconomic events such as periods of extraordinary prosperity or the economic aftermath of major wars.</a:t>
            </a:r>
          </a:p>
          <a:p>
            <a:pPr>
              <a:buSzPct val="100000"/>
              <a:buFont typeface="Arial" panose="020B0604020202020204" pitchFamily="34" charset="0"/>
              <a:buChar char="•"/>
            </a:pPr>
            <a:r>
              <a:rPr lang="en-US" sz="1400" dirty="0"/>
              <a:t>In general, we note the existence of prolonged periods of persistently high or persistently low interest rates, a fact that is not reflected in the AR(1) model but is approximated in the GHK model.</a:t>
            </a:r>
          </a:p>
        </p:txBody>
      </p:sp>
      <p:sp>
        <p:nvSpPr>
          <p:cNvPr id="4" name="Slide Number Placeholder 3">
            <a:extLst>
              <a:ext uri="{FF2B5EF4-FFF2-40B4-BE49-F238E27FC236}">
                <a16:creationId xmlns:a16="http://schemas.microsoft.com/office/drawing/2014/main" id="{4FA3DE22-2C83-CE87-E231-A57726D01B7F}"/>
              </a:ext>
            </a:extLst>
          </p:cNvPr>
          <p:cNvSpPr>
            <a:spLocks noGrp="1"/>
          </p:cNvSpPr>
          <p:nvPr>
            <p:ph type="sldNum" sz="quarter" idx="12"/>
          </p:nvPr>
        </p:nvSpPr>
        <p:spPr/>
        <p:txBody>
          <a:bodyPr/>
          <a:lstStyle/>
          <a:p>
            <a:fld id="{AA31ACB1-82F8-4F61-997D-47D3FF3E7BC3}" type="slidenum">
              <a:rPr lang="en-US" smtClean="0"/>
              <a:t>6</a:t>
            </a:fld>
            <a:endParaRPr lang="en-US"/>
          </a:p>
        </p:txBody>
      </p:sp>
      <p:sp>
        <p:nvSpPr>
          <p:cNvPr id="5" name="Footer Placeholder 4">
            <a:extLst>
              <a:ext uri="{FF2B5EF4-FFF2-40B4-BE49-F238E27FC236}">
                <a16:creationId xmlns:a16="http://schemas.microsoft.com/office/drawing/2014/main" id="{8A445E41-3FE1-9A19-1833-DC7BC72D1760}"/>
              </a:ext>
            </a:extLst>
          </p:cNvPr>
          <p:cNvSpPr>
            <a:spLocks noGrp="1"/>
          </p:cNvSpPr>
          <p:nvPr>
            <p:ph type="ftr" sz="quarter" idx="11"/>
          </p:nvPr>
        </p:nvSpPr>
        <p:spPr>
          <a:xfrm>
            <a:off x="2320637" y="4906292"/>
            <a:ext cx="6058190" cy="185738"/>
          </a:xfrm>
        </p:spPr>
        <p:txBody>
          <a:bodyPr/>
          <a:lstStyle/>
          <a:p>
            <a:r>
              <a:rPr lang="en-US" dirty="0"/>
              <a:t>Estimating the risk of large investments using Hurst-Kolmogorov dynamics in interest rates</a:t>
            </a:r>
          </a:p>
        </p:txBody>
      </p:sp>
      <p:pic>
        <p:nvPicPr>
          <p:cNvPr id="15" name="Picture 14">
            <a:extLst>
              <a:ext uri="{FF2B5EF4-FFF2-40B4-BE49-F238E27FC236}">
                <a16:creationId xmlns:a16="http://schemas.microsoft.com/office/drawing/2014/main" id="{0B489FC4-7E39-EBA9-418F-B21046266958}"/>
              </a:ext>
            </a:extLst>
          </p:cNvPr>
          <p:cNvPicPr>
            <a:picLocks noChangeAspect="1"/>
          </p:cNvPicPr>
          <p:nvPr/>
        </p:nvPicPr>
        <p:blipFill>
          <a:blip r:embed="rId2"/>
          <a:stretch>
            <a:fillRect/>
          </a:stretch>
        </p:blipFill>
        <p:spPr>
          <a:xfrm>
            <a:off x="4555688" y="757192"/>
            <a:ext cx="4174281" cy="1814558"/>
          </a:xfrm>
          <a:prstGeom prst="rect">
            <a:avLst/>
          </a:prstGeom>
        </p:spPr>
      </p:pic>
      <p:pic>
        <p:nvPicPr>
          <p:cNvPr id="17" name="Picture 16">
            <a:extLst>
              <a:ext uri="{FF2B5EF4-FFF2-40B4-BE49-F238E27FC236}">
                <a16:creationId xmlns:a16="http://schemas.microsoft.com/office/drawing/2014/main" id="{98EB6597-D998-62D8-B3BD-72069760D906}"/>
              </a:ext>
            </a:extLst>
          </p:cNvPr>
          <p:cNvPicPr>
            <a:picLocks noChangeAspect="1"/>
          </p:cNvPicPr>
          <p:nvPr/>
        </p:nvPicPr>
        <p:blipFill>
          <a:blip r:embed="rId3"/>
          <a:stretch>
            <a:fillRect/>
          </a:stretch>
        </p:blipFill>
        <p:spPr>
          <a:xfrm>
            <a:off x="4555688" y="2748059"/>
            <a:ext cx="4176139" cy="1817614"/>
          </a:xfrm>
          <a:prstGeom prst="rect">
            <a:avLst/>
          </a:prstGeom>
        </p:spPr>
      </p:pic>
    </p:spTree>
    <p:extLst>
      <p:ext uri="{BB962C8B-B14F-4D97-AF65-F5344CB8AC3E}">
        <p14:creationId xmlns:p14="http://schemas.microsoft.com/office/powerpoint/2010/main" val="1376459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D5F3-DEEA-5702-0D04-BFE0EE80F97A}"/>
              </a:ext>
            </a:extLst>
          </p:cNvPr>
          <p:cNvSpPr>
            <a:spLocks noGrp="1"/>
          </p:cNvSpPr>
          <p:nvPr>
            <p:ph type="title"/>
          </p:nvPr>
        </p:nvSpPr>
        <p:spPr>
          <a:xfrm>
            <a:off x="311441" y="194506"/>
            <a:ext cx="8575529" cy="854869"/>
          </a:xfrm>
        </p:spPr>
        <p:txBody>
          <a:bodyPr/>
          <a:lstStyle/>
          <a:p>
            <a:r>
              <a:rPr lang="en-US" dirty="0">
                <a:solidFill>
                  <a:schemeClr val="tx1"/>
                </a:solidFill>
              </a:rPr>
              <a:t>Supplementary-</a:t>
            </a:r>
            <a:r>
              <a:rPr lang="en-US" dirty="0"/>
              <a:t>Toy Model</a:t>
            </a:r>
          </a:p>
        </p:txBody>
      </p:sp>
      <p:sp>
        <p:nvSpPr>
          <p:cNvPr id="4" name="Slide Number Placeholder 3">
            <a:extLst>
              <a:ext uri="{FF2B5EF4-FFF2-40B4-BE49-F238E27FC236}">
                <a16:creationId xmlns:a16="http://schemas.microsoft.com/office/drawing/2014/main" id="{9863852C-CCE8-C8CE-9B80-3857DB36B4B5}"/>
              </a:ext>
            </a:extLst>
          </p:cNvPr>
          <p:cNvSpPr>
            <a:spLocks noGrp="1"/>
          </p:cNvSpPr>
          <p:nvPr>
            <p:ph type="sldNum" sz="quarter" idx="12"/>
          </p:nvPr>
        </p:nvSpPr>
        <p:spPr/>
        <p:txBody>
          <a:bodyPr/>
          <a:lstStyle/>
          <a:p>
            <a:fld id="{AA31ACB1-82F8-4F61-997D-47D3FF3E7BC3}" type="slidenum">
              <a:rPr lang="en-US" smtClean="0"/>
              <a:t>7</a:t>
            </a:fld>
            <a:endParaRPr lang="en-US"/>
          </a:p>
        </p:txBody>
      </p:sp>
      <p:sp>
        <p:nvSpPr>
          <p:cNvPr id="5" name="Footer Placeholder 4">
            <a:extLst>
              <a:ext uri="{FF2B5EF4-FFF2-40B4-BE49-F238E27FC236}">
                <a16:creationId xmlns:a16="http://schemas.microsoft.com/office/drawing/2014/main" id="{9700631E-E993-58B8-1ECC-B981F31AF4A6}"/>
              </a:ext>
            </a:extLst>
          </p:cNvPr>
          <p:cNvSpPr>
            <a:spLocks noGrp="1"/>
          </p:cNvSpPr>
          <p:nvPr>
            <p:ph type="ftr" sz="quarter" idx="11"/>
          </p:nvPr>
        </p:nvSpPr>
        <p:spPr>
          <a:xfrm>
            <a:off x="2610577" y="4906292"/>
            <a:ext cx="5768249" cy="185738"/>
          </a:xfrm>
        </p:spPr>
        <p:txBody>
          <a:bodyPr/>
          <a:lstStyle/>
          <a:p>
            <a:r>
              <a:rPr lang="en-US" dirty="0"/>
              <a:t>Estimating the risk of large investments using Hurst-Kolmogorov dynamics in interest rates</a:t>
            </a:r>
          </a:p>
        </p:txBody>
      </p:sp>
      <p:pic>
        <p:nvPicPr>
          <p:cNvPr id="9" name="Picture 8">
            <a:extLst>
              <a:ext uri="{FF2B5EF4-FFF2-40B4-BE49-F238E27FC236}">
                <a16:creationId xmlns:a16="http://schemas.microsoft.com/office/drawing/2014/main" id="{83F15055-8BAB-85A7-409F-2673FA9FB629}"/>
              </a:ext>
            </a:extLst>
          </p:cNvPr>
          <p:cNvPicPr>
            <a:picLocks noChangeAspect="1"/>
          </p:cNvPicPr>
          <p:nvPr/>
        </p:nvPicPr>
        <p:blipFill>
          <a:blip r:embed="rId2"/>
          <a:stretch>
            <a:fillRect/>
          </a:stretch>
        </p:blipFill>
        <p:spPr>
          <a:xfrm>
            <a:off x="3055435" y="2387571"/>
            <a:ext cx="5669465" cy="1320917"/>
          </a:xfrm>
          <a:prstGeom prst="rect">
            <a:avLst/>
          </a:prstGeom>
        </p:spPr>
      </p:pic>
      <p:pic>
        <p:nvPicPr>
          <p:cNvPr id="11" name="Picture 10">
            <a:extLst>
              <a:ext uri="{FF2B5EF4-FFF2-40B4-BE49-F238E27FC236}">
                <a16:creationId xmlns:a16="http://schemas.microsoft.com/office/drawing/2014/main" id="{A2CAC9CD-8388-2A6E-F9E0-B9BE0CF82BD5}"/>
              </a:ext>
            </a:extLst>
          </p:cNvPr>
          <p:cNvPicPr>
            <a:picLocks noChangeAspect="1"/>
          </p:cNvPicPr>
          <p:nvPr/>
        </p:nvPicPr>
        <p:blipFill>
          <a:blip r:embed="rId3"/>
          <a:stretch>
            <a:fillRect/>
          </a:stretch>
        </p:blipFill>
        <p:spPr>
          <a:xfrm>
            <a:off x="3055435" y="857250"/>
            <a:ext cx="5669465" cy="1153182"/>
          </a:xfrm>
          <a:prstGeom prst="rect">
            <a:avLst/>
          </a:prstGeom>
        </p:spPr>
      </p:pic>
      <p:sp>
        <p:nvSpPr>
          <p:cNvPr id="12" name="TextBox 11">
            <a:extLst>
              <a:ext uri="{FF2B5EF4-FFF2-40B4-BE49-F238E27FC236}">
                <a16:creationId xmlns:a16="http://schemas.microsoft.com/office/drawing/2014/main" id="{857F1660-9330-E843-C88D-2A854B11A671}"/>
              </a:ext>
            </a:extLst>
          </p:cNvPr>
          <p:cNvSpPr txBox="1"/>
          <p:nvPr/>
        </p:nvSpPr>
        <p:spPr>
          <a:xfrm>
            <a:off x="337465" y="815388"/>
            <a:ext cx="2717970" cy="3323987"/>
          </a:xfrm>
          <a:prstGeom prst="rect">
            <a:avLst/>
          </a:prstGeom>
          <a:noFill/>
        </p:spPr>
        <p:txBody>
          <a:bodyPr wrap="square" rtlCol="0">
            <a:spAutoFit/>
          </a:bodyPr>
          <a:lstStyle/>
          <a:p>
            <a:r>
              <a:rPr lang="en-US" sz="1400" b="0" i="0" dirty="0"/>
              <a:t>We used a simple toy model to simulate the construction and operation of a large infrastructure project with the lifetime of 50 years. </a:t>
            </a:r>
          </a:p>
          <a:p>
            <a:r>
              <a:rPr lang="en-US" sz="1400" b="0" i="0" dirty="0"/>
              <a:t>The cost analysis uses the real interest rate as the discount rate to determine the present value of all income and expenses </a:t>
            </a:r>
            <a:r>
              <a:rPr lang="en-US" sz="1400" dirty="0">
                <a:solidFill>
                  <a:srgbClr val="0070C0"/>
                </a:solidFill>
              </a:rPr>
              <a:t>[21]</a:t>
            </a:r>
            <a:r>
              <a:rPr lang="en-US" sz="1400" b="0" i="0" dirty="0"/>
              <a:t> and thus determine the cost.</a:t>
            </a:r>
          </a:p>
          <a:p>
            <a:r>
              <a:rPr lang="en-US" sz="1400" dirty="0"/>
              <a:t>We produced 200 simulations with 50-year long  timeseries for each model and calculated the unit cost.</a:t>
            </a:r>
            <a:endParaRPr lang="en-US" sz="1400" b="0" i="0" dirty="0"/>
          </a:p>
          <a:p>
            <a:endParaRPr lang="en-US" sz="1400" b="0" i="0" dirty="0"/>
          </a:p>
        </p:txBody>
      </p:sp>
    </p:spTree>
    <p:extLst>
      <p:ext uri="{BB962C8B-B14F-4D97-AF65-F5344CB8AC3E}">
        <p14:creationId xmlns:p14="http://schemas.microsoft.com/office/powerpoint/2010/main" val="163076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653D-46D6-67B8-E7CF-DB4D5D2F9B0A}"/>
              </a:ext>
            </a:extLst>
          </p:cNvPr>
          <p:cNvSpPr>
            <a:spLocks noGrp="1"/>
          </p:cNvSpPr>
          <p:nvPr>
            <p:ph type="title"/>
          </p:nvPr>
        </p:nvSpPr>
        <p:spPr>
          <a:xfrm>
            <a:off x="311441" y="187579"/>
            <a:ext cx="8575529" cy="854869"/>
          </a:xfrm>
        </p:spPr>
        <p:txBody>
          <a:bodyPr/>
          <a:lstStyle/>
          <a:p>
            <a:r>
              <a:rPr lang="en-US" dirty="0">
                <a:solidFill>
                  <a:schemeClr val="tx1"/>
                </a:solidFill>
              </a:rPr>
              <a:t>Supplementary-</a:t>
            </a:r>
            <a:r>
              <a:rPr lang="en-US" dirty="0">
                <a:solidFill>
                  <a:schemeClr val="accent5"/>
                </a:solidFill>
              </a:rPr>
              <a:t>Unit cost calculation</a:t>
            </a:r>
          </a:p>
        </p:txBody>
      </p:sp>
      <p:sp>
        <p:nvSpPr>
          <p:cNvPr id="3" name="Content Placeholder 2">
            <a:extLst>
              <a:ext uri="{FF2B5EF4-FFF2-40B4-BE49-F238E27FC236}">
                <a16:creationId xmlns:a16="http://schemas.microsoft.com/office/drawing/2014/main" id="{4F91FC17-A074-549E-5F2E-FD72E9BB2B42}"/>
              </a:ext>
            </a:extLst>
          </p:cNvPr>
          <p:cNvSpPr>
            <a:spLocks noGrp="1"/>
          </p:cNvSpPr>
          <p:nvPr>
            <p:ph idx="1"/>
          </p:nvPr>
        </p:nvSpPr>
        <p:spPr>
          <a:xfrm>
            <a:off x="352713" y="782401"/>
            <a:ext cx="8438573" cy="3467862"/>
          </a:xfrm>
        </p:spPr>
        <p:txBody>
          <a:bodyPr/>
          <a:lstStyle/>
          <a:p>
            <a:pPr marL="0" indent="0">
              <a:buNone/>
            </a:pPr>
            <a:endParaRPr lang="en-US" sz="1600" dirty="0"/>
          </a:p>
          <a:p>
            <a:pPr marL="0" indent="0">
              <a:buNone/>
            </a:pPr>
            <a:endParaRPr lang="en-US" sz="1600" dirty="0"/>
          </a:p>
          <a:p>
            <a:pPr marL="0" indent="0">
              <a:buNone/>
            </a:pPr>
            <a:endParaRPr lang="en-US" sz="3200" dirty="0"/>
          </a:p>
        </p:txBody>
      </p:sp>
      <p:sp>
        <p:nvSpPr>
          <p:cNvPr id="4" name="Slide Number Placeholder 3">
            <a:extLst>
              <a:ext uri="{FF2B5EF4-FFF2-40B4-BE49-F238E27FC236}">
                <a16:creationId xmlns:a16="http://schemas.microsoft.com/office/drawing/2014/main" id="{08836EDC-07CD-587B-E203-7B0A3A4367E9}"/>
              </a:ext>
            </a:extLst>
          </p:cNvPr>
          <p:cNvSpPr>
            <a:spLocks noGrp="1"/>
          </p:cNvSpPr>
          <p:nvPr>
            <p:ph type="sldNum" sz="quarter" idx="12"/>
          </p:nvPr>
        </p:nvSpPr>
        <p:spPr/>
        <p:txBody>
          <a:bodyPr/>
          <a:lstStyle/>
          <a:p>
            <a:fld id="{AA31ACB1-82F8-4F61-997D-47D3FF3E7BC3}" type="slidenum">
              <a:rPr lang="en-US" smtClean="0"/>
              <a:t>8</a:t>
            </a:fld>
            <a:endParaRPr lang="en-US"/>
          </a:p>
        </p:txBody>
      </p:sp>
      <p:sp>
        <p:nvSpPr>
          <p:cNvPr id="5" name="Footer Placeholder 4">
            <a:extLst>
              <a:ext uri="{FF2B5EF4-FFF2-40B4-BE49-F238E27FC236}">
                <a16:creationId xmlns:a16="http://schemas.microsoft.com/office/drawing/2014/main" id="{C411BAC6-FC0E-D99C-E3EB-FB51C224DA10}"/>
              </a:ext>
            </a:extLst>
          </p:cNvPr>
          <p:cNvSpPr>
            <a:spLocks noGrp="1"/>
          </p:cNvSpPr>
          <p:nvPr>
            <p:ph type="ftr" sz="quarter" idx="11"/>
          </p:nvPr>
        </p:nvSpPr>
        <p:spPr>
          <a:xfrm>
            <a:off x="2549237" y="4906292"/>
            <a:ext cx="5829590" cy="185738"/>
          </a:xfrm>
        </p:spPr>
        <p:txBody>
          <a:bodyPr/>
          <a:lstStyle/>
          <a:p>
            <a:r>
              <a:rPr lang="en-US" dirty="0"/>
              <a:t>Estimating the risk of large investments using Hurst-Kolmogorov dynamics in interest rates</a:t>
            </a:r>
          </a:p>
        </p:txBody>
      </p:sp>
      <p:pic>
        <p:nvPicPr>
          <p:cNvPr id="7" name="Picture 6">
            <a:extLst>
              <a:ext uri="{FF2B5EF4-FFF2-40B4-BE49-F238E27FC236}">
                <a16:creationId xmlns:a16="http://schemas.microsoft.com/office/drawing/2014/main" id="{1F9B8C52-2CAB-6A8C-E82F-0CC4F7FAE574}"/>
              </a:ext>
            </a:extLst>
          </p:cNvPr>
          <p:cNvPicPr>
            <a:picLocks noChangeAspect="1"/>
          </p:cNvPicPr>
          <p:nvPr/>
        </p:nvPicPr>
        <p:blipFill>
          <a:blip r:embed="rId2"/>
          <a:stretch>
            <a:fillRect/>
          </a:stretch>
        </p:blipFill>
        <p:spPr>
          <a:xfrm>
            <a:off x="2334348" y="799610"/>
            <a:ext cx="2769776" cy="3917990"/>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D15E59DD-8744-F962-30EB-07C094B030EF}"/>
              </a:ext>
            </a:extLst>
          </p:cNvPr>
          <p:cNvPicPr>
            <a:picLocks noChangeAspect="1"/>
          </p:cNvPicPr>
          <p:nvPr/>
        </p:nvPicPr>
        <p:blipFill>
          <a:blip r:embed="rId3"/>
          <a:stretch>
            <a:fillRect/>
          </a:stretch>
        </p:blipFill>
        <p:spPr>
          <a:xfrm>
            <a:off x="5388867" y="799610"/>
            <a:ext cx="2763709" cy="3917991"/>
          </a:xfrm>
          <a:prstGeom prst="rect">
            <a:avLst/>
          </a:prstGeom>
          <a:ln>
            <a:no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4A017ABD-DB44-8DF4-2F2A-C7450839FFCC}"/>
              </a:ext>
            </a:extLst>
          </p:cNvPr>
          <p:cNvSpPr txBox="1"/>
          <p:nvPr/>
        </p:nvSpPr>
        <p:spPr>
          <a:xfrm>
            <a:off x="311441" y="799610"/>
            <a:ext cx="1676598" cy="1908215"/>
          </a:xfrm>
          <a:prstGeom prst="rect">
            <a:avLst/>
          </a:prstGeom>
          <a:noFill/>
        </p:spPr>
        <p:txBody>
          <a:bodyPr wrap="square" rtlCol="0">
            <a:spAutoFit/>
          </a:bodyPr>
          <a:lstStyle/>
          <a:p>
            <a:r>
              <a:rPr lang="en-US" sz="800" dirty="0"/>
              <a:t>Markantonis, D.; Sargentis, G.-F.; </a:t>
            </a:r>
            <a:r>
              <a:rPr lang="en-US" sz="800" dirty="0" err="1"/>
              <a:t>Dimitriadis</a:t>
            </a:r>
            <a:r>
              <a:rPr lang="en-US" sz="800" dirty="0"/>
              <a:t>, P.; </a:t>
            </a:r>
            <a:r>
              <a:rPr lang="en-US" sz="800" dirty="0" err="1"/>
              <a:t>Iliopoulou</a:t>
            </a:r>
            <a:r>
              <a:rPr lang="en-US" sz="800" dirty="0"/>
              <a:t>, T.; </a:t>
            </a:r>
            <a:r>
              <a:rPr lang="en-US" sz="800" dirty="0" err="1"/>
              <a:t>Siganou</a:t>
            </a:r>
            <a:r>
              <a:rPr lang="en-US" sz="800" dirty="0"/>
              <a:t>, A.; </a:t>
            </a:r>
            <a:r>
              <a:rPr lang="en-US" sz="800" dirty="0" err="1"/>
              <a:t>Moraiti</a:t>
            </a:r>
            <a:r>
              <a:rPr lang="en-US" sz="800" dirty="0"/>
              <a:t>, K.; </a:t>
            </a:r>
            <a:r>
              <a:rPr lang="en-US" sz="800" dirty="0" err="1"/>
              <a:t>Nikolinakou</a:t>
            </a:r>
            <a:r>
              <a:rPr lang="en-US" sz="800" dirty="0"/>
              <a:t>, M.; </a:t>
            </a:r>
            <a:r>
              <a:rPr lang="en-US" sz="800" dirty="0" err="1"/>
              <a:t>Meletopoulos</a:t>
            </a:r>
            <a:r>
              <a:rPr lang="en-US" sz="800" dirty="0"/>
              <a:t>, I.T.; Mamassis, N.; </a:t>
            </a:r>
            <a:r>
              <a:rPr lang="en-US" sz="800" dirty="0" err="1"/>
              <a:t>Koutsoyiannis</a:t>
            </a:r>
            <a:r>
              <a:rPr lang="en-US" sz="800" dirty="0"/>
              <a:t>, D. </a:t>
            </a:r>
          </a:p>
          <a:p>
            <a:r>
              <a:rPr lang="en-US" sz="800" dirty="0"/>
              <a:t>Stochastic Evaluation of the Investment Risk by the Scale of Water Infrastructures—Case Study: </a:t>
            </a:r>
          </a:p>
          <a:p>
            <a:r>
              <a:rPr lang="en-US" sz="800" dirty="0"/>
              <a:t>The Municipality of West Mani (Greece). </a:t>
            </a:r>
          </a:p>
          <a:p>
            <a:r>
              <a:rPr lang="en-US" sz="800" dirty="0"/>
              <a:t>World 2023, 4, 1-20. https://doi.org/10.3390/world4010001</a:t>
            </a:r>
          </a:p>
          <a:p>
            <a:endParaRPr lang="en-US" sz="1400" b="0" i="0" dirty="0"/>
          </a:p>
        </p:txBody>
      </p:sp>
    </p:spTree>
    <p:extLst>
      <p:ext uri="{BB962C8B-B14F-4D97-AF65-F5344CB8AC3E}">
        <p14:creationId xmlns:p14="http://schemas.microsoft.com/office/powerpoint/2010/main" val="121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30E3FF6-596E-64F7-E9FC-BA55F5179576}"/>
              </a:ext>
            </a:extLst>
          </p:cNvPr>
          <p:cNvPicPr>
            <a:picLocks noChangeAspect="1"/>
          </p:cNvPicPr>
          <p:nvPr/>
        </p:nvPicPr>
        <p:blipFill>
          <a:blip r:embed="rId2"/>
          <a:stretch>
            <a:fillRect/>
          </a:stretch>
        </p:blipFill>
        <p:spPr>
          <a:xfrm>
            <a:off x="4578424" y="857250"/>
            <a:ext cx="4137304" cy="3286230"/>
          </a:xfrm>
          <a:prstGeom prst="rect">
            <a:avLst/>
          </a:prstGeom>
        </p:spPr>
      </p:pic>
      <p:sp>
        <p:nvSpPr>
          <p:cNvPr id="2" name="Title 1">
            <a:extLst>
              <a:ext uri="{FF2B5EF4-FFF2-40B4-BE49-F238E27FC236}">
                <a16:creationId xmlns:a16="http://schemas.microsoft.com/office/drawing/2014/main" id="{BBE6F855-3E5A-134F-984D-5827468BFA3A}"/>
              </a:ext>
            </a:extLst>
          </p:cNvPr>
          <p:cNvSpPr>
            <a:spLocks noGrp="1"/>
          </p:cNvSpPr>
          <p:nvPr>
            <p:ph type="title"/>
          </p:nvPr>
        </p:nvSpPr>
        <p:spPr>
          <a:xfrm>
            <a:off x="311441" y="187579"/>
            <a:ext cx="8575529" cy="854869"/>
          </a:xfrm>
        </p:spPr>
        <p:txBody>
          <a:bodyPr/>
          <a:lstStyle/>
          <a:p>
            <a:r>
              <a:rPr lang="en-US" dirty="0">
                <a:solidFill>
                  <a:schemeClr val="tx1"/>
                </a:solidFill>
              </a:rPr>
              <a:t>Supplementary-</a:t>
            </a:r>
            <a:r>
              <a:rPr lang="en-US" dirty="0"/>
              <a:t>Results</a:t>
            </a:r>
            <a:br>
              <a:rPr lang="en-US" dirty="0"/>
            </a:br>
            <a:endParaRPr lang="en-US" dirty="0"/>
          </a:p>
        </p:txBody>
      </p:sp>
      <p:sp>
        <p:nvSpPr>
          <p:cNvPr id="4" name="Slide Number Placeholder 3">
            <a:extLst>
              <a:ext uri="{FF2B5EF4-FFF2-40B4-BE49-F238E27FC236}">
                <a16:creationId xmlns:a16="http://schemas.microsoft.com/office/drawing/2014/main" id="{D46EAAA4-51B9-B55D-DA6C-241C9A006C02}"/>
              </a:ext>
            </a:extLst>
          </p:cNvPr>
          <p:cNvSpPr>
            <a:spLocks noGrp="1"/>
          </p:cNvSpPr>
          <p:nvPr>
            <p:ph type="sldNum" sz="quarter" idx="12"/>
          </p:nvPr>
        </p:nvSpPr>
        <p:spPr/>
        <p:txBody>
          <a:bodyPr/>
          <a:lstStyle/>
          <a:p>
            <a:fld id="{AA31ACB1-82F8-4F61-997D-47D3FF3E7BC3}" type="slidenum">
              <a:rPr lang="en-US" smtClean="0"/>
              <a:t>9</a:t>
            </a:fld>
            <a:endParaRPr lang="en-US"/>
          </a:p>
        </p:txBody>
      </p:sp>
      <p:sp>
        <p:nvSpPr>
          <p:cNvPr id="5" name="Footer Placeholder 4">
            <a:extLst>
              <a:ext uri="{FF2B5EF4-FFF2-40B4-BE49-F238E27FC236}">
                <a16:creationId xmlns:a16="http://schemas.microsoft.com/office/drawing/2014/main" id="{0DDF7841-1A8A-686F-3477-B73F0872826C}"/>
              </a:ext>
            </a:extLst>
          </p:cNvPr>
          <p:cNvSpPr>
            <a:spLocks noGrp="1"/>
          </p:cNvSpPr>
          <p:nvPr>
            <p:ph type="ftr" sz="quarter" idx="11"/>
          </p:nvPr>
        </p:nvSpPr>
        <p:spPr>
          <a:xfrm>
            <a:off x="2382983" y="4906292"/>
            <a:ext cx="5995844" cy="185738"/>
          </a:xfrm>
        </p:spPr>
        <p:txBody>
          <a:bodyPr/>
          <a:lstStyle/>
          <a:p>
            <a:r>
              <a:rPr lang="en-US" dirty="0"/>
              <a:t>Estimating the risk of large investments using Hurst-Kolmogorov dynamics in interest rates</a:t>
            </a:r>
          </a:p>
        </p:txBody>
      </p:sp>
      <p:sp>
        <p:nvSpPr>
          <p:cNvPr id="11" name="TextBox 10">
            <a:extLst>
              <a:ext uri="{FF2B5EF4-FFF2-40B4-BE49-F238E27FC236}">
                <a16:creationId xmlns:a16="http://schemas.microsoft.com/office/drawing/2014/main" id="{EE9FCA55-434A-CE86-C0AF-0F8B44FE46B1}"/>
              </a:ext>
            </a:extLst>
          </p:cNvPr>
          <p:cNvSpPr txBox="1"/>
          <p:nvPr/>
        </p:nvSpPr>
        <p:spPr>
          <a:xfrm>
            <a:off x="340156" y="774341"/>
            <a:ext cx="4087807" cy="1815882"/>
          </a:xfrm>
          <a:prstGeom prst="rect">
            <a:avLst/>
          </a:prstGeom>
          <a:noFill/>
        </p:spPr>
        <p:txBody>
          <a:bodyPr wrap="square" rtlCol="0">
            <a:spAutoFit/>
          </a:bodyPr>
          <a:lstStyle/>
          <a:p>
            <a:r>
              <a:rPr lang="en-US" sz="1400" b="0" i="0" dirty="0"/>
              <a:t>The unit cost </a:t>
            </a:r>
            <a:r>
              <a:rPr lang="en-US" sz="1400" dirty="0"/>
              <a:t>presents significant larger variation</a:t>
            </a:r>
            <a:r>
              <a:rPr lang="en-US" sz="1400" b="0" i="0" dirty="0"/>
              <a:t> in the GHK model. </a:t>
            </a:r>
          </a:p>
          <a:p>
            <a:r>
              <a:rPr lang="en-US" sz="1400" b="0" i="0" dirty="0"/>
              <a:t>The existence of periods of consistently high interest rates produce instances in which the unit cost is many times higher than the median.</a:t>
            </a:r>
          </a:p>
          <a:p>
            <a:r>
              <a:rPr lang="en-US" sz="1400" dirty="0"/>
              <a:t>The distribution of the unit costs has a particularly “fat tail” in which unlikely events may take place and radically increase the unit cost.</a:t>
            </a:r>
            <a:endParaRPr lang="en-US" sz="1400" b="0" i="0" dirty="0"/>
          </a:p>
        </p:txBody>
      </p:sp>
    </p:spTree>
    <p:extLst>
      <p:ext uri="{BB962C8B-B14F-4D97-AF65-F5344CB8AC3E}">
        <p14:creationId xmlns:p14="http://schemas.microsoft.com/office/powerpoint/2010/main" val="4208670201"/>
      </p:ext>
    </p:extLst>
  </p:cSld>
  <p:clrMapOvr>
    <a:masterClrMapping/>
  </p:clrMapOvr>
</p:sld>
</file>

<file path=ppt/theme/theme1.xml><?xml version="1.0" encoding="utf-8"?>
<a:theme xmlns:a="http://schemas.openxmlformats.org/drawingml/2006/main" name="Theme1">
  <a:themeElements>
    <a:clrScheme name="Custom 12">
      <a:dk1>
        <a:sysClr val="windowText" lastClr="000000"/>
      </a:dk1>
      <a:lt1>
        <a:sysClr val="window" lastClr="FFFFFF"/>
      </a:lt1>
      <a:dk2>
        <a:srgbClr val="000000"/>
      </a:dk2>
      <a:lt2>
        <a:srgbClr val="E7E6E6"/>
      </a:lt2>
      <a:accent1>
        <a:srgbClr val="4472C4"/>
      </a:accent1>
      <a:accent2>
        <a:srgbClr val="7F7F7F"/>
      </a:accent2>
      <a:accent3>
        <a:srgbClr val="A5A5A5"/>
      </a:accent3>
      <a:accent4>
        <a:srgbClr val="FFC000"/>
      </a:accent4>
      <a:accent5>
        <a:srgbClr val="C00000"/>
      </a:accent5>
      <a:accent6>
        <a:srgbClr val="70AD47"/>
      </a:accent6>
      <a:hlink>
        <a:srgbClr val="0563C1"/>
      </a:hlink>
      <a:folHlink>
        <a:srgbClr val="954F72"/>
      </a:folHlink>
    </a:clrScheme>
    <a:fontScheme name="2010templ_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2400" i="0" dirty="0" err="1">
            <a:ln w="12700">
              <a:solidFill>
                <a:schemeClr val="tx2">
                  <a:satMod val="155000"/>
                </a:schemeClr>
              </a:solidFill>
              <a:prstDash val="solid"/>
            </a:ln>
            <a:solidFill>
              <a:srgbClr val="FFFF99"/>
            </a:solidFill>
            <a:effectLst>
              <a:outerShdw blurRad="41275" dist="20320" dir="1800000" algn="tl" rotWithShape="0">
                <a:srgbClr val="000000">
                  <a:alpha val="40000"/>
                </a:srgbClr>
              </a:outerShdw>
            </a:effectLst>
            <a:latin typeface="Berlin Sans FB Demi" pitchFamily="34" charset="0"/>
          </a:defRPr>
        </a:defPPr>
      </a:lstStyle>
    </a:spDef>
    <a:lnDef>
      <a:spPr bwMode="auto">
        <a:xfrm>
          <a:off x="0" y="0"/>
          <a:ext cx="1" cy="1"/>
        </a:xfrm>
        <a:custGeom>
          <a:avLst/>
          <a:gdLst/>
          <a:ahLst/>
          <a:cxnLst/>
          <a:rect l="0" t="0" r="0" b="0"/>
          <a:pathLst/>
        </a:custGeom>
        <a:noFill/>
        <a:ln w="9525" cap="flat" cmpd="sng" algn="ctr">
          <a:solidFill>
            <a:schemeClr val="tx2"/>
          </a:solidFill>
          <a:prstDash val="solid"/>
          <a:round/>
          <a:headEnd type="none" w="med" len="med"/>
          <a:tailEnd type="none" w="med" len="med"/>
        </a:ln>
        <a:effectLst/>
        <a:scene3d>
          <a:camera prst="legacyPerspectiveTopLeft"/>
          <a:lightRig rig="legacyNormal3" dir="r"/>
        </a:scene3d>
        <a:sp3d extrusionH="201600" prstMaterial="legacyMetal">
          <a:bevelT w="13500" h="13500" prst="angle"/>
          <a:bevelB w="13500" h="13500" prst="angle"/>
          <a:extrusionClr>
            <a:srgbClr val="FFFFFF"/>
          </a:extrusionClr>
        </a:sp3d>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l-GR" sz="1800" b="1" i="1" u="none" strike="noStrike" cap="none" normalizeH="0" baseline="0" smtClean="0">
            <a:ln>
              <a:noFill/>
            </a:ln>
            <a:solidFill>
              <a:schemeClr val="tx1"/>
            </a:solidFill>
            <a:effectLst/>
            <a:latin typeface="Calibri" pitchFamily="34" charset="0"/>
          </a:defRPr>
        </a:defPPr>
      </a:lstStyle>
    </a:lnDef>
    <a:txDef>
      <a:spPr>
        <a:noFill/>
      </a:spPr>
      <a:bodyPr wrap="none" rtlCol="0">
        <a:spAutoFit/>
      </a:bodyPr>
      <a:lstStyle>
        <a:defPPr>
          <a:defRPr b="0" i="0" dirty="0" smtClean="0"/>
        </a:defPPr>
      </a:lstStyle>
    </a:txDef>
  </a:objectDefaults>
  <a:extraClrSchemeLst>
    <a:extraClrScheme>
      <a:clrScheme name="2010templ_calibr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010templ_calibr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010templ_calibr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010templ_calibr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2010templ_calibr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2010templ_calibr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2010templ_calibr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2010templ_calibr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10">
        <a:dk1>
          <a:srgbClr val="000000"/>
        </a:dk1>
        <a:lt1>
          <a:srgbClr val="FFFFFF"/>
        </a:lt1>
        <a:dk2>
          <a:srgbClr val="CC0000"/>
        </a:dk2>
        <a:lt2>
          <a:srgbClr val="666699"/>
        </a:lt2>
        <a:accent1>
          <a:srgbClr val="808080"/>
        </a:accent1>
        <a:accent2>
          <a:srgbClr val="3333CC"/>
        </a:accent2>
        <a:accent3>
          <a:srgbClr val="FFFFFF"/>
        </a:accent3>
        <a:accent4>
          <a:srgbClr val="000000"/>
        </a:accent4>
        <a:accent5>
          <a:srgbClr val="C0C0C0"/>
        </a:accent5>
        <a:accent6>
          <a:srgbClr val="2D2DB9"/>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11">
        <a:dk1>
          <a:srgbClr val="000000"/>
        </a:dk1>
        <a:lt1>
          <a:srgbClr val="FFFFFF"/>
        </a:lt1>
        <a:dk2>
          <a:srgbClr val="CC0000"/>
        </a:dk2>
        <a:lt2>
          <a:srgbClr val="666699"/>
        </a:lt2>
        <a:accent1>
          <a:srgbClr val="808080"/>
        </a:accent1>
        <a:accent2>
          <a:srgbClr val="666699"/>
        </a:accent2>
        <a:accent3>
          <a:srgbClr val="FFFFFF"/>
        </a:accent3>
        <a:accent4>
          <a:srgbClr val="000000"/>
        </a:accent4>
        <a:accent5>
          <a:srgbClr val="C0C0C0"/>
        </a:accent5>
        <a:accent6>
          <a:srgbClr val="5C5C8A"/>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12">
        <a:dk1>
          <a:srgbClr val="000000"/>
        </a:dk1>
        <a:lt1>
          <a:srgbClr val="FFFFFF"/>
        </a:lt1>
        <a:dk2>
          <a:srgbClr val="CC0000"/>
        </a:dk2>
        <a:lt2>
          <a:srgbClr val="666699"/>
        </a:lt2>
        <a:accent1>
          <a:srgbClr val="808080"/>
        </a:accent1>
        <a:accent2>
          <a:srgbClr val="3E4082"/>
        </a:accent2>
        <a:accent3>
          <a:srgbClr val="FFFFFF"/>
        </a:accent3>
        <a:accent4>
          <a:srgbClr val="000000"/>
        </a:accent4>
        <a:accent5>
          <a:srgbClr val="C0C0C0"/>
        </a:accent5>
        <a:accent6>
          <a:srgbClr val="373975"/>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13">
        <a:dk1>
          <a:srgbClr val="000000"/>
        </a:dk1>
        <a:lt1>
          <a:srgbClr val="FFFFFF"/>
        </a:lt1>
        <a:dk2>
          <a:srgbClr val="B40000"/>
        </a:dk2>
        <a:lt2>
          <a:srgbClr val="666699"/>
        </a:lt2>
        <a:accent1>
          <a:srgbClr val="808080"/>
        </a:accent1>
        <a:accent2>
          <a:srgbClr val="3E4082"/>
        </a:accent2>
        <a:accent3>
          <a:srgbClr val="FFFFFF"/>
        </a:accent3>
        <a:accent4>
          <a:srgbClr val="000000"/>
        </a:accent4>
        <a:accent5>
          <a:srgbClr val="C0C0C0"/>
        </a:accent5>
        <a:accent6>
          <a:srgbClr val="373975"/>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010templ_calibri 14">
        <a:dk1>
          <a:srgbClr val="000000"/>
        </a:dk1>
        <a:lt1>
          <a:srgbClr val="FFFFFF"/>
        </a:lt1>
        <a:dk2>
          <a:srgbClr val="B40000"/>
        </a:dk2>
        <a:lt2>
          <a:srgbClr val="666699"/>
        </a:lt2>
        <a:accent1>
          <a:srgbClr val="9C9DD0"/>
        </a:accent1>
        <a:accent2>
          <a:srgbClr val="3E4082"/>
        </a:accent2>
        <a:accent3>
          <a:srgbClr val="FFFFFF"/>
        </a:accent3>
        <a:accent4>
          <a:srgbClr val="000000"/>
        </a:accent4>
        <a:accent5>
          <a:srgbClr val="CBCCE4"/>
        </a:accent5>
        <a:accent6>
          <a:srgbClr val="37397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1Minimal.potx" id="{C9766F41-359E-4E81-8231-4123CB922D9B}" vid="{7528BE9C-CA84-4C8B-9E96-9BCAD98139C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2021Minimal</Template>
  <TotalTime>2988</TotalTime>
  <Words>2415</Words>
  <Application>Microsoft Office PowerPoint</Application>
  <PresentationFormat>On-screen Show (16:9)</PresentationFormat>
  <Paragraphs>118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Century Gothic</vt:lpstr>
      <vt:lpstr>Wingdings</vt:lpstr>
      <vt:lpstr>Theme1</vt:lpstr>
      <vt:lpstr>Estimating the risk of large investments using Hurst-Kolmogorov dynamics in interest rates Supplementary material</vt:lpstr>
      <vt:lpstr>Supplementary-Introduction</vt:lpstr>
      <vt:lpstr>Supplementary-Choosing the data</vt:lpstr>
      <vt:lpstr>Supplementary-SMA method</vt:lpstr>
      <vt:lpstr>Supplementary-Hurst Kolmogorov behavior</vt:lpstr>
      <vt:lpstr>Supplementary-Synthetic timeseries</vt:lpstr>
      <vt:lpstr>Supplementary-Toy Model</vt:lpstr>
      <vt:lpstr>Supplementary-Unit cost calculation</vt:lpstr>
      <vt:lpstr>Supplementary-Results </vt:lpstr>
      <vt:lpstr>Supplementary-Discussion and conclusions</vt:lpstr>
      <vt:lpstr>References (1/2)</vt:lpstr>
      <vt:lpstr>References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Entropy and Wealth</dc:title>
  <dc:creator>Fivos Sargentis</dc:creator>
  <cp:lastModifiedBy>David Markantonis</cp:lastModifiedBy>
  <cp:revision>7</cp:revision>
  <dcterms:created xsi:type="dcterms:W3CDTF">2021-10-03T05:48:12Z</dcterms:created>
  <dcterms:modified xsi:type="dcterms:W3CDTF">2023-04-26T18:38:53Z</dcterms:modified>
</cp:coreProperties>
</file>