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4" r:id="rId2"/>
    <p:sldMasterId id="2147483698" r:id="rId3"/>
  </p:sldMasterIdLst>
  <p:notesMasterIdLst>
    <p:notesMasterId r:id="rId16"/>
  </p:notesMasterIdLst>
  <p:sldIdLst>
    <p:sldId id="256" r:id="rId4"/>
    <p:sldId id="257" r:id="rId5"/>
    <p:sldId id="258" r:id="rId6"/>
    <p:sldId id="261" r:id="rId7"/>
    <p:sldId id="266" r:id="rId8"/>
    <p:sldId id="264" r:id="rId9"/>
    <p:sldId id="262" r:id="rId10"/>
    <p:sldId id="263" r:id="rId11"/>
    <p:sldId id="267" r:id="rId12"/>
    <p:sldId id="265" r:id="rId13"/>
    <p:sldId id="259" r:id="rId14"/>
    <p:sldId id="268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0FDB97-7502-4F4A-84C5-951F3A3BFE2D}" v="20" dt="2023-04-21T14:14:56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683" autoAdjust="0"/>
  </p:normalViewPr>
  <p:slideViewPr>
    <p:cSldViewPr snapToGrid="0">
      <p:cViewPr>
        <p:scale>
          <a:sx n="59" d="100"/>
          <a:sy n="59" d="100"/>
        </p:scale>
        <p:origin x="2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Sauerland" userId="658ad12e-f659-495a-981e-af42a8a07009" providerId="ADAL" clId="{D00FDB97-7502-4F4A-84C5-951F3A3BFE2D}"/>
    <pc:docChg chg="custSel addSld modSld">
      <pc:chgData name="Florian Sauerland" userId="658ad12e-f659-495a-981e-af42a8a07009" providerId="ADAL" clId="{D00FDB97-7502-4F4A-84C5-951F3A3BFE2D}" dt="2023-04-25T14:35:06.416" v="1965" actId="20577"/>
      <pc:docMkLst>
        <pc:docMk/>
      </pc:docMkLst>
      <pc:sldChg chg="addSp delSp modSp mod">
        <pc:chgData name="Florian Sauerland" userId="658ad12e-f659-495a-981e-af42a8a07009" providerId="ADAL" clId="{D00FDB97-7502-4F4A-84C5-951F3A3BFE2D}" dt="2023-04-21T14:11:40.718" v="1777" actId="478"/>
        <pc:sldMkLst>
          <pc:docMk/>
          <pc:sldMk cId="3311925114" sldId="257"/>
        </pc:sldMkLst>
        <pc:spChg chg="add del mod">
          <ac:chgData name="Florian Sauerland" userId="658ad12e-f659-495a-981e-af42a8a07009" providerId="ADAL" clId="{D00FDB97-7502-4F4A-84C5-951F3A3BFE2D}" dt="2023-04-21T14:11:40.718" v="1777" actId="478"/>
          <ac:spMkLst>
            <pc:docMk/>
            <pc:sldMk cId="3311925114" sldId="257"/>
            <ac:spMk id="2" creationId="{6E92C8E0-E38A-751E-E62B-3E196BFEFAEA}"/>
          </ac:spMkLst>
        </pc:spChg>
        <pc:spChg chg="mod">
          <ac:chgData name="Florian Sauerland" userId="658ad12e-f659-495a-981e-af42a8a07009" providerId="ADAL" clId="{D00FDB97-7502-4F4A-84C5-951F3A3BFE2D}" dt="2023-04-20T11:43:57.590" v="1145" actId="20577"/>
          <ac:spMkLst>
            <pc:docMk/>
            <pc:sldMk cId="3311925114" sldId="257"/>
            <ac:spMk id="3" creationId="{0F1EEBFA-594B-8EB8-A0CC-0786B03747F6}"/>
          </ac:spMkLst>
        </pc:spChg>
      </pc:sldChg>
      <pc:sldChg chg="addSp delSp modSp mod modClrScheme chgLayout">
        <pc:chgData name="Florian Sauerland" userId="658ad12e-f659-495a-981e-af42a8a07009" providerId="ADAL" clId="{D00FDB97-7502-4F4A-84C5-951F3A3BFE2D}" dt="2023-04-20T15:19:45.543" v="1689" actId="478"/>
        <pc:sldMkLst>
          <pc:docMk/>
          <pc:sldMk cId="67988823" sldId="258"/>
        </pc:sldMkLst>
        <pc:spChg chg="del mod">
          <ac:chgData name="Florian Sauerland" userId="658ad12e-f659-495a-981e-af42a8a07009" providerId="ADAL" clId="{D00FDB97-7502-4F4A-84C5-951F3A3BFE2D}" dt="2023-04-19T22:23:38.016" v="142" actId="478"/>
          <ac:spMkLst>
            <pc:docMk/>
            <pc:sldMk cId="67988823" sldId="258"/>
            <ac:spMk id="2" creationId="{6A785D71-41DC-3BDE-F00F-33E3678ADD15}"/>
          </ac:spMkLst>
        </pc:spChg>
        <pc:spChg chg="mod">
          <ac:chgData name="Florian Sauerland" userId="658ad12e-f659-495a-981e-af42a8a07009" providerId="ADAL" clId="{D00FDB97-7502-4F4A-84C5-951F3A3BFE2D}" dt="2023-04-20T11:44:08.698" v="1146"/>
          <ac:spMkLst>
            <pc:docMk/>
            <pc:sldMk cId="67988823" sldId="258"/>
            <ac:spMk id="3" creationId="{214F0C7C-A42D-56C7-449F-F784DEF60D09}"/>
          </ac:spMkLst>
        </pc:spChg>
        <pc:spChg chg="mod">
          <ac:chgData name="Florian Sauerland" userId="658ad12e-f659-495a-981e-af42a8a07009" providerId="ADAL" clId="{D00FDB97-7502-4F4A-84C5-951F3A3BFE2D}" dt="2023-04-19T22:24:29.345" v="148" actId="26606"/>
          <ac:spMkLst>
            <pc:docMk/>
            <pc:sldMk cId="67988823" sldId="258"/>
            <ac:spMk id="4" creationId="{8C7691FB-2E63-A6EA-3172-FAFF259EBF3B}"/>
          </ac:spMkLst>
        </pc:spChg>
        <pc:spChg chg="mod ord">
          <ac:chgData name="Florian Sauerland" userId="658ad12e-f659-495a-981e-af42a8a07009" providerId="ADAL" clId="{D00FDB97-7502-4F4A-84C5-951F3A3BFE2D}" dt="2023-04-19T22:24:29.345" v="148" actId="26606"/>
          <ac:spMkLst>
            <pc:docMk/>
            <pc:sldMk cId="67988823" sldId="258"/>
            <ac:spMk id="5" creationId="{AFDEDBF1-4D08-4785-9F0B-96053B2189B4}"/>
          </ac:spMkLst>
        </pc:spChg>
        <pc:spChg chg="add del mod">
          <ac:chgData name="Florian Sauerland" userId="658ad12e-f659-495a-981e-af42a8a07009" providerId="ADAL" clId="{D00FDB97-7502-4F4A-84C5-951F3A3BFE2D}" dt="2023-04-20T15:19:45.543" v="1689" actId="478"/>
          <ac:spMkLst>
            <pc:docMk/>
            <pc:sldMk cId="67988823" sldId="258"/>
            <ac:spMk id="11" creationId="{D17BF6F7-05CC-EB3A-0086-D7A3D8A6685A}"/>
          </ac:spMkLst>
        </pc:spChg>
        <pc:picChg chg="add mod ord">
          <ac:chgData name="Florian Sauerland" userId="658ad12e-f659-495a-981e-af42a8a07009" providerId="ADAL" clId="{D00FDB97-7502-4F4A-84C5-951F3A3BFE2D}" dt="2023-04-20T15:19:39.118" v="1686" actId="167"/>
          <ac:picMkLst>
            <pc:docMk/>
            <pc:sldMk cId="67988823" sldId="258"/>
            <ac:picMk id="6" creationId="{3CD7EEA5-2775-136A-77AA-E5DDC11A8958}"/>
          </ac:picMkLst>
        </pc:picChg>
        <pc:picChg chg="add del mod">
          <ac:chgData name="Florian Sauerland" userId="658ad12e-f659-495a-981e-af42a8a07009" providerId="ADAL" clId="{D00FDB97-7502-4F4A-84C5-951F3A3BFE2D}" dt="2023-04-20T09:32:09.666" v="650" actId="478"/>
          <ac:picMkLst>
            <pc:docMk/>
            <pc:sldMk cId="67988823" sldId="258"/>
            <ac:picMk id="6" creationId="{CB2984CD-9583-BEAE-3264-C30F12D500BD}"/>
          </ac:picMkLst>
        </pc:picChg>
        <pc:picChg chg="add mod ord">
          <ac:chgData name="Florian Sauerland" userId="658ad12e-f659-495a-981e-af42a8a07009" providerId="ADAL" clId="{D00FDB97-7502-4F4A-84C5-951F3A3BFE2D}" dt="2023-04-20T15:19:40.280" v="1687" actId="1076"/>
          <ac:picMkLst>
            <pc:docMk/>
            <pc:sldMk cId="67988823" sldId="258"/>
            <ac:picMk id="7" creationId="{D22FBB13-A289-43BA-5E58-9CA2C945F9F7}"/>
          </ac:picMkLst>
        </pc:picChg>
        <pc:picChg chg="add mod ord">
          <ac:chgData name="Florian Sauerland" userId="658ad12e-f659-495a-981e-af42a8a07009" providerId="ADAL" clId="{D00FDB97-7502-4F4A-84C5-951F3A3BFE2D}" dt="2023-04-20T15:19:42.313" v="1688" actId="1076"/>
          <ac:picMkLst>
            <pc:docMk/>
            <pc:sldMk cId="67988823" sldId="258"/>
            <ac:picMk id="9" creationId="{7EBB8339-F758-081F-658E-9EAE6B0A6DD0}"/>
          </ac:picMkLst>
        </pc:picChg>
        <pc:picChg chg="add del mod">
          <ac:chgData name="Florian Sauerland" userId="658ad12e-f659-495a-981e-af42a8a07009" providerId="ADAL" clId="{D00FDB97-7502-4F4A-84C5-951F3A3BFE2D}" dt="2023-04-20T15:19:32.063" v="1683" actId="478"/>
          <ac:picMkLst>
            <pc:docMk/>
            <pc:sldMk cId="67988823" sldId="258"/>
            <ac:picMk id="10" creationId="{A3855F33-DB47-AE56-4303-BBBB1573D635}"/>
          </ac:picMkLst>
        </pc:picChg>
      </pc:sldChg>
      <pc:sldChg chg="modSp mod">
        <pc:chgData name="Florian Sauerland" userId="658ad12e-f659-495a-981e-af42a8a07009" providerId="ADAL" clId="{D00FDB97-7502-4F4A-84C5-951F3A3BFE2D}" dt="2023-04-21T14:40:16.245" v="1903" actId="20577"/>
        <pc:sldMkLst>
          <pc:docMk/>
          <pc:sldMk cId="2308319968" sldId="259"/>
        </pc:sldMkLst>
        <pc:spChg chg="mod">
          <ac:chgData name="Florian Sauerland" userId="658ad12e-f659-495a-981e-af42a8a07009" providerId="ADAL" clId="{D00FDB97-7502-4F4A-84C5-951F3A3BFE2D}" dt="2023-04-21T14:40:16.245" v="1903" actId="20577"/>
          <ac:spMkLst>
            <pc:docMk/>
            <pc:sldMk cId="2308319968" sldId="259"/>
            <ac:spMk id="2" creationId="{8757EC98-237B-C978-977C-EEB1B519576D}"/>
          </ac:spMkLst>
        </pc:spChg>
        <pc:spChg chg="mod">
          <ac:chgData name="Florian Sauerland" userId="658ad12e-f659-495a-981e-af42a8a07009" providerId="ADAL" clId="{D00FDB97-7502-4F4A-84C5-951F3A3BFE2D}" dt="2023-04-20T11:44:19.438" v="1147"/>
          <ac:spMkLst>
            <pc:docMk/>
            <pc:sldMk cId="2308319968" sldId="259"/>
            <ac:spMk id="3" creationId="{088EC866-36EF-C0FE-814E-7B4EBB08DDC3}"/>
          </ac:spMkLst>
        </pc:spChg>
      </pc:sldChg>
      <pc:sldChg chg="modSp mod">
        <pc:chgData name="Florian Sauerland" userId="658ad12e-f659-495a-981e-af42a8a07009" providerId="ADAL" clId="{D00FDB97-7502-4F4A-84C5-951F3A3BFE2D}" dt="2023-04-21T14:23:52.014" v="1823" actId="20577"/>
        <pc:sldMkLst>
          <pc:docMk/>
          <pc:sldMk cId="834472244" sldId="261"/>
        </pc:sldMkLst>
        <pc:spChg chg="mod">
          <ac:chgData name="Florian Sauerland" userId="658ad12e-f659-495a-981e-af42a8a07009" providerId="ADAL" clId="{D00FDB97-7502-4F4A-84C5-951F3A3BFE2D}" dt="2023-04-21T14:23:52.014" v="1823" actId="20577"/>
          <ac:spMkLst>
            <pc:docMk/>
            <pc:sldMk cId="834472244" sldId="261"/>
            <ac:spMk id="4" creationId="{208B4401-E795-4A7D-AD19-2CDDDE629BF1}"/>
          </ac:spMkLst>
        </pc:spChg>
      </pc:sldChg>
      <pc:sldChg chg="addSp delSp modSp mod">
        <pc:chgData name="Florian Sauerland" userId="658ad12e-f659-495a-981e-af42a8a07009" providerId="ADAL" clId="{D00FDB97-7502-4F4A-84C5-951F3A3BFE2D}" dt="2023-04-21T14:08:36.661" v="1713" actId="1076"/>
        <pc:sldMkLst>
          <pc:docMk/>
          <pc:sldMk cId="2331480563" sldId="262"/>
        </pc:sldMkLst>
        <pc:spChg chg="add del mod">
          <ac:chgData name="Florian Sauerland" userId="658ad12e-f659-495a-981e-af42a8a07009" providerId="ADAL" clId="{D00FDB97-7502-4F4A-84C5-951F3A3BFE2D}" dt="2023-04-21T14:08:16.586" v="1706" actId="478"/>
          <ac:spMkLst>
            <pc:docMk/>
            <pc:sldMk cId="2331480563" sldId="262"/>
            <ac:spMk id="4" creationId="{97B732FC-10F3-9083-5E7C-8A63D892D8CA}"/>
          </ac:spMkLst>
        </pc:spChg>
        <pc:spChg chg="del">
          <ac:chgData name="Florian Sauerland" userId="658ad12e-f659-495a-981e-af42a8a07009" providerId="ADAL" clId="{D00FDB97-7502-4F4A-84C5-951F3A3BFE2D}" dt="2023-04-19T21:55:31.372" v="0"/>
          <ac:spMkLst>
            <pc:docMk/>
            <pc:sldMk cId="2331480563" sldId="262"/>
            <ac:spMk id="4" creationId="{C37C3023-5E4E-2E30-F3DB-EB8B40BB2BDA}"/>
          </ac:spMkLst>
        </pc:spChg>
        <pc:spChg chg="del">
          <ac:chgData name="Florian Sauerland" userId="658ad12e-f659-495a-981e-af42a8a07009" providerId="ADAL" clId="{D00FDB97-7502-4F4A-84C5-951F3A3BFE2D}" dt="2023-04-19T21:55:46.419" v="3" actId="478"/>
          <ac:spMkLst>
            <pc:docMk/>
            <pc:sldMk cId="2331480563" sldId="262"/>
            <ac:spMk id="5" creationId="{2B602953-29A7-F2B3-91D5-D2B863A8F411}"/>
          </ac:spMkLst>
        </pc:spChg>
        <pc:spChg chg="add del mod">
          <ac:chgData name="Florian Sauerland" userId="658ad12e-f659-495a-981e-af42a8a07009" providerId="ADAL" clId="{D00FDB97-7502-4F4A-84C5-951F3A3BFE2D}" dt="2023-04-21T14:08:18.409" v="1707" actId="478"/>
          <ac:spMkLst>
            <pc:docMk/>
            <pc:sldMk cId="2331480563" sldId="262"/>
            <ac:spMk id="6" creationId="{6A7DEE4B-A052-EFDE-9A1C-568A6054944C}"/>
          </ac:spMkLst>
        </pc:spChg>
        <pc:spChg chg="del">
          <ac:chgData name="Florian Sauerland" userId="658ad12e-f659-495a-981e-af42a8a07009" providerId="ADAL" clId="{D00FDB97-7502-4F4A-84C5-951F3A3BFE2D}" dt="2023-04-19T21:56:01.434" v="7" actId="478"/>
          <ac:spMkLst>
            <pc:docMk/>
            <pc:sldMk cId="2331480563" sldId="262"/>
            <ac:spMk id="6" creationId="{D55E66FD-2DB9-8643-226F-35923B4F8951}"/>
          </ac:spMkLst>
        </pc:spChg>
        <pc:spChg chg="add del mod">
          <ac:chgData name="Florian Sauerland" userId="658ad12e-f659-495a-981e-af42a8a07009" providerId="ADAL" clId="{D00FDB97-7502-4F4A-84C5-951F3A3BFE2D}" dt="2023-04-19T21:56:03.662" v="8" actId="478"/>
          <ac:spMkLst>
            <pc:docMk/>
            <pc:sldMk cId="2331480563" sldId="262"/>
            <ac:spMk id="10" creationId="{E8EC6AA6-4A38-F027-9FE0-AB68C767315C}"/>
          </ac:spMkLst>
        </pc:spChg>
        <pc:picChg chg="add del mod">
          <ac:chgData name="Florian Sauerland" userId="658ad12e-f659-495a-981e-af42a8a07009" providerId="ADAL" clId="{D00FDB97-7502-4F4A-84C5-951F3A3BFE2D}" dt="2023-04-21T14:08:14.646" v="1705" actId="478"/>
          <ac:picMkLst>
            <pc:docMk/>
            <pc:sldMk cId="2331480563" sldId="262"/>
            <ac:picMk id="8" creationId="{1FF74AE1-D821-7400-2DED-06ADE139E9B3}"/>
          </ac:picMkLst>
        </pc:picChg>
        <pc:picChg chg="add mod">
          <ac:chgData name="Florian Sauerland" userId="658ad12e-f659-495a-981e-af42a8a07009" providerId="ADAL" clId="{D00FDB97-7502-4F4A-84C5-951F3A3BFE2D}" dt="2023-04-21T14:08:36.661" v="1713" actId="1076"/>
          <ac:picMkLst>
            <pc:docMk/>
            <pc:sldMk cId="2331480563" sldId="262"/>
            <ac:picMk id="9" creationId="{0B05F6B2-1F97-6AEC-08C6-0EC11A8DA50F}"/>
          </ac:picMkLst>
        </pc:picChg>
      </pc:sldChg>
      <pc:sldChg chg="addSp delSp modSp mod">
        <pc:chgData name="Florian Sauerland" userId="658ad12e-f659-495a-981e-af42a8a07009" providerId="ADAL" clId="{D00FDB97-7502-4F4A-84C5-951F3A3BFE2D}" dt="2023-04-21T14:10:43.861" v="1726" actId="1076"/>
        <pc:sldMkLst>
          <pc:docMk/>
          <pc:sldMk cId="1261583756" sldId="263"/>
        </pc:sldMkLst>
        <pc:spChg chg="add del mod">
          <ac:chgData name="Florian Sauerland" userId="658ad12e-f659-495a-981e-af42a8a07009" providerId="ADAL" clId="{D00FDB97-7502-4F4A-84C5-951F3A3BFE2D}" dt="2023-04-21T14:10:14.716" v="1714" actId="478"/>
          <ac:spMkLst>
            <pc:docMk/>
            <pc:sldMk cId="1261583756" sldId="263"/>
            <ac:spMk id="4" creationId="{96912BB9-92CB-C90C-DAAA-5D138DEE7C6A}"/>
          </ac:spMkLst>
        </pc:spChg>
        <pc:spChg chg="del">
          <ac:chgData name="Florian Sauerland" userId="658ad12e-f659-495a-981e-af42a8a07009" providerId="ADAL" clId="{D00FDB97-7502-4F4A-84C5-951F3A3BFE2D}" dt="2023-04-19T21:58:05.649" v="67" actId="478"/>
          <ac:spMkLst>
            <pc:docMk/>
            <pc:sldMk cId="1261583756" sldId="263"/>
            <ac:spMk id="4" creationId="{DB7FA12A-3FC4-8F5B-E0F9-42BECF73EB43}"/>
          </ac:spMkLst>
        </pc:spChg>
        <pc:spChg chg="del">
          <ac:chgData name="Florian Sauerland" userId="658ad12e-f659-495a-981e-af42a8a07009" providerId="ADAL" clId="{D00FDB97-7502-4F4A-84C5-951F3A3BFE2D}" dt="2023-04-19T21:58:07.100" v="68" actId="478"/>
          <ac:spMkLst>
            <pc:docMk/>
            <pc:sldMk cId="1261583756" sldId="263"/>
            <ac:spMk id="5" creationId="{850B8BDF-9DC4-DDEF-057C-2CEACEF10AB2}"/>
          </ac:spMkLst>
        </pc:spChg>
        <pc:spChg chg="mod">
          <ac:chgData name="Florian Sauerland" userId="658ad12e-f659-495a-981e-af42a8a07009" providerId="ADAL" clId="{D00FDB97-7502-4F4A-84C5-951F3A3BFE2D}" dt="2023-04-19T21:58:56.252" v="82" actId="1076"/>
          <ac:spMkLst>
            <pc:docMk/>
            <pc:sldMk cId="1261583756" sldId="263"/>
            <ac:spMk id="6" creationId="{D8464EBD-D50D-4F5B-6ABD-FB0B9DB7E3B2}"/>
          </ac:spMkLst>
        </pc:spChg>
        <pc:picChg chg="add mod">
          <ac:chgData name="Florian Sauerland" userId="658ad12e-f659-495a-981e-af42a8a07009" providerId="ADAL" clId="{D00FDB97-7502-4F4A-84C5-951F3A3BFE2D}" dt="2023-04-21T14:10:43.861" v="1726" actId="1076"/>
          <ac:picMkLst>
            <pc:docMk/>
            <pc:sldMk cId="1261583756" sldId="263"/>
            <ac:picMk id="7" creationId="{63375981-CD2A-6F88-E1B3-ED9A7968D58D}"/>
          </ac:picMkLst>
        </pc:picChg>
        <pc:picChg chg="add del mod">
          <ac:chgData name="Florian Sauerland" userId="658ad12e-f659-495a-981e-af42a8a07009" providerId="ADAL" clId="{D00FDB97-7502-4F4A-84C5-951F3A3BFE2D}" dt="2023-04-21T14:10:16.996" v="1716" actId="478"/>
          <ac:picMkLst>
            <pc:docMk/>
            <pc:sldMk cId="1261583756" sldId="263"/>
            <ac:picMk id="8" creationId="{19D87A15-2BDF-B3B0-7E13-E39F5350F62A}"/>
          </ac:picMkLst>
        </pc:picChg>
        <pc:picChg chg="add del mod">
          <ac:chgData name="Florian Sauerland" userId="658ad12e-f659-495a-981e-af42a8a07009" providerId="ADAL" clId="{D00FDB97-7502-4F4A-84C5-951F3A3BFE2D}" dt="2023-04-21T14:10:17.395" v="1717" actId="478"/>
          <ac:picMkLst>
            <pc:docMk/>
            <pc:sldMk cId="1261583756" sldId="263"/>
            <ac:picMk id="10" creationId="{4B46EF76-85D2-AEA9-78B3-95B2A9B2F7D3}"/>
          </ac:picMkLst>
        </pc:picChg>
        <pc:picChg chg="add mod">
          <ac:chgData name="Florian Sauerland" userId="658ad12e-f659-495a-981e-af42a8a07009" providerId="ADAL" clId="{D00FDB97-7502-4F4A-84C5-951F3A3BFE2D}" dt="2023-04-21T14:10:41.405" v="1725" actId="1076"/>
          <ac:picMkLst>
            <pc:docMk/>
            <pc:sldMk cId="1261583756" sldId="263"/>
            <ac:picMk id="11" creationId="{6C824BD8-B969-224E-5C75-1143CF6F167B}"/>
          </ac:picMkLst>
        </pc:picChg>
        <pc:picChg chg="add del mod">
          <ac:chgData name="Florian Sauerland" userId="658ad12e-f659-495a-981e-af42a8a07009" providerId="ADAL" clId="{D00FDB97-7502-4F4A-84C5-951F3A3BFE2D}" dt="2023-04-21T14:10:15.916" v="1715" actId="478"/>
          <ac:picMkLst>
            <pc:docMk/>
            <pc:sldMk cId="1261583756" sldId="263"/>
            <ac:picMk id="12" creationId="{FB41506E-A740-E559-0FF6-1233B620AC07}"/>
          </ac:picMkLst>
        </pc:picChg>
      </pc:sldChg>
      <pc:sldChg chg="addSp delSp modSp mod">
        <pc:chgData name="Florian Sauerland" userId="658ad12e-f659-495a-981e-af42a8a07009" providerId="ADAL" clId="{D00FDB97-7502-4F4A-84C5-951F3A3BFE2D}" dt="2023-04-20T15:20:41.831" v="1703" actId="14100"/>
        <pc:sldMkLst>
          <pc:docMk/>
          <pc:sldMk cId="4240558022" sldId="264"/>
        </pc:sldMkLst>
        <pc:spChg chg="del">
          <ac:chgData name="Florian Sauerland" userId="658ad12e-f659-495a-981e-af42a8a07009" providerId="ADAL" clId="{D00FDB97-7502-4F4A-84C5-951F3A3BFE2D}" dt="2023-04-19T22:24:47.215" v="149" actId="478"/>
          <ac:spMkLst>
            <pc:docMk/>
            <pc:sldMk cId="4240558022" sldId="264"/>
            <ac:spMk id="4" creationId="{0CB506E3-6E51-D462-BB3E-8799F98AF0E9}"/>
          </ac:spMkLst>
        </pc:spChg>
        <pc:spChg chg="del">
          <ac:chgData name="Florian Sauerland" userId="658ad12e-f659-495a-981e-af42a8a07009" providerId="ADAL" clId="{D00FDB97-7502-4F4A-84C5-951F3A3BFE2D}" dt="2023-04-19T22:24:48.595" v="150" actId="478"/>
          <ac:spMkLst>
            <pc:docMk/>
            <pc:sldMk cId="4240558022" sldId="264"/>
            <ac:spMk id="5" creationId="{DE9A1217-C554-F5E6-8BA1-74FD9623505B}"/>
          </ac:spMkLst>
        </pc:spChg>
        <pc:picChg chg="add mod">
          <ac:chgData name="Florian Sauerland" userId="658ad12e-f659-495a-981e-af42a8a07009" providerId="ADAL" clId="{D00FDB97-7502-4F4A-84C5-951F3A3BFE2D}" dt="2023-04-20T15:20:41.831" v="1703" actId="14100"/>
          <ac:picMkLst>
            <pc:docMk/>
            <pc:sldMk cId="4240558022" sldId="264"/>
            <ac:picMk id="4" creationId="{E664A017-78D0-EFB4-76AB-EB41154554F1}"/>
          </ac:picMkLst>
        </pc:picChg>
        <pc:picChg chg="add mod">
          <ac:chgData name="Florian Sauerland" userId="658ad12e-f659-495a-981e-af42a8a07009" providerId="ADAL" clId="{D00FDB97-7502-4F4A-84C5-951F3A3BFE2D}" dt="2023-04-20T15:20:36.583" v="1701" actId="14100"/>
          <ac:picMkLst>
            <pc:docMk/>
            <pc:sldMk cId="4240558022" sldId="264"/>
            <ac:picMk id="8" creationId="{A14D97D4-B87B-5A4E-CD8E-2B1BB7DA2190}"/>
          </ac:picMkLst>
        </pc:picChg>
        <pc:picChg chg="add mod">
          <ac:chgData name="Florian Sauerland" userId="658ad12e-f659-495a-981e-af42a8a07009" providerId="ADAL" clId="{D00FDB97-7502-4F4A-84C5-951F3A3BFE2D}" dt="2023-04-20T15:20:31.312" v="1699" actId="14100"/>
          <ac:picMkLst>
            <pc:docMk/>
            <pc:sldMk cId="4240558022" sldId="264"/>
            <ac:picMk id="10" creationId="{23B2052E-BCF9-0E71-DFCD-D34D1EA14131}"/>
          </ac:picMkLst>
        </pc:picChg>
      </pc:sldChg>
      <pc:sldChg chg="addSp delSp modSp new mod">
        <pc:chgData name="Florian Sauerland" userId="658ad12e-f659-495a-981e-af42a8a07009" providerId="ADAL" clId="{D00FDB97-7502-4F4A-84C5-951F3A3BFE2D}" dt="2023-04-21T14:15:01.565" v="1784" actId="1076"/>
        <pc:sldMkLst>
          <pc:docMk/>
          <pc:sldMk cId="2661743459" sldId="265"/>
        </pc:sldMkLst>
        <pc:spChg chg="del">
          <ac:chgData name="Florian Sauerland" userId="658ad12e-f659-495a-981e-af42a8a07009" providerId="ADAL" clId="{D00FDB97-7502-4F4A-84C5-951F3A3BFE2D}" dt="2023-04-19T22:01:44.702" v="133" actId="478"/>
          <ac:spMkLst>
            <pc:docMk/>
            <pc:sldMk cId="2661743459" sldId="265"/>
            <ac:spMk id="4" creationId="{9681A00A-AC2C-909B-71AC-943E88649274}"/>
          </ac:spMkLst>
        </pc:spChg>
        <pc:spChg chg="del">
          <ac:chgData name="Florian Sauerland" userId="658ad12e-f659-495a-981e-af42a8a07009" providerId="ADAL" clId="{D00FDB97-7502-4F4A-84C5-951F3A3BFE2D}" dt="2023-04-19T22:01:46.481" v="134" actId="478"/>
          <ac:spMkLst>
            <pc:docMk/>
            <pc:sldMk cId="2661743459" sldId="265"/>
            <ac:spMk id="5" creationId="{EAA713B9-F749-F54F-9FC8-A6ABC145642D}"/>
          </ac:spMkLst>
        </pc:spChg>
        <pc:spChg chg="mod">
          <ac:chgData name="Florian Sauerland" userId="658ad12e-f659-495a-981e-af42a8a07009" providerId="ADAL" clId="{D00FDB97-7502-4F4A-84C5-951F3A3BFE2D}" dt="2023-04-19T21:58:00.052" v="66" actId="20577"/>
          <ac:spMkLst>
            <pc:docMk/>
            <pc:sldMk cId="2661743459" sldId="265"/>
            <ac:spMk id="6" creationId="{A7C1FAA6-4812-EFD5-3A6B-C2D4A590F701}"/>
          </ac:spMkLst>
        </pc:spChg>
        <pc:picChg chg="add mod">
          <ac:chgData name="Florian Sauerland" userId="658ad12e-f659-495a-981e-af42a8a07009" providerId="ADAL" clId="{D00FDB97-7502-4F4A-84C5-951F3A3BFE2D}" dt="2023-04-21T14:15:01.565" v="1784" actId="1076"/>
          <ac:picMkLst>
            <pc:docMk/>
            <pc:sldMk cId="2661743459" sldId="265"/>
            <ac:picMk id="5" creationId="{3FBDF4BC-4B7E-1777-0618-6D1A7E96553B}"/>
          </ac:picMkLst>
        </pc:picChg>
        <pc:picChg chg="add del mod">
          <ac:chgData name="Florian Sauerland" userId="658ad12e-f659-495a-981e-af42a8a07009" providerId="ADAL" clId="{D00FDB97-7502-4F4A-84C5-951F3A3BFE2D}" dt="2023-04-21T14:14:49.075" v="1779" actId="478"/>
          <ac:picMkLst>
            <pc:docMk/>
            <pc:sldMk cId="2661743459" sldId="265"/>
            <ac:picMk id="8" creationId="{213AA1A4-39E4-2E1F-27B7-EC310CAE3EB6}"/>
          </ac:picMkLst>
        </pc:picChg>
      </pc:sldChg>
      <pc:sldChg chg="addSp delSp modSp new mod modClrScheme chgLayout">
        <pc:chgData name="Florian Sauerland" userId="658ad12e-f659-495a-981e-af42a8a07009" providerId="ADAL" clId="{D00FDB97-7502-4F4A-84C5-951F3A3BFE2D}" dt="2023-04-20T14:59:16.064" v="1682" actId="20577"/>
        <pc:sldMkLst>
          <pc:docMk/>
          <pc:sldMk cId="2058738806" sldId="266"/>
        </pc:sldMkLst>
        <pc:spChg chg="mod ord">
          <ac:chgData name="Florian Sauerland" userId="658ad12e-f659-495a-981e-af42a8a07009" providerId="ADAL" clId="{D00FDB97-7502-4F4A-84C5-951F3A3BFE2D}" dt="2023-04-20T14:53:08.305" v="1179" actId="700"/>
          <ac:spMkLst>
            <pc:docMk/>
            <pc:sldMk cId="2058738806" sldId="266"/>
            <ac:spMk id="2" creationId="{27F79EF7-3CB1-0901-0662-BE4C4390A3EE}"/>
          </ac:spMkLst>
        </pc:spChg>
        <pc:spChg chg="mod ord">
          <ac:chgData name="Florian Sauerland" userId="658ad12e-f659-495a-981e-af42a8a07009" providerId="ADAL" clId="{D00FDB97-7502-4F4A-84C5-951F3A3BFE2D}" dt="2023-04-20T14:53:08.305" v="1179" actId="700"/>
          <ac:spMkLst>
            <pc:docMk/>
            <pc:sldMk cId="2058738806" sldId="266"/>
            <ac:spMk id="3" creationId="{0FDB8442-E151-1433-58C0-ECCF130F111D}"/>
          </ac:spMkLst>
        </pc:spChg>
        <pc:spChg chg="del mod ord">
          <ac:chgData name="Florian Sauerland" userId="658ad12e-f659-495a-981e-af42a8a07009" providerId="ADAL" clId="{D00FDB97-7502-4F4A-84C5-951F3A3BFE2D}" dt="2023-04-20T14:53:08.305" v="1179" actId="700"/>
          <ac:spMkLst>
            <pc:docMk/>
            <pc:sldMk cId="2058738806" sldId="266"/>
            <ac:spMk id="4" creationId="{9D1DA901-7E33-E095-04ED-5E83295D4DCB}"/>
          </ac:spMkLst>
        </pc:spChg>
        <pc:spChg chg="del">
          <ac:chgData name="Florian Sauerland" userId="658ad12e-f659-495a-981e-af42a8a07009" providerId="ADAL" clId="{D00FDB97-7502-4F4A-84C5-951F3A3BFE2D}" dt="2023-04-20T14:53:08.305" v="1179" actId="700"/>
          <ac:spMkLst>
            <pc:docMk/>
            <pc:sldMk cId="2058738806" sldId="266"/>
            <ac:spMk id="5" creationId="{2FF30EA6-FC12-7AE7-3387-1FCCEF1E01BB}"/>
          </ac:spMkLst>
        </pc:spChg>
        <pc:spChg chg="mod ord">
          <ac:chgData name="Florian Sauerland" userId="658ad12e-f659-495a-981e-af42a8a07009" providerId="ADAL" clId="{D00FDB97-7502-4F4A-84C5-951F3A3BFE2D}" dt="2023-04-20T14:55:15.523" v="1372" actId="20577"/>
          <ac:spMkLst>
            <pc:docMk/>
            <pc:sldMk cId="2058738806" sldId="266"/>
            <ac:spMk id="6" creationId="{68069F2A-D25C-6399-22BB-C456A1DBFD86}"/>
          </ac:spMkLst>
        </pc:spChg>
        <pc:spChg chg="add mod ord">
          <ac:chgData name="Florian Sauerland" userId="658ad12e-f659-495a-981e-af42a8a07009" providerId="ADAL" clId="{D00FDB97-7502-4F4A-84C5-951F3A3BFE2D}" dt="2023-04-20T14:59:16.064" v="1682" actId="20577"/>
          <ac:spMkLst>
            <pc:docMk/>
            <pc:sldMk cId="2058738806" sldId="266"/>
            <ac:spMk id="7" creationId="{5462C87D-8461-43B7-AB87-AAB74D531879}"/>
          </ac:spMkLst>
        </pc:spChg>
      </pc:sldChg>
      <pc:sldChg chg="addSp delSp modSp new mod">
        <pc:chgData name="Florian Sauerland" userId="658ad12e-f659-495a-981e-af42a8a07009" providerId="ADAL" clId="{D00FDB97-7502-4F4A-84C5-951F3A3BFE2D}" dt="2023-04-21T14:11:22.395" v="1776" actId="1076"/>
        <pc:sldMkLst>
          <pc:docMk/>
          <pc:sldMk cId="1756872089" sldId="267"/>
        </pc:sldMkLst>
        <pc:spChg chg="del">
          <ac:chgData name="Florian Sauerland" userId="658ad12e-f659-495a-981e-af42a8a07009" providerId="ADAL" clId="{D00FDB97-7502-4F4A-84C5-951F3A3BFE2D}" dt="2023-04-21T14:11:04.070" v="1769" actId="478"/>
          <ac:spMkLst>
            <pc:docMk/>
            <pc:sldMk cId="1756872089" sldId="267"/>
            <ac:spMk id="4" creationId="{5EE2C5CE-A432-B081-3F6E-A92CE8180233}"/>
          </ac:spMkLst>
        </pc:spChg>
        <pc:spChg chg="del">
          <ac:chgData name="Florian Sauerland" userId="658ad12e-f659-495a-981e-af42a8a07009" providerId="ADAL" clId="{D00FDB97-7502-4F4A-84C5-951F3A3BFE2D}" dt="2023-04-21T14:11:05.956" v="1770" actId="478"/>
          <ac:spMkLst>
            <pc:docMk/>
            <pc:sldMk cId="1756872089" sldId="267"/>
            <ac:spMk id="5" creationId="{D71C4EB6-CAE8-7317-BA75-D016740CB63A}"/>
          </ac:spMkLst>
        </pc:spChg>
        <pc:spChg chg="mod">
          <ac:chgData name="Florian Sauerland" userId="658ad12e-f659-495a-981e-af42a8a07009" providerId="ADAL" clId="{D00FDB97-7502-4F4A-84C5-951F3A3BFE2D}" dt="2023-04-21T14:11:01.720" v="1768" actId="20577"/>
          <ac:spMkLst>
            <pc:docMk/>
            <pc:sldMk cId="1756872089" sldId="267"/>
            <ac:spMk id="6" creationId="{80256951-A5DD-CC27-9583-8594CEA470EE}"/>
          </ac:spMkLst>
        </pc:spChg>
        <pc:picChg chg="add mod">
          <ac:chgData name="Florian Sauerland" userId="658ad12e-f659-495a-981e-af42a8a07009" providerId="ADAL" clId="{D00FDB97-7502-4F4A-84C5-951F3A3BFE2D}" dt="2023-04-21T14:11:22.395" v="1776" actId="1076"/>
          <ac:picMkLst>
            <pc:docMk/>
            <pc:sldMk cId="1756872089" sldId="267"/>
            <ac:picMk id="8" creationId="{C3D48C2D-805C-6A67-7AA2-6CA70A577BC0}"/>
          </ac:picMkLst>
        </pc:picChg>
      </pc:sldChg>
      <pc:sldChg chg="addSp delSp modSp new mod modClrScheme chgLayout">
        <pc:chgData name="Florian Sauerland" userId="658ad12e-f659-495a-981e-af42a8a07009" providerId="ADAL" clId="{D00FDB97-7502-4F4A-84C5-951F3A3BFE2D}" dt="2023-04-25T14:35:06.416" v="1965" actId="20577"/>
        <pc:sldMkLst>
          <pc:docMk/>
          <pc:sldMk cId="2891773216" sldId="268"/>
        </pc:sldMkLst>
        <pc:spChg chg="del">
          <ac:chgData name="Florian Sauerland" userId="658ad12e-f659-495a-981e-af42a8a07009" providerId="ADAL" clId="{D00FDB97-7502-4F4A-84C5-951F3A3BFE2D}" dt="2023-04-25T14:34:46.290" v="1905" actId="700"/>
          <ac:spMkLst>
            <pc:docMk/>
            <pc:sldMk cId="2891773216" sldId="268"/>
            <ac:spMk id="2" creationId="{A89C0E3F-867E-FE95-D4CE-A0FD5FE6276E}"/>
          </ac:spMkLst>
        </pc:spChg>
        <pc:spChg chg="mod ord">
          <ac:chgData name="Florian Sauerland" userId="658ad12e-f659-495a-981e-af42a8a07009" providerId="ADAL" clId="{D00FDB97-7502-4F4A-84C5-951F3A3BFE2D}" dt="2023-04-25T14:34:46.290" v="1905" actId="700"/>
          <ac:spMkLst>
            <pc:docMk/>
            <pc:sldMk cId="2891773216" sldId="268"/>
            <ac:spMk id="3" creationId="{9BF9579C-5033-D982-2874-517D8E71134B}"/>
          </ac:spMkLst>
        </pc:spChg>
        <pc:spChg chg="mod ord">
          <ac:chgData name="Florian Sauerland" userId="658ad12e-f659-495a-981e-af42a8a07009" providerId="ADAL" clId="{D00FDB97-7502-4F4A-84C5-951F3A3BFE2D}" dt="2023-04-25T14:34:46.290" v="1905" actId="700"/>
          <ac:spMkLst>
            <pc:docMk/>
            <pc:sldMk cId="2891773216" sldId="268"/>
            <ac:spMk id="4" creationId="{7E6F4087-5EBF-B780-CD21-09539CF67114}"/>
          </ac:spMkLst>
        </pc:spChg>
        <pc:spChg chg="del mod ord">
          <ac:chgData name="Florian Sauerland" userId="658ad12e-f659-495a-981e-af42a8a07009" providerId="ADAL" clId="{D00FDB97-7502-4F4A-84C5-951F3A3BFE2D}" dt="2023-04-25T14:34:46.290" v="1905" actId="700"/>
          <ac:spMkLst>
            <pc:docMk/>
            <pc:sldMk cId="2891773216" sldId="268"/>
            <ac:spMk id="5" creationId="{C5D58AF5-C594-3903-E6FE-D0672177F7F0}"/>
          </ac:spMkLst>
        </pc:spChg>
        <pc:spChg chg="add mod ord">
          <ac:chgData name="Florian Sauerland" userId="658ad12e-f659-495a-981e-af42a8a07009" providerId="ADAL" clId="{D00FDB97-7502-4F4A-84C5-951F3A3BFE2D}" dt="2023-04-25T14:35:06.416" v="1965" actId="20577"/>
          <ac:spMkLst>
            <pc:docMk/>
            <pc:sldMk cId="2891773216" sldId="268"/>
            <ac:spMk id="6" creationId="{DA49DFE8-EFD9-D044-A646-4939BB096C1E}"/>
          </ac:spMkLst>
        </pc:spChg>
      </pc:sldChg>
    </pc:docChg>
  </pc:docChgLst>
  <pc:docChgLst>
    <pc:chgData name="Florian Sauerland" userId="658ad12e-f659-495a-981e-af42a8a07009" providerId="ADAL" clId="{AB0BC112-A8C5-42ED-B234-3DC07D1A96A0}"/>
    <pc:docChg chg="undo redo custSel modSld">
      <pc:chgData name="Florian Sauerland" userId="658ad12e-f659-495a-981e-af42a8a07009" providerId="ADAL" clId="{AB0BC112-A8C5-42ED-B234-3DC07D1A96A0}" dt="2023-04-22T13:17:59.913" v="89" actId="20577"/>
      <pc:docMkLst>
        <pc:docMk/>
      </pc:docMkLst>
      <pc:sldChg chg="modSp mod">
        <pc:chgData name="Florian Sauerland" userId="658ad12e-f659-495a-981e-af42a8a07009" providerId="ADAL" clId="{AB0BC112-A8C5-42ED-B234-3DC07D1A96A0}" dt="2023-04-22T13:17:59.913" v="89" actId="20577"/>
        <pc:sldMkLst>
          <pc:docMk/>
          <pc:sldMk cId="2308319968" sldId="259"/>
        </pc:sldMkLst>
        <pc:spChg chg="mod">
          <ac:chgData name="Florian Sauerland" userId="658ad12e-f659-495a-981e-af42a8a07009" providerId="ADAL" clId="{AB0BC112-A8C5-42ED-B234-3DC07D1A96A0}" dt="2023-04-22T13:17:59.913" v="89" actId="20577"/>
          <ac:spMkLst>
            <pc:docMk/>
            <pc:sldMk cId="2308319968" sldId="259"/>
            <ac:spMk id="2" creationId="{8757EC98-237B-C978-977C-EEB1B519576D}"/>
          </ac:spMkLst>
        </pc:spChg>
      </pc:sldChg>
      <pc:sldChg chg="modSp mod">
        <pc:chgData name="Florian Sauerland" userId="658ad12e-f659-495a-981e-af42a8a07009" providerId="ADAL" clId="{AB0BC112-A8C5-42ED-B234-3DC07D1A96A0}" dt="2023-04-22T13:17:57.296" v="87" actId="20577"/>
        <pc:sldMkLst>
          <pc:docMk/>
          <pc:sldMk cId="834472244" sldId="261"/>
        </pc:sldMkLst>
        <pc:spChg chg="mod">
          <ac:chgData name="Florian Sauerland" userId="658ad12e-f659-495a-981e-af42a8a07009" providerId="ADAL" clId="{AB0BC112-A8C5-42ED-B234-3DC07D1A96A0}" dt="2023-04-22T13:17:57.296" v="87" actId="20577"/>
          <ac:spMkLst>
            <pc:docMk/>
            <pc:sldMk cId="834472244" sldId="261"/>
            <ac:spMk id="4" creationId="{208B4401-E795-4A7D-AD19-2CDDDE629BF1}"/>
          </ac:spMkLst>
        </pc:spChg>
      </pc:sldChg>
      <pc:sldChg chg="modSp mod">
        <pc:chgData name="Florian Sauerland" userId="658ad12e-f659-495a-981e-af42a8a07009" providerId="ADAL" clId="{AB0BC112-A8C5-42ED-B234-3DC07D1A96A0}" dt="2023-04-22T13:13:12.426" v="7" actId="20577"/>
        <pc:sldMkLst>
          <pc:docMk/>
          <pc:sldMk cId="2058738806" sldId="266"/>
        </pc:sldMkLst>
        <pc:spChg chg="mod">
          <ac:chgData name="Florian Sauerland" userId="658ad12e-f659-495a-981e-af42a8a07009" providerId="ADAL" clId="{AB0BC112-A8C5-42ED-B234-3DC07D1A96A0}" dt="2023-04-22T13:13:12.426" v="7" actId="20577"/>
          <ac:spMkLst>
            <pc:docMk/>
            <pc:sldMk cId="2058738806" sldId="266"/>
            <ac:spMk id="7" creationId="{5462C87D-8461-43B7-AB87-AAB74D53187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90EDC-E228-4084-BFD5-915EA703C5CF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EC397-791E-45CF-98A7-ED36823221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EC397-791E-45CF-98A7-ED36823221C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75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F224-5C6F-4846-9B90-90354A044884}" type="datetime1">
              <a:rPr lang="nl-BE" smtClean="0"/>
              <a:t>25/04/2023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Regional Climate Studies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520F-AB19-4A66-A5DC-BEAA57391854}" type="datetime1">
              <a:rPr lang="nl-BE" smtClean="0"/>
              <a:t>25/04/2023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Regional Climate Studies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E6669-53BA-47F1-8233-3A58406280E2}" type="datetime1">
              <a:rPr lang="nl-BE" smtClean="0"/>
              <a:t>25/04/2023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Florian Sauerland – RCS Group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736A9-55FF-49DD-87C8-5D92E9A9CF4E}" type="datetime1">
              <a:rPr lang="nl-BE" smtClean="0"/>
              <a:t>25/04/2023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Regional Climate Studies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0083-4BA9-4A59-B941-F2573665F603}" type="datetime1">
              <a:rPr lang="nl-BE" smtClean="0"/>
              <a:t>25/04/2023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Regional Climate Studies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/>
              <a:t>Mastertitelformat bearbeiten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D151-67AB-494A-B3B1-986E46394F1B}" type="datetime1">
              <a:rPr lang="nl-BE" smtClean="0"/>
              <a:t>25/04/2023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Regional Climate Studies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E6669-53BA-47F1-8233-3A58406280E2}" type="datetime1">
              <a:rPr lang="nl-BE" smtClean="0"/>
              <a:t>25/04/2023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Regional Climate Studies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D0CF-58B1-4F55-B628-5213BAAF9F94}" type="datetime1">
              <a:rPr lang="nl-BE" smtClean="0"/>
              <a:t>25/04/2023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Regional Climate Studies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D9D23-04DD-4D7B-8894-B9E4055F3CC1}" type="datetime1">
              <a:rPr lang="nl-BE" smtClean="0"/>
              <a:t>25/04/2023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Regional Climate Studies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54A0E-5092-4AF7-B76A-D5D483832125}" type="datetime1">
              <a:rPr lang="nl-BE" smtClean="0"/>
              <a:t>25/04/2023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Regional Climate Studies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4C34-611C-4356-9784-56160DECB01D}" type="datetime1">
              <a:rPr lang="nl-BE" smtClean="0"/>
              <a:t>25/04/2023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Regional Climate Studies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1082E36E-21A0-4FB5-94ED-3567419F539C}" type="datetime1">
              <a:rPr lang="nl-BE" smtClean="0"/>
              <a:t>25/04/2023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/>
              <a:t>Regional Climate Studies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9E8E93C-08F9-42EE-A966-D6EC000E6D95}" type="datetime1">
              <a:rPr lang="nl-BE" smtClean="0"/>
              <a:t>25/04/2023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/>
              <a:t>Regional Climate Studies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1082E36E-21A0-4FB5-94ED-3567419F539C}" type="datetime1">
              <a:rPr lang="nl-BE" smtClean="0"/>
              <a:t>25/04/2023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 dirty="0"/>
              <a:t>Florian Sauerland – RCS Group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AA9B1-E852-AB6B-7703-06428A20E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Simulating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Ice-</a:t>
            </a:r>
            <a:r>
              <a:rPr lang="de-DE" dirty="0" err="1"/>
              <a:t>Nucleating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in </a:t>
            </a:r>
            <a:r>
              <a:rPr lang="de-DE" dirty="0" err="1"/>
              <a:t>Antarctica</a:t>
            </a:r>
            <a:r>
              <a:rPr lang="de-DE" dirty="0"/>
              <a:t> in </a:t>
            </a:r>
            <a:br>
              <a:rPr lang="de-DE" dirty="0"/>
            </a:br>
            <a:r>
              <a:rPr lang="de-DE" dirty="0"/>
              <a:t>COSMO-CLM²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53327F9-7250-63B8-0E70-23A3F9153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1319084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/>
              <a:t>Florian Sauerland</a:t>
            </a:r>
            <a:r>
              <a:rPr lang="en-GB" dirty="0"/>
              <a:t>,</a:t>
            </a:r>
          </a:p>
          <a:p>
            <a:r>
              <a:rPr lang="en-GB" dirty="0"/>
              <a:t>Niels Souverijns, Anna Possner, Heike Wex, Preben Van Overmeiren, Alexander Mangold, Kwinten Van Weverberg, and Nicole van Lipzig</a:t>
            </a:r>
          </a:p>
        </p:txBody>
      </p:sp>
      <p:pic>
        <p:nvPicPr>
          <p:cNvPr id="5" name="Bildplatzhalter 8">
            <a:extLst>
              <a:ext uri="{FF2B5EF4-FFF2-40B4-BE49-F238E27FC236}">
                <a16:creationId xmlns:a16="http://schemas.microsoft.com/office/drawing/2014/main" id="{98D179C3-86A5-CF95-2093-813A4AD684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 r="13339"/>
          <a:stretch>
            <a:fillRect/>
          </a:stretch>
        </p:blipFill>
        <p:spPr>
          <a:xfrm>
            <a:off x="7248525" y="1654175"/>
            <a:ext cx="4368800" cy="4468813"/>
          </a:xfrm>
        </p:spPr>
      </p:pic>
    </p:spTree>
    <p:extLst>
      <p:ext uri="{BB962C8B-B14F-4D97-AF65-F5344CB8AC3E}">
        <p14:creationId xmlns:p14="http://schemas.microsoft.com/office/powerpoint/2010/main" val="43232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03B3B7A-8B2B-7DAB-37FE-765B498E3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Florian Sauerland – RCS Group</a:t>
            </a:r>
            <a:endParaRPr lang="nl-NL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8426033-94B2-91C3-A70B-681B7A61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7C1FAA6-4812-EFD5-3A6B-C2D4A590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: </a:t>
            </a:r>
            <a:r>
              <a:rPr lang="de-DE" dirty="0" err="1"/>
              <a:t>Radiative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(Winter)</a:t>
            </a:r>
            <a:endParaRPr lang="en-GB" dirty="0"/>
          </a:p>
        </p:txBody>
      </p:sp>
      <p:pic>
        <p:nvPicPr>
          <p:cNvPr id="5" name="Grafik 4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3FBDF4BC-4B7E-1777-0618-6D1A7E965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764" y="1359036"/>
            <a:ext cx="6154472" cy="465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43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757EC98-237B-C978-977C-EEB1B5195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Improved</a:t>
            </a:r>
            <a:r>
              <a:rPr lang="de-DE" dirty="0"/>
              <a:t> </a:t>
            </a:r>
            <a:r>
              <a:rPr lang="de-DE" dirty="0" err="1"/>
              <a:t>representation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cloud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in COSMO-CLM²</a:t>
            </a:r>
          </a:p>
          <a:p>
            <a:pPr lvl="1"/>
            <a:r>
              <a:rPr lang="de-DE" dirty="0"/>
              <a:t>but: </a:t>
            </a:r>
            <a:r>
              <a:rPr lang="de-DE" dirty="0" err="1"/>
              <a:t>two</a:t>
            </a:r>
            <a:r>
              <a:rPr lang="de-DE" dirty="0"/>
              <a:t>-moment </a:t>
            </a:r>
            <a:r>
              <a:rPr lang="de-DE" dirty="0" err="1"/>
              <a:t>scheme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expensive </a:t>
            </a:r>
            <a:r>
              <a:rPr lang="de-DE" dirty="0">
                <a:sym typeface="Wingdings" panose="05000000000000000000" pitchFamily="2" charset="2"/>
              </a:rPr>
              <a:t> not </a:t>
            </a:r>
            <a:r>
              <a:rPr lang="de-DE" dirty="0" err="1">
                <a:sym typeface="Wingdings" panose="05000000000000000000" pitchFamily="2" charset="2"/>
              </a:rPr>
              <a:t>suitable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climate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simulations</a:t>
            </a:r>
            <a:endParaRPr lang="de-DE" dirty="0"/>
          </a:p>
          <a:p>
            <a:pPr lvl="1"/>
            <a:r>
              <a:rPr lang="de-DE" dirty="0"/>
              <a:t>but: </a:t>
            </a:r>
            <a:r>
              <a:rPr lang="de-DE" dirty="0" err="1"/>
              <a:t>within</a:t>
            </a:r>
            <a:r>
              <a:rPr lang="de-DE" dirty="0"/>
              <a:t> INP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realistic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Antarctica</a:t>
            </a:r>
            <a:r>
              <a:rPr lang="de-DE" dirty="0"/>
              <a:t>, </a:t>
            </a:r>
            <a:r>
              <a:rPr lang="de-DE" dirty="0" err="1"/>
              <a:t>little</a:t>
            </a:r>
            <a:r>
              <a:rPr lang="de-DE" dirty="0"/>
              <a:t> </a:t>
            </a:r>
            <a:r>
              <a:rPr lang="de-DE" dirty="0" err="1"/>
              <a:t>variation</a:t>
            </a:r>
            <a:endParaRPr lang="de-DE" dirty="0"/>
          </a:p>
          <a:p>
            <a:r>
              <a:rPr lang="de-DE" dirty="0"/>
              <a:t>Impact on </a:t>
            </a:r>
            <a:r>
              <a:rPr lang="de-DE" dirty="0" err="1"/>
              <a:t>radiative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significant</a:t>
            </a:r>
            <a:endParaRPr lang="de-DE" dirty="0"/>
          </a:p>
          <a:p>
            <a:pPr lvl="1"/>
            <a:r>
              <a:rPr lang="de-DE" dirty="0" err="1"/>
              <a:t>radiative</a:t>
            </a:r>
            <a:r>
              <a:rPr lang="de-DE" dirty="0"/>
              <a:t> </a:t>
            </a:r>
            <a:r>
              <a:rPr lang="de-DE" dirty="0" err="1"/>
              <a:t>balance</a:t>
            </a:r>
            <a:r>
              <a:rPr lang="de-DE" dirty="0"/>
              <a:t> </a:t>
            </a:r>
            <a:r>
              <a:rPr lang="de-DE" dirty="0" err="1"/>
              <a:t>balances</a:t>
            </a:r>
            <a:r>
              <a:rPr lang="de-DE" dirty="0"/>
              <a:t> out </a:t>
            </a:r>
            <a:r>
              <a:rPr lang="de-DE" dirty="0" err="1"/>
              <a:t>for</a:t>
            </a:r>
            <a:r>
              <a:rPr lang="de-DE" dirty="0"/>
              <a:t> different </a:t>
            </a:r>
            <a:r>
              <a:rPr lang="de-DE" dirty="0" err="1"/>
              <a:t>settings</a:t>
            </a:r>
            <a:r>
              <a:rPr lang="de-DE" dirty="0"/>
              <a:t> in </a:t>
            </a:r>
            <a:r>
              <a:rPr lang="de-DE" dirty="0" err="1"/>
              <a:t>summer</a:t>
            </a:r>
            <a:r>
              <a:rPr lang="de-DE" dirty="0"/>
              <a:t>, </a:t>
            </a:r>
            <a:r>
              <a:rPr lang="de-DE" dirty="0" err="1"/>
              <a:t>despite</a:t>
            </a:r>
            <a:r>
              <a:rPr lang="de-DE" dirty="0"/>
              <a:t> </a:t>
            </a:r>
            <a:r>
              <a:rPr lang="de-DE" dirty="0" err="1"/>
              <a:t>differences</a:t>
            </a:r>
            <a:r>
              <a:rPr lang="de-DE" dirty="0"/>
              <a:t> in </a:t>
            </a:r>
            <a:r>
              <a:rPr lang="de-DE" dirty="0" err="1"/>
              <a:t>optical</a:t>
            </a:r>
            <a:r>
              <a:rPr lang="de-DE" dirty="0"/>
              <a:t> </a:t>
            </a:r>
            <a:r>
              <a:rPr lang="de-DE" dirty="0" err="1"/>
              <a:t>thickness</a:t>
            </a:r>
            <a:endParaRPr lang="de-DE" dirty="0"/>
          </a:p>
          <a:p>
            <a:pPr lvl="1"/>
            <a:r>
              <a:rPr lang="de-DE" dirty="0"/>
              <a:t>in </a:t>
            </a:r>
            <a:r>
              <a:rPr lang="de-DE" dirty="0" err="1"/>
              <a:t>winter</a:t>
            </a:r>
            <a:r>
              <a:rPr lang="de-DE" dirty="0"/>
              <a:t>, a </a:t>
            </a:r>
            <a:r>
              <a:rPr lang="de-DE" dirty="0" err="1"/>
              <a:t>higher</a:t>
            </a:r>
            <a:r>
              <a:rPr lang="de-DE" dirty="0"/>
              <a:t> INP </a:t>
            </a:r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leads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decrease</a:t>
            </a:r>
            <a:r>
              <a:rPr lang="de-DE" dirty="0"/>
              <a:t> in </a:t>
            </a:r>
            <a:r>
              <a:rPr lang="de-DE" dirty="0" err="1"/>
              <a:t>radiative</a:t>
            </a:r>
            <a:r>
              <a:rPr lang="de-DE" dirty="0"/>
              <a:t> </a:t>
            </a:r>
            <a:r>
              <a:rPr lang="de-DE" dirty="0" err="1"/>
              <a:t>forcing</a:t>
            </a:r>
            <a:endParaRPr lang="de-DE" dirty="0"/>
          </a:p>
          <a:p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8EC866-36EF-C0FE-814E-7B4EBB08D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Florian Sauerland – RCS Group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8AD969-5D3C-D473-50B8-14FE4BAB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510C85C-3566-F4EC-462E-15D4C14DA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319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A49DFE8-EFD9-D044-A646-4939BB096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Thanks</a:t>
            </a:r>
            <a:r>
              <a:rPr lang="de-DE" dirty="0"/>
              <a:t>!</a:t>
            </a:r>
            <a:br>
              <a:rPr lang="de-DE" dirty="0"/>
            </a:br>
            <a:br>
              <a:rPr lang="de-DE" dirty="0"/>
            </a:br>
            <a:r>
              <a:rPr lang="de-DE" dirty="0"/>
              <a:t>florian.sauerland@kuleuven.be</a:t>
            </a:r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F9579C-5033-D982-2874-517D8E71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Regional Climate Studies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6F4087-5EBF-B780-CD21-09539CF67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1773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1EEBFA-594B-8EB8-A0CC-0786B0374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Florian Sauerland – RCS Group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0B4907-FF87-51C3-732B-FA01FC6B2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1D9B9CF-89E1-CC8F-DCB5-E227DB856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FF645EE-EFDD-6D77-C61A-C0582F8FC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295" y="1786260"/>
            <a:ext cx="8948610" cy="328548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BD9C5A2-A444-E3D9-5772-3C6C97AC398A}"/>
              </a:ext>
            </a:extLst>
          </p:cNvPr>
          <p:cNvSpPr txBox="1"/>
          <p:nvPr/>
        </p:nvSpPr>
        <p:spPr>
          <a:xfrm>
            <a:off x="8241238" y="5840668"/>
            <a:ext cx="395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Visualization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Morrison et al.,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1925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CD7EEA5-2775-136A-77AA-E5DDC11A8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251" y="0"/>
            <a:ext cx="5034697" cy="3320193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4F0C7C-A42D-56C7-449F-F784DEF6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3600" y="6210000"/>
            <a:ext cx="4993200" cy="648000"/>
          </a:xfrm>
        </p:spPr>
        <p:txBody>
          <a:bodyPr anchor="ctr">
            <a:normAutofit/>
          </a:bodyPr>
          <a:lstStyle/>
          <a:p>
            <a:r>
              <a:rPr lang="nl-NL" dirty="0"/>
              <a:t>Florian Sauerland – RCS Group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7691FB-2E63-A6EA-3172-FAFF259E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nl-NL" smtClean="0"/>
              <a:pPr>
                <a:spcAft>
                  <a:spcPts val="600"/>
                </a:spcAft>
              </a:pPr>
              <a:t>3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FDEDBF1-4D08-4785-9F0B-96053B218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 anchor="ctr">
            <a:normAutofit/>
          </a:bodyPr>
          <a:lstStyle/>
          <a:p>
            <a:r>
              <a:rPr lang="de-DE" dirty="0"/>
              <a:t>Motivation</a:t>
            </a:r>
            <a:endParaRPr lang="en-GB" dirty="0"/>
          </a:p>
        </p:txBody>
      </p:sp>
      <p:pic>
        <p:nvPicPr>
          <p:cNvPr id="7" name="Grafik 6" descr="Ein Bild, das Tisch enthält.&#10;&#10;Automatisch generierte Beschreibung">
            <a:extLst>
              <a:ext uri="{FF2B5EF4-FFF2-40B4-BE49-F238E27FC236}">
                <a16:creationId xmlns:a16="http://schemas.microsoft.com/office/drawing/2014/main" id="{D22FBB13-A289-43BA-5E58-9CA2C945F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42" y="3104105"/>
            <a:ext cx="4170567" cy="2835979"/>
          </a:xfrm>
          <a:prstGeom prst="rect">
            <a:avLst/>
          </a:prstGeom>
          <a:noFill/>
        </p:spPr>
      </p:pic>
      <p:pic>
        <p:nvPicPr>
          <p:cNvPr id="9" name="Grafik 8" descr="Ein Bild, das Tisch enthält.&#10;&#10;Automatisch generierte Beschreibung">
            <a:extLst>
              <a:ext uri="{FF2B5EF4-FFF2-40B4-BE49-F238E27FC236}">
                <a16:creationId xmlns:a16="http://schemas.microsoft.com/office/drawing/2014/main" id="{7EBB8339-F758-081F-658E-9EAE6B0A6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818" y="3112988"/>
            <a:ext cx="4171765" cy="2836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988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79B4368-1139-4E8A-B700-65F35D1C8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Florian Sauerland – RCS Group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C88A9F4-9B52-49DA-A07E-A1407552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08B4401-E795-4A7D-AD19-2CDDDE62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675" y="1301654"/>
            <a:ext cx="5400000" cy="4464000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0.025° x 0.025° (3 km) </a:t>
            </a:r>
            <a:r>
              <a:rPr lang="de-DE" dirty="0" err="1"/>
              <a:t>resolution</a:t>
            </a:r>
            <a:endParaRPr lang="de-DE" dirty="0"/>
          </a:p>
          <a:p>
            <a:r>
              <a:rPr lang="de-DE" dirty="0" err="1"/>
              <a:t>centered</a:t>
            </a:r>
            <a:r>
              <a:rPr lang="de-DE" dirty="0"/>
              <a:t> at PEA</a:t>
            </a:r>
          </a:p>
          <a:p>
            <a:r>
              <a:rPr lang="en-GB" dirty="0"/>
              <a:t>forced by ERA-5 (3 hr)</a:t>
            </a:r>
          </a:p>
          <a:p>
            <a:r>
              <a:rPr lang="en-GB" dirty="0"/>
              <a:t>2 cases:</a:t>
            </a:r>
          </a:p>
          <a:p>
            <a:pPr lvl="1"/>
            <a:r>
              <a:rPr lang="en-GB" dirty="0"/>
              <a:t>6 weeks, summer 2011/12</a:t>
            </a:r>
          </a:p>
          <a:p>
            <a:pPr lvl="1"/>
            <a:r>
              <a:rPr lang="en-GB" dirty="0"/>
              <a:t>3 weeks, winter 2015</a:t>
            </a:r>
          </a:p>
          <a:p>
            <a:r>
              <a:rPr lang="en-GB" dirty="0"/>
              <a:t>5 levels of INP concentrations</a:t>
            </a:r>
          </a:p>
          <a:p>
            <a:pPr lvl="1"/>
            <a:r>
              <a:rPr lang="en-GB" dirty="0"/>
              <a:t>Aerosol scheme by Possner et al. (2017)</a:t>
            </a:r>
          </a:p>
          <a:p>
            <a:pPr lvl="1"/>
            <a:r>
              <a:rPr lang="en-GB" dirty="0"/>
              <a:t>plus control run with standard aerosol parametrisation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AC19952-853D-4680-A0B2-504A0A160C9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54505" y="0"/>
            <a:ext cx="6337496" cy="4663440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1579F3D-6104-462B-A9EC-742EB6621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 </a:t>
            </a:r>
            <a:r>
              <a:rPr lang="de-DE" dirty="0" err="1"/>
              <a:t>Configuration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4472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462C87D-8461-43B7-AB87-AAB74D531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„</a:t>
            </a:r>
            <a:r>
              <a:rPr lang="de-DE" b="1" dirty="0" err="1"/>
              <a:t>very</a:t>
            </a:r>
            <a:r>
              <a:rPr lang="de-DE" b="1" dirty="0"/>
              <a:t> </a:t>
            </a:r>
            <a:r>
              <a:rPr lang="de-DE" b="1" dirty="0" err="1"/>
              <a:t>low</a:t>
            </a:r>
            <a:r>
              <a:rPr lang="de-DE" b="1" dirty="0"/>
              <a:t>“</a:t>
            </a:r>
            <a:r>
              <a:rPr lang="de-DE" dirty="0"/>
              <a:t>: 1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de-DE" dirty="0"/>
              <a:t>10</a:t>
            </a:r>
            <a:r>
              <a:rPr lang="de-DE" baseline="30000" dirty="0"/>
              <a:t>-5</a:t>
            </a:r>
            <a:r>
              <a:rPr lang="de-DE" dirty="0"/>
              <a:t> per </a:t>
            </a:r>
            <a:r>
              <a:rPr lang="de-DE" dirty="0" err="1"/>
              <a:t>liter</a:t>
            </a:r>
            <a:r>
              <a:rPr lang="de-DE" dirty="0"/>
              <a:t> – </a:t>
            </a:r>
            <a:r>
              <a:rPr lang="de-DE" dirty="0" err="1"/>
              <a:t>low</a:t>
            </a:r>
            <a:r>
              <a:rPr lang="de-DE" dirty="0"/>
              <a:t> 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observed</a:t>
            </a:r>
            <a:r>
              <a:rPr lang="de-DE" dirty="0"/>
              <a:t> </a:t>
            </a:r>
            <a:r>
              <a:rPr lang="de-DE" dirty="0" err="1"/>
              <a:t>concentrations</a:t>
            </a:r>
            <a:r>
              <a:rPr lang="de-DE" dirty="0"/>
              <a:t> in </a:t>
            </a:r>
            <a:r>
              <a:rPr lang="de-DE" dirty="0" err="1"/>
              <a:t>Antarctica</a:t>
            </a:r>
            <a:endParaRPr lang="de-DE" dirty="0"/>
          </a:p>
          <a:p>
            <a:r>
              <a:rPr lang="de-DE" b="1" dirty="0"/>
              <a:t>„</a:t>
            </a:r>
            <a:r>
              <a:rPr lang="de-DE" b="1" dirty="0" err="1"/>
              <a:t>low</a:t>
            </a:r>
            <a:r>
              <a:rPr lang="de-DE" b="1" dirty="0"/>
              <a:t>“</a:t>
            </a:r>
            <a:r>
              <a:rPr lang="de-DE" dirty="0"/>
              <a:t>: 5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de-DE" dirty="0"/>
              <a:t>10</a:t>
            </a:r>
            <a:r>
              <a:rPr lang="de-DE" baseline="30000" dirty="0"/>
              <a:t>-3</a:t>
            </a:r>
            <a:r>
              <a:rPr lang="de-DE" dirty="0"/>
              <a:t> per </a:t>
            </a:r>
            <a:r>
              <a:rPr lang="de-DE" dirty="0" err="1"/>
              <a:t>liter</a:t>
            </a:r>
            <a:r>
              <a:rPr lang="de-DE" dirty="0"/>
              <a:t> – high 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observed</a:t>
            </a:r>
            <a:r>
              <a:rPr lang="de-DE" dirty="0"/>
              <a:t> </a:t>
            </a:r>
            <a:r>
              <a:rPr lang="de-DE" dirty="0" err="1"/>
              <a:t>concentrations</a:t>
            </a:r>
            <a:r>
              <a:rPr lang="de-DE" dirty="0"/>
              <a:t> in </a:t>
            </a:r>
            <a:r>
              <a:rPr lang="de-DE" dirty="0" err="1"/>
              <a:t>Antarcitca</a:t>
            </a:r>
            <a:endParaRPr lang="de-DE" dirty="0"/>
          </a:p>
          <a:p>
            <a:r>
              <a:rPr lang="de-DE" b="1" dirty="0"/>
              <a:t>„medium“</a:t>
            </a:r>
            <a:r>
              <a:rPr lang="de-DE" dirty="0"/>
              <a:t>: 5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de-DE" dirty="0"/>
              <a:t>10</a:t>
            </a:r>
            <a:r>
              <a:rPr lang="de-DE" baseline="30000" dirty="0"/>
              <a:t>-2</a:t>
            </a:r>
            <a:r>
              <a:rPr lang="de-DE" dirty="0"/>
              <a:t> per </a:t>
            </a:r>
            <a:r>
              <a:rPr lang="de-DE" dirty="0" err="1"/>
              <a:t>liter</a:t>
            </a:r>
            <a:r>
              <a:rPr lang="de-DE" dirty="0"/>
              <a:t> – maritime </a:t>
            </a:r>
            <a:r>
              <a:rPr lang="de-DE" dirty="0" err="1"/>
              <a:t>values</a:t>
            </a:r>
            <a:r>
              <a:rPr lang="de-DE" dirty="0"/>
              <a:t>, and </a:t>
            </a:r>
            <a:r>
              <a:rPr lang="de-DE" dirty="0" err="1"/>
              <a:t>augmentation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missing</a:t>
            </a:r>
            <a:r>
              <a:rPr lang="de-DE" dirty="0"/>
              <a:t>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/>
              <a:t>processes</a:t>
            </a:r>
            <a:endParaRPr lang="de-DE" dirty="0"/>
          </a:p>
          <a:p>
            <a:r>
              <a:rPr lang="de-DE" b="1" dirty="0"/>
              <a:t>„high“</a:t>
            </a:r>
            <a:r>
              <a:rPr lang="de-DE" dirty="0"/>
              <a:t>: 2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de-DE" dirty="0"/>
              <a:t>10</a:t>
            </a:r>
            <a:r>
              <a:rPr lang="de-DE" baseline="30000" dirty="0"/>
              <a:t>-1</a:t>
            </a:r>
            <a:r>
              <a:rPr lang="de-DE" dirty="0"/>
              <a:t> per </a:t>
            </a:r>
            <a:r>
              <a:rPr lang="de-DE" dirty="0" err="1"/>
              <a:t>liter</a:t>
            </a:r>
            <a:r>
              <a:rPr lang="de-DE" dirty="0"/>
              <a:t> – </a:t>
            </a:r>
            <a:r>
              <a:rPr lang="de-DE" dirty="0" err="1"/>
              <a:t>continental</a:t>
            </a:r>
            <a:r>
              <a:rPr lang="de-DE" dirty="0"/>
              <a:t> </a:t>
            </a:r>
            <a:r>
              <a:rPr lang="de-DE" dirty="0" err="1"/>
              <a:t>concentrations</a:t>
            </a:r>
            <a:endParaRPr lang="de-DE" dirty="0"/>
          </a:p>
          <a:p>
            <a:r>
              <a:rPr lang="de-DE" b="1" dirty="0"/>
              <a:t>„</a:t>
            </a:r>
            <a:r>
              <a:rPr lang="de-DE" b="1" dirty="0" err="1"/>
              <a:t>very</a:t>
            </a:r>
            <a:r>
              <a:rPr lang="de-DE" b="1" dirty="0"/>
              <a:t> high“</a:t>
            </a:r>
            <a:r>
              <a:rPr lang="de-DE" dirty="0"/>
              <a:t>: 2 per </a:t>
            </a:r>
            <a:r>
              <a:rPr lang="de-DE" dirty="0" err="1"/>
              <a:t>liter</a:t>
            </a:r>
            <a:r>
              <a:rPr lang="de-DE" dirty="0"/>
              <a:t> – high </a:t>
            </a:r>
            <a:r>
              <a:rPr lang="de-DE" dirty="0" err="1"/>
              <a:t>continental</a:t>
            </a:r>
            <a:r>
              <a:rPr lang="de-DE" dirty="0"/>
              <a:t> </a:t>
            </a:r>
            <a:r>
              <a:rPr lang="de-DE" dirty="0" err="1"/>
              <a:t>concentrations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All at -20°C</a:t>
            </a:r>
            <a:endParaRPr lang="en-GB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7F79EF7-3CB1-0901-0662-BE4C4390A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Florian Sauerland – RCS Group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FDB8442-E151-1433-58C0-ECCF130F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8069F2A-D25C-6399-22BB-C456A1DB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INP </a:t>
            </a:r>
            <a:r>
              <a:rPr lang="de-DE" dirty="0" err="1"/>
              <a:t>concentrations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8738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80C2BBD-85F3-0634-16FC-B56DAEAAA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Florian Sauerland – RCS Group</a:t>
            </a:r>
            <a:endParaRPr lang="nl-NL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6CF9751-FF69-D2DB-1BC6-32D65D50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95EB720-54F4-BF4C-CB38-4B9EA6723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: Cloud </a:t>
            </a:r>
            <a:r>
              <a:rPr lang="de-DE" dirty="0" err="1"/>
              <a:t>Structure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14D97D4-B87B-5A4E-CD8E-2B1BB7DA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2760017"/>
            <a:ext cx="5070762" cy="3449982"/>
          </a:xfrm>
          <a:prstGeom prst="rect">
            <a:avLst/>
          </a:prstGeom>
        </p:spPr>
      </p:pic>
      <p:pic>
        <p:nvPicPr>
          <p:cNvPr id="10" name="Grafik 9" descr="Ein Bild, das Tisch enthält.&#10;&#10;Automatisch generierte Beschreibung">
            <a:extLst>
              <a:ext uri="{FF2B5EF4-FFF2-40B4-BE49-F238E27FC236}">
                <a16:creationId xmlns:a16="http://schemas.microsoft.com/office/drawing/2014/main" id="{23B2052E-BCF9-0E71-DFCD-D34D1EA14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236" y="2760018"/>
            <a:ext cx="5070763" cy="344998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664A017-78D0-EFB4-76AB-EB4115455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90" y="1"/>
            <a:ext cx="4091709" cy="26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58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C94D6A5-0672-D07C-B809-ED6B4FEA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Florian Sauerland – RCS Group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C81F544-2B0F-2F75-01F1-4E641411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pic>
        <p:nvPicPr>
          <p:cNvPr id="9" name="Grafik 8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0B05F6B2-1F97-6AEC-08C6-0EC11A8DA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32" y="0"/>
            <a:ext cx="10468335" cy="62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80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B25936F-BE47-C7DD-5B0A-BF7A52CE5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Florian Sauerland – RCS Group</a:t>
            </a:r>
            <a:endParaRPr lang="nl-NL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543E496-193F-AA55-70D0-FCEBB6682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8464EBD-D50D-4F5B-6ABD-FB0B9DB7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64796"/>
            <a:ext cx="11041200" cy="1152000"/>
          </a:xfrm>
        </p:spPr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: </a:t>
            </a:r>
            <a:r>
              <a:rPr lang="de-DE" dirty="0" err="1"/>
              <a:t>Radiative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(Summer)</a:t>
            </a:r>
            <a:endParaRPr lang="en-GB" dirty="0"/>
          </a:p>
        </p:txBody>
      </p:sp>
      <p:pic>
        <p:nvPicPr>
          <p:cNvPr id="7" name="Grafik 6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63375981-CD2A-6F88-E1B3-ED9A7968D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533" y="1446118"/>
            <a:ext cx="5248667" cy="3965761"/>
          </a:xfrm>
          <a:prstGeom prst="rect">
            <a:avLst/>
          </a:prstGeom>
        </p:spPr>
      </p:pic>
      <p:pic>
        <p:nvPicPr>
          <p:cNvPr id="11" name="Grafik 10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6C824BD8-B969-224E-5C75-1143CF6F1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7" y="1446119"/>
            <a:ext cx="5330048" cy="39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83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874A39A-E326-0A27-4FBC-5C33FF4EA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Florian Sauerland – RCS Group</a:t>
            </a:r>
            <a:endParaRPr lang="nl-NL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DE05751-E10C-4056-BCC4-C689FCBB9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0256951-A5DD-CC27-9583-8594CEA4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: </a:t>
            </a:r>
            <a:r>
              <a:rPr lang="de-DE" dirty="0" err="1"/>
              <a:t>Radiative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(Summer)</a:t>
            </a:r>
            <a:endParaRPr lang="en-GB" dirty="0"/>
          </a:p>
        </p:txBody>
      </p:sp>
      <p:pic>
        <p:nvPicPr>
          <p:cNvPr id="8" name="Grafik 7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C3D48C2D-805C-6A67-7AA2-6CA70A577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018" y="1359036"/>
            <a:ext cx="6279163" cy="474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72089"/>
      </p:ext>
    </p:extLst>
  </p:cSld>
  <p:clrMapOvr>
    <a:masterClrMapping/>
  </p:clrMapOvr>
</p:sld>
</file>

<file path=ppt/theme/theme1.xml><?xml version="1.0" encoding="utf-8"?>
<a:theme xmlns:a="http://schemas.openxmlformats.org/drawingml/2006/main" name="ku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leuven" id="{48E34F21-9C96-4F7D-938D-32731446BF36}" vid="{1C67BF3A-64BF-45C3-B870-FE764AA42B33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ku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leuven" id="{48E34F21-9C96-4F7D-938D-32731446BF36}" vid="{1C67BF3A-64BF-45C3-B870-FE764AA42B3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kuleuven</Template>
  <TotalTime>0</TotalTime>
  <Words>346</Words>
  <Application>Microsoft Office PowerPoint</Application>
  <PresentationFormat>Breitbild</PresentationFormat>
  <Paragraphs>59</Paragraphs>
  <Slides>12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kuleuven</vt:lpstr>
      <vt:lpstr>KU Leuven Sedes</vt:lpstr>
      <vt:lpstr>kuleuven</vt:lpstr>
      <vt:lpstr>Simulating the Effects of Ice-Nucleating Particles in Antarctica in  COSMO-CLM²</vt:lpstr>
      <vt:lpstr>Motivation</vt:lpstr>
      <vt:lpstr>Motivation</vt:lpstr>
      <vt:lpstr>Model Configuration</vt:lpstr>
      <vt:lpstr>INP concentrations</vt:lpstr>
      <vt:lpstr>Results: Cloud Structure</vt:lpstr>
      <vt:lpstr>PowerPoint-Präsentation</vt:lpstr>
      <vt:lpstr>Results: Radiative Effects (Summer)</vt:lpstr>
      <vt:lpstr>Results: Radiative Effects (Summer)</vt:lpstr>
      <vt:lpstr>Results: Radiative Effects (Winter)</vt:lpstr>
      <vt:lpstr>Conclusion</vt:lpstr>
      <vt:lpstr>Thanks!  florian.sauerland@kuleuven.be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Simulating the Effects of Ice-Nucleating Particles in Antarctica in  COSMO-CLM²</dc:title>
  <dc:creator>Florian Sauerland</dc:creator>
  <cp:lastModifiedBy>Florian Sauerland</cp:lastModifiedBy>
  <cp:revision>1</cp:revision>
  <dcterms:created xsi:type="dcterms:W3CDTF">2023-04-19T17:53:28Z</dcterms:created>
  <dcterms:modified xsi:type="dcterms:W3CDTF">2023-04-25T14:35:11Z</dcterms:modified>
</cp:coreProperties>
</file>