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5"/>
  </p:notesMasterIdLst>
  <p:sldIdLst>
    <p:sldId id="256" r:id="rId2"/>
    <p:sldId id="257" r:id="rId3"/>
    <p:sldId id="258" r:id="rId4"/>
    <p:sldId id="265" r:id="rId5"/>
    <p:sldId id="263" r:id="rId6"/>
    <p:sldId id="260" r:id="rId7"/>
    <p:sldId id="269" r:id="rId8"/>
    <p:sldId id="261" r:id="rId9"/>
    <p:sldId id="264" r:id="rId10"/>
    <p:sldId id="270" r:id="rId11"/>
    <p:sldId id="271" r:id="rId12"/>
    <p:sldId id="262" r:id="rId13"/>
    <p:sldId id="266" r:id="rId14"/>
  </p:sldIdLst>
  <p:sldSz cx="51206400" cy="288036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5078"/>
    <a:srgbClr val="D0CE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20"/>
    <p:restoredTop sz="92143"/>
  </p:normalViewPr>
  <p:slideViewPr>
    <p:cSldViewPr snapToGrid="0" snapToObjects="1">
      <p:cViewPr varScale="1">
        <p:scale>
          <a:sx n="20" d="100"/>
          <a:sy n="20" d="100"/>
        </p:scale>
        <p:origin x="888" y="3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022CA5-9063-0A48-A5D8-0DE12C360D9A}" type="datetimeFigureOut">
              <a:rPr lang="es-CO" smtClean="0"/>
              <a:t>23/04/23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ABF956-9FFC-9246-A0CC-FA9FC18E24A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26728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ABF956-9FFC-9246-A0CC-FA9FC18E24A9}" type="slidenum">
              <a:rPr lang="es-CO" smtClean="0"/>
              <a:t>11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073425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ABF956-9FFC-9246-A0CC-FA9FC18E24A9}" type="slidenum">
              <a:rPr lang="es-CO" smtClean="0"/>
              <a:t>12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076029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00800" y="4713925"/>
            <a:ext cx="38404800" cy="10027920"/>
          </a:xfrm>
        </p:spPr>
        <p:txBody>
          <a:bodyPr anchor="b"/>
          <a:lstStyle>
            <a:lvl1pPr algn="ctr">
              <a:defRPr sz="25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00800" y="15128560"/>
            <a:ext cx="38404800" cy="6954200"/>
          </a:xfrm>
        </p:spPr>
        <p:txBody>
          <a:bodyPr/>
          <a:lstStyle>
            <a:lvl1pPr marL="0" indent="0" algn="ctr">
              <a:buNone/>
              <a:defRPr sz="10080"/>
            </a:lvl1pPr>
            <a:lvl2pPr marL="1920240" indent="0" algn="ctr">
              <a:buNone/>
              <a:defRPr sz="8400"/>
            </a:lvl2pPr>
            <a:lvl3pPr marL="3840480" indent="0" algn="ctr">
              <a:buNone/>
              <a:defRPr sz="7560"/>
            </a:lvl3pPr>
            <a:lvl4pPr marL="5760720" indent="0" algn="ctr">
              <a:buNone/>
              <a:defRPr sz="6720"/>
            </a:lvl4pPr>
            <a:lvl5pPr marL="7680960" indent="0" algn="ctr">
              <a:buNone/>
              <a:defRPr sz="6720"/>
            </a:lvl5pPr>
            <a:lvl6pPr marL="9601200" indent="0" algn="ctr">
              <a:buNone/>
              <a:defRPr sz="6720"/>
            </a:lvl6pPr>
            <a:lvl7pPr marL="11521440" indent="0" algn="ctr">
              <a:buNone/>
              <a:defRPr sz="6720"/>
            </a:lvl7pPr>
            <a:lvl8pPr marL="13441680" indent="0" algn="ctr">
              <a:buNone/>
              <a:defRPr sz="6720"/>
            </a:lvl8pPr>
            <a:lvl9pPr marL="15361920" indent="0" algn="ctr">
              <a:buNone/>
              <a:defRPr sz="672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74DBA-0E5A-9947-9579-C095268EFD8B}" type="datetimeFigureOut">
              <a:rPr lang="es-CO" smtClean="0"/>
              <a:t>23/04/23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18D04-744E-BB4A-84D6-87A37D3A3F8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82910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74DBA-0E5A-9947-9579-C095268EFD8B}" type="datetimeFigureOut">
              <a:rPr lang="es-CO" smtClean="0"/>
              <a:t>23/04/23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18D04-744E-BB4A-84D6-87A37D3A3F8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97405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644580" y="1533525"/>
            <a:ext cx="11041380" cy="2440972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20440" y="1533525"/>
            <a:ext cx="32484060" cy="2440972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74DBA-0E5A-9947-9579-C095268EFD8B}" type="datetimeFigureOut">
              <a:rPr lang="es-CO" smtClean="0"/>
              <a:t>23/04/23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18D04-744E-BB4A-84D6-87A37D3A3F8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9037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74DBA-0E5A-9947-9579-C095268EFD8B}" type="datetimeFigureOut">
              <a:rPr lang="es-CO" smtClean="0"/>
              <a:t>23/04/23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18D04-744E-BB4A-84D6-87A37D3A3F8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35014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3770" y="7180902"/>
            <a:ext cx="44165520" cy="11981495"/>
          </a:xfrm>
        </p:spPr>
        <p:txBody>
          <a:bodyPr anchor="b"/>
          <a:lstStyle>
            <a:lvl1pPr>
              <a:defRPr sz="25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93770" y="19275747"/>
            <a:ext cx="44165520" cy="6300785"/>
          </a:xfrm>
        </p:spPr>
        <p:txBody>
          <a:bodyPr/>
          <a:lstStyle>
            <a:lvl1pPr marL="0" indent="0">
              <a:buNone/>
              <a:defRPr sz="10080">
                <a:solidFill>
                  <a:schemeClr val="tx1">
                    <a:tint val="75000"/>
                  </a:schemeClr>
                </a:solidFill>
              </a:defRPr>
            </a:lvl1pPr>
            <a:lvl2pPr marL="1920240" indent="0">
              <a:buNone/>
              <a:defRPr sz="8400">
                <a:solidFill>
                  <a:schemeClr val="tx1">
                    <a:tint val="75000"/>
                  </a:schemeClr>
                </a:solidFill>
              </a:defRPr>
            </a:lvl2pPr>
            <a:lvl3pPr marL="3840480" indent="0">
              <a:buNone/>
              <a:defRPr sz="7560">
                <a:solidFill>
                  <a:schemeClr val="tx1">
                    <a:tint val="75000"/>
                  </a:schemeClr>
                </a:solidFill>
              </a:defRPr>
            </a:lvl3pPr>
            <a:lvl4pPr marL="576072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4pPr>
            <a:lvl5pPr marL="768096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5pPr>
            <a:lvl6pPr marL="960120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6pPr>
            <a:lvl7pPr marL="1152144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7pPr>
            <a:lvl8pPr marL="1344168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8pPr>
            <a:lvl9pPr marL="1536192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74DBA-0E5A-9947-9579-C095268EFD8B}" type="datetimeFigureOut">
              <a:rPr lang="es-CO" smtClean="0"/>
              <a:t>23/04/23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18D04-744E-BB4A-84D6-87A37D3A3F8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62378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20440" y="7667625"/>
            <a:ext cx="21762720" cy="1827562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923240" y="7667625"/>
            <a:ext cx="21762720" cy="1827562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74DBA-0E5A-9947-9579-C095268EFD8B}" type="datetimeFigureOut">
              <a:rPr lang="es-CO" smtClean="0"/>
              <a:t>23/04/23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18D04-744E-BB4A-84D6-87A37D3A3F8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54426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7110" y="1533527"/>
            <a:ext cx="44165520" cy="556736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7112" y="7060885"/>
            <a:ext cx="21662705" cy="3460430"/>
          </a:xfrm>
        </p:spPr>
        <p:txBody>
          <a:bodyPr anchor="b"/>
          <a:lstStyle>
            <a:lvl1pPr marL="0" indent="0">
              <a:buNone/>
              <a:defRPr sz="10080" b="1"/>
            </a:lvl1pPr>
            <a:lvl2pPr marL="1920240" indent="0">
              <a:buNone/>
              <a:defRPr sz="8400" b="1"/>
            </a:lvl2pPr>
            <a:lvl3pPr marL="3840480" indent="0">
              <a:buNone/>
              <a:defRPr sz="7560" b="1"/>
            </a:lvl3pPr>
            <a:lvl4pPr marL="5760720" indent="0">
              <a:buNone/>
              <a:defRPr sz="6720" b="1"/>
            </a:lvl4pPr>
            <a:lvl5pPr marL="7680960" indent="0">
              <a:buNone/>
              <a:defRPr sz="6720" b="1"/>
            </a:lvl5pPr>
            <a:lvl6pPr marL="9601200" indent="0">
              <a:buNone/>
              <a:defRPr sz="6720" b="1"/>
            </a:lvl6pPr>
            <a:lvl7pPr marL="11521440" indent="0">
              <a:buNone/>
              <a:defRPr sz="6720" b="1"/>
            </a:lvl7pPr>
            <a:lvl8pPr marL="13441680" indent="0">
              <a:buNone/>
              <a:defRPr sz="6720" b="1"/>
            </a:lvl8pPr>
            <a:lvl9pPr marL="15361920" indent="0">
              <a:buNone/>
              <a:defRPr sz="672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27112" y="10521315"/>
            <a:ext cx="21662705" cy="1547527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5923240" y="7060885"/>
            <a:ext cx="21769390" cy="3460430"/>
          </a:xfrm>
        </p:spPr>
        <p:txBody>
          <a:bodyPr anchor="b"/>
          <a:lstStyle>
            <a:lvl1pPr marL="0" indent="0">
              <a:buNone/>
              <a:defRPr sz="10080" b="1"/>
            </a:lvl1pPr>
            <a:lvl2pPr marL="1920240" indent="0">
              <a:buNone/>
              <a:defRPr sz="8400" b="1"/>
            </a:lvl2pPr>
            <a:lvl3pPr marL="3840480" indent="0">
              <a:buNone/>
              <a:defRPr sz="7560" b="1"/>
            </a:lvl3pPr>
            <a:lvl4pPr marL="5760720" indent="0">
              <a:buNone/>
              <a:defRPr sz="6720" b="1"/>
            </a:lvl4pPr>
            <a:lvl5pPr marL="7680960" indent="0">
              <a:buNone/>
              <a:defRPr sz="6720" b="1"/>
            </a:lvl5pPr>
            <a:lvl6pPr marL="9601200" indent="0">
              <a:buNone/>
              <a:defRPr sz="6720" b="1"/>
            </a:lvl6pPr>
            <a:lvl7pPr marL="11521440" indent="0">
              <a:buNone/>
              <a:defRPr sz="6720" b="1"/>
            </a:lvl7pPr>
            <a:lvl8pPr marL="13441680" indent="0">
              <a:buNone/>
              <a:defRPr sz="6720" b="1"/>
            </a:lvl8pPr>
            <a:lvl9pPr marL="15361920" indent="0">
              <a:buNone/>
              <a:defRPr sz="672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5923240" y="10521315"/>
            <a:ext cx="21769390" cy="1547527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74DBA-0E5A-9947-9579-C095268EFD8B}" type="datetimeFigureOut">
              <a:rPr lang="es-CO" smtClean="0"/>
              <a:t>23/04/23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18D04-744E-BB4A-84D6-87A37D3A3F8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16432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74DBA-0E5A-9947-9579-C095268EFD8B}" type="datetimeFigureOut">
              <a:rPr lang="es-CO" smtClean="0"/>
              <a:t>23/04/23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18D04-744E-BB4A-84D6-87A37D3A3F8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36275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74DBA-0E5A-9947-9579-C095268EFD8B}" type="datetimeFigureOut">
              <a:rPr lang="es-CO" smtClean="0"/>
              <a:t>23/04/23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18D04-744E-BB4A-84D6-87A37D3A3F8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06226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7112" y="1920240"/>
            <a:ext cx="16515395" cy="6720840"/>
          </a:xfrm>
        </p:spPr>
        <p:txBody>
          <a:bodyPr anchor="b"/>
          <a:lstStyle>
            <a:lvl1pPr>
              <a:defRPr sz="1344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69390" y="4147187"/>
            <a:ext cx="25923240" cy="20469225"/>
          </a:xfrm>
        </p:spPr>
        <p:txBody>
          <a:bodyPr/>
          <a:lstStyle>
            <a:lvl1pPr>
              <a:defRPr sz="13440"/>
            </a:lvl1pPr>
            <a:lvl2pPr>
              <a:defRPr sz="11760"/>
            </a:lvl2pPr>
            <a:lvl3pPr>
              <a:defRPr sz="10080"/>
            </a:lvl3pPr>
            <a:lvl4pPr>
              <a:defRPr sz="8400"/>
            </a:lvl4pPr>
            <a:lvl5pPr>
              <a:defRPr sz="8400"/>
            </a:lvl5pPr>
            <a:lvl6pPr>
              <a:defRPr sz="8400"/>
            </a:lvl6pPr>
            <a:lvl7pPr>
              <a:defRPr sz="8400"/>
            </a:lvl7pPr>
            <a:lvl8pPr>
              <a:defRPr sz="8400"/>
            </a:lvl8pPr>
            <a:lvl9pPr>
              <a:defRPr sz="8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7112" y="8641080"/>
            <a:ext cx="16515395" cy="16008670"/>
          </a:xfrm>
        </p:spPr>
        <p:txBody>
          <a:bodyPr/>
          <a:lstStyle>
            <a:lvl1pPr marL="0" indent="0">
              <a:buNone/>
              <a:defRPr sz="6720"/>
            </a:lvl1pPr>
            <a:lvl2pPr marL="1920240" indent="0">
              <a:buNone/>
              <a:defRPr sz="5880"/>
            </a:lvl2pPr>
            <a:lvl3pPr marL="3840480" indent="0">
              <a:buNone/>
              <a:defRPr sz="5040"/>
            </a:lvl3pPr>
            <a:lvl4pPr marL="5760720" indent="0">
              <a:buNone/>
              <a:defRPr sz="4200"/>
            </a:lvl4pPr>
            <a:lvl5pPr marL="7680960" indent="0">
              <a:buNone/>
              <a:defRPr sz="4200"/>
            </a:lvl5pPr>
            <a:lvl6pPr marL="9601200" indent="0">
              <a:buNone/>
              <a:defRPr sz="4200"/>
            </a:lvl6pPr>
            <a:lvl7pPr marL="11521440" indent="0">
              <a:buNone/>
              <a:defRPr sz="4200"/>
            </a:lvl7pPr>
            <a:lvl8pPr marL="13441680" indent="0">
              <a:buNone/>
              <a:defRPr sz="4200"/>
            </a:lvl8pPr>
            <a:lvl9pPr marL="15361920" indent="0">
              <a:buNone/>
              <a:defRPr sz="4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74DBA-0E5A-9947-9579-C095268EFD8B}" type="datetimeFigureOut">
              <a:rPr lang="es-CO" smtClean="0"/>
              <a:t>23/04/23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18D04-744E-BB4A-84D6-87A37D3A3F8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05803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7112" y="1920240"/>
            <a:ext cx="16515395" cy="6720840"/>
          </a:xfrm>
        </p:spPr>
        <p:txBody>
          <a:bodyPr anchor="b"/>
          <a:lstStyle>
            <a:lvl1pPr>
              <a:defRPr sz="1344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769390" y="4147187"/>
            <a:ext cx="25923240" cy="20469225"/>
          </a:xfrm>
        </p:spPr>
        <p:txBody>
          <a:bodyPr anchor="t"/>
          <a:lstStyle>
            <a:lvl1pPr marL="0" indent="0">
              <a:buNone/>
              <a:defRPr sz="13440"/>
            </a:lvl1pPr>
            <a:lvl2pPr marL="1920240" indent="0">
              <a:buNone/>
              <a:defRPr sz="11760"/>
            </a:lvl2pPr>
            <a:lvl3pPr marL="3840480" indent="0">
              <a:buNone/>
              <a:defRPr sz="10080"/>
            </a:lvl3pPr>
            <a:lvl4pPr marL="5760720" indent="0">
              <a:buNone/>
              <a:defRPr sz="8400"/>
            </a:lvl4pPr>
            <a:lvl5pPr marL="7680960" indent="0">
              <a:buNone/>
              <a:defRPr sz="8400"/>
            </a:lvl5pPr>
            <a:lvl6pPr marL="9601200" indent="0">
              <a:buNone/>
              <a:defRPr sz="8400"/>
            </a:lvl6pPr>
            <a:lvl7pPr marL="11521440" indent="0">
              <a:buNone/>
              <a:defRPr sz="8400"/>
            </a:lvl7pPr>
            <a:lvl8pPr marL="13441680" indent="0">
              <a:buNone/>
              <a:defRPr sz="8400"/>
            </a:lvl8pPr>
            <a:lvl9pPr marL="15361920" indent="0">
              <a:buNone/>
              <a:defRPr sz="84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7112" y="8641080"/>
            <a:ext cx="16515395" cy="16008670"/>
          </a:xfrm>
        </p:spPr>
        <p:txBody>
          <a:bodyPr/>
          <a:lstStyle>
            <a:lvl1pPr marL="0" indent="0">
              <a:buNone/>
              <a:defRPr sz="6720"/>
            </a:lvl1pPr>
            <a:lvl2pPr marL="1920240" indent="0">
              <a:buNone/>
              <a:defRPr sz="5880"/>
            </a:lvl2pPr>
            <a:lvl3pPr marL="3840480" indent="0">
              <a:buNone/>
              <a:defRPr sz="5040"/>
            </a:lvl3pPr>
            <a:lvl4pPr marL="5760720" indent="0">
              <a:buNone/>
              <a:defRPr sz="4200"/>
            </a:lvl4pPr>
            <a:lvl5pPr marL="7680960" indent="0">
              <a:buNone/>
              <a:defRPr sz="4200"/>
            </a:lvl5pPr>
            <a:lvl6pPr marL="9601200" indent="0">
              <a:buNone/>
              <a:defRPr sz="4200"/>
            </a:lvl6pPr>
            <a:lvl7pPr marL="11521440" indent="0">
              <a:buNone/>
              <a:defRPr sz="4200"/>
            </a:lvl7pPr>
            <a:lvl8pPr marL="13441680" indent="0">
              <a:buNone/>
              <a:defRPr sz="4200"/>
            </a:lvl8pPr>
            <a:lvl9pPr marL="15361920" indent="0">
              <a:buNone/>
              <a:defRPr sz="4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74DBA-0E5A-9947-9579-C095268EFD8B}" type="datetimeFigureOut">
              <a:rPr lang="es-CO" smtClean="0"/>
              <a:t>23/04/23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18D04-744E-BB4A-84D6-87A37D3A3F8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10020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0440" y="1533527"/>
            <a:ext cx="44165520" cy="55673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0440" y="7667625"/>
            <a:ext cx="44165520" cy="182756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0440" y="26696672"/>
            <a:ext cx="11521440" cy="15335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0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074DBA-0E5A-9947-9579-C095268EFD8B}" type="datetimeFigureOut">
              <a:rPr lang="es-CO" smtClean="0"/>
              <a:t>23/04/23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62120" y="26696672"/>
            <a:ext cx="17282160" cy="15335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164520" y="26696672"/>
            <a:ext cx="11521440" cy="15335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0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B18D04-744E-BB4A-84D6-87A37D3A3F8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92261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3840480" rtl="0" eaLnBrk="1" latinLnBrk="0" hangingPunct="1">
        <a:lnSpc>
          <a:spcPct val="90000"/>
        </a:lnSpc>
        <a:spcBef>
          <a:spcPct val="0"/>
        </a:spcBef>
        <a:buNone/>
        <a:defRPr sz="184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60120" indent="-960120" algn="l" defTabSz="3840480" rtl="0" eaLnBrk="1" latinLnBrk="0" hangingPunct="1">
        <a:lnSpc>
          <a:spcPct val="90000"/>
        </a:lnSpc>
        <a:spcBef>
          <a:spcPts val="4200"/>
        </a:spcBef>
        <a:buFont typeface="Arial" panose="020B0604020202020204" pitchFamily="34" charset="0"/>
        <a:buChar char="•"/>
        <a:defRPr sz="11760" kern="1200">
          <a:solidFill>
            <a:schemeClr val="tx1"/>
          </a:solidFill>
          <a:latin typeface="+mn-lt"/>
          <a:ea typeface="+mn-ea"/>
          <a:cs typeface="+mn-cs"/>
        </a:defRPr>
      </a:lvl1pPr>
      <a:lvl2pPr marL="288036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10080" kern="1200">
          <a:solidFill>
            <a:schemeClr val="tx1"/>
          </a:solidFill>
          <a:latin typeface="+mn-lt"/>
          <a:ea typeface="+mn-ea"/>
          <a:cs typeface="+mn-cs"/>
        </a:defRPr>
      </a:lvl2pPr>
      <a:lvl3pPr marL="480060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8400" kern="1200">
          <a:solidFill>
            <a:schemeClr val="tx1"/>
          </a:solidFill>
          <a:latin typeface="+mn-lt"/>
          <a:ea typeface="+mn-ea"/>
          <a:cs typeface="+mn-cs"/>
        </a:defRPr>
      </a:lvl3pPr>
      <a:lvl4pPr marL="672084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4pPr>
      <a:lvl5pPr marL="864108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5pPr>
      <a:lvl6pPr marL="1056132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6pPr>
      <a:lvl7pPr marL="1248156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7pPr>
      <a:lvl8pPr marL="1440180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8pPr>
      <a:lvl9pPr marL="1632204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1pPr>
      <a:lvl2pPr marL="192024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2pPr>
      <a:lvl3pPr marL="384048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3pPr>
      <a:lvl4pPr marL="576072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4pPr>
      <a:lvl5pPr marL="768096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5pPr>
      <a:lvl6pPr marL="960120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6pPr>
      <a:lvl7pPr marL="1152144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7pPr>
      <a:lvl8pPr marL="1344168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8pPr>
      <a:lvl9pPr marL="1536192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Rio_Mondego_Penacova.JPG" TargetMode="External"/><Relationship Id="rId7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hyperlink" Target="https://commons.wikimedia.org/wiki/File:Sky_with_clouds_and_trees_without_leaves.jpg" TargetMode="Externa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">
            <a:extLst>
              <a:ext uri="{FF2B5EF4-FFF2-40B4-BE49-F238E27FC236}">
                <a16:creationId xmlns:a16="http://schemas.microsoft.com/office/drawing/2014/main" id="{21F54B48-6426-5046-8D3C-3D2DC9A181DB}"/>
              </a:ext>
            </a:extLst>
          </p:cNvPr>
          <p:cNvGrpSpPr/>
          <p:nvPr/>
        </p:nvGrpSpPr>
        <p:grpSpPr>
          <a:xfrm>
            <a:off x="0" y="6053447"/>
            <a:ext cx="51206400" cy="22750153"/>
            <a:chOff x="0" y="6028267"/>
            <a:chExt cx="43891200" cy="26890133"/>
          </a:xfrm>
        </p:grpSpPr>
        <p:grpSp>
          <p:nvGrpSpPr>
            <p:cNvPr id="28" name="Group 1">
              <a:extLst>
                <a:ext uri="{FF2B5EF4-FFF2-40B4-BE49-F238E27FC236}">
                  <a16:creationId xmlns:a16="http://schemas.microsoft.com/office/drawing/2014/main" id="{A3DC8C9D-DF58-0B4B-A85F-8DCC1DDF77BE}"/>
                </a:ext>
              </a:extLst>
            </p:cNvPr>
            <p:cNvGrpSpPr/>
            <p:nvPr/>
          </p:nvGrpSpPr>
          <p:grpSpPr>
            <a:xfrm>
              <a:off x="0" y="6028267"/>
              <a:ext cx="43891200" cy="26128137"/>
              <a:chOff x="0" y="5073453"/>
              <a:chExt cx="43891200" cy="27082950"/>
            </a:xfrm>
          </p:grpSpPr>
          <p:sp>
            <p:nvSpPr>
              <p:cNvPr id="31" name="Flowchart: Document 34">
                <a:extLst>
                  <a:ext uri="{FF2B5EF4-FFF2-40B4-BE49-F238E27FC236}">
                    <a16:creationId xmlns:a16="http://schemas.microsoft.com/office/drawing/2014/main" id="{A5C64380-A37E-CE46-82E9-3659EFBDE8A8}"/>
                  </a:ext>
                </a:extLst>
              </p:cNvPr>
              <p:cNvSpPr/>
              <p:nvPr/>
            </p:nvSpPr>
            <p:spPr>
              <a:xfrm rot="10800000">
                <a:off x="3" y="5073453"/>
                <a:ext cx="43891194" cy="17841375"/>
              </a:xfrm>
              <a:prstGeom prst="flowChartDocument">
                <a:avLst/>
              </a:prstGeom>
              <a:solidFill>
                <a:srgbClr val="8CD23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kern="1200"/>
                </a:defPPr>
              </a:lstStyle>
              <a:p>
                <a:pPr algn="ctr"/>
                <a:endParaRPr lang="en-US"/>
              </a:p>
            </p:txBody>
          </p:sp>
          <p:sp>
            <p:nvSpPr>
              <p:cNvPr id="32" name="Flowchart: Document 37">
                <a:extLst>
                  <a:ext uri="{FF2B5EF4-FFF2-40B4-BE49-F238E27FC236}">
                    <a16:creationId xmlns:a16="http://schemas.microsoft.com/office/drawing/2014/main" id="{4CFCFFAA-C0C0-CC42-BFA4-3E9F058F5752}"/>
                  </a:ext>
                </a:extLst>
              </p:cNvPr>
              <p:cNvSpPr/>
              <p:nvPr/>
            </p:nvSpPr>
            <p:spPr>
              <a:xfrm rot="10800000">
                <a:off x="0" y="5348902"/>
                <a:ext cx="43891200" cy="17565925"/>
              </a:xfrm>
              <a:prstGeom prst="flowChartDocument">
                <a:avLst/>
              </a:prstGeom>
              <a:solidFill>
                <a:srgbClr val="23507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kern="1200"/>
                </a:defPPr>
              </a:lstStyle>
              <a:p>
                <a:pPr algn="ctr"/>
                <a:endParaRPr lang="en-US"/>
              </a:p>
            </p:txBody>
          </p:sp>
          <p:sp>
            <p:nvSpPr>
              <p:cNvPr id="33" name="Flowchart: Document 70">
                <a:extLst>
                  <a:ext uri="{FF2B5EF4-FFF2-40B4-BE49-F238E27FC236}">
                    <a16:creationId xmlns:a16="http://schemas.microsoft.com/office/drawing/2014/main" id="{A6198A0F-57F0-4449-8B7B-6343E3957537}"/>
                  </a:ext>
                </a:extLst>
              </p:cNvPr>
              <p:cNvSpPr/>
              <p:nvPr/>
            </p:nvSpPr>
            <p:spPr>
              <a:xfrm rot="10800000" flipH="1">
                <a:off x="0" y="5254193"/>
                <a:ext cx="43891200" cy="17672427"/>
              </a:xfrm>
              <a:custGeom>
                <a:avLst/>
                <a:gdLst>
                  <a:gd name="connsiteX0" fmla="*/ 0 w 21600"/>
                  <a:gd name="connsiteY0" fmla="*/ 0 h 21600"/>
                  <a:gd name="connsiteX1" fmla="*/ 21600 w 21600"/>
                  <a:gd name="connsiteY1" fmla="*/ 0 h 21600"/>
                  <a:gd name="connsiteX2" fmla="*/ 21600 w 21600"/>
                  <a:gd name="connsiteY2" fmla="*/ 17322 h 21600"/>
                  <a:gd name="connsiteX3" fmla="*/ 0 w 21600"/>
                  <a:gd name="connsiteY3" fmla="*/ 20172 h 21600"/>
                  <a:gd name="connsiteX4" fmla="*/ 0 w 21600"/>
                  <a:gd name="connsiteY4" fmla="*/ 0 h 21600"/>
                  <a:gd name="connsiteX0dup0" fmla="*/ 0 w 21600"/>
                  <a:gd name="connsiteY0dup0" fmla="*/ 0 h 21495"/>
                  <a:gd name="connsiteX1dup0" fmla="*/ 21600 w 21600"/>
                  <a:gd name="connsiteY1dup0" fmla="*/ 0 h 21495"/>
                  <a:gd name="connsiteX2dup0" fmla="*/ 15601 w 21600"/>
                  <a:gd name="connsiteY2dup0" fmla="*/ 18514 h 21495"/>
                  <a:gd name="connsiteX3dup0" fmla="*/ 0 w 21600"/>
                  <a:gd name="connsiteY3dup0" fmla="*/ 20172 h 21495"/>
                  <a:gd name="connsiteX4dup0" fmla="*/ 0 w 21600"/>
                  <a:gd name="connsiteY4dup0" fmla="*/ 0 h 21495"/>
                  <a:gd name="connsiteX0dup0dup1" fmla="*/ 0 w 15601"/>
                  <a:gd name="connsiteY0dup0dup1" fmla="*/ 29 h 21524"/>
                  <a:gd name="connsiteX1dup0dup1" fmla="*/ 15591 w 15601"/>
                  <a:gd name="connsiteY1dup0dup1" fmla="*/ 0 h 21524"/>
                  <a:gd name="connsiteX2dup0dup1" fmla="*/ 15601 w 15601"/>
                  <a:gd name="connsiteY2dup0dup1" fmla="*/ 18543 h 21524"/>
                  <a:gd name="connsiteX3dup0dup1" fmla="*/ 0 w 15601"/>
                  <a:gd name="connsiteY3dup0dup1" fmla="*/ 20201 h 21524"/>
                  <a:gd name="connsiteX4dup0dup1" fmla="*/ 0 w 15601"/>
                  <a:gd name="connsiteY4dup0dup1" fmla="*/ 29 h 21524"/>
                  <a:gd name="connsiteX0dup0dup1dup2" fmla="*/ 0 w 15601"/>
                  <a:gd name="connsiteY0dup0dup1dup2" fmla="*/ 29 h 21278"/>
                  <a:gd name="connsiteX1dup0dup1dup2" fmla="*/ 15591 w 15601"/>
                  <a:gd name="connsiteY1dup0dup1dup2" fmla="*/ 0 h 21278"/>
                  <a:gd name="connsiteX2dup0dup1dup2" fmla="*/ 15601 w 15601"/>
                  <a:gd name="connsiteY2dup0dup1dup2" fmla="*/ 18543 h 21278"/>
                  <a:gd name="connsiteX3dup0dup1dup2" fmla="*/ 0 w 15601"/>
                  <a:gd name="connsiteY3dup0dup1dup2" fmla="*/ 20201 h 21278"/>
                  <a:gd name="connsiteX4dup0dup1dup2" fmla="*/ 0 w 15601"/>
                  <a:gd name="connsiteY4dup0dup1dup2" fmla="*/ 29 h 21278"/>
                  <a:gd name="connsiteX0dup0dup1dup2dup3" fmla="*/ 0 w 15601"/>
                  <a:gd name="connsiteY0dup0dup1dup2dup3" fmla="*/ 29 h 21156"/>
                  <a:gd name="connsiteX1dup0dup1dup2dup3" fmla="*/ 15591 w 15601"/>
                  <a:gd name="connsiteY1dup0dup1dup2dup3" fmla="*/ 0 h 21156"/>
                  <a:gd name="connsiteX2dup0dup1dup2dup3" fmla="*/ 15601 w 15601"/>
                  <a:gd name="connsiteY2dup0dup1dup2dup3" fmla="*/ 18543 h 21156"/>
                  <a:gd name="connsiteX3dup0dup1dup2dup3" fmla="*/ 0 w 15601"/>
                  <a:gd name="connsiteY3dup0dup1dup2dup3" fmla="*/ 20201 h 21156"/>
                  <a:gd name="connsiteX4dup0dup1dup2dup3" fmla="*/ 0 w 15601"/>
                  <a:gd name="connsiteY4dup0dup1dup2dup3" fmla="*/ 29 h 21156"/>
                  <a:gd name="connsiteX0dup0dup1dup2dup3dup4" fmla="*/ 0 w 15601"/>
                  <a:gd name="connsiteY0dup0dup1dup2dup3dup4" fmla="*/ 29 h 21172"/>
                  <a:gd name="connsiteX1dup0dup1dup2dup3dup4" fmla="*/ 15591 w 15601"/>
                  <a:gd name="connsiteY1dup0dup1dup2dup3dup4" fmla="*/ 0 h 21172"/>
                  <a:gd name="connsiteX2dup0dup1dup2dup3dup4" fmla="*/ 15601 w 15601"/>
                  <a:gd name="connsiteY2dup0dup1dup2dup3dup4" fmla="*/ 18543 h 21172"/>
                  <a:gd name="connsiteX3dup0dup1dup2dup3dup4" fmla="*/ 0 w 15601"/>
                  <a:gd name="connsiteY3dup0dup1dup2dup3dup4" fmla="*/ 20201 h 21172"/>
                  <a:gd name="connsiteX4dup0dup1dup2dup3dup4" fmla="*/ 0 w 15601"/>
                  <a:gd name="connsiteY4dup0dup1dup2dup3dup4" fmla="*/ 29 h 21172"/>
                  <a:gd name="connsiteX0dup0dup1dup2dup3dup4dup5" fmla="*/ 0 w 15601"/>
                  <a:gd name="connsiteY0dup0dup1dup2dup3dup4dup5" fmla="*/ 29 h 21294"/>
                  <a:gd name="connsiteX1dup0dup1dup2dup3dup4dup5" fmla="*/ 15591 w 15601"/>
                  <a:gd name="connsiteY1dup0dup1dup2dup3dup4dup5" fmla="*/ 0 h 21294"/>
                  <a:gd name="connsiteX2dup0dup1dup2dup3dup4dup5" fmla="*/ 15601 w 15601"/>
                  <a:gd name="connsiteY2dup0dup1dup2dup3dup4dup5" fmla="*/ 18543 h 21294"/>
                  <a:gd name="connsiteX3dup0dup1dup2dup3dup4dup5" fmla="*/ 0 w 15601"/>
                  <a:gd name="connsiteY3dup0dup1dup2dup3dup4dup5" fmla="*/ 20201 h 21294"/>
                  <a:gd name="connsiteX4dup0dup1dup2dup3dup4dup5" fmla="*/ 0 w 15601"/>
                  <a:gd name="connsiteY4dup0dup1dup2dup3dup4dup5" fmla="*/ 29 h 21294"/>
                  <a:gd name="connsiteX0dup0dup1dup2dup3dup4dup5dup6" fmla="*/ 0 w 15601"/>
                  <a:gd name="connsiteY0dup0dup1dup2dup3dup4dup5dup6" fmla="*/ 29 h 21270"/>
                  <a:gd name="connsiteX1dup0dup1dup2dup3dup4dup5dup6" fmla="*/ 15591 w 15601"/>
                  <a:gd name="connsiteY1dup0dup1dup2dup3dup4dup5dup6" fmla="*/ 0 h 21270"/>
                  <a:gd name="connsiteX2dup0dup1dup2dup3dup4dup5dup6" fmla="*/ 15601 w 15601"/>
                  <a:gd name="connsiteY2dup0dup1dup2dup3dup4dup5dup6" fmla="*/ 18543 h 21270"/>
                  <a:gd name="connsiteX3dup0dup1dup2dup3dup4dup5dup6" fmla="*/ 0 w 15601"/>
                  <a:gd name="connsiteY3dup0dup1dup2dup3dup4dup5dup6" fmla="*/ 20201 h 21270"/>
                  <a:gd name="connsiteX4dup0dup1dup2dup3dup4dup5dup6" fmla="*/ 0 w 15601"/>
                  <a:gd name="connsiteY4dup0dup1dup2dup3dup4dup5dup6" fmla="*/ 29 h 21270"/>
                  <a:gd name="connsiteX0dup0dup1dup2dup3dup4dup5dup6dup7" fmla="*/ 0 w 15601"/>
                  <a:gd name="connsiteY0dup0dup1dup2dup3dup4dup5dup6dup7" fmla="*/ 29 h 21322"/>
                  <a:gd name="connsiteX1dup0dup1dup2dup3dup4dup5dup6dup7" fmla="*/ 15591 w 15601"/>
                  <a:gd name="connsiteY1dup0dup1dup2dup3dup4dup5dup6dup7" fmla="*/ 0 h 21322"/>
                  <a:gd name="connsiteX2dup0dup1dup2dup3dup4dup5dup6dup7" fmla="*/ 15601 w 15601"/>
                  <a:gd name="connsiteY2dup0dup1dup2dup3dup4dup5dup6dup7" fmla="*/ 18863 h 21322"/>
                  <a:gd name="connsiteX3dup0dup1dup2dup3dup4dup5dup6dup7" fmla="*/ 0 w 15601"/>
                  <a:gd name="connsiteY3dup0dup1dup2dup3dup4dup5dup6dup7" fmla="*/ 20201 h 21322"/>
                  <a:gd name="connsiteX4dup0dup1dup2dup3dup4dup5dup6dup7" fmla="*/ 0 w 15601"/>
                  <a:gd name="connsiteY4dup0dup1dup2dup3dup4dup5dup6dup7" fmla="*/ 29 h 21322"/>
                  <a:gd name="connsiteX0dup0dup1dup2dup3dup4dup5dup6dup7dup8" fmla="*/ 0 w 15601"/>
                  <a:gd name="connsiteY0dup0dup1dup2dup3dup4dup5dup6dup7dup8" fmla="*/ 29 h 21347"/>
                  <a:gd name="connsiteX1dup0dup1dup2dup3dup4dup5dup6dup7dup8" fmla="*/ 15591 w 15601"/>
                  <a:gd name="connsiteY1dup0dup1dup2dup3dup4dup5dup6dup7dup8" fmla="*/ 0 h 21347"/>
                  <a:gd name="connsiteX2dup0dup1dup2dup3dup4dup5dup6dup7dup8" fmla="*/ 15601 w 15601"/>
                  <a:gd name="connsiteY2dup0dup1dup2dup3dup4dup5dup6dup7dup8" fmla="*/ 18863 h 21347"/>
                  <a:gd name="connsiteX3dup0dup1dup2dup3dup4dup5dup6dup7dup8" fmla="*/ 0 w 15601"/>
                  <a:gd name="connsiteY3dup0dup1dup2dup3dup4dup5dup6dup7dup8" fmla="*/ 20201 h 21347"/>
                  <a:gd name="connsiteX4dup0dup1dup2dup3dup4dup5dup6dup7dup8" fmla="*/ 0 w 15601"/>
                  <a:gd name="connsiteY4dup0dup1dup2dup3dup4dup5dup6dup7dup8" fmla="*/ 29 h 21347"/>
                  <a:gd name="connsiteX0dup0dup1dup2dup3dup4dup5dup6dup7dup8dup9" fmla="*/ 0 w 15601"/>
                  <a:gd name="connsiteY0dup0dup1dup2dup3dup4dup5dup6dup7dup8dup9" fmla="*/ 29 h 21222"/>
                  <a:gd name="connsiteX1dup0dup1dup2dup3dup4dup5dup6dup7dup8dup9" fmla="*/ 15591 w 15601"/>
                  <a:gd name="connsiteY1dup0dup1dup2dup3dup4dup5dup6dup7dup8dup9" fmla="*/ 0 h 21222"/>
                  <a:gd name="connsiteX2dup0dup1dup2dup3dup4dup5dup6dup7dup8dup9" fmla="*/ 15601 w 15601"/>
                  <a:gd name="connsiteY2dup0dup1dup2dup3dup4dup5dup6dup7dup8dup9" fmla="*/ 18863 h 21222"/>
                  <a:gd name="connsiteX3dup0dup1dup2dup3dup4dup5dup6dup7dup8dup9" fmla="*/ 0 w 15601"/>
                  <a:gd name="connsiteY3dup0dup1dup2dup3dup4dup5dup6dup7dup8dup9" fmla="*/ 20201 h 21222"/>
                  <a:gd name="connsiteX4dup0dup1dup2dup3dup4dup5dup6dup7dup8dup9" fmla="*/ 0 w 15601"/>
                  <a:gd name="connsiteY4dup0dup1dup2dup3dup4dup5dup6dup7dup8dup9" fmla="*/ 29 h 21222"/>
                  <a:gd name="connsiteX0dup0dup1dup2dup3dup4dup5dup6dup7dup8dup9dup10" fmla="*/ 0 w 15601"/>
                  <a:gd name="connsiteY0dup0dup1dup2dup3dup4dup5dup6dup7dup8dup9dup10" fmla="*/ 29 h 21210"/>
                  <a:gd name="connsiteX1dup0dup1dup2dup3dup4dup5dup6dup7dup8dup9dup10" fmla="*/ 15591 w 15601"/>
                  <a:gd name="connsiteY1dup0dup1dup2dup3dup4dup5dup6dup7dup8dup9dup10" fmla="*/ 0 h 21210"/>
                  <a:gd name="connsiteX2dup0dup1dup2dup3dup4dup5dup6dup7dup8dup9dup10" fmla="*/ 15601 w 15601"/>
                  <a:gd name="connsiteY2dup0dup1dup2dup3dup4dup5dup6dup7dup8dup9dup10" fmla="*/ 18863 h 21210"/>
                  <a:gd name="connsiteX3dup0dup1dup2dup3dup4dup5dup6dup7dup8dup9dup10" fmla="*/ 0 w 15601"/>
                  <a:gd name="connsiteY3dup0dup1dup2dup3dup4dup5dup6dup7dup8dup9dup10" fmla="*/ 20201 h 21210"/>
                  <a:gd name="connsiteX4dup0dup1dup2dup3dup4dup5dup6dup7dup8dup9dup10" fmla="*/ 0 w 15601"/>
                  <a:gd name="connsiteY4dup0dup1dup2dup3dup4dup5dup6dup7dup8dup9dup10" fmla="*/ 29 h 21210"/>
                  <a:gd name="connsiteX0dup0dup1dup2dup3dup4dup5dup6dup7dup8dup9dup10dup11" fmla="*/ 0 w 15601"/>
                  <a:gd name="connsiteY0dup0dup1dup2dup3dup4dup5dup6dup7dup8dup9dup10dup11" fmla="*/ 29 h 21275"/>
                  <a:gd name="connsiteX1dup0dup1dup2dup3dup4dup5dup6dup7dup8dup9dup10dup11" fmla="*/ 15591 w 15601"/>
                  <a:gd name="connsiteY1dup0dup1dup2dup3dup4dup5dup6dup7dup8dup9dup10dup11" fmla="*/ 0 h 21275"/>
                  <a:gd name="connsiteX2dup0dup1dup2dup3dup4dup5dup6dup7dup8dup9dup10dup11" fmla="*/ 15601 w 15601"/>
                  <a:gd name="connsiteY2dup0dup1dup2dup3dup4dup5dup6dup7dup8dup9dup10dup11" fmla="*/ 19241 h 21275"/>
                  <a:gd name="connsiteX3dup0dup1dup2dup3dup4dup5dup6dup7dup8dup9dup10dup11" fmla="*/ 0 w 15601"/>
                  <a:gd name="connsiteY3dup0dup1dup2dup3dup4dup5dup6dup7dup8dup9dup10dup11" fmla="*/ 20201 h 21275"/>
                  <a:gd name="connsiteX4dup0dup1dup2dup3dup4dup5dup6dup7dup8dup9dup10dup11" fmla="*/ 0 w 15601"/>
                  <a:gd name="connsiteY4dup0dup1dup2dup3dup4dup5dup6dup7dup8dup9dup10dup11" fmla="*/ 29 h 21275"/>
                  <a:gd name="connsiteX0dup0dup1dup2dup3dup4dup5dup6dup7dup8dup9dup10dup11dup12" fmla="*/ 0 w 15601"/>
                  <a:gd name="connsiteY0dup0dup1dup2dup3dup4dup5dup6dup7dup8dup9dup10dup11dup12" fmla="*/ 29 h 21467"/>
                  <a:gd name="connsiteX1dup0dup1dup2dup3dup4dup5dup6dup7dup8dup9dup10dup11dup12" fmla="*/ 15591 w 15601"/>
                  <a:gd name="connsiteY1dup0dup1dup2dup3dup4dup5dup6dup7dup8dup9dup10dup11dup12" fmla="*/ 0 h 21467"/>
                  <a:gd name="connsiteX2dup0dup1dup2dup3dup4dup5dup6dup7dup8dup9dup10dup11dup12" fmla="*/ 15601 w 15601"/>
                  <a:gd name="connsiteY2dup0dup1dup2dup3dup4dup5dup6dup7dup8dup9dup10dup11dup12" fmla="*/ 19241 h 21467"/>
                  <a:gd name="connsiteX3dup0dup1dup2dup3dup4dup5dup6dup7dup8dup9dup10dup11dup12" fmla="*/ 0 w 15601"/>
                  <a:gd name="connsiteY3dup0dup1dup2dup3dup4dup5dup6dup7dup8dup9dup10dup11dup12" fmla="*/ 20434 h 21467"/>
                  <a:gd name="connsiteX4dup0dup1dup2dup3dup4dup5dup6dup7dup8dup9dup10dup11dup12" fmla="*/ 0 w 15601"/>
                  <a:gd name="connsiteY4dup0dup1dup2dup3dup4dup5dup6dup7dup8dup9dup10dup11dup12" fmla="*/ 29 h 21467"/>
                  <a:gd name="connsiteX0dup0dup1dup2dup3dup4dup5dup6dup7dup8dup9dup10dup11dup12dup13" fmla="*/ 0 w 15601"/>
                  <a:gd name="connsiteY0dup0dup1dup2dup3dup4dup5dup6dup7dup8dup9dup10dup11dup12dup13" fmla="*/ 29 h 21343"/>
                  <a:gd name="connsiteX1dup0dup1dup2dup3dup4dup5dup6dup7dup8dup9dup10dup11dup12dup13" fmla="*/ 15591 w 15601"/>
                  <a:gd name="connsiteY1dup0dup1dup2dup3dup4dup5dup6dup7dup8dup9dup10dup11dup12dup13" fmla="*/ 0 h 21343"/>
                  <a:gd name="connsiteX2dup0dup1dup2dup3dup4dup5dup6dup7dup8dup9dup10dup11dup12dup13" fmla="*/ 15601 w 15601"/>
                  <a:gd name="connsiteY2dup0dup1dup2dup3dup4dup5dup6dup7dup8dup9dup10dup11dup12dup13" fmla="*/ 19241 h 21343"/>
                  <a:gd name="connsiteX3dup0dup1dup2dup3dup4dup5dup6dup7dup8dup9dup10dup11dup12dup13" fmla="*/ 0 w 15601"/>
                  <a:gd name="connsiteY3dup0dup1dup2dup3dup4dup5dup6dup7dup8dup9dup10dup11dup12dup13" fmla="*/ 20434 h 21343"/>
                  <a:gd name="connsiteX4dup0dup1dup2dup3dup4dup5dup6dup7dup8dup9dup10dup11dup12dup13" fmla="*/ 0 w 15601"/>
                  <a:gd name="connsiteY4dup0dup1dup2dup3dup4dup5dup6dup7dup8dup9dup10dup11dup12dup13" fmla="*/ 29 h 21343"/>
                  <a:gd name="connsiteX0dup0dup1dup2dup3dup4dup5dup6dup7dup8dup9dup10dup11dup12dup13dup14" fmla="*/ 0 w 15601"/>
                  <a:gd name="connsiteY0dup0dup1dup2dup3dup4dup5dup6dup7dup8dup9dup10dup11dup12dup13dup14" fmla="*/ 29 h 21351"/>
                  <a:gd name="connsiteX1dup0dup1dup2dup3dup4dup5dup6dup7dup8dup9dup10dup11dup12dup13dup14" fmla="*/ 15591 w 15601"/>
                  <a:gd name="connsiteY1dup0dup1dup2dup3dup4dup5dup6dup7dup8dup9dup10dup11dup12dup13dup14" fmla="*/ 0 h 21351"/>
                  <a:gd name="connsiteX2dup0dup1dup2dup3dup4dup5dup6dup7dup8dup9dup10dup11dup12dup13dup14" fmla="*/ 15601 w 15601"/>
                  <a:gd name="connsiteY2dup0dup1dup2dup3dup4dup5dup6dup7dup8dup9dup10dup11dup12dup13dup14" fmla="*/ 19241 h 21351"/>
                  <a:gd name="connsiteX3dup0dup1dup2dup3dup4dup5dup6dup7dup8dup9dup10dup11dup12dup13dup14" fmla="*/ 0 w 15601"/>
                  <a:gd name="connsiteY3dup0dup1dup2dup3dup4dup5dup6dup7dup8dup9dup10dup11dup12dup13dup14" fmla="*/ 20434 h 21351"/>
                  <a:gd name="connsiteX4dup0dup1dup2dup3dup4dup5dup6dup7dup8dup9dup10dup11dup12dup13dup14" fmla="*/ 0 w 15601"/>
                  <a:gd name="connsiteY4dup0dup1dup2dup3dup4dup5dup6dup7dup8dup9dup10dup11dup12dup13dup14" fmla="*/ 29 h 21351"/>
                </a:gdLst>
                <a:ahLst/>
                <a:cxnLst>
                  <a:cxn ang="0">
                    <a:pos x="connsiteX0dup0dup1dup2dup3dup4dup5dup6dup7dup8dup9dup10dup11dup12dup13dup14" y="connsiteY0dup0dup1dup2dup3dup4dup5dup6dup7dup8dup9dup10dup11dup12dup13dup14"/>
                  </a:cxn>
                  <a:cxn ang="0">
                    <a:pos x="connsiteX1dup0dup1dup2dup3dup4dup5dup6dup7dup8dup9dup10dup11dup12dup13dup14" y="connsiteY1dup0dup1dup2dup3dup4dup5dup6dup7dup8dup9dup10dup11dup12dup13dup14"/>
                  </a:cxn>
                  <a:cxn ang="0">
                    <a:pos x="connsiteX2dup0dup1dup2dup3dup4dup5dup6dup7dup8dup9dup10dup11dup12dup13dup14" y="connsiteY2dup0dup1dup2dup3dup4dup5dup6dup7dup8dup9dup10dup11dup12dup13dup14"/>
                  </a:cxn>
                  <a:cxn ang="0">
                    <a:pos x="connsiteX3dup0dup1dup2dup3dup4dup5dup6dup7dup8dup9dup10dup11dup12dup13dup14" y="connsiteY3dup0dup1dup2dup3dup4dup5dup6dup7dup8dup9dup10dup11dup12dup13dup14"/>
                  </a:cxn>
                  <a:cxn ang="0">
                    <a:pos x="connsiteX4dup0dup1dup2dup3dup4dup5dup6dup7dup8dup9dup10dup11dup12dup13dup14" y="connsiteY4dup0dup1dup2dup3dup4dup5dup6dup7dup8dup9dup10dup11dup12dup13dup14"/>
                  </a:cxn>
                </a:cxnLst>
                <a:rect l="l" t="t" r="r" b="b"/>
                <a:pathLst>
                  <a:path w="15601" h="21351">
                    <a:moveTo>
                      <a:pt x="0" y="29"/>
                    </a:moveTo>
                    <a:lnTo>
                      <a:pt x="15591" y="0"/>
                    </a:lnTo>
                    <a:cubicBezTo>
                      <a:pt x="15591" y="5774"/>
                      <a:pt x="15601" y="13467"/>
                      <a:pt x="15601" y="19241"/>
                    </a:cubicBezTo>
                    <a:cubicBezTo>
                      <a:pt x="10638" y="19328"/>
                      <a:pt x="7602" y="23020"/>
                      <a:pt x="0" y="20434"/>
                    </a:cubicBez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23507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kern="1200"/>
                </a:defPPr>
              </a:lstStyle>
              <a:p>
                <a:pPr algn="ctr"/>
                <a:r>
                  <a:rPr lang="en-US"/>
                  <a:t> </a:t>
                </a:r>
              </a:p>
            </p:txBody>
          </p:sp>
          <p:sp>
            <p:nvSpPr>
              <p:cNvPr id="34" name="Flowchart: Document 70">
                <a:extLst>
                  <a:ext uri="{FF2B5EF4-FFF2-40B4-BE49-F238E27FC236}">
                    <a16:creationId xmlns:a16="http://schemas.microsoft.com/office/drawing/2014/main" id="{DBF3E312-0DB9-8B4E-8DCF-715461B88F59}"/>
                  </a:ext>
                </a:extLst>
              </p:cNvPr>
              <p:cNvSpPr/>
              <p:nvPr/>
            </p:nvSpPr>
            <p:spPr>
              <a:xfrm rot="10800000" flipH="1">
                <a:off x="0" y="5399822"/>
                <a:ext cx="43891200" cy="26756581"/>
              </a:xfrm>
              <a:custGeom>
                <a:avLst/>
                <a:gdLst>
                  <a:gd name="connsiteX0" fmla="*/ 0 w 21600"/>
                  <a:gd name="connsiteY0" fmla="*/ 0 h 21600"/>
                  <a:gd name="connsiteX1" fmla="*/ 21600 w 21600"/>
                  <a:gd name="connsiteY1" fmla="*/ 0 h 21600"/>
                  <a:gd name="connsiteX2" fmla="*/ 21600 w 21600"/>
                  <a:gd name="connsiteY2" fmla="*/ 17322 h 21600"/>
                  <a:gd name="connsiteX3" fmla="*/ 0 w 21600"/>
                  <a:gd name="connsiteY3" fmla="*/ 20172 h 21600"/>
                  <a:gd name="connsiteX4" fmla="*/ 0 w 21600"/>
                  <a:gd name="connsiteY4" fmla="*/ 0 h 21600"/>
                  <a:gd name="connsiteX0dup0" fmla="*/ 0 w 21600"/>
                  <a:gd name="connsiteY0dup0" fmla="*/ 0 h 21495"/>
                  <a:gd name="connsiteX1dup0" fmla="*/ 21600 w 21600"/>
                  <a:gd name="connsiteY1dup0" fmla="*/ 0 h 21495"/>
                  <a:gd name="connsiteX2dup0" fmla="*/ 15601 w 21600"/>
                  <a:gd name="connsiteY2dup0" fmla="*/ 18514 h 21495"/>
                  <a:gd name="connsiteX3dup0" fmla="*/ 0 w 21600"/>
                  <a:gd name="connsiteY3dup0" fmla="*/ 20172 h 21495"/>
                  <a:gd name="connsiteX4dup0" fmla="*/ 0 w 21600"/>
                  <a:gd name="connsiteY4dup0" fmla="*/ 0 h 21495"/>
                  <a:gd name="connsiteX0dup0dup1" fmla="*/ 0 w 15601"/>
                  <a:gd name="connsiteY0dup0dup1" fmla="*/ 29 h 21524"/>
                  <a:gd name="connsiteX1dup0dup1" fmla="*/ 15591 w 15601"/>
                  <a:gd name="connsiteY1dup0dup1" fmla="*/ 0 h 21524"/>
                  <a:gd name="connsiteX2dup0dup1" fmla="*/ 15601 w 15601"/>
                  <a:gd name="connsiteY2dup0dup1" fmla="*/ 18543 h 21524"/>
                  <a:gd name="connsiteX3dup0dup1" fmla="*/ 0 w 15601"/>
                  <a:gd name="connsiteY3dup0dup1" fmla="*/ 20201 h 21524"/>
                  <a:gd name="connsiteX4dup0dup1" fmla="*/ 0 w 15601"/>
                  <a:gd name="connsiteY4dup0dup1" fmla="*/ 29 h 21524"/>
                  <a:gd name="connsiteX0dup0dup1dup2" fmla="*/ 0 w 15601"/>
                  <a:gd name="connsiteY0dup0dup1dup2" fmla="*/ 29 h 21278"/>
                  <a:gd name="connsiteX1dup0dup1dup2" fmla="*/ 15591 w 15601"/>
                  <a:gd name="connsiteY1dup0dup1dup2" fmla="*/ 0 h 21278"/>
                  <a:gd name="connsiteX2dup0dup1dup2" fmla="*/ 15601 w 15601"/>
                  <a:gd name="connsiteY2dup0dup1dup2" fmla="*/ 18543 h 21278"/>
                  <a:gd name="connsiteX3dup0dup1dup2" fmla="*/ 0 w 15601"/>
                  <a:gd name="connsiteY3dup0dup1dup2" fmla="*/ 20201 h 21278"/>
                  <a:gd name="connsiteX4dup0dup1dup2" fmla="*/ 0 w 15601"/>
                  <a:gd name="connsiteY4dup0dup1dup2" fmla="*/ 29 h 21278"/>
                  <a:gd name="connsiteX0dup0dup1dup2dup3" fmla="*/ 0 w 15601"/>
                  <a:gd name="connsiteY0dup0dup1dup2dup3" fmla="*/ 29 h 21156"/>
                  <a:gd name="connsiteX1dup0dup1dup2dup3" fmla="*/ 15591 w 15601"/>
                  <a:gd name="connsiteY1dup0dup1dup2dup3" fmla="*/ 0 h 21156"/>
                  <a:gd name="connsiteX2dup0dup1dup2dup3" fmla="*/ 15601 w 15601"/>
                  <a:gd name="connsiteY2dup0dup1dup2dup3" fmla="*/ 18543 h 21156"/>
                  <a:gd name="connsiteX3dup0dup1dup2dup3" fmla="*/ 0 w 15601"/>
                  <a:gd name="connsiteY3dup0dup1dup2dup3" fmla="*/ 20201 h 21156"/>
                  <a:gd name="connsiteX4dup0dup1dup2dup3" fmla="*/ 0 w 15601"/>
                  <a:gd name="connsiteY4dup0dup1dup2dup3" fmla="*/ 29 h 21156"/>
                  <a:gd name="connsiteX0dup0dup1dup2dup3dup4" fmla="*/ 0 w 15601"/>
                  <a:gd name="connsiteY0dup0dup1dup2dup3dup4" fmla="*/ 29 h 21172"/>
                  <a:gd name="connsiteX1dup0dup1dup2dup3dup4" fmla="*/ 15591 w 15601"/>
                  <a:gd name="connsiteY1dup0dup1dup2dup3dup4" fmla="*/ 0 h 21172"/>
                  <a:gd name="connsiteX2dup0dup1dup2dup3dup4" fmla="*/ 15601 w 15601"/>
                  <a:gd name="connsiteY2dup0dup1dup2dup3dup4" fmla="*/ 18543 h 21172"/>
                  <a:gd name="connsiteX3dup0dup1dup2dup3dup4" fmla="*/ 0 w 15601"/>
                  <a:gd name="connsiteY3dup0dup1dup2dup3dup4" fmla="*/ 20201 h 21172"/>
                  <a:gd name="connsiteX4dup0dup1dup2dup3dup4" fmla="*/ 0 w 15601"/>
                  <a:gd name="connsiteY4dup0dup1dup2dup3dup4" fmla="*/ 29 h 21172"/>
                  <a:gd name="connsiteX0dup0dup1dup2dup3dup4dup5" fmla="*/ 0 w 15601"/>
                  <a:gd name="connsiteY0dup0dup1dup2dup3dup4dup5" fmla="*/ 29 h 21294"/>
                  <a:gd name="connsiteX1dup0dup1dup2dup3dup4dup5" fmla="*/ 15591 w 15601"/>
                  <a:gd name="connsiteY1dup0dup1dup2dup3dup4dup5" fmla="*/ 0 h 21294"/>
                  <a:gd name="connsiteX2dup0dup1dup2dup3dup4dup5" fmla="*/ 15601 w 15601"/>
                  <a:gd name="connsiteY2dup0dup1dup2dup3dup4dup5" fmla="*/ 18543 h 21294"/>
                  <a:gd name="connsiteX3dup0dup1dup2dup3dup4dup5" fmla="*/ 0 w 15601"/>
                  <a:gd name="connsiteY3dup0dup1dup2dup3dup4dup5" fmla="*/ 20201 h 21294"/>
                  <a:gd name="connsiteX4dup0dup1dup2dup3dup4dup5" fmla="*/ 0 w 15601"/>
                  <a:gd name="connsiteY4dup0dup1dup2dup3dup4dup5" fmla="*/ 29 h 21294"/>
                  <a:gd name="connsiteX0dup0dup1dup2dup3dup4dup5dup6" fmla="*/ 0 w 15601"/>
                  <a:gd name="connsiteY0dup0dup1dup2dup3dup4dup5dup6" fmla="*/ 29 h 21270"/>
                  <a:gd name="connsiteX1dup0dup1dup2dup3dup4dup5dup6" fmla="*/ 15591 w 15601"/>
                  <a:gd name="connsiteY1dup0dup1dup2dup3dup4dup5dup6" fmla="*/ 0 h 21270"/>
                  <a:gd name="connsiteX2dup0dup1dup2dup3dup4dup5dup6" fmla="*/ 15601 w 15601"/>
                  <a:gd name="connsiteY2dup0dup1dup2dup3dup4dup5dup6" fmla="*/ 18543 h 21270"/>
                  <a:gd name="connsiteX3dup0dup1dup2dup3dup4dup5dup6" fmla="*/ 0 w 15601"/>
                  <a:gd name="connsiteY3dup0dup1dup2dup3dup4dup5dup6" fmla="*/ 20201 h 21270"/>
                  <a:gd name="connsiteX4dup0dup1dup2dup3dup4dup5dup6" fmla="*/ 0 w 15601"/>
                  <a:gd name="connsiteY4dup0dup1dup2dup3dup4dup5dup6" fmla="*/ 29 h 21270"/>
                  <a:gd name="connsiteX0dup0dup1dup2dup3dup4dup5dup6dup7" fmla="*/ 0 w 15601"/>
                  <a:gd name="connsiteY0dup0dup1dup2dup3dup4dup5dup6dup7" fmla="*/ 29 h 21322"/>
                  <a:gd name="connsiteX1dup0dup1dup2dup3dup4dup5dup6dup7" fmla="*/ 15591 w 15601"/>
                  <a:gd name="connsiteY1dup0dup1dup2dup3dup4dup5dup6dup7" fmla="*/ 0 h 21322"/>
                  <a:gd name="connsiteX2dup0dup1dup2dup3dup4dup5dup6dup7" fmla="*/ 15601 w 15601"/>
                  <a:gd name="connsiteY2dup0dup1dup2dup3dup4dup5dup6dup7" fmla="*/ 18863 h 21322"/>
                  <a:gd name="connsiteX3dup0dup1dup2dup3dup4dup5dup6dup7" fmla="*/ 0 w 15601"/>
                  <a:gd name="connsiteY3dup0dup1dup2dup3dup4dup5dup6dup7" fmla="*/ 20201 h 21322"/>
                  <a:gd name="connsiteX4dup0dup1dup2dup3dup4dup5dup6dup7" fmla="*/ 0 w 15601"/>
                  <a:gd name="connsiteY4dup0dup1dup2dup3dup4dup5dup6dup7" fmla="*/ 29 h 21322"/>
                  <a:gd name="connsiteX0dup0dup1dup2dup3dup4dup5dup6dup7dup8" fmla="*/ 0 w 15601"/>
                  <a:gd name="connsiteY0dup0dup1dup2dup3dup4dup5dup6dup7dup8" fmla="*/ 29 h 21347"/>
                  <a:gd name="connsiteX1dup0dup1dup2dup3dup4dup5dup6dup7dup8" fmla="*/ 15591 w 15601"/>
                  <a:gd name="connsiteY1dup0dup1dup2dup3dup4dup5dup6dup7dup8" fmla="*/ 0 h 21347"/>
                  <a:gd name="connsiteX2dup0dup1dup2dup3dup4dup5dup6dup7dup8" fmla="*/ 15601 w 15601"/>
                  <a:gd name="connsiteY2dup0dup1dup2dup3dup4dup5dup6dup7dup8" fmla="*/ 18863 h 21347"/>
                  <a:gd name="connsiteX3dup0dup1dup2dup3dup4dup5dup6dup7dup8" fmla="*/ 0 w 15601"/>
                  <a:gd name="connsiteY3dup0dup1dup2dup3dup4dup5dup6dup7dup8" fmla="*/ 20201 h 21347"/>
                  <a:gd name="connsiteX4dup0dup1dup2dup3dup4dup5dup6dup7dup8" fmla="*/ 0 w 15601"/>
                  <a:gd name="connsiteY4dup0dup1dup2dup3dup4dup5dup6dup7dup8" fmla="*/ 29 h 21347"/>
                  <a:gd name="connsiteX0dup0dup1dup2dup3dup4dup5dup6dup7dup8dup9" fmla="*/ 0 w 15601"/>
                  <a:gd name="connsiteY0dup0dup1dup2dup3dup4dup5dup6dup7dup8dup9" fmla="*/ 29 h 21222"/>
                  <a:gd name="connsiteX1dup0dup1dup2dup3dup4dup5dup6dup7dup8dup9" fmla="*/ 15591 w 15601"/>
                  <a:gd name="connsiteY1dup0dup1dup2dup3dup4dup5dup6dup7dup8dup9" fmla="*/ 0 h 21222"/>
                  <a:gd name="connsiteX2dup0dup1dup2dup3dup4dup5dup6dup7dup8dup9" fmla="*/ 15601 w 15601"/>
                  <a:gd name="connsiteY2dup0dup1dup2dup3dup4dup5dup6dup7dup8dup9" fmla="*/ 18863 h 21222"/>
                  <a:gd name="connsiteX3dup0dup1dup2dup3dup4dup5dup6dup7dup8dup9" fmla="*/ 0 w 15601"/>
                  <a:gd name="connsiteY3dup0dup1dup2dup3dup4dup5dup6dup7dup8dup9" fmla="*/ 20201 h 21222"/>
                  <a:gd name="connsiteX4dup0dup1dup2dup3dup4dup5dup6dup7dup8dup9" fmla="*/ 0 w 15601"/>
                  <a:gd name="connsiteY4dup0dup1dup2dup3dup4dup5dup6dup7dup8dup9" fmla="*/ 29 h 21222"/>
                  <a:gd name="connsiteX0dup0dup1dup2dup3dup4dup5dup6dup7dup8dup9dup10" fmla="*/ 0 w 15601"/>
                  <a:gd name="connsiteY0dup0dup1dup2dup3dup4dup5dup6dup7dup8dup9dup10" fmla="*/ 29 h 21210"/>
                  <a:gd name="connsiteX1dup0dup1dup2dup3dup4dup5dup6dup7dup8dup9dup10" fmla="*/ 15591 w 15601"/>
                  <a:gd name="connsiteY1dup0dup1dup2dup3dup4dup5dup6dup7dup8dup9dup10" fmla="*/ 0 h 21210"/>
                  <a:gd name="connsiteX2dup0dup1dup2dup3dup4dup5dup6dup7dup8dup9dup10" fmla="*/ 15601 w 15601"/>
                  <a:gd name="connsiteY2dup0dup1dup2dup3dup4dup5dup6dup7dup8dup9dup10" fmla="*/ 18863 h 21210"/>
                  <a:gd name="connsiteX3dup0dup1dup2dup3dup4dup5dup6dup7dup8dup9dup10" fmla="*/ 0 w 15601"/>
                  <a:gd name="connsiteY3dup0dup1dup2dup3dup4dup5dup6dup7dup8dup9dup10" fmla="*/ 20201 h 21210"/>
                  <a:gd name="connsiteX4dup0dup1dup2dup3dup4dup5dup6dup7dup8dup9dup10" fmla="*/ 0 w 15601"/>
                  <a:gd name="connsiteY4dup0dup1dup2dup3dup4dup5dup6dup7dup8dup9dup10" fmla="*/ 29 h 21210"/>
                  <a:gd name="connsiteX0dup0dup1dup2dup3dup4dup5dup6dup7dup8dup9dup10dup11" fmla="*/ 0 w 15601"/>
                  <a:gd name="connsiteY0dup0dup1dup2dup3dup4dup5dup6dup7dup8dup9dup10dup11" fmla="*/ 29 h 21275"/>
                  <a:gd name="connsiteX1dup0dup1dup2dup3dup4dup5dup6dup7dup8dup9dup10dup11" fmla="*/ 15591 w 15601"/>
                  <a:gd name="connsiteY1dup0dup1dup2dup3dup4dup5dup6dup7dup8dup9dup10dup11" fmla="*/ 0 h 21275"/>
                  <a:gd name="connsiteX2dup0dup1dup2dup3dup4dup5dup6dup7dup8dup9dup10dup11" fmla="*/ 15601 w 15601"/>
                  <a:gd name="connsiteY2dup0dup1dup2dup3dup4dup5dup6dup7dup8dup9dup10dup11" fmla="*/ 19241 h 21275"/>
                  <a:gd name="connsiteX3dup0dup1dup2dup3dup4dup5dup6dup7dup8dup9dup10dup11" fmla="*/ 0 w 15601"/>
                  <a:gd name="connsiteY3dup0dup1dup2dup3dup4dup5dup6dup7dup8dup9dup10dup11" fmla="*/ 20201 h 21275"/>
                  <a:gd name="connsiteX4dup0dup1dup2dup3dup4dup5dup6dup7dup8dup9dup10dup11" fmla="*/ 0 w 15601"/>
                  <a:gd name="connsiteY4dup0dup1dup2dup3dup4dup5dup6dup7dup8dup9dup10dup11" fmla="*/ 29 h 21275"/>
                  <a:gd name="connsiteX0dup0dup1dup2dup3dup4dup5dup6dup7dup8dup9dup10dup11dup12" fmla="*/ 0 w 15601"/>
                  <a:gd name="connsiteY0dup0dup1dup2dup3dup4dup5dup6dup7dup8dup9dup10dup11dup12" fmla="*/ 29 h 21467"/>
                  <a:gd name="connsiteX1dup0dup1dup2dup3dup4dup5dup6dup7dup8dup9dup10dup11dup12" fmla="*/ 15591 w 15601"/>
                  <a:gd name="connsiteY1dup0dup1dup2dup3dup4dup5dup6dup7dup8dup9dup10dup11dup12" fmla="*/ 0 h 21467"/>
                  <a:gd name="connsiteX2dup0dup1dup2dup3dup4dup5dup6dup7dup8dup9dup10dup11dup12" fmla="*/ 15601 w 15601"/>
                  <a:gd name="connsiteY2dup0dup1dup2dup3dup4dup5dup6dup7dup8dup9dup10dup11dup12" fmla="*/ 19241 h 21467"/>
                  <a:gd name="connsiteX3dup0dup1dup2dup3dup4dup5dup6dup7dup8dup9dup10dup11dup12" fmla="*/ 0 w 15601"/>
                  <a:gd name="connsiteY3dup0dup1dup2dup3dup4dup5dup6dup7dup8dup9dup10dup11dup12" fmla="*/ 20434 h 21467"/>
                  <a:gd name="connsiteX4dup0dup1dup2dup3dup4dup5dup6dup7dup8dup9dup10dup11dup12" fmla="*/ 0 w 15601"/>
                  <a:gd name="connsiteY4dup0dup1dup2dup3dup4dup5dup6dup7dup8dup9dup10dup11dup12" fmla="*/ 29 h 21467"/>
                  <a:gd name="connsiteX0dup0dup1dup2dup3dup4dup5dup6dup7dup8dup9dup10dup11dup12dup13" fmla="*/ 0 w 15601"/>
                  <a:gd name="connsiteY0dup0dup1dup2dup3dup4dup5dup6dup7dup8dup9dup10dup11dup12dup13" fmla="*/ 29 h 21343"/>
                  <a:gd name="connsiteX1dup0dup1dup2dup3dup4dup5dup6dup7dup8dup9dup10dup11dup12dup13" fmla="*/ 15591 w 15601"/>
                  <a:gd name="connsiteY1dup0dup1dup2dup3dup4dup5dup6dup7dup8dup9dup10dup11dup12dup13" fmla="*/ 0 h 21343"/>
                  <a:gd name="connsiteX2dup0dup1dup2dup3dup4dup5dup6dup7dup8dup9dup10dup11dup12dup13" fmla="*/ 15601 w 15601"/>
                  <a:gd name="connsiteY2dup0dup1dup2dup3dup4dup5dup6dup7dup8dup9dup10dup11dup12dup13" fmla="*/ 19241 h 21343"/>
                  <a:gd name="connsiteX3dup0dup1dup2dup3dup4dup5dup6dup7dup8dup9dup10dup11dup12dup13" fmla="*/ 0 w 15601"/>
                  <a:gd name="connsiteY3dup0dup1dup2dup3dup4dup5dup6dup7dup8dup9dup10dup11dup12dup13" fmla="*/ 20434 h 21343"/>
                  <a:gd name="connsiteX4dup0dup1dup2dup3dup4dup5dup6dup7dup8dup9dup10dup11dup12dup13" fmla="*/ 0 w 15601"/>
                  <a:gd name="connsiteY4dup0dup1dup2dup3dup4dup5dup6dup7dup8dup9dup10dup11dup12dup13" fmla="*/ 29 h 21343"/>
                  <a:gd name="connsiteX0dup0dup1dup2dup3dup4dup5dup6dup7dup8dup9dup10dup11dup12dup13dup14" fmla="*/ 0 w 15601"/>
                  <a:gd name="connsiteY0dup0dup1dup2dup3dup4dup5dup6dup7dup8dup9dup10dup11dup12dup13dup14" fmla="*/ 29 h 21351"/>
                  <a:gd name="connsiteX1dup0dup1dup2dup3dup4dup5dup6dup7dup8dup9dup10dup11dup12dup13dup14" fmla="*/ 15591 w 15601"/>
                  <a:gd name="connsiteY1dup0dup1dup2dup3dup4dup5dup6dup7dup8dup9dup10dup11dup12dup13dup14" fmla="*/ 0 h 21351"/>
                  <a:gd name="connsiteX2dup0dup1dup2dup3dup4dup5dup6dup7dup8dup9dup10dup11dup12dup13dup14" fmla="*/ 15601 w 15601"/>
                  <a:gd name="connsiteY2dup0dup1dup2dup3dup4dup5dup6dup7dup8dup9dup10dup11dup12dup13dup14" fmla="*/ 19241 h 21351"/>
                  <a:gd name="connsiteX3dup0dup1dup2dup3dup4dup5dup6dup7dup8dup9dup10dup11dup12dup13dup14" fmla="*/ 0 w 15601"/>
                  <a:gd name="connsiteY3dup0dup1dup2dup3dup4dup5dup6dup7dup8dup9dup10dup11dup12dup13dup14" fmla="*/ 20434 h 21351"/>
                  <a:gd name="connsiteX4dup0dup1dup2dup3dup4dup5dup6dup7dup8dup9dup10dup11dup12dup13dup14" fmla="*/ 0 w 15601"/>
                  <a:gd name="connsiteY4dup0dup1dup2dup3dup4dup5dup6dup7dup8dup9dup10dup11dup12dup13dup14" fmla="*/ 29 h 21351"/>
                </a:gdLst>
                <a:ahLst/>
                <a:cxnLst>
                  <a:cxn ang="0">
                    <a:pos x="connsiteX0dup0dup1dup2dup3dup4dup5dup6dup7dup8dup9dup10dup11dup12dup13dup14" y="connsiteY0dup0dup1dup2dup3dup4dup5dup6dup7dup8dup9dup10dup11dup12dup13dup14"/>
                  </a:cxn>
                  <a:cxn ang="0">
                    <a:pos x="connsiteX1dup0dup1dup2dup3dup4dup5dup6dup7dup8dup9dup10dup11dup12dup13dup14" y="connsiteY1dup0dup1dup2dup3dup4dup5dup6dup7dup8dup9dup10dup11dup12dup13dup14"/>
                  </a:cxn>
                  <a:cxn ang="0">
                    <a:pos x="connsiteX2dup0dup1dup2dup3dup4dup5dup6dup7dup8dup9dup10dup11dup12dup13dup14" y="connsiteY2dup0dup1dup2dup3dup4dup5dup6dup7dup8dup9dup10dup11dup12dup13dup14"/>
                  </a:cxn>
                  <a:cxn ang="0">
                    <a:pos x="connsiteX3dup0dup1dup2dup3dup4dup5dup6dup7dup8dup9dup10dup11dup12dup13dup14" y="connsiteY3dup0dup1dup2dup3dup4dup5dup6dup7dup8dup9dup10dup11dup12dup13dup14"/>
                  </a:cxn>
                  <a:cxn ang="0">
                    <a:pos x="connsiteX4dup0dup1dup2dup3dup4dup5dup6dup7dup8dup9dup10dup11dup12dup13dup14" y="connsiteY4dup0dup1dup2dup3dup4dup5dup6dup7dup8dup9dup10dup11dup12dup13dup14"/>
                  </a:cxn>
                </a:cxnLst>
                <a:rect l="l" t="t" r="r" b="b"/>
                <a:pathLst>
                  <a:path w="15601" h="21351">
                    <a:moveTo>
                      <a:pt x="0" y="29"/>
                    </a:moveTo>
                    <a:lnTo>
                      <a:pt x="15591" y="0"/>
                    </a:lnTo>
                    <a:cubicBezTo>
                      <a:pt x="15591" y="5774"/>
                      <a:pt x="15601" y="13467"/>
                      <a:pt x="15601" y="19241"/>
                    </a:cubicBezTo>
                    <a:cubicBezTo>
                      <a:pt x="10638" y="19328"/>
                      <a:pt x="7602" y="23020"/>
                      <a:pt x="0" y="20434"/>
                    </a:cubicBezTo>
                    <a:lnTo>
                      <a:pt x="0" y="2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100000">
                    <a:srgbClr val="D1F2F7"/>
                  </a:gs>
                </a:gsLst>
                <a:lin ang="27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kern="1200"/>
                </a:defPPr>
              </a:lstStyle>
              <a:p>
                <a:pPr algn="ctr"/>
                <a:r>
                  <a:rPr lang="en-US"/>
                  <a:t> </a:t>
                </a:r>
              </a:p>
            </p:txBody>
          </p:sp>
        </p:grpSp>
        <p:sp>
          <p:nvSpPr>
            <p:cNvPr id="29" name="Rectangle 55">
              <a:extLst>
                <a:ext uri="{FF2B5EF4-FFF2-40B4-BE49-F238E27FC236}">
                  <a16:creationId xmlns:a16="http://schemas.microsoft.com/office/drawing/2014/main" id="{06B3AB95-C1AD-B346-9347-58B04073BD56}"/>
                </a:ext>
              </a:extLst>
            </p:cNvPr>
            <p:cNvSpPr/>
            <p:nvPr/>
          </p:nvSpPr>
          <p:spPr>
            <a:xfrm>
              <a:off x="0" y="32156400"/>
              <a:ext cx="43891200" cy="762000"/>
            </a:xfrm>
            <a:prstGeom prst="rect">
              <a:avLst/>
            </a:prstGeom>
            <a:solidFill>
              <a:srgbClr val="2350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kern="1200"/>
              </a:defPPr>
            </a:lstStyle>
            <a:p>
              <a:pPr algn="ctr"/>
              <a:endParaRPr lang="en-US"/>
            </a:p>
          </p:txBody>
        </p:sp>
        <p:cxnSp>
          <p:nvCxnSpPr>
            <p:cNvPr id="30" name="Straight Connector 56">
              <a:extLst>
                <a:ext uri="{FF2B5EF4-FFF2-40B4-BE49-F238E27FC236}">
                  <a16:creationId xmlns:a16="http://schemas.microsoft.com/office/drawing/2014/main" id="{D3891E71-3F6C-074D-AA9F-A83EC13445AF}"/>
                </a:ext>
              </a:extLst>
            </p:cNvPr>
            <p:cNvCxnSpPr/>
            <p:nvPr/>
          </p:nvCxnSpPr>
          <p:spPr>
            <a:xfrm>
              <a:off x="0" y="32079943"/>
              <a:ext cx="43891200" cy="0"/>
            </a:xfrm>
            <a:prstGeom prst="line">
              <a:avLst/>
            </a:prstGeom>
            <a:ln w="254000">
              <a:solidFill>
                <a:srgbClr val="8CD23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Text Placeholder 5">
            <a:extLst>
              <a:ext uri="{FF2B5EF4-FFF2-40B4-BE49-F238E27FC236}">
                <a16:creationId xmlns:a16="http://schemas.microsoft.com/office/drawing/2014/main" id="{C643C7FC-2845-E645-876D-09A0898EE181}"/>
              </a:ext>
            </a:extLst>
          </p:cNvPr>
          <p:cNvSpPr txBox="1"/>
          <p:nvPr/>
        </p:nvSpPr>
        <p:spPr>
          <a:xfrm>
            <a:off x="9033943" y="3556134"/>
            <a:ext cx="33138513" cy="166199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kern="1200"/>
            </a:defPPr>
            <a:lvl1pPr marL="0" marR="0" indent="0" algn="l" defTabSz="376108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5400" dirty="0">
                <a:solidFill>
                  <a:srgbClr val="235078"/>
                </a:solidFill>
                <a:latin typeface="Montserrat" panose="00000500000000000000" pitchFamily="50" charset="0"/>
                <a:cs typeface="Arial" pitchFamily="34" charset="0"/>
              </a:rPr>
              <a:t>Jose Andrés Posada-Marín, Juan Fernando Salazar, Lan Wang-</a:t>
            </a:r>
            <a:r>
              <a:rPr lang="en-US" sz="5400" dirty="0" err="1">
                <a:solidFill>
                  <a:srgbClr val="235078"/>
                </a:solidFill>
                <a:latin typeface="Montserrat" panose="00000500000000000000" pitchFamily="50" charset="0"/>
                <a:cs typeface="Arial" pitchFamily="34" charset="0"/>
              </a:rPr>
              <a:t>Erlandsson</a:t>
            </a:r>
            <a:r>
              <a:rPr lang="en-US" sz="5400" dirty="0">
                <a:solidFill>
                  <a:srgbClr val="235078"/>
                </a:solidFill>
                <a:latin typeface="Montserrat" panose="00000500000000000000" pitchFamily="50" charset="0"/>
                <a:cs typeface="Arial" pitchFamily="34" charset="0"/>
              </a:rPr>
              <a:t>, Maria Cristina Rulli</a:t>
            </a:r>
            <a:r>
              <a:rPr lang="en-US" sz="5400" baseline="30000" dirty="0">
                <a:solidFill>
                  <a:srgbClr val="235078"/>
                </a:solidFill>
                <a:latin typeface="Montserrat" panose="00000500000000000000" pitchFamily="50" charset="0"/>
                <a:cs typeface="Arial" pitchFamily="34" charset="0"/>
              </a:rPr>
              <a:t>3</a:t>
            </a:r>
            <a:r>
              <a:rPr lang="en-US" sz="5400" dirty="0">
                <a:solidFill>
                  <a:srgbClr val="235078"/>
                </a:solidFill>
                <a:latin typeface="Montserrat" panose="00000500000000000000" pitchFamily="50" charset="0"/>
                <a:cs typeface="Arial" pitchFamily="34" charset="0"/>
              </a:rPr>
              <a:t>, and Fernando Jaramillo</a:t>
            </a:r>
            <a:endParaRPr lang="en-US" sz="5400" baseline="30000" dirty="0">
              <a:solidFill>
                <a:srgbClr val="235078"/>
              </a:solidFill>
              <a:latin typeface="Montserrat" panose="00000500000000000000" pitchFamily="50" charset="0"/>
              <a:cs typeface="Arial" pitchFamily="34" charset="0"/>
            </a:endParaRPr>
          </a:p>
        </p:txBody>
      </p:sp>
      <p:pic>
        <p:nvPicPr>
          <p:cNvPr id="68" name="Imagen 67">
            <a:extLst>
              <a:ext uri="{FF2B5EF4-FFF2-40B4-BE49-F238E27FC236}">
                <a16:creationId xmlns:a16="http://schemas.microsoft.com/office/drawing/2014/main" id="{3F2F99CF-0BDC-D342-93B4-9110452128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61667" y="24469545"/>
            <a:ext cx="2247952" cy="3142622"/>
          </a:xfrm>
          <a:prstGeom prst="rect">
            <a:avLst/>
          </a:prstGeom>
        </p:spPr>
      </p:pic>
      <p:sp>
        <p:nvSpPr>
          <p:cNvPr id="74" name="Rectangle 10">
            <a:extLst>
              <a:ext uri="{FF2B5EF4-FFF2-40B4-BE49-F238E27FC236}">
                <a16:creationId xmlns:a16="http://schemas.microsoft.com/office/drawing/2014/main" id="{17E0340C-BD06-914B-A40B-709747FC0E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2685" y="7066901"/>
            <a:ext cx="20551689" cy="1140429"/>
          </a:xfrm>
          <a:prstGeom prst="rect">
            <a:avLst/>
          </a:prstGeom>
          <a:solidFill>
            <a:srgbClr val="1482A5"/>
          </a:solidFill>
          <a:ln w="12700">
            <a:noFill/>
            <a:miter lim="800000"/>
          </a:ln>
        </p:spPr>
        <p:txBody>
          <a:bodyPr wrap="none" lIns="137126" tIns="73152" rIns="137126" bIns="68563" anchor="ctr" anchorCtr="0"/>
          <a:lstStyle>
            <a:defPPr>
              <a:defRPr kern="1200"/>
            </a:defPPr>
          </a:lstStyle>
          <a:p>
            <a:pPr algn="ctr" defTabSz="4702588">
              <a:defRPr/>
            </a:pPr>
            <a:r>
              <a:rPr lang="en-US" sz="6000" b="1" dirty="0">
                <a:solidFill>
                  <a:schemeClr val="bg1"/>
                </a:solidFill>
                <a:latin typeface="Libre Baskerville" panose="02000000000000000000" pitchFamily="2" charset="0"/>
              </a:rPr>
              <a:t>RISK FRAMEWORKS</a:t>
            </a:r>
            <a:endParaRPr lang="en-US" sz="6600" b="1" dirty="0">
              <a:solidFill>
                <a:schemeClr val="bg1"/>
              </a:solidFill>
              <a:latin typeface="Libre Baskerville" panose="02000000000000000000" pitchFamily="2" charset="0"/>
            </a:endParaRPr>
          </a:p>
        </p:txBody>
      </p:sp>
      <p:sp>
        <p:nvSpPr>
          <p:cNvPr id="60" name="Text Placeholder 5">
            <a:extLst>
              <a:ext uri="{FF2B5EF4-FFF2-40B4-BE49-F238E27FC236}">
                <a16:creationId xmlns:a16="http://schemas.microsoft.com/office/drawing/2014/main" id="{03224389-5338-3749-8791-BFA1C81DA462}"/>
              </a:ext>
            </a:extLst>
          </p:cNvPr>
          <p:cNvSpPr txBox="1"/>
          <p:nvPr/>
        </p:nvSpPr>
        <p:spPr>
          <a:xfrm>
            <a:off x="10535970" y="482562"/>
            <a:ext cx="30103325" cy="298824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defPPr>
              <a:defRPr kern="1200"/>
            </a:defPPr>
            <a:lvl1pPr marL="0" marR="0" indent="0" algn="l" defTabSz="378301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761086">
              <a:spcBef>
                <a:spcPct val="20000"/>
              </a:spcBef>
              <a:defRPr/>
            </a:pPr>
            <a:r>
              <a:rPr lang="en-US" sz="9600" b="1" dirty="0">
                <a:solidFill>
                  <a:srgbClr val="235078"/>
                </a:solidFill>
                <a:latin typeface="Libre Baskerville" panose="02000000000000000000" pitchFamily="2" charset="0"/>
              </a:rPr>
              <a:t>Geopolitical risk induced by terrestrial moisture supply to agricultural hotspots</a:t>
            </a:r>
          </a:p>
        </p:txBody>
      </p:sp>
      <p:grpSp>
        <p:nvGrpSpPr>
          <p:cNvPr id="61" name="Grupo 60">
            <a:extLst>
              <a:ext uri="{FF2B5EF4-FFF2-40B4-BE49-F238E27FC236}">
                <a16:creationId xmlns:a16="http://schemas.microsoft.com/office/drawing/2014/main" id="{4BB21443-252D-E146-BEB7-A2AFE1CF43BB}"/>
              </a:ext>
            </a:extLst>
          </p:cNvPr>
          <p:cNvGrpSpPr/>
          <p:nvPr/>
        </p:nvGrpSpPr>
        <p:grpSpPr>
          <a:xfrm>
            <a:off x="1278786" y="285897"/>
            <a:ext cx="48754740" cy="2926024"/>
            <a:chOff x="1399879" y="77966"/>
            <a:chExt cx="48754740" cy="2926024"/>
          </a:xfrm>
        </p:grpSpPr>
        <p:pic>
          <p:nvPicPr>
            <p:cNvPr id="67" name="Imagen 66">
              <a:extLst>
                <a:ext uri="{FF2B5EF4-FFF2-40B4-BE49-F238E27FC236}">
                  <a16:creationId xmlns:a16="http://schemas.microsoft.com/office/drawing/2014/main" id="{0195DE4D-A9CE-6049-B3C8-DFB9FE4E435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4463" b="18101"/>
            <a:stretch/>
          </p:blipFill>
          <p:spPr>
            <a:xfrm>
              <a:off x="41631104" y="77966"/>
              <a:ext cx="8523515" cy="2690952"/>
            </a:xfrm>
            <a:prstGeom prst="rect">
              <a:avLst/>
            </a:prstGeom>
          </p:spPr>
        </p:pic>
        <p:pic>
          <p:nvPicPr>
            <p:cNvPr id="71" name="Imagen 70">
              <a:extLst>
                <a:ext uri="{FF2B5EF4-FFF2-40B4-BE49-F238E27FC236}">
                  <a16:creationId xmlns:a16="http://schemas.microsoft.com/office/drawing/2014/main" id="{CC0A675E-1912-7140-9254-C7A4910C35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b="28473"/>
            <a:stretch/>
          </p:blipFill>
          <p:spPr>
            <a:xfrm>
              <a:off x="1399879" y="173731"/>
              <a:ext cx="2994094" cy="2830259"/>
            </a:xfrm>
            <a:prstGeom prst="rect">
              <a:avLst/>
            </a:prstGeom>
          </p:spPr>
        </p:pic>
        <p:pic>
          <p:nvPicPr>
            <p:cNvPr id="72" name="Imagen 71">
              <a:extLst>
                <a:ext uri="{FF2B5EF4-FFF2-40B4-BE49-F238E27FC236}">
                  <a16:creationId xmlns:a16="http://schemas.microsoft.com/office/drawing/2014/main" id="{ED3F933C-06FF-6541-B199-57E4C31E95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71110"/>
            <a:stretch/>
          </p:blipFill>
          <p:spPr>
            <a:xfrm>
              <a:off x="4455989" y="841506"/>
              <a:ext cx="5624120" cy="2147293"/>
            </a:xfrm>
            <a:prstGeom prst="rect">
              <a:avLst/>
            </a:prstGeom>
          </p:spPr>
        </p:pic>
      </p:grpSp>
      <p:pic>
        <p:nvPicPr>
          <p:cNvPr id="8" name="Imagen 7">
            <a:extLst>
              <a:ext uri="{FF2B5EF4-FFF2-40B4-BE49-F238E27FC236}">
                <a16:creationId xmlns:a16="http://schemas.microsoft.com/office/drawing/2014/main" id="{E5CFA4C0-3E51-1342-A775-BB0AA3D24D6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993" b="3855"/>
          <a:stretch/>
        </p:blipFill>
        <p:spPr>
          <a:xfrm>
            <a:off x="1232685" y="8262466"/>
            <a:ext cx="20551689" cy="19349701"/>
          </a:xfrm>
          <a:prstGeom prst="rect">
            <a:avLst/>
          </a:prstGeom>
        </p:spPr>
      </p:pic>
      <p:sp>
        <p:nvSpPr>
          <p:cNvPr id="212" name="Rectangle 10">
            <a:extLst>
              <a:ext uri="{FF2B5EF4-FFF2-40B4-BE49-F238E27FC236}">
                <a16:creationId xmlns:a16="http://schemas.microsoft.com/office/drawing/2014/main" id="{1EB4A1FB-6BFB-4D4D-B8C8-E59F386452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52911" y="8527280"/>
            <a:ext cx="20551689" cy="1140429"/>
          </a:xfrm>
          <a:prstGeom prst="rect">
            <a:avLst/>
          </a:prstGeom>
          <a:solidFill>
            <a:srgbClr val="1482A5"/>
          </a:solidFill>
          <a:ln w="12700">
            <a:noFill/>
            <a:miter lim="800000"/>
          </a:ln>
        </p:spPr>
        <p:txBody>
          <a:bodyPr wrap="none" lIns="137126" tIns="73152" rIns="137126" bIns="68563" anchor="ctr" anchorCtr="0"/>
          <a:lstStyle>
            <a:defPPr>
              <a:defRPr kern="1200"/>
            </a:defPPr>
          </a:lstStyle>
          <a:p>
            <a:pPr algn="ctr" defTabSz="4702588">
              <a:defRPr/>
            </a:pPr>
            <a:r>
              <a:rPr lang="en-US" sz="6000" b="1" dirty="0">
                <a:solidFill>
                  <a:schemeClr val="bg1"/>
                </a:solidFill>
                <a:latin typeface="Libre Baskerville" panose="02000000000000000000" pitchFamily="2" charset="0"/>
              </a:rPr>
              <a:t>RESULTS</a:t>
            </a:r>
            <a:endParaRPr lang="en-US" sz="6600" b="1" dirty="0">
              <a:solidFill>
                <a:schemeClr val="bg1"/>
              </a:solidFill>
              <a:latin typeface="Libre Baskerville" panose="02000000000000000000" pitchFamily="2" charset="0"/>
            </a:endParaRPr>
          </a:p>
        </p:txBody>
      </p:sp>
      <p:sp>
        <p:nvSpPr>
          <p:cNvPr id="213" name="CuadroTexto 212">
            <a:extLst>
              <a:ext uri="{FF2B5EF4-FFF2-40B4-BE49-F238E27FC236}">
                <a16:creationId xmlns:a16="http://schemas.microsoft.com/office/drawing/2014/main" id="{2BF6B194-C880-4D43-A489-EE0BEC172206}"/>
              </a:ext>
            </a:extLst>
          </p:cNvPr>
          <p:cNvSpPr txBox="1"/>
          <p:nvPr/>
        </p:nvSpPr>
        <p:spPr>
          <a:xfrm>
            <a:off x="26252911" y="21870863"/>
            <a:ext cx="20551689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Comparing risk to water security for both perspectives, results in a considerably underestimated risk from the upstream perspective. </a:t>
            </a:r>
            <a:endParaRPr lang="es-CO" sz="6000" b="1" dirty="0">
              <a:solidFill>
                <a:srgbClr val="C00000"/>
              </a:solidFill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A366097D-7C1A-4044-8D4C-CA56F20A5042}"/>
              </a:ext>
            </a:extLst>
          </p:cNvPr>
          <p:cNvSpPr/>
          <p:nvPr/>
        </p:nvSpPr>
        <p:spPr>
          <a:xfrm>
            <a:off x="26252904" y="9658306"/>
            <a:ext cx="20551689" cy="279692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824F829-6FB5-0E47-898A-7DE2456AC3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324536" y="10023309"/>
            <a:ext cx="20480064" cy="11884417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46D86D34-0B6C-E542-86FD-396013DCA21E}"/>
              </a:ext>
            </a:extLst>
          </p:cNvPr>
          <p:cNvSpPr txBox="1"/>
          <p:nvPr/>
        </p:nvSpPr>
        <p:spPr>
          <a:xfrm rot="16200000">
            <a:off x="23575938" y="12386078"/>
            <a:ext cx="6123381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4400" dirty="0" err="1"/>
              <a:t>Agricultural</a:t>
            </a:r>
            <a:r>
              <a:rPr lang="es-CO" sz="4400" dirty="0"/>
              <a:t> </a:t>
            </a:r>
            <a:r>
              <a:rPr lang="es-CO" sz="4400" dirty="0" err="1"/>
              <a:t>water</a:t>
            </a:r>
            <a:r>
              <a:rPr lang="es-CO" sz="4400" dirty="0"/>
              <a:t> use (%)</a:t>
            </a: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D5E75460-77A8-E54C-9757-43655CC081A9}"/>
              </a:ext>
            </a:extLst>
          </p:cNvPr>
          <p:cNvSpPr txBox="1"/>
          <p:nvPr/>
        </p:nvSpPr>
        <p:spPr>
          <a:xfrm rot="16200000">
            <a:off x="29951338" y="12360107"/>
            <a:ext cx="6123381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4400" dirty="0"/>
              <a:t>Green </a:t>
            </a:r>
            <a:r>
              <a:rPr lang="es-CO" sz="4400" dirty="0" err="1"/>
              <a:t>water</a:t>
            </a:r>
            <a:r>
              <a:rPr lang="es-CO" sz="4400" dirty="0"/>
              <a:t> use (%)</a:t>
            </a: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36986C35-6A7C-0940-9FFF-0F0AFF9137D4}"/>
              </a:ext>
            </a:extLst>
          </p:cNvPr>
          <p:cNvSpPr txBox="1"/>
          <p:nvPr/>
        </p:nvSpPr>
        <p:spPr>
          <a:xfrm rot="16200000">
            <a:off x="36654759" y="12386077"/>
            <a:ext cx="6123381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4400" dirty="0"/>
              <a:t>Blue </a:t>
            </a:r>
            <a:r>
              <a:rPr lang="es-CO" sz="4400" dirty="0" err="1"/>
              <a:t>water</a:t>
            </a:r>
            <a:r>
              <a:rPr lang="es-CO" sz="4400" dirty="0"/>
              <a:t> use (%)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D93D7BE-6A7D-F74D-9E0A-22C732C50B96}"/>
              </a:ext>
            </a:extLst>
          </p:cNvPr>
          <p:cNvSpPr txBox="1"/>
          <p:nvPr/>
        </p:nvSpPr>
        <p:spPr>
          <a:xfrm>
            <a:off x="28209643" y="11908850"/>
            <a:ext cx="147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5400" b="1" dirty="0">
                <a:solidFill>
                  <a:schemeClr val="bg1"/>
                </a:solidFill>
              </a:rPr>
              <a:t>67%</a:t>
            </a: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E1A209E5-5C79-E343-B403-7402EA9437E5}"/>
              </a:ext>
            </a:extLst>
          </p:cNvPr>
          <p:cNvSpPr txBox="1"/>
          <p:nvPr/>
        </p:nvSpPr>
        <p:spPr>
          <a:xfrm>
            <a:off x="30870137" y="11908850"/>
            <a:ext cx="147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5400" b="1" dirty="0">
                <a:solidFill>
                  <a:schemeClr val="bg1"/>
                </a:solidFill>
              </a:rPr>
              <a:t>84%</a:t>
            </a: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2BDA6E0F-EA04-0245-A49F-8DB9848DC437}"/>
              </a:ext>
            </a:extLst>
          </p:cNvPr>
          <p:cNvSpPr txBox="1"/>
          <p:nvPr/>
        </p:nvSpPr>
        <p:spPr>
          <a:xfrm>
            <a:off x="37347141" y="11908850"/>
            <a:ext cx="147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5400" b="1" dirty="0">
                <a:solidFill>
                  <a:schemeClr val="bg1"/>
                </a:solidFill>
              </a:rPr>
              <a:t>84%</a:t>
            </a:r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3374E9BD-B427-1B43-98A0-136DF10734D7}"/>
              </a:ext>
            </a:extLst>
          </p:cNvPr>
          <p:cNvSpPr txBox="1"/>
          <p:nvPr/>
        </p:nvSpPr>
        <p:spPr>
          <a:xfrm>
            <a:off x="34703674" y="11908850"/>
            <a:ext cx="147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5400" b="1" dirty="0">
                <a:solidFill>
                  <a:schemeClr val="bg1"/>
                </a:solidFill>
              </a:rPr>
              <a:t>68%</a:t>
            </a:r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E8845A90-90A9-574E-BA98-193C77704109}"/>
              </a:ext>
            </a:extLst>
          </p:cNvPr>
          <p:cNvSpPr txBox="1"/>
          <p:nvPr/>
        </p:nvSpPr>
        <p:spPr>
          <a:xfrm>
            <a:off x="41435452" y="11908850"/>
            <a:ext cx="147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5400" b="1" dirty="0">
                <a:solidFill>
                  <a:schemeClr val="bg1"/>
                </a:solidFill>
              </a:rPr>
              <a:t>66%</a:t>
            </a: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66E3746F-F383-9C4E-BE84-2236B5BE2448}"/>
              </a:ext>
            </a:extLst>
          </p:cNvPr>
          <p:cNvSpPr txBox="1"/>
          <p:nvPr/>
        </p:nvSpPr>
        <p:spPr>
          <a:xfrm>
            <a:off x="44120022" y="11993568"/>
            <a:ext cx="147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5400" b="1" dirty="0">
                <a:solidFill>
                  <a:schemeClr val="bg1"/>
                </a:solidFill>
              </a:rPr>
              <a:t>89%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B951A7A-A0AD-7548-9E3D-BB0B4B379CD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804592" y="23746363"/>
            <a:ext cx="4106835" cy="4106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7712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">
            <a:extLst>
              <a:ext uri="{FF2B5EF4-FFF2-40B4-BE49-F238E27FC236}">
                <a16:creationId xmlns:a16="http://schemas.microsoft.com/office/drawing/2014/main" id="{21F54B48-6426-5046-8D3C-3D2DC9A181DB}"/>
              </a:ext>
            </a:extLst>
          </p:cNvPr>
          <p:cNvGrpSpPr/>
          <p:nvPr/>
        </p:nvGrpSpPr>
        <p:grpSpPr>
          <a:xfrm>
            <a:off x="0" y="28007682"/>
            <a:ext cx="51206400" cy="795901"/>
            <a:chOff x="0" y="32079943"/>
            <a:chExt cx="43891200" cy="838457"/>
          </a:xfrm>
        </p:grpSpPr>
        <p:sp>
          <p:nvSpPr>
            <p:cNvPr id="29" name="Rectangle 55">
              <a:extLst>
                <a:ext uri="{FF2B5EF4-FFF2-40B4-BE49-F238E27FC236}">
                  <a16:creationId xmlns:a16="http://schemas.microsoft.com/office/drawing/2014/main" id="{06B3AB95-C1AD-B346-9347-58B04073BD56}"/>
                </a:ext>
              </a:extLst>
            </p:cNvPr>
            <p:cNvSpPr/>
            <p:nvPr/>
          </p:nvSpPr>
          <p:spPr>
            <a:xfrm>
              <a:off x="0" y="32156400"/>
              <a:ext cx="43891200" cy="762000"/>
            </a:xfrm>
            <a:prstGeom prst="rect">
              <a:avLst/>
            </a:prstGeom>
            <a:solidFill>
              <a:srgbClr val="2350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kern="1200"/>
              </a:defPPr>
            </a:lstStyle>
            <a:p>
              <a:pPr algn="ctr"/>
              <a:endParaRPr lang="en-US"/>
            </a:p>
          </p:txBody>
        </p:sp>
        <p:cxnSp>
          <p:nvCxnSpPr>
            <p:cNvPr id="30" name="Straight Connector 56">
              <a:extLst>
                <a:ext uri="{FF2B5EF4-FFF2-40B4-BE49-F238E27FC236}">
                  <a16:creationId xmlns:a16="http://schemas.microsoft.com/office/drawing/2014/main" id="{D3891E71-3F6C-074D-AA9F-A83EC13445AF}"/>
                </a:ext>
              </a:extLst>
            </p:cNvPr>
            <p:cNvCxnSpPr/>
            <p:nvPr/>
          </p:nvCxnSpPr>
          <p:spPr>
            <a:xfrm>
              <a:off x="0" y="32079943"/>
              <a:ext cx="43891200" cy="0"/>
            </a:xfrm>
            <a:prstGeom prst="line">
              <a:avLst/>
            </a:prstGeom>
            <a:ln w="254000">
              <a:solidFill>
                <a:srgbClr val="8CD23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Text Placeholder 5">
            <a:extLst>
              <a:ext uri="{FF2B5EF4-FFF2-40B4-BE49-F238E27FC236}">
                <a16:creationId xmlns:a16="http://schemas.microsoft.com/office/drawing/2014/main" id="{03224389-5338-3749-8791-BFA1C81DA462}"/>
              </a:ext>
            </a:extLst>
          </p:cNvPr>
          <p:cNvSpPr txBox="1"/>
          <p:nvPr/>
        </p:nvSpPr>
        <p:spPr>
          <a:xfrm>
            <a:off x="1797666" y="588900"/>
            <a:ext cx="47383991" cy="298824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defPPr>
              <a:defRPr kern="1200"/>
            </a:defPPr>
            <a:lvl1pPr marL="0" marR="0" indent="0" algn="l" defTabSz="378301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3761086">
              <a:spcBef>
                <a:spcPct val="20000"/>
              </a:spcBef>
              <a:defRPr/>
            </a:pPr>
            <a:r>
              <a:rPr lang="en-US" sz="16600" b="1" dirty="0">
                <a:solidFill>
                  <a:srgbClr val="235078"/>
                </a:solidFill>
                <a:latin typeface="Libre Baskerville" panose="02000000000000000000" pitchFamily="2" charset="0"/>
              </a:rPr>
              <a:t>RESULTS – VULNERABILITY</a:t>
            </a:r>
          </a:p>
        </p:txBody>
      </p:sp>
      <p:pic>
        <p:nvPicPr>
          <p:cNvPr id="68" name="Imagen 67">
            <a:extLst>
              <a:ext uri="{FF2B5EF4-FFF2-40B4-BE49-F238E27FC236}">
                <a16:creationId xmlns:a16="http://schemas.microsoft.com/office/drawing/2014/main" id="{3F2F99CF-0BDC-D342-93B4-9110452128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077" y="23551517"/>
            <a:ext cx="3038182" cy="4247358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61810E06-C857-7A49-B8E9-3E109FDE9F83}"/>
              </a:ext>
            </a:extLst>
          </p:cNvPr>
          <p:cNvSpPr/>
          <p:nvPr/>
        </p:nvSpPr>
        <p:spPr>
          <a:xfrm>
            <a:off x="17896114" y="4164622"/>
            <a:ext cx="979715" cy="9952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9C35B146-BFB8-C449-AE5D-55825B71679A}"/>
              </a:ext>
            </a:extLst>
          </p:cNvPr>
          <p:cNvSpPr/>
          <p:nvPr/>
        </p:nvSpPr>
        <p:spPr>
          <a:xfrm>
            <a:off x="34810111" y="4112527"/>
            <a:ext cx="979715" cy="9952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8BB727D2-A891-F74F-831D-D97CB073C9C0}"/>
              </a:ext>
            </a:extLst>
          </p:cNvPr>
          <p:cNvSpPr/>
          <p:nvPr/>
        </p:nvSpPr>
        <p:spPr>
          <a:xfrm>
            <a:off x="18011174" y="12080733"/>
            <a:ext cx="979715" cy="9952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0551E9DD-A54D-D44C-93FA-55FE8AF5E0C6}"/>
              </a:ext>
            </a:extLst>
          </p:cNvPr>
          <p:cNvSpPr/>
          <p:nvPr/>
        </p:nvSpPr>
        <p:spPr>
          <a:xfrm>
            <a:off x="35251742" y="12122373"/>
            <a:ext cx="979715" cy="9952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1ECBC8EF-D46C-9C49-BBFE-71F34FB7D154}"/>
              </a:ext>
            </a:extLst>
          </p:cNvPr>
          <p:cNvSpPr txBox="1"/>
          <p:nvPr/>
        </p:nvSpPr>
        <p:spPr>
          <a:xfrm>
            <a:off x="7116680" y="17108743"/>
            <a:ext cx="3459944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000" b="1" dirty="0">
                <a:solidFill>
                  <a:srgbClr val="C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V</a:t>
            </a:r>
            <a:r>
              <a:rPr lang="en-US" sz="80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ulnerability to water supply changes increases from the upstream to the upwind perspective</a:t>
            </a:r>
            <a:r>
              <a:rPr lang="es-CO" sz="8000" b="1" dirty="0">
                <a:solidFill>
                  <a:srgbClr val="C00000"/>
                </a:solidFill>
                <a:effectLst/>
              </a:rPr>
              <a:t> </a:t>
            </a:r>
            <a:endParaRPr lang="es-CO" sz="8000" b="1" dirty="0">
              <a:solidFill>
                <a:srgbClr val="C00000"/>
              </a:solidFill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FDCCD01B-0766-F64E-9D64-08CB0829D91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6969" b="69806"/>
          <a:stretch/>
        </p:blipFill>
        <p:spPr>
          <a:xfrm>
            <a:off x="690629" y="3532466"/>
            <a:ext cx="47451543" cy="1582681"/>
          </a:xfrm>
          <a:prstGeom prst="rect">
            <a:avLst/>
          </a:prstGeom>
        </p:spPr>
      </p:pic>
      <p:grpSp>
        <p:nvGrpSpPr>
          <p:cNvPr id="10" name="Grupo 9">
            <a:extLst>
              <a:ext uri="{FF2B5EF4-FFF2-40B4-BE49-F238E27FC236}">
                <a16:creationId xmlns:a16="http://schemas.microsoft.com/office/drawing/2014/main" id="{3923FFD5-8BE9-DB41-91C0-CB6FF8867B9C}"/>
              </a:ext>
            </a:extLst>
          </p:cNvPr>
          <p:cNvGrpSpPr/>
          <p:nvPr/>
        </p:nvGrpSpPr>
        <p:grpSpPr>
          <a:xfrm>
            <a:off x="1730114" y="5381759"/>
            <a:ext cx="47451543" cy="9534506"/>
            <a:chOff x="1730114" y="6206237"/>
            <a:chExt cx="47451543" cy="9534506"/>
          </a:xfrm>
        </p:grpSpPr>
        <p:pic>
          <p:nvPicPr>
            <p:cNvPr id="22" name="Imagen 21">
              <a:extLst>
                <a:ext uri="{FF2B5EF4-FFF2-40B4-BE49-F238E27FC236}">
                  <a16:creationId xmlns:a16="http://schemas.microsoft.com/office/drawing/2014/main" id="{CB52FCBC-94CD-3842-B0EE-58A2BD6A940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54689" b="26101"/>
            <a:stretch/>
          </p:blipFill>
          <p:spPr>
            <a:xfrm>
              <a:off x="1730114" y="6206237"/>
              <a:ext cx="47451543" cy="9426209"/>
            </a:xfrm>
            <a:prstGeom prst="rect">
              <a:avLst/>
            </a:prstGeom>
          </p:spPr>
        </p:pic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BB0B7D48-9627-F34F-A5C7-02B61A64C315}"/>
                </a:ext>
              </a:extLst>
            </p:cNvPr>
            <p:cNvSpPr/>
            <p:nvPr/>
          </p:nvSpPr>
          <p:spPr>
            <a:xfrm>
              <a:off x="5812971" y="14049050"/>
              <a:ext cx="1763486" cy="16916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4" name="Rectángulo 23">
              <a:extLst>
                <a:ext uri="{FF2B5EF4-FFF2-40B4-BE49-F238E27FC236}">
                  <a16:creationId xmlns:a16="http://schemas.microsoft.com/office/drawing/2014/main" id="{31235E61-CE87-F14E-94EF-B45A694DE497}"/>
                </a:ext>
              </a:extLst>
            </p:cNvPr>
            <p:cNvSpPr/>
            <p:nvPr/>
          </p:nvSpPr>
          <p:spPr>
            <a:xfrm>
              <a:off x="29478514" y="14049050"/>
              <a:ext cx="1763486" cy="16916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</p:spTree>
    <p:extLst>
      <p:ext uri="{BB962C8B-B14F-4D97-AF65-F5344CB8AC3E}">
        <p14:creationId xmlns:p14="http://schemas.microsoft.com/office/powerpoint/2010/main" val="31818574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">
            <a:extLst>
              <a:ext uri="{FF2B5EF4-FFF2-40B4-BE49-F238E27FC236}">
                <a16:creationId xmlns:a16="http://schemas.microsoft.com/office/drawing/2014/main" id="{21F54B48-6426-5046-8D3C-3D2DC9A181DB}"/>
              </a:ext>
            </a:extLst>
          </p:cNvPr>
          <p:cNvGrpSpPr/>
          <p:nvPr/>
        </p:nvGrpSpPr>
        <p:grpSpPr>
          <a:xfrm>
            <a:off x="0" y="28007682"/>
            <a:ext cx="51206400" cy="795901"/>
            <a:chOff x="0" y="32079943"/>
            <a:chExt cx="43891200" cy="838457"/>
          </a:xfrm>
        </p:grpSpPr>
        <p:sp>
          <p:nvSpPr>
            <p:cNvPr id="29" name="Rectangle 55">
              <a:extLst>
                <a:ext uri="{FF2B5EF4-FFF2-40B4-BE49-F238E27FC236}">
                  <a16:creationId xmlns:a16="http://schemas.microsoft.com/office/drawing/2014/main" id="{06B3AB95-C1AD-B346-9347-58B04073BD56}"/>
                </a:ext>
              </a:extLst>
            </p:cNvPr>
            <p:cNvSpPr/>
            <p:nvPr/>
          </p:nvSpPr>
          <p:spPr>
            <a:xfrm>
              <a:off x="0" y="32156400"/>
              <a:ext cx="43891200" cy="762000"/>
            </a:xfrm>
            <a:prstGeom prst="rect">
              <a:avLst/>
            </a:prstGeom>
            <a:solidFill>
              <a:srgbClr val="2350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kern="1200"/>
              </a:defPPr>
            </a:lstStyle>
            <a:p>
              <a:pPr algn="ctr"/>
              <a:endParaRPr lang="en-US"/>
            </a:p>
          </p:txBody>
        </p:sp>
        <p:cxnSp>
          <p:nvCxnSpPr>
            <p:cNvPr id="30" name="Straight Connector 56">
              <a:extLst>
                <a:ext uri="{FF2B5EF4-FFF2-40B4-BE49-F238E27FC236}">
                  <a16:creationId xmlns:a16="http://schemas.microsoft.com/office/drawing/2014/main" id="{D3891E71-3F6C-074D-AA9F-A83EC13445AF}"/>
                </a:ext>
              </a:extLst>
            </p:cNvPr>
            <p:cNvCxnSpPr/>
            <p:nvPr/>
          </p:nvCxnSpPr>
          <p:spPr>
            <a:xfrm>
              <a:off x="0" y="32079943"/>
              <a:ext cx="43891200" cy="0"/>
            </a:xfrm>
            <a:prstGeom prst="line">
              <a:avLst/>
            </a:prstGeom>
            <a:ln w="254000">
              <a:solidFill>
                <a:srgbClr val="8CD23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Text Placeholder 5">
            <a:extLst>
              <a:ext uri="{FF2B5EF4-FFF2-40B4-BE49-F238E27FC236}">
                <a16:creationId xmlns:a16="http://schemas.microsoft.com/office/drawing/2014/main" id="{03224389-5338-3749-8791-BFA1C81DA462}"/>
              </a:ext>
            </a:extLst>
          </p:cNvPr>
          <p:cNvSpPr txBox="1"/>
          <p:nvPr/>
        </p:nvSpPr>
        <p:spPr>
          <a:xfrm>
            <a:off x="1797666" y="588900"/>
            <a:ext cx="30103325" cy="298824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defPPr>
              <a:defRPr kern="1200"/>
            </a:defPPr>
            <a:lvl1pPr marL="0" marR="0" indent="0" algn="l" defTabSz="378301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3761086">
              <a:spcBef>
                <a:spcPct val="20000"/>
              </a:spcBef>
              <a:defRPr/>
            </a:pPr>
            <a:r>
              <a:rPr lang="en-US" sz="16600" b="1" dirty="0">
                <a:solidFill>
                  <a:srgbClr val="235078"/>
                </a:solidFill>
                <a:latin typeface="Libre Baskerville" panose="02000000000000000000" pitchFamily="2" charset="0"/>
              </a:rPr>
              <a:t>RESULTS - RISK</a:t>
            </a:r>
          </a:p>
        </p:txBody>
      </p:sp>
      <p:pic>
        <p:nvPicPr>
          <p:cNvPr id="68" name="Imagen 67">
            <a:extLst>
              <a:ext uri="{FF2B5EF4-FFF2-40B4-BE49-F238E27FC236}">
                <a16:creationId xmlns:a16="http://schemas.microsoft.com/office/drawing/2014/main" id="{3F2F99CF-0BDC-D342-93B4-9110452128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61534" y="23687749"/>
            <a:ext cx="3038182" cy="4247358"/>
          </a:xfrm>
          <a:prstGeom prst="rect">
            <a:avLst/>
          </a:prstGeom>
        </p:spPr>
      </p:pic>
      <p:pic>
        <p:nvPicPr>
          <p:cNvPr id="16" name="image3.png">
            <a:extLst>
              <a:ext uri="{FF2B5EF4-FFF2-40B4-BE49-F238E27FC236}">
                <a16:creationId xmlns:a16="http://schemas.microsoft.com/office/drawing/2014/main" id="{15665BA2-AC6F-744C-A1DF-D56A4785B8AF}"/>
              </a:ext>
            </a:extLst>
          </p:cNvPr>
          <p:cNvPicPr/>
          <p:nvPr/>
        </p:nvPicPr>
        <p:blipFill rotWithShape="1">
          <a:blip r:embed="rId4"/>
          <a:srcRect b="35296"/>
          <a:stretch/>
        </p:blipFill>
        <p:spPr>
          <a:xfrm>
            <a:off x="3849880" y="3649723"/>
            <a:ext cx="20213248" cy="23892827"/>
          </a:xfrm>
          <a:prstGeom prst="rect">
            <a:avLst/>
          </a:prstGeom>
          <a:ln/>
        </p:spPr>
      </p:pic>
      <p:pic>
        <p:nvPicPr>
          <p:cNvPr id="17" name="image3.png">
            <a:extLst>
              <a:ext uri="{FF2B5EF4-FFF2-40B4-BE49-F238E27FC236}">
                <a16:creationId xmlns:a16="http://schemas.microsoft.com/office/drawing/2014/main" id="{ACA53FA6-89EC-3448-92C9-3E2FB4076546}"/>
              </a:ext>
            </a:extLst>
          </p:cNvPr>
          <p:cNvPicPr/>
          <p:nvPr/>
        </p:nvPicPr>
        <p:blipFill rotWithShape="1">
          <a:blip r:embed="rId4"/>
          <a:srcRect t="67116" b="1024"/>
          <a:stretch/>
        </p:blipFill>
        <p:spPr>
          <a:xfrm>
            <a:off x="26386971" y="3069778"/>
            <a:ext cx="21552335" cy="13275680"/>
          </a:xfrm>
          <a:prstGeom prst="rect">
            <a:avLst/>
          </a:prstGeom>
          <a:ln/>
        </p:spPr>
      </p:pic>
      <p:sp>
        <p:nvSpPr>
          <p:cNvPr id="18" name="Rectángulo 17">
            <a:extLst>
              <a:ext uri="{FF2B5EF4-FFF2-40B4-BE49-F238E27FC236}">
                <a16:creationId xmlns:a16="http://schemas.microsoft.com/office/drawing/2014/main" id="{6F8977A7-FE41-F24E-9EA5-FFCAFD51A958}"/>
              </a:ext>
            </a:extLst>
          </p:cNvPr>
          <p:cNvSpPr/>
          <p:nvPr/>
        </p:nvSpPr>
        <p:spPr>
          <a:xfrm>
            <a:off x="19907453" y="4421765"/>
            <a:ext cx="1763486" cy="16916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BCEF6811-D84B-7943-A25E-E8913F310039}"/>
              </a:ext>
            </a:extLst>
          </p:cNvPr>
          <p:cNvSpPr/>
          <p:nvPr/>
        </p:nvSpPr>
        <p:spPr>
          <a:xfrm>
            <a:off x="20097187" y="15596136"/>
            <a:ext cx="1926772" cy="2638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A452E6A1-276E-6D4A-B99C-69B10500138A}"/>
              </a:ext>
            </a:extLst>
          </p:cNvPr>
          <p:cNvSpPr/>
          <p:nvPr/>
        </p:nvSpPr>
        <p:spPr>
          <a:xfrm>
            <a:off x="43096542" y="3102606"/>
            <a:ext cx="1926772" cy="2638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2BD74523-67A7-6D40-B309-32976392037E}"/>
              </a:ext>
            </a:extLst>
          </p:cNvPr>
          <p:cNvSpPr txBox="1"/>
          <p:nvPr/>
        </p:nvSpPr>
        <p:spPr>
          <a:xfrm>
            <a:off x="24328881" y="17338524"/>
            <a:ext cx="25668514" cy="82176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8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In the upstream perspective, about 76% of agricultural exposure in the hydrological basins is under middle to very high risk, with the number increasing to 97% in the upwind perspective </a:t>
            </a:r>
          </a:p>
          <a:p>
            <a:pPr algn="ctr"/>
            <a:endParaRPr lang="en-US" sz="8800" b="1" dirty="0">
              <a:solidFill>
                <a:srgbClr val="C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06131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">
            <a:extLst>
              <a:ext uri="{FF2B5EF4-FFF2-40B4-BE49-F238E27FC236}">
                <a16:creationId xmlns:a16="http://schemas.microsoft.com/office/drawing/2014/main" id="{21F54B48-6426-5046-8D3C-3D2DC9A181DB}"/>
              </a:ext>
            </a:extLst>
          </p:cNvPr>
          <p:cNvGrpSpPr/>
          <p:nvPr/>
        </p:nvGrpSpPr>
        <p:grpSpPr>
          <a:xfrm>
            <a:off x="0" y="28007682"/>
            <a:ext cx="51206400" cy="795901"/>
            <a:chOff x="0" y="32079943"/>
            <a:chExt cx="43891200" cy="838457"/>
          </a:xfrm>
        </p:grpSpPr>
        <p:sp>
          <p:nvSpPr>
            <p:cNvPr id="29" name="Rectangle 55">
              <a:extLst>
                <a:ext uri="{FF2B5EF4-FFF2-40B4-BE49-F238E27FC236}">
                  <a16:creationId xmlns:a16="http://schemas.microsoft.com/office/drawing/2014/main" id="{06B3AB95-C1AD-B346-9347-58B04073BD56}"/>
                </a:ext>
              </a:extLst>
            </p:cNvPr>
            <p:cNvSpPr/>
            <p:nvPr/>
          </p:nvSpPr>
          <p:spPr>
            <a:xfrm>
              <a:off x="0" y="32156400"/>
              <a:ext cx="43891200" cy="762000"/>
            </a:xfrm>
            <a:prstGeom prst="rect">
              <a:avLst/>
            </a:prstGeom>
            <a:solidFill>
              <a:srgbClr val="2350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kern="1200"/>
              </a:defPPr>
            </a:lstStyle>
            <a:p>
              <a:pPr algn="ctr"/>
              <a:endParaRPr lang="en-US"/>
            </a:p>
          </p:txBody>
        </p:sp>
        <p:cxnSp>
          <p:nvCxnSpPr>
            <p:cNvPr id="30" name="Straight Connector 56">
              <a:extLst>
                <a:ext uri="{FF2B5EF4-FFF2-40B4-BE49-F238E27FC236}">
                  <a16:creationId xmlns:a16="http://schemas.microsoft.com/office/drawing/2014/main" id="{D3891E71-3F6C-074D-AA9F-A83EC13445AF}"/>
                </a:ext>
              </a:extLst>
            </p:cNvPr>
            <p:cNvCxnSpPr/>
            <p:nvPr/>
          </p:nvCxnSpPr>
          <p:spPr>
            <a:xfrm>
              <a:off x="0" y="32079943"/>
              <a:ext cx="43891200" cy="0"/>
            </a:xfrm>
            <a:prstGeom prst="line">
              <a:avLst/>
            </a:prstGeom>
            <a:ln w="254000">
              <a:solidFill>
                <a:srgbClr val="8CD23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Text Placeholder 5">
            <a:extLst>
              <a:ext uri="{FF2B5EF4-FFF2-40B4-BE49-F238E27FC236}">
                <a16:creationId xmlns:a16="http://schemas.microsoft.com/office/drawing/2014/main" id="{03224389-5338-3749-8791-BFA1C81DA462}"/>
              </a:ext>
            </a:extLst>
          </p:cNvPr>
          <p:cNvSpPr txBox="1"/>
          <p:nvPr/>
        </p:nvSpPr>
        <p:spPr>
          <a:xfrm>
            <a:off x="1797666" y="588900"/>
            <a:ext cx="30103325" cy="298824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defPPr>
              <a:defRPr kern="1200"/>
            </a:defPPr>
            <a:lvl1pPr marL="0" marR="0" indent="0" algn="l" defTabSz="378301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3761086">
              <a:spcBef>
                <a:spcPct val="20000"/>
              </a:spcBef>
              <a:defRPr/>
            </a:pPr>
            <a:r>
              <a:rPr lang="en-US" sz="16600" b="1" dirty="0">
                <a:solidFill>
                  <a:srgbClr val="235078"/>
                </a:solidFill>
                <a:latin typeface="Libre Baskerville" panose="02000000000000000000" pitchFamily="2" charset="0"/>
              </a:rPr>
              <a:t>RESULTS - RISK</a:t>
            </a:r>
          </a:p>
        </p:txBody>
      </p:sp>
      <p:pic>
        <p:nvPicPr>
          <p:cNvPr id="68" name="Imagen 67">
            <a:extLst>
              <a:ext uri="{FF2B5EF4-FFF2-40B4-BE49-F238E27FC236}">
                <a16:creationId xmlns:a16="http://schemas.microsoft.com/office/drawing/2014/main" id="{3F2F99CF-0BDC-D342-93B4-9110452128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077" y="23551517"/>
            <a:ext cx="3038182" cy="4247358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AAE0ABD2-45ED-5A43-AAE1-A651B407E58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6969" b="69806"/>
          <a:stretch/>
        </p:blipFill>
        <p:spPr>
          <a:xfrm>
            <a:off x="690629" y="4316234"/>
            <a:ext cx="47451543" cy="1582681"/>
          </a:xfrm>
          <a:prstGeom prst="rect">
            <a:avLst/>
          </a:prstGeom>
        </p:spPr>
      </p:pic>
      <p:grpSp>
        <p:nvGrpSpPr>
          <p:cNvPr id="10" name="Grupo 9">
            <a:extLst>
              <a:ext uri="{FF2B5EF4-FFF2-40B4-BE49-F238E27FC236}">
                <a16:creationId xmlns:a16="http://schemas.microsoft.com/office/drawing/2014/main" id="{03AF0536-8827-2B40-A474-118F3B84C151}"/>
              </a:ext>
            </a:extLst>
          </p:cNvPr>
          <p:cNvGrpSpPr/>
          <p:nvPr/>
        </p:nvGrpSpPr>
        <p:grpSpPr>
          <a:xfrm>
            <a:off x="1730114" y="6165527"/>
            <a:ext cx="47451543" cy="9534506"/>
            <a:chOff x="1730114" y="6206237"/>
            <a:chExt cx="47451543" cy="9534506"/>
          </a:xfrm>
        </p:grpSpPr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D8A96DA7-D423-5C41-A83A-125E2B12ED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-142" t="77217" r="142" b="3573"/>
            <a:stretch/>
          </p:blipFill>
          <p:spPr>
            <a:xfrm>
              <a:off x="1730114" y="6206237"/>
              <a:ext cx="47451543" cy="9426209"/>
            </a:xfrm>
            <a:prstGeom prst="rect">
              <a:avLst/>
            </a:prstGeom>
          </p:spPr>
        </p:pic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4370539D-1E80-8243-A721-9A5B9AEEDE77}"/>
                </a:ext>
              </a:extLst>
            </p:cNvPr>
            <p:cNvSpPr/>
            <p:nvPr/>
          </p:nvSpPr>
          <p:spPr>
            <a:xfrm>
              <a:off x="5812971" y="14049050"/>
              <a:ext cx="1763486" cy="16916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FC284143-6C9F-0C4D-B824-3C6CE571EB87}"/>
                </a:ext>
              </a:extLst>
            </p:cNvPr>
            <p:cNvSpPr/>
            <p:nvPr/>
          </p:nvSpPr>
          <p:spPr>
            <a:xfrm>
              <a:off x="29478514" y="14049050"/>
              <a:ext cx="1763486" cy="16916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15" name="CuadroTexto 14">
            <a:extLst>
              <a:ext uri="{FF2B5EF4-FFF2-40B4-BE49-F238E27FC236}">
                <a16:creationId xmlns:a16="http://schemas.microsoft.com/office/drawing/2014/main" id="{CA8F797A-DB89-1347-B5E7-E10F5393D09E}"/>
              </a:ext>
            </a:extLst>
          </p:cNvPr>
          <p:cNvSpPr txBox="1"/>
          <p:nvPr/>
        </p:nvSpPr>
        <p:spPr>
          <a:xfrm>
            <a:off x="2843001" y="17286916"/>
            <a:ext cx="45520398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0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Comparing risk to water security from the multiplication of exposure, hazard and vulnerability for both perspectives, results in a considerably underestimated risk from the upstream perspective. </a:t>
            </a:r>
            <a:endParaRPr lang="es-CO" sz="8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2083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">
            <a:extLst>
              <a:ext uri="{FF2B5EF4-FFF2-40B4-BE49-F238E27FC236}">
                <a16:creationId xmlns:a16="http://schemas.microsoft.com/office/drawing/2014/main" id="{21F54B48-6426-5046-8D3C-3D2DC9A181DB}"/>
              </a:ext>
            </a:extLst>
          </p:cNvPr>
          <p:cNvGrpSpPr/>
          <p:nvPr/>
        </p:nvGrpSpPr>
        <p:grpSpPr>
          <a:xfrm>
            <a:off x="0" y="28007682"/>
            <a:ext cx="51206400" cy="795901"/>
            <a:chOff x="0" y="32079943"/>
            <a:chExt cx="43891200" cy="838457"/>
          </a:xfrm>
        </p:grpSpPr>
        <p:sp>
          <p:nvSpPr>
            <p:cNvPr id="29" name="Rectangle 55">
              <a:extLst>
                <a:ext uri="{FF2B5EF4-FFF2-40B4-BE49-F238E27FC236}">
                  <a16:creationId xmlns:a16="http://schemas.microsoft.com/office/drawing/2014/main" id="{06B3AB95-C1AD-B346-9347-58B04073BD56}"/>
                </a:ext>
              </a:extLst>
            </p:cNvPr>
            <p:cNvSpPr/>
            <p:nvPr/>
          </p:nvSpPr>
          <p:spPr>
            <a:xfrm>
              <a:off x="0" y="32156400"/>
              <a:ext cx="43891200" cy="762000"/>
            </a:xfrm>
            <a:prstGeom prst="rect">
              <a:avLst/>
            </a:prstGeom>
            <a:solidFill>
              <a:srgbClr val="2350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kern="1200"/>
              </a:defPPr>
            </a:lstStyle>
            <a:p>
              <a:pPr algn="ctr"/>
              <a:endParaRPr lang="en-US"/>
            </a:p>
          </p:txBody>
        </p:sp>
        <p:cxnSp>
          <p:nvCxnSpPr>
            <p:cNvPr id="30" name="Straight Connector 56">
              <a:extLst>
                <a:ext uri="{FF2B5EF4-FFF2-40B4-BE49-F238E27FC236}">
                  <a16:creationId xmlns:a16="http://schemas.microsoft.com/office/drawing/2014/main" id="{D3891E71-3F6C-074D-AA9F-A83EC13445AF}"/>
                </a:ext>
              </a:extLst>
            </p:cNvPr>
            <p:cNvCxnSpPr/>
            <p:nvPr/>
          </p:nvCxnSpPr>
          <p:spPr>
            <a:xfrm>
              <a:off x="0" y="32079943"/>
              <a:ext cx="43891200" cy="0"/>
            </a:xfrm>
            <a:prstGeom prst="line">
              <a:avLst/>
            </a:prstGeom>
            <a:ln w="254000">
              <a:solidFill>
                <a:srgbClr val="8CD23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Text Placeholder 5">
            <a:extLst>
              <a:ext uri="{FF2B5EF4-FFF2-40B4-BE49-F238E27FC236}">
                <a16:creationId xmlns:a16="http://schemas.microsoft.com/office/drawing/2014/main" id="{03224389-5338-3749-8791-BFA1C81DA462}"/>
              </a:ext>
            </a:extLst>
          </p:cNvPr>
          <p:cNvSpPr txBox="1"/>
          <p:nvPr/>
        </p:nvSpPr>
        <p:spPr>
          <a:xfrm>
            <a:off x="1797666" y="588900"/>
            <a:ext cx="34582391" cy="298824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defPPr>
              <a:defRPr kern="1200"/>
            </a:defPPr>
            <a:lvl1pPr marL="0" marR="0" indent="0" algn="l" defTabSz="378301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3761086">
              <a:spcBef>
                <a:spcPct val="20000"/>
              </a:spcBef>
              <a:defRPr/>
            </a:pPr>
            <a:r>
              <a:rPr lang="en-US" sz="16600" b="1" dirty="0">
                <a:solidFill>
                  <a:srgbClr val="235078"/>
                </a:solidFill>
                <a:latin typeface="Libre Baskerville" panose="02000000000000000000" pitchFamily="2" charset="0"/>
              </a:rPr>
              <a:t>CONCLUSIONS</a:t>
            </a:r>
          </a:p>
        </p:txBody>
      </p:sp>
      <p:pic>
        <p:nvPicPr>
          <p:cNvPr id="68" name="Imagen 67">
            <a:extLst>
              <a:ext uri="{FF2B5EF4-FFF2-40B4-BE49-F238E27FC236}">
                <a16:creationId xmlns:a16="http://schemas.microsoft.com/office/drawing/2014/main" id="{3F2F99CF-0BDC-D342-93B4-9110452128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575" y="23760324"/>
            <a:ext cx="3038182" cy="4247358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556FF1EF-DF81-414D-AAB6-341FFB8C3D7A}"/>
              </a:ext>
            </a:extLst>
          </p:cNvPr>
          <p:cNvSpPr txBox="1"/>
          <p:nvPr/>
        </p:nvSpPr>
        <p:spPr>
          <a:xfrm>
            <a:off x="5470833" y="4506783"/>
            <a:ext cx="41751395" cy="185589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0" indent="-1143000">
              <a:buFont typeface="Arial" panose="020B0604020202020204" pitchFamily="34" charset="0"/>
              <a:buChar char="•"/>
            </a:pPr>
            <a:r>
              <a:rPr lang="en-US" sz="8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Upwind geopolitical pressures can indeed increase the risks to water security. </a:t>
            </a:r>
          </a:p>
          <a:p>
            <a:pPr marL="1143000" indent="-1143000">
              <a:buFont typeface="Arial" panose="020B0604020202020204" pitchFamily="34" charset="0"/>
              <a:buChar char="•"/>
            </a:pPr>
            <a:endParaRPr lang="es-CO" sz="8000" dirty="0">
              <a:latin typeface="Arial" panose="020B0604020202020204" pitchFamily="34" charset="0"/>
            </a:endParaRPr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es-CO" sz="8000" dirty="0" err="1">
                <a:latin typeface="Arial" panose="020B0604020202020204" pitchFamily="34" charset="0"/>
              </a:rPr>
              <a:t>The</a:t>
            </a:r>
            <a:r>
              <a:rPr lang="es-CO" sz="8000" dirty="0">
                <a:latin typeface="Arial" panose="020B0604020202020204" pitchFamily="34" charset="0"/>
              </a:rPr>
              <a:t> </a:t>
            </a:r>
            <a:r>
              <a:rPr lang="es-CO" sz="8000" dirty="0" err="1">
                <a:latin typeface="Arial" panose="020B0604020202020204" pitchFamily="34" charset="0"/>
              </a:rPr>
              <a:t>vulnerability</a:t>
            </a:r>
            <a:r>
              <a:rPr lang="es-CO" sz="8000" dirty="0">
                <a:latin typeface="Arial" panose="020B0604020202020204" pitchFamily="34" charset="0"/>
              </a:rPr>
              <a:t> (TMR </a:t>
            </a:r>
            <a:r>
              <a:rPr lang="es-CO" sz="8000" dirty="0" err="1">
                <a:latin typeface="Arial" panose="020B0604020202020204" pitchFamily="34" charset="0"/>
              </a:rPr>
              <a:t>dependency</a:t>
            </a:r>
            <a:r>
              <a:rPr lang="es-CO" sz="8000" dirty="0">
                <a:latin typeface="Arial" panose="020B0604020202020204" pitchFamily="34" charset="0"/>
              </a:rPr>
              <a:t>) </a:t>
            </a:r>
            <a:r>
              <a:rPr lang="es-CO" sz="8000" dirty="0" err="1">
                <a:latin typeface="Arial" panose="020B0604020202020204" pitchFamily="34" charset="0"/>
              </a:rPr>
              <a:t>appears</a:t>
            </a:r>
            <a:r>
              <a:rPr lang="es-CO" sz="8000" dirty="0">
                <a:latin typeface="Arial" panose="020B0604020202020204" pitchFamily="34" charset="0"/>
              </a:rPr>
              <a:t> to be </a:t>
            </a:r>
            <a:r>
              <a:rPr lang="es-CO" sz="8000" dirty="0" err="1">
                <a:latin typeface="Arial" panose="020B0604020202020204" pitchFamily="34" charset="0"/>
              </a:rPr>
              <a:t>the</a:t>
            </a:r>
            <a:r>
              <a:rPr lang="es-CO" sz="8000" dirty="0">
                <a:latin typeface="Arial" panose="020B0604020202020204" pitchFamily="34" charset="0"/>
              </a:rPr>
              <a:t> </a:t>
            </a:r>
            <a:r>
              <a:rPr lang="es-CO" sz="8000" dirty="0" err="1">
                <a:latin typeface="Arial" panose="020B0604020202020204" pitchFamily="34" charset="0"/>
              </a:rPr>
              <a:t>most</a:t>
            </a:r>
            <a:r>
              <a:rPr lang="es-CO" sz="8000" dirty="0">
                <a:latin typeface="Arial" panose="020B0604020202020204" pitchFamily="34" charset="0"/>
              </a:rPr>
              <a:t> </a:t>
            </a:r>
            <a:r>
              <a:rPr lang="es-CO" sz="8000" dirty="0" err="1">
                <a:latin typeface="Arial" panose="020B0604020202020204" pitchFamily="34" charset="0"/>
              </a:rPr>
              <a:t>influential</a:t>
            </a:r>
            <a:r>
              <a:rPr lang="es-CO" sz="8000" dirty="0">
                <a:latin typeface="Arial" panose="020B0604020202020204" pitchFamily="34" charset="0"/>
              </a:rPr>
              <a:t> </a:t>
            </a:r>
            <a:r>
              <a:rPr lang="es-CO" sz="8000" dirty="0" err="1">
                <a:latin typeface="Arial" panose="020B0604020202020204" pitchFamily="34" charset="0"/>
              </a:rPr>
              <a:t>component</a:t>
            </a:r>
            <a:r>
              <a:rPr lang="es-CO" sz="8000" dirty="0">
                <a:latin typeface="Arial" panose="020B0604020202020204" pitchFamily="34" charset="0"/>
              </a:rPr>
              <a:t> </a:t>
            </a:r>
            <a:r>
              <a:rPr lang="es-CO" sz="8000" dirty="0" err="1">
                <a:latin typeface="Arial" panose="020B0604020202020204" pitchFamily="34" charset="0"/>
              </a:rPr>
              <a:t>increasing</a:t>
            </a:r>
            <a:r>
              <a:rPr lang="es-CO" sz="8000" dirty="0">
                <a:latin typeface="Arial" panose="020B0604020202020204" pitchFamily="34" charset="0"/>
              </a:rPr>
              <a:t> </a:t>
            </a:r>
            <a:r>
              <a:rPr lang="es-CO" sz="8000" dirty="0" err="1">
                <a:latin typeface="Arial" panose="020B0604020202020204" pitchFamily="34" charset="0"/>
              </a:rPr>
              <a:t>risk</a:t>
            </a:r>
            <a:r>
              <a:rPr lang="es-CO" sz="8000" dirty="0">
                <a:latin typeface="Arial" panose="020B0604020202020204" pitchFamily="34" charset="0"/>
              </a:rPr>
              <a:t> </a:t>
            </a:r>
            <a:r>
              <a:rPr lang="es-CO" sz="8000" dirty="0" err="1">
                <a:latin typeface="Arial" panose="020B0604020202020204" pitchFamily="34" charset="0"/>
              </a:rPr>
              <a:t>when</a:t>
            </a:r>
            <a:r>
              <a:rPr lang="es-CO" sz="8000" dirty="0">
                <a:latin typeface="Arial" panose="020B0604020202020204" pitchFamily="34" charset="0"/>
              </a:rPr>
              <a:t> </a:t>
            </a:r>
            <a:r>
              <a:rPr lang="es-CO" sz="8000" dirty="0" err="1">
                <a:latin typeface="Arial" panose="020B0604020202020204" pitchFamily="34" charset="0"/>
              </a:rPr>
              <a:t>shifting</a:t>
            </a:r>
            <a:r>
              <a:rPr lang="es-CO" sz="8000" dirty="0">
                <a:latin typeface="Arial" panose="020B0604020202020204" pitchFamily="34" charset="0"/>
              </a:rPr>
              <a:t> </a:t>
            </a:r>
            <a:r>
              <a:rPr lang="es-CO" sz="8000" dirty="0" err="1">
                <a:latin typeface="Arial" panose="020B0604020202020204" pitchFamily="34" charset="0"/>
              </a:rPr>
              <a:t>from</a:t>
            </a:r>
            <a:r>
              <a:rPr lang="es-CO" sz="8000" dirty="0">
                <a:latin typeface="Arial" panose="020B0604020202020204" pitchFamily="34" charset="0"/>
              </a:rPr>
              <a:t> </a:t>
            </a:r>
            <a:r>
              <a:rPr lang="es-CO" sz="8000" dirty="0" err="1">
                <a:latin typeface="Arial" panose="020B0604020202020204" pitchFamily="34" charset="0"/>
              </a:rPr>
              <a:t>an</a:t>
            </a:r>
            <a:r>
              <a:rPr lang="es-CO" sz="8000" dirty="0">
                <a:latin typeface="Arial" panose="020B0604020202020204" pitchFamily="34" charset="0"/>
              </a:rPr>
              <a:t> </a:t>
            </a:r>
            <a:r>
              <a:rPr lang="es-CO" sz="8000" dirty="0" err="1">
                <a:latin typeface="Arial" panose="020B0604020202020204" pitchFamily="34" charset="0"/>
              </a:rPr>
              <a:t>upstream</a:t>
            </a:r>
            <a:r>
              <a:rPr lang="es-CO" sz="8000" dirty="0">
                <a:latin typeface="Arial" panose="020B0604020202020204" pitchFamily="34" charset="0"/>
              </a:rPr>
              <a:t> to </a:t>
            </a:r>
            <a:r>
              <a:rPr lang="es-CO" sz="8000" dirty="0" err="1">
                <a:latin typeface="Arial" panose="020B0604020202020204" pitchFamily="34" charset="0"/>
              </a:rPr>
              <a:t>an</a:t>
            </a:r>
            <a:r>
              <a:rPr lang="es-CO" sz="8000" dirty="0">
                <a:latin typeface="Arial" panose="020B0604020202020204" pitchFamily="34" charset="0"/>
              </a:rPr>
              <a:t> </a:t>
            </a:r>
            <a:r>
              <a:rPr lang="es-CO" sz="8000" dirty="0" err="1">
                <a:latin typeface="Arial" panose="020B0604020202020204" pitchFamily="34" charset="0"/>
              </a:rPr>
              <a:t>upwind</a:t>
            </a:r>
            <a:r>
              <a:rPr lang="es-CO" sz="8000" dirty="0">
                <a:latin typeface="Arial" panose="020B0604020202020204" pitchFamily="34" charset="0"/>
              </a:rPr>
              <a:t> </a:t>
            </a:r>
            <a:r>
              <a:rPr lang="es-CO" sz="8000" dirty="0" err="1">
                <a:latin typeface="Arial" panose="020B0604020202020204" pitchFamily="34" charset="0"/>
              </a:rPr>
              <a:t>perspective</a:t>
            </a:r>
            <a:r>
              <a:rPr lang="es-CO" sz="8000" dirty="0">
                <a:latin typeface="Arial" panose="020B0604020202020204" pitchFamily="34" charset="0"/>
              </a:rPr>
              <a:t>.</a:t>
            </a:r>
          </a:p>
          <a:p>
            <a:pPr marL="1143000" indent="-1143000">
              <a:buFont typeface="Arial" panose="020B0604020202020204" pitchFamily="34" charset="0"/>
              <a:buChar char="•"/>
            </a:pPr>
            <a:endParaRPr lang="es-CO" sz="8000" dirty="0">
              <a:latin typeface="Arial" panose="020B0604020202020204" pitchFamily="34" charset="0"/>
            </a:endParaRPr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es-CO" sz="8000" dirty="0" err="1">
                <a:latin typeface="Arial" panose="020B0604020202020204" pitchFamily="34" charset="0"/>
              </a:rPr>
              <a:t>Conservation</a:t>
            </a:r>
            <a:r>
              <a:rPr lang="es-CO" sz="8000" dirty="0">
                <a:latin typeface="Arial" panose="020B0604020202020204" pitchFamily="34" charset="0"/>
              </a:rPr>
              <a:t> </a:t>
            </a:r>
            <a:r>
              <a:rPr lang="es-CO" sz="8000" dirty="0" err="1">
                <a:latin typeface="Arial" panose="020B0604020202020204" pitchFamily="34" charset="0"/>
              </a:rPr>
              <a:t>efforts</a:t>
            </a:r>
            <a:r>
              <a:rPr lang="es-CO" sz="8000" dirty="0">
                <a:latin typeface="Arial" panose="020B0604020202020204" pitchFamily="34" charset="0"/>
              </a:rPr>
              <a:t> </a:t>
            </a:r>
            <a:r>
              <a:rPr lang="es-CO" sz="8000" dirty="0" err="1">
                <a:latin typeface="Arial" panose="020B0604020202020204" pitchFamily="34" charset="0"/>
              </a:rPr>
              <a:t>should</a:t>
            </a:r>
            <a:r>
              <a:rPr lang="es-CO" sz="8000" dirty="0">
                <a:latin typeface="Arial" panose="020B0604020202020204" pitchFamily="34" charset="0"/>
              </a:rPr>
              <a:t> be </a:t>
            </a:r>
            <a:r>
              <a:rPr lang="es-CO" sz="8000" dirty="0" err="1">
                <a:latin typeface="Arial" panose="020B0604020202020204" pitchFamily="34" charset="0"/>
              </a:rPr>
              <a:t>focused</a:t>
            </a:r>
            <a:r>
              <a:rPr lang="es-CO" sz="8000" dirty="0">
                <a:latin typeface="Arial" panose="020B0604020202020204" pitchFamily="34" charset="0"/>
              </a:rPr>
              <a:t> </a:t>
            </a:r>
            <a:r>
              <a:rPr lang="es-CO" sz="8000" dirty="0" err="1">
                <a:latin typeface="Arial" panose="020B0604020202020204" pitchFamily="34" charset="0"/>
              </a:rPr>
              <a:t>on</a:t>
            </a:r>
            <a:r>
              <a:rPr lang="es-CO" sz="8000" dirty="0">
                <a:latin typeface="Arial" panose="020B0604020202020204" pitchFamily="34" charset="0"/>
              </a:rPr>
              <a:t> </a:t>
            </a:r>
            <a:r>
              <a:rPr lang="es-CO" sz="8000" dirty="0" err="1">
                <a:latin typeface="Arial" panose="020B0604020202020204" pitchFamily="34" charset="0"/>
              </a:rPr>
              <a:t>these</a:t>
            </a:r>
            <a:r>
              <a:rPr lang="es-CO" sz="8000" dirty="0">
                <a:latin typeface="Arial" panose="020B0604020202020204" pitchFamily="34" charset="0"/>
              </a:rPr>
              <a:t> </a:t>
            </a:r>
            <a:r>
              <a:rPr lang="es-CO" sz="8000" dirty="0" err="1">
                <a:latin typeface="Arial" panose="020B0604020202020204" pitchFamily="34" charset="0"/>
              </a:rPr>
              <a:t>areas</a:t>
            </a:r>
            <a:r>
              <a:rPr lang="es-CO" sz="8000" dirty="0">
                <a:latin typeface="Arial" panose="020B0604020202020204" pitchFamily="34" charset="0"/>
              </a:rPr>
              <a:t> </a:t>
            </a:r>
            <a:r>
              <a:rPr lang="es-CO" sz="8000" dirty="0" err="1">
                <a:latin typeface="Arial" panose="020B0604020202020204" pitchFamily="34" charset="0"/>
              </a:rPr>
              <a:t>where</a:t>
            </a:r>
            <a:r>
              <a:rPr lang="es-CO" sz="8000" dirty="0">
                <a:latin typeface="Arial" panose="020B0604020202020204" pitchFamily="34" charset="0"/>
              </a:rPr>
              <a:t> continental </a:t>
            </a:r>
            <a:r>
              <a:rPr lang="es-CO" sz="8000" dirty="0" err="1">
                <a:latin typeface="Arial" panose="020B0604020202020204" pitchFamily="34" charset="0"/>
              </a:rPr>
              <a:t>moisture</a:t>
            </a:r>
            <a:r>
              <a:rPr lang="es-CO" sz="8000" dirty="0">
                <a:latin typeface="Arial" panose="020B0604020202020204" pitchFamily="34" charset="0"/>
              </a:rPr>
              <a:t> </a:t>
            </a:r>
            <a:r>
              <a:rPr lang="es-CO" sz="8000" dirty="0" err="1">
                <a:latin typeface="Arial" panose="020B0604020202020204" pitchFamily="34" charset="0"/>
              </a:rPr>
              <a:t>originates</a:t>
            </a:r>
            <a:r>
              <a:rPr lang="es-CO" sz="8000" dirty="0">
                <a:latin typeface="Arial" panose="020B0604020202020204" pitchFamily="34" charset="0"/>
              </a:rPr>
              <a:t>. </a:t>
            </a:r>
          </a:p>
          <a:p>
            <a:pPr marL="1143000" indent="-1143000">
              <a:buFont typeface="Arial" panose="020B0604020202020204" pitchFamily="34" charset="0"/>
              <a:buChar char="•"/>
            </a:pPr>
            <a:endParaRPr lang="es-CO" sz="8000" dirty="0">
              <a:latin typeface="Arial" panose="020B0604020202020204" pitchFamily="34" charset="0"/>
            </a:endParaRPr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es-CO" sz="8000" dirty="0" err="1">
                <a:latin typeface="Arial" panose="020B0604020202020204" pitchFamily="34" charset="0"/>
              </a:rPr>
              <a:t>Water</a:t>
            </a:r>
            <a:r>
              <a:rPr lang="es-CO" sz="8000" dirty="0">
                <a:latin typeface="Arial" panose="020B0604020202020204" pitchFamily="34" charset="0"/>
              </a:rPr>
              <a:t> </a:t>
            </a:r>
            <a:r>
              <a:rPr lang="es-CO" sz="8000" dirty="0" err="1">
                <a:latin typeface="Arial" panose="020B0604020202020204" pitchFamily="34" charset="0"/>
              </a:rPr>
              <a:t>security</a:t>
            </a:r>
            <a:r>
              <a:rPr lang="es-CO" sz="8000" dirty="0">
                <a:latin typeface="Arial" panose="020B0604020202020204" pitchFamily="34" charset="0"/>
              </a:rPr>
              <a:t> </a:t>
            </a:r>
            <a:r>
              <a:rPr lang="es-CO" sz="8000" dirty="0" err="1">
                <a:latin typeface="Arial" panose="020B0604020202020204" pitchFamily="34" charset="0"/>
              </a:rPr>
              <a:t>assessments</a:t>
            </a:r>
            <a:r>
              <a:rPr lang="es-CO" sz="8000" dirty="0">
                <a:latin typeface="Arial" panose="020B0604020202020204" pitchFamily="34" charset="0"/>
              </a:rPr>
              <a:t> </a:t>
            </a:r>
            <a:r>
              <a:rPr lang="es-CO" sz="8000" dirty="0" err="1">
                <a:latin typeface="Arial" panose="020B0604020202020204" pitchFamily="34" charset="0"/>
              </a:rPr>
              <a:t>should</a:t>
            </a:r>
            <a:r>
              <a:rPr lang="es-CO" sz="8000" dirty="0">
                <a:latin typeface="Arial" panose="020B0604020202020204" pitchFamily="34" charset="0"/>
              </a:rPr>
              <a:t> </a:t>
            </a:r>
            <a:r>
              <a:rPr lang="es-CO" sz="8000" dirty="0" err="1">
                <a:latin typeface="Arial" panose="020B0604020202020204" pitchFamily="34" charset="0"/>
              </a:rPr>
              <a:t>consider</a:t>
            </a:r>
            <a:r>
              <a:rPr lang="es-CO" sz="8000" dirty="0">
                <a:latin typeface="Arial" panose="020B0604020202020204" pitchFamily="34" charset="0"/>
              </a:rPr>
              <a:t> </a:t>
            </a:r>
            <a:r>
              <a:rPr lang="es-CO" sz="8000" dirty="0" err="1">
                <a:latin typeface="Arial" panose="020B0604020202020204" pitchFamily="34" charset="0"/>
              </a:rPr>
              <a:t>the</a:t>
            </a:r>
            <a:r>
              <a:rPr lang="es-CO" sz="8000" dirty="0">
                <a:latin typeface="Arial" panose="020B0604020202020204" pitchFamily="34" charset="0"/>
              </a:rPr>
              <a:t> </a:t>
            </a:r>
            <a:r>
              <a:rPr lang="es-CO" sz="8000" dirty="0" err="1">
                <a:latin typeface="Arial" panose="020B0604020202020204" pitchFamily="34" charset="0"/>
              </a:rPr>
              <a:t>water</a:t>
            </a:r>
            <a:r>
              <a:rPr lang="es-CO" sz="8000" dirty="0">
                <a:latin typeface="Arial" panose="020B0604020202020204" pitchFamily="34" charset="0"/>
              </a:rPr>
              <a:t> </a:t>
            </a:r>
            <a:r>
              <a:rPr lang="es-CO" sz="8000" dirty="0" err="1">
                <a:latin typeface="Arial" panose="020B0604020202020204" pitchFamily="34" charset="0"/>
              </a:rPr>
              <a:t>supply</a:t>
            </a:r>
            <a:r>
              <a:rPr lang="es-CO" sz="8000" dirty="0">
                <a:latin typeface="Arial" panose="020B0604020202020204" pitchFamily="34" charset="0"/>
              </a:rPr>
              <a:t> </a:t>
            </a:r>
            <a:r>
              <a:rPr lang="es-CO" sz="8000" dirty="0" err="1">
                <a:latin typeface="Arial" panose="020B0604020202020204" pitchFamily="34" charset="0"/>
              </a:rPr>
              <a:t>dependency</a:t>
            </a:r>
            <a:r>
              <a:rPr lang="es-CO" sz="8000" dirty="0">
                <a:latin typeface="Arial" panose="020B0604020202020204" pitchFamily="34" charset="0"/>
              </a:rPr>
              <a:t> </a:t>
            </a:r>
            <a:r>
              <a:rPr lang="es-CO" sz="8000" dirty="0" err="1">
                <a:latin typeface="Arial" panose="020B0604020202020204" pitchFamily="34" charset="0"/>
              </a:rPr>
              <a:t>on</a:t>
            </a:r>
            <a:r>
              <a:rPr lang="es-CO" sz="8000" dirty="0">
                <a:latin typeface="Arial" panose="020B0604020202020204" pitchFamily="34" charset="0"/>
              </a:rPr>
              <a:t> </a:t>
            </a:r>
            <a:r>
              <a:rPr lang="es-CO" sz="8000" dirty="0" err="1">
                <a:latin typeface="Arial" panose="020B0604020202020204" pitchFamily="34" charset="0"/>
              </a:rPr>
              <a:t>upwind</a:t>
            </a:r>
            <a:r>
              <a:rPr lang="es-CO" sz="8000" dirty="0">
                <a:latin typeface="Arial" panose="020B0604020202020204" pitchFamily="34" charset="0"/>
              </a:rPr>
              <a:t> </a:t>
            </a:r>
            <a:r>
              <a:rPr lang="es-CO" sz="8000" dirty="0" err="1">
                <a:latin typeface="Arial" panose="020B0604020202020204" pitchFamily="34" charset="0"/>
              </a:rPr>
              <a:t>moisture</a:t>
            </a:r>
            <a:r>
              <a:rPr lang="es-CO" sz="8000" dirty="0">
                <a:latin typeface="Arial" panose="020B0604020202020204" pitchFamily="34" charset="0"/>
              </a:rPr>
              <a:t> </a:t>
            </a:r>
            <a:r>
              <a:rPr lang="es-CO" sz="8000" dirty="0" err="1">
                <a:latin typeface="Arial" panose="020B0604020202020204" pitchFamily="34" charset="0"/>
              </a:rPr>
              <a:t>recycling</a:t>
            </a:r>
            <a:r>
              <a:rPr lang="es-CO" sz="8000" dirty="0">
                <a:latin typeface="Arial" panose="020B0604020202020204" pitchFamily="34" charset="0"/>
              </a:rPr>
              <a:t>. </a:t>
            </a:r>
          </a:p>
          <a:p>
            <a:pPr marL="1143000" indent="-1143000">
              <a:buFont typeface="Arial" panose="020B0604020202020204" pitchFamily="34" charset="0"/>
              <a:buChar char="•"/>
            </a:pPr>
            <a:endParaRPr lang="es-CO" sz="8000" dirty="0">
              <a:latin typeface="Arial" panose="020B0604020202020204" pitchFamily="34" charset="0"/>
            </a:endParaRPr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es-CO" sz="8000" dirty="0" err="1">
                <a:latin typeface="Arial" panose="020B0604020202020204" pitchFamily="34" charset="0"/>
              </a:rPr>
              <a:t>Understanding</a:t>
            </a:r>
            <a:r>
              <a:rPr lang="es-CO" sz="8000" dirty="0">
                <a:latin typeface="Arial" panose="020B0604020202020204" pitchFamily="34" charset="0"/>
              </a:rPr>
              <a:t> </a:t>
            </a:r>
            <a:r>
              <a:rPr lang="es-CO" sz="8000" dirty="0" err="1">
                <a:latin typeface="Arial" panose="020B0604020202020204" pitchFamily="34" charset="0"/>
              </a:rPr>
              <a:t>countries</a:t>
            </a:r>
            <a:r>
              <a:rPr lang="es-CO" sz="8000" dirty="0">
                <a:latin typeface="Arial" panose="020B0604020202020204" pitchFamily="34" charset="0"/>
              </a:rPr>
              <a:t> </a:t>
            </a:r>
            <a:r>
              <a:rPr lang="es-CO" sz="8000" dirty="0" err="1">
                <a:latin typeface="Arial" panose="020B0604020202020204" pitchFamily="34" charset="0"/>
              </a:rPr>
              <a:t>codependence</a:t>
            </a:r>
            <a:r>
              <a:rPr lang="es-CO" sz="8000" dirty="0">
                <a:latin typeface="Arial" panose="020B0604020202020204" pitchFamily="34" charset="0"/>
              </a:rPr>
              <a:t> </a:t>
            </a:r>
            <a:r>
              <a:rPr lang="es-CO" sz="8000" dirty="0" err="1">
                <a:latin typeface="Arial" panose="020B0604020202020204" pitchFamily="34" charset="0"/>
              </a:rPr>
              <a:t>could</a:t>
            </a:r>
            <a:r>
              <a:rPr lang="es-CO" sz="8000" dirty="0">
                <a:latin typeface="Arial" panose="020B0604020202020204" pitchFamily="34" charset="0"/>
              </a:rPr>
              <a:t> </a:t>
            </a:r>
            <a:r>
              <a:rPr lang="es-CO" sz="8000" dirty="0" err="1">
                <a:latin typeface="Arial" panose="020B0604020202020204" pitchFamily="34" charset="0"/>
              </a:rPr>
              <a:t>improve</a:t>
            </a:r>
            <a:r>
              <a:rPr lang="es-CO" sz="8000" dirty="0">
                <a:latin typeface="Arial" panose="020B0604020202020204" pitchFamily="34" charset="0"/>
              </a:rPr>
              <a:t> </a:t>
            </a:r>
            <a:r>
              <a:rPr lang="es-CO" sz="8000" dirty="0" err="1">
                <a:latin typeface="Arial" panose="020B0604020202020204" pitchFamily="34" charset="0"/>
              </a:rPr>
              <a:t>the</a:t>
            </a:r>
            <a:r>
              <a:rPr lang="es-CO" sz="8000" dirty="0">
                <a:latin typeface="Arial" panose="020B0604020202020204" pitchFamily="34" charset="0"/>
              </a:rPr>
              <a:t> </a:t>
            </a:r>
            <a:r>
              <a:rPr lang="es-CO" sz="8000" dirty="0" err="1">
                <a:latin typeface="Arial" panose="020B0604020202020204" pitchFamily="34" charset="0"/>
              </a:rPr>
              <a:t>hydro-cooperation</a:t>
            </a:r>
            <a:r>
              <a:rPr lang="es-CO" sz="8000" dirty="0">
                <a:latin typeface="Arial" panose="020B0604020202020204" pitchFamily="34" charset="0"/>
              </a:rPr>
              <a:t> </a:t>
            </a:r>
            <a:r>
              <a:rPr lang="es-CO" sz="8000" dirty="0" err="1">
                <a:latin typeface="Arial" panose="020B0604020202020204" pitchFamily="34" charset="0"/>
              </a:rPr>
              <a:t>between</a:t>
            </a:r>
            <a:r>
              <a:rPr lang="es-CO" sz="8000" dirty="0">
                <a:latin typeface="Arial" panose="020B0604020202020204" pitchFamily="34" charset="0"/>
              </a:rPr>
              <a:t> </a:t>
            </a:r>
            <a:r>
              <a:rPr lang="es-CO" sz="8000" dirty="0" err="1">
                <a:latin typeface="Arial" panose="020B0604020202020204" pitchFamily="34" charset="0"/>
              </a:rPr>
              <a:t>nations</a:t>
            </a:r>
            <a:r>
              <a:rPr lang="es-CO" sz="8000" dirty="0">
                <a:latin typeface="Arial" panose="020B0604020202020204" pitchFamily="34" charset="0"/>
              </a:rPr>
              <a:t>.</a:t>
            </a:r>
          </a:p>
          <a:p>
            <a:pPr marL="1143000" indent="-1143000">
              <a:buFont typeface="Arial" panose="020B0604020202020204" pitchFamily="34" charset="0"/>
              <a:buChar char="•"/>
            </a:pPr>
            <a:endParaRPr lang="es-CO" sz="8000" dirty="0">
              <a:latin typeface="Arial" panose="020B0604020202020204" pitchFamily="34" charset="0"/>
            </a:endParaRPr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es-CO" sz="8000" dirty="0" err="1">
                <a:latin typeface="Arial" panose="020B0604020202020204" pitchFamily="34" charset="0"/>
              </a:rPr>
              <a:t>Our</a:t>
            </a:r>
            <a:r>
              <a:rPr lang="es-CO" sz="8000" dirty="0">
                <a:latin typeface="Arial" panose="020B0604020202020204" pitchFamily="34" charset="0"/>
              </a:rPr>
              <a:t> </a:t>
            </a:r>
            <a:r>
              <a:rPr lang="es-CO" sz="8000" dirty="0" err="1">
                <a:latin typeface="Arial" panose="020B0604020202020204" pitchFamily="34" charset="0"/>
              </a:rPr>
              <a:t>results</a:t>
            </a:r>
            <a:r>
              <a:rPr lang="es-CO" sz="8000" dirty="0">
                <a:latin typeface="Arial" panose="020B0604020202020204" pitchFamily="34" charset="0"/>
              </a:rPr>
              <a:t> </a:t>
            </a:r>
            <a:r>
              <a:rPr lang="es-CO" sz="8000" dirty="0" err="1">
                <a:latin typeface="Arial" panose="020B0604020202020204" pitchFamily="34" charset="0"/>
              </a:rPr>
              <a:t>highlight</a:t>
            </a:r>
            <a:r>
              <a:rPr lang="es-CO" sz="8000" dirty="0">
                <a:latin typeface="Arial" panose="020B0604020202020204" pitchFamily="34" charset="0"/>
              </a:rPr>
              <a:t> </a:t>
            </a:r>
            <a:r>
              <a:rPr lang="es-CO" sz="8000" dirty="0" err="1">
                <a:latin typeface="Arial" panose="020B0604020202020204" pitchFamily="34" charset="0"/>
              </a:rPr>
              <a:t>the</a:t>
            </a:r>
            <a:r>
              <a:rPr lang="es-CO" sz="8000" dirty="0">
                <a:latin typeface="Arial" panose="020B0604020202020204" pitchFamily="34" charset="0"/>
              </a:rPr>
              <a:t> </a:t>
            </a:r>
            <a:r>
              <a:rPr lang="es-CO" sz="8000" dirty="0" err="1">
                <a:latin typeface="Arial" panose="020B0604020202020204" pitchFamily="34" charset="0"/>
              </a:rPr>
              <a:t>need</a:t>
            </a:r>
            <a:r>
              <a:rPr lang="es-CO" sz="8000" dirty="0">
                <a:latin typeface="Arial" panose="020B0604020202020204" pitchFamily="34" charset="0"/>
              </a:rPr>
              <a:t> to </a:t>
            </a:r>
            <a:r>
              <a:rPr lang="es-CO" sz="8000" dirty="0" err="1">
                <a:latin typeface="Arial" panose="020B0604020202020204" pitchFamily="34" charset="0"/>
              </a:rPr>
              <a:t>establish</a:t>
            </a:r>
            <a:r>
              <a:rPr lang="es-CO" sz="8000" dirty="0">
                <a:latin typeface="Arial" panose="020B0604020202020204" pitchFamily="34" charset="0"/>
              </a:rPr>
              <a:t> </a:t>
            </a:r>
            <a:r>
              <a:rPr lang="es-CO" sz="8000" dirty="0" err="1">
                <a:latin typeface="Arial" panose="020B0604020202020204" pitchFamily="34" charset="0"/>
              </a:rPr>
              <a:t>an</a:t>
            </a:r>
            <a:r>
              <a:rPr lang="es-CO" sz="8000" dirty="0">
                <a:latin typeface="Arial" panose="020B0604020202020204" pitchFamily="34" charset="0"/>
              </a:rPr>
              <a:t> </a:t>
            </a:r>
            <a:r>
              <a:rPr lang="es-CO" sz="8000" dirty="0" err="1">
                <a:latin typeface="Arial" panose="020B0604020202020204" pitchFamily="34" charset="0"/>
              </a:rPr>
              <a:t>earth</a:t>
            </a:r>
            <a:r>
              <a:rPr lang="es-CO" sz="8000" dirty="0">
                <a:latin typeface="Arial" panose="020B0604020202020204" pitchFamily="34" charset="0"/>
              </a:rPr>
              <a:t> </a:t>
            </a:r>
            <a:r>
              <a:rPr lang="es-CO" sz="8000" dirty="0" err="1">
                <a:latin typeface="Arial" panose="020B0604020202020204" pitchFamily="34" charset="0"/>
              </a:rPr>
              <a:t>system</a:t>
            </a:r>
            <a:r>
              <a:rPr lang="es-CO" sz="8000" dirty="0">
                <a:latin typeface="Arial" panose="020B0604020202020204" pitchFamily="34" charset="0"/>
              </a:rPr>
              <a:t> </a:t>
            </a:r>
            <a:r>
              <a:rPr lang="es-CO" sz="8000" dirty="0" err="1">
                <a:latin typeface="Arial" panose="020B0604020202020204" pitchFamily="34" charset="0"/>
              </a:rPr>
              <a:t>governance</a:t>
            </a:r>
            <a:r>
              <a:rPr lang="es-CO" sz="8000" dirty="0">
                <a:latin typeface="Arial" panose="020B0604020202020204" pitchFamily="34" charset="0"/>
              </a:rPr>
              <a:t>.</a:t>
            </a:r>
            <a:endParaRPr lang="es-CO" sz="8000" dirty="0"/>
          </a:p>
        </p:txBody>
      </p:sp>
    </p:spTree>
    <p:extLst>
      <p:ext uri="{BB962C8B-B14F-4D97-AF65-F5344CB8AC3E}">
        <p14:creationId xmlns:p14="http://schemas.microsoft.com/office/powerpoint/2010/main" val="24277617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">
            <a:extLst>
              <a:ext uri="{FF2B5EF4-FFF2-40B4-BE49-F238E27FC236}">
                <a16:creationId xmlns:a16="http://schemas.microsoft.com/office/drawing/2014/main" id="{21F54B48-6426-5046-8D3C-3D2DC9A181DB}"/>
              </a:ext>
            </a:extLst>
          </p:cNvPr>
          <p:cNvGrpSpPr/>
          <p:nvPr/>
        </p:nvGrpSpPr>
        <p:grpSpPr>
          <a:xfrm>
            <a:off x="0" y="3577148"/>
            <a:ext cx="51206400" cy="25226452"/>
            <a:chOff x="0" y="6343130"/>
            <a:chExt cx="43891200" cy="26575270"/>
          </a:xfrm>
        </p:grpSpPr>
        <p:sp>
          <p:nvSpPr>
            <p:cNvPr id="34" name="Flowchart: Document 70">
              <a:extLst>
                <a:ext uri="{FF2B5EF4-FFF2-40B4-BE49-F238E27FC236}">
                  <a16:creationId xmlns:a16="http://schemas.microsoft.com/office/drawing/2014/main" id="{DBF3E312-0DB9-8B4E-8DCF-715461B88F59}"/>
                </a:ext>
              </a:extLst>
            </p:cNvPr>
            <p:cNvSpPr/>
            <p:nvPr/>
          </p:nvSpPr>
          <p:spPr>
            <a:xfrm rot="10800000" flipH="1">
              <a:off x="0" y="6343130"/>
              <a:ext cx="43891200" cy="25813274"/>
            </a:xfrm>
            <a:custGeom>
              <a:avLst/>
              <a:gdLst>
                <a:gd name="connsiteX0" fmla="*/ 0 w 21600"/>
                <a:gd name="connsiteY0" fmla="*/ 0 h 21600"/>
                <a:gd name="connsiteX1" fmla="*/ 21600 w 21600"/>
                <a:gd name="connsiteY1" fmla="*/ 0 h 21600"/>
                <a:gd name="connsiteX2" fmla="*/ 21600 w 21600"/>
                <a:gd name="connsiteY2" fmla="*/ 17322 h 21600"/>
                <a:gd name="connsiteX3" fmla="*/ 0 w 21600"/>
                <a:gd name="connsiteY3" fmla="*/ 20172 h 21600"/>
                <a:gd name="connsiteX4" fmla="*/ 0 w 21600"/>
                <a:gd name="connsiteY4" fmla="*/ 0 h 21600"/>
                <a:gd name="connsiteX0dup0" fmla="*/ 0 w 21600"/>
                <a:gd name="connsiteY0dup0" fmla="*/ 0 h 21495"/>
                <a:gd name="connsiteX1dup0" fmla="*/ 21600 w 21600"/>
                <a:gd name="connsiteY1dup0" fmla="*/ 0 h 21495"/>
                <a:gd name="connsiteX2dup0" fmla="*/ 15601 w 21600"/>
                <a:gd name="connsiteY2dup0" fmla="*/ 18514 h 21495"/>
                <a:gd name="connsiteX3dup0" fmla="*/ 0 w 21600"/>
                <a:gd name="connsiteY3dup0" fmla="*/ 20172 h 21495"/>
                <a:gd name="connsiteX4dup0" fmla="*/ 0 w 21600"/>
                <a:gd name="connsiteY4dup0" fmla="*/ 0 h 21495"/>
                <a:gd name="connsiteX0dup0dup1" fmla="*/ 0 w 15601"/>
                <a:gd name="connsiteY0dup0dup1" fmla="*/ 29 h 21524"/>
                <a:gd name="connsiteX1dup0dup1" fmla="*/ 15591 w 15601"/>
                <a:gd name="connsiteY1dup0dup1" fmla="*/ 0 h 21524"/>
                <a:gd name="connsiteX2dup0dup1" fmla="*/ 15601 w 15601"/>
                <a:gd name="connsiteY2dup0dup1" fmla="*/ 18543 h 21524"/>
                <a:gd name="connsiteX3dup0dup1" fmla="*/ 0 w 15601"/>
                <a:gd name="connsiteY3dup0dup1" fmla="*/ 20201 h 21524"/>
                <a:gd name="connsiteX4dup0dup1" fmla="*/ 0 w 15601"/>
                <a:gd name="connsiteY4dup0dup1" fmla="*/ 29 h 21524"/>
                <a:gd name="connsiteX0dup0dup1dup2" fmla="*/ 0 w 15601"/>
                <a:gd name="connsiteY0dup0dup1dup2" fmla="*/ 29 h 21278"/>
                <a:gd name="connsiteX1dup0dup1dup2" fmla="*/ 15591 w 15601"/>
                <a:gd name="connsiteY1dup0dup1dup2" fmla="*/ 0 h 21278"/>
                <a:gd name="connsiteX2dup0dup1dup2" fmla="*/ 15601 w 15601"/>
                <a:gd name="connsiteY2dup0dup1dup2" fmla="*/ 18543 h 21278"/>
                <a:gd name="connsiteX3dup0dup1dup2" fmla="*/ 0 w 15601"/>
                <a:gd name="connsiteY3dup0dup1dup2" fmla="*/ 20201 h 21278"/>
                <a:gd name="connsiteX4dup0dup1dup2" fmla="*/ 0 w 15601"/>
                <a:gd name="connsiteY4dup0dup1dup2" fmla="*/ 29 h 21278"/>
                <a:gd name="connsiteX0dup0dup1dup2dup3" fmla="*/ 0 w 15601"/>
                <a:gd name="connsiteY0dup0dup1dup2dup3" fmla="*/ 29 h 21156"/>
                <a:gd name="connsiteX1dup0dup1dup2dup3" fmla="*/ 15591 w 15601"/>
                <a:gd name="connsiteY1dup0dup1dup2dup3" fmla="*/ 0 h 21156"/>
                <a:gd name="connsiteX2dup0dup1dup2dup3" fmla="*/ 15601 w 15601"/>
                <a:gd name="connsiteY2dup0dup1dup2dup3" fmla="*/ 18543 h 21156"/>
                <a:gd name="connsiteX3dup0dup1dup2dup3" fmla="*/ 0 w 15601"/>
                <a:gd name="connsiteY3dup0dup1dup2dup3" fmla="*/ 20201 h 21156"/>
                <a:gd name="connsiteX4dup0dup1dup2dup3" fmla="*/ 0 w 15601"/>
                <a:gd name="connsiteY4dup0dup1dup2dup3" fmla="*/ 29 h 21156"/>
                <a:gd name="connsiteX0dup0dup1dup2dup3dup4" fmla="*/ 0 w 15601"/>
                <a:gd name="connsiteY0dup0dup1dup2dup3dup4" fmla="*/ 29 h 21172"/>
                <a:gd name="connsiteX1dup0dup1dup2dup3dup4" fmla="*/ 15591 w 15601"/>
                <a:gd name="connsiteY1dup0dup1dup2dup3dup4" fmla="*/ 0 h 21172"/>
                <a:gd name="connsiteX2dup0dup1dup2dup3dup4" fmla="*/ 15601 w 15601"/>
                <a:gd name="connsiteY2dup0dup1dup2dup3dup4" fmla="*/ 18543 h 21172"/>
                <a:gd name="connsiteX3dup0dup1dup2dup3dup4" fmla="*/ 0 w 15601"/>
                <a:gd name="connsiteY3dup0dup1dup2dup3dup4" fmla="*/ 20201 h 21172"/>
                <a:gd name="connsiteX4dup0dup1dup2dup3dup4" fmla="*/ 0 w 15601"/>
                <a:gd name="connsiteY4dup0dup1dup2dup3dup4" fmla="*/ 29 h 21172"/>
                <a:gd name="connsiteX0dup0dup1dup2dup3dup4dup5" fmla="*/ 0 w 15601"/>
                <a:gd name="connsiteY0dup0dup1dup2dup3dup4dup5" fmla="*/ 29 h 21294"/>
                <a:gd name="connsiteX1dup0dup1dup2dup3dup4dup5" fmla="*/ 15591 w 15601"/>
                <a:gd name="connsiteY1dup0dup1dup2dup3dup4dup5" fmla="*/ 0 h 21294"/>
                <a:gd name="connsiteX2dup0dup1dup2dup3dup4dup5" fmla="*/ 15601 w 15601"/>
                <a:gd name="connsiteY2dup0dup1dup2dup3dup4dup5" fmla="*/ 18543 h 21294"/>
                <a:gd name="connsiteX3dup0dup1dup2dup3dup4dup5" fmla="*/ 0 w 15601"/>
                <a:gd name="connsiteY3dup0dup1dup2dup3dup4dup5" fmla="*/ 20201 h 21294"/>
                <a:gd name="connsiteX4dup0dup1dup2dup3dup4dup5" fmla="*/ 0 w 15601"/>
                <a:gd name="connsiteY4dup0dup1dup2dup3dup4dup5" fmla="*/ 29 h 21294"/>
                <a:gd name="connsiteX0dup0dup1dup2dup3dup4dup5dup6" fmla="*/ 0 w 15601"/>
                <a:gd name="connsiteY0dup0dup1dup2dup3dup4dup5dup6" fmla="*/ 29 h 21270"/>
                <a:gd name="connsiteX1dup0dup1dup2dup3dup4dup5dup6" fmla="*/ 15591 w 15601"/>
                <a:gd name="connsiteY1dup0dup1dup2dup3dup4dup5dup6" fmla="*/ 0 h 21270"/>
                <a:gd name="connsiteX2dup0dup1dup2dup3dup4dup5dup6" fmla="*/ 15601 w 15601"/>
                <a:gd name="connsiteY2dup0dup1dup2dup3dup4dup5dup6" fmla="*/ 18543 h 21270"/>
                <a:gd name="connsiteX3dup0dup1dup2dup3dup4dup5dup6" fmla="*/ 0 w 15601"/>
                <a:gd name="connsiteY3dup0dup1dup2dup3dup4dup5dup6" fmla="*/ 20201 h 21270"/>
                <a:gd name="connsiteX4dup0dup1dup2dup3dup4dup5dup6" fmla="*/ 0 w 15601"/>
                <a:gd name="connsiteY4dup0dup1dup2dup3dup4dup5dup6" fmla="*/ 29 h 21270"/>
                <a:gd name="connsiteX0dup0dup1dup2dup3dup4dup5dup6dup7" fmla="*/ 0 w 15601"/>
                <a:gd name="connsiteY0dup0dup1dup2dup3dup4dup5dup6dup7" fmla="*/ 29 h 21322"/>
                <a:gd name="connsiteX1dup0dup1dup2dup3dup4dup5dup6dup7" fmla="*/ 15591 w 15601"/>
                <a:gd name="connsiteY1dup0dup1dup2dup3dup4dup5dup6dup7" fmla="*/ 0 h 21322"/>
                <a:gd name="connsiteX2dup0dup1dup2dup3dup4dup5dup6dup7" fmla="*/ 15601 w 15601"/>
                <a:gd name="connsiteY2dup0dup1dup2dup3dup4dup5dup6dup7" fmla="*/ 18863 h 21322"/>
                <a:gd name="connsiteX3dup0dup1dup2dup3dup4dup5dup6dup7" fmla="*/ 0 w 15601"/>
                <a:gd name="connsiteY3dup0dup1dup2dup3dup4dup5dup6dup7" fmla="*/ 20201 h 21322"/>
                <a:gd name="connsiteX4dup0dup1dup2dup3dup4dup5dup6dup7" fmla="*/ 0 w 15601"/>
                <a:gd name="connsiteY4dup0dup1dup2dup3dup4dup5dup6dup7" fmla="*/ 29 h 21322"/>
                <a:gd name="connsiteX0dup0dup1dup2dup3dup4dup5dup6dup7dup8" fmla="*/ 0 w 15601"/>
                <a:gd name="connsiteY0dup0dup1dup2dup3dup4dup5dup6dup7dup8" fmla="*/ 29 h 21347"/>
                <a:gd name="connsiteX1dup0dup1dup2dup3dup4dup5dup6dup7dup8" fmla="*/ 15591 w 15601"/>
                <a:gd name="connsiteY1dup0dup1dup2dup3dup4dup5dup6dup7dup8" fmla="*/ 0 h 21347"/>
                <a:gd name="connsiteX2dup0dup1dup2dup3dup4dup5dup6dup7dup8" fmla="*/ 15601 w 15601"/>
                <a:gd name="connsiteY2dup0dup1dup2dup3dup4dup5dup6dup7dup8" fmla="*/ 18863 h 21347"/>
                <a:gd name="connsiteX3dup0dup1dup2dup3dup4dup5dup6dup7dup8" fmla="*/ 0 w 15601"/>
                <a:gd name="connsiteY3dup0dup1dup2dup3dup4dup5dup6dup7dup8" fmla="*/ 20201 h 21347"/>
                <a:gd name="connsiteX4dup0dup1dup2dup3dup4dup5dup6dup7dup8" fmla="*/ 0 w 15601"/>
                <a:gd name="connsiteY4dup0dup1dup2dup3dup4dup5dup6dup7dup8" fmla="*/ 29 h 21347"/>
                <a:gd name="connsiteX0dup0dup1dup2dup3dup4dup5dup6dup7dup8dup9" fmla="*/ 0 w 15601"/>
                <a:gd name="connsiteY0dup0dup1dup2dup3dup4dup5dup6dup7dup8dup9" fmla="*/ 29 h 21222"/>
                <a:gd name="connsiteX1dup0dup1dup2dup3dup4dup5dup6dup7dup8dup9" fmla="*/ 15591 w 15601"/>
                <a:gd name="connsiteY1dup0dup1dup2dup3dup4dup5dup6dup7dup8dup9" fmla="*/ 0 h 21222"/>
                <a:gd name="connsiteX2dup0dup1dup2dup3dup4dup5dup6dup7dup8dup9" fmla="*/ 15601 w 15601"/>
                <a:gd name="connsiteY2dup0dup1dup2dup3dup4dup5dup6dup7dup8dup9" fmla="*/ 18863 h 21222"/>
                <a:gd name="connsiteX3dup0dup1dup2dup3dup4dup5dup6dup7dup8dup9" fmla="*/ 0 w 15601"/>
                <a:gd name="connsiteY3dup0dup1dup2dup3dup4dup5dup6dup7dup8dup9" fmla="*/ 20201 h 21222"/>
                <a:gd name="connsiteX4dup0dup1dup2dup3dup4dup5dup6dup7dup8dup9" fmla="*/ 0 w 15601"/>
                <a:gd name="connsiteY4dup0dup1dup2dup3dup4dup5dup6dup7dup8dup9" fmla="*/ 29 h 21222"/>
                <a:gd name="connsiteX0dup0dup1dup2dup3dup4dup5dup6dup7dup8dup9dup10" fmla="*/ 0 w 15601"/>
                <a:gd name="connsiteY0dup0dup1dup2dup3dup4dup5dup6dup7dup8dup9dup10" fmla="*/ 29 h 21210"/>
                <a:gd name="connsiteX1dup0dup1dup2dup3dup4dup5dup6dup7dup8dup9dup10" fmla="*/ 15591 w 15601"/>
                <a:gd name="connsiteY1dup0dup1dup2dup3dup4dup5dup6dup7dup8dup9dup10" fmla="*/ 0 h 21210"/>
                <a:gd name="connsiteX2dup0dup1dup2dup3dup4dup5dup6dup7dup8dup9dup10" fmla="*/ 15601 w 15601"/>
                <a:gd name="connsiteY2dup0dup1dup2dup3dup4dup5dup6dup7dup8dup9dup10" fmla="*/ 18863 h 21210"/>
                <a:gd name="connsiteX3dup0dup1dup2dup3dup4dup5dup6dup7dup8dup9dup10" fmla="*/ 0 w 15601"/>
                <a:gd name="connsiteY3dup0dup1dup2dup3dup4dup5dup6dup7dup8dup9dup10" fmla="*/ 20201 h 21210"/>
                <a:gd name="connsiteX4dup0dup1dup2dup3dup4dup5dup6dup7dup8dup9dup10" fmla="*/ 0 w 15601"/>
                <a:gd name="connsiteY4dup0dup1dup2dup3dup4dup5dup6dup7dup8dup9dup10" fmla="*/ 29 h 21210"/>
                <a:gd name="connsiteX0dup0dup1dup2dup3dup4dup5dup6dup7dup8dup9dup10dup11" fmla="*/ 0 w 15601"/>
                <a:gd name="connsiteY0dup0dup1dup2dup3dup4dup5dup6dup7dup8dup9dup10dup11" fmla="*/ 29 h 21275"/>
                <a:gd name="connsiteX1dup0dup1dup2dup3dup4dup5dup6dup7dup8dup9dup10dup11" fmla="*/ 15591 w 15601"/>
                <a:gd name="connsiteY1dup0dup1dup2dup3dup4dup5dup6dup7dup8dup9dup10dup11" fmla="*/ 0 h 21275"/>
                <a:gd name="connsiteX2dup0dup1dup2dup3dup4dup5dup6dup7dup8dup9dup10dup11" fmla="*/ 15601 w 15601"/>
                <a:gd name="connsiteY2dup0dup1dup2dup3dup4dup5dup6dup7dup8dup9dup10dup11" fmla="*/ 19241 h 21275"/>
                <a:gd name="connsiteX3dup0dup1dup2dup3dup4dup5dup6dup7dup8dup9dup10dup11" fmla="*/ 0 w 15601"/>
                <a:gd name="connsiteY3dup0dup1dup2dup3dup4dup5dup6dup7dup8dup9dup10dup11" fmla="*/ 20201 h 21275"/>
                <a:gd name="connsiteX4dup0dup1dup2dup3dup4dup5dup6dup7dup8dup9dup10dup11" fmla="*/ 0 w 15601"/>
                <a:gd name="connsiteY4dup0dup1dup2dup3dup4dup5dup6dup7dup8dup9dup10dup11" fmla="*/ 29 h 21275"/>
                <a:gd name="connsiteX0dup0dup1dup2dup3dup4dup5dup6dup7dup8dup9dup10dup11dup12" fmla="*/ 0 w 15601"/>
                <a:gd name="connsiteY0dup0dup1dup2dup3dup4dup5dup6dup7dup8dup9dup10dup11dup12" fmla="*/ 29 h 21467"/>
                <a:gd name="connsiteX1dup0dup1dup2dup3dup4dup5dup6dup7dup8dup9dup10dup11dup12" fmla="*/ 15591 w 15601"/>
                <a:gd name="connsiteY1dup0dup1dup2dup3dup4dup5dup6dup7dup8dup9dup10dup11dup12" fmla="*/ 0 h 21467"/>
                <a:gd name="connsiteX2dup0dup1dup2dup3dup4dup5dup6dup7dup8dup9dup10dup11dup12" fmla="*/ 15601 w 15601"/>
                <a:gd name="connsiteY2dup0dup1dup2dup3dup4dup5dup6dup7dup8dup9dup10dup11dup12" fmla="*/ 19241 h 21467"/>
                <a:gd name="connsiteX3dup0dup1dup2dup3dup4dup5dup6dup7dup8dup9dup10dup11dup12" fmla="*/ 0 w 15601"/>
                <a:gd name="connsiteY3dup0dup1dup2dup3dup4dup5dup6dup7dup8dup9dup10dup11dup12" fmla="*/ 20434 h 21467"/>
                <a:gd name="connsiteX4dup0dup1dup2dup3dup4dup5dup6dup7dup8dup9dup10dup11dup12" fmla="*/ 0 w 15601"/>
                <a:gd name="connsiteY4dup0dup1dup2dup3dup4dup5dup6dup7dup8dup9dup10dup11dup12" fmla="*/ 29 h 21467"/>
                <a:gd name="connsiteX0dup0dup1dup2dup3dup4dup5dup6dup7dup8dup9dup10dup11dup12dup13" fmla="*/ 0 w 15601"/>
                <a:gd name="connsiteY0dup0dup1dup2dup3dup4dup5dup6dup7dup8dup9dup10dup11dup12dup13" fmla="*/ 29 h 21343"/>
                <a:gd name="connsiteX1dup0dup1dup2dup3dup4dup5dup6dup7dup8dup9dup10dup11dup12dup13" fmla="*/ 15591 w 15601"/>
                <a:gd name="connsiteY1dup0dup1dup2dup3dup4dup5dup6dup7dup8dup9dup10dup11dup12dup13" fmla="*/ 0 h 21343"/>
                <a:gd name="connsiteX2dup0dup1dup2dup3dup4dup5dup6dup7dup8dup9dup10dup11dup12dup13" fmla="*/ 15601 w 15601"/>
                <a:gd name="connsiteY2dup0dup1dup2dup3dup4dup5dup6dup7dup8dup9dup10dup11dup12dup13" fmla="*/ 19241 h 21343"/>
                <a:gd name="connsiteX3dup0dup1dup2dup3dup4dup5dup6dup7dup8dup9dup10dup11dup12dup13" fmla="*/ 0 w 15601"/>
                <a:gd name="connsiteY3dup0dup1dup2dup3dup4dup5dup6dup7dup8dup9dup10dup11dup12dup13" fmla="*/ 20434 h 21343"/>
                <a:gd name="connsiteX4dup0dup1dup2dup3dup4dup5dup6dup7dup8dup9dup10dup11dup12dup13" fmla="*/ 0 w 15601"/>
                <a:gd name="connsiteY4dup0dup1dup2dup3dup4dup5dup6dup7dup8dup9dup10dup11dup12dup13" fmla="*/ 29 h 21343"/>
                <a:gd name="connsiteX0dup0dup1dup2dup3dup4dup5dup6dup7dup8dup9dup10dup11dup12dup13dup14" fmla="*/ 0 w 15601"/>
                <a:gd name="connsiteY0dup0dup1dup2dup3dup4dup5dup6dup7dup8dup9dup10dup11dup12dup13dup14" fmla="*/ 29 h 21351"/>
                <a:gd name="connsiteX1dup0dup1dup2dup3dup4dup5dup6dup7dup8dup9dup10dup11dup12dup13dup14" fmla="*/ 15591 w 15601"/>
                <a:gd name="connsiteY1dup0dup1dup2dup3dup4dup5dup6dup7dup8dup9dup10dup11dup12dup13dup14" fmla="*/ 0 h 21351"/>
                <a:gd name="connsiteX2dup0dup1dup2dup3dup4dup5dup6dup7dup8dup9dup10dup11dup12dup13dup14" fmla="*/ 15601 w 15601"/>
                <a:gd name="connsiteY2dup0dup1dup2dup3dup4dup5dup6dup7dup8dup9dup10dup11dup12dup13dup14" fmla="*/ 19241 h 21351"/>
                <a:gd name="connsiteX3dup0dup1dup2dup3dup4dup5dup6dup7dup8dup9dup10dup11dup12dup13dup14" fmla="*/ 0 w 15601"/>
                <a:gd name="connsiteY3dup0dup1dup2dup3dup4dup5dup6dup7dup8dup9dup10dup11dup12dup13dup14" fmla="*/ 20434 h 21351"/>
                <a:gd name="connsiteX4dup0dup1dup2dup3dup4dup5dup6dup7dup8dup9dup10dup11dup12dup13dup14" fmla="*/ 0 w 15601"/>
                <a:gd name="connsiteY4dup0dup1dup2dup3dup4dup5dup6dup7dup8dup9dup10dup11dup12dup13dup14" fmla="*/ 29 h 21351"/>
              </a:gdLst>
              <a:ahLst/>
              <a:cxnLst>
                <a:cxn ang="0">
                  <a:pos x="connsiteX0dup0dup1dup2dup3dup4dup5dup6dup7dup8dup9dup10dup11dup12dup13dup14" y="connsiteY0dup0dup1dup2dup3dup4dup5dup6dup7dup8dup9dup10dup11dup12dup13dup14"/>
                </a:cxn>
                <a:cxn ang="0">
                  <a:pos x="connsiteX1dup0dup1dup2dup3dup4dup5dup6dup7dup8dup9dup10dup11dup12dup13dup14" y="connsiteY1dup0dup1dup2dup3dup4dup5dup6dup7dup8dup9dup10dup11dup12dup13dup14"/>
                </a:cxn>
                <a:cxn ang="0">
                  <a:pos x="connsiteX2dup0dup1dup2dup3dup4dup5dup6dup7dup8dup9dup10dup11dup12dup13dup14" y="connsiteY2dup0dup1dup2dup3dup4dup5dup6dup7dup8dup9dup10dup11dup12dup13dup14"/>
                </a:cxn>
                <a:cxn ang="0">
                  <a:pos x="connsiteX3dup0dup1dup2dup3dup4dup5dup6dup7dup8dup9dup10dup11dup12dup13dup14" y="connsiteY3dup0dup1dup2dup3dup4dup5dup6dup7dup8dup9dup10dup11dup12dup13dup14"/>
                </a:cxn>
                <a:cxn ang="0">
                  <a:pos x="connsiteX4dup0dup1dup2dup3dup4dup5dup6dup7dup8dup9dup10dup11dup12dup13dup14" y="connsiteY4dup0dup1dup2dup3dup4dup5dup6dup7dup8dup9dup10dup11dup12dup13dup14"/>
                </a:cxn>
              </a:cxnLst>
              <a:rect l="l" t="t" r="r" b="b"/>
              <a:pathLst>
                <a:path w="15601" h="21351">
                  <a:moveTo>
                    <a:pt x="0" y="29"/>
                  </a:moveTo>
                  <a:lnTo>
                    <a:pt x="15591" y="0"/>
                  </a:lnTo>
                  <a:cubicBezTo>
                    <a:pt x="15591" y="5774"/>
                    <a:pt x="15601" y="13467"/>
                    <a:pt x="15601" y="19241"/>
                  </a:cubicBezTo>
                  <a:cubicBezTo>
                    <a:pt x="10638" y="19328"/>
                    <a:pt x="7602" y="23020"/>
                    <a:pt x="0" y="20434"/>
                  </a:cubicBezTo>
                  <a:lnTo>
                    <a:pt x="0" y="29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100000">
                  <a:srgbClr val="D1F2F7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kern="1200"/>
              </a:defPPr>
            </a:lstStyle>
            <a:p>
              <a:pPr algn="ctr"/>
              <a:r>
                <a:rPr lang="en-US"/>
                <a:t> </a:t>
              </a:r>
            </a:p>
          </p:txBody>
        </p:sp>
        <p:sp>
          <p:nvSpPr>
            <p:cNvPr id="29" name="Rectangle 55">
              <a:extLst>
                <a:ext uri="{FF2B5EF4-FFF2-40B4-BE49-F238E27FC236}">
                  <a16:creationId xmlns:a16="http://schemas.microsoft.com/office/drawing/2014/main" id="{06B3AB95-C1AD-B346-9347-58B04073BD56}"/>
                </a:ext>
              </a:extLst>
            </p:cNvPr>
            <p:cNvSpPr/>
            <p:nvPr/>
          </p:nvSpPr>
          <p:spPr>
            <a:xfrm>
              <a:off x="0" y="32156400"/>
              <a:ext cx="43891200" cy="762000"/>
            </a:xfrm>
            <a:prstGeom prst="rect">
              <a:avLst/>
            </a:prstGeom>
            <a:solidFill>
              <a:srgbClr val="2350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kern="1200"/>
              </a:defPPr>
            </a:lstStyle>
            <a:p>
              <a:pPr algn="ctr"/>
              <a:endParaRPr lang="en-US"/>
            </a:p>
          </p:txBody>
        </p:sp>
        <p:cxnSp>
          <p:nvCxnSpPr>
            <p:cNvPr id="30" name="Straight Connector 56">
              <a:extLst>
                <a:ext uri="{FF2B5EF4-FFF2-40B4-BE49-F238E27FC236}">
                  <a16:creationId xmlns:a16="http://schemas.microsoft.com/office/drawing/2014/main" id="{D3891E71-3F6C-074D-AA9F-A83EC13445AF}"/>
                </a:ext>
              </a:extLst>
            </p:cNvPr>
            <p:cNvCxnSpPr/>
            <p:nvPr/>
          </p:nvCxnSpPr>
          <p:spPr>
            <a:xfrm>
              <a:off x="0" y="32079943"/>
              <a:ext cx="43891200" cy="0"/>
            </a:xfrm>
            <a:prstGeom prst="line">
              <a:avLst/>
            </a:prstGeom>
            <a:ln w="254000">
              <a:solidFill>
                <a:srgbClr val="8CD23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Text Placeholder 5">
            <a:extLst>
              <a:ext uri="{FF2B5EF4-FFF2-40B4-BE49-F238E27FC236}">
                <a16:creationId xmlns:a16="http://schemas.microsoft.com/office/drawing/2014/main" id="{03224389-5338-3749-8791-BFA1C81DA462}"/>
              </a:ext>
            </a:extLst>
          </p:cNvPr>
          <p:cNvSpPr txBox="1"/>
          <p:nvPr/>
        </p:nvSpPr>
        <p:spPr>
          <a:xfrm>
            <a:off x="1797666" y="893700"/>
            <a:ext cx="30103325" cy="298824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defPPr>
              <a:defRPr kern="1200"/>
            </a:defPPr>
            <a:lvl1pPr marL="0" marR="0" indent="0" algn="l" defTabSz="378301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3761086">
              <a:spcBef>
                <a:spcPct val="20000"/>
              </a:spcBef>
              <a:defRPr/>
            </a:pPr>
            <a:r>
              <a:rPr lang="en-US" sz="16600" b="1" dirty="0">
                <a:solidFill>
                  <a:srgbClr val="235078"/>
                </a:solidFill>
                <a:latin typeface="Libre Baskerville" panose="02000000000000000000" pitchFamily="2" charset="0"/>
              </a:rPr>
              <a:t>CONTEXT</a:t>
            </a: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A2A36844-3F32-9245-A368-F56E9D8D9810}"/>
              </a:ext>
            </a:extLst>
          </p:cNvPr>
          <p:cNvSpPr txBox="1"/>
          <p:nvPr/>
        </p:nvSpPr>
        <p:spPr>
          <a:xfrm>
            <a:off x="2930920" y="6712028"/>
            <a:ext cx="22034604" cy="185589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0" indent="-1143000" algn="just">
              <a:buFont typeface="Arial" panose="020B0604020202020204" pitchFamily="34" charset="0"/>
              <a:buChar char="•"/>
            </a:pPr>
            <a:r>
              <a:rPr lang="en-US" sz="8000" dirty="0">
                <a:effectLst/>
                <a:latin typeface=""/>
                <a:ea typeface="Arial" panose="020B0604020202020204" pitchFamily="34" charset="0"/>
              </a:rPr>
              <a:t>Water security refers to the ability of a society to ensure access access.</a:t>
            </a:r>
          </a:p>
          <a:p>
            <a:pPr marL="1143000" indent="-1143000" algn="just">
              <a:buFont typeface="Arial" panose="020B0604020202020204" pitchFamily="34" charset="0"/>
              <a:buChar char="•"/>
            </a:pPr>
            <a:endParaRPr lang="en-US" sz="8000" dirty="0">
              <a:latin typeface=""/>
            </a:endParaRPr>
          </a:p>
          <a:p>
            <a:pPr marL="1143000" indent="-1143000" algn="just">
              <a:buFont typeface="Arial" panose="020B0604020202020204" pitchFamily="34" charset="0"/>
              <a:buChar char="•"/>
            </a:pPr>
            <a:r>
              <a:rPr lang="en-US" sz="8000" dirty="0">
                <a:latin typeface=""/>
              </a:rPr>
              <a:t>Water scarcity and control may lead to geopolitical pressures and conflicts.</a:t>
            </a:r>
          </a:p>
          <a:p>
            <a:pPr marL="1143000" indent="-1143000" algn="just">
              <a:buFont typeface="Arial" panose="020B0604020202020204" pitchFamily="34" charset="0"/>
              <a:buChar char="•"/>
            </a:pPr>
            <a:endParaRPr lang="en-US" sz="8000" dirty="0">
              <a:latin typeface=""/>
            </a:endParaRPr>
          </a:p>
          <a:p>
            <a:pPr marL="1143000" indent="-1143000" algn="just">
              <a:buFont typeface="Arial" panose="020B0604020202020204" pitchFamily="34" charset="0"/>
              <a:buChar char="•"/>
            </a:pPr>
            <a:r>
              <a:rPr lang="en-US" sz="8000" dirty="0">
                <a:latin typeface=""/>
              </a:rPr>
              <a:t>Commonly, transboundary water security is mainly approached from an upstream perspective </a:t>
            </a:r>
            <a:r>
              <a:rPr lang="en-US" sz="8000" dirty="0" err="1">
                <a:latin typeface=""/>
              </a:rPr>
              <a:t>underlooking</a:t>
            </a:r>
            <a:r>
              <a:rPr lang="en-US" sz="8000" dirty="0">
                <a:latin typeface=""/>
              </a:rPr>
              <a:t> terrestrial moisture recycling dependency.</a:t>
            </a:r>
          </a:p>
          <a:p>
            <a:pPr marL="1143000" indent="-1143000" algn="just">
              <a:buFont typeface="Arial" panose="020B0604020202020204" pitchFamily="34" charset="0"/>
              <a:buChar char="•"/>
            </a:pPr>
            <a:endParaRPr lang="en-US" sz="8000" dirty="0">
              <a:latin typeface=""/>
            </a:endParaRPr>
          </a:p>
          <a:p>
            <a:pPr marL="1143000" indent="-1143000" algn="just">
              <a:buFont typeface="Arial" panose="020B0604020202020204" pitchFamily="34" charset="0"/>
              <a:buChar char="•"/>
            </a:pPr>
            <a:r>
              <a:rPr lang="en-US" sz="8000" dirty="0">
                <a:latin typeface=""/>
              </a:rPr>
              <a:t>We estimate the risk of transboundary water security from the perspective of upwind moisture flows and compare it to an upstream perspective.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1189FBE6-90FD-314D-8594-37C0D515C6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89684" y="7128954"/>
            <a:ext cx="20701700" cy="11222133"/>
          </a:xfrm>
          <a:prstGeom prst="rect">
            <a:avLst/>
          </a:prstGeom>
          <a:ln w="76200">
            <a:solidFill>
              <a:srgbClr val="225078"/>
            </a:solidFill>
            <a:prstDash val="dashDot"/>
          </a:ln>
        </p:spPr>
      </p:pic>
      <p:pic>
        <p:nvPicPr>
          <p:cNvPr id="1026" name="Picture 2">
            <a:hlinkClick r:id="rId3" tooltip="File:Rio Mondego Penacova.JPG"/>
            <a:extLst>
              <a:ext uri="{FF2B5EF4-FFF2-40B4-BE49-F238E27FC236}">
                <a16:creationId xmlns:a16="http://schemas.microsoft.com/office/drawing/2014/main" id="{FC2056C4-F347-5D49-B44D-587F6FCAAE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1230" y="19747691"/>
            <a:ext cx="10711543" cy="710532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hlinkClick r:id="rId5" tooltip="File:Sky with clouds and trees without leaves.jpg"/>
            <a:extLst>
              <a:ext uri="{FF2B5EF4-FFF2-40B4-BE49-F238E27FC236}">
                <a16:creationId xmlns:a16="http://schemas.microsoft.com/office/drawing/2014/main" id="{955D237E-6DAB-434A-BF86-C4DFF059BE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44186" y="19797595"/>
            <a:ext cx="10749812" cy="707058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Imagen 67">
            <a:extLst>
              <a:ext uri="{FF2B5EF4-FFF2-40B4-BE49-F238E27FC236}">
                <a16:creationId xmlns:a16="http://schemas.microsoft.com/office/drawing/2014/main" id="{3F2F99CF-0BDC-D342-93B4-9110452128E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1193" y="23551517"/>
            <a:ext cx="3038182" cy="4247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40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">
            <a:extLst>
              <a:ext uri="{FF2B5EF4-FFF2-40B4-BE49-F238E27FC236}">
                <a16:creationId xmlns:a16="http://schemas.microsoft.com/office/drawing/2014/main" id="{21F54B48-6426-5046-8D3C-3D2DC9A181DB}"/>
              </a:ext>
            </a:extLst>
          </p:cNvPr>
          <p:cNvGrpSpPr/>
          <p:nvPr/>
        </p:nvGrpSpPr>
        <p:grpSpPr>
          <a:xfrm>
            <a:off x="0" y="28007682"/>
            <a:ext cx="51206400" cy="795901"/>
            <a:chOff x="0" y="32079943"/>
            <a:chExt cx="43891200" cy="838457"/>
          </a:xfrm>
        </p:grpSpPr>
        <p:sp>
          <p:nvSpPr>
            <p:cNvPr id="29" name="Rectangle 55">
              <a:extLst>
                <a:ext uri="{FF2B5EF4-FFF2-40B4-BE49-F238E27FC236}">
                  <a16:creationId xmlns:a16="http://schemas.microsoft.com/office/drawing/2014/main" id="{06B3AB95-C1AD-B346-9347-58B04073BD56}"/>
                </a:ext>
              </a:extLst>
            </p:cNvPr>
            <p:cNvSpPr/>
            <p:nvPr/>
          </p:nvSpPr>
          <p:spPr>
            <a:xfrm>
              <a:off x="0" y="32156400"/>
              <a:ext cx="43891200" cy="762000"/>
            </a:xfrm>
            <a:prstGeom prst="rect">
              <a:avLst/>
            </a:prstGeom>
            <a:solidFill>
              <a:srgbClr val="2350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kern="1200"/>
              </a:defPPr>
            </a:lstStyle>
            <a:p>
              <a:pPr algn="ctr"/>
              <a:endParaRPr lang="en-US"/>
            </a:p>
          </p:txBody>
        </p:sp>
        <p:cxnSp>
          <p:nvCxnSpPr>
            <p:cNvPr id="30" name="Straight Connector 56">
              <a:extLst>
                <a:ext uri="{FF2B5EF4-FFF2-40B4-BE49-F238E27FC236}">
                  <a16:creationId xmlns:a16="http://schemas.microsoft.com/office/drawing/2014/main" id="{D3891E71-3F6C-074D-AA9F-A83EC13445AF}"/>
                </a:ext>
              </a:extLst>
            </p:cNvPr>
            <p:cNvCxnSpPr/>
            <p:nvPr/>
          </p:nvCxnSpPr>
          <p:spPr>
            <a:xfrm>
              <a:off x="0" y="32079943"/>
              <a:ext cx="43891200" cy="0"/>
            </a:xfrm>
            <a:prstGeom prst="line">
              <a:avLst/>
            </a:prstGeom>
            <a:ln w="254000">
              <a:solidFill>
                <a:srgbClr val="8CD23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Text Placeholder 5">
            <a:extLst>
              <a:ext uri="{FF2B5EF4-FFF2-40B4-BE49-F238E27FC236}">
                <a16:creationId xmlns:a16="http://schemas.microsoft.com/office/drawing/2014/main" id="{03224389-5338-3749-8791-BFA1C81DA462}"/>
              </a:ext>
            </a:extLst>
          </p:cNvPr>
          <p:cNvSpPr txBox="1"/>
          <p:nvPr/>
        </p:nvSpPr>
        <p:spPr>
          <a:xfrm>
            <a:off x="1797666" y="126415"/>
            <a:ext cx="30103325" cy="235974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defPPr>
              <a:defRPr kern="1200"/>
            </a:defPPr>
            <a:lvl1pPr marL="0" marR="0" indent="0" algn="l" defTabSz="378301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3761086">
              <a:spcBef>
                <a:spcPct val="20000"/>
              </a:spcBef>
              <a:defRPr/>
            </a:pPr>
            <a:r>
              <a:rPr lang="en-US" sz="16600" b="1" dirty="0">
                <a:solidFill>
                  <a:srgbClr val="235078"/>
                </a:solidFill>
                <a:latin typeface="Libre Baskerville" panose="02000000000000000000" pitchFamily="2" charset="0"/>
              </a:rPr>
              <a:t>METHODOLOGY</a:t>
            </a:r>
          </a:p>
        </p:txBody>
      </p:sp>
      <p:pic>
        <p:nvPicPr>
          <p:cNvPr id="68" name="Imagen 67">
            <a:extLst>
              <a:ext uri="{FF2B5EF4-FFF2-40B4-BE49-F238E27FC236}">
                <a16:creationId xmlns:a16="http://schemas.microsoft.com/office/drawing/2014/main" id="{3F2F99CF-0BDC-D342-93B4-9110452128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80753" y="23832900"/>
            <a:ext cx="3038182" cy="4247358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99A6A505-57A5-9E48-B54B-07B069A6C89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199"/>
          <a:stretch/>
        </p:blipFill>
        <p:spPr>
          <a:xfrm>
            <a:off x="1797666" y="2948646"/>
            <a:ext cx="25100541" cy="24548668"/>
          </a:xfrm>
          <a:prstGeom prst="roundRect">
            <a:avLst>
              <a:gd name="adj" fmla="val 11220"/>
            </a:avLst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BA74A4A2-1F8C-8346-BF31-3E4E080A5E9A}"/>
              </a:ext>
            </a:extLst>
          </p:cNvPr>
          <p:cNvSpPr txBox="1"/>
          <p:nvPr/>
        </p:nvSpPr>
        <p:spPr>
          <a:xfrm>
            <a:off x="28507514" y="4526884"/>
            <a:ext cx="2002100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5400" b="1" i="0" u="none" strike="noStrike" dirty="0">
                <a:solidFill>
                  <a:srgbClr val="000000"/>
                </a:solidFill>
                <a:effectLst/>
                <a:latin typeface=""/>
              </a:rPr>
              <a:t>Figure.</a:t>
            </a:r>
            <a:r>
              <a:rPr lang="en-US" sz="5400" i="0" u="none" strike="noStrike" dirty="0">
                <a:solidFill>
                  <a:srgbClr val="000000"/>
                </a:solidFill>
                <a:effectLst/>
                <a:latin typeface=""/>
              </a:rPr>
              <a:t> </a:t>
            </a:r>
            <a:r>
              <a:rPr lang="en-US" sz="5400" dirty="0">
                <a:solidFill>
                  <a:srgbClr val="000000"/>
                </a:solidFill>
                <a:latin typeface=""/>
              </a:rPr>
              <a:t>R</a:t>
            </a:r>
            <a:r>
              <a:rPr lang="en-US" sz="5400" i="0" u="none" strike="noStrike" dirty="0">
                <a:solidFill>
                  <a:srgbClr val="000000"/>
                </a:solidFill>
                <a:effectLst/>
                <a:latin typeface=""/>
              </a:rPr>
              <a:t>isk </a:t>
            </a:r>
            <a:r>
              <a:rPr lang="en-US" sz="5400" dirty="0">
                <a:latin typeface=""/>
                <a:ea typeface="Open Sans" panose="020B0606030504020204" pitchFamily="34" charset="0"/>
                <a:cs typeface="Open Sans" panose="020B0606030504020204" pitchFamily="34" charset="0"/>
              </a:rPr>
              <a:t>assessment</a:t>
            </a:r>
            <a:r>
              <a:rPr lang="en-US" sz="5400" i="0" u="none" strike="noStrike" dirty="0">
                <a:solidFill>
                  <a:srgbClr val="000000"/>
                </a:solidFill>
                <a:effectLst/>
                <a:latin typeface=""/>
              </a:rPr>
              <a:t> framework from (a) upstream and (b) upwind perspectives.</a:t>
            </a:r>
            <a:endParaRPr lang="en-US" sz="5400" dirty="0">
              <a:latin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23666950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">
            <a:extLst>
              <a:ext uri="{FF2B5EF4-FFF2-40B4-BE49-F238E27FC236}">
                <a16:creationId xmlns:a16="http://schemas.microsoft.com/office/drawing/2014/main" id="{21F54B48-6426-5046-8D3C-3D2DC9A181DB}"/>
              </a:ext>
            </a:extLst>
          </p:cNvPr>
          <p:cNvGrpSpPr/>
          <p:nvPr/>
        </p:nvGrpSpPr>
        <p:grpSpPr>
          <a:xfrm>
            <a:off x="0" y="28007682"/>
            <a:ext cx="51206400" cy="795901"/>
            <a:chOff x="0" y="32079943"/>
            <a:chExt cx="43891200" cy="838457"/>
          </a:xfrm>
        </p:grpSpPr>
        <p:sp>
          <p:nvSpPr>
            <p:cNvPr id="29" name="Rectangle 55">
              <a:extLst>
                <a:ext uri="{FF2B5EF4-FFF2-40B4-BE49-F238E27FC236}">
                  <a16:creationId xmlns:a16="http://schemas.microsoft.com/office/drawing/2014/main" id="{06B3AB95-C1AD-B346-9347-58B04073BD56}"/>
                </a:ext>
              </a:extLst>
            </p:cNvPr>
            <p:cNvSpPr/>
            <p:nvPr/>
          </p:nvSpPr>
          <p:spPr>
            <a:xfrm>
              <a:off x="0" y="32156400"/>
              <a:ext cx="43891200" cy="762000"/>
            </a:xfrm>
            <a:prstGeom prst="rect">
              <a:avLst/>
            </a:prstGeom>
            <a:solidFill>
              <a:srgbClr val="2350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kern="1200"/>
              </a:defPPr>
            </a:lstStyle>
            <a:p>
              <a:pPr algn="ctr"/>
              <a:endParaRPr lang="en-US"/>
            </a:p>
          </p:txBody>
        </p:sp>
        <p:cxnSp>
          <p:nvCxnSpPr>
            <p:cNvPr id="30" name="Straight Connector 56">
              <a:extLst>
                <a:ext uri="{FF2B5EF4-FFF2-40B4-BE49-F238E27FC236}">
                  <a16:creationId xmlns:a16="http://schemas.microsoft.com/office/drawing/2014/main" id="{D3891E71-3F6C-074D-AA9F-A83EC13445AF}"/>
                </a:ext>
              </a:extLst>
            </p:cNvPr>
            <p:cNvCxnSpPr/>
            <p:nvPr/>
          </p:nvCxnSpPr>
          <p:spPr>
            <a:xfrm>
              <a:off x="0" y="32079943"/>
              <a:ext cx="43891200" cy="0"/>
            </a:xfrm>
            <a:prstGeom prst="line">
              <a:avLst/>
            </a:prstGeom>
            <a:ln w="254000">
              <a:solidFill>
                <a:srgbClr val="8CD23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Text Placeholder 5">
            <a:extLst>
              <a:ext uri="{FF2B5EF4-FFF2-40B4-BE49-F238E27FC236}">
                <a16:creationId xmlns:a16="http://schemas.microsoft.com/office/drawing/2014/main" id="{03224389-5338-3749-8791-BFA1C81DA462}"/>
              </a:ext>
            </a:extLst>
          </p:cNvPr>
          <p:cNvSpPr txBox="1"/>
          <p:nvPr/>
        </p:nvSpPr>
        <p:spPr>
          <a:xfrm>
            <a:off x="1797666" y="588900"/>
            <a:ext cx="34582391" cy="298824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defPPr>
              <a:defRPr kern="1200"/>
            </a:defPPr>
            <a:lvl1pPr marL="0" marR="0" indent="0" algn="l" defTabSz="378301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3761086">
              <a:spcBef>
                <a:spcPct val="20000"/>
              </a:spcBef>
              <a:defRPr/>
            </a:pPr>
            <a:r>
              <a:rPr lang="en-US" sz="16600" b="1" dirty="0">
                <a:solidFill>
                  <a:srgbClr val="235078"/>
                </a:solidFill>
                <a:latin typeface="Libre Baskerville" panose="02000000000000000000" pitchFamily="2" charset="0"/>
              </a:rPr>
              <a:t>RESULTS - EXPOSURE</a:t>
            </a:r>
          </a:p>
        </p:txBody>
      </p:sp>
      <p:pic>
        <p:nvPicPr>
          <p:cNvPr id="68" name="Imagen 67">
            <a:extLst>
              <a:ext uri="{FF2B5EF4-FFF2-40B4-BE49-F238E27FC236}">
                <a16:creationId xmlns:a16="http://schemas.microsoft.com/office/drawing/2014/main" id="{3F2F99CF-0BDC-D342-93B4-9110452128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96517" y="23687749"/>
            <a:ext cx="3038182" cy="4247358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62350D01-B5B0-0E4A-B1B8-EE0E1C06B1E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1931" y="4125788"/>
            <a:ext cx="20180412" cy="19491325"/>
          </a:xfrm>
          <a:prstGeom prst="rect">
            <a:avLst/>
          </a:prstGeom>
        </p:spPr>
      </p:pic>
      <p:grpSp>
        <p:nvGrpSpPr>
          <p:cNvPr id="4" name="Grupo 3">
            <a:extLst>
              <a:ext uri="{FF2B5EF4-FFF2-40B4-BE49-F238E27FC236}">
                <a16:creationId xmlns:a16="http://schemas.microsoft.com/office/drawing/2014/main" id="{B591566F-1217-DD48-AA0C-A204ACC7CB3B}"/>
              </a:ext>
            </a:extLst>
          </p:cNvPr>
          <p:cNvGrpSpPr/>
          <p:nvPr/>
        </p:nvGrpSpPr>
        <p:grpSpPr>
          <a:xfrm>
            <a:off x="3239448" y="4507487"/>
            <a:ext cx="18745854" cy="11601193"/>
            <a:chOff x="2142168" y="3105407"/>
            <a:chExt cx="18745854" cy="11601193"/>
          </a:xfrm>
        </p:grpSpPr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7D67BAB4-B586-5A4F-80C3-2BE584DF5C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9979" r="25474" b="73340"/>
            <a:stretch/>
          </p:blipFill>
          <p:spPr>
            <a:xfrm>
              <a:off x="2142168" y="3105407"/>
              <a:ext cx="18745854" cy="11601193"/>
            </a:xfrm>
            <a:prstGeom prst="rect">
              <a:avLst/>
            </a:prstGeom>
          </p:spPr>
        </p:pic>
        <p:sp>
          <p:nvSpPr>
            <p:cNvPr id="2" name="Rectángulo 1">
              <a:extLst>
                <a:ext uri="{FF2B5EF4-FFF2-40B4-BE49-F238E27FC236}">
                  <a16:creationId xmlns:a16="http://schemas.microsoft.com/office/drawing/2014/main" id="{36E2790E-B093-D241-AF94-64683C81559F}"/>
                </a:ext>
              </a:extLst>
            </p:cNvPr>
            <p:cNvSpPr/>
            <p:nvPr/>
          </p:nvSpPr>
          <p:spPr>
            <a:xfrm>
              <a:off x="3661259" y="11155680"/>
              <a:ext cx="1398421" cy="16459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id="{68B234EE-8013-974A-9ADD-207F6C7B54D7}"/>
              </a:ext>
            </a:extLst>
          </p:cNvPr>
          <p:cNvSpPr/>
          <p:nvPr/>
        </p:nvSpPr>
        <p:spPr>
          <a:xfrm>
            <a:off x="28830348" y="3504573"/>
            <a:ext cx="1398421" cy="1645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7D52778B-D3C3-D548-88FF-88792DC6B58D}"/>
              </a:ext>
            </a:extLst>
          </p:cNvPr>
          <p:cNvSpPr/>
          <p:nvPr/>
        </p:nvSpPr>
        <p:spPr>
          <a:xfrm>
            <a:off x="28679777" y="13231371"/>
            <a:ext cx="1398421" cy="1645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AD82E65-B00E-0847-B07A-AC946C6A8A95}"/>
              </a:ext>
            </a:extLst>
          </p:cNvPr>
          <p:cNvSpPr txBox="1"/>
          <p:nvPr/>
        </p:nvSpPr>
        <p:spPr>
          <a:xfrm>
            <a:off x="4267200" y="3672285"/>
            <a:ext cx="177181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9600" dirty="0" err="1"/>
              <a:t>Agriculture</a:t>
            </a:r>
            <a:endParaRPr lang="es-CO" sz="9600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FFE8668A-4EC8-2E43-AF24-F62466D05A68}"/>
              </a:ext>
            </a:extLst>
          </p:cNvPr>
          <p:cNvSpPr txBox="1"/>
          <p:nvPr/>
        </p:nvSpPr>
        <p:spPr>
          <a:xfrm>
            <a:off x="28923086" y="3403571"/>
            <a:ext cx="177181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/>
          </a:lstStyle>
          <a:p>
            <a:r>
              <a:rPr lang="es-CO" sz="9600" dirty="0"/>
              <a:t>Green </a:t>
            </a:r>
            <a:r>
              <a:rPr lang="es-CO" sz="9600" dirty="0" err="1"/>
              <a:t>water</a:t>
            </a:r>
            <a:endParaRPr lang="es-CO" sz="9600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97BA97A8-B5F6-414E-8912-4554DA9C4BCF}"/>
              </a:ext>
            </a:extLst>
          </p:cNvPr>
          <p:cNvSpPr txBox="1"/>
          <p:nvPr/>
        </p:nvSpPr>
        <p:spPr>
          <a:xfrm>
            <a:off x="28923086" y="12725512"/>
            <a:ext cx="177181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/>
          </a:lstStyle>
          <a:p>
            <a:r>
              <a:rPr lang="es-CO" sz="9600" dirty="0"/>
              <a:t>Blue </a:t>
            </a:r>
            <a:r>
              <a:rPr lang="es-CO" sz="9600" dirty="0" err="1"/>
              <a:t>water</a:t>
            </a:r>
            <a:endParaRPr lang="es-CO" sz="9600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F182BCC7-588B-4542-8ACB-8B8D65714E55}"/>
              </a:ext>
            </a:extLst>
          </p:cNvPr>
          <p:cNvSpPr txBox="1"/>
          <p:nvPr/>
        </p:nvSpPr>
        <p:spPr>
          <a:xfrm>
            <a:off x="971701" y="17506707"/>
            <a:ext cx="24631499" cy="5930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8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Higher requirements imply a larger agriculture exposure to changes in upwind-upstream moisture supply. </a:t>
            </a:r>
          </a:p>
          <a:p>
            <a:pPr algn="just">
              <a:lnSpc>
                <a:spcPct val="115000"/>
              </a:lnSpc>
            </a:pPr>
            <a:endParaRPr lang="en-US" sz="72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1703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">
            <a:extLst>
              <a:ext uri="{FF2B5EF4-FFF2-40B4-BE49-F238E27FC236}">
                <a16:creationId xmlns:a16="http://schemas.microsoft.com/office/drawing/2014/main" id="{21F54B48-6426-5046-8D3C-3D2DC9A181DB}"/>
              </a:ext>
            </a:extLst>
          </p:cNvPr>
          <p:cNvGrpSpPr/>
          <p:nvPr/>
        </p:nvGrpSpPr>
        <p:grpSpPr>
          <a:xfrm>
            <a:off x="0" y="28007682"/>
            <a:ext cx="51206400" cy="795901"/>
            <a:chOff x="0" y="32079943"/>
            <a:chExt cx="43891200" cy="838457"/>
          </a:xfrm>
        </p:grpSpPr>
        <p:sp>
          <p:nvSpPr>
            <p:cNvPr id="29" name="Rectangle 55">
              <a:extLst>
                <a:ext uri="{FF2B5EF4-FFF2-40B4-BE49-F238E27FC236}">
                  <a16:creationId xmlns:a16="http://schemas.microsoft.com/office/drawing/2014/main" id="{06B3AB95-C1AD-B346-9347-58B04073BD56}"/>
                </a:ext>
              </a:extLst>
            </p:cNvPr>
            <p:cNvSpPr/>
            <p:nvPr/>
          </p:nvSpPr>
          <p:spPr>
            <a:xfrm>
              <a:off x="0" y="32156400"/>
              <a:ext cx="43891200" cy="762000"/>
            </a:xfrm>
            <a:prstGeom prst="rect">
              <a:avLst/>
            </a:prstGeom>
            <a:solidFill>
              <a:srgbClr val="2350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kern="1200"/>
              </a:defPPr>
            </a:lstStyle>
            <a:p>
              <a:pPr algn="ctr"/>
              <a:endParaRPr lang="en-US"/>
            </a:p>
          </p:txBody>
        </p:sp>
        <p:cxnSp>
          <p:nvCxnSpPr>
            <p:cNvPr id="30" name="Straight Connector 56">
              <a:extLst>
                <a:ext uri="{FF2B5EF4-FFF2-40B4-BE49-F238E27FC236}">
                  <a16:creationId xmlns:a16="http://schemas.microsoft.com/office/drawing/2014/main" id="{D3891E71-3F6C-074D-AA9F-A83EC13445AF}"/>
                </a:ext>
              </a:extLst>
            </p:cNvPr>
            <p:cNvCxnSpPr/>
            <p:nvPr/>
          </p:nvCxnSpPr>
          <p:spPr>
            <a:xfrm>
              <a:off x="0" y="32079943"/>
              <a:ext cx="43891200" cy="0"/>
            </a:xfrm>
            <a:prstGeom prst="line">
              <a:avLst/>
            </a:prstGeom>
            <a:ln w="254000">
              <a:solidFill>
                <a:srgbClr val="8CD23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Text Placeholder 5">
            <a:extLst>
              <a:ext uri="{FF2B5EF4-FFF2-40B4-BE49-F238E27FC236}">
                <a16:creationId xmlns:a16="http://schemas.microsoft.com/office/drawing/2014/main" id="{03224389-5338-3749-8791-BFA1C81DA462}"/>
              </a:ext>
            </a:extLst>
          </p:cNvPr>
          <p:cNvSpPr txBox="1"/>
          <p:nvPr/>
        </p:nvSpPr>
        <p:spPr>
          <a:xfrm>
            <a:off x="1797666" y="588900"/>
            <a:ext cx="30103325" cy="298824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defPPr>
              <a:defRPr kern="1200"/>
            </a:defPPr>
            <a:lvl1pPr marL="0" marR="0" indent="0" algn="l" defTabSz="378301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3761086">
              <a:spcBef>
                <a:spcPct val="20000"/>
              </a:spcBef>
              <a:defRPr/>
            </a:pPr>
            <a:r>
              <a:rPr lang="en-US" sz="16600" b="1" dirty="0">
                <a:solidFill>
                  <a:srgbClr val="235078"/>
                </a:solidFill>
                <a:latin typeface="Libre Baskerville" panose="02000000000000000000" pitchFamily="2" charset="0"/>
              </a:rPr>
              <a:t>RESULTS - HAZARD</a:t>
            </a:r>
          </a:p>
        </p:txBody>
      </p:sp>
      <p:pic>
        <p:nvPicPr>
          <p:cNvPr id="68" name="Imagen 67">
            <a:extLst>
              <a:ext uri="{FF2B5EF4-FFF2-40B4-BE49-F238E27FC236}">
                <a16:creationId xmlns:a16="http://schemas.microsoft.com/office/drawing/2014/main" id="{3F2F99CF-0BDC-D342-93B4-9110452128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99504" y="23609766"/>
            <a:ext cx="3038182" cy="4247358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B8D421AE-EA14-3E4B-A559-CA556D6E90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189" y="5586293"/>
            <a:ext cx="24679011" cy="10961033"/>
          </a:xfrm>
          <a:prstGeom prst="rect">
            <a:avLst/>
          </a:prstGeom>
        </p:spPr>
      </p:pic>
      <p:grpSp>
        <p:nvGrpSpPr>
          <p:cNvPr id="4" name="Grupo 3">
            <a:extLst>
              <a:ext uri="{FF2B5EF4-FFF2-40B4-BE49-F238E27FC236}">
                <a16:creationId xmlns:a16="http://schemas.microsoft.com/office/drawing/2014/main" id="{B7DF8CC5-A8FB-884E-9D51-5BF6B4998AD2}"/>
              </a:ext>
            </a:extLst>
          </p:cNvPr>
          <p:cNvGrpSpPr/>
          <p:nvPr/>
        </p:nvGrpSpPr>
        <p:grpSpPr>
          <a:xfrm>
            <a:off x="27725740" y="2083024"/>
            <a:ext cx="20188820" cy="21654921"/>
            <a:chOff x="26506540" y="2083024"/>
            <a:chExt cx="20188820" cy="21654921"/>
          </a:xfrm>
        </p:grpSpPr>
        <p:grpSp>
          <p:nvGrpSpPr>
            <p:cNvPr id="2" name="Grupo 1">
              <a:extLst>
                <a:ext uri="{FF2B5EF4-FFF2-40B4-BE49-F238E27FC236}">
                  <a16:creationId xmlns:a16="http://schemas.microsoft.com/office/drawing/2014/main" id="{64E90411-C22D-5847-8153-11BE1AB79FE1}"/>
                </a:ext>
              </a:extLst>
            </p:cNvPr>
            <p:cNvGrpSpPr/>
            <p:nvPr/>
          </p:nvGrpSpPr>
          <p:grpSpPr>
            <a:xfrm>
              <a:off x="26506540" y="2083024"/>
              <a:ext cx="20188820" cy="21618633"/>
              <a:chOff x="26506540" y="2083024"/>
              <a:chExt cx="20188820" cy="21618633"/>
            </a:xfrm>
          </p:grpSpPr>
          <p:pic>
            <p:nvPicPr>
              <p:cNvPr id="10" name="Imagen 9">
                <a:extLst>
                  <a:ext uri="{FF2B5EF4-FFF2-40B4-BE49-F238E27FC236}">
                    <a16:creationId xmlns:a16="http://schemas.microsoft.com/office/drawing/2014/main" id="{7C5E6CCA-85BF-294D-B8D3-722D3DEA4C3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1797" t="27502" r="49670" b="46792"/>
              <a:stretch/>
            </p:blipFill>
            <p:spPr>
              <a:xfrm>
                <a:off x="26506540" y="2083024"/>
                <a:ext cx="20188820" cy="11057733"/>
              </a:xfrm>
              <a:prstGeom prst="rect">
                <a:avLst/>
              </a:prstGeom>
            </p:spPr>
          </p:pic>
          <p:pic>
            <p:nvPicPr>
              <p:cNvPr id="12" name="Imagen 11">
                <a:extLst>
                  <a:ext uri="{FF2B5EF4-FFF2-40B4-BE49-F238E27FC236}">
                    <a16:creationId xmlns:a16="http://schemas.microsoft.com/office/drawing/2014/main" id="{59CD70C7-2874-AF45-9798-C894E8A8370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51314" t="26499" r="153" b="47795"/>
              <a:stretch/>
            </p:blipFill>
            <p:spPr>
              <a:xfrm>
                <a:off x="26506540" y="12643924"/>
                <a:ext cx="20188820" cy="11057733"/>
              </a:xfrm>
              <a:prstGeom prst="rect">
                <a:avLst/>
              </a:prstGeom>
            </p:spPr>
          </p:pic>
        </p:grpSp>
        <p:sp>
          <p:nvSpPr>
            <p:cNvPr id="3" name="Rectángulo 2">
              <a:extLst>
                <a:ext uri="{FF2B5EF4-FFF2-40B4-BE49-F238E27FC236}">
                  <a16:creationId xmlns:a16="http://schemas.microsoft.com/office/drawing/2014/main" id="{82461D70-1572-FD4E-B16B-B458E3310F8D}"/>
                </a:ext>
              </a:extLst>
            </p:cNvPr>
            <p:cNvSpPr/>
            <p:nvPr/>
          </p:nvSpPr>
          <p:spPr>
            <a:xfrm>
              <a:off x="28956000" y="10789920"/>
              <a:ext cx="1950720" cy="19507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70C3408A-8980-CA4D-8A92-D08AAB0D9FC0}"/>
                </a:ext>
              </a:extLst>
            </p:cNvPr>
            <p:cNvSpPr/>
            <p:nvPr/>
          </p:nvSpPr>
          <p:spPr>
            <a:xfrm>
              <a:off x="28956000" y="21787241"/>
              <a:ext cx="1950720" cy="19507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16" name="CuadroTexto 15">
            <a:extLst>
              <a:ext uri="{FF2B5EF4-FFF2-40B4-BE49-F238E27FC236}">
                <a16:creationId xmlns:a16="http://schemas.microsoft.com/office/drawing/2014/main" id="{A04EDAAE-39CF-AD4F-8A67-BCFB425FA364}"/>
              </a:ext>
            </a:extLst>
          </p:cNvPr>
          <p:cNvSpPr txBox="1"/>
          <p:nvPr/>
        </p:nvSpPr>
        <p:spPr>
          <a:xfrm>
            <a:off x="1797666" y="18172790"/>
            <a:ext cx="25664160" cy="63549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72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A high GPI implies that the countries sharing a hydrological basin may encounter more conflict when solving a water supply problem than countries with lower GPIs. </a:t>
            </a:r>
          </a:p>
          <a:p>
            <a:pPr algn="just">
              <a:lnSpc>
                <a:spcPct val="115000"/>
              </a:lnSpc>
            </a:pPr>
            <a:endParaRPr lang="en-US" sz="72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8940DC32-4CAF-604F-B7ED-79169BB5CE39}"/>
              </a:ext>
            </a:extLst>
          </p:cNvPr>
          <p:cNvSpPr txBox="1"/>
          <p:nvPr/>
        </p:nvSpPr>
        <p:spPr>
          <a:xfrm>
            <a:off x="4267200" y="3672285"/>
            <a:ext cx="177181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9600" b="1" dirty="0" err="1"/>
              <a:t>Countries</a:t>
            </a:r>
            <a:r>
              <a:rPr lang="es-CO" sz="9600" b="1" dirty="0"/>
              <a:t>’ GPI</a:t>
            </a:r>
          </a:p>
        </p:txBody>
      </p:sp>
    </p:spTree>
    <p:extLst>
      <p:ext uri="{BB962C8B-B14F-4D97-AF65-F5344CB8AC3E}">
        <p14:creationId xmlns:p14="http://schemas.microsoft.com/office/powerpoint/2010/main" val="41642572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">
            <a:extLst>
              <a:ext uri="{FF2B5EF4-FFF2-40B4-BE49-F238E27FC236}">
                <a16:creationId xmlns:a16="http://schemas.microsoft.com/office/drawing/2014/main" id="{21F54B48-6426-5046-8D3C-3D2DC9A181DB}"/>
              </a:ext>
            </a:extLst>
          </p:cNvPr>
          <p:cNvGrpSpPr/>
          <p:nvPr/>
        </p:nvGrpSpPr>
        <p:grpSpPr>
          <a:xfrm>
            <a:off x="0" y="28007682"/>
            <a:ext cx="51206400" cy="795901"/>
            <a:chOff x="0" y="32079943"/>
            <a:chExt cx="43891200" cy="838457"/>
          </a:xfrm>
        </p:grpSpPr>
        <p:sp>
          <p:nvSpPr>
            <p:cNvPr id="29" name="Rectangle 55">
              <a:extLst>
                <a:ext uri="{FF2B5EF4-FFF2-40B4-BE49-F238E27FC236}">
                  <a16:creationId xmlns:a16="http://schemas.microsoft.com/office/drawing/2014/main" id="{06B3AB95-C1AD-B346-9347-58B04073BD56}"/>
                </a:ext>
              </a:extLst>
            </p:cNvPr>
            <p:cNvSpPr/>
            <p:nvPr/>
          </p:nvSpPr>
          <p:spPr>
            <a:xfrm>
              <a:off x="0" y="32156400"/>
              <a:ext cx="43891200" cy="762000"/>
            </a:xfrm>
            <a:prstGeom prst="rect">
              <a:avLst/>
            </a:prstGeom>
            <a:solidFill>
              <a:srgbClr val="2350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kern="1200"/>
              </a:defPPr>
            </a:lstStyle>
            <a:p>
              <a:pPr algn="ctr"/>
              <a:endParaRPr lang="en-US"/>
            </a:p>
          </p:txBody>
        </p:sp>
        <p:cxnSp>
          <p:nvCxnSpPr>
            <p:cNvPr id="30" name="Straight Connector 56">
              <a:extLst>
                <a:ext uri="{FF2B5EF4-FFF2-40B4-BE49-F238E27FC236}">
                  <a16:creationId xmlns:a16="http://schemas.microsoft.com/office/drawing/2014/main" id="{D3891E71-3F6C-074D-AA9F-A83EC13445AF}"/>
                </a:ext>
              </a:extLst>
            </p:cNvPr>
            <p:cNvCxnSpPr/>
            <p:nvPr/>
          </p:nvCxnSpPr>
          <p:spPr>
            <a:xfrm>
              <a:off x="0" y="32079943"/>
              <a:ext cx="43891200" cy="0"/>
            </a:xfrm>
            <a:prstGeom prst="line">
              <a:avLst/>
            </a:prstGeom>
            <a:ln w="254000">
              <a:solidFill>
                <a:srgbClr val="8CD23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Text Placeholder 5">
            <a:extLst>
              <a:ext uri="{FF2B5EF4-FFF2-40B4-BE49-F238E27FC236}">
                <a16:creationId xmlns:a16="http://schemas.microsoft.com/office/drawing/2014/main" id="{03224389-5338-3749-8791-BFA1C81DA462}"/>
              </a:ext>
            </a:extLst>
          </p:cNvPr>
          <p:cNvSpPr txBox="1"/>
          <p:nvPr/>
        </p:nvSpPr>
        <p:spPr>
          <a:xfrm>
            <a:off x="1797665" y="588900"/>
            <a:ext cx="47383991" cy="298824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defPPr>
              <a:defRPr kern="1200"/>
            </a:defPPr>
            <a:lvl1pPr marL="0" marR="0" indent="0" algn="l" defTabSz="378301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761086">
              <a:spcBef>
                <a:spcPct val="20000"/>
              </a:spcBef>
              <a:defRPr/>
            </a:pPr>
            <a:r>
              <a:rPr lang="en-US" sz="16600" b="1" dirty="0">
                <a:solidFill>
                  <a:srgbClr val="235078"/>
                </a:solidFill>
                <a:latin typeface="Libre Baskerville" panose="02000000000000000000" pitchFamily="2" charset="0"/>
              </a:rPr>
              <a:t>METHODOLOGY (UPSTREAM)</a:t>
            </a:r>
          </a:p>
        </p:txBody>
      </p:sp>
      <p:pic>
        <p:nvPicPr>
          <p:cNvPr id="68" name="Imagen 67">
            <a:extLst>
              <a:ext uri="{FF2B5EF4-FFF2-40B4-BE49-F238E27FC236}">
                <a16:creationId xmlns:a16="http://schemas.microsoft.com/office/drawing/2014/main" id="{3F2F99CF-0BDC-D342-93B4-9110452128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077" y="23551517"/>
            <a:ext cx="3038182" cy="4247358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A812F684-98B0-1449-9A96-A0ADF55FF5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443" y="3161323"/>
            <a:ext cx="43795514" cy="24637552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07A70FD5-42AF-7145-AD21-AF37CA2BDEBF}"/>
              </a:ext>
            </a:extLst>
          </p:cNvPr>
          <p:cNvSpPr txBox="1"/>
          <p:nvPr/>
        </p:nvSpPr>
        <p:spPr>
          <a:xfrm>
            <a:off x="3661259" y="25483909"/>
            <a:ext cx="1657746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Figure. </a:t>
            </a:r>
            <a:r>
              <a:rPr lang="en-US" sz="7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Employed procedure in risk assessment from upstream perspective.</a:t>
            </a:r>
            <a:endParaRPr lang="es-CO" sz="7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77079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">
            <a:extLst>
              <a:ext uri="{FF2B5EF4-FFF2-40B4-BE49-F238E27FC236}">
                <a16:creationId xmlns:a16="http://schemas.microsoft.com/office/drawing/2014/main" id="{21F54B48-6426-5046-8D3C-3D2DC9A181DB}"/>
              </a:ext>
            </a:extLst>
          </p:cNvPr>
          <p:cNvGrpSpPr/>
          <p:nvPr/>
        </p:nvGrpSpPr>
        <p:grpSpPr>
          <a:xfrm>
            <a:off x="0" y="28007682"/>
            <a:ext cx="51206400" cy="795901"/>
            <a:chOff x="0" y="32079943"/>
            <a:chExt cx="43891200" cy="838457"/>
          </a:xfrm>
        </p:grpSpPr>
        <p:sp>
          <p:nvSpPr>
            <p:cNvPr id="29" name="Rectangle 55">
              <a:extLst>
                <a:ext uri="{FF2B5EF4-FFF2-40B4-BE49-F238E27FC236}">
                  <a16:creationId xmlns:a16="http://schemas.microsoft.com/office/drawing/2014/main" id="{06B3AB95-C1AD-B346-9347-58B04073BD56}"/>
                </a:ext>
              </a:extLst>
            </p:cNvPr>
            <p:cNvSpPr/>
            <p:nvPr/>
          </p:nvSpPr>
          <p:spPr>
            <a:xfrm>
              <a:off x="0" y="32156400"/>
              <a:ext cx="43891200" cy="762000"/>
            </a:xfrm>
            <a:prstGeom prst="rect">
              <a:avLst/>
            </a:prstGeom>
            <a:solidFill>
              <a:srgbClr val="2350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kern="1200"/>
              </a:defPPr>
            </a:lstStyle>
            <a:p>
              <a:pPr algn="ctr"/>
              <a:endParaRPr lang="en-US"/>
            </a:p>
          </p:txBody>
        </p:sp>
        <p:cxnSp>
          <p:nvCxnSpPr>
            <p:cNvPr id="30" name="Straight Connector 56">
              <a:extLst>
                <a:ext uri="{FF2B5EF4-FFF2-40B4-BE49-F238E27FC236}">
                  <a16:creationId xmlns:a16="http://schemas.microsoft.com/office/drawing/2014/main" id="{D3891E71-3F6C-074D-AA9F-A83EC13445AF}"/>
                </a:ext>
              </a:extLst>
            </p:cNvPr>
            <p:cNvCxnSpPr/>
            <p:nvPr/>
          </p:nvCxnSpPr>
          <p:spPr>
            <a:xfrm>
              <a:off x="0" y="32079943"/>
              <a:ext cx="43891200" cy="0"/>
            </a:xfrm>
            <a:prstGeom prst="line">
              <a:avLst/>
            </a:prstGeom>
            <a:ln w="254000">
              <a:solidFill>
                <a:srgbClr val="8CD23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Text Placeholder 5">
            <a:extLst>
              <a:ext uri="{FF2B5EF4-FFF2-40B4-BE49-F238E27FC236}">
                <a16:creationId xmlns:a16="http://schemas.microsoft.com/office/drawing/2014/main" id="{03224389-5338-3749-8791-BFA1C81DA462}"/>
              </a:ext>
            </a:extLst>
          </p:cNvPr>
          <p:cNvSpPr txBox="1"/>
          <p:nvPr/>
        </p:nvSpPr>
        <p:spPr>
          <a:xfrm>
            <a:off x="396978" y="455012"/>
            <a:ext cx="50583323" cy="298824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defPPr>
              <a:defRPr kern="1200"/>
            </a:defPPr>
            <a:lvl1pPr marL="0" marR="0" indent="0" algn="l" defTabSz="378301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3761086">
              <a:spcBef>
                <a:spcPct val="20000"/>
              </a:spcBef>
              <a:defRPr/>
            </a:pPr>
            <a:r>
              <a:rPr lang="en-US" sz="16600" b="1" dirty="0">
                <a:solidFill>
                  <a:srgbClr val="235078"/>
                </a:solidFill>
                <a:latin typeface="Libre Baskerville" panose="02000000000000000000" pitchFamily="2" charset="0"/>
              </a:rPr>
              <a:t>RESULTS – VULNERABILITY (UPSTREAM)</a:t>
            </a: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183202BE-0304-FB4D-BA47-C4CFDED5FC93}"/>
              </a:ext>
            </a:extLst>
          </p:cNvPr>
          <p:cNvGrpSpPr/>
          <p:nvPr/>
        </p:nvGrpSpPr>
        <p:grpSpPr>
          <a:xfrm>
            <a:off x="396978" y="8259850"/>
            <a:ext cx="24975117" cy="11646437"/>
            <a:chOff x="623077" y="3577148"/>
            <a:chExt cx="24975117" cy="11646437"/>
          </a:xfrm>
        </p:grpSpPr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331BEC00-BA3B-2B42-AD86-ACFB194442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76" b="69755"/>
            <a:stretch/>
          </p:blipFill>
          <p:spPr>
            <a:xfrm>
              <a:off x="623077" y="3577148"/>
              <a:ext cx="24975117" cy="11646437"/>
            </a:xfrm>
            <a:prstGeom prst="rect">
              <a:avLst/>
            </a:prstGeom>
          </p:spPr>
        </p:pic>
        <p:sp>
          <p:nvSpPr>
            <p:cNvPr id="2" name="Rectángulo 1">
              <a:extLst>
                <a:ext uri="{FF2B5EF4-FFF2-40B4-BE49-F238E27FC236}">
                  <a16:creationId xmlns:a16="http://schemas.microsoft.com/office/drawing/2014/main" id="{FB217C72-529B-EC43-9840-73CBA6A8EA96}"/>
                </a:ext>
              </a:extLst>
            </p:cNvPr>
            <p:cNvSpPr/>
            <p:nvPr/>
          </p:nvSpPr>
          <p:spPr>
            <a:xfrm>
              <a:off x="1797666" y="4114800"/>
              <a:ext cx="1863593" cy="15675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grpSp>
        <p:nvGrpSpPr>
          <p:cNvPr id="4" name="Grupo 3">
            <a:extLst>
              <a:ext uri="{FF2B5EF4-FFF2-40B4-BE49-F238E27FC236}">
                <a16:creationId xmlns:a16="http://schemas.microsoft.com/office/drawing/2014/main" id="{C14D98C2-E02C-BF47-816D-EF015214F7F7}"/>
              </a:ext>
            </a:extLst>
          </p:cNvPr>
          <p:cNvGrpSpPr/>
          <p:nvPr/>
        </p:nvGrpSpPr>
        <p:grpSpPr>
          <a:xfrm>
            <a:off x="24178727" y="2781795"/>
            <a:ext cx="26404596" cy="24045913"/>
            <a:chOff x="24754114" y="3577147"/>
            <a:chExt cx="26404596" cy="24045913"/>
          </a:xfrm>
        </p:grpSpPr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FFDA9481-E279-B14A-85D5-B30AA47CECC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44" t="32736" r="-2168" b="37019"/>
            <a:stretch/>
          </p:blipFill>
          <p:spPr>
            <a:xfrm>
              <a:off x="26183593" y="3577147"/>
              <a:ext cx="24975117" cy="11646437"/>
            </a:xfrm>
            <a:prstGeom prst="rect">
              <a:avLst/>
            </a:prstGeom>
          </p:spPr>
        </p:pic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3DC6F843-ECD9-0146-9AC5-1D627ADCE57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20" t="66600" b="1490"/>
            <a:stretch/>
          </p:blipFill>
          <p:spPr>
            <a:xfrm>
              <a:off x="24754114" y="15335216"/>
              <a:ext cx="26025152" cy="12287844"/>
            </a:xfrm>
            <a:prstGeom prst="rect">
              <a:avLst/>
            </a:prstGeom>
          </p:spPr>
        </p:pic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14C30D12-35F2-2147-B9A0-1EF2CE51463C}"/>
                </a:ext>
              </a:extLst>
            </p:cNvPr>
            <p:cNvSpPr/>
            <p:nvPr/>
          </p:nvSpPr>
          <p:spPr>
            <a:xfrm>
              <a:off x="26772783" y="3961770"/>
              <a:ext cx="1863593" cy="15675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77794D63-85FC-964C-AFFB-EABD7E06FB90}"/>
                </a:ext>
              </a:extLst>
            </p:cNvPr>
            <p:cNvSpPr/>
            <p:nvPr/>
          </p:nvSpPr>
          <p:spPr>
            <a:xfrm>
              <a:off x="26865455" y="14950594"/>
              <a:ext cx="1863593" cy="15675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pic>
        <p:nvPicPr>
          <p:cNvPr id="68" name="Imagen 67">
            <a:extLst>
              <a:ext uri="{FF2B5EF4-FFF2-40B4-BE49-F238E27FC236}">
                <a16:creationId xmlns:a16="http://schemas.microsoft.com/office/drawing/2014/main" id="{3F2F99CF-0BDC-D342-93B4-9110452128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41084" y="23687749"/>
            <a:ext cx="3038182" cy="4247358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506AC810-8E90-AA49-8C76-0BB175275991}"/>
              </a:ext>
            </a:extLst>
          </p:cNvPr>
          <p:cNvSpPr txBox="1"/>
          <p:nvPr/>
        </p:nvSpPr>
        <p:spPr>
          <a:xfrm>
            <a:off x="6875578" y="7476258"/>
            <a:ext cx="124097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9600" b="1" dirty="0" err="1"/>
              <a:t>Sensitivity</a:t>
            </a:r>
            <a:endParaRPr lang="es-CO" sz="9600" b="1" dirty="0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D4E8BB87-033A-8440-B473-29C32CC9EA53}"/>
              </a:ext>
            </a:extLst>
          </p:cNvPr>
          <p:cNvSpPr txBox="1"/>
          <p:nvPr/>
        </p:nvSpPr>
        <p:spPr>
          <a:xfrm>
            <a:off x="32466293" y="3053574"/>
            <a:ext cx="124097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9600" b="1" dirty="0" err="1"/>
              <a:t>Ungovernability</a:t>
            </a:r>
            <a:endParaRPr lang="es-CO" sz="9600" b="1" dirty="0"/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72452DEE-691E-B04D-BEB3-77DD8957196D}"/>
              </a:ext>
            </a:extLst>
          </p:cNvPr>
          <p:cNvSpPr txBox="1"/>
          <p:nvPr/>
        </p:nvSpPr>
        <p:spPr>
          <a:xfrm>
            <a:off x="32466292" y="14231078"/>
            <a:ext cx="124097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9600" b="1" dirty="0" err="1"/>
              <a:t>Fragility</a:t>
            </a:r>
            <a:endParaRPr lang="es-CO" sz="9600" b="1" dirty="0"/>
          </a:p>
        </p:txBody>
      </p:sp>
    </p:spTree>
    <p:extLst>
      <p:ext uri="{BB962C8B-B14F-4D97-AF65-F5344CB8AC3E}">
        <p14:creationId xmlns:p14="http://schemas.microsoft.com/office/powerpoint/2010/main" val="40155289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">
            <a:extLst>
              <a:ext uri="{FF2B5EF4-FFF2-40B4-BE49-F238E27FC236}">
                <a16:creationId xmlns:a16="http://schemas.microsoft.com/office/drawing/2014/main" id="{21F54B48-6426-5046-8D3C-3D2DC9A181DB}"/>
              </a:ext>
            </a:extLst>
          </p:cNvPr>
          <p:cNvGrpSpPr/>
          <p:nvPr/>
        </p:nvGrpSpPr>
        <p:grpSpPr>
          <a:xfrm>
            <a:off x="0" y="28007682"/>
            <a:ext cx="51206400" cy="795901"/>
            <a:chOff x="0" y="32079943"/>
            <a:chExt cx="43891200" cy="838457"/>
          </a:xfrm>
        </p:grpSpPr>
        <p:sp>
          <p:nvSpPr>
            <p:cNvPr id="29" name="Rectangle 55">
              <a:extLst>
                <a:ext uri="{FF2B5EF4-FFF2-40B4-BE49-F238E27FC236}">
                  <a16:creationId xmlns:a16="http://schemas.microsoft.com/office/drawing/2014/main" id="{06B3AB95-C1AD-B346-9347-58B04073BD56}"/>
                </a:ext>
              </a:extLst>
            </p:cNvPr>
            <p:cNvSpPr/>
            <p:nvPr/>
          </p:nvSpPr>
          <p:spPr>
            <a:xfrm>
              <a:off x="0" y="32156400"/>
              <a:ext cx="43891200" cy="762000"/>
            </a:xfrm>
            <a:prstGeom prst="rect">
              <a:avLst/>
            </a:prstGeom>
            <a:solidFill>
              <a:srgbClr val="2350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kern="1200"/>
              </a:defPPr>
            </a:lstStyle>
            <a:p>
              <a:pPr algn="ctr"/>
              <a:endParaRPr lang="en-US"/>
            </a:p>
          </p:txBody>
        </p:sp>
        <p:cxnSp>
          <p:nvCxnSpPr>
            <p:cNvPr id="30" name="Straight Connector 56">
              <a:extLst>
                <a:ext uri="{FF2B5EF4-FFF2-40B4-BE49-F238E27FC236}">
                  <a16:creationId xmlns:a16="http://schemas.microsoft.com/office/drawing/2014/main" id="{D3891E71-3F6C-074D-AA9F-A83EC13445AF}"/>
                </a:ext>
              </a:extLst>
            </p:cNvPr>
            <p:cNvCxnSpPr/>
            <p:nvPr/>
          </p:nvCxnSpPr>
          <p:spPr>
            <a:xfrm>
              <a:off x="0" y="32079943"/>
              <a:ext cx="43891200" cy="0"/>
            </a:xfrm>
            <a:prstGeom prst="line">
              <a:avLst/>
            </a:prstGeom>
            <a:ln w="254000">
              <a:solidFill>
                <a:srgbClr val="8CD23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Text Placeholder 5">
            <a:extLst>
              <a:ext uri="{FF2B5EF4-FFF2-40B4-BE49-F238E27FC236}">
                <a16:creationId xmlns:a16="http://schemas.microsoft.com/office/drawing/2014/main" id="{03224389-5338-3749-8791-BFA1C81DA462}"/>
              </a:ext>
            </a:extLst>
          </p:cNvPr>
          <p:cNvSpPr txBox="1"/>
          <p:nvPr/>
        </p:nvSpPr>
        <p:spPr>
          <a:xfrm>
            <a:off x="1797666" y="588900"/>
            <a:ext cx="47449305" cy="298824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defPPr>
              <a:defRPr kern="1200"/>
            </a:defPPr>
            <a:lvl1pPr marL="0" marR="0" indent="0" algn="l" defTabSz="378301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761086">
              <a:spcBef>
                <a:spcPct val="20000"/>
              </a:spcBef>
              <a:defRPr/>
            </a:pPr>
            <a:r>
              <a:rPr lang="en-US" sz="16600" b="1" dirty="0">
                <a:solidFill>
                  <a:srgbClr val="235078"/>
                </a:solidFill>
                <a:latin typeface="Libre Baskerville" panose="02000000000000000000" pitchFamily="2" charset="0"/>
              </a:rPr>
              <a:t>METHODOLOGY (UPWIND)</a:t>
            </a:r>
          </a:p>
        </p:txBody>
      </p:sp>
      <p:pic>
        <p:nvPicPr>
          <p:cNvPr id="68" name="Imagen 67">
            <a:extLst>
              <a:ext uri="{FF2B5EF4-FFF2-40B4-BE49-F238E27FC236}">
                <a16:creationId xmlns:a16="http://schemas.microsoft.com/office/drawing/2014/main" id="{3F2F99CF-0BDC-D342-93B4-9110452128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077" y="23551517"/>
            <a:ext cx="3038182" cy="4247358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BE51E4C3-51A4-8B45-97F9-81D2566511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1259" y="3009707"/>
            <a:ext cx="44065026" cy="24789168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F9E5F54C-066C-2D4B-9D7E-FC109196E1B6}"/>
              </a:ext>
            </a:extLst>
          </p:cNvPr>
          <p:cNvSpPr txBox="1"/>
          <p:nvPr/>
        </p:nvSpPr>
        <p:spPr>
          <a:xfrm>
            <a:off x="3661259" y="25483909"/>
            <a:ext cx="1657746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Figure. </a:t>
            </a:r>
            <a:r>
              <a:rPr lang="en-US" sz="7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Employed procedure in risk assessment from </a:t>
            </a:r>
            <a:r>
              <a:rPr lang="en-US" sz="7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uowind</a:t>
            </a:r>
            <a:r>
              <a:rPr lang="en-US" sz="7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perspective.</a:t>
            </a:r>
            <a:endParaRPr lang="es-CO" sz="7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09077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">
            <a:extLst>
              <a:ext uri="{FF2B5EF4-FFF2-40B4-BE49-F238E27FC236}">
                <a16:creationId xmlns:a16="http://schemas.microsoft.com/office/drawing/2014/main" id="{21F54B48-6426-5046-8D3C-3D2DC9A181DB}"/>
              </a:ext>
            </a:extLst>
          </p:cNvPr>
          <p:cNvGrpSpPr/>
          <p:nvPr/>
        </p:nvGrpSpPr>
        <p:grpSpPr>
          <a:xfrm>
            <a:off x="0" y="28007682"/>
            <a:ext cx="51206400" cy="795901"/>
            <a:chOff x="0" y="32079943"/>
            <a:chExt cx="43891200" cy="838457"/>
          </a:xfrm>
        </p:grpSpPr>
        <p:sp>
          <p:nvSpPr>
            <p:cNvPr id="29" name="Rectangle 55">
              <a:extLst>
                <a:ext uri="{FF2B5EF4-FFF2-40B4-BE49-F238E27FC236}">
                  <a16:creationId xmlns:a16="http://schemas.microsoft.com/office/drawing/2014/main" id="{06B3AB95-C1AD-B346-9347-58B04073BD56}"/>
                </a:ext>
              </a:extLst>
            </p:cNvPr>
            <p:cNvSpPr/>
            <p:nvPr/>
          </p:nvSpPr>
          <p:spPr>
            <a:xfrm>
              <a:off x="0" y="32156400"/>
              <a:ext cx="43891200" cy="762000"/>
            </a:xfrm>
            <a:prstGeom prst="rect">
              <a:avLst/>
            </a:prstGeom>
            <a:solidFill>
              <a:srgbClr val="2350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kern="1200"/>
              </a:defPPr>
            </a:lstStyle>
            <a:p>
              <a:pPr algn="ctr"/>
              <a:endParaRPr lang="en-US"/>
            </a:p>
          </p:txBody>
        </p:sp>
        <p:cxnSp>
          <p:nvCxnSpPr>
            <p:cNvPr id="30" name="Straight Connector 56">
              <a:extLst>
                <a:ext uri="{FF2B5EF4-FFF2-40B4-BE49-F238E27FC236}">
                  <a16:creationId xmlns:a16="http://schemas.microsoft.com/office/drawing/2014/main" id="{D3891E71-3F6C-074D-AA9F-A83EC13445AF}"/>
                </a:ext>
              </a:extLst>
            </p:cNvPr>
            <p:cNvCxnSpPr/>
            <p:nvPr/>
          </p:nvCxnSpPr>
          <p:spPr>
            <a:xfrm>
              <a:off x="0" y="32079943"/>
              <a:ext cx="43891200" cy="0"/>
            </a:xfrm>
            <a:prstGeom prst="line">
              <a:avLst/>
            </a:prstGeom>
            <a:ln w="254000">
              <a:solidFill>
                <a:srgbClr val="8CD23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Text Placeholder 5">
            <a:extLst>
              <a:ext uri="{FF2B5EF4-FFF2-40B4-BE49-F238E27FC236}">
                <a16:creationId xmlns:a16="http://schemas.microsoft.com/office/drawing/2014/main" id="{03224389-5338-3749-8791-BFA1C81DA462}"/>
              </a:ext>
            </a:extLst>
          </p:cNvPr>
          <p:cNvSpPr txBox="1"/>
          <p:nvPr/>
        </p:nvSpPr>
        <p:spPr>
          <a:xfrm>
            <a:off x="1797666" y="588900"/>
            <a:ext cx="47383991" cy="298824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defPPr>
              <a:defRPr kern="1200"/>
            </a:defPPr>
            <a:lvl1pPr marL="0" marR="0" indent="0" algn="l" defTabSz="378301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3761086">
              <a:spcBef>
                <a:spcPct val="20000"/>
              </a:spcBef>
              <a:defRPr/>
            </a:pPr>
            <a:r>
              <a:rPr lang="en-US" sz="16600" b="1" dirty="0">
                <a:solidFill>
                  <a:srgbClr val="235078"/>
                </a:solidFill>
                <a:latin typeface="Libre Baskerville" panose="02000000000000000000" pitchFamily="2" charset="0"/>
              </a:rPr>
              <a:t>RESULTS – VULNERABILITY (UPWIND)</a:t>
            </a:r>
          </a:p>
        </p:txBody>
      </p:sp>
      <p:pic>
        <p:nvPicPr>
          <p:cNvPr id="68" name="Imagen 67">
            <a:extLst>
              <a:ext uri="{FF2B5EF4-FFF2-40B4-BE49-F238E27FC236}">
                <a16:creationId xmlns:a16="http://schemas.microsoft.com/office/drawing/2014/main" id="{3F2F99CF-0BDC-D342-93B4-9110452128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077" y="23551517"/>
            <a:ext cx="3038182" cy="4247358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61810E06-C857-7A49-B8E9-3E109FDE9F83}"/>
              </a:ext>
            </a:extLst>
          </p:cNvPr>
          <p:cNvSpPr/>
          <p:nvPr/>
        </p:nvSpPr>
        <p:spPr>
          <a:xfrm>
            <a:off x="17896114" y="4164622"/>
            <a:ext cx="979715" cy="9952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9C35B146-BFB8-C449-AE5D-55825B71679A}"/>
              </a:ext>
            </a:extLst>
          </p:cNvPr>
          <p:cNvSpPr/>
          <p:nvPr/>
        </p:nvSpPr>
        <p:spPr>
          <a:xfrm>
            <a:off x="34810111" y="4112527"/>
            <a:ext cx="979715" cy="9952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8BB727D2-A891-F74F-831D-D97CB073C9C0}"/>
              </a:ext>
            </a:extLst>
          </p:cNvPr>
          <p:cNvSpPr/>
          <p:nvPr/>
        </p:nvSpPr>
        <p:spPr>
          <a:xfrm>
            <a:off x="18011174" y="12080733"/>
            <a:ext cx="979715" cy="9952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0551E9DD-A54D-D44C-93FA-55FE8AF5E0C6}"/>
              </a:ext>
            </a:extLst>
          </p:cNvPr>
          <p:cNvSpPr/>
          <p:nvPr/>
        </p:nvSpPr>
        <p:spPr>
          <a:xfrm>
            <a:off x="35251742" y="12122373"/>
            <a:ext cx="979715" cy="9952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E09B6C64-0BED-8646-A2F4-A86CB9B21DA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40"/>
          <a:stretch/>
        </p:blipFill>
        <p:spPr>
          <a:xfrm>
            <a:off x="3661259" y="3821828"/>
            <a:ext cx="45537200" cy="22565144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B7C14B7F-1D88-E94F-8240-F4886AECE4BC}"/>
              </a:ext>
            </a:extLst>
          </p:cNvPr>
          <p:cNvSpPr txBox="1"/>
          <p:nvPr/>
        </p:nvSpPr>
        <p:spPr>
          <a:xfrm>
            <a:off x="4763145" y="3325919"/>
            <a:ext cx="23305433" cy="15386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7200" b="1" dirty="0" err="1"/>
              <a:t>Dependency</a:t>
            </a:r>
            <a:endParaRPr lang="es-CO" sz="7200" b="1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1DA8D087-977F-9F46-BA0E-4A3E7A5C0BE4}"/>
              </a:ext>
            </a:extLst>
          </p:cNvPr>
          <p:cNvSpPr txBox="1"/>
          <p:nvPr/>
        </p:nvSpPr>
        <p:spPr>
          <a:xfrm>
            <a:off x="26268992" y="3006012"/>
            <a:ext cx="23305433" cy="15386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7200" b="1" dirty="0" err="1"/>
              <a:t>Sensitivity</a:t>
            </a:r>
            <a:endParaRPr lang="es-CO" sz="7200" b="1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7915291A-374C-FA4A-BF75-F50F75A9EA22}"/>
              </a:ext>
            </a:extLst>
          </p:cNvPr>
          <p:cNvSpPr txBox="1"/>
          <p:nvPr/>
        </p:nvSpPr>
        <p:spPr>
          <a:xfrm>
            <a:off x="4731428" y="13263842"/>
            <a:ext cx="23305433" cy="15386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7200" b="1" dirty="0" err="1"/>
              <a:t>Ungovernability</a:t>
            </a:r>
            <a:endParaRPr lang="es-CO" sz="7200" b="1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7507FE89-9C5F-2E42-A8C6-DD4C3B00EE5F}"/>
              </a:ext>
            </a:extLst>
          </p:cNvPr>
          <p:cNvSpPr txBox="1"/>
          <p:nvPr/>
        </p:nvSpPr>
        <p:spPr>
          <a:xfrm>
            <a:off x="26543383" y="13409569"/>
            <a:ext cx="23305433" cy="15386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7200" b="1" dirty="0" err="1"/>
              <a:t>Fragility</a:t>
            </a:r>
            <a:endParaRPr lang="es-CO" sz="7200" b="1" dirty="0"/>
          </a:p>
        </p:txBody>
      </p:sp>
    </p:spTree>
    <p:extLst>
      <p:ext uri="{BB962C8B-B14F-4D97-AF65-F5344CB8AC3E}">
        <p14:creationId xmlns:p14="http://schemas.microsoft.com/office/powerpoint/2010/main" val="17699997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562</TotalTime>
  <Words>442</Words>
  <Application>Microsoft Macintosh PowerPoint</Application>
  <PresentationFormat>Personalizado</PresentationFormat>
  <Paragraphs>68</Paragraphs>
  <Slides>13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Libre Baskerville</vt:lpstr>
      <vt:lpstr>Montserrat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Microsoft Office User</cp:lastModifiedBy>
  <cp:revision>11</cp:revision>
  <dcterms:created xsi:type="dcterms:W3CDTF">2023-03-20T10:26:16Z</dcterms:created>
  <dcterms:modified xsi:type="dcterms:W3CDTF">2023-04-23T19:12:59Z</dcterms:modified>
</cp:coreProperties>
</file>