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2" r:id="rId1"/>
  </p:sldMasterIdLst>
  <p:notesMasterIdLst>
    <p:notesMasterId r:id="rId15"/>
  </p:notesMasterIdLst>
  <p:sldIdLst>
    <p:sldId id="285" r:id="rId2"/>
    <p:sldId id="346" r:id="rId3"/>
    <p:sldId id="266" r:id="rId4"/>
    <p:sldId id="306" r:id="rId5"/>
    <p:sldId id="345" r:id="rId6"/>
    <p:sldId id="340" r:id="rId7"/>
    <p:sldId id="331" r:id="rId8"/>
    <p:sldId id="339" r:id="rId9"/>
    <p:sldId id="333" r:id="rId10"/>
    <p:sldId id="347" r:id="rId11"/>
    <p:sldId id="348" r:id="rId12"/>
    <p:sldId id="349" r:id="rId13"/>
    <p:sldId id="35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2BE69504-2EF0-485C-A108-7338F1DACB56}">
          <p14:sldIdLst>
            <p14:sldId id="285"/>
          </p14:sldIdLst>
        </p14:section>
        <p14:section name="Navigation" id="{AB345616-3C1F-49BC-93B0-871AB6CAEF96}">
          <p14:sldIdLst>
            <p14:sldId id="346"/>
          </p14:sldIdLst>
        </p14:section>
        <p14:section name="Introduction" id="{EE7B38DB-0E45-4605-96C9-C58BCFF42B50}">
          <p14:sldIdLst>
            <p14:sldId id="266"/>
            <p14:sldId id="306"/>
          </p14:sldIdLst>
        </p14:section>
        <p14:section name="Methods" id="{0C4A97A5-A67C-447C-A600-859824C3A31E}">
          <p14:sldIdLst>
            <p14:sldId id="345"/>
            <p14:sldId id="340"/>
            <p14:sldId id="331"/>
            <p14:sldId id="339"/>
            <p14:sldId id="333"/>
          </p14:sldIdLst>
        </p14:section>
        <p14:section name="Results" id="{C3996D9F-1262-4D04-84BE-5D50E55FC15C}">
          <p14:sldIdLst>
            <p14:sldId id="347"/>
            <p14:sldId id="348"/>
            <p14:sldId id="349"/>
            <p14:sldId id="3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033A1D-3330-486F-9343-806DC5656ACF}" v="213" dt="2023-04-24T12:36:16.7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32" autoAdjust="0"/>
    <p:restoredTop sz="83534" autoAdjust="0"/>
  </p:normalViewPr>
  <p:slideViewPr>
    <p:cSldViewPr snapToGrid="0" showGuides="1">
      <p:cViewPr varScale="1">
        <p:scale>
          <a:sx n="89" d="100"/>
          <a:sy n="89" d="100"/>
        </p:scale>
        <p:origin x="552" y="51"/>
      </p:cViewPr>
      <p:guideLst>
        <p:guide orient="horz" pos="2160"/>
        <p:guide pos="386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ua" userId="ef9d0fb3-10d9-4bdc-b297-38839cdfb4d3" providerId="ADAL" clId="{461A2CEF-8714-4AB5-A9C4-E016F4D4FED1}"/>
    <pc:docChg chg="undo redo custSel addSld delSld modSld sldOrd modMainMaster addSection delSection modSection">
      <pc:chgData name="Joshua" userId="ef9d0fb3-10d9-4bdc-b297-38839cdfb4d3" providerId="ADAL" clId="{461A2CEF-8714-4AB5-A9C4-E016F4D4FED1}" dt="2023-04-18T15:02:58.435" v="3051" actId="1076"/>
      <pc:docMkLst>
        <pc:docMk/>
      </pc:docMkLst>
      <pc:sldChg chg="addSp delSp modSp mod">
        <pc:chgData name="Joshua" userId="ef9d0fb3-10d9-4bdc-b297-38839cdfb4d3" providerId="ADAL" clId="{461A2CEF-8714-4AB5-A9C4-E016F4D4FED1}" dt="2023-04-18T14:50:49.732" v="2960"/>
        <pc:sldMkLst>
          <pc:docMk/>
          <pc:sldMk cId="1532811690" sldId="266"/>
        </pc:sldMkLst>
        <pc:spChg chg="mod">
          <ac:chgData name="Joshua" userId="ef9d0fb3-10d9-4bdc-b297-38839cdfb4d3" providerId="ADAL" clId="{461A2CEF-8714-4AB5-A9C4-E016F4D4FED1}" dt="2023-04-18T14:27:33.009" v="2728" actId="20577"/>
          <ac:spMkLst>
            <pc:docMk/>
            <pc:sldMk cId="1532811690" sldId="266"/>
            <ac:spMk id="2" creationId="{491A4BE1-ABB7-4600-A86B-1451C3D4B3E7}"/>
          </ac:spMkLst>
        </pc:spChg>
        <pc:spChg chg="mod">
          <ac:chgData name="Joshua" userId="ef9d0fb3-10d9-4bdc-b297-38839cdfb4d3" providerId="ADAL" clId="{461A2CEF-8714-4AB5-A9C4-E016F4D4FED1}" dt="2023-04-18T13:09:12.837" v="1483" actId="14100"/>
          <ac:spMkLst>
            <pc:docMk/>
            <pc:sldMk cId="1532811690" sldId="266"/>
            <ac:spMk id="3" creationId="{2E18A6E5-F331-EA81-DF30-606CCC5E480A}"/>
          </ac:spMkLst>
        </pc:spChg>
        <pc:spChg chg="add del mod">
          <ac:chgData name="Joshua" userId="ef9d0fb3-10d9-4bdc-b297-38839cdfb4d3" providerId="ADAL" clId="{461A2CEF-8714-4AB5-A9C4-E016F4D4FED1}" dt="2023-04-18T14:28:11.620" v="2732" actId="21"/>
          <ac:spMkLst>
            <pc:docMk/>
            <pc:sldMk cId="1532811690" sldId="266"/>
            <ac:spMk id="6" creationId="{E4816EDB-C129-4A40-E9E5-87A2B342627F}"/>
          </ac:spMkLst>
        </pc:spChg>
        <pc:spChg chg="mod">
          <ac:chgData name="Joshua" userId="ef9d0fb3-10d9-4bdc-b297-38839cdfb4d3" providerId="ADAL" clId="{461A2CEF-8714-4AB5-A9C4-E016F4D4FED1}" dt="2023-04-18T14:26:15.221" v="2583" actId="20577"/>
          <ac:spMkLst>
            <pc:docMk/>
            <pc:sldMk cId="1532811690" sldId="266"/>
            <ac:spMk id="7" creationId="{E75B7F05-9EF1-4B5F-9DC1-0B673A3A6E4C}"/>
          </ac:spMkLst>
        </pc:spChg>
        <pc:spChg chg="add del mod">
          <ac:chgData name="Joshua" userId="ef9d0fb3-10d9-4bdc-b297-38839cdfb4d3" providerId="ADAL" clId="{461A2CEF-8714-4AB5-A9C4-E016F4D4FED1}" dt="2023-04-18T14:28:29.466" v="2737" actId="21"/>
          <ac:spMkLst>
            <pc:docMk/>
            <pc:sldMk cId="1532811690" sldId="266"/>
            <ac:spMk id="8" creationId="{763628D4-DEEF-AD63-D39C-659F08CE21D0}"/>
          </ac:spMkLst>
        </pc:spChg>
        <pc:spChg chg="del">
          <ac:chgData name="Joshua" userId="ef9d0fb3-10d9-4bdc-b297-38839cdfb4d3" providerId="ADAL" clId="{461A2CEF-8714-4AB5-A9C4-E016F4D4FED1}" dt="2023-04-18T14:50:21.609" v="2957" actId="478"/>
          <ac:spMkLst>
            <pc:docMk/>
            <pc:sldMk cId="1532811690" sldId="266"/>
            <ac:spMk id="12" creationId="{BDB9BD73-8074-0142-AF79-864D3529A5F7}"/>
          </ac:spMkLst>
        </pc:spChg>
        <pc:spChg chg="del">
          <ac:chgData name="Joshua" userId="ef9d0fb3-10d9-4bdc-b297-38839cdfb4d3" providerId="ADAL" clId="{461A2CEF-8714-4AB5-A9C4-E016F4D4FED1}" dt="2023-04-18T14:50:49.732" v="2960"/>
          <ac:spMkLst>
            <pc:docMk/>
            <pc:sldMk cId="1532811690" sldId="266"/>
            <ac:spMk id="13" creationId="{81DA2DEB-62FC-51E9-513C-1B7CAC8DDC55}"/>
          </ac:spMkLst>
        </pc:spChg>
        <pc:grpChg chg="add mod">
          <ac:chgData name="Joshua" userId="ef9d0fb3-10d9-4bdc-b297-38839cdfb4d3" providerId="ADAL" clId="{461A2CEF-8714-4AB5-A9C4-E016F4D4FED1}" dt="2023-04-18T14:27:40.861" v="2730" actId="1076"/>
          <ac:grpSpMkLst>
            <pc:docMk/>
            <pc:sldMk cId="1532811690" sldId="266"/>
            <ac:grpSpMk id="9" creationId="{183C3BBC-89CA-B32D-83FF-C1D730CE6C21}"/>
          </ac:grpSpMkLst>
        </pc:grpChg>
        <pc:picChg chg="mod">
          <ac:chgData name="Joshua" userId="ef9d0fb3-10d9-4bdc-b297-38839cdfb4d3" providerId="ADAL" clId="{461A2CEF-8714-4AB5-A9C4-E016F4D4FED1}" dt="2023-04-18T14:08:40.585" v="2054"/>
          <ac:picMkLst>
            <pc:docMk/>
            <pc:sldMk cId="1532811690" sldId="266"/>
            <ac:picMk id="10" creationId="{FCFF4590-E524-A313-749B-B9849C2E230A}"/>
          </ac:picMkLst>
        </pc:picChg>
        <pc:picChg chg="mod">
          <ac:chgData name="Joshua" userId="ef9d0fb3-10d9-4bdc-b297-38839cdfb4d3" providerId="ADAL" clId="{461A2CEF-8714-4AB5-A9C4-E016F4D4FED1}" dt="2023-04-18T14:08:40.585" v="2054"/>
          <ac:picMkLst>
            <pc:docMk/>
            <pc:sldMk cId="1532811690" sldId="266"/>
            <ac:picMk id="11" creationId="{DC0FB5FB-7801-9739-B3F1-619E0C0382B5}"/>
          </ac:picMkLst>
        </pc:picChg>
      </pc:sldChg>
      <pc:sldChg chg="addSp delSp modSp mod">
        <pc:chgData name="Joshua" userId="ef9d0fb3-10d9-4bdc-b297-38839cdfb4d3" providerId="ADAL" clId="{461A2CEF-8714-4AB5-A9C4-E016F4D4FED1}" dt="2023-04-18T15:02:58.435" v="3051" actId="1076"/>
        <pc:sldMkLst>
          <pc:docMk/>
          <pc:sldMk cId="2401068040" sldId="285"/>
        </pc:sldMkLst>
        <pc:spChg chg="mod">
          <ac:chgData name="Joshua" userId="ef9d0fb3-10d9-4bdc-b297-38839cdfb4d3" providerId="ADAL" clId="{461A2CEF-8714-4AB5-A9C4-E016F4D4FED1}" dt="2023-04-18T12:22:14.056" v="1092" actId="14100"/>
          <ac:spMkLst>
            <pc:docMk/>
            <pc:sldMk cId="2401068040" sldId="285"/>
            <ac:spMk id="2" creationId="{646D0423-92ED-41A8-B13E-ED2A99FC380C}"/>
          </ac:spMkLst>
        </pc:spChg>
        <pc:spChg chg="mod">
          <ac:chgData name="Joshua" userId="ef9d0fb3-10d9-4bdc-b297-38839cdfb4d3" providerId="ADAL" clId="{461A2CEF-8714-4AB5-A9C4-E016F4D4FED1}" dt="2023-04-18T15:02:58.435" v="3051" actId="1076"/>
          <ac:spMkLst>
            <pc:docMk/>
            <pc:sldMk cId="2401068040" sldId="285"/>
            <ac:spMk id="3" creationId="{74B4D8F8-4E82-4BDB-B682-C4008F4B24EF}"/>
          </ac:spMkLst>
        </pc:spChg>
        <pc:spChg chg="mod">
          <ac:chgData name="Joshua" userId="ef9d0fb3-10d9-4bdc-b297-38839cdfb4d3" providerId="ADAL" clId="{461A2CEF-8714-4AB5-A9C4-E016F4D4FED1}" dt="2023-04-18T15:01:52.986" v="3040" actId="2711"/>
          <ac:spMkLst>
            <pc:docMk/>
            <pc:sldMk cId="2401068040" sldId="285"/>
            <ac:spMk id="10" creationId="{31EB4F89-BC27-4BFF-8A3D-8F9BCA9C1635}"/>
          </ac:spMkLst>
        </pc:spChg>
        <pc:spChg chg="add del mod">
          <ac:chgData name="Joshua" userId="ef9d0fb3-10d9-4bdc-b297-38839cdfb4d3" providerId="ADAL" clId="{461A2CEF-8714-4AB5-A9C4-E016F4D4FED1}" dt="2023-04-18T10:11:33.606" v="147" actId="478"/>
          <ac:spMkLst>
            <pc:docMk/>
            <pc:sldMk cId="2401068040" sldId="285"/>
            <ac:spMk id="14" creationId="{6CEE47E9-7BD0-AF05-9956-317FCFFE65B9}"/>
          </ac:spMkLst>
        </pc:spChg>
        <pc:spChg chg="add del mod">
          <ac:chgData name="Joshua" userId="ef9d0fb3-10d9-4bdc-b297-38839cdfb4d3" providerId="ADAL" clId="{461A2CEF-8714-4AB5-A9C4-E016F4D4FED1}" dt="2023-04-18T10:11:20.810" v="136" actId="478"/>
          <ac:spMkLst>
            <pc:docMk/>
            <pc:sldMk cId="2401068040" sldId="285"/>
            <ac:spMk id="15" creationId="{F6A72044-94A1-0DDB-BF0F-7186DCC038C7}"/>
          </ac:spMkLst>
        </pc:spChg>
        <pc:spChg chg="add mod">
          <ac:chgData name="Joshua" userId="ef9d0fb3-10d9-4bdc-b297-38839cdfb4d3" providerId="ADAL" clId="{461A2CEF-8714-4AB5-A9C4-E016F4D4FED1}" dt="2023-04-18T10:20:00.315" v="1066" actId="14100"/>
          <ac:spMkLst>
            <pc:docMk/>
            <pc:sldMk cId="2401068040" sldId="285"/>
            <ac:spMk id="16" creationId="{583741F0-9164-09C5-F996-EB09595EA594}"/>
          </ac:spMkLst>
        </pc:spChg>
        <pc:spChg chg="add mod">
          <ac:chgData name="Joshua" userId="ef9d0fb3-10d9-4bdc-b297-38839cdfb4d3" providerId="ADAL" clId="{461A2CEF-8714-4AB5-A9C4-E016F4D4FED1}" dt="2023-04-18T14:22:41.880" v="2547" actId="1076"/>
          <ac:spMkLst>
            <pc:docMk/>
            <pc:sldMk cId="2401068040" sldId="285"/>
            <ac:spMk id="23" creationId="{CCE6BC89-3DC8-ED44-6A3F-FBB5B73A1DE8}"/>
          </ac:spMkLst>
        </pc:spChg>
        <pc:graphicFrameChg chg="add del mod modGraphic">
          <ac:chgData name="Joshua" userId="ef9d0fb3-10d9-4bdc-b297-38839cdfb4d3" providerId="ADAL" clId="{461A2CEF-8714-4AB5-A9C4-E016F4D4FED1}" dt="2023-04-18T12:31:36.823" v="1106" actId="478"/>
          <ac:graphicFrameMkLst>
            <pc:docMk/>
            <pc:sldMk cId="2401068040" sldId="285"/>
            <ac:graphicFrameMk id="22" creationId="{72916CD2-E42D-9468-4F06-26204C245D06}"/>
          </ac:graphicFrameMkLst>
        </pc:graphicFrameChg>
        <pc:picChg chg="mod">
          <ac:chgData name="Joshua" userId="ef9d0fb3-10d9-4bdc-b297-38839cdfb4d3" providerId="ADAL" clId="{461A2CEF-8714-4AB5-A9C4-E016F4D4FED1}" dt="2023-04-18T12:22:37.366" v="1100" actId="1076"/>
          <ac:picMkLst>
            <pc:docMk/>
            <pc:sldMk cId="2401068040" sldId="285"/>
            <ac:picMk id="5" creationId="{84217B04-350C-45EA-B9F8-7166C8E1185B}"/>
          </ac:picMkLst>
        </pc:picChg>
        <pc:picChg chg="mod ord">
          <ac:chgData name="Joshua" userId="ef9d0fb3-10d9-4bdc-b297-38839cdfb4d3" providerId="ADAL" clId="{461A2CEF-8714-4AB5-A9C4-E016F4D4FED1}" dt="2023-04-18T10:19:39.759" v="1063" actId="1076"/>
          <ac:picMkLst>
            <pc:docMk/>
            <pc:sldMk cId="2401068040" sldId="285"/>
            <ac:picMk id="7" creationId="{757C8696-B296-4679-8F80-43DA68C66AD5}"/>
          </ac:picMkLst>
        </pc:picChg>
        <pc:picChg chg="mod ord">
          <ac:chgData name="Joshua" userId="ef9d0fb3-10d9-4bdc-b297-38839cdfb4d3" providerId="ADAL" clId="{461A2CEF-8714-4AB5-A9C4-E016F4D4FED1}" dt="2023-04-18T10:19:35.530" v="1062" actId="1076"/>
          <ac:picMkLst>
            <pc:docMk/>
            <pc:sldMk cId="2401068040" sldId="285"/>
            <ac:picMk id="8" creationId="{600AEA33-7894-465F-8110-F26972F20519}"/>
          </ac:picMkLst>
        </pc:picChg>
        <pc:picChg chg="add mod">
          <ac:chgData name="Joshua" userId="ef9d0fb3-10d9-4bdc-b297-38839cdfb4d3" providerId="ADAL" clId="{461A2CEF-8714-4AB5-A9C4-E016F4D4FED1}" dt="2023-04-18T10:06:47.447" v="67" actId="1076"/>
          <ac:picMkLst>
            <pc:docMk/>
            <pc:sldMk cId="2401068040" sldId="285"/>
            <ac:picMk id="9" creationId="{07BB96D7-0953-3DD5-D143-247B025F37C1}"/>
          </ac:picMkLst>
        </pc:picChg>
        <pc:picChg chg="add del mod">
          <ac:chgData name="Joshua" userId="ef9d0fb3-10d9-4bdc-b297-38839cdfb4d3" providerId="ADAL" clId="{461A2CEF-8714-4AB5-A9C4-E016F4D4FED1}" dt="2023-04-18T10:05:46.452" v="48"/>
          <ac:picMkLst>
            <pc:docMk/>
            <pc:sldMk cId="2401068040" sldId="285"/>
            <ac:picMk id="11" creationId="{DD1F91D2-BF85-4F93-1B4D-36C3F969C220}"/>
          </ac:picMkLst>
        </pc:picChg>
        <pc:picChg chg="add mod">
          <ac:chgData name="Joshua" userId="ef9d0fb3-10d9-4bdc-b297-38839cdfb4d3" providerId="ADAL" clId="{461A2CEF-8714-4AB5-A9C4-E016F4D4FED1}" dt="2023-04-18T15:02:58.435" v="3051" actId="1076"/>
          <ac:picMkLst>
            <pc:docMk/>
            <pc:sldMk cId="2401068040" sldId="285"/>
            <ac:picMk id="12" creationId="{FE42D7E0-29CC-8782-E833-B11A0BB6820A}"/>
          </ac:picMkLst>
        </pc:picChg>
        <pc:picChg chg="add mod">
          <ac:chgData name="Joshua" userId="ef9d0fb3-10d9-4bdc-b297-38839cdfb4d3" providerId="ADAL" clId="{461A2CEF-8714-4AB5-A9C4-E016F4D4FED1}" dt="2023-04-18T10:16:37.501" v="209" actId="1076"/>
          <ac:picMkLst>
            <pc:docMk/>
            <pc:sldMk cId="2401068040" sldId="285"/>
            <ac:picMk id="18" creationId="{5B89B94C-2D12-4BB1-9B30-46BDD6E40665}"/>
          </ac:picMkLst>
        </pc:picChg>
        <pc:picChg chg="add mod">
          <ac:chgData name="Joshua" userId="ef9d0fb3-10d9-4bdc-b297-38839cdfb4d3" providerId="ADAL" clId="{461A2CEF-8714-4AB5-A9C4-E016F4D4FED1}" dt="2023-04-18T12:34:43.233" v="1114"/>
          <ac:picMkLst>
            <pc:docMk/>
            <pc:sldMk cId="2401068040" sldId="285"/>
            <ac:picMk id="20" creationId="{F5955CC0-3A28-ECDF-1914-11F708B4BEC7}"/>
          </ac:picMkLst>
        </pc:picChg>
      </pc:sldChg>
      <pc:sldChg chg="addSp delSp modSp mod ord">
        <pc:chgData name="Joshua" userId="ef9d0fb3-10d9-4bdc-b297-38839cdfb4d3" providerId="ADAL" clId="{461A2CEF-8714-4AB5-A9C4-E016F4D4FED1}" dt="2023-04-18T14:51:38.084" v="2971" actId="478"/>
        <pc:sldMkLst>
          <pc:docMk/>
          <pc:sldMk cId="2943666277" sldId="306"/>
        </pc:sldMkLst>
        <pc:spChg chg="mod">
          <ac:chgData name="Joshua" userId="ef9d0fb3-10d9-4bdc-b297-38839cdfb4d3" providerId="ADAL" clId="{461A2CEF-8714-4AB5-A9C4-E016F4D4FED1}" dt="2023-04-18T12:47:21.355" v="1208" actId="1076"/>
          <ac:spMkLst>
            <pc:docMk/>
            <pc:sldMk cId="2943666277" sldId="306"/>
            <ac:spMk id="2" creationId="{2FFFA978-C037-4D6D-855F-0B4FFAF1BE1C}"/>
          </ac:spMkLst>
        </pc:spChg>
        <pc:spChg chg="add del mod">
          <ac:chgData name="Joshua" userId="ef9d0fb3-10d9-4bdc-b297-38839cdfb4d3" providerId="ADAL" clId="{461A2CEF-8714-4AB5-A9C4-E016F4D4FED1}" dt="2023-04-18T14:26:20.079" v="2584" actId="478"/>
          <ac:spMkLst>
            <pc:docMk/>
            <pc:sldMk cId="2943666277" sldId="306"/>
            <ac:spMk id="5" creationId="{F64FACCF-EB06-4600-B000-D864D7DF7A10}"/>
          </ac:spMkLst>
        </pc:spChg>
        <pc:spChg chg="mod">
          <ac:chgData name="Joshua" userId="ef9d0fb3-10d9-4bdc-b297-38839cdfb4d3" providerId="ADAL" clId="{461A2CEF-8714-4AB5-A9C4-E016F4D4FED1}" dt="2023-04-18T14:34:12.468" v="2775" actId="12"/>
          <ac:spMkLst>
            <pc:docMk/>
            <pc:sldMk cId="2943666277" sldId="306"/>
            <ac:spMk id="9" creationId="{38C8F6CB-D39B-4860-A525-F3B82DDA5FFB}"/>
          </ac:spMkLst>
        </pc:spChg>
        <pc:spChg chg="mod">
          <ac:chgData name="Joshua" userId="ef9d0fb3-10d9-4bdc-b297-38839cdfb4d3" providerId="ADAL" clId="{461A2CEF-8714-4AB5-A9C4-E016F4D4FED1}" dt="2023-04-18T14:31:08.773" v="2751" actId="1076"/>
          <ac:spMkLst>
            <pc:docMk/>
            <pc:sldMk cId="2943666277" sldId="306"/>
            <ac:spMk id="12" creationId="{0100C018-95ED-4D43-A0FB-D6CB0668D373}"/>
          </ac:spMkLst>
        </pc:spChg>
        <pc:spChg chg="del mod">
          <ac:chgData name="Joshua" userId="ef9d0fb3-10d9-4bdc-b297-38839cdfb4d3" providerId="ADAL" clId="{461A2CEF-8714-4AB5-A9C4-E016F4D4FED1}" dt="2023-04-18T13:08:33.803" v="1481" actId="478"/>
          <ac:spMkLst>
            <pc:docMk/>
            <pc:sldMk cId="2943666277" sldId="306"/>
            <ac:spMk id="16" creationId="{5B0C404C-B449-D432-40B8-97F7B50385C1}"/>
          </ac:spMkLst>
        </pc:spChg>
        <pc:spChg chg="add mod">
          <ac:chgData name="Joshua" userId="ef9d0fb3-10d9-4bdc-b297-38839cdfb4d3" providerId="ADAL" clId="{461A2CEF-8714-4AB5-A9C4-E016F4D4FED1}" dt="2023-04-18T14:32:17.916" v="2760" actId="1076"/>
          <ac:spMkLst>
            <pc:docMk/>
            <pc:sldMk cId="2943666277" sldId="306"/>
            <ac:spMk id="18" creationId="{CB335BC0-379C-CC1D-2C87-BC8AE2B518E1}"/>
          </ac:spMkLst>
        </pc:spChg>
        <pc:spChg chg="add mod">
          <ac:chgData name="Joshua" userId="ef9d0fb3-10d9-4bdc-b297-38839cdfb4d3" providerId="ADAL" clId="{461A2CEF-8714-4AB5-A9C4-E016F4D4FED1}" dt="2023-04-18T14:32:55.911" v="2770" actId="1076"/>
          <ac:spMkLst>
            <pc:docMk/>
            <pc:sldMk cId="2943666277" sldId="306"/>
            <ac:spMk id="19" creationId="{4F93397C-AAE7-92BC-93D1-A755FA80125A}"/>
          </ac:spMkLst>
        </pc:spChg>
        <pc:spChg chg="add mod">
          <ac:chgData name="Joshua" userId="ef9d0fb3-10d9-4bdc-b297-38839cdfb4d3" providerId="ADAL" clId="{461A2CEF-8714-4AB5-A9C4-E016F4D4FED1}" dt="2023-04-18T14:33:44.094" v="2773" actId="1076"/>
          <ac:spMkLst>
            <pc:docMk/>
            <pc:sldMk cId="2943666277" sldId="306"/>
            <ac:spMk id="21" creationId="{25D7CB82-4205-EEE9-A07C-08B490A94FB1}"/>
          </ac:spMkLst>
        </pc:spChg>
        <pc:spChg chg="del">
          <ac:chgData name="Joshua" userId="ef9d0fb3-10d9-4bdc-b297-38839cdfb4d3" providerId="ADAL" clId="{461A2CEF-8714-4AB5-A9C4-E016F4D4FED1}" dt="2023-04-18T14:50:17.953" v="2956" actId="478"/>
          <ac:spMkLst>
            <pc:docMk/>
            <pc:sldMk cId="2943666277" sldId="306"/>
            <ac:spMk id="22" creationId="{D6B54651-E899-4B9C-FDD8-4F45125CB6B9}"/>
          </ac:spMkLst>
        </pc:spChg>
        <pc:spChg chg="del">
          <ac:chgData name="Joshua" userId="ef9d0fb3-10d9-4bdc-b297-38839cdfb4d3" providerId="ADAL" clId="{461A2CEF-8714-4AB5-A9C4-E016F4D4FED1}" dt="2023-04-18T14:50:49.732" v="2960"/>
          <ac:spMkLst>
            <pc:docMk/>
            <pc:sldMk cId="2943666277" sldId="306"/>
            <ac:spMk id="23" creationId="{481922DA-9391-BD6A-FA41-79DFE9676767}"/>
          </ac:spMkLst>
        </pc:spChg>
        <pc:spChg chg="add del mod">
          <ac:chgData name="Joshua" userId="ef9d0fb3-10d9-4bdc-b297-38839cdfb4d3" providerId="ADAL" clId="{461A2CEF-8714-4AB5-A9C4-E016F4D4FED1}" dt="2023-04-18T14:51:38.084" v="2971" actId="478"/>
          <ac:spMkLst>
            <pc:docMk/>
            <pc:sldMk cId="2943666277" sldId="306"/>
            <ac:spMk id="24" creationId="{CB6C91A9-0E30-D68D-BC90-78A3E1643839}"/>
          </ac:spMkLst>
        </pc:spChg>
        <pc:picChg chg="add mod">
          <ac:chgData name="Joshua" userId="ef9d0fb3-10d9-4bdc-b297-38839cdfb4d3" providerId="ADAL" clId="{461A2CEF-8714-4AB5-A9C4-E016F4D4FED1}" dt="2023-04-18T14:32:11.991" v="2757" actId="1076"/>
          <ac:picMkLst>
            <pc:docMk/>
            <pc:sldMk cId="2943666277" sldId="306"/>
            <ac:picMk id="6" creationId="{FA6C0ED8-D211-D9FB-FC37-BD0ADAECF80B}"/>
          </ac:picMkLst>
        </pc:picChg>
        <pc:picChg chg="mod">
          <ac:chgData name="Joshua" userId="ef9d0fb3-10d9-4bdc-b297-38839cdfb4d3" providerId="ADAL" clId="{461A2CEF-8714-4AB5-A9C4-E016F4D4FED1}" dt="2023-04-18T14:32:14.514" v="2759" actId="1076"/>
          <ac:picMkLst>
            <pc:docMk/>
            <pc:sldMk cId="2943666277" sldId="306"/>
            <ac:picMk id="7" creationId="{FFF2A417-5601-471F-9713-EF3738C69D3A}"/>
          </ac:picMkLst>
        </pc:picChg>
        <pc:picChg chg="add mod">
          <ac:chgData name="Joshua" userId="ef9d0fb3-10d9-4bdc-b297-38839cdfb4d3" providerId="ADAL" clId="{461A2CEF-8714-4AB5-A9C4-E016F4D4FED1}" dt="2023-04-18T12:48:46.434" v="1220" actId="1076"/>
          <ac:picMkLst>
            <pc:docMk/>
            <pc:sldMk cId="2943666277" sldId="306"/>
            <ac:picMk id="10" creationId="{60218972-6352-46CD-6470-B0DF9BDC8780}"/>
          </ac:picMkLst>
        </pc:picChg>
        <pc:picChg chg="add mod">
          <ac:chgData name="Joshua" userId="ef9d0fb3-10d9-4bdc-b297-38839cdfb4d3" providerId="ADAL" clId="{461A2CEF-8714-4AB5-A9C4-E016F4D4FED1}" dt="2023-04-18T14:33:00.479" v="2771" actId="1076"/>
          <ac:picMkLst>
            <pc:docMk/>
            <pc:sldMk cId="2943666277" sldId="306"/>
            <ac:picMk id="20" creationId="{E7C60C5C-137D-11BE-2CD2-1C234E073E9B}"/>
          </ac:picMkLst>
        </pc:picChg>
      </pc:sldChg>
      <pc:sldChg chg="del">
        <pc:chgData name="Joshua" userId="ef9d0fb3-10d9-4bdc-b297-38839cdfb4d3" providerId="ADAL" clId="{461A2CEF-8714-4AB5-A9C4-E016F4D4FED1}" dt="2023-04-18T14:23:09.972" v="2548" actId="2696"/>
        <pc:sldMkLst>
          <pc:docMk/>
          <pc:sldMk cId="64749875" sldId="311"/>
        </pc:sldMkLst>
      </pc:sldChg>
      <pc:sldChg chg="del">
        <pc:chgData name="Joshua" userId="ef9d0fb3-10d9-4bdc-b297-38839cdfb4d3" providerId="ADAL" clId="{461A2CEF-8714-4AB5-A9C4-E016F4D4FED1}" dt="2023-04-18T14:23:19.858" v="2549" actId="2696"/>
        <pc:sldMkLst>
          <pc:docMk/>
          <pc:sldMk cId="1976374326" sldId="319"/>
        </pc:sldMkLst>
      </pc:sldChg>
      <pc:sldChg chg="addSp delSp modSp mod modAnim">
        <pc:chgData name="Joshua" userId="ef9d0fb3-10d9-4bdc-b297-38839cdfb4d3" providerId="ADAL" clId="{461A2CEF-8714-4AB5-A9C4-E016F4D4FED1}" dt="2023-04-18T14:53:55.534" v="3015" actId="20577"/>
        <pc:sldMkLst>
          <pc:docMk/>
          <pc:sldMk cId="1933942208" sldId="331"/>
        </pc:sldMkLst>
        <pc:spChg chg="mod">
          <ac:chgData name="Joshua" userId="ef9d0fb3-10d9-4bdc-b297-38839cdfb4d3" providerId="ADAL" clId="{461A2CEF-8714-4AB5-A9C4-E016F4D4FED1}" dt="2023-04-18T14:53:55.534" v="3015" actId="20577"/>
          <ac:spMkLst>
            <pc:docMk/>
            <pc:sldMk cId="1933942208" sldId="331"/>
            <ac:spMk id="2" creationId="{491A4BE1-ABB7-4600-A86B-1451C3D4B3E7}"/>
          </ac:spMkLst>
        </pc:spChg>
        <pc:spChg chg="del">
          <ac:chgData name="Joshua" userId="ef9d0fb3-10d9-4bdc-b297-38839cdfb4d3" providerId="ADAL" clId="{461A2CEF-8714-4AB5-A9C4-E016F4D4FED1}" dt="2023-04-18T14:50:07.102" v="2953" actId="478"/>
          <ac:spMkLst>
            <pc:docMk/>
            <pc:sldMk cId="1933942208" sldId="331"/>
            <ac:spMk id="6" creationId="{3126C286-3AC7-CAE0-6BD2-619D61B8E0F0}"/>
          </ac:spMkLst>
        </pc:spChg>
        <pc:spChg chg="mod">
          <ac:chgData name="Joshua" userId="ef9d0fb3-10d9-4bdc-b297-38839cdfb4d3" providerId="ADAL" clId="{461A2CEF-8714-4AB5-A9C4-E016F4D4FED1}" dt="2023-04-18T14:02:46.191" v="1962" actId="20577"/>
          <ac:spMkLst>
            <pc:docMk/>
            <pc:sldMk cId="1933942208" sldId="331"/>
            <ac:spMk id="7" creationId="{E75B7F05-9EF1-4B5F-9DC1-0B673A3A6E4C}"/>
          </ac:spMkLst>
        </pc:spChg>
        <pc:spChg chg="del">
          <ac:chgData name="Joshua" userId="ef9d0fb3-10d9-4bdc-b297-38839cdfb4d3" providerId="ADAL" clId="{461A2CEF-8714-4AB5-A9C4-E016F4D4FED1}" dt="2023-04-18T14:50:49.732" v="2960"/>
          <ac:spMkLst>
            <pc:docMk/>
            <pc:sldMk cId="1933942208" sldId="331"/>
            <ac:spMk id="8" creationId="{A26A3496-0155-A51D-2694-FB3D3B0E16EF}"/>
          </ac:spMkLst>
        </pc:spChg>
        <pc:spChg chg="add mod">
          <ac:chgData name="Joshua" userId="ef9d0fb3-10d9-4bdc-b297-38839cdfb4d3" providerId="ADAL" clId="{461A2CEF-8714-4AB5-A9C4-E016F4D4FED1}" dt="2023-04-18T14:53:31.263" v="3005" actId="1076"/>
          <ac:spMkLst>
            <pc:docMk/>
            <pc:sldMk cId="1933942208" sldId="331"/>
            <ac:spMk id="11" creationId="{388FDC9B-CC78-9B01-AB3F-178C4BB66274}"/>
          </ac:spMkLst>
        </pc:spChg>
      </pc:sldChg>
      <pc:sldChg chg="addSp delSp modSp mod">
        <pc:chgData name="Joshua" userId="ef9d0fb3-10d9-4bdc-b297-38839cdfb4d3" providerId="ADAL" clId="{461A2CEF-8714-4AB5-A9C4-E016F4D4FED1}" dt="2023-04-18T14:57:03.579" v="3035" actId="1076"/>
        <pc:sldMkLst>
          <pc:docMk/>
          <pc:sldMk cId="3331476193" sldId="333"/>
        </pc:sldMkLst>
        <pc:spChg chg="mod">
          <ac:chgData name="Joshua" userId="ef9d0fb3-10d9-4bdc-b297-38839cdfb4d3" providerId="ADAL" clId="{461A2CEF-8714-4AB5-A9C4-E016F4D4FED1}" dt="2023-04-18T14:55:48.312" v="3024" actId="404"/>
          <ac:spMkLst>
            <pc:docMk/>
            <pc:sldMk cId="3331476193" sldId="333"/>
            <ac:spMk id="2" creationId="{491A4BE1-ABB7-4600-A86B-1451C3D4B3E7}"/>
          </ac:spMkLst>
        </pc:spChg>
        <pc:spChg chg="mod">
          <ac:chgData name="Joshua" userId="ef9d0fb3-10d9-4bdc-b297-38839cdfb4d3" providerId="ADAL" clId="{461A2CEF-8714-4AB5-A9C4-E016F4D4FED1}" dt="2023-04-18T14:56:48.823" v="3033" actId="1076"/>
          <ac:spMkLst>
            <pc:docMk/>
            <pc:sldMk cId="3331476193" sldId="333"/>
            <ac:spMk id="5" creationId="{FF0C8228-455B-4158-8B59-252C7596DAB7}"/>
          </ac:spMkLst>
        </pc:spChg>
        <pc:spChg chg="mod">
          <ac:chgData name="Joshua" userId="ef9d0fb3-10d9-4bdc-b297-38839cdfb4d3" providerId="ADAL" clId="{461A2CEF-8714-4AB5-A9C4-E016F4D4FED1}" dt="2023-04-18T14:56:48.823" v="3033" actId="1076"/>
          <ac:spMkLst>
            <pc:docMk/>
            <pc:sldMk cId="3331476193" sldId="333"/>
            <ac:spMk id="6" creationId="{C66D071C-9125-51AE-DE9E-74A36D5D3118}"/>
          </ac:spMkLst>
        </pc:spChg>
        <pc:spChg chg="mod">
          <ac:chgData name="Joshua" userId="ef9d0fb3-10d9-4bdc-b297-38839cdfb4d3" providerId="ADAL" clId="{461A2CEF-8714-4AB5-A9C4-E016F4D4FED1}" dt="2023-04-18T14:03:35.049" v="2001" actId="20577"/>
          <ac:spMkLst>
            <pc:docMk/>
            <pc:sldMk cId="3331476193" sldId="333"/>
            <ac:spMk id="7" creationId="{E75B7F05-9EF1-4B5F-9DC1-0B673A3A6E4C}"/>
          </ac:spMkLst>
        </pc:spChg>
        <pc:spChg chg="mod">
          <ac:chgData name="Joshua" userId="ef9d0fb3-10d9-4bdc-b297-38839cdfb4d3" providerId="ADAL" clId="{461A2CEF-8714-4AB5-A9C4-E016F4D4FED1}" dt="2023-04-18T14:56:48.823" v="3033" actId="1076"/>
          <ac:spMkLst>
            <pc:docMk/>
            <pc:sldMk cId="3331476193" sldId="333"/>
            <ac:spMk id="8" creationId="{11876465-AFDC-0ADE-87DF-968A26B20D7D}"/>
          </ac:spMkLst>
        </pc:spChg>
        <pc:spChg chg="mod">
          <ac:chgData name="Joshua" userId="ef9d0fb3-10d9-4bdc-b297-38839cdfb4d3" providerId="ADAL" clId="{461A2CEF-8714-4AB5-A9C4-E016F4D4FED1}" dt="2023-04-18T14:56:48.823" v="3033" actId="1076"/>
          <ac:spMkLst>
            <pc:docMk/>
            <pc:sldMk cId="3331476193" sldId="333"/>
            <ac:spMk id="9" creationId="{6E8D11E6-4FBF-37DA-DCA9-3CE43600976F}"/>
          </ac:spMkLst>
        </pc:spChg>
        <pc:spChg chg="del mod">
          <ac:chgData name="Joshua" userId="ef9d0fb3-10d9-4bdc-b297-38839cdfb4d3" providerId="ADAL" clId="{461A2CEF-8714-4AB5-A9C4-E016F4D4FED1}" dt="2023-04-18T14:50:00.274" v="2951" actId="478"/>
          <ac:spMkLst>
            <pc:docMk/>
            <pc:sldMk cId="3331476193" sldId="333"/>
            <ac:spMk id="12" creationId="{F4334F1D-9BE0-B68F-9A2D-FCA091F36AF3}"/>
          </ac:spMkLst>
        </pc:spChg>
        <pc:spChg chg="del">
          <ac:chgData name="Joshua" userId="ef9d0fb3-10d9-4bdc-b297-38839cdfb4d3" providerId="ADAL" clId="{461A2CEF-8714-4AB5-A9C4-E016F4D4FED1}" dt="2023-04-18T14:50:49.732" v="2960"/>
          <ac:spMkLst>
            <pc:docMk/>
            <pc:sldMk cId="3331476193" sldId="333"/>
            <ac:spMk id="13" creationId="{9BA3A85E-EEF3-94D4-ED33-BAA00A893E67}"/>
          </ac:spMkLst>
        </pc:spChg>
        <pc:spChg chg="del">
          <ac:chgData name="Joshua" userId="ef9d0fb3-10d9-4bdc-b297-38839cdfb4d3" providerId="ADAL" clId="{461A2CEF-8714-4AB5-A9C4-E016F4D4FED1}" dt="2023-04-18T14:54:17.747" v="3016" actId="478"/>
          <ac:spMkLst>
            <pc:docMk/>
            <pc:sldMk cId="3331476193" sldId="333"/>
            <ac:spMk id="14" creationId="{A7CDF761-8B58-5873-E3C1-8F1ED8CE6972}"/>
          </ac:spMkLst>
        </pc:spChg>
        <pc:spChg chg="add del mod">
          <ac:chgData name="Joshua" userId="ef9d0fb3-10d9-4bdc-b297-38839cdfb4d3" providerId="ADAL" clId="{461A2CEF-8714-4AB5-A9C4-E016F4D4FED1}" dt="2023-04-18T14:56:13.574" v="3028"/>
          <ac:spMkLst>
            <pc:docMk/>
            <pc:sldMk cId="3331476193" sldId="333"/>
            <ac:spMk id="15" creationId="{42165AB0-3F3F-0937-5EE1-2C0B5341B134}"/>
          </ac:spMkLst>
        </pc:spChg>
        <pc:spChg chg="add mod">
          <ac:chgData name="Joshua" userId="ef9d0fb3-10d9-4bdc-b297-38839cdfb4d3" providerId="ADAL" clId="{461A2CEF-8714-4AB5-A9C4-E016F4D4FED1}" dt="2023-04-18T14:57:03.579" v="3035" actId="1076"/>
          <ac:spMkLst>
            <pc:docMk/>
            <pc:sldMk cId="3331476193" sldId="333"/>
            <ac:spMk id="17" creationId="{838BCD46-1021-B4B5-5E63-3C7AE670CF5B}"/>
          </ac:spMkLst>
        </pc:spChg>
        <pc:graphicFrameChg chg="mod modGraphic">
          <ac:chgData name="Joshua" userId="ef9d0fb3-10d9-4bdc-b297-38839cdfb4d3" providerId="ADAL" clId="{461A2CEF-8714-4AB5-A9C4-E016F4D4FED1}" dt="2023-04-18T14:56:48.823" v="3033" actId="1076"/>
          <ac:graphicFrameMkLst>
            <pc:docMk/>
            <pc:sldMk cId="3331476193" sldId="333"/>
            <ac:graphicFrameMk id="3" creationId="{3AEDFC2F-9353-459E-B014-4F0EA8E3A286}"/>
          </ac:graphicFrameMkLst>
        </pc:graphicFrameChg>
      </pc:sldChg>
      <pc:sldChg chg="del">
        <pc:chgData name="Joshua" userId="ef9d0fb3-10d9-4bdc-b297-38839cdfb4d3" providerId="ADAL" clId="{461A2CEF-8714-4AB5-A9C4-E016F4D4FED1}" dt="2023-04-18T14:23:28.918" v="2550" actId="2696"/>
        <pc:sldMkLst>
          <pc:docMk/>
          <pc:sldMk cId="2817197336" sldId="335"/>
        </pc:sldMkLst>
      </pc:sldChg>
      <pc:sldChg chg="del">
        <pc:chgData name="Joshua" userId="ef9d0fb3-10d9-4bdc-b297-38839cdfb4d3" providerId="ADAL" clId="{461A2CEF-8714-4AB5-A9C4-E016F4D4FED1}" dt="2023-04-18T14:23:19.858" v="2549" actId="2696"/>
        <pc:sldMkLst>
          <pc:docMk/>
          <pc:sldMk cId="1656485812" sldId="336"/>
        </pc:sldMkLst>
      </pc:sldChg>
      <pc:sldChg chg="del">
        <pc:chgData name="Joshua" userId="ef9d0fb3-10d9-4bdc-b297-38839cdfb4d3" providerId="ADAL" clId="{461A2CEF-8714-4AB5-A9C4-E016F4D4FED1}" dt="2023-04-18T14:23:19.858" v="2549" actId="2696"/>
        <pc:sldMkLst>
          <pc:docMk/>
          <pc:sldMk cId="3571384159" sldId="338"/>
        </pc:sldMkLst>
      </pc:sldChg>
      <pc:sldChg chg="addSp delSp modSp mod">
        <pc:chgData name="Joshua" userId="ef9d0fb3-10d9-4bdc-b297-38839cdfb4d3" providerId="ADAL" clId="{461A2CEF-8714-4AB5-A9C4-E016F4D4FED1}" dt="2023-04-18T14:50:49.732" v="2960"/>
        <pc:sldMkLst>
          <pc:docMk/>
          <pc:sldMk cId="646710647" sldId="339"/>
        </pc:sldMkLst>
        <pc:spChg chg="mod">
          <ac:chgData name="Joshua" userId="ef9d0fb3-10d9-4bdc-b297-38839cdfb4d3" providerId="ADAL" clId="{461A2CEF-8714-4AB5-A9C4-E016F4D4FED1}" dt="2023-04-18T14:03:18.701" v="1990"/>
          <ac:spMkLst>
            <pc:docMk/>
            <pc:sldMk cId="646710647" sldId="339"/>
            <ac:spMk id="2" creationId="{BC03BDC2-8010-4A14-BD8D-EEE6E1DE9B64}"/>
          </ac:spMkLst>
        </pc:spChg>
        <pc:spChg chg="mod">
          <ac:chgData name="Joshua" userId="ef9d0fb3-10d9-4bdc-b297-38839cdfb4d3" providerId="ADAL" clId="{461A2CEF-8714-4AB5-A9C4-E016F4D4FED1}" dt="2023-04-18T14:35:33.989" v="2797"/>
          <ac:spMkLst>
            <pc:docMk/>
            <pc:sldMk cId="646710647" sldId="339"/>
            <ac:spMk id="7" creationId="{2706AB48-CF9B-4778-9CB6-673155DCB6FC}"/>
          </ac:spMkLst>
        </pc:spChg>
        <pc:spChg chg="del">
          <ac:chgData name="Joshua" userId="ef9d0fb3-10d9-4bdc-b297-38839cdfb4d3" providerId="ADAL" clId="{461A2CEF-8714-4AB5-A9C4-E016F4D4FED1}" dt="2023-04-18T14:50:03.013" v="2952" actId="478"/>
          <ac:spMkLst>
            <pc:docMk/>
            <pc:sldMk cId="646710647" sldId="339"/>
            <ac:spMk id="8" creationId="{12B4B572-73BC-0873-D8C5-911310F89958}"/>
          </ac:spMkLst>
        </pc:spChg>
        <pc:spChg chg="del">
          <ac:chgData name="Joshua" userId="ef9d0fb3-10d9-4bdc-b297-38839cdfb4d3" providerId="ADAL" clId="{461A2CEF-8714-4AB5-A9C4-E016F4D4FED1}" dt="2023-04-18T14:50:49.732" v="2960"/>
          <ac:spMkLst>
            <pc:docMk/>
            <pc:sldMk cId="646710647" sldId="339"/>
            <ac:spMk id="9" creationId="{0635C3D8-3353-5F48-4716-D2DBAF0AFB12}"/>
          </ac:spMkLst>
        </pc:spChg>
        <pc:picChg chg="add del mod">
          <ac:chgData name="Joshua" userId="ef9d0fb3-10d9-4bdc-b297-38839cdfb4d3" providerId="ADAL" clId="{461A2CEF-8714-4AB5-A9C4-E016F4D4FED1}" dt="2023-04-18T13:17:42.577" v="1558" actId="478"/>
          <ac:picMkLst>
            <pc:docMk/>
            <pc:sldMk cId="646710647" sldId="339"/>
            <ac:picMk id="6" creationId="{5FF2C357-9A31-8B66-407B-CBFCABEE3CEC}"/>
          </ac:picMkLst>
        </pc:picChg>
        <pc:picChg chg="mod">
          <ac:chgData name="Joshua" userId="ef9d0fb3-10d9-4bdc-b297-38839cdfb4d3" providerId="ADAL" clId="{461A2CEF-8714-4AB5-A9C4-E016F4D4FED1}" dt="2023-04-18T13:17:54.608" v="1565" actId="1076"/>
          <ac:picMkLst>
            <pc:docMk/>
            <pc:sldMk cId="646710647" sldId="339"/>
            <ac:picMk id="10" creationId="{6471ABC6-89D9-4ABC-A15E-9A95D4804920}"/>
          </ac:picMkLst>
        </pc:picChg>
      </pc:sldChg>
      <pc:sldChg chg="delSp modSp mod">
        <pc:chgData name="Joshua" userId="ef9d0fb3-10d9-4bdc-b297-38839cdfb4d3" providerId="ADAL" clId="{461A2CEF-8714-4AB5-A9C4-E016F4D4FED1}" dt="2023-04-18T14:50:49.732" v="2960"/>
        <pc:sldMkLst>
          <pc:docMk/>
          <pc:sldMk cId="4007158243" sldId="340"/>
        </pc:sldMkLst>
        <pc:spChg chg="mod">
          <ac:chgData name="Joshua" userId="ef9d0fb3-10d9-4bdc-b297-38839cdfb4d3" providerId="ADAL" clId="{461A2CEF-8714-4AB5-A9C4-E016F4D4FED1}" dt="2023-04-18T14:16:27.171" v="2295" actId="2710"/>
          <ac:spMkLst>
            <pc:docMk/>
            <pc:sldMk cId="4007158243" sldId="340"/>
            <ac:spMk id="2" creationId="{491A4BE1-ABB7-4600-A86B-1451C3D4B3E7}"/>
          </ac:spMkLst>
        </pc:spChg>
        <pc:spChg chg="mod">
          <ac:chgData name="Joshua" userId="ef9d0fb3-10d9-4bdc-b297-38839cdfb4d3" providerId="ADAL" clId="{461A2CEF-8714-4AB5-A9C4-E016F4D4FED1}" dt="2023-04-18T14:16:32.528" v="2296" actId="1076"/>
          <ac:spMkLst>
            <pc:docMk/>
            <pc:sldMk cId="4007158243" sldId="340"/>
            <ac:spMk id="3" creationId="{9EC0795C-F98C-BBD2-7A14-57C4D2D48E43}"/>
          </ac:spMkLst>
        </pc:spChg>
        <pc:spChg chg="mod">
          <ac:chgData name="Joshua" userId="ef9d0fb3-10d9-4bdc-b297-38839cdfb4d3" providerId="ADAL" clId="{461A2CEF-8714-4AB5-A9C4-E016F4D4FED1}" dt="2023-04-18T14:16:32.528" v="2296" actId="1076"/>
          <ac:spMkLst>
            <pc:docMk/>
            <pc:sldMk cId="4007158243" sldId="340"/>
            <ac:spMk id="5" creationId="{0FCA74CD-17DF-5422-927A-132214C19BF4}"/>
          </ac:spMkLst>
        </pc:spChg>
        <pc:spChg chg="mod">
          <ac:chgData name="Joshua" userId="ef9d0fb3-10d9-4bdc-b297-38839cdfb4d3" providerId="ADAL" clId="{461A2CEF-8714-4AB5-A9C4-E016F4D4FED1}" dt="2023-04-18T14:02:37.932" v="1948" actId="20577"/>
          <ac:spMkLst>
            <pc:docMk/>
            <pc:sldMk cId="4007158243" sldId="340"/>
            <ac:spMk id="7" creationId="{E75B7F05-9EF1-4B5F-9DC1-0B673A3A6E4C}"/>
          </ac:spMkLst>
        </pc:spChg>
        <pc:spChg chg="del">
          <ac:chgData name="Joshua" userId="ef9d0fb3-10d9-4bdc-b297-38839cdfb4d3" providerId="ADAL" clId="{461A2CEF-8714-4AB5-A9C4-E016F4D4FED1}" dt="2023-04-18T14:50:10.969" v="2954" actId="478"/>
          <ac:spMkLst>
            <pc:docMk/>
            <pc:sldMk cId="4007158243" sldId="340"/>
            <ac:spMk id="9" creationId="{C973059A-03CD-5239-E3D5-4428F90937ED}"/>
          </ac:spMkLst>
        </pc:spChg>
        <pc:spChg chg="del">
          <ac:chgData name="Joshua" userId="ef9d0fb3-10d9-4bdc-b297-38839cdfb4d3" providerId="ADAL" clId="{461A2CEF-8714-4AB5-A9C4-E016F4D4FED1}" dt="2023-04-18T14:50:49.732" v="2960"/>
          <ac:spMkLst>
            <pc:docMk/>
            <pc:sldMk cId="4007158243" sldId="340"/>
            <ac:spMk id="10" creationId="{BE72E4B8-CB4F-090B-C001-56B27FEAA39A}"/>
          </ac:spMkLst>
        </pc:spChg>
      </pc:sldChg>
      <pc:sldChg chg="addSp delSp modSp del mod">
        <pc:chgData name="Joshua" userId="ef9d0fb3-10d9-4bdc-b297-38839cdfb4d3" providerId="ADAL" clId="{461A2CEF-8714-4AB5-A9C4-E016F4D4FED1}" dt="2023-04-18T13:15:29.340" v="1526" actId="2696"/>
        <pc:sldMkLst>
          <pc:docMk/>
          <pc:sldMk cId="4277499015" sldId="341"/>
        </pc:sldMkLst>
        <pc:spChg chg="mod">
          <ac:chgData name="Joshua" userId="ef9d0fb3-10d9-4bdc-b297-38839cdfb4d3" providerId="ADAL" clId="{461A2CEF-8714-4AB5-A9C4-E016F4D4FED1}" dt="2023-04-18T12:51:34.735" v="1260" actId="20577"/>
          <ac:spMkLst>
            <pc:docMk/>
            <pc:sldMk cId="4277499015" sldId="341"/>
            <ac:spMk id="3" creationId="{88A5AD93-4817-E963-5659-85AF34A00C06}"/>
          </ac:spMkLst>
        </pc:spChg>
        <pc:spChg chg="add mod">
          <ac:chgData name="Joshua" userId="ef9d0fb3-10d9-4bdc-b297-38839cdfb4d3" providerId="ADAL" clId="{461A2CEF-8714-4AB5-A9C4-E016F4D4FED1}" dt="2023-04-18T12:53:19.697" v="1264" actId="21"/>
          <ac:spMkLst>
            <pc:docMk/>
            <pc:sldMk cId="4277499015" sldId="341"/>
            <ac:spMk id="6" creationId="{DBADAFDE-C58C-F7BF-9F11-789EC9CA4181}"/>
          </ac:spMkLst>
        </pc:spChg>
        <pc:picChg chg="del mod">
          <ac:chgData name="Joshua" userId="ef9d0fb3-10d9-4bdc-b297-38839cdfb4d3" providerId="ADAL" clId="{461A2CEF-8714-4AB5-A9C4-E016F4D4FED1}" dt="2023-04-18T12:53:19.697" v="1264" actId="21"/>
          <ac:picMkLst>
            <pc:docMk/>
            <pc:sldMk cId="4277499015" sldId="341"/>
            <ac:picMk id="7" creationId="{52228264-E7F5-9EFF-9953-C780A0CCD0F3}"/>
          </ac:picMkLst>
        </pc:picChg>
      </pc:sldChg>
      <pc:sldChg chg="del">
        <pc:chgData name="Joshua" userId="ef9d0fb3-10d9-4bdc-b297-38839cdfb4d3" providerId="ADAL" clId="{461A2CEF-8714-4AB5-A9C4-E016F4D4FED1}" dt="2023-04-18T14:23:28.918" v="2550" actId="2696"/>
        <pc:sldMkLst>
          <pc:docMk/>
          <pc:sldMk cId="428231099" sldId="343"/>
        </pc:sldMkLst>
      </pc:sldChg>
      <pc:sldChg chg="del">
        <pc:chgData name="Joshua" userId="ef9d0fb3-10d9-4bdc-b297-38839cdfb4d3" providerId="ADAL" clId="{461A2CEF-8714-4AB5-A9C4-E016F4D4FED1}" dt="2023-04-18T14:23:19.858" v="2549" actId="2696"/>
        <pc:sldMkLst>
          <pc:docMk/>
          <pc:sldMk cId="1142109315" sldId="344"/>
        </pc:sldMkLst>
      </pc:sldChg>
      <pc:sldChg chg="addSp delSp modSp new del mod chgLayout">
        <pc:chgData name="Joshua" userId="ef9d0fb3-10d9-4bdc-b297-38839cdfb4d3" providerId="ADAL" clId="{461A2CEF-8714-4AB5-A9C4-E016F4D4FED1}" dt="2023-04-18T12:49:27.410" v="1240" actId="2696"/>
        <pc:sldMkLst>
          <pc:docMk/>
          <pc:sldMk cId="2039830726" sldId="345"/>
        </pc:sldMkLst>
        <pc:spChg chg="del">
          <ac:chgData name="Joshua" userId="ef9d0fb3-10d9-4bdc-b297-38839cdfb4d3" providerId="ADAL" clId="{461A2CEF-8714-4AB5-A9C4-E016F4D4FED1}" dt="2023-04-18T09:59:02.770" v="11" actId="700"/>
          <ac:spMkLst>
            <pc:docMk/>
            <pc:sldMk cId="2039830726" sldId="345"/>
            <ac:spMk id="2" creationId="{F9195498-0639-048B-5224-57E29DB05F52}"/>
          </ac:spMkLst>
        </pc:spChg>
        <pc:spChg chg="del">
          <ac:chgData name="Joshua" userId="ef9d0fb3-10d9-4bdc-b297-38839cdfb4d3" providerId="ADAL" clId="{461A2CEF-8714-4AB5-A9C4-E016F4D4FED1}" dt="2023-04-18T09:59:02.770" v="11" actId="700"/>
          <ac:spMkLst>
            <pc:docMk/>
            <pc:sldMk cId="2039830726" sldId="345"/>
            <ac:spMk id="3" creationId="{2375EE98-624F-8866-18E5-1920923E150E}"/>
          </ac:spMkLst>
        </pc:spChg>
        <pc:spChg chg="mod ord">
          <ac:chgData name="Joshua" userId="ef9d0fb3-10d9-4bdc-b297-38839cdfb4d3" providerId="ADAL" clId="{461A2CEF-8714-4AB5-A9C4-E016F4D4FED1}" dt="2023-04-18T09:59:02.770" v="11" actId="700"/>
          <ac:spMkLst>
            <pc:docMk/>
            <pc:sldMk cId="2039830726" sldId="345"/>
            <ac:spMk id="4" creationId="{6B47ED03-A800-B7A8-FFE3-07539184B71F}"/>
          </ac:spMkLst>
        </pc:spChg>
        <pc:spChg chg="add mod ord">
          <ac:chgData name="Joshua" userId="ef9d0fb3-10d9-4bdc-b297-38839cdfb4d3" providerId="ADAL" clId="{461A2CEF-8714-4AB5-A9C4-E016F4D4FED1}" dt="2023-04-18T09:59:02.770" v="11" actId="700"/>
          <ac:spMkLst>
            <pc:docMk/>
            <pc:sldMk cId="2039830726" sldId="345"/>
            <ac:spMk id="5" creationId="{A2525F5D-3E51-2C94-9FD3-8EC3094181F0}"/>
          </ac:spMkLst>
        </pc:spChg>
        <pc:spChg chg="add del mod ord">
          <ac:chgData name="Joshua" userId="ef9d0fb3-10d9-4bdc-b297-38839cdfb4d3" providerId="ADAL" clId="{461A2CEF-8714-4AB5-A9C4-E016F4D4FED1}" dt="2023-04-18T12:37:23.680" v="1126" actId="931"/>
          <ac:spMkLst>
            <pc:docMk/>
            <pc:sldMk cId="2039830726" sldId="345"/>
            <ac:spMk id="6" creationId="{5350054A-6192-69AF-1EE6-0148171D8337}"/>
          </ac:spMkLst>
        </pc:spChg>
        <pc:spChg chg="add mod">
          <ac:chgData name="Joshua" userId="ef9d0fb3-10d9-4bdc-b297-38839cdfb4d3" providerId="ADAL" clId="{461A2CEF-8714-4AB5-A9C4-E016F4D4FED1}" dt="2023-04-18T12:39:04.045" v="1137" actId="21"/>
          <ac:spMkLst>
            <pc:docMk/>
            <pc:sldMk cId="2039830726" sldId="345"/>
            <ac:spMk id="12" creationId="{AAA95A9A-DCC2-763B-CF79-34210BFE4330}"/>
          </ac:spMkLst>
        </pc:spChg>
        <pc:picChg chg="add del mod">
          <ac:chgData name="Joshua" userId="ef9d0fb3-10d9-4bdc-b297-38839cdfb4d3" providerId="ADAL" clId="{461A2CEF-8714-4AB5-A9C4-E016F4D4FED1}" dt="2023-04-18T12:39:04.045" v="1137" actId="21"/>
          <ac:picMkLst>
            <pc:docMk/>
            <pc:sldMk cId="2039830726" sldId="345"/>
            <ac:picMk id="8" creationId="{EB8A5FAC-F60D-B020-77D6-F6FE01FF3D76}"/>
          </ac:picMkLst>
        </pc:picChg>
        <pc:picChg chg="add del mod">
          <ac:chgData name="Joshua" userId="ef9d0fb3-10d9-4bdc-b297-38839cdfb4d3" providerId="ADAL" clId="{461A2CEF-8714-4AB5-A9C4-E016F4D4FED1}" dt="2023-04-18T12:39:04.045" v="1137" actId="21"/>
          <ac:picMkLst>
            <pc:docMk/>
            <pc:sldMk cId="2039830726" sldId="345"/>
            <ac:picMk id="10" creationId="{FCEF6157-EE6D-9A86-0888-3E05C1958F97}"/>
          </ac:picMkLst>
        </pc:picChg>
      </pc:sldChg>
      <pc:sldChg chg="addSp delSp modSp new mod modClrScheme chgLayout">
        <pc:chgData name="Joshua" userId="ef9d0fb3-10d9-4bdc-b297-38839cdfb4d3" providerId="ADAL" clId="{461A2CEF-8714-4AB5-A9C4-E016F4D4FED1}" dt="2023-04-18T14:50:49.732" v="2960"/>
        <pc:sldMkLst>
          <pc:docMk/>
          <pc:sldMk cId="4179049131" sldId="345"/>
        </pc:sldMkLst>
        <pc:spChg chg="del mod ord">
          <ac:chgData name="Joshua" userId="ef9d0fb3-10d9-4bdc-b297-38839cdfb4d3" providerId="ADAL" clId="{461A2CEF-8714-4AB5-A9C4-E016F4D4FED1}" dt="2023-04-18T12:53:13.521" v="1263" actId="700"/>
          <ac:spMkLst>
            <pc:docMk/>
            <pc:sldMk cId="4179049131" sldId="345"/>
            <ac:spMk id="2" creationId="{882F0818-41B7-9609-9CE3-EC548DDE4F77}"/>
          </ac:spMkLst>
        </pc:spChg>
        <pc:spChg chg="del mod ord">
          <ac:chgData name="Joshua" userId="ef9d0fb3-10d9-4bdc-b297-38839cdfb4d3" providerId="ADAL" clId="{461A2CEF-8714-4AB5-A9C4-E016F4D4FED1}" dt="2023-04-18T12:53:13.521" v="1263" actId="700"/>
          <ac:spMkLst>
            <pc:docMk/>
            <pc:sldMk cId="4179049131" sldId="345"/>
            <ac:spMk id="3" creationId="{3E6775CC-3283-8425-7404-E2BE379A91E1}"/>
          </ac:spMkLst>
        </pc:spChg>
        <pc:spChg chg="del mod ord">
          <ac:chgData name="Joshua" userId="ef9d0fb3-10d9-4bdc-b297-38839cdfb4d3" providerId="ADAL" clId="{461A2CEF-8714-4AB5-A9C4-E016F4D4FED1}" dt="2023-04-18T12:53:13.521" v="1263" actId="700"/>
          <ac:spMkLst>
            <pc:docMk/>
            <pc:sldMk cId="4179049131" sldId="345"/>
            <ac:spMk id="4" creationId="{7B346D23-3A0B-8CCB-B85F-A33AA9174057}"/>
          </ac:spMkLst>
        </pc:spChg>
        <pc:spChg chg="mod ord">
          <ac:chgData name="Joshua" userId="ef9d0fb3-10d9-4bdc-b297-38839cdfb4d3" providerId="ADAL" clId="{461A2CEF-8714-4AB5-A9C4-E016F4D4FED1}" dt="2023-04-18T12:53:13.521" v="1263" actId="700"/>
          <ac:spMkLst>
            <pc:docMk/>
            <pc:sldMk cId="4179049131" sldId="345"/>
            <ac:spMk id="5" creationId="{937C7B6C-3AC5-D689-1F38-54C520FCDE15}"/>
          </ac:spMkLst>
        </pc:spChg>
        <pc:spChg chg="add mod ord">
          <ac:chgData name="Joshua" userId="ef9d0fb3-10d9-4bdc-b297-38839cdfb4d3" providerId="ADAL" clId="{461A2CEF-8714-4AB5-A9C4-E016F4D4FED1}" dt="2023-04-18T14:01:54.678" v="1914" actId="948"/>
          <ac:spMkLst>
            <pc:docMk/>
            <pc:sldMk cId="4179049131" sldId="345"/>
            <ac:spMk id="6" creationId="{45D4DA4C-CC77-5655-B828-F77A01B4487A}"/>
          </ac:spMkLst>
        </pc:spChg>
        <pc:spChg chg="add del mod ord">
          <ac:chgData name="Joshua" userId="ef9d0fb3-10d9-4bdc-b297-38839cdfb4d3" providerId="ADAL" clId="{461A2CEF-8714-4AB5-A9C4-E016F4D4FED1}" dt="2023-04-18T12:53:22.451" v="1265"/>
          <ac:spMkLst>
            <pc:docMk/>
            <pc:sldMk cId="4179049131" sldId="345"/>
            <ac:spMk id="7" creationId="{8A69F821-4832-4F14-07D9-2A57349DC281}"/>
          </ac:spMkLst>
        </pc:spChg>
        <pc:spChg chg="add mod ord">
          <ac:chgData name="Joshua" userId="ef9d0fb3-10d9-4bdc-b297-38839cdfb4d3" providerId="ADAL" clId="{461A2CEF-8714-4AB5-A9C4-E016F4D4FED1}" dt="2023-04-18T14:34:49.963" v="2779" actId="14100"/>
          <ac:spMkLst>
            <pc:docMk/>
            <pc:sldMk cId="4179049131" sldId="345"/>
            <ac:spMk id="8" creationId="{3B0D0870-8AB9-63D8-DD7C-BC6E5445D45B}"/>
          </ac:spMkLst>
        </pc:spChg>
        <pc:spChg chg="del mod">
          <ac:chgData name="Joshua" userId="ef9d0fb3-10d9-4bdc-b297-38839cdfb4d3" providerId="ADAL" clId="{461A2CEF-8714-4AB5-A9C4-E016F4D4FED1}" dt="2023-04-18T13:08:22.758" v="1479" actId="478"/>
          <ac:spMkLst>
            <pc:docMk/>
            <pc:sldMk cId="4179049131" sldId="345"/>
            <ac:spMk id="10" creationId="{18A29A3C-037D-0579-C8BA-3682AB7657C0}"/>
          </ac:spMkLst>
        </pc:spChg>
        <pc:spChg chg="del">
          <ac:chgData name="Joshua" userId="ef9d0fb3-10d9-4bdc-b297-38839cdfb4d3" providerId="ADAL" clId="{461A2CEF-8714-4AB5-A9C4-E016F4D4FED1}" dt="2023-04-18T14:50:14.270" v="2955" actId="478"/>
          <ac:spMkLst>
            <pc:docMk/>
            <pc:sldMk cId="4179049131" sldId="345"/>
            <ac:spMk id="12" creationId="{22B666FB-D59F-23E8-E39B-EA15DDFF914F}"/>
          </ac:spMkLst>
        </pc:spChg>
        <pc:spChg chg="del">
          <ac:chgData name="Joshua" userId="ef9d0fb3-10d9-4bdc-b297-38839cdfb4d3" providerId="ADAL" clId="{461A2CEF-8714-4AB5-A9C4-E016F4D4FED1}" dt="2023-04-18T14:50:49.732" v="2960"/>
          <ac:spMkLst>
            <pc:docMk/>
            <pc:sldMk cId="4179049131" sldId="345"/>
            <ac:spMk id="13" creationId="{70B02B2B-8A76-D1D5-6E1D-6C38CC552FF2}"/>
          </ac:spMkLst>
        </pc:spChg>
        <pc:picChg chg="add mod">
          <ac:chgData name="Joshua" userId="ef9d0fb3-10d9-4bdc-b297-38839cdfb4d3" providerId="ADAL" clId="{461A2CEF-8714-4AB5-A9C4-E016F4D4FED1}" dt="2023-04-18T13:12:54.914" v="1484" actId="1076"/>
          <ac:picMkLst>
            <pc:docMk/>
            <pc:sldMk cId="4179049131" sldId="345"/>
            <ac:picMk id="9" creationId="{93CC15CC-0830-E7BB-137A-B3FA3F76FB9C}"/>
          </ac:picMkLst>
        </pc:picChg>
      </pc:sldChg>
      <pc:sldChg chg="addSp modSp new del mod">
        <pc:chgData name="Joshua" userId="ef9d0fb3-10d9-4bdc-b297-38839cdfb4d3" providerId="ADAL" clId="{461A2CEF-8714-4AB5-A9C4-E016F4D4FED1}" dt="2023-04-18T12:35:41.975" v="1123" actId="2696"/>
        <pc:sldMkLst>
          <pc:docMk/>
          <pc:sldMk cId="1655470043" sldId="346"/>
        </pc:sldMkLst>
        <pc:spChg chg="mod">
          <ac:chgData name="Joshua" userId="ef9d0fb3-10d9-4bdc-b297-38839cdfb4d3" providerId="ADAL" clId="{461A2CEF-8714-4AB5-A9C4-E016F4D4FED1}" dt="2023-04-18T12:34:57.132" v="1122" actId="20577"/>
          <ac:spMkLst>
            <pc:docMk/>
            <pc:sldMk cId="1655470043" sldId="346"/>
            <ac:spMk id="2" creationId="{09BE527A-5F49-AAA7-C998-F9833D7B423F}"/>
          </ac:spMkLst>
        </pc:spChg>
        <pc:graphicFrameChg chg="add modGraphic">
          <ac:chgData name="Joshua" userId="ef9d0fb3-10d9-4bdc-b297-38839cdfb4d3" providerId="ADAL" clId="{461A2CEF-8714-4AB5-A9C4-E016F4D4FED1}" dt="2023-04-18T12:33:56.681" v="1113" actId="27022"/>
          <ac:graphicFrameMkLst>
            <pc:docMk/>
            <pc:sldMk cId="1655470043" sldId="346"/>
            <ac:graphicFrameMk id="6" creationId="{75EB2C19-1A5F-2B69-A749-CC74C5E796B2}"/>
          </ac:graphicFrameMkLst>
        </pc:graphicFrameChg>
      </pc:sldChg>
      <pc:sldChg chg="addSp delSp modSp new mod ord modTransition">
        <pc:chgData name="Joshua" userId="ef9d0fb3-10d9-4bdc-b297-38839cdfb4d3" providerId="ADAL" clId="{461A2CEF-8714-4AB5-A9C4-E016F4D4FED1}" dt="2023-04-18T14:51:07.528" v="2964" actId="478"/>
        <pc:sldMkLst>
          <pc:docMk/>
          <pc:sldMk cId="1684839645" sldId="346"/>
        </pc:sldMkLst>
        <pc:spChg chg="mod">
          <ac:chgData name="Joshua" userId="ef9d0fb3-10d9-4bdc-b297-38839cdfb4d3" providerId="ADAL" clId="{461A2CEF-8714-4AB5-A9C4-E016F4D4FED1}" dt="2023-04-18T13:59:03.749" v="1835" actId="20577"/>
          <ac:spMkLst>
            <pc:docMk/>
            <pc:sldMk cId="1684839645" sldId="346"/>
            <ac:spMk id="2" creationId="{61FD7A0C-01BA-4467-E1F1-F1933330083F}"/>
          </ac:spMkLst>
        </pc:spChg>
        <pc:spChg chg="add mod">
          <ac:chgData name="Joshua" userId="ef9d0fb3-10d9-4bdc-b297-38839cdfb4d3" providerId="ADAL" clId="{461A2CEF-8714-4AB5-A9C4-E016F4D4FED1}" dt="2023-04-18T13:59:21.527" v="1844" actId="1076"/>
          <ac:spMkLst>
            <pc:docMk/>
            <pc:sldMk cId="1684839645" sldId="346"/>
            <ac:spMk id="7" creationId="{699AB29B-280E-3808-7288-FAA6FA3B9556}"/>
          </ac:spMkLst>
        </pc:spChg>
        <pc:spChg chg="add mod">
          <ac:chgData name="Joshua" userId="ef9d0fb3-10d9-4bdc-b297-38839cdfb4d3" providerId="ADAL" clId="{461A2CEF-8714-4AB5-A9C4-E016F4D4FED1}" dt="2023-04-18T13:59:35.411" v="1861" actId="1076"/>
          <ac:spMkLst>
            <pc:docMk/>
            <pc:sldMk cId="1684839645" sldId="346"/>
            <ac:spMk id="8" creationId="{39D3DB91-CEBF-E4F7-8A60-086B39C1E50F}"/>
          </ac:spMkLst>
        </pc:spChg>
        <pc:spChg chg="add mod">
          <ac:chgData name="Joshua" userId="ef9d0fb3-10d9-4bdc-b297-38839cdfb4d3" providerId="ADAL" clId="{461A2CEF-8714-4AB5-A9C4-E016F4D4FED1}" dt="2023-04-18T13:59:47.959" v="1877" actId="1076"/>
          <ac:spMkLst>
            <pc:docMk/>
            <pc:sldMk cId="1684839645" sldId="346"/>
            <ac:spMk id="9" creationId="{8C0C9138-0500-A7D8-2B06-D792587475BC}"/>
          </ac:spMkLst>
        </pc:spChg>
        <pc:spChg chg="add mod">
          <ac:chgData name="Joshua" userId="ef9d0fb3-10d9-4bdc-b297-38839cdfb4d3" providerId="ADAL" clId="{461A2CEF-8714-4AB5-A9C4-E016F4D4FED1}" dt="2023-04-18T14:00:00.707" v="1887" actId="1076"/>
          <ac:spMkLst>
            <pc:docMk/>
            <pc:sldMk cId="1684839645" sldId="346"/>
            <ac:spMk id="10" creationId="{703F49AC-F234-E197-CE0E-1797BD043367}"/>
          </ac:spMkLst>
        </pc:spChg>
        <pc:spChg chg="add del mod">
          <ac:chgData name="Joshua" userId="ef9d0fb3-10d9-4bdc-b297-38839cdfb4d3" providerId="ADAL" clId="{461A2CEF-8714-4AB5-A9C4-E016F4D4FED1}" dt="2023-04-18T14:50:56.599" v="2963" actId="478"/>
          <ac:spMkLst>
            <pc:docMk/>
            <pc:sldMk cId="1684839645" sldId="346"/>
            <ac:spMk id="11" creationId="{F9D843AB-56E6-38AF-119D-3C7B1E53A9D1}"/>
          </ac:spMkLst>
        </pc:spChg>
        <pc:spChg chg="del">
          <ac:chgData name="Joshua" userId="ef9d0fb3-10d9-4bdc-b297-38839cdfb4d3" providerId="ADAL" clId="{461A2CEF-8714-4AB5-A9C4-E016F4D4FED1}" dt="2023-04-18T14:50:49.732" v="2960"/>
          <ac:spMkLst>
            <pc:docMk/>
            <pc:sldMk cId="1684839645" sldId="346"/>
            <ac:spMk id="12" creationId="{F88F478B-0208-2893-2EFE-C9D56DFFDF70}"/>
          </ac:spMkLst>
        </pc:spChg>
        <pc:spChg chg="del">
          <ac:chgData name="Joshua" userId="ef9d0fb3-10d9-4bdc-b297-38839cdfb4d3" providerId="ADAL" clId="{461A2CEF-8714-4AB5-A9C4-E016F4D4FED1}" dt="2023-04-18T14:51:07.528" v="2964" actId="478"/>
          <ac:spMkLst>
            <pc:docMk/>
            <pc:sldMk cId="1684839645" sldId="346"/>
            <ac:spMk id="13" creationId="{0E3968E9-7DC9-3147-594F-813E0499CE30}"/>
          </ac:spMkLst>
        </pc:spChg>
        <pc:graphicFrameChg chg="add modGraphic">
          <ac:chgData name="Joshua" userId="ef9d0fb3-10d9-4bdc-b297-38839cdfb4d3" providerId="ADAL" clId="{461A2CEF-8714-4AB5-A9C4-E016F4D4FED1}" dt="2023-04-18T13:52:15.493" v="1778" actId="27022"/>
          <ac:graphicFrameMkLst>
            <pc:docMk/>
            <pc:sldMk cId="1684839645" sldId="346"/>
            <ac:graphicFrameMk id="6" creationId="{48AD65F9-524A-9AFB-AD79-A47DBF48630E}"/>
          </ac:graphicFrameMkLst>
        </pc:graphicFrameChg>
      </pc:sldChg>
      <pc:sldChg chg="addSp delSp modSp new del mod setBg setClrOvrMap chgLayout">
        <pc:chgData name="Joshua" userId="ef9d0fb3-10d9-4bdc-b297-38839cdfb4d3" providerId="ADAL" clId="{461A2CEF-8714-4AB5-A9C4-E016F4D4FED1}" dt="2023-04-18T12:45:17.429" v="1176" actId="680"/>
        <pc:sldMkLst>
          <pc:docMk/>
          <pc:sldMk cId="3602785001" sldId="346"/>
        </pc:sldMkLst>
        <pc:spChg chg="add del mod ord">
          <ac:chgData name="Joshua" userId="ef9d0fb3-10d9-4bdc-b297-38839cdfb4d3" providerId="ADAL" clId="{461A2CEF-8714-4AB5-A9C4-E016F4D4FED1}" dt="2023-04-18T12:45:15.967" v="1175" actId="700"/>
          <ac:spMkLst>
            <pc:docMk/>
            <pc:sldMk cId="3602785001" sldId="346"/>
            <ac:spMk id="2" creationId="{6DBB0599-FE08-286F-109B-A461BA5A50E7}"/>
          </ac:spMkLst>
        </pc:spChg>
        <pc:spChg chg="add del mod ord">
          <ac:chgData name="Joshua" userId="ef9d0fb3-10d9-4bdc-b297-38839cdfb4d3" providerId="ADAL" clId="{461A2CEF-8714-4AB5-A9C4-E016F4D4FED1}" dt="2023-04-18T12:45:15.967" v="1175" actId="700"/>
          <ac:spMkLst>
            <pc:docMk/>
            <pc:sldMk cId="3602785001" sldId="346"/>
            <ac:spMk id="3" creationId="{AB275955-22C3-EE1A-ED3B-943CFA29EEA6}"/>
          </ac:spMkLst>
        </pc:spChg>
        <pc:spChg chg="mod ord">
          <ac:chgData name="Joshua" userId="ef9d0fb3-10d9-4bdc-b297-38839cdfb4d3" providerId="ADAL" clId="{461A2CEF-8714-4AB5-A9C4-E016F4D4FED1}" dt="2023-04-18T12:45:15.967" v="1175" actId="700"/>
          <ac:spMkLst>
            <pc:docMk/>
            <pc:sldMk cId="3602785001" sldId="346"/>
            <ac:spMk id="4" creationId="{F650DCBC-CC3F-7294-D5C6-046441C69CAC}"/>
          </ac:spMkLst>
        </pc:spChg>
        <pc:spChg chg="add del mod ord">
          <ac:chgData name="Joshua" userId="ef9d0fb3-10d9-4bdc-b297-38839cdfb4d3" providerId="ADAL" clId="{461A2CEF-8714-4AB5-A9C4-E016F4D4FED1}" dt="2023-04-18T12:45:15.967" v="1175" actId="700"/>
          <ac:spMkLst>
            <pc:docMk/>
            <pc:sldMk cId="3602785001" sldId="346"/>
            <ac:spMk id="5" creationId="{3EE7A872-C8F3-FCF6-091F-377F0C47D0AB}"/>
          </ac:spMkLst>
        </pc:spChg>
        <pc:spChg chg="add del mod ord">
          <ac:chgData name="Joshua" userId="ef9d0fb3-10d9-4bdc-b297-38839cdfb4d3" providerId="ADAL" clId="{461A2CEF-8714-4AB5-A9C4-E016F4D4FED1}" dt="2023-04-18T12:45:15.967" v="1175" actId="700"/>
          <ac:spMkLst>
            <pc:docMk/>
            <pc:sldMk cId="3602785001" sldId="346"/>
            <ac:spMk id="6" creationId="{C6CD3E3D-8587-6938-427D-AEA7801A013C}"/>
          </ac:spMkLst>
        </pc:spChg>
        <pc:picChg chg="add del mod">
          <ac:chgData name="Joshua" userId="ef9d0fb3-10d9-4bdc-b297-38839cdfb4d3" providerId="ADAL" clId="{461A2CEF-8714-4AB5-A9C4-E016F4D4FED1}" dt="2023-04-18T12:44:18.585" v="1168" actId="26606"/>
          <ac:picMkLst>
            <pc:docMk/>
            <pc:sldMk cId="3602785001" sldId="346"/>
            <ac:picMk id="8" creationId="{6B0E9171-A54E-BB55-52E5-5F0362E1F710}"/>
          </ac:picMkLst>
        </pc:picChg>
        <pc:picChg chg="add del">
          <ac:chgData name="Joshua" userId="ef9d0fb3-10d9-4bdc-b297-38839cdfb4d3" providerId="ADAL" clId="{461A2CEF-8714-4AB5-A9C4-E016F4D4FED1}" dt="2023-04-18T12:44:46.622" v="1170" actId="26606"/>
          <ac:picMkLst>
            <pc:docMk/>
            <pc:sldMk cId="3602785001" sldId="346"/>
            <ac:picMk id="9" creationId="{9C71C1A3-1B80-6157-2FDC-6F52494D488D}"/>
          </ac:picMkLst>
        </pc:picChg>
        <pc:picChg chg="add del">
          <ac:chgData name="Joshua" userId="ef9d0fb3-10d9-4bdc-b297-38839cdfb4d3" providerId="ADAL" clId="{461A2CEF-8714-4AB5-A9C4-E016F4D4FED1}" dt="2023-04-18T12:45:00.318" v="1172" actId="26606"/>
          <ac:picMkLst>
            <pc:docMk/>
            <pc:sldMk cId="3602785001" sldId="346"/>
            <ac:picMk id="10" creationId="{A56B5470-0004-0AB3-A803-25D1A0863EFD}"/>
          </ac:picMkLst>
        </pc:picChg>
        <pc:picChg chg="add del">
          <ac:chgData name="Joshua" userId="ef9d0fb3-10d9-4bdc-b297-38839cdfb4d3" providerId="ADAL" clId="{461A2CEF-8714-4AB5-A9C4-E016F4D4FED1}" dt="2023-04-18T12:45:14.857" v="1174" actId="26606"/>
          <ac:picMkLst>
            <pc:docMk/>
            <pc:sldMk cId="3602785001" sldId="346"/>
            <ac:picMk id="11" creationId="{EAF64B75-3469-ECA0-0273-7B37C80DF1CD}"/>
          </ac:picMkLst>
        </pc:picChg>
      </pc:sldChg>
      <pc:sldChg chg="addSp delSp modSp new mod">
        <pc:chgData name="Joshua" userId="ef9d0fb3-10d9-4bdc-b297-38839cdfb4d3" providerId="ADAL" clId="{461A2CEF-8714-4AB5-A9C4-E016F4D4FED1}" dt="2023-04-18T14:50:49.732" v="2960"/>
        <pc:sldMkLst>
          <pc:docMk/>
          <pc:sldMk cId="1180302677" sldId="347"/>
        </pc:sldMkLst>
        <pc:spChg chg="mod">
          <ac:chgData name="Joshua" userId="ef9d0fb3-10d9-4bdc-b297-38839cdfb4d3" providerId="ADAL" clId="{461A2CEF-8714-4AB5-A9C4-E016F4D4FED1}" dt="2023-04-18T14:04:04.670" v="2028" actId="20577"/>
          <ac:spMkLst>
            <pc:docMk/>
            <pc:sldMk cId="1180302677" sldId="347"/>
            <ac:spMk id="2" creationId="{49CD2087-49DE-965E-6F61-0322FDD90DB8}"/>
          </ac:spMkLst>
        </pc:spChg>
        <pc:spChg chg="del">
          <ac:chgData name="Joshua" userId="ef9d0fb3-10d9-4bdc-b297-38839cdfb4d3" providerId="ADAL" clId="{461A2CEF-8714-4AB5-A9C4-E016F4D4FED1}" dt="2023-04-18T14:03:49.061" v="2002" actId="931"/>
          <ac:spMkLst>
            <pc:docMk/>
            <pc:sldMk cId="1180302677" sldId="347"/>
            <ac:spMk id="3" creationId="{070CCE27-60B2-2FE6-6359-0C33B5237BFD}"/>
          </ac:spMkLst>
        </pc:spChg>
        <pc:spChg chg="mod">
          <ac:chgData name="Joshua" userId="ef9d0fb3-10d9-4bdc-b297-38839cdfb4d3" providerId="ADAL" clId="{461A2CEF-8714-4AB5-A9C4-E016F4D4FED1}" dt="2023-04-18T14:19:33.163" v="2343" actId="20577"/>
          <ac:spMkLst>
            <pc:docMk/>
            <pc:sldMk cId="1180302677" sldId="347"/>
            <ac:spMk id="4" creationId="{87C05733-8DBB-66E6-0467-E2895F4F7674}"/>
          </ac:spMkLst>
        </pc:spChg>
        <pc:spChg chg="del">
          <ac:chgData name="Joshua" userId="ef9d0fb3-10d9-4bdc-b297-38839cdfb4d3" providerId="ADAL" clId="{461A2CEF-8714-4AB5-A9C4-E016F4D4FED1}" dt="2023-04-18T14:49:55.026" v="2949" actId="478"/>
          <ac:spMkLst>
            <pc:docMk/>
            <pc:sldMk cId="1180302677" sldId="347"/>
            <ac:spMk id="8" creationId="{544BA61C-4D06-5D1E-7A77-E74EFB7B56C5}"/>
          </ac:spMkLst>
        </pc:spChg>
        <pc:spChg chg="del">
          <ac:chgData name="Joshua" userId="ef9d0fb3-10d9-4bdc-b297-38839cdfb4d3" providerId="ADAL" clId="{461A2CEF-8714-4AB5-A9C4-E016F4D4FED1}" dt="2023-04-18T14:50:49.732" v="2960"/>
          <ac:spMkLst>
            <pc:docMk/>
            <pc:sldMk cId="1180302677" sldId="347"/>
            <ac:spMk id="9" creationId="{11C189B0-641C-D5DE-6D6A-64D4A0173A40}"/>
          </ac:spMkLst>
        </pc:spChg>
        <pc:picChg chg="add mod">
          <ac:chgData name="Joshua" userId="ef9d0fb3-10d9-4bdc-b297-38839cdfb4d3" providerId="ADAL" clId="{461A2CEF-8714-4AB5-A9C4-E016F4D4FED1}" dt="2023-04-18T14:06:26.849" v="2036" actId="1076"/>
          <ac:picMkLst>
            <pc:docMk/>
            <pc:sldMk cId="1180302677" sldId="347"/>
            <ac:picMk id="7" creationId="{6B688D9C-AB2C-EAC4-5AF8-6F4BBD77FC82}"/>
          </ac:picMkLst>
        </pc:picChg>
      </pc:sldChg>
      <pc:sldChg chg="delSp modSp add mod">
        <pc:chgData name="Joshua" userId="ef9d0fb3-10d9-4bdc-b297-38839cdfb4d3" providerId="ADAL" clId="{461A2CEF-8714-4AB5-A9C4-E016F4D4FED1}" dt="2023-04-18T14:50:49.732" v="2960"/>
        <pc:sldMkLst>
          <pc:docMk/>
          <pc:sldMk cId="2269824375" sldId="348"/>
        </pc:sldMkLst>
        <pc:spChg chg="mod">
          <ac:chgData name="Joshua" userId="ef9d0fb3-10d9-4bdc-b297-38839cdfb4d3" providerId="ADAL" clId="{461A2CEF-8714-4AB5-A9C4-E016F4D4FED1}" dt="2023-04-18T14:36:55.161" v="2808" actId="20577"/>
          <ac:spMkLst>
            <pc:docMk/>
            <pc:sldMk cId="2269824375" sldId="348"/>
            <ac:spMk id="2" creationId="{49CD2087-49DE-965E-6F61-0322FDD90DB8}"/>
          </ac:spMkLst>
        </pc:spChg>
        <pc:spChg chg="del">
          <ac:chgData name="Joshua" userId="ef9d0fb3-10d9-4bdc-b297-38839cdfb4d3" providerId="ADAL" clId="{461A2CEF-8714-4AB5-A9C4-E016F4D4FED1}" dt="2023-04-18T14:49:52.633" v="2948" actId="478"/>
          <ac:spMkLst>
            <pc:docMk/>
            <pc:sldMk cId="2269824375" sldId="348"/>
            <ac:spMk id="3" creationId="{D3193F86-CDD3-3ACB-ABF5-AE9DC4F1953A}"/>
          </ac:spMkLst>
        </pc:spChg>
        <pc:spChg chg="mod">
          <ac:chgData name="Joshua" userId="ef9d0fb3-10d9-4bdc-b297-38839cdfb4d3" providerId="ADAL" clId="{461A2CEF-8714-4AB5-A9C4-E016F4D4FED1}" dt="2023-04-18T14:21:43.604" v="2496" actId="20577"/>
          <ac:spMkLst>
            <pc:docMk/>
            <pc:sldMk cId="2269824375" sldId="348"/>
            <ac:spMk id="4" creationId="{87C05733-8DBB-66E6-0467-E2895F4F7674}"/>
          </ac:spMkLst>
        </pc:spChg>
        <pc:spChg chg="del">
          <ac:chgData name="Joshua" userId="ef9d0fb3-10d9-4bdc-b297-38839cdfb4d3" providerId="ADAL" clId="{461A2CEF-8714-4AB5-A9C4-E016F4D4FED1}" dt="2023-04-18T14:50:49.732" v="2960"/>
          <ac:spMkLst>
            <pc:docMk/>
            <pc:sldMk cId="2269824375" sldId="348"/>
            <ac:spMk id="6" creationId="{AE0A2BCD-589F-DA61-07C6-D45B9D38199A}"/>
          </ac:spMkLst>
        </pc:spChg>
        <pc:picChg chg="mod">
          <ac:chgData name="Joshua" userId="ef9d0fb3-10d9-4bdc-b297-38839cdfb4d3" providerId="ADAL" clId="{461A2CEF-8714-4AB5-A9C4-E016F4D4FED1}" dt="2023-04-18T14:19:59.494" v="2351" actId="14826"/>
          <ac:picMkLst>
            <pc:docMk/>
            <pc:sldMk cId="2269824375" sldId="348"/>
            <ac:picMk id="7" creationId="{6B688D9C-AB2C-EAC4-5AF8-6F4BBD77FC82}"/>
          </ac:picMkLst>
        </pc:picChg>
      </pc:sldChg>
      <pc:sldChg chg="addSp delSp modSp new mod setBg modClrScheme chgLayout">
        <pc:chgData name="Joshua" userId="ef9d0fb3-10d9-4bdc-b297-38839cdfb4d3" providerId="ADAL" clId="{461A2CEF-8714-4AB5-A9C4-E016F4D4FED1}" dt="2023-04-18T14:50:49.732" v="2960"/>
        <pc:sldMkLst>
          <pc:docMk/>
          <pc:sldMk cId="1190853608" sldId="349"/>
        </pc:sldMkLst>
        <pc:spChg chg="mod ord">
          <ac:chgData name="Joshua" userId="ef9d0fb3-10d9-4bdc-b297-38839cdfb4d3" providerId="ADAL" clId="{461A2CEF-8714-4AB5-A9C4-E016F4D4FED1}" dt="2023-04-18T14:41:04.268" v="2859" actId="20577"/>
          <ac:spMkLst>
            <pc:docMk/>
            <pc:sldMk cId="1190853608" sldId="349"/>
            <ac:spMk id="2" creationId="{CD8D5713-7BE8-0D74-9AA3-3F250B3FCE39}"/>
          </ac:spMkLst>
        </pc:spChg>
        <pc:spChg chg="del mod ord">
          <ac:chgData name="Joshua" userId="ef9d0fb3-10d9-4bdc-b297-38839cdfb4d3" providerId="ADAL" clId="{461A2CEF-8714-4AB5-A9C4-E016F4D4FED1}" dt="2023-04-18T14:36:06.022" v="2798" actId="700"/>
          <ac:spMkLst>
            <pc:docMk/>
            <pc:sldMk cId="1190853608" sldId="349"/>
            <ac:spMk id="3" creationId="{1FC1E604-F929-E636-6AFA-3B0CFE9C9C55}"/>
          </ac:spMkLst>
        </pc:spChg>
        <pc:spChg chg="del">
          <ac:chgData name="Joshua" userId="ef9d0fb3-10d9-4bdc-b297-38839cdfb4d3" providerId="ADAL" clId="{461A2CEF-8714-4AB5-A9C4-E016F4D4FED1}" dt="2023-04-18T14:36:06.022" v="2798" actId="700"/>
          <ac:spMkLst>
            <pc:docMk/>
            <pc:sldMk cId="1190853608" sldId="349"/>
            <ac:spMk id="4" creationId="{C6F7FCF5-CE09-9B5C-E452-A2D743A2681D}"/>
          </ac:spMkLst>
        </pc:spChg>
        <pc:spChg chg="mod ord">
          <ac:chgData name="Joshua" userId="ef9d0fb3-10d9-4bdc-b297-38839cdfb4d3" providerId="ADAL" clId="{461A2CEF-8714-4AB5-A9C4-E016F4D4FED1}" dt="2023-04-18T14:38:58.993" v="2828" actId="1076"/>
          <ac:spMkLst>
            <pc:docMk/>
            <pc:sldMk cId="1190853608" sldId="349"/>
            <ac:spMk id="5" creationId="{EBB7BC1D-0B10-5797-008F-07036EFF8CAE}"/>
          </ac:spMkLst>
        </pc:spChg>
        <pc:spChg chg="add mod ord">
          <ac:chgData name="Joshua" userId="ef9d0fb3-10d9-4bdc-b297-38839cdfb4d3" providerId="ADAL" clId="{461A2CEF-8714-4AB5-A9C4-E016F4D4FED1}" dt="2023-04-18T14:40:26.335" v="2838" actId="20577"/>
          <ac:spMkLst>
            <pc:docMk/>
            <pc:sldMk cId="1190853608" sldId="349"/>
            <ac:spMk id="6" creationId="{8CB2365F-1255-8BD7-7AB3-306885AA5CD0}"/>
          </ac:spMkLst>
        </pc:spChg>
        <pc:spChg chg="add del mod">
          <ac:chgData name="Joshua" userId="ef9d0fb3-10d9-4bdc-b297-38839cdfb4d3" providerId="ADAL" clId="{461A2CEF-8714-4AB5-A9C4-E016F4D4FED1}" dt="2023-04-18T14:38:45.191" v="2824"/>
          <ac:spMkLst>
            <pc:docMk/>
            <pc:sldMk cId="1190853608" sldId="349"/>
            <ac:spMk id="7" creationId="{A2504883-E5B1-00CC-731A-C606B48F705E}"/>
          </ac:spMkLst>
        </pc:spChg>
        <pc:spChg chg="add mod">
          <ac:chgData name="Joshua" userId="ef9d0fb3-10d9-4bdc-b297-38839cdfb4d3" providerId="ADAL" clId="{461A2CEF-8714-4AB5-A9C4-E016F4D4FED1}" dt="2023-04-18T14:38:48.960" v="2826"/>
          <ac:spMkLst>
            <pc:docMk/>
            <pc:sldMk cId="1190853608" sldId="349"/>
            <ac:spMk id="10" creationId="{941BAB8B-2AD7-0F75-8600-F5EC1EF671AD}"/>
          </ac:spMkLst>
        </pc:spChg>
        <pc:spChg chg="add">
          <ac:chgData name="Joshua" userId="ef9d0fb3-10d9-4bdc-b297-38839cdfb4d3" providerId="ADAL" clId="{461A2CEF-8714-4AB5-A9C4-E016F4D4FED1}" dt="2023-04-18T14:36:29.220" v="2799" actId="26606"/>
          <ac:spMkLst>
            <pc:docMk/>
            <pc:sldMk cId="1190853608" sldId="349"/>
            <ac:spMk id="11" creationId="{2AEFFFF2-9EB4-4B6C-B9F8-2BA3EF89A21C}"/>
          </ac:spMkLst>
        </pc:spChg>
        <pc:spChg chg="add">
          <ac:chgData name="Joshua" userId="ef9d0fb3-10d9-4bdc-b297-38839cdfb4d3" providerId="ADAL" clId="{461A2CEF-8714-4AB5-A9C4-E016F4D4FED1}" dt="2023-04-18T14:36:29.220" v="2799" actId="26606"/>
          <ac:spMkLst>
            <pc:docMk/>
            <pc:sldMk cId="1190853608" sldId="349"/>
            <ac:spMk id="13" creationId="{0D65299F-028F-4AFC-B46A-8DB33E20FE4A}"/>
          </ac:spMkLst>
        </pc:spChg>
        <pc:spChg chg="add">
          <ac:chgData name="Joshua" userId="ef9d0fb3-10d9-4bdc-b297-38839cdfb4d3" providerId="ADAL" clId="{461A2CEF-8714-4AB5-A9C4-E016F4D4FED1}" dt="2023-04-18T14:36:29.220" v="2799" actId="26606"/>
          <ac:spMkLst>
            <pc:docMk/>
            <pc:sldMk cId="1190853608" sldId="349"/>
            <ac:spMk id="15" creationId="{BAC87F6E-526A-49B5-995D-42DB656594C9}"/>
          </ac:spMkLst>
        </pc:spChg>
        <pc:spChg chg="del">
          <ac:chgData name="Joshua" userId="ef9d0fb3-10d9-4bdc-b297-38839cdfb4d3" providerId="ADAL" clId="{461A2CEF-8714-4AB5-A9C4-E016F4D4FED1}" dt="2023-04-18T14:49:50.362" v="2947" actId="478"/>
          <ac:spMkLst>
            <pc:docMk/>
            <pc:sldMk cId="1190853608" sldId="349"/>
            <ac:spMk id="18" creationId="{9D2C57F7-46AC-139F-B610-D8086454831B}"/>
          </ac:spMkLst>
        </pc:spChg>
        <pc:spChg chg="del">
          <ac:chgData name="Joshua" userId="ef9d0fb3-10d9-4bdc-b297-38839cdfb4d3" providerId="ADAL" clId="{461A2CEF-8714-4AB5-A9C4-E016F4D4FED1}" dt="2023-04-18T14:50:49.732" v="2960"/>
          <ac:spMkLst>
            <pc:docMk/>
            <pc:sldMk cId="1190853608" sldId="349"/>
            <ac:spMk id="19" creationId="{46ABA072-B6F3-3E49-4415-1DF0E4B85FF3}"/>
          </ac:spMkLst>
        </pc:spChg>
        <pc:picChg chg="add del mod">
          <ac:chgData name="Joshua" userId="ef9d0fb3-10d9-4bdc-b297-38839cdfb4d3" providerId="ADAL" clId="{461A2CEF-8714-4AB5-A9C4-E016F4D4FED1}" dt="2023-04-18T14:38:45.191" v="2824"/>
          <ac:picMkLst>
            <pc:docMk/>
            <pc:sldMk cId="1190853608" sldId="349"/>
            <ac:picMk id="8" creationId="{A159DAF0-889D-55B6-EB63-B228805E8511}"/>
          </ac:picMkLst>
        </pc:picChg>
        <pc:picChg chg="add del mod">
          <ac:chgData name="Joshua" userId="ef9d0fb3-10d9-4bdc-b297-38839cdfb4d3" providerId="ADAL" clId="{461A2CEF-8714-4AB5-A9C4-E016F4D4FED1}" dt="2023-04-18T14:38:45.191" v="2824"/>
          <ac:picMkLst>
            <pc:docMk/>
            <pc:sldMk cId="1190853608" sldId="349"/>
            <ac:picMk id="9" creationId="{F0AEAB1F-A10D-5B40-6149-D2776139C545}"/>
          </ac:picMkLst>
        </pc:picChg>
        <pc:picChg chg="add mod">
          <ac:chgData name="Joshua" userId="ef9d0fb3-10d9-4bdc-b297-38839cdfb4d3" providerId="ADAL" clId="{461A2CEF-8714-4AB5-A9C4-E016F4D4FED1}" dt="2023-04-18T14:38:48.960" v="2826"/>
          <ac:picMkLst>
            <pc:docMk/>
            <pc:sldMk cId="1190853608" sldId="349"/>
            <ac:picMk id="12" creationId="{496E4293-DA6B-AD0C-A50E-93CD3940A380}"/>
          </ac:picMkLst>
        </pc:picChg>
        <pc:picChg chg="add mod">
          <ac:chgData name="Joshua" userId="ef9d0fb3-10d9-4bdc-b297-38839cdfb4d3" providerId="ADAL" clId="{461A2CEF-8714-4AB5-A9C4-E016F4D4FED1}" dt="2023-04-18T14:38:48.960" v="2826"/>
          <ac:picMkLst>
            <pc:docMk/>
            <pc:sldMk cId="1190853608" sldId="349"/>
            <ac:picMk id="14" creationId="{B1148915-3A54-8A06-A152-E84586620364}"/>
          </ac:picMkLst>
        </pc:picChg>
        <pc:picChg chg="add mod">
          <ac:chgData name="Joshua" userId="ef9d0fb3-10d9-4bdc-b297-38839cdfb4d3" providerId="ADAL" clId="{461A2CEF-8714-4AB5-A9C4-E016F4D4FED1}" dt="2023-04-18T14:40:04.290" v="2831"/>
          <ac:picMkLst>
            <pc:docMk/>
            <pc:sldMk cId="1190853608" sldId="349"/>
            <ac:picMk id="16" creationId="{955B5051-F667-ED3A-A74C-5DA94050C1B5}"/>
          </ac:picMkLst>
        </pc:picChg>
        <pc:picChg chg="add mod">
          <ac:chgData name="Joshua" userId="ef9d0fb3-10d9-4bdc-b297-38839cdfb4d3" providerId="ADAL" clId="{461A2CEF-8714-4AB5-A9C4-E016F4D4FED1}" dt="2023-04-18T14:40:04.290" v="2831"/>
          <ac:picMkLst>
            <pc:docMk/>
            <pc:sldMk cId="1190853608" sldId="349"/>
            <ac:picMk id="17" creationId="{BD2EB698-5558-3E58-58B1-A29EA9AC8E61}"/>
          </ac:picMkLst>
        </pc:picChg>
      </pc:sldChg>
      <pc:sldChg chg="addSp delSp modSp new mod">
        <pc:chgData name="Joshua" userId="ef9d0fb3-10d9-4bdc-b297-38839cdfb4d3" providerId="ADAL" clId="{461A2CEF-8714-4AB5-A9C4-E016F4D4FED1}" dt="2023-04-18T14:50:49.732" v="2960"/>
        <pc:sldMkLst>
          <pc:docMk/>
          <pc:sldMk cId="37590766" sldId="350"/>
        </pc:sldMkLst>
        <pc:spChg chg="mod">
          <ac:chgData name="Joshua" userId="ef9d0fb3-10d9-4bdc-b297-38839cdfb4d3" providerId="ADAL" clId="{461A2CEF-8714-4AB5-A9C4-E016F4D4FED1}" dt="2023-04-18T14:40:43.922" v="2849" actId="20577"/>
          <ac:spMkLst>
            <pc:docMk/>
            <pc:sldMk cId="37590766" sldId="350"/>
            <ac:spMk id="2" creationId="{BA4FA95D-1CC8-F154-4ED7-DF8CECDCB4FE}"/>
          </ac:spMkLst>
        </pc:spChg>
        <pc:spChg chg="mod">
          <ac:chgData name="Joshua" userId="ef9d0fb3-10d9-4bdc-b297-38839cdfb4d3" providerId="ADAL" clId="{461A2CEF-8714-4AB5-A9C4-E016F4D4FED1}" dt="2023-04-18T14:42:16.840" v="2896" actId="20577"/>
          <ac:spMkLst>
            <pc:docMk/>
            <pc:sldMk cId="37590766" sldId="350"/>
            <ac:spMk id="3" creationId="{6E21A9D4-DD5D-0BB9-F67B-E886E656FCC1}"/>
          </ac:spMkLst>
        </pc:spChg>
        <pc:spChg chg="del">
          <ac:chgData name="Joshua" userId="ef9d0fb3-10d9-4bdc-b297-38839cdfb4d3" providerId="ADAL" clId="{461A2CEF-8714-4AB5-A9C4-E016F4D4FED1}" dt="2023-04-18T14:49:48.365" v="2946" actId="478"/>
          <ac:spMkLst>
            <pc:docMk/>
            <pc:sldMk cId="37590766" sldId="350"/>
            <ac:spMk id="8" creationId="{D24222DA-B4B8-7DB9-C7DE-559B0A37C897}"/>
          </ac:spMkLst>
        </pc:spChg>
        <pc:spChg chg="del">
          <ac:chgData name="Joshua" userId="ef9d0fb3-10d9-4bdc-b297-38839cdfb4d3" providerId="ADAL" clId="{461A2CEF-8714-4AB5-A9C4-E016F4D4FED1}" dt="2023-04-18T14:50:49.732" v="2960"/>
          <ac:spMkLst>
            <pc:docMk/>
            <pc:sldMk cId="37590766" sldId="350"/>
            <ac:spMk id="9" creationId="{0E0655A3-101B-AFDA-8A59-A19F438D6208}"/>
          </ac:spMkLst>
        </pc:spChg>
        <pc:picChg chg="add mod">
          <ac:chgData name="Joshua" userId="ef9d0fb3-10d9-4bdc-b297-38839cdfb4d3" providerId="ADAL" clId="{461A2CEF-8714-4AB5-A9C4-E016F4D4FED1}" dt="2023-04-18T14:43:01.482" v="2898"/>
          <ac:picMkLst>
            <pc:docMk/>
            <pc:sldMk cId="37590766" sldId="350"/>
            <ac:picMk id="5" creationId="{988C4EDF-B4AE-93C2-64D2-F477C456B1AE}"/>
          </ac:picMkLst>
        </pc:picChg>
        <pc:picChg chg="add mod">
          <ac:chgData name="Joshua" userId="ef9d0fb3-10d9-4bdc-b297-38839cdfb4d3" providerId="ADAL" clId="{461A2CEF-8714-4AB5-A9C4-E016F4D4FED1}" dt="2023-04-18T14:45:46.211" v="2908" actId="1076"/>
          <ac:picMkLst>
            <pc:docMk/>
            <pc:sldMk cId="37590766" sldId="350"/>
            <ac:picMk id="6" creationId="{B8862AE6-5009-01F5-2C62-C7ACA436FE6D}"/>
          </ac:picMkLst>
        </pc:picChg>
        <pc:picChg chg="add mod">
          <ac:chgData name="Joshua" userId="ef9d0fb3-10d9-4bdc-b297-38839cdfb4d3" providerId="ADAL" clId="{461A2CEF-8714-4AB5-A9C4-E016F4D4FED1}" dt="2023-04-18T14:45:51.133" v="2909" actId="1076"/>
          <ac:picMkLst>
            <pc:docMk/>
            <pc:sldMk cId="37590766" sldId="350"/>
            <ac:picMk id="7" creationId="{5475964E-E560-CFF3-BA16-907E24E3B445}"/>
          </ac:picMkLst>
        </pc:picChg>
      </pc:sldChg>
      <pc:sldMasterChg chg="addSp delSp modSp mod modSldLayout">
        <pc:chgData name="Joshua" userId="ef9d0fb3-10d9-4bdc-b297-38839cdfb4d3" providerId="ADAL" clId="{461A2CEF-8714-4AB5-A9C4-E016F4D4FED1}" dt="2023-04-18T14:49:28.450" v="2945"/>
        <pc:sldMasterMkLst>
          <pc:docMk/>
          <pc:sldMasterMk cId="362692353" sldId="2147483702"/>
        </pc:sldMasterMkLst>
        <pc:spChg chg="del">
          <ac:chgData name="Joshua" userId="ef9d0fb3-10d9-4bdc-b297-38839cdfb4d3" providerId="ADAL" clId="{461A2CEF-8714-4AB5-A9C4-E016F4D4FED1}" dt="2023-04-18T13:01:32.706" v="1359" actId="478"/>
          <ac:spMkLst>
            <pc:docMk/>
            <pc:sldMasterMk cId="362692353" sldId="2147483702"/>
            <ac:spMk id="4" creationId="{00000000-0000-0000-0000-000000000000}"/>
          </ac:spMkLst>
        </pc:spChg>
        <pc:spChg chg="add del mod">
          <ac:chgData name="Joshua" userId="ef9d0fb3-10d9-4bdc-b297-38839cdfb4d3" providerId="ADAL" clId="{461A2CEF-8714-4AB5-A9C4-E016F4D4FED1}" dt="2023-04-18T13:02:07.507" v="1367"/>
          <ac:spMkLst>
            <pc:docMk/>
            <pc:sldMasterMk cId="362692353" sldId="2147483702"/>
            <ac:spMk id="5" creationId="{00000000-0000-0000-0000-000000000000}"/>
          </ac:spMkLst>
        </pc:spChg>
        <pc:spChg chg="add del mod">
          <ac:chgData name="Joshua" userId="ef9d0fb3-10d9-4bdc-b297-38839cdfb4d3" providerId="ADAL" clId="{461A2CEF-8714-4AB5-A9C4-E016F4D4FED1}" dt="2023-04-18T13:02:01.474" v="1362"/>
          <ac:spMkLst>
            <pc:docMk/>
            <pc:sldMasterMk cId="362692353" sldId="2147483702"/>
            <ac:spMk id="10" creationId="{4691EDE9-72D4-4AA5-39E9-CAB222B92CDB}"/>
          </ac:spMkLst>
        </pc:spChg>
        <pc:spChg chg="add del mod">
          <ac:chgData name="Joshua" userId="ef9d0fb3-10d9-4bdc-b297-38839cdfb4d3" providerId="ADAL" clId="{461A2CEF-8714-4AB5-A9C4-E016F4D4FED1}" dt="2023-04-18T13:05:32.337" v="1435" actId="478"/>
          <ac:spMkLst>
            <pc:docMk/>
            <pc:sldMasterMk cId="362692353" sldId="2147483702"/>
            <ac:spMk id="11" creationId="{8A4FA1BF-238D-2624-E47F-6A68E02548A5}"/>
          </ac:spMkLst>
        </pc:spChg>
        <pc:picChg chg="add mod">
          <ac:chgData name="Joshua" userId="ef9d0fb3-10d9-4bdc-b297-38839cdfb4d3" providerId="ADAL" clId="{461A2CEF-8714-4AB5-A9C4-E016F4D4FED1}" dt="2023-04-18T12:39:54.693" v="1142"/>
          <ac:picMkLst>
            <pc:docMk/>
            <pc:sldMasterMk cId="362692353" sldId="2147483702"/>
            <ac:picMk id="8" creationId="{7A1CC6D4-BCAA-3FC7-6CB2-6E287815C73F}"/>
          </ac:picMkLst>
        </pc:picChg>
        <pc:picChg chg="add mod">
          <ac:chgData name="Joshua" userId="ef9d0fb3-10d9-4bdc-b297-38839cdfb4d3" providerId="ADAL" clId="{461A2CEF-8714-4AB5-A9C4-E016F4D4FED1}" dt="2023-04-18T12:39:54.693" v="1142"/>
          <ac:picMkLst>
            <pc:docMk/>
            <pc:sldMasterMk cId="362692353" sldId="2147483702"/>
            <ac:picMk id="9" creationId="{48D9C787-53A9-84FE-79B5-5DA3380BC49F}"/>
          </ac:picMkLst>
        </pc:picChg>
        <pc:sldLayoutChg chg="delSp modSp mod">
          <pc:chgData name="Joshua" userId="ef9d0fb3-10d9-4bdc-b297-38839cdfb4d3" providerId="ADAL" clId="{461A2CEF-8714-4AB5-A9C4-E016F4D4FED1}" dt="2023-04-18T14:46:37.005" v="2912" actId="478"/>
          <pc:sldLayoutMkLst>
            <pc:docMk/>
            <pc:sldMasterMk cId="362692353" sldId="2147483702"/>
            <pc:sldLayoutMk cId="2142519876" sldId="2147483703"/>
          </pc:sldLayoutMkLst>
          <pc:spChg chg="del mod">
            <ac:chgData name="Joshua" userId="ef9d0fb3-10d9-4bdc-b297-38839cdfb4d3" providerId="ADAL" clId="{461A2CEF-8714-4AB5-A9C4-E016F4D4FED1}" dt="2023-04-18T14:46:37.005" v="2912" actId="478"/>
            <ac:spMkLst>
              <pc:docMk/>
              <pc:sldMasterMk cId="362692353" sldId="2147483702"/>
              <pc:sldLayoutMk cId="2142519876" sldId="2147483703"/>
              <ac:spMk id="8" creationId="{00000000-0000-0000-0000-000000000000}"/>
            </ac:spMkLst>
          </pc:spChg>
        </pc:sldLayoutChg>
        <pc:sldLayoutChg chg="addSp delSp modSp mod">
          <pc:chgData name="Joshua" userId="ef9d0fb3-10d9-4bdc-b297-38839cdfb4d3" providerId="ADAL" clId="{461A2CEF-8714-4AB5-A9C4-E016F4D4FED1}" dt="2023-04-18T14:49:02.329" v="2934" actId="1076"/>
          <pc:sldLayoutMkLst>
            <pc:docMk/>
            <pc:sldMasterMk cId="362692353" sldId="2147483702"/>
            <pc:sldLayoutMk cId="2644289587" sldId="2147483704"/>
          </pc:sldLayoutMkLst>
          <pc:spChg chg="mod">
            <ac:chgData name="Joshua" userId="ef9d0fb3-10d9-4bdc-b297-38839cdfb4d3" providerId="ADAL" clId="{461A2CEF-8714-4AB5-A9C4-E016F4D4FED1}" dt="2023-04-18T14:49:02.329" v="2934" actId="1076"/>
            <ac:spMkLst>
              <pc:docMk/>
              <pc:sldMasterMk cId="362692353" sldId="2147483702"/>
              <pc:sldLayoutMk cId="2644289587" sldId="2147483704"/>
              <ac:spMk id="8" creationId="{00000000-0000-0000-0000-000000000000}"/>
            </ac:spMkLst>
          </pc:spChg>
          <pc:picChg chg="add del mod">
            <ac:chgData name="Joshua" userId="ef9d0fb3-10d9-4bdc-b297-38839cdfb4d3" providerId="ADAL" clId="{461A2CEF-8714-4AB5-A9C4-E016F4D4FED1}" dt="2023-04-18T12:39:50.559" v="1141" actId="21"/>
            <ac:picMkLst>
              <pc:docMk/>
              <pc:sldMasterMk cId="362692353" sldId="2147483702"/>
              <pc:sldLayoutMk cId="2644289587" sldId="2147483704"/>
              <ac:picMk id="4" creationId="{F66DE7D0-9879-6B2A-A0E2-9FB696BE8CC7}"/>
            </ac:picMkLst>
          </pc:picChg>
          <pc:picChg chg="add del mod">
            <ac:chgData name="Joshua" userId="ef9d0fb3-10d9-4bdc-b297-38839cdfb4d3" providerId="ADAL" clId="{461A2CEF-8714-4AB5-A9C4-E016F4D4FED1}" dt="2023-04-18T12:39:50.559" v="1141" actId="21"/>
            <ac:picMkLst>
              <pc:docMk/>
              <pc:sldMasterMk cId="362692353" sldId="2147483702"/>
              <pc:sldLayoutMk cId="2644289587" sldId="2147483704"/>
              <ac:picMk id="5" creationId="{068A6441-849B-0998-148B-1FCD708753D1}"/>
            </ac:picMkLst>
          </pc:picChg>
          <pc:picChg chg="add mod">
            <ac:chgData name="Joshua" userId="ef9d0fb3-10d9-4bdc-b297-38839cdfb4d3" providerId="ADAL" clId="{461A2CEF-8714-4AB5-A9C4-E016F4D4FED1}" dt="2023-04-18T12:41:36.001" v="1146"/>
            <ac:picMkLst>
              <pc:docMk/>
              <pc:sldMasterMk cId="362692353" sldId="2147483702"/>
              <pc:sldLayoutMk cId="2644289587" sldId="2147483704"/>
              <ac:picMk id="6" creationId="{CA3D7C6B-1846-7876-7782-B52E711CCC33}"/>
            </ac:picMkLst>
          </pc:picChg>
          <pc:picChg chg="add mod">
            <ac:chgData name="Joshua" userId="ef9d0fb3-10d9-4bdc-b297-38839cdfb4d3" providerId="ADAL" clId="{461A2CEF-8714-4AB5-A9C4-E016F4D4FED1}" dt="2023-04-18T12:41:58.249" v="1150"/>
            <ac:picMkLst>
              <pc:docMk/>
              <pc:sldMasterMk cId="362692353" sldId="2147483702"/>
              <pc:sldLayoutMk cId="2644289587" sldId="2147483704"/>
              <ac:picMk id="10" creationId="{4D89FEE0-E1E9-416E-0B15-35AF6B0E1391}"/>
            </ac:picMkLst>
          </pc:picChg>
        </pc:sldLayoutChg>
        <pc:sldLayoutChg chg="modSp">
          <pc:chgData name="Joshua" userId="ef9d0fb3-10d9-4bdc-b297-38839cdfb4d3" providerId="ADAL" clId="{461A2CEF-8714-4AB5-A9C4-E016F4D4FED1}" dt="2023-04-18T13:06:49.980" v="1448" actId="403"/>
          <pc:sldLayoutMkLst>
            <pc:docMk/>
            <pc:sldMasterMk cId="362692353" sldId="2147483702"/>
            <pc:sldLayoutMk cId="2796353007" sldId="2147483705"/>
          </pc:sldLayoutMkLst>
          <pc:spChg chg="mod">
            <ac:chgData name="Joshua" userId="ef9d0fb3-10d9-4bdc-b297-38839cdfb4d3" providerId="ADAL" clId="{461A2CEF-8714-4AB5-A9C4-E016F4D4FED1}" dt="2023-04-18T13:06:49.980" v="1448" actId="403"/>
            <ac:spMkLst>
              <pc:docMk/>
              <pc:sldMasterMk cId="362692353" sldId="2147483702"/>
              <pc:sldLayoutMk cId="2796353007" sldId="2147483705"/>
              <ac:spMk id="8" creationId="{00000000-0000-0000-0000-000000000000}"/>
            </ac:spMkLst>
          </pc:spChg>
        </pc:sldLayoutChg>
        <pc:sldLayoutChg chg="addSp delSp modSp mod">
          <pc:chgData name="Joshua" userId="ef9d0fb3-10d9-4bdc-b297-38839cdfb4d3" providerId="ADAL" clId="{461A2CEF-8714-4AB5-A9C4-E016F4D4FED1}" dt="2023-04-18T14:49:09.403" v="2937"/>
          <pc:sldLayoutMkLst>
            <pc:docMk/>
            <pc:sldMasterMk cId="362692353" sldId="2147483702"/>
            <pc:sldLayoutMk cId="1682552231" sldId="2147483706"/>
          </pc:sldLayoutMkLst>
          <pc:spChg chg="add del mod">
            <ac:chgData name="Joshua" userId="ef9d0fb3-10d9-4bdc-b297-38839cdfb4d3" providerId="ADAL" clId="{461A2CEF-8714-4AB5-A9C4-E016F4D4FED1}" dt="2023-04-18T14:49:08.419" v="2936" actId="478"/>
            <ac:spMkLst>
              <pc:docMk/>
              <pc:sldMasterMk cId="362692353" sldId="2147483702"/>
              <pc:sldLayoutMk cId="1682552231" sldId="2147483706"/>
              <ac:spMk id="7" creationId="{FCA19D69-E154-F4A9-EB7B-302DF832490D}"/>
            </ac:spMkLst>
          </pc:spChg>
          <pc:spChg chg="add del">
            <ac:chgData name="Joshua" userId="ef9d0fb3-10d9-4bdc-b297-38839cdfb4d3" providerId="ADAL" clId="{461A2CEF-8714-4AB5-A9C4-E016F4D4FED1}" dt="2023-04-18T13:01:24.010" v="1358" actId="478"/>
            <ac:spMkLst>
              <pc:docMk/>
              <pc:sldMasterMk cId="362692353" sldId="2147483702"/>
              <pc:sldLayoutMk cId="1682552231" sldId="2147483706"/>
              <ac:spMk id="8" creationId="{00000000-0000-0000-0000-000000000000}"/>
            </ac:spMkLst>
          </pc:spChg>
          <pc:spChg chg="del mod">
            <ac:chgData name="Joshua" userId="ef9d0fb3-10d9-4bdc-b297-38839cdfb4d3" providerId="ADAL" clId="{461A2CEF-8714-4AB5-A9C4-E016F4D4FED1}" dt="2023-04-18T14:46:45.123" v="2914" actId="478"/>
            <ac:spMkLst>
              <pc:docMk/>
              <pc:sldMasterMk cId="362692353" sldId="2147483702"/>
              <pc:sldLayoutMk cId="1682552231" sldId="2147483706"/>
              <ac:spMk id="9" creationId="{00000000-0000-0000-0000-000000000000}"/>
            </ac:spMkLst>
          </pc:spChg>
          <pc:spChg chg="add mod">
            <ac:chgData name="Joshua" userId="ef9d0fb3-10d9-4bdc-b297-38839cdfb4d3" providerId="ADAL" clId="{461A2CEF-8714-4AB5-A9C4-E016F4D4FED1}" dt="2023-04-18T14:49:09.403" v="2937"/>
            <ac:spMkLst>
              <pc:docMk/>
              <pc:sldMasterMk cId="362692353" sldId="2147483702"/>
              <pc:sldLayoutMk cId="1682552231" sldId="2147483706"/>
              <ac:spMk id="11" creationId="{630FDFDC-353A-CDEE-D0C7-F761459C993C}"/>
            </ac:spMkLst>
          </pc:spChg>
          <pc:picChg chg="add mod">
            <ac:chgData name="Joshua" userId="ef9d0fb3-10d9-4bdc-b297-38839cdfb4d3" providerId="ADAL" clId="{461A2CEF-8714-4AB5-A9C4-E016F4D4FED1}" dt="2023-04-18T12:42:07.772" v="1151"/>
            <ac:picMkLst>
              <pc:docMk/>
              <pc:sldMasterMk cId="362692353" sldId="2147483702"/>
              <pc:sldLayoutMk cId="1682552231" sldId="2147483706"/>
              <ac:picMk id="5" creationId="{5C9AD631-FF04-3A69-C57E-139DB053F123}"/>
            </ac:picMkLst>
          </pc:picChg>
          <pc:picChg chg="add mod">
            <ac:chgData name="Joshua" userId="ef9d0fb3-10d9-4bdc-b297-38839cdfb4d3" providerId="ADAL" clId="{461A2CEF-8714-4AB5-A9C4-E016F4D4FED1}" dt="2023-04-18T12:42:07.772" v="1151"/>
            <ac:picMkLst>
              <pc:docMk/>
              <pc:sldMasterMk cId="362692353" sldId="2147483702"/>
              <pc:sldLayoutMk cId="1682552231" sldId="2147483706"/>
              <ac:picMk id="6" creationId="{2B50885A-4A86-DEA9-C9E4-145CBC9B3A73}"/>
            </ac:picMkLst>
          </pc:picChg>
        </pc:sldLayoutChg>
        <pc:sldLayoutChg chg="addSp delSp modSp mod">
          <pc:chgData name="Joshua" userId="ef9d0fb3-10d9-4bdc-b297-38839cdfb4d3" providerId="ADAL" clId="{461A2CEF-8714-4AB5-A9C4-E016F4D4FED1}" dt="2023-04-18T14:49:14.253" v="2939"/>
          <pc:sldLayoutMkLst>
            <pc:docMk/>
            <pc:sldMasterMk cId="362692353" sldId="2147483702"/>
            <pc:sldLayoutMk cId="2959468690" sldId="2147483707"/>
          </pc:sldLayoutMkLst>
          <pc:spChg chg="del mod">
            <ac:chgData name="Joshua" userId="ef9d0fb3-10d9-4bdc-b297-38839cdfb4d3" providerId="ADAL" clId="{461A2CEF-8714-4AB5-A9C4-E016F4D4FED1}" dt="2023-04-18T14:46:50.849" v="2916" actId="478"/>
            <ac:spMkLst>
              <pc:docMk/>
              <pc:sldMasterMk cId="362692353" sldId="2147483702"/>
              <pc:sldLayoutMk cId="2959468690" sldId="2147483707"/>
              <ac:spMk id="8" creationId="{00000000-0000-0000-0000-000000000000}"/>
            </ac:spMkLst>
          </pc:spChg>
          <pc:spChg chg="add del mod">
            <ac:chgData name="Joshua" userId="ef9d0fb3-10d9-4bdc-b297-38839cdfb4d3" providerId="ADAL" clId="{461A2CEF-8714-4AB5-A9C4-E016F4D4FED1}" dt="2023-04-18T14:49:12.044" v="2938" actId="478"/>
            <ac:spMkLst>
              <pc:docMk/>
              <pc:sldMasterMk cId="362692353" sldId="2147483702"/>
              <pc:sldLayoutMk cId="2959468690" sldId="2147483707"/>
              <ac:spMk id="12" creationId="{6D04D6AC-CA57-B174-BBC5-0E493274871F}"/>
            </ac:spMkLst>
          </pc:spChg>
          <pc:spChg chg="add mod">
            <ac:chgData name="Joshua" userId="ef9d0fb3-10d9-4bdc-b297-38839cdfb4d3" providerId="ADAL" clId="{461A2CEF-8714-4AB5-A9C4-E016F4D4FED1}" dt="2023-04-18T14:49:14.253" v="2939"/>
            <ac:spMkLst>
              <pc:docMk/>
              <pc:sldMasterMk cId="362692353" sldId="2147483702"/>
              <pc:sldLayoutMk cId="2959468690" sldId="2147483707"/>
              <ac:spMk id="13" creationId="{F5985397-363E-D3DD-6141-2051F00FFF54}"/>
            </ac:spMkLst>
          </pc:spChg>
          <pc:picChg chg="add mod">
            <ac:chgData name="Joshua" userId="ef9d0fb3-10d9-4bdc-b297-38839cdfb4d3" providerId="ADAL" clId="{461A2CEF-8714-4AB5-A9C4-E016F4D4FED1}" dt="2023-04-18T12:42:09.660" v="1152"/>
            <ac:picMkLst>
              <pc:docMk/>
              <pc:sldMasterMk cId="362692353" sldId="2147483702"/>
              <pc:sldLayoutMk cId="2959468690" sldId="2147483707"/>
              <ac:picMk id="2" creationId="{DFED0E44-F64D-F250-D193-683AD7296D3E}"/>
            </ac:picMkLst>
          </pc:picChg>
          <pc:picChg chg="add mod">
            <ac:chgData name="Joshua" userId="ef9d0fb3-10d9-4bdc-b297-38839cdfb4d3" providerId="ADAL" clId="{461A2CEF-8714-4AB5-A9C4-E016F4D4FED1}" dt="2023-04-18T12:42:09.660" v="1152"/>
            <ac:picMkLst>
              <pc:docMk/>
              <pc:sldMasterMk cId="362692353" sldId="2147483702"/>
              <pc:sldLayoutMk cId="2959468690" sldId="2147483707"/>
              <ac:picMk id="5" creationId="{58CDC49F-7B67-9DCF-2E26-4A683B0FB8D4}"/>
            </ac:picMkLst>
          </pc:picChg>
        </pc:sldLayoutChg>
        <pc:sldLayoutChg chg="addSp delSp modSp mod">
          <pc:chgData name="Joshua" userId="ef9d0fb3-10d9-4bdc-b297-38839cdfb4d3" providerId="ADAL" clId="{461A2CEF-8714-4AB5-A9C4-E016F4D4FED1}" dt="2023-04-18T14:49:19.398" v="2941"/>
          <pc:sldLayoutMkLst>
            <pc:docMk/>
            <pc:sldMasterMk cId="362692353" sldId="2147483702"/>
            <pc:sldLayoutMk cId="532483644" sldId="2147483708"/>
          </pc:sldLayoutMkLst>
          <pc:spChg chg="del mod">
            <ac:chgData name="Joshua" userId="ef9d0fb3-10d9-4bdc-b297-38839cdfb4d3" providerId="ADAL" clId="{461A2CEF-8714-4AB5-A9C4-E016F4D4FED1}" dt="2023-04-18T14:46:56.394" v="2918" actId="478"/>
            <ac:spMkLst>
              <pc:docMk/>
              <pc:sldMasterMk cId="362692353" sldId="2147483702"/>
              <pc:sldLayoutMk cId="532483644" sldId="2147483708"/>
              <ac:spMk id="4" creationId="{00000000-0000-0000-0000-000000000000}"/>
            </ac:spMkLst>
          </pc:spChg>
          <pc:spChg chg="add del mod">
            <ac:chgData name="Joshua" userId="ef9d0fb3-10d9-4bdc-b297-38839cdfb4d3" providerId="ADAL" clId="{461A2CEF-8714-4AB5-A9C4-E016F4D4FED1}" dt="2023-04-18T14:49:17.779" v="2940" actId="478"/>
            <ac:spMkLst>
              <pc:docMk/>
              <pc:sldMasterMk cId="362692353" sldId="2147483702"/>
              <pc:sldLayoutMk cId="532483644" sldId="2147483708"/>
              <ac:spMk id="8" creationId="{4C50ABD9-AD53-0D99-0D28-7BCD3876AE8E}"/>
            </ac:spMkLst>
          </pc:spChg>
          <pc:spChg chg="add mod">
            <ac:chgData name="Joshua" userId="ef9d0fb3-10d9-4bdc-b297-38839cdfb4d3" providerId="ADAL" clId="{461A2CEF-8714-4AB5-A9C4-E016F4D4FED1}" dt="2023-04-18T14:49:19.398" v="2941"/>
            <ac:spMkLst>
              <pc:docMk/>
              <pc:sldMasterMk cId="362692353" sldId="2147483702"/>
              <pc:sldLayoutMk cId="532483644" sldId="2147483708"/>
              <ac:spMk id="9" creationId="{2A0D4541-0135-E302-CB40-184BCCD897B4}"/>
            </ac:spMkLst>
          </pc:spChg>
          <pc:picChg chg="add mod">
            <ac:chgData name="Joshua" userId="ef9d0fb3-10d9-4bdc-b297-38839cdfb4d3" providerId="ADAL" clId="{461A2CEF-8714-4AB5-A9C4-E016F4D4FED1}" dt="2023-04-18T12:42:10.973" v="1153"/>
            <ac:picMkLst>
              <pc:docMk/>
              <pc:sldMasterMk cId="362692353" sldId="2147483702"/>
              <pc:sldLayoutMk cId="532483644" sldId="2147483708"/>
              <ac:picMk id="6" creationId="{B4121A88-DEFC-473E-DAAA-F7802C9330D3}"/>
            </ac:picMkLst>
          </pc:picChg>
          <pc:picChg chg="add mod">
            <ac:chgData name="Joshua" userId="ef9d0fb3-10d9-4bdc-b297-38839cdfb4d3" providerId="ADAL" clId="{461A2CEF-8714-4AB5-A9C4-E016F4D4FED1}" dt="2023-04-18T12:42:10.973" v="1153"/>
            <ac:picMkLst>
              <pc:docMk/>
              <pc:sldMasterMk cId="362692353" sldId="2147483702"/>
              <pc:sldLayoutMk cId="532483644" sldId="2147483708"/>
              <ac:picMk id="7" creationId="{82D6765E-4D89-3739-76B2-1ADC5EE331FE}"/>
            </ac:picMkLst>
          </pc:picChg>
        </pc:sldLayoutChg>
        <pc:sldLayoutChg chg="addSp delSp modSp mod">
          <pc:chgData name="Joshua" userId="ef9d0fb3-10d9-4bdc-b297-38839cdfb4d3" providerId="ADAL" clId="{461A2CEF-8714-4AB5-A9C4-E016F4D4FED1}" dt="2023-04-18T14:49:23.973" v="2943"/>
          <pc:sldLayoutMkLst>
            <pc:docMk/>
            <pc:sldMasterMk cId="362692353" sldId="2147483702"/>
            <pc:sldLayoutMk cId="1020763881" sldId="2147483709"/>
          </pc:sldLayoutMkLst>
          <pc:spChg chg="del mod">
            <ac:chgData name="Joshua" userId="ef9d0fb3-10d9-4bdc-b297-38839cdfb4d3" providerId="ADAL" clId="{461A2CEF-8714-4AB5-A9C4-E016F4D4FED1}" dt="2023-04-18T14:47:01.562" v="2920" actId="478"/>
            <ac:spMkLst>
              <pc:docMk/>
              <pc:sldMasterMk cId="362692353" sldId="2147483702"/>
              <pc:sldLayoutMk cId="1020763881" sldId="2147483709"/>
              <ac:spMk id="3" creationId="{00000000-0000-0000-0000-000000000000}"/>
            </ac:spMkLst>
          </pc:spChg>
          <pc:spChg chg="add del mod">
            <ac:chgData name="Joshua" userId="ef9d0fb3-10d9-4bdc-b297-38839cdfb4d3" providerId="ADAL" clId="{461A2CEF-8714-4AB5-A9C4-E016F4D4FED1}" dt="2023-04-18T14:49:23" v="2942" actId="478"/>
            <ac:spMkLst>
              <pc:docMk/>
              <pc:sldMasterMk cId="362692353" sldId="2147483702"/>
              <pc:sldLayoutMk cId="1020763881" sldId="2147483709"/>
              <ac:spMk id="7" creationId="{DF9A2BCF-0F3D-5C31-449F-BD24946320AF}"/>
            </ac:spMkLst>
          </pc:spChg>
          <pc:spChg chg="add mod">
            <ac:chgData name="Joshua" userId="ef9d0fb3-10d9-4bdc-b297-38839cdfb4d3" providerId="ADAL" clId="{461A2CEF-8714-4AB5-A9C4-E016F4D4FED1}" dt="2023-04-18T14:49:23.973" v="2943"/>
            <ac:spMkLst>
              <pc:docMk/>
              <pc:sldMasterMk cId="362692353" sldId="2147483702"/>
              <pc:sldLayoutMk cId="1020763881" sldId="2147483709"/>
              <ac:spMk id="8" creationId="{440F7784-FBF9-C84F-F3A3-25B47BCCAFCB}"/>
            </ac:spMkLst>
          </pc:spChg>
          <pc:picChg chg="add mod">
            <ac:chgData name="Joshua" userId="ef9d0fb3-10d9-4bdc-b297-38839cdfb4d3" providerId="ADAL" clId="{461A2CEF-8714-4AB5-A9C4-E016F4D4FED1}" dt="2023-04-18T12:42:11.775" v="1154"/>
            <ac:picMkLst>
              <pc:docMk/>
              <pc:sldMasterMk cId="362692353" sldId="2147483702"/>
              <pc:sldLayoutMk cId="1020763881" sldId="2147483709"/>
              <ac:picMk id="5" creationId="{95A2A4B2-DD76-64F4-3CDF-6EEBDF060DDD}"/>
            </ac:picMkLst>
          </pc:picChg>
          <pc:picChg chg="add mod">
            <ac:chgData name="Joshua" userId="ef9d0fb3-10d9-4bdc-b297-38839cdfb4d3" providerId="ADAL" clId="{461A2CEF-8714-4AB5-A9C4-E016F4D4FED1}" dt="2023-04-18T12:42:11.775" v="1154"/>
            <ac:picMkLst>
              <pc:docMk/>
              <pc:sldMasterMk cId="362692353" sldId="2147483702"/>
              <pc:sldLayoutMk cId="1020763881" sldId="2147483709"/>
              <ac:picMk id="6" creationId="{945548AE-F697-6453-3B7C-56973B17B7A6}"/>
            </ac:picMkLst>
          </pc:picChg>
        </pc:sldLayoutChg>
        <pc:sldLayoutChg chg="addSp delSp modSp mod">
          <pc:chgData name="Joshua" userId="ef9d0fb3-10d9-4bdc-b297-38839cdfb4d3" providerId="ADAL" clId="{461A2CEF-8714-4AB5-A9C4-E016F4D4FED1}" dt="2023-04-18T14:49:28.450" v="2945"/>
          <pc:sldLayoutMkLst>
            <pc:docMk/>
            <pc:sldMasterMk cId="362692353" sldId="2147483702"/>
            <pc:sldLayoutMk cId="3077825664" sldId="2147483710"/>
          </pc:sldLayoutMkLst>
          <pc:spChg chg="add del mod">
            <ac:chgData name="Joshua" userId="ef9d0fb3-10d9-4bdc-b297-38839cdfb4d3" providerId="ADAL" clId="{461A2CEF-8714-4AB5-A9C4-E016F4D4FED1}" dt="2023-04-18T14:47:18.440" v="2927" actId="478"/>
            <ac:spMkLst>
              <pc:docMk/>
              <pc:sldMasterMk cId="362692353" sldId="2147483702"/>
              <pc:sldLayoutMk cId="3077825664" sldId="2147483710"/>
              <ac:spMk id="7" creationId="{B372823C-1F61-D0BD-B297-323B5DEF1B91}"/>
            </ac:spMkLst>
          </pc:spChg>
          <pc:spChg chg="add del mod">
            <ac:chgData name="Joshua" userId="ef9d0fb3-10d9-4bdc-b297-38839cdfb4d3" providerId="ADAL" clId="{461A2CEF-8714-4AB5-A9C4-E016F4D4FED1}" dt="2023-04-18T14:47:15.925" v="2926"/>
            <ac:spMkLst>
              <pc:docMk/>
              <pc:sldMasterMk cId="362692353" sldId="2147483702"/>
              <pc:sldLayoutMk cId="3077825664" sldId="2147483710"/>
              <ac:spMk id="8" creationId="{19A1D975-14DE-680A-7C6E-CD88F197FDBD}"/>
            </ac:spMkLst>
          </pc:spChg>
          <pc:spChg chg="del mod">
            <ac:chgData name="Joshua" userId="ef9d0fb3-10d9-4bdc-b297-38839cdfb4d3" providerId="ADAL" clId="{461A2CEF-8714-4AB5-A9C4-E016F4D4FED1}" dt="2023-04-18T13:07:23.172" v="1463" actId="478"/>
            <ac:spMkLst>
              <pc:docMk/>
              <pc:sldMasterMk cId="362692353" sldId="2147483702"/>
              <pc:sldLayoutMk cId="3077825664" sldId="2147483710"/>
              <ac:spMk id="10" creationId="{00000000-0000-0000-0000-000000000000}"/>
            </ac:spMkLst>
          </pc:spChg>
          <pc:spChg chg="add del mod">
            <ac:chgData name="Joshua" userId="ef9d0fb3-10d9-4bdc-b297-38839cdfb4d3" providerId="ADAL" clId="{461A2CEF-8714-4AB5-A9C4-E016F4D4FED1}" dt="2023-04-18T14:49:27.484" v="2944" actId="478"/>
            <ac:spMkLst>
              <pc:docMk/>
              <pc:sldMasterMk cId="362692353" sldId="2147483702"/>
              <pc:sldLayoutMk cId="3077825664" sldId="2147483710"/>
              <ac:spMk id="12" creationId="{20A8B8D2-7D29-C233-D7A8-49BA79753234}"/>
            </ac:spMkLst>
          </pc:spChg>
          <pc:spChg chg="add mod">
            <ac:chgData name="Joshua" userId="ef9d0fb3-10d9-4bdc-b297-38839cdfb4d3" providerId="ADAL" clId="{461A2CEF-8714-4AB5-A9C4-E016F4D4FED1}" dt="2023-04-18T14:49:28.450" v="2945"/>
            <ac:spMkLst>
              <pc:docMk/>
              <pc:sldMasterMk cId="362692353" sldId="2147483702"/>
              <pc:sldLayoutMk cId="3077825664" sldId="2147483710"/>
              <ac:spMk id="13" creationId="{20F7A1D2-68F8-1A1F-0406-2D85858DD718}"/>
            </ac:spMkLst>
          </pc:spChg>
          <pc:picChg chg="add mod">
            <ac:chgData name="Joshua" userId="ef9d0fb3-10d9-4bdc-b297-38839cdfb4d3" providerId="ADAL" clId="{461A2CEF-8714-4AB5-A9C4-E016F4D4FED1}" dt="2023-04-18T12:59:26.567" v="1350" actId="1076"/>
            <ac:picMkLst>
              <pc:docMk/>
              <pc:sldMasterMk cId="362692353" sldId="2147483702"/>
              <pc:sldLayoutMk cId="3077825664" sldId="2147483710"/>
              <ac:picMk id="5" creationId="{7A95BD90-8B20-B9D4-06EA-F72497CD938F}"/>
            </ac:picMkLst>
          </pc:picChg>
          <pc:picChg chg="add mod">
            <ac:chgData name="Joshua" userId="ef9d0fb3-10d9-4bdc-b297-38839cdfb4d3" providerId="ADAL" clId="{461A2CEF-8714-4AB5-A9C4-E016F4D4FED1}" dt="2023-04-18T13:00:15.262" v="1356" actId="1076"/>
            <ac:picMkLst>
              <pc:docMk/>
              <pc:sldMasterMk cId="362692353" sldId="2147483702"/>
              <pc:sldLayoutMk cId="3077825664" sldId="2147483710"/>
              <ac:picMk id="6" creationId="{70368054-960A-398A-202A-654FBDC0CF8E}"/>
            </ac:picMkLst>
          </pc:picChg>
        </pc:sldLayoutChg>
        <pc:sldLayoutChg chg="addSp delSp modSp mod">
          <pc:chgData name="Joshua" userId="ef9d0fb3-10d9-4bdc-b297-38839cdfb4d3" providerId="ADAL" clId="{461A2CEF-8714-4AB5-A9C4-E016F4D4FED1}" dt="2023-04-18T14:47:34.902" v="2933" actId="1076"/>
          <pc:sldLayoutMkLst>
            <pc:docMk/>
            <pc:sldMasterMk cId="362692353" sldId="2147483702"/>
            <pc:sldLayoutMk cId="4265824459" sldId="2147483711"/>
          </pc:sldLayoutMkLst>
          <pc:spChg chg="mod">
            <ac:chgData name="Joshua" userId="ef9d0fb3-10d9-4bdc-b297-38839cdfb4d3" providerId="ADAL" clId="{461A2CEF-8714-4AB5-A9C4-E016F4D4FED1}" dt="2023-04-18T13:07:48.068" v="1467" actId="1076"/>
            <ac:spMkLst>
              <pc:docMk/>
              <pc:sldMasterMk cId="362692353" sldId="2147483702"/>
              <pc:sldLayoutMk cId="4265824459" sldId="2147483711"/>
              <ac:spMk id="3" creationId="{00000000-0000-0000-0000-000000000000}"/>
            </ac:spMkLst>
          </pc:spChg>
          <pc:spChg chg="del">
            <ac:chgData name="Joshua" userId="ef9d0fb3-10d9-4bdc-b297-38839cdfb4d3" providerId="ADAL" clId="{461A2CEF-8714-4AB5-A9C4-E016F4D4FED1}" dt="2023-04-18T13:07:55.771" v="1469" actId="478"/>
            <ac:spMkLst>
              <pc:docMk/>
              <pc:sldMasterMk cId="362692353" sldId="2147483702"/>
              <pc:sldLayoutMk cId="4265824459" sldId="2147483711"/>
              <ac:spMk id="9" creationId="{00000000-0000-0000-0000-000000000000}"/>
            </ac:spMkLst>
          </pc:spChg>
          <pc:spChg chg="add del mod">
            <ac:chgData name="Joshua" userId="ef9d0fb3-10d9-4bdc-b297-38839cdfb4d3" providerId="ADAL" clId="{461A2CEF-8714-4AB5-A9C4-E016F4D4FED1}" dt="2023-04-18T14:47:27.452" v="2929" actId="478"/>
            <ac:spMkLst>
              <pc:docMk/>
              <pc:sldMasterMk cId="362692353" sldId="2147483702"/>
              <pc:sldLayoutMk cId="4265824459" sldId="2147483711"/>
              <ac:spMk id="12" creationId="{90C67499-C86D-2A2D-347F-575ABAAE0413}"/>
            </ac:spMkLst>
          </pc:spChg>
          <pc:spChg chg="add del mod">
            <ac:chgData name="Joshua" userId="ef9d0fb3-10d9-4bdc-b297-38839cdfb4d3" providerId="ADAL" clId="{461A2CEF-8714-4AB5-A9C4-E016F4D4FED1}" dt="2023-04-18T14:47:30.935" v="2931"/>
            <ac:spMkLst>
              <pc:docMk/>
              <pc:sldMasterMk cId="362692353" sldId="2147483702"/>
              <pc:sldLayoutMk cId="4265824459" sldId="2147483711"/>
              <ac:spMk id="13" creationId="{4B879EEE-EC5E-4665-AAD5-2146F9A610B1}"/>
            </ac:spMkLst>
          </pc:spChg>
          <pc:spChg chg="add mod">
            <ac:chgData name="Joshua" userId="ef9d0fb3-10d9-4bdc-b297-38839cdfb4d3" providerId="ADAL" clId="{461A2CEF-8714-4AB5-A9C4-E016F4D4FED1}" dt="2023-04-18T14:47:34.902" v="2933" actId="1076"/>
            <ac:spMkLst>
              <pc:docMk/>
              <pc:sldMasterMk cId="362692353" sldId="2147483702"/>
              <pc:sldLayoutMk cId="4265824459" sldId="2147483711"/>
              <ac:spMk id="14" creationId="{5CB7D794-6E40-2489-9143-A65F2EE611EF}"/>
            </ac:spMkLst>
          </pc:spChg>
          <pc:picChg chg="add del mod">
            <ac:chgData name="Joshua" userId="ef9d0fb3-10d9-4bdc-b297-38839cdfb4d3" providerId="ADAL" clId="{461A2CEF-8714-4AB5-A9C4-E016F4D4FED1}" dt="2023-04-18T12:59:25.005" v="1347" actId="478"/>
            <ac:picMkLst>
              <pc:docMk/>
              <pc:sldMasterMk cId="362692353" sldId="2147483702"/>
              <pc:sldLayoutMk cId="4265824459" sldId="2147483711"/>
              <ac:picMk id="5" creationId="{8A45D494-4AA9-7ED4-12B8-1C148C305BC3}"/>
            </ac:picMkLst>
          </pc:picChg>
          <pc:picChg chg="add del mod">
            <ac:chgData name="Joshua" userId="ef9d0fb3-10d9-4bdc-b297-38839cdfb4d3" providerId="ADAL" clId="{461A2CEF-8714-4AB5-A9C4-E016F4D4FED1}" dt="2023-04-18T12:59:54.496" v="1354" actId="1076"/>
            <ac:picMkLst>
              <pc:docMk/>
              <pc:sldMasterMk cId="362692353" sldId="2147483702"/>
              <pc:sldLayoutMk cId="4265824459" sldId="2147483711"/>
              <ac:picMk id="6" creationId="{3CA152AE-404F-2CC5-E929-776C223B4AA5}"/>
            </ac:picMkLst>
          </pc:picChg>
          <pc:picChg chg="add del mod">
            <ac:chgData name="Joshua" userId="ef9d0fb3-10d9-4bdc-b297-38839cdfb4d3" providerId="ADAL" clId="{461A2CEF-8714-4AB5-A9C4-E016F4D4FED1}" dt="2023-04-18T12:59:26.012" v="1349"/>
            <ac:picMkLst>
              <pc:docMk/>
              <pc:sldMasterMk cId="362692353" sldId="2147483702"/>
              <pc:sldLayoutMk cId="4265824459" sldId="2147483711"/>
              <ac:picMk id="7" creationId="{3629CD43-B670-641A-9482-E89ED9DBB96F}"/>
            </ac:picMkLst>
          </pc:picChg>
          <pc:picChg chg="add del mod">
            <ac:chgData name="Joshua" userId="ef9d0fb3-10d9-4bdc-b297-38839cdfb4d3" providerId="ADAL" clId="{461A2CEF-8714-4AB5-A9C4-E016F4D4FED1}" dt="2023-04-18T12:59:26.012" v="1349"/>
            <ac:picMkLst>
              <pc:docMk/>
              <pc:sldMasterMk cId="362692353" sldId="2147483702"/>
              <pc:sldLayoutMk cId="4265824459" sldId="2147483711"/>
              <ac:picMk id="11" creationId="{0E5BD528-B58C-C393-F289-BA8E578E33C0}"/>
            </ac:picMkLst>
          </pc:picChg>
        </pc:sldLayoutChg>
        <pc:sldLayoutChg chg="addSp modSp">
          <pc:chgData name="Joshua" userId="ef9d0fb3-10d9-4bdc-b297-38839cdfb4d3" providerId="ADAL" clId="{461A2CEF-8714-4AB5-A9C4-E016F4D4FED1}" dt="2023-04-18T13:08:01.883" v="1474" actId="404"/>
          <pc:sldLayoutMkLst>
            <pc:docMk/>
            <pc:sldMasterMk cId="362692353" sldId="2147483702"/>
            <pc:sldLayoutMk cId="135040746" sldId="2147483712"/>
          </pc:sldLayoutMkLst>
          <pc:spChg chg="mod">
            <ac:chgData name="Joshua" userId="ef9d0fb3-10d9-4bdc-b297-38839cdfb4d3" providerId="ADAL" clId="{461A2CEF-8714-4AB5-A9C4-E016F4D4FED1}" dt="2023-04-18T13:08:01.883" v="1474" actId="404"/>
            <ac:spMkLst>
              <pc:docMk/>
              <pc:sldMasterMk cId="362692353" sldId="2147483702"/>
              <pc:sldLayoutMk cId="135040746" sldId="2147483712"/>
              <ac:spMk id="5" creationId="{00000000-0000-0000-0000-000000000000}"/>
            </ac:spMkLst>
          </pc:spChg>
          <pc:picChg chg="add mod">
            <ac:chgData name="Joshua" userId="ef9d0fb3-10d9-4bdc-b297-38839cdfb4d3" providerId="ADAL" clId="{461A2CEF-8714-4AB5-A9C4-E016F4D4FED1}" dt="2023-04-18T12:42:18.520" v="1157"/>
            <ac:picMkLst>
              <pc:docMk/>
              <pc:sldMasterMk cId="362692353" sldId="2147483702"/>
              <pc:sldLayoutMk cId="135040746" sldId="2147483712"/>
              <ac:picMk id="7" creationId="{D3826E7B-0571-F2B5-A391-1A826A1E888A}"/>
            </ac:picMkLst>
          </pc:picChg>
          <pc:picChg chg="add mod">
            <ac:chgData name="Joshua" userId="ef9d0fb3-10d9-4bdc-b297-38839cdfb4d3" providerId="ADAL" clId="{461A2CEF-8714-4AB5-A9C4-E016F4D4FED1}" dt="2023-04-18T12:42:18.520" v="1157"/>
            <ac:picMkLst>
              <pc:docMk/>
              <pc:sldMasterMk cId="362692353" sldId="2147483702"/>
              <pc:sldLayoutMk cId="135040746" sldId="2147483712"/>
              <ac:picMk id="8" creationId="{1A4E2959-2E0D-DCEA-0BC3-2E5A29FD0229}"/>
            </ac:picMkLst>
          </pc:picChg>
        </pc:sldLayoutChg>
        <pc:sldLayoutChg chg="addSp delSp modSp">
          <pc:chgData name="Joshua" userId="ef9d0fb3-10d9-4bdc-b297-38839cdfb4d3" providerId="ADAL" clId="{461A2CEF-8714-4AB5-A9C4-E016F4D4FED1}" dt="2023-04-18T13:08:06.639" v="1477" actId="404"/>
          <pc:sldLayoutMkLst>
            <pc:docMk/>
            <pc:sldMasterMk cId="362692353" sldId="2147483702"/>
            <pc:sldLayoutMk cId="3685281214" sldId="2147483713"/>
          </pc:sldLayoutMkLst>
          <pc:spChg chg="mod">
            <ac:chgData name="Joshua" userId="ef9d0fb3-10d9-4bdc-b297-38839cdfb4d3" providerId="ADAL" clId="{461A2CEF-8714-4AB5-A9C4-E016F4D4FED1}" dt="2023-04-18T13:08:06.639" v="1477" actId="404"/>
            <ac:spMkLst>
              <pc:docMk/>
              <pc:sldMasterMk cId="362692353" sldId="2147483702"/>
              <pc:sldLayoutMk cId="3685281214" sldId="2147483713"/>
              <ac:spMk id="5" creationId="{00000000-0000-0000-0000-000000000000}"/>
            </ac:spMkLst>
          </pc:spChg>
          <pc:picChg chg="add del mod">
            <ac:chgData name="Joshua" userId="ef9d0fb3-10d9-4bdc-b297-38839cdfb4d3" providerId="ADAL" clId="{461A2CEF-8714-4AB5-A9C4-E016F4D4FED1}" dt="2023-04-18T12:46:12.691" v="1186"/>
            <ac:picMkLst>
              <pc:docMk/>
              <pc:sldMasterMk cId="362692353" sldId="2147483702"/>
              <pc:sldLayoutMk cId="3685281214" sldId="2147483713"/>
              <ac:picMk id="7" creationId="{F830735D-AD6F-C295-F55C-D00A98A787F0}"/>
            </ac:picMkLst>
          </pc:picChg>
          <pc:picChg chg="add del mod">
            <ac:chgData name="Joshua" userId="ef9d0fb3-10d9-4bdc-b297-38839cdfb4d3" providerId="ADAL" clId="{461A2CEF-8714-4AB5-A9C4-E016F4D4FED1}" dt="2023-04-18T12:46:12.691" v="1186"/>
            <ac:picMkLst>
              <pc:docMk/>
              <pc:sldMasterMk cId="362692353" sldId="2147483702"/>
              <pc:sldLayoutMk cId="3685281214" sldId="2147483713"/>
              <ac:picMk id="8" creationId="{6A4B76C0-0F25-F685-8465-4B627E6BAB7A}"/>
            </ac:picMkLst>
          </pc:picChg>
        </pc:sldLayoutChg>
      </pc:sldMasterChg>
    </pc:docChg>
  </pc:docChgLst>
  <pc:docChgLst>
    <pc:chgData name="Joshua Dreyer" userId="ef9d0fb3-10d9-4bdc-b297-38839cdfb4d3" providerId="ADAL" clId="{36033A1D-3330-486F-9343-806DC5656ACF}"/>
    <pc:docChg chg="undo redo custSel modSld modMainMaster">
      <pc:chgData name="Joshua Dreyer" userId="ef9d0fb3-10d9-4bdc-b297-38839cdfb4d3" providerId="ADAL" clId="{36033A1D-3330-486F-9343-806DC5656ACF}" dt="2023-04-24T12:40:50.716" v="1023" actId="207"/>
      <pc:docMkLst>
        <pc:docMk/>
      </pc:docMkLst>
      <pc:sldChg chg="modSp mod">
        <pc:chgData name="Joshua Dreyer" userId="ef9d0fb3-10d9-4bdc-b297-38839cdfb4d3" providerId="ADAL" clId="{36033A1D-3330-486F-9343-806DC5656ACF}" dt="2023-04-24T12:38:51.860" v="1000" actId="20577"/>
        <pc:sldMkLst>
          <pc:docMk/>
          <pc:sldMk cId="1532811690" sldId="266"/>
        </pc:sldMkLst>
        <pc:spChg chg="mod">
          <ac:chgData name="Joshua Dreyer" userId="ef9d0fb3-10d9-4bdc-b297-38839cdfb4d3" providerId="ADAL" clId="{36033A1D-3330-486F-9343-806DC5656ACF}" dt="2023-04-24T12:38:51.860" v="1000" actId="20577"/>
          <ac:spMkLst>
            <pc:docMk/>
            <pc:sldMk cId="1532811690" sldId="266"/>
            <ac:spMk id="7" creationId="{E75B7F05-9EF1-4B5F-9DC1-0B673A3A6E4C}"/>
          </ac:spMkLst>
        </pc:spChg>
      </pc:sldChg>
      <pc:sldChg chg="modSp mod">
        <pc:chgData name="Joshua Dreyer" userId="ef9d0fb3-10d9-4bdc-b297-38839cdfb4d3" providerId="ADAL" clId="{36033A1D-3330-486F-9343-806DC5656ACF}" dt="2023-04-24T12:35:51.439" v="806" actId="20577"/>
        <pc:sldMkLst>
          <pc:docMk/>
          <pc:sldMk cId="2401068040" sldId="285"/>
        </pc:sldMkLst>
        <pc:spChg chg="mod">
          <ac:chgData name="Joshua Dreyer" userId="ef9d0fb3-10d9-4bdc-b297-38839cdfb4d3" providerId="ADAL" clId="{36033A1D-3330-486F-9343-806DC5656ACF}" dt="2023-04-24T12:35:51.439" v="806" actId="20577"/>
          <ac:spMkLst>
            <pc:docMk/>
            <pc:sldMk cId="2401068040" sldId="285"/>
            <ac:spMk id="16" creationId="{583741F0-9164-09C5-F996-EB09595EA594}"/>
          </ac:spMkLst>
        </pc:spChg>
        <pc:spChg chg="mod">
          <ac:chgData name="Joshua Dreyer" userId="ef9d0fb3-10d9-4bdc-b297-38839cdfb4d3" providerId="ADAL" clId="{36033A1D-3330-486F-9343-806DC5656ACF}" dt="2023-04-24T12:29:51.872" v="792" actId="1076"/>
          <ac:spMkLst>
            <pc:docMk/>
            <pc:sldMk cId="2401068040" sldId="285"/>
            <ac:spMk id="23" creationId="{CCE6BC89-3DC8-ED44-6A3F-FBB5B73A1DE8}"/>
          </ac:spMkLst>
        </pc:spChg>
      </pc:sldChg>
      <pc:sldChg chg="addSp modSp mod">
        <pc:chgData name="Joshua Dreyer" userId="ef9d0fb3-10d9-4bdc-b297-38839cdfb4d3" providerId="ADAL" clId="{36033A1D-3330-486F-9343-806DC5656ACF}" dt="2023-04-24T12:31:52.399" v="796" actId="207"/>
        <pc:sldMkLst>
          <pc:docMk/>
          <pc:sldMk cId="2943666277" sldId="306"/>
        </pc:sldMkLst>
        <pc:picChg chg="add mod">
          <ac:chgData name="Joshua Dreyer" userId="ef9d0fb3-10d9-4bdc-b297-38839cdfb4d3" providerId="ADAL" clId="{36033A1D-3330-486F-9343-806DC5656ACF}" dt="2023-04-24T12:31:52.399" v="796" actId="207"/>
          <ac:picMkLst>
            <pc:docMk/>
            <pc:sldMk cId="2943666277" sldId="306"/>
            <ac:picMk id="3" creationId="{78250482-6287-4B60-44E3-B82693A08C42}"/>
          </ac:picMkLst>
        </pc:picChg>
        <pc:picChg chg="add mod">
          <ac:chgData name="Joshua Dreyer" userId="ef9d0fb3-10d9-4bdc-b297-38839cdfb4d3" providerId="ADAL" clId="{36033A1D-3330-486F-9343-806DC5656ACF}" dt="2023-04-24T12:31:52.399" v="796" actId="207"/>
          <ac:picMkLst>
            <pc:docMk/>
            <pc:sldMk cId="2943666277" sldId="306"/>
            <ac:picMk id="5" creationId="{9635E406-AB3F-3A02-31A4-1D3E7D18286E}"/>
          </ac:picMkLst>
        </pc:picChg>
      </pc:sldChg>
      <pc:sldChg chg="modSp mod">
        <pc:chgData name="Joshua Dreyer" userId="ef9d0fb3-10d9-4bdc-b297-38839cdfb4d3" providerId="ADAL" clId="{36033A1D-3330-486F-9343-806DC5656ACF}" dt="2023-04-24T12:39:05.733" v="1008" actId="20577"/>
        <pc:sldMkLst>
          <pc:docMk/>
          <pc:sldMk cId="1933942208" sldId="331"/>
        </pc:sldMkLst>
        <pc:spChg chg="mod">
          <ac:chgData name="Joshua Dreyer" userId="ef9d0fb3-10d9-4bdc-b297-38839cdfb4d3" providerId="ADAL" clId="{36033A1D-3330-486F-9343-806DC5656ACF}" dt="2023-04-24T12:39:05.733" v="1008" actId="20577"/>
          <ac:spMkLst>
            <pc:docMk/>
            <pc:sldMk cId="1933942208" sldId="331"/>
            <ac:spMk id="7" creationId="{E75B7F05-9EF1-4B5F-9DC1-0B673A3A6E4C}"/>
          </ac:spMkLst>
        </pc:spChg>
      </pc:sldChg>
      <pc:sldChg chg="modSp mod">
        <pc:chgData name="Joshua Dreyer" userId="ef9d0fb3-10d9-4bdc-b297-38839cdfb4d3" providerId="ADAL" clId="{36033A1D-3330-486F-9343-806DC5656ACF}" dt="2023-04-24T12:40:07.095" v="1021" actId="2711"/>
        <pc:sldMkLst>
          <pc:docMk/>
          <pc:sldMk cId="646710647" sldId="339"/>
        </pc:sldMkLst>
        <pc:spChg chg="mod">
          <ac:chgData name="Joshua Dreyer" userId="ef9d0fb3-10d9-4bdc-b297-38839cdfb4d3" providerId="ADAL" clId="{36033A1D-3330-486F-9343-806DC5656ACF}" dt="2023-04-24T12:40:07.095" v="1021" actId="2711"/>
          <ac:spMkLst>
            <pc:docMk/>
            <pc:sldMk cId="646710647" sldId="339"/>
            <ac:spMk id="2" creationId="{BC03BDC2-8010-4A14-BD8D-EEE6E1DE9B64}"/>
          </ac:spMkLst>
        </pc:spChg>
      </pc:sldChg>
      <pc:sldChg chg="modSp mod">
        <pc:chgData name="Joshua Dreyer" userId="ef9d0fb3-10d9-4bdc-b297-38839cdfb4d3" providerId="ADAL" clId="{36033A1D-3330-486F-9343-806DC5656ACF}" dt="2023-04-24T12:39:00.980" v="1004" actId="20577"/>
        <pc:sldMkLst>
          <pc:docMk/>
          <pc:sldMk cId="4007158243" sldId="340"/>
        </pc:sldMkLst>
        <pc:spChg chg="mod">
          <ac:chgData name="Joshua Dreyer" userId="ef9d0fb3-10d9-4bdc-b297-38839cdfb4d3" providerId="ADAL" clId="{36033A1D-3330-486F-9343-806DC5656ACF}" dt="2023-04-24T12:39:00.980" v="1004" actId="20577"/>
          <ac:spMkLst>
            <pc:docMk/>
            <pc:sldMk cId="4007158243" sldId="340"/>
            <ac:spMk id="7" creationId="{E75B7F05-9EF1-4B5F-9DC1-0B673A3A6E4C}"/>
          </ac:spMkLst>
        </pc:spChg>
      </pc:sldChg>
      <pc:sldChg chg="modSp mod">
        <pc:chgData name="Joshua Dreyer" userId="ef9d0fb3-10d9-4bdc-b297-38839cdfb4d3" providerId="ADAL" clId="{36033A1D-3330-486F-9343-806DC5656ACF}" dt="2023-04-24T12:16:10.827" v="332" actId="27636"/>
        <pc:sldMkLst>
          <pc:docMk/>
          <pc:sldMk cId="2269824375" sldId="348"/>
        </pc:sldMkLst>
        <pc:spChg chg="mod">
          <ac:chgData name="Joshua Dreyer" userId="ef9d0fb3-10d9-4bdc-b297-38839cdfb4d3" providerId="ADAL" clId="{36033A1D-3330-486F-9343-806DC5656ACF}" dt="2023-04-24T12:16:10.827" v="332" actId="27636"/>
          <ac:spMkLst>
            <pc:docMk/>
            <pc:sldMk cId="2269824375" sldId="348"/>
            <ac:spMk id="4" creationId="{87C05733-8DBB-66E6-0467-E2895F4F7674}"/>
          </ac:spMkLst>
        </pc:spChg>
      </pc:sldChg>
      <pc:sldChg chg="modSp mod">
        <pc:chgData name="Joshua Dreyer" userId="ef9d0fb3-10d9-4bdc-b297-38839cdfb4d3" providerId="ADAL" clId="{36033A1D-3330-486F-9343-806DC5656ACF}" dt="2023-04-24T12:40:50.716" v="1023" actId="207"/>
        <pc:sldMkLst>
          <pc:docMk/>
          <pc:sldMk cId="1190853608" sldId="349"/>
        </pc:sldMkLst>
        <pc:spChg chg="mod">
          <ac:chgData name="Joshua Dreyer" userId="ef9d0fb3-10d9-4bdc-b297-38839cdfb4d3" providerId="ADAL" clId="{36033A1D-3330-486F-9343-806DC5656ACF}" dt="2023-04-24T12:40:33.012" v="1022" actId="14100"/>
          <ac:spMkLst>
            <pc:docMk/>
            <pc:sldMk cId="1190853608" sldId="349"/>
            <ac:spMk id="6" creationId="{8CB2365F-1255-8BD7-7AB3-306885AA5CD0}"/>
          </ac:spMkLst>
        </pc:spChg>
        <pc:picChg chg="mod">
          <ac:chgData name="Joshua Dreyer" userId="ef9d0fb3-10d9-4bdc-b297-38839cdfb4d3" providerId="ADAL" clId="{36033A1D-3330-486F-9343-806DC5656ACF}" dt="2023-04-24T12:40:50.716" v="1023" actId="207"/>
          <ac:picMkLst>
            <pc:docMk/>
            <pc:sldMk cId="1190853608" sldId="349"/>
            <ac:picMk id="17" creationId="{BD2EB698-5558-3E58-58B1-A29EA9AC8E61}"/>
          </ac:picMkLst>
        </pc:picChg>
      </pc:sldChg>
      <pc:sldMasterChg chg="modSp modSldLayout">
        <pc:chgData name="Joshua Dreyer" userId="ef9d0fb3-10d9-4bdc-b297-38839cdfb4d3" providerId="ADAL" clId="{36033A1D-3330-486F-9343-806DC5656ACF}" dt="2023-04-24T12:31:32.911" v="794" actId="735"/>
        <pc:sldMasterMkLst>
          <pc:docMk/>
          <pc:sldMasterMk cId="362692353" sldId="2147483702"/>
        </pc:sldMasterMkLst>
        <pc:sldLayoutChg chg="modSp">
          <pc:chgData name="Joshua Dreyer" userId="ef9d0fb3-10d9-4bdc-b297-38839cdfb4d3" providerId="ADAL" clId="{36033A1D-3330-486F-9343-806DC5656ACF}" dt="2023-04-24T12:31:28.552" v="793" actId="735"/>
          <pc:sldLayoutMkLst>
            <pc:docMk/>
            <pc:sldMasterMk cId="362692353" sldId="2147483702"/>
            <pc:sldLayoutMk cId="2644289587" sldId="214748370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AC54A-3D50-4B2F-9845-2B048B9970AC}" type="datetimeFigureOut">
              <a:rPr lang="en-SE" smtClean="0"/>
              <a:t>2023-04-24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48671-34BE-4CD9-A8CD-522B781A24E3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897447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040C8-62D2-4EA7-B200-D3B8C06AAF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76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endParaRPr lang="en-SE" sz="1200" dirty="0">
                  <a:solidFill>
                    <a:schemeClr val="tx1">
                      <a:lumMod val="95000"/>
                    </a:scheme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SE" sz="1200" dirty="0">
                    <a:solidFill>
                      <a:schemeClr val="tx1">
                        <a:lumMod val="95000"/>
                      </a:schemeClr>
                    </a:solidFill>
                    <a:effectLst/>
                  </a:rPr>
                  <a:t>Assumptions: </a:t>
                </a:r>
              </a:p>
              <a:p>
                <a:pPr>
                  <a:lnSpc>
                    <a:spcPct val="150000"/>
                  </a:lnSpc>
                </a:pPr>
                <a:r>
                  <a:rPr lang="en-SE" sz="1200" dirty="0">
                    <a:solidFill>
                      <a:schemeClr val="tx1">
                        <a:lumMod val="95000"/>
                      </a:schemeClr>
                    </a:solidFill>
                    <a:effectLst/>
                  </a:rPr>
                  <a:t>Mid-lati</a:t>
                </a:r>
                <a:r>
                  <a:rPr lang="en-US" sz="1200" dirty="0">
                    <a:solidFill>
                      <a:schemeClr val="tx1">
                        <a:lumMod val="95000"/>
                      </a:schemeClr>
                    </a:solidFill>
                    <a:effectLst/>
                  </a:rPr>
                  <a:t>t</a:t>
                </a:r>
                <a:r>
                  <a:rPr lang="en-SE" sz="1200" dirty="0">
                    <a:solidFill>
                      <a:schemeClr val="tx1">
                        <a:lumMod val="95000"/>
                      </a:schemeClr>
                    </a:solidFill>
                    <a:effectLst/>
                  </a:rPr>
                  <a:t>u</a:t>
                </a:r>
                <a:r>
                  <a:rPr lang="en-US" sz="1200" dirty="0">
                    <a:solidFill>
                      <a:schemeClr val="tx1">
                        <a:lumMod val="95000"/>
                      </a:schemeClr>
                    </a:solidFill>
                    <a:effectLst/>
                  </a:rPr>
                  <a:t>d</a:t>
                </a:r>
                <a:r>
                  <a:rPr lang="en-SE" sz="1200" dirty="0">
                    <a:solidFill>
                      <a:schemeClr val="tx1">
                        <a:lumMod val="95000"/>
                      </a:schemeClr>
                    </a:solidFill>
                    <a:effectLst/>
                  </a:rPr>
                  <a:t>e (30</a:t>
                </a:r>
                <a:r>
                  <a:rPr lang="en-GB" sz="1200" dirty="0">
                    <a:solidFill>
                      <a:schemeClr val="tx1">
                        <a:lumMod val="95000"/>
                      </a:schemeClr>
                    </a:solidFill>
                    <a:effectLst/>
                  </a:rPr>
                  <a:t>°</a:t>
                </a:r>
                <a:r>
                  <a:rPr lang="en-SE" sz="1200" dirty="0">
                    <a:solidFill>
                      <a:schemeClr val="tx1">
                        <a:lumMod val="95000"/>
                      </a:schemeClr>
                    </a:solidFill>
                    <a:effectLst/>
                  </a:rPr>
                  <a:t> N) solar max. conditions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200" dirty="0">
                    <a:solidFill>
                      <a:schemeClr val="tx1">
                        <a:lumMod val="95000"/>
                      </a:schemeClr>
                    </a:solidFill>
                    <a:effectLst/>
                  </a:rPr>
                  <a:t>D</a:t>
                </a:r>
                <a:r>
                  <a:rPr lang="en-SE" sz="1200" dirty="0" err="1">
                    <a:solidFill>
                      <a:schemeClr val="tx1">
                        <a:lumMod val="95000"/>
                      </a:schemeClr>
                    </a:solidFill>
                    <a:effectLst/>
                  </a:rPr>
                  <a:t>iurnally</a:t>
                </a:r>
                <a:r>
                  <a:rPr lang="en-SE" sz="1200" dirty="0">
                    <a:solidFill>
                      <a:schemeClr val="tx1">
                        <a:lumMod val="95000"/>
                      </a:schemeClr>
                    </a:solidFill>
                    <a:effectLst/>
                  </a:rPr>
                  <a:t> averaged </a:t>
                </a:r>
                <a:r>
                  <a:rPr lang="en-SE" sz="1200" b="0" i="0">
                    <a:solidFill>
                      <a:schemeClr val="tx1">
                        <a:lumMod val="95000"/>
                      </a:schemeClr>
                    </a:solidFill>
                    <a:effectLst/>
                    <a:latin typeface="Cambria Math" panose="02040503050406030204" pitchFamily="18" charset="0"/>
                  </a:rPr>
                  <a:t>𝑛_𝑒</a:t>
                </a:r>
                <a:r>
                  <a:rPr lang="en-SE" sz="1200" dirty="0">
                    <a:solidFill>
                      <a:schemeClr val="tx1">
                        <a:lumMod val="95000"/>
                      </a:schemeClr>
                    </a:solidFill>
                    <a:effectLst/>
                  </a:rPr>
                  <a:t> profile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48671-34BE-4CD9-A8CD-522B781A24E3}" type="slidenum">
              <a:rPr lang="en-SE" smtClean="0"/>
              <a:t>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604918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48671-34BE-4CD9-A8CD-522B781A24E3}" type="slidenum">
              <a:rPr lang="en-SE" smtClean="0"/>
              <a:t>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58629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SE" sz="1200" dirty="0">
              <a:solidFill>
                <a:schemeClr val="tx1">
                  <a:lumMod val="95000"/>
                </a:schemeClr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48671-34BE-4CD9-A8CD-522B781A24E3}" type="slidenum">
              <a:rPr lang="en-SE" smtClean="0"/>
              <a:t>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019024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SE" sz="1200" dirty="0">
              <a:solidFill>
                <a:schemeClr val="tx1">
                  <a:lumMod val="95000"/>
                </a:schemeClr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48671-34BE-4CD9-A8CD-522B781A24E3}" type="slidenum">
              <a:rPr lang="en-SE" smtClean="0"/>
              <a:t>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60485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48671-34BE-4CD9-A8CD-522B781A24E3}" type="slidenum">
              <a:rPr lang="en-SE" smtClean="0"/>
              <a:t>8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39522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SE" sz="1200" dirty="0">
              <a:solidFill>
                <a:schemeClr val="tx1">
                  <a:lumMod val="95000"/>
                </a:schemeClr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48671-34BE-4CD9-A8CD-522B781A24E3}" type="slidenum">
              <a:rPr lang="en-SE" smtClean="0"/>
              <a:t>9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308570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74876" y="6342744"/>
            <a:ext cx="2753746" cy="323968"/>
          </a:xfrm>
          <a:prstGeom prst="rect">
            <a:avLst/>
          </a:prstGeom>
        </p:spPr>
        <p:txBody>
          <a:bodyPr/>
          <a:lstStyle/>
          <a:p>
            <a:fld id="{6F810A5C-2A35-4394-AA07-5EDEDF64916B}" type="datetime8">
              <a:rPr lang="en-SE" smtClean="0"/>
              <a:t>2023-04-24 14:27</a:t>
            </a:fld>
            <a:endParaRPr lang="en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C39A-E4B1-47FF-A062-9399711BD938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142519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74876" y="6342744"/>
            <a:ext cx="2753746" cy="323968"/>
          </a:xfrm>
          <a:prstGeom prst="rect">
            <a:avLst/>
          </a:prstGeom>
        </p:spPr>
        <p:txBody>
          <a:bodyPr/>
          <a:lstStyle/>
          <a:p>
            <a:fld id="{55FD4C52-7BDD-4996-99B6-4A405C560E13}" type="datetime8">
              <a:rPr lang="en-SE" smtClean="0"/>
              <a:t>2023-04-24 14:27</a:t>
            </a:fld>
            <a:endParaRPr lang="en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22512" y="6346672"/>
            <a:ext cx="5901189" cy="32004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GB"/>
              <a:t>EGU23-14642: Deriving mixing ratios of heavier neutral species in Saturn's ionosphere from light ion measurements and helium chemistry, Dreyer et al.</a:t>
            </a:r>
            <a:endParaRPr lang="en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C39A-E4B1-47FF-A062-9399711BD938}" type="slidenum">
              <a:rPr lang="en-SE" smtClean="0"/>
              <a:t>‹#›</a:t>
            </a:fld>
            <a:endParaRPr lang="en-SE"/>
          </a:p>
        </p:txBody>
      </p:sp>
      <p:pic>
        <p:nvPicPr>
          <p:cNvPr id="7" name="Graphic 6" descr="Circle with left arrow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3826E7B-0571-F2B5-A391-1A826A1E8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1098293" y="2971800"/>
            <a:ext cx="914400" cy="914400"/>
          </a:xfrm>
          <a:prstGeom prst="rect">
            <a:avLst/>
          </a:prstGeom>
        </p:spPr>
      </p:pic>
      <p:pic>
        <p:nvPicPr>
          <p:cNvPr id="8" name="Graphic 7" descr="Circle with left arrow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A4E2959-2E0D-DCEA-0BC3-2E5A29FD02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9307" y="2971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0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74876" y="6342744"/>
            <a:ext cx="2753746" cy="323968"/>
          </a:xfrm>
          <a:prstGeom prst="rect">
            <a:avLst/>
          </a:prstGeom>
        </p:spPr>
        <p:txBody>
          <a:bodyPr/>
          <a:lstStyle/>
          <a:p>
            <a:fld id="{619943DA-063C-463D-8CDD-C64E26D41463}" type="datetime8">
              <a:rPr lang="en-SE" smtClean="0"/>
              <a:t>2023-04-24 14:27</a:t>
            </a:fld>
            <a:endParaRPr lang="en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22512" y="6346672"/>
            <a:ext cx="5901189" cy="32004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GB"/>
              <a:t>EGU23-14642: Deriving mixing ratios of heavier neutral species in Saturn's ionosphere from light ion measurements and helium chemistry, Dreyer et al.</a:t>
            </a:r>
            <a:endParaRPr lang="en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C39A-E4B1-47FF-A062-9399711BD938}" type="slidenum">
              <a:rPr lang="en-SE" smtClean="0"/>
              <a:t>‹#›</a:t>
            </a:fld>
            <a:endParaRPr lang="en-SE"/>
          </a:p>
        </p:txBody>
      </p:sp>
      <p:pic>
        <p:nvPicPr>
          <p:cNvPr id="7" name="Graphic 6" descr="Circle with left arrow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830735D-AD6F-C295-F55C-D00A98A787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1098293" y="2971800"/>
            <a:ext cx="914400" cy="914400"/>
          </a:xfrm>
          <a:prstGeom prst="rect">
            <a:avLst/>
          </a:prstGeom>
        </p:spPr>
      </p:pic>
      <p:pic>
        <p:nvPicPr>
          <p:cNvPr id="8" name="Graphic 7" descr="Circle with left arrow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A4B76C0-0F25-F685-8465-4B627E6BAB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9307" y="2971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81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74876" y="6342744"/>
            <a:ext cx="2753746" cy="323968"/>
          </a:xfrm>
          <a:prstGeom prst="rect">
            <a:avLst/>
          </a:prstGeom>
        </p:spPr>
        <p:txBody>
          <a:bodyPr/>
          <a:lstStyle/>
          <a:p>
            <a:fld id="{5B2980E0-8117-46F4-9A02-08A05D88CAA9}" type="datetime8">
              <a:rPr lang="en-SE" smtClean="0"/>
              <a:t>2023-04-24 14:27</a:t>
            </a:fld>
            <a:endParaRPr lang="en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14850" y="6323812"/>
            <a:ext cx="5127901" cy="32004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GB"/>
              <a:t>EGU23-14642: Deriving mixing ratios of heavier neutral species in Saturn's ionosphere from light ion measurements and helium chemistry, Dreyer et al.</a:t>
            </a:r>
            <a:endParaRPr lang="en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C39A-E4B1-47FF-A062-9399711BD938}" type="slidenum">
              <a:rPr lang="en-SE" smtClean="0"/>
              <a:t>‹#›</a:t>
            </a:fld>
            <a:endParaRPr lang="en-SE"/>
          </a:p>
        </p:txBody>
      </p:sp>
      <p:pic>
        <p:nvPicPr>
          <p:cNvPr id="6" name="Graphic 5" descr="Circle with left arrow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A3D7C6B-1846-7876-7782-B52E711CCC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1098293" y="2971800"/>
            <a:ext cx="914400" cy="914400"/>
          </a:xfrm>
          <a:prstGeom prst="rect">
            <a:avLst/>
          </a:prstGeom>
        </p:spPr>
      </p:pic>
      <p:pic>
        <p:nvPicPr>
          <p:cNvPr id="10" name="Graphic 9" descr="Circle with left arrow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D89FEE0-E1E9-416E-0B15-35AF6B0E1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9307" y="2971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89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74876" y="6342744"/>
            <a:ext cx="2753746" cy="323968"/>
          </a:xfrm>
          <a:prstGeom prst="rect">
            <a:avLst/>
          </a:prstGeom>
        </p:spPr>
        <p:txBody>
          <a:bodyPr/>
          <a:lstStyle/>
          <a:p>
            <a:fld id="{6EAEB23B-D3E0-4F1F-BD40-A6270B0A1DC1}" type="datetime8">
              <a:rPr lang="en-SE" smtClean="0"/>
              <a:t>2023-04-24 14:27</a:t>
            </a:fld>
            <a:endParaRPr lang="en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22512" y="6346672"/>
            <a:ext cx="5901189" cy="32004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GB"/>
              <a:t>EGU23-14642: Deriving mixing ratios of heavier neutral species in Saturn's ionosphere from light ion measurements and helium chemistry, Dreyer et al.</a:t>
            </a:r>
            <a:endParaRPr lang="en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C39A-E4B1-47FF-A062-9399711BD938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796353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068140"/>
            <a:ext cx="4271771" cy="39030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068139"/>
            <a:ext cx="4270247" cy="39030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874876" y="6342744"/>
            <a:ext cx="2753746" cy="323968"/>
          </a:xfrm>
          <a:prstGeom prst="rect">
            <a:avLst/>
          </a:prstGeom>
        </p:spPr>
        <p:txBody>
          <a:bodyPr/>
          <a:lstStyle/>
          <a:p>
            <a:fld id="{CC212DFA-4F99-47C5-B96D-2E9A2F6B78B4}" type="datetime8">
              <a:rPr lang="en-SE" smtClean="0"/>
              <a:t>2023-04-24 14:27</a:t>
            </a:fld>
            <a:endParaRPr lang="en-S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C39A-E4B1-47FF-A062-9399711BD938}" type="slidenum">
              <a:rPr lang="en-SE" smtClean="0"/>
              <a:t>‹#›</a:t>
            </a:fld>
            <a:endParaRPr lang="en-SE"/>
          </a:p>
        </p:txBody>
      </p:sp>
      <p:pic>
        <p:nvPicPr>
          <p:cNvPr id="5" name="Graphic 4" descr="Circle with left arrow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C9AD631-FF04-3A69-C57E-139DB053F1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1098293" y="2971800"/>
            <a:ext cx="914400" cy="914400"/>
          </a:xfrm>
          <a:prstGeom prst="rect">
            <a:avLst/>
          </a:prstGeom>
        </p:spPr>
      </p:pic>
      <p:pic>
        <p:nvPicPr>
          <p:cNvPr id="6" name="Graphic 5" descr="Circle with left arrow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B50885A-4A86-DEA9-C9E4-145CBC9B3A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9307" y="2971800"/>
            <a:ext cx="914400" cy="914400"/>
          </a:xfrm>
          <a:prstGeom prst="rect">
            <a:avLst/>
          </a:prstGeom>
        </p:spPr>
      </p:pic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630FDFDC-353A-CDEE-D0C7-F761459C9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14850" y="6323812"/>
            <a:ext cx="5127901" cy="32004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GB"/>
              <a:t>EGU23-14642: Deriving mixing ratios of heavier neutral species in Saturn's ionosphere from light ion measurements and helium chemistry, Dreyer et al.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682552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74876" y="6342744"/>
            <a:ext cx="2753746" cy="323968"/>
          </a:xfrm>
          <a:prstGeom prst="rect">
            <a:avLst/>
          </a:prstGeom>
        </p:spPr>
        <p:txBody>
          <a:bodyPr/>
          <a:lstStyle/>
          <a:p>
            <a:fld id="{632A0B50-69AB-4708-8EB8-5F640F0F47A8}" type="datetime8">
              <a:rPr lang="en-SE" smtClean="0"/>
              <a:t>2023-04-24 14:27</a:t>
            </a:fld>
            <a:endParaRPr lang="en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C39A-E4B1-47FF-A062-9399711BD938}" type="slidenum">
              <a:rPr lang="en-SE" smtClean="0"/>
              <a:t>‹#›</a:t>
            </a:fld>
            <a:endParaRPr lang="en-S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Graphic 1" descr="Circle with left arrow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FED0E44-F64D-F250-D193-683AD7296D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1098293" y="2971800"/>
            <a:ext cx="914400" cy="914400"/>
          </a:xfrm>
          <a:prstGeom prst="rect">
            <a:avLst/>
          </a:prstGeom>
        </p:spPr>
      </p:pic>
      <p:pic>
        <p:nvPicPr>
          <p:cNvPr id="5" name="Graphic 4" descr="Circle with left arrow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8CDC49F-7B67-9DCF-2E26-4A683B0FB8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9307" y="2971800"/>
            <a:ext cx="914400" cy="914400"/>
          </a:xfrm>
          <a:prstGeom prst="rect">
            <a:avLst/>
          </a:prstGeom>
        </p:spPr>
      </p:pic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F5985397-363E-D3DD-6141-2051F00F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14850" y="6323812"/>
            <a:ext cx="5127901" cy="32004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GB"/>
              <a:t>EGU23-14642: Deriving mixing ratios of heavier neutral species in Saturn's ionosphere from light ion measurements and helium chemistry, Dreyer et al.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95946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74876" y="6342744"/>
            <a:ext cx="2753746" cy="323968"/>
          </a:xfrm>
          <a:prstGeom prst="rect">
            <a:avLst/>
          </a:prstGeom>
        </p:spPr>
        <p:txBody>
          <a:bodyPr/>
          <a:lstStyle/>
          <a:p>
            <a:fld id="{552357BF-762E-467E-B5F8-ADAA1AADF032}" type="datetime8">
              <a:rPr lang="en-SE" smtClean="0"/>
              <a:t>2023-04-24 14:27</a:t>
            </a:fld>
            <a:endParaRPr lang="en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C39A-E4B1-47FF-A062-9399711BD938}" type="slidenum">
              <a:rPr lang="en-SE" smtClean="0"/>
              <a:t>‹#›</a:t>
            </a:fld>
            <a:endParaRPr lang="en-SE"/>
          </a:p>
        </p:txBody>
      </p:sp>
      <p:pic>
        <p:nvPicPr>
          <p:cNvPr id="6" name="Graphic 5" descr="Circle with left arrow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4121A88-DEFC-473E-DAAA-F7802C9330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1098293" y="2971800"/>
            <a:ext cx="914400" cy="914400"/>
          </a:xfrm>
          <a:prstGeom prst="rect">
            <a:avLst/>
          </a:prstGeom>
        </p:spPr>
      </p:pic>
      <p:pic>
        <p:nvPicPr>
          <p:cNvPr id="7" name="Graphic 6" descr="Circle with left arrow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2D6765E-4D89-3739-76B2-1ADC5EE331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9307" y="2971800"/>
            <a:ext cx="914400" cy="914400"/>
          </a:xfrm>
          <a:prstGeom prst="rect">
            <a:avLst/>
          </a:prstGeom>
        </p:spPr>
      </p:pic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2A0D4541-0135-E302-CB40-184BCCD89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14850" y="6323812"/>
            <a:ext cx="5127901" cy="32004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GB"/>
              <a:t>EGU23-14642: Deriving mixing ratios of heavier neutral species in Saturn's ionosphere from light ion measurements and helium chemistry, Dreyer et al.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532483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74876" y="6342744"/>
            <a:ext cx="2753746" cy="323968"/>
          </a:xfrm>
          <a:prstGeom prst="rect">
            <a:avLst/>
          </a:prstGeom>
        </p:spPr>
        <p:txBody>
          <a:bodyPr/>
          <a:lstStyle/>
          <a:p>
            <a:fld id="{68891862-A0C4-4983-BE89-C9D02A8A5FC0}" type="datetime8">
              <a:rPr lang="en-SE" smtClean="0"/>
              <a:t>2023-04-24 14:27</a:t>
            </a:fld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C39A-E4B1-47FF-A062-9399711BD938}" type="slidenum">
              <a:rPr lang="en-SE" smtClean="0"/>
              <a:t>‹#›</a:t>
            </a:fld>
            <a:endParaRPr lang="en-SE"/>
          </a:p>
        </p:txBody>
      </p:sp>
      <p:pic>
        <p:nvPicPr>
          <p:cNvPr id="5" name="Graphic 4" descr="Circle with left arrow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5A2A4B2-DD76-64F4-3CDF-6EEBDF060D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1098293" y="2971800"/>
            <a:ext cx="914400" cy="914400"/>
          </a:xfrm>
          <a:prstGeom prst="rect">
            <a:avLst/>
          </a:prstGeom>
        </p:spPr>
      </p:pic>
      <p:pic>
        <p:nvPicPr>
          <p:cNvPr id="6" name="Graphic 5" descr="Circle with left arrow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45548AE-F697-6453-3B7C-56973B17B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9307" y="2971800"/>
            <a:ext cx="914400" cy="9144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0F7784-FBF9-C84F-F3A3-25B47BCCA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14850" y="6323812"/>
            <a:ext cx="5127901" cy="32004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GB"/>
              <a:t>EGU23-14642: Deriving mixing ratios of heavier neutral species in Saturn's ionosphere from light ion measurements and helium chemistry, Dreyer et al.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020763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31712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401807" y="558460"/>
            <a:ext cx="3530044" cy="1423764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9995" y="683125"/>
            <a:ext cx="6531925" cy="5370203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861" y="2540684"/>
            <a:ext cx="3523763" cy="3172585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874876" y="6342744"/>
            <a:ext cx="2753746" cy="323968"/>
          </a:xfrm>
          <a:prstGeom prst="rect">
            <a:avLst/>
          </a:prstGeom>
        </p:spPr>
        <p:txBody>
          <a:bodyPr/>
          <a:lstStyle/>
          <a:p>
            <a:fld id="{DF0AE067-A58F-467B-B611-527DCAC5E929}" type="datetime8">
              <a:rPr lang="en-SE" smtClean="0"/>
              <a:t>2023-04-24 14:27</a:t>
            </a:fld>
            <a:endParaRPr lang="en-S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C39A-E4B1-47FF-A062-9399711BD938}" type="slidenum">
              <a:rPr lang="en-SE" smtClean="0"/>
              <a:t>‹#›</a:t>
            </a:fld>
            <a:endParaRPr lang="en-SE"/>
          </a:p>
        </p:txBody>
      </p:sp>
      <p:pic>
        <p:nvPicPr>
          <p:cNvPr id="5" name="Graphic 4" descr="Circle with left arrow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A95BD90-8B20-B9D4-06EA-F72497CD93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1098293" y="2971800"/>
            <a:ext cx="914400" cy="914400"/>
          </a:xfrm>
          <a:prstGeom prst="rect">
            <a:avLst/>
          </a:prstGeom>
        </p:spPr>
      </p:pic>
      <p:pic>
        <p:nvPicPr>
          <p:cNvPr id="6" name="Graphic 5" descr="Circle with left arrow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0368054-960A-398A-202A-654FBDC0CF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1" y="5943600"/>
            <a:ext cx="914400" cy="914400"/>
          </a:xfrm>
          <a:prstGeom prst="rect">
            <a:avLst/>
          </a:prstGeom>
        </p:spPr>
      </p:pic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20F7A1D2-68F8-1A1F-0406-2D85858DD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14850" y="6323812"/>
            <a:ext cx="5127901" cy="32004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GB"/>
              <a:t>EGU23-14642: Deriving mixing ratios of heavier neutral species in Saturn's ionosphere from light ion measurements and helium chemistry, Dreyer et al.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77825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533399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537837" y="546725"/>
            <a:ext cx="4258327" cy="1435498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33999" y="0"/>
            <a:ext cx="6858000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836" y="2520758"/>
            <a:ext cx="4258327" cy="3405508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874876" y="6342744"/>
            <a:ext cx="2753746" cy="3239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9B7539F-1229-4293-8B79-44D9B2C9C97C}" type="datetime8">
              <a:rPr lang="en-SE" smtClean="0"/>
              <a:t>2023-04-24 14:27</a:t>
            </a:fld>
            <a:endParaRPr lang="en-S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C39A-E4B1-47FF-A062-9399711BD938}" type="slidenum">
              <a:rPr lang="en-SE" smtClean="0"/>
              <a:t>‹#›</a:t>
            </a:fld>
            <a:endParaRPr lang="en-SE"/>
          </a:p>
        </p:txBody>
      </p:sp>
      <p:pic>
        <p:nvPicPr>
          <p:cNvPr id="5" name="Graphic 4" descr="Circle with left arrow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A45D494-4AA9-7ED4-12B8-1C148C305B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1098293" y="2971800"/>
            <a:ext cx="914400" cy="914400"/>
          </a:xfrm>
          <a:prstGeom prst="rect">
            <a:avLst/>
          </a:prstGeom>
        </p:spPr>
      </p:pic>
      <p:pic>
        <p:nvPicPr>
          <p:cNvPr id="6" name="Graphic 5" descr="Circle with left arrow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CA152AE-404F-2CC5-E929-776C223B4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926266"/>
            <a:ext cx="914400" cy="914400"/>
          </a:xfrm>
          <a:prstGeom prst="rect">
            <a:avLst/>
          </a:prstGeom>
        </p:spPr>
      </p:pic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5CB7D794-6E40-2489-9143-A65F2EE61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41950" y="6300952"/>
            <a:ext cx="5127901" cy="32004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GB"/>
              <a:t>EGU23-14642: Deriving mixing ratios of heavier neutral species in Saturn's ionosphere from light ion measurements and helium chemistry, Dreyer et al.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265824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1">
                <a:tint val="96000"/>
                <a:shade val="95000"/>
                <a:satMod val="215000"/>
                <a:lumMod val="83000"/>
              </a:schemeClr>
            </a:gs>
          </a:gsLst>
          <a:path path="circle">
            <a:fillToRect l="50000" t="5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393959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195992"/>
            <a:ext cx="7729728" cy="3915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2613" y="6300952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5BCC39A-E4B1-47FF-A062-9399711BD938}" type="slidenum">
              <a:rPr lang="en-SE" smtClean="0"/>
              <a:t>‹#›</a:t>
            </a:fld>
            <a:endParaRPr lang="en-SE"/>
          </a:p>
        </p:txBody>
      </p:sp>
      <p:sp>
        <p:nvSpPr>
          <p:cNvPr id="7" name="Rectangle 6" descr="Planet">
            <a:extLst>
              <a:ext uri="{FF2B5EF4-FFF2-40B4-BE49-F238E27FC236}">
                <a16:creationId xmlns:a16="http://schemas.microsoft.com/office/drawing/2014/main" id="{F967B54B-B88A-4574-8B86-352A19B0F5F0}"/>
              </a:ext>
            </a:extLst>
          </p:cNvPr>
          <p:cNvSpPr/>
          <p:nvPr userDrawn="1"/>
        </p:nvSpPr>
        <p:spPr>
          <a:xfrm>
            <a:off x="11170623" y="191288"/>
            <a:ext cx="769740" cy="769740"/>
          </a:xfrm>
          <a:prstGeom prst="rect">
            <a:avLst/>
          </a:prstGeom>
          <a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" name="Content Placeholder 7" descr="Priorities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A1CC6D4-BCAA-3FC7-6CB2-6E287815C73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522899" y="6111342"/>
            <a:ext cx="654709" cy="654709"/>
          </a:xfrm>
          <a:prstGeom prst="rect">
            <a:avLst/>
          </a:prstGeom>
        </p:spPr>
      </p:pic>
      <p:pic>
        <p:nvPicPr>
          <p:cNvPr id="9" name="Graphic 8" descr="Right pointing backhand index outline">
            <a:extLst>
              <a:ext uri="{FF2B5EF4-FFF2-40B4-BE49-F238E27FC236}">
                <a16:creationId xmlns:a16="http://schemas.microsoft.com/office/drawing/2014/main" id="{48D9C787-53A9-84FE-79B5-5DA3380BC49F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818706" y="6168689"/>
            <a:ext cx="597361" cy="59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tiff"/><Relationship Id="rId7" Type="http://schemas.openxmlformats.org/officeDocument/2006/relationships/image" Target="../media/image13.sv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26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0.png"/><Relationship Id="rId7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5.jpeg"/><Relationship Id="rId7" Type="http://schemas.openxmlformats.org/officeDocument/2006/relationships/image" Target="../media/image5.png"/><Relationship Id="rId12" Type="http://schemas.openxmlformats.org/officeDocument/2006/relationships/image" Target="../media/image3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image" Target="../media/image29.png"/><Relationship Id="rId5" Type="http://schemas.openxmlformats.org/officeDocument/2006/relationships/image" Target="../media/image26.svg"/><Relationship Id="rId10" Type="http://schemas.openxmlformats.org/officeDocument/2006/relationships/image" Target="../media/image28.svg"/><Relationship Id="rId4" Type="http://schemas.openxmlformats.org/officeDocument/2006/relationships/image" Target="../media/image17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7CF875-7865-4B60-BE3C-F759090A4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0" r="1299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Picture 4" descr="A picture containing indoor, tableware, dishware, coffee cup&#10;&#10;Description automatically generated">
            <a:extLst>
              <a:ext uri="{FF2B5EF4-FFF2-40B4-BE49-F238E27FC236}">
                <a16:creationId xmlns:a16="http://schemas.microsoft.com/office/drawing/2014/main" id="{84217B04-350C-45EA-B9F8-7166C8E118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9" r="9537"/>
          <a:stretch/>
        </p:blipFill>
        <p:spPr>
          <a:xfrm>
            <a:off x="-3306" y="760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6D0423-92ED-41A8-B13E-ED2A99FC3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909894"/>
            <a:ext cx="8991600" cy="1531661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Deriving mixing ratios of heavier neutral species in Saturn's ionosphere from light ion measurements and helium chemistry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B4D8F8-4E82-4BDB-B682-C4008F4B2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020" y="5257671"/>
            <a:ext cx="10451222" cy="123989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SE" sz="2400" b="1" dirty="0">
                <a:ea typeface="Lato Black" panose="020F0502020204030203" pitchFamily="34" charset="0"/>
                <a:cs typeface="Lato" panose="020F0502020204030203" pitchFamily="34" charset="0"/>
              </a:rPr>
              <a:t>Joshua Dreyer</a:t>
            </a:r>
            <a:r>
              <a:rPr lang="en-SE" sz="2400" baseline="30000" dirty="0">
                <a:ea typeface="Lato Black" panose="020F0502020204030203" pitchFamily="34" charset="0"/>
                <a:cs typeface="Lato" panose="020F0502020204030203" pitchFamily="34" charset="0"/>
              </a:rPr>
              <a:t>1,2</a:t>
            </a:r>
            <a:r>
              <a:rPr lang="en-SE" sz="2400" dirty="0">
                <a:ea typeface="Lato Black" panose="020F0502020204030203" pitchFamily="34" charset="0"/>
                <a:cs typeface="Lato" panose="020F0502020204030203" pitchFamily="34" charset="0"/>
              </a:rPr>
              <a:t>, Erik Vigren</a:t>
            </a:r>
            <a:r>
              <a:rPr lang="en-SE" sz="2400" baseline="30000" dirty="0">
                <a:ea typeface="Lato Black" panose="020F0502020204030203" pitchFamily="34" charset="0"/>
                <a:cs typeface="Lato" panose="020F0502020204030203" pitchFamily="34" charset="0"/>
              </a:rPr>
              <a:t>1 </a:t>
            </a:r>
            <a:r>
              <a:rPr lang="en-SE" sz="2400" dirty="0">
                <a:ea typeface="Lato Black" panose="020F0502020204030203" pitchFamily="34" charset="0"/>
                <a:cs typeface="Lato" panose="020F0502020204030203" pitchFamily="34" charset="0"/>
              </a:rPr>
              <a:t>, Fredrik L. Johansson</a:t>
            </a:r>
            <a:r>
              <a:rPr lang="en-SE" sz="2400" baseline="30000" dirty="0">
                <a:ea typeface="Lato Black" panose="020F0502020204030203" pitchFamily="34" charset="0"/>
                <a:cs typeface="Lato" panose="020F0502020204030203" pitchFamily="34" charset="0"/>
              </a:rPr>
              <a:t>3</a:t>
            </a:r>
            <a:r>
              <a:rPr lang="en-SE" sz="2400" dirty="0">
                <a:ea typeface="Lato Black" panose="020F0502020204030203" pitchFamily="34" charset="0"/>
                <a:cs typeface="Lato" panose="020F0502020204030203" pitchFamily="34" charset="0"/>
              </a:rPr>
              <a:t>, J. Hunter Waite</a:t>
            </a:r>
            <a:r>
              <a:rPr lang="en-SE" sz="2400" baseline="30000" dirty="0">
                <a:ea typeface="Lato Black" panose="020F0502020204030203" pitchFamily="34" charset="0"/>
                <a:cs typeface="Lato" panose="020F0502020204030203" pitchFamily="34" charset="0"/>
              </a:rPr>
              <a:t>4		</a:t>
            </a:r>
            <a:r>
              <a:rPr lang="en-GB" dirty="0" err="1">
                <a:ea typeface="Lato Black" panose="020F0502020204030203" pitchFamily="34" charset="0"/>
                <a:cs typeface="Lato" panose="020F0502020204030203" pitchFamily="34" charset="0"/>
              </a:rPr>
              <a:t>joshua.dreyer@irfu.s</a:t>
            </a:r>
            <a:r>
              <a:rPr lang="en-SE" dirty="0">
                <a:ea typeface="Lato Black" panose="020F0502020204030203" pitchFamily="34" charset="0"/>
                <a:cs typeface="Lato" panose="020F0502020204030203" pitchFamily="34" charset="0"/>
              </a:rPr>
              <a:t>e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SE" sz="2000" dirty="0">
                <a:ea typeface="Lato Black" panose="020F0502020204030203" pitchFamily="34" charset="0"/>
                <a:cs typeface="Lato" panose="020F0502020204030203" pitchFamily="34" charset="0"/>
              </a:rPr>
              <a:t>[1] Swedish Institute of Space Physics (IRF), [2] Uppsala University, [3] ESA ESTEC, [4] Waite Science LLC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EB4F89-BC27-4BFF-8A3D-8F9BCA9C1635}"/>
              </a:ext>
            </a:extLst>
          </p:cNvPr>
          <p:cNvSpPr txBox="1"/>
          <p:nvPr/>
        </p:nvSpPr>
        <p:spPr>
          <a:xfrm>
            <a:off x="139941" y="6488106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E" sz="1400" dirty="0"/>
              <a:t>Image credit</a:t>
            </a:r>
            <a:r>
              <a:rPr lang="en-GB" sz="1400" b="1" dirty="0"/>
              <a:t>: </a:t>
            </a:r>
            <a:r>
              <a:rPr lang="en-GB" sz="1400" dirty="0"/>
              <a:t>NASA/JPL-Caltech/Space Science Institute</a:t>
            </a:r>
            <a:endParaRPr lang="en-SE" sz="1400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07BB96D7-0953-3DD5-D143-247B025F37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905" y="5484495"/>
            <a:ext cx="981075" cy="1373505"/>
          </a:xfrm>
          <a:prstGeom prst="rect">
            <a:avLst/>
          </a:prstGeom>
        </p:spPr>
      </p:pic>
      <p:pic>
        <p:nvPicPr>
          <p:cNvPr id="12" name="Graphic 11" descr="Envelope with solid fill">
            <a:extLst>
              <a:ext uri="{FF2B5EF4-FFF2-40B4-BE49-F238E27FC236}">
                <a16:creationId xmlns:a16="http://schemas.microsoft.com/office/drawing/2014/main" id="{FE42D7E0-29CC-8782-E833-B11A0BB682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53855" y="5357892"/>
            <a:ext cx="398759" cy="39875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83741F0-9164-09C5-F996-EB09595EA594}"/>
              </a:ext>
            </a:extLst>
          </p:cNvPr>
          <p:cNvSpPr/>
          <p:nvPr/>
        </p:nvSpPr>
        <p:spPr>
          <a:xfrm>
            <a:off x="0" y="-6533"/>
            <a:ext cx="12188694" cy="2555294"/>
          </a:xfrm>
          <a:prstGeom prst="rect">
            <a:avLst/>
          </a:prstGeom>
          <a:gradFill flip="none" rotWithShape="1">
            <a:gsLst>
              <a:gs pos="0">
                <a:srgbClr val="333996">
                  <a:shade val="30000"/>
                  <a:satMod val="115000"/>
                </a:srgbClr>
              </a:gs>
              <a:gs pos="70000">
                <a:srgbClr val="333996">
                  <a:shade val="67500"/>
                  <a:satMod val="115000"/>
                  <a:alpha val="92000"/>
                </a:srgbClr>
              </a:gs>
              <a:gs pos="100000">
                <a:srgbClr val="333996">
                  <a:shade val="100000"/>
                  <a:satMod val="115000"/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12000" tIns="0" rIns="1440000" bIns="360000" rtlCol="0" anchor="ctr"/>
          <a:lstStyle/>
          <a:p>
            <a:r>
              <a:rPr lang="en-SE" sz="2800" b="1" dirty="0">
                <a:latin typeface="Lato" panose="020F0502020204030203" pitchFamily="34" charset="0"/>
                <a:ea typeface="Lato Black" panose="020F0502020204030203" pitchFamily="34" charset="0"/>
                <a:cs typeface="Lato" panose="020F0502020204030203" pitchFamily="34" charset="0"/>
              </a:rPr>
              <a:t>Helium ion chemistry </a:t>
            </a:r>
            <a:r>
              <a:rPr lang="en-SE" sz="2800" dirty="0">
                <a:latin typeface="Lato" panose="020F0502020204030203" pitchFamily="34" charset="0"/>
                <a:ea typeface="Lato Black" panose="020F0502020204030203" pitchFamily="34" charset="0"/>
                <a:cs typeface="Lato" panose="020F0502020204030203" pitchFamily="34" charset="0"/>
              </a:rPr>
              <a:t>and measurements of </a:t>
            </a:r>
            <a:r>
              <a:rPr lang="en-SE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light ions </a:t>
            </a:r>
            <a:br>
              <a:rPr lang="en-SE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SE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and neutrals </a:t>
            </a:r>
            <a:r>
              <a:rPr lang="en-SE" sz="2800" dirty="0">
                <a:latin typeface="Lato" panose="020F0502020204030203" pitchFamily="34" charset="0"/>
                <a:ea typeface="Lato Black" panose="020F0502020204030203" pitchFamily="34" charset="0"/>
                <a:cs typeface="Lato" panose="020F0502020204030203" pitchFamily="34" charset="0"/>
              </a:rPr>
              <a:t>can be used to </a:t>
            </a:r>
            <a:r>
              <a:rPr lang="en-SE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constrain the mixing ratios </a:t>
            </a:r>
            <a:br>
              <a:rPr lang="en-SE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SE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of heavier species </a:t>
            </a:r>
            <a:r>
              <a:rPr lang="en-SE" sz="2800" dirty="0">
                <a:latin typeface="Lato" panose="020F0502020204030203" pitchFamily="34" charset="0"/>
                <a:ea typeface="Lato Black" panose="020F0502020204030203" pitchFamily="34" charset="0"/>
                <a:cs typeface="Lato" panose="020F0502020204030203" pitchFamily="34" charset="0"/>
              </a:rPr>
              <a:t>in Saturn’s ionosphere.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00AEA33-7894-465F-8110-F26972F205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433" y="237309"/>
            <a:ext cx="747410" cy="747410"/>
          </a:xfrm>
          <a:prstGeom prst="rect">
            <a:avLst/>
          </a:prstGeom>
        </p:spPr>
      </p:pic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757C8696-B296-4679-8F80-43DA68C66AD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96895" y="991252"/>
            <a:ext cx="1038486" cy="1038486"/>
          </a:xfrm>
          <a:prstGeom prst="rect">
            <a:avLst/>
          </a:prstGeom>
        </p:spPr>
      </p:pic>
      <p:pic>
        <p:nvPicPr>
          <p:cNvPr id="18" name="Picture 17" descr="Qr code&#10;&#10;Description automatically generated">
            <a:extLst>
              <a:ext uri="{FF2B5EF4-FFF2-40B4-BE49-F238E27FC236}">
                <a16:creationId xmlns:a16="http://schemas.microsoft.com/office/drawing/2014/main" id="{5B89B94C-2D12-4BB1-9B30-46BDD6E406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022" y="160103"/>
            <a:ext cx="1459178" cy="1459178"/>
          </a:xfrm>
          <a:prstGeom prst="rect">
            <a:avLst/>
          </a:prstGeom>
        </p:spPr>
      </p:pic>
      <p:pic>
        <p:nvPicPr>
          <p:cNvPr id="20" name="Graphic 19" descr="Circle with left arrow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5955CC0-3A28-ECDF-1914-11F708B4BEC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11136800" y="3640615"/>
            <a:ext cx="914400" cy="9144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CE6BC89-3DC8-ED44-6A3F-FBB5B73A1DE8}"/>
              </a:ext>
            </a:extLst>
          </p:cNvPr>
          <p:cNvSpPr txBox="1"/>
          <p:nvPr/>
        </p:nvSpPr>
        <p:spPr>
          <a:xfrm>
            <a:off x="5435515" y="6486568"/>
            <a:ext cx="57012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E" sz="1400" dirty="0"/>
              <a:t>Manuscript currently undergoing minor revisions, likely to be published soon</a:t>
            </a:r>
          </a:p>
        </p:txBody>
      </p:sp>
    </p:spTree>
    <p:extLst>
      <p:ext uri="{BB962C8B-B14F-4D97-AF65-F5344CB8AC3E}">
        <p14:creationId xmlns:p14="http://schemas.microsoft.com/office/powerpoint/2010/main" val="2401068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D2087-49DE-965E-6F61-0322FDD90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RESULTS:</a:t>
            </a:r>
            <a:br>
              <a:rPr lang="en-SE" dirty="0"/>
            </a:br>
            <a:r>
              <a:rPr lang="en-SE" dirty="0"/>
              <a:t>Orbit 288</a:t>
            </a:r>
          </a:p>
        </p:txBody>
      </p:sp>
      <p:pic>
        <p:nvPicPr>
          <p:cNvPr id="7" name="Content Placeholder 6" descr="A picture containing map&#10;&#10;Description automatically generated">
            <a:extLst>
              <a:ext uri="{FF2B5EF4-FFF2-40B4-BE49-F238E27FC236}">
                <a16:creationId xmlns:a16="http://schemas.microsoft.com/office/drawing/2014/main" id="{6B688D9C-AB2C-EAC4-5AF8-6F4BBD77FC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00" y="493439"/>
            <a:ext cx="5652078" cy="5370513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87C05733-8DBB-66E6-0467-E2895F4F7674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285750" indent="-285750" algn="l">
                  <a:lnSpc>
                    <a:spcPct val="120000"/>
                  </a:lnSpc>
                  <a:spcAft>
                    <a:spcPts val="1800"/>
                  </a:spcAft>
                  <a:buClr>
                    <a:schemeClr val="bg1"/>
                  </a:buClr>
                  <a:buFont typeface="Wingdings" panose="05000000000000000000" pitchFamily="2" charset="2"/>
                  <a:buChar char="§"/>
                </a:pPr>
                <a:r>
                  <a:rPr lang="en-GB" sz="1600" dirty="0">
                    <a:latin typeface="Lato" panose="020F0502020204030203" pitchFamily="34" charset="0"/>
                    <a:ea typeface="Lato Black" panose="020F0502020204030203" pitchFamily="34" charset="0"/>
                    <a:cs typeface="Lato" panose="020F0502020204030203" pitchFamily="34" charset="0"/>
                  </a:rPr>
                  <a:t>Large variability; especially for orbit 288 inbound, mainly due to very high He</a:t>
                </a:r>
                <a:r>
                  <a:rPr lang="en-GB" sz="1600" baseline="30000" dirty="0">
                    <a:latin typeface="Lato" panose="020F0502020204030203" pitchFamily="34" charset="0"/>
                    <a:ea typeface="Lato Black" panose="020F0502020204030203" pitchFamily="34" charset="0"/>
                    <a:cs typeface="Lato" panose="020F0502020204030203" pitchFamily="34" charset="0"/>
                  </a:rPr>
                  <a:t>+</a:t>
                </a:r>
                <a:r>
                  <a:rPr lang="en-GB" sz="1600" dirty="0">
                    <a:latin typeface="Lato" panose="020F0502020204030203" pitchFamily="34" charset="0"/>
                    <a:ea typeface="Lato Black" panose="020F0502020204030203" pitchFamily="34" charset="0"/>
                    <a:cs typeface="Lato" panose="020F0502020204030203" pitchFamily="34" charset="0"/>
                  </a:rPr>
                  <a:t> densities (see</a:t>
                </a:r>
                <a:r>
                  <a:rPr lang="en-SE" sz="1600" dirty="0">
                    <a:latin typeface="Lato" panose="020F0502020204030203" pitchFamily="34" charset="0"/>
                    <a:ea typeface="Lato Black" panose="020F0502020204030203" pitchFamily="34" charset="0"/>
                    <a:cs typeface="Lato" panose="020F0502020204030203" pitchFamily="34" charset="0"/>
                  </a:rPr>
                  <a:t> also</a:t>
                </a:r>
                <a:r>
                  <a:rPr lang="en-GB" sz="1600" dirty="0">
                    <a:latin typeface="Lato" panose="020F0502020204030203" pitchFamily="34" charset="0"/>
                    <a:ea typeface="Lato Black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SE" sz="1600" dirty="0">
                    <a:latin typeface="Lato" panose="020F0502020204030203" pitchFamily="34" charset="0"/>
                    <a:ea typeface="Lato Black" panose="020F0502020204030203" pitchFamily="34" charset="0"/>
                    <a:cs typeface="Lato" panose="020F0502020204030203" pitchFamily="34" charset="0"/>
                  </a:rPr>
                  <a:t>f</a:t>
                </a:r>
                <a:r>
                  <a:rPr lang="en-GB" sz="1600" dirty="0" err="1">
                    <a:latin typeface="Lato" panose="020F0502020204030203" pitchFamily="34" charset="0"/>
                    <a:ea typeface="Lato Black" panose="020F0502020204030203" pitchFamily="34" charset="0"/>
                    <a:cs typeface="Lato" panose="020F0502020204030203" pitchFamily="34" charset="0"/>
                  </a:rPr>
                  <a:t>igure</a:t>
                </a:r>
                <a:r>
                  <a:rPr lang="en-GB" sz="1600" dirty="0">
                    <a:latin typeface="Lato" panose="020F0502020204030203" pitchFamily="34" charset="0"/>
                    <a:ea typeface="Lato Black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SE" sz="1600" dirty="0">
                    <a:latin typeface="Lato" panose="020F0502020204030203" pitchFamily="34" charset="0"/>
                    <a:ea typeface="Lato Black" panose="020F0502020204030203" pitchFamily="34" charset="0"/>
                    <a:cs typeface="Lato" panose="020F0502020204030203" pitchFamily="34" charset="0"/>
                  </a:rPr>
                  <a:t>two slides back</a:t>
                </a:r>
                <a:r>
                  <a:rPr lang="en-GB" sz="1600" dirty="0">
                    <a:latin typeface="Lato" panose="020F0502020204030203" pitchFamily="34" charset="0"/>
                    <a:ea typeface="Lato Black" panose="020F0502020204030203" pitchFamily="34" charset="0"/>
                    <a:cs typeface="Lato" panose="020F0502020204030203" pitchFamily="34" charset="0"/>
                  </a:rPr>
                  <a:t>). This is a potential indication of a variable influx of the species </a:t>
                </a:r>
                <a14:m>
                  <m:oMath xmlns:m="http://schemas.openxmlformats.org/officeDocument/2006/math">
                    <m:r>
                      <a:rPr lang="en-SE" sz="1600" smtClean="0">
                        <a:latin typeface="Cambria Math" panose="02040503050406030204" pitchFamily="18" charset="0"/>
                        <a:ea typeface="Lato Black" panose="020F0502020204030203" pitchFamily="34" charset="0"/>
                        <a:cs typeface="Lato" panose="020F0502020204030203" pitchFamily="34" charset="0"/>
                      </a:rPr>
                      <m:t>∈</m:t>
                    </m:r>
                  </m:oMath>
                </a14:m>
                <a:r>
                  <a:rPr lang="en-GB" sz="1600" dirty="0">
                    <a:latin typeface="Lato" panose="020F0502020204030203" pitchFamily="34" charset="0"/>
                    <a:ea typeface="Lato Black" panose="020F0502020204030203" pitchFamily="34" charset="0"/>
                    <a:cs typeface="Lato" panose="020F0502020204030203" pitchFamily="34" charset="0"/>
                  </a:rPr>
                  <a:t> X</a:t>
                </a:r>
                <a:r>
                  <a:rPr lang="en-SE" sz="1600" dirty="0">
                    <a:latin typeface="Lato" panose="020F0502020204030203" pitchFamily="34" charset="0"/>
                    <a:ea typeface="Lato Black" panose="020F0502020204030203" pitchFamily="34" charset="0"/>
                    <a:cs typeface="Lato" panose="020F0502020204030203" pitchFamily="34" charset="0"/>
                  </a:rPr>
                  <a:t>.</a:t>
                </a:r>
              </a:p>
              <a:p>
                <a:pPr marL="285750" indent="-285750" algn="l">
                  <a:lnSpc>
                    <a:spcPct val="120000"/>
                  </a:lnSpc>
                  <a:spcAft>
                    <a:spcPts val="1800"/>
                  </a:spcAft>
                  <a:buClr>
                    <a:schemeClr val="bg1"/>
                  </a:buClr>
                  <a:buFont typeface="Wingdings" panose="05000000000000000000" pitchFamily="2" charset="2"/>
                  <a:buChar char="§"/>
                </a:pPr>
                <a:r>
                  <a:rPr lang="en-GB" sz="1600" dirty="0">
                    <a:latin typeface="Lato" panose="020F0502020204030203" pitchFamily="34" charset="0"/>
                    <a:ea typeface="Lato Black" panose="020F0502020204030203" pitchFamily="34" charset="0"/>
                    <a:cs typeface="Lato" panose="020F0502020204030203" pitchFamily="34" charset="0"/>
                  </a:rPr>
                  <a:t>Major differences (and potential anticorrelation) compared to mixing ratio profiles derived from H</a:t>
                </a:r>
                <a:r>
                  <a:rPr lang="en-GB" sz="1600" baseline="-25000" dirty="0">
                    <a:latin typeface="Lato" panose="020F0502020204030203" pitchFamily="34" charset="0"/>
                    <a:ea typeface="Lato Black" panose="020F0502020204030203" pitchFamily="34" charset="0"/>
                    <a:cs typeface="Lato" panose="020F0502020204030203" pitchFamily="34" charset="0"/>
                  </a:rPr>
                  <a:t>3</a:t>
                </a:r>
                <a:r>
                  <a:rPr lang="en-GB" sz="1600" baseline="30000" dirty="0">
                    <a:latin typeface="Lato" panose="020F0502020204030203" pitchFamily="34" charset="0"/>
                    <a:ea typeface="Lato Black" panose="020F0502020204030203" pitchFamily="34" charset="0"/>
                    <a:cs typeface="Lato" panose="020F0502020204030203" pitchFamily="34" charset="0"/>
                  </a:rPr>
                  <a:t>+ </a:t>
                </a:r>
                <a:r>
                  <a:rPr lang="en-GB" sz="1600" dirty="0">
                    <a:latin typeface="Lato" panose="020F0502020204030203" pitchFamily="34" charset="0"/>
                    <a:ea typeface="Lato Black" panose="020F0502020204030203" pitchFamily="34" charset="0"/>
                    <a:cs typeface="Lato" panose="020F0502020204030203" pitchFamily="34" charset="0"/>
                  </a:rPr>
                  <a:t>(red dashed lines), suggesting different chemistry for He</a:t>
                </a:r>
                <a:r>
                  <a:rPr lang="en-GB" sz="1600" baseline="30000" dirty="0">
                    <a:latin typeface="Lato" panose="020F0502020204030203" pitchFamily="34" charset="0"/>
                    <a:ea typeface="Lato Black" panose="020F0502020204030203" pitchFamily="34" charset="0"/>
                    <a:cs typeface="Lato" panose="020F0502020204030203" pitchFamily="34" charset="0"/>
                  </a:rPr>
                  <a:t>+</a:t>
                </a:r>
                <a:r>
                  <a:rPr lang="en-GB" sz="1600" dirty="0">
                    <a:latin typeface="Lato" panose="020F0502020204030203" pitchFamily="34" charset="0"/>
                    <a:ea typeface="Lato Black" panose="020F0502020204030203" pitchFamily="34" charset="0"/>
                    <a:cs typeface="Lato" panose="020F0502020204030203" pitchFamily="34" charset="0"/>
                  </a:rPr>
                  <a:t> and H</a:t>
                </a:r>
                <a:r>
                  <a:rPr lang="en-GB" sz="1600" baseline="-25000" dirty="0">
                    <a:latin typeface="Lato" panose="020F0502020204030203" pitchFamily="34" charset="0"/>
                    <a:ea typeface="Lato Black" panose="020F0502020204030203" pitchFamily="34" charset="0"/>
                    <a:cs typeface="Lato" panose="020F0502020204030203" pitchFamily="34" charset="0"/>
                  </a:rPr>
                  <a:t>3</a:t>
                </a:r>
                <a:r>
                  <a:rPr lang="en-GB" sz="1600" baseline="30000" dirty="0">
                    <a:latin typeface="Lato" panose="020F0502020204030203" pitchFamily="34" charset="0"/>
                    <a:ea typeface="Lato Black" panose="020F0502020204030203" pitchFamily="34" charset="0"/>
                    <a:cs typeface="Lato" panose="020F0502020204030203" pitchFamily="34" charset="0"/>
                  </a:rPr>
                  <a:t>+</a:t>
                </a:r>
                <a:r>
                  <a:rPr lang="en-GB" sz="1600" dirty="0">
                    <a:latin typeface="Lato" panose="020F0502020204030203" pitchFamily="34" charset="0"/>
                    <a:ea typeface="Lato Black" panose="020F0502020204030203" pitchFamily="34" charset="0"/>
                    <a:cs typeface="Lato" panose="020F050202020403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87C05733-8DBB-66E6-0467-E2895F4F76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>
                <a:blip r:embed="rId3"/>
                <a:stretch>
                  <a:fillRect t="-385" r="-1038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47EE9A-4025-A01A-1947-B35310BCA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C39A-E4B1-47FF-A062-9399711BD938}" type="slidenum">
              <a:rPr lang="en-SE" smtClean="0"/>
              <a:t>10</a:t>
            </a:fld>
            <a:endParaRPr lang="en-SE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1047ECC-84B0-8457-6E0F-E593D6969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EGU23-14642: Deriving mixing ratios of heavier neutral species in Saturn's ionosphere from light ion measurements and helium chemistry, Dreyer et al.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180302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D2087-49DE-965E-6F61-0322FDD90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RESULTS:</a:t>
            </a:r>
            <a:br>
              <a:rPr lang="en-SE" dirty="0"/>
            </a:br>
            <a:r>
              <a:rPr lang="en-SE" dirty="0"/>
              <a:t>Orbit 292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B688D9C-AB2C-EAC4-5AF8-6F4BBD77FC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4400" y="493439"/>
            <a:ext cx="5652078" cy="5370513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C05733-8DBB-66E6-0467-E2895F4F7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3861" y="2540684"/>
            <a:ext cx="3523763" cy="3537387"/>
          </a:xfrm>
        </p:spPr>
        <p:txBody>
          <a:bodyPr>
            <a:normAutofit fontScale="92500" lnSpcReduction="20000"/>
          </a:bodyPr>
          <a:lstStyle/>
          <a:p>
            <a:pPr marL="285750" indent="-285750" algn="l">
              <a:lnSpc>
                <a:spcPct val="120000"/>
              </a:lnSpc>
              <a:spcAft>
                <a:spcPts val="18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latin typeface="Lato" panose="020F0502020204030203" pitchFamily="34" charset="0"/>
                <a:ea typeface="Lato Black" panose="020F0502020204030203" pitchFamily="34" charset="0"/>
                <a:cs typeface="Lato" panose="020F0502020204030203" pitchFamily="34" charset="0"/>
              </a:rPr>
              <a:t>Our results</a:t>
            </a:r>
            <a:r>
              <a:rPr lang="en-SE" sz="1600" dirty="0">
                <a:latin typeface="Lato" panose="020F0502020204030203" pitchFamily="34" charset="0"/>
                <a:ea typeface="Lato Black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>
                <a:latin typeface="Lato" panose="020F0502020204030203" pitchFamily="34" charset="0"/>
                <a:ea typeface="Lato Black" panose="020F0502020204030203" pitchFamily="34" charset="0"/>
                <a:cs typeface="Lato" panose="020F0502020204030203" pitchFamily="34" charset="0"/>
              </a:rPr>
              <a:t>fall below those derived from direct INMS measurements and from H</a:t>
            </a:r>
            <a:r>
              <a:rPr lang="en-GB" sz="1600" baseline="-25000" dirty="0">
                <a:latin typeface="Lato" panose="020F0502020204030203" pitchFamily="34" charset="0"/>
                <a:ea typeface="Lato Black" panose="020F0502020204030203" pitchFamily="34" charset="0"/>
                <a:cs typeface="Lato" panose="020F0502020204030203" pitchFamily="34" charset="0"/>
              </a:rPr>
              <a:t>3</a:t>
            </a:r>
            <a:r>
              <a:rPr lang="en-GB" sz="1600" baseline="30000" dirty="0">
                <a:latin typeface="Lato" panose="020F0502020204030203" pitchFamily="34" charset="0"/>
                <a:ea typeface="Lato Black" panose="020F0502020204030203" pitchFamily="34" charset="0"/>
                <a:cs typeface="Lato" panose="020F0502020204030203" pitchFamily="34" charset="0"/>
              </a:rPr>
              <a:t>+</a:t>
            </a:r>
            <a:r>
              <a:rPr lang="en-GB" sz="1600" dirty="0">
                <a:latin typeface="Lato" panose="020F0502020204030203" pitchFamily="34" charset="0"/>
                <a:ea typeface="Lato Black" panose="020F0502020204030203" pitchFamily="34" charset="0"/>
                <a:cs typeface="Lato" panose="020F0502020204030203" pitchFamily="34" charset="0"/>
              </a:rPr>
              <a:t> chemistry for orbit 292.</a:t>
            </a:r>
            <a:endParaRPr lang="en-SE" sz="1600" dirty="0">
              <a:latin typeface="Lato" panose="020F0502020204030203" pitchFamily="34" charset="0"/>
              <a:ea typeface="Lato Black" panose="020F0502020204030203" pitchFamily="34" charset="0"/>
              <a:cs typeface="Lato" panose="020F0502020204030203" pitchFamily="34" charset="0"/>
            </a:endParaRPr>
          </a:p>
          <a:p>
            <a:pPr marL="285750" indent="-285750" algn="l">
              <a:lnSpc>
                <a:spcPct val="120000"/>
              </a:lnSpc>
              <a:spcAft>
                <a:spcPts val="18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SE" sz="1600" dirty="0">
                <a:latin typeface="Lato" panose="020F0502020204030203" pitchFamily="34" charset="0"/>
                <a:ea typeface="Lato Black" panose="020F0502020204030203" pitchFamily="34" charset="0"/>
                <a:cs typeface="Lato" panose="020F0502020204030203" pitchFamily="34" charset="0"/>
              </a:rPr>
              <a:t>Large inter- and </a:t>
            </a:r>
            <a:r>
              <a:rPr lang="en-SE" sz="1600" dirty="0" err="1">
                <a:latin typeface="Lato" panose="020F0502020204030203" pitchFamily="34" charset="0"/>
                <a:ea typeface="Lato Black" panose="020F0502020204030203" pitchFamily="34" charset="0"/>
                <a:cs typeface="Lato" panose="020F0502020204030203" pitchFamily="34" charset="0"/>
              </a:rPr>
              <a:t>intraorbital</a:t>
            </a:r>
            <a:r>
              <a:rPr lang="en-SE" sz="1600" dirty="0">
                <a:latin typeface="Lato" panose="020F0502020204030203" pitchFamily="34" charset="0"/>
                <a:ea typeface="Lato Black" panose="020F0502020204030203" pitchFamily="34" charset="0"/>
                <a:cs typeface="Lato" panose="020F0502020204030203" pitchFamily="34" charset="0"/>
              </a:rPr>
              <a:t> variability suggests temporal and/or spatial changes in ring influx.</a:t>
            </a:r>
            <a:endParaRPr lang="en-GB" sz="1600" dirty="0">
              <a:latin typeface="Lato" panose="020F0502020204030203" pitchFamily="34" charset="0"/>
              <a:ea typeface="Lato Black" panose="020F0502020204030203" pitchFamily="34" charset="0"/>
              <a:cs typeface="Lato" panose="020F0502020204030203" pitchFamily="34" charset="0"/>
            </a:endParaRPr>
          </a:p>
          <a:p>
            <a:pPr marL="285750" indent="-285750" algn="l">
              <a:lnSpc>
                <a:spcPct val="120000"/>
              </a:lnSpc>
              <a:spcAft>
                <a:spcPts val="18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latin typeface="Lato" panose="020F0502020204030203" pitchFamily="34" charset="0"/>
                <a:ea typeface="Lato Black" panose="020F0502020204030203" pitchFamily="34" charset="0"/>
                <a:cs typeface="Lato" panose="020F0502020204030203" pitchFamily="34" charset="0"/>
              </a:rPr>
              <a:t>A constructed geometric mean between our He</a:t>
            </a:r>
            <a:r>
              <a:rPr lang="en-GB" sz="1600" baseline="30000" dirty="0">
                <a:latin typeface="Lato" panose="020F0502020204030203" pitchFamily="34" charset="0"/>
                <a:ea typeface="Lato Black" panose="020F0502020204030203" pitchFamily="34" charset="0"/>
                <a:cs typeface="Lato" panose="020F0502020204030203" pitchFamily="34" charset="0"/>
              </a:rPr>
              <a:t>+</a:t>
            </a:r>
            <a:r>
              <a:rPr lang="en-GB" sz="1600" dirty="0">
                <a:latin typeface="Lato" panose="020F0502020204030203" pitchFamily="34" charset="0"/>
                <a:ea typeface="Lato Black" panose="020F0502020204030203" pitchFamily="34" charset="0"/>
                <a:cs typeface="Lato" panose="020F0502020204030203" pitchFamily="34" charset="0"/>
              </a:rPr>
              <a:t>-based values and those derived from hydrogen ion chemistry shows less variations.</a:t>
            </a:r>
            <a:endParaRPr lang="en-SE" sz="1600" dirty="0">
              <a:latin typeface="Lato" panose="020F0502020204030203" pitchFamily="34" charset="0"/>
              <a:ea typeface="Lato Black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47EE9A-4025-A01A-1947-B35310BCA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C39A-E4B1-47FF-A062-9399711BD938}" type="slidenum">
              <a:rPr lang="en-SE" smtClean="0"/>
              <a:t>11</a:t>
            </a:fld>
            <a:endParaRPr lang="en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6A8372-81D5-18AE-FDEA-2B6897AB7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EGU23-14642: Deriving mixing ratios of heavier neutral species in Saturn's ionosphere from light ion measurements and helium chemistry, Dreyer et al.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269824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8D5713-7BE8-0D74-9AA3-3F250B3FC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SE" sz="2100" dirty="0">
                <a:solidFill>
                  <a:srgbClr val="FFFFFF"/>
                </a:solidFill>
              </a:rPr>
              <a:t>RESULTS:</a:t>
            </a:r>
            <a:br>
              <a:rPr lang="en-SE" sz="2100" dirty="0">
                <a:solidFill>
                  <a:srgbClr val="FFFFFF"/>
                </a:solidFill>
              </a:rPr>
            </a:br>
            <a:r>
              <a:rPr lang="en-SE" sz="2100" dirty="0">
                <a:solidFill>
                  <a:srgbClr val="FFFFFF"/>
                </a:solidFill>
              </a:rPr>
              <a:t> Conclusions &amp;</a:t>
            </a:r>
            <a:br>
              <a:rPr lang="en-SE" sz="2100" dirty="0">
                <a:solidFill>
                  <a:srgbClr val="FFFFFF"/>
                </a:solidFill>
              </a:rPr>
            </a:br>
            <a:r>
              <a:rPr lang="en-SE" sz="2100" dirty="0">
                <a:solidFill>
                  <a:srgbClr val="FFFFFF"/>
                </a:solidFill>
              </a:rPr>
              <a:t>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CB2365F-1255-8BD7-7AB3-306885AA5C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59261" y="609601"/>
                <a:ext cx="5395582" cy="5409791"/>
              </a:xfrm>
            </p:spPr>
            <p:txBody>
              <a:bodyPr anchor="ctr">
                <a:normAutofit fontScale="77500" lnSpcReduction="20000"/>
              </a:bodyPr>
              <a:lstStyle/>
              <a:p>
                <a:pPr>
                  <a:lnSpc>
                    <a:spcPct val="140000"/>
                  </a:lnSpc>
                  <a:spcBef>
                    <a:spcPts val="18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GB" sz="1800" dirty="0">
                    <a:latin typeface="Lato" panose="020F0502020204030203" pitchFamily="34" charset="0"/>
                    <a:ea typeface="Lato Black" panose="020F0502020204030203" pitchFamily="34" charset="0"/>
                    <a:cs typeface="Lato" panose="020F0502020204030203" pitchFamily="34" charset="0"/>
                  </a:rPr>
                  <a:t>The dominant loss process for He</a:t>
                </a:r>
                <a:r>
                  <a:rPr lang="en-GB" sz="1800" baseline="30000" dirty="0">
                    <a:latin typeface="Lato" panose="020F0502020204030203" pitchFamily="34" charset="0"/>
                    <a:ea typeface="Lato Black" panose="020F0502020204030203" pitchFamily="34" charset="0"/>
                    <a:cs typeface="Lato" panose="020F0502020204030203" pitchFamily="34" charset="0"/>
                  </a:rPr>
                  <a:t>+</a:t>
                </a:r>
                <a:r>
                  <a:rPr lang="en-GB" sz="1800" dirty="0">
                    <a:latin typeface="Lato" panose="020F0502020204030203" pitchFamily="34" charset="0"/>
                    <a:ea typeface="Lato Black" panose="020F0502020204030203" pitchFamily="34" charset="0"/>
                    <a:cs typeface="Lato" panose="020F0502020204030203" pitchFamily="34" charset="0"/>
                  </a:rPr>
                  <a:t> ions in Saturn’s equatorial ionosphere is with species </a:t>
                </a:r>
                <a14:m>
                  <m:oMath xmlns:m="http://schemas.openxmlformats.org/officeDocument/2006/math">
                    <m:r>
                      <a:rPr lang="en-SE" sz="1800" smtClean="0">
                        <a:latin typeface="Cambria Math" panose="02040503050406030204" pitchFamily="18" charset="0"/>
                        <a:ea typeface="Lato Black" panose="020F0502020204030203" pitchFamily="34" charset="0"/>
                        <a:cs typeface="Lato" panose="020F0502020204030203" pitchFamily="34" charset="0"/>
                      </a:rPr>
                      <m:t>∈</m:t>
                    </m:r>
                  </m:oMath>
                </a14:m>
                <a:r>
                  <a:rPr lang="en-GB" sz="1800" dirty="0">
                    <a:latin typeface="Lato" panose="020F0502020204030203" pitchFamily="34" charset="0"/>
                    <a:ea typeface="Lato Black" panose="020F0502020204030203" pitchFamily="34" charset="0"/>
                    <a:cs typeface="Lato" panose="020F0502020204030203" pitchFamily="34" charset="0"/>
                  </a:rPr>
                  <a:t> X. We can estimate the mixing ratio of heavy volatiles in Saturn’s ionosphere from light ion and neutral measurements, using helium</a:t>
                </a:r>
                <a:r>
                  <a:rPr lang="en-SE" sz="1800" dirty="0">
                    <a:latin typeface="Lato" panose="020F0502020204030203" pitchFamily="34" charset="0"/>
                    <a:ea typeface="Lato Black" panose="020F0502020204030203" pitchFamily="34" charset="0"/>
                    <a:cs typeface="Lato" panose="020F0502020204030203" pitchFamily="34" charset="0"/>
                  </a:rPr>
                  <a:t> ion</a:t>
                </a:r>
                <a:r>
                  <a:rPr lang="en-SE" dirty="0">
                    <a:latin typeface="Lato" panose="020F0502020204030203" pitchFamily="34" charset="0"/>
                    <a:ea typeface="Lato Black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GB" sz="1800" dirty="0">
                    <a:latin typeface="Lato" panose="020F0502020204030203" pitchFamily="34" charset="0"/>
                    <a:ea typeface="Lato Black" panose="020F0502020204030203" pitchFamily="34" charset="0"/>
                    <a:cs typeface="Lato" panose="020F0502020204030203" pitchFamily="34" charset="0"/>
                  </a:rPr>
                  <a:t>chemistry</a:t>
                </a:r>
                <a:r>
                  <a:rPr lang="en-SE" sz="1800" dirty="0">
                    <a:latin typeface="Lato" panose="020F0502020204030203" pitchFamily="34" charset="0"/>
                    <a:ea typeface="Lato Black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GB" sz="1800" dirty="0">
                    <a:latin typeface="Lato" panose="020F0502020204030203" pitchFamily="34" charset="0"/>
                    <a:ea typeface="Lato Black" panose="020F0502020204030203" pitchFamily="34" charset="0"/>
                    <a:cs typeface="Lato" panose="020F050202020403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  <a:ea typeface="Lato Black" panose="020F0502020204030203" pitchFamily="34" charset="0"/>
                        <a:cs typeface="Lato" panose="020F0502020204030203" pitchFamily="34" charset="0"/>
                      </a:rPr>
                      <m:t>2×</m:t>
                    </m:r>
                    <m:sSup>
                      <m:sSupPr>
                        <m:ctrlPr>
                          <a:rPr lang="en-GB" sz="1800" b="0" i="1" smtClean="0">
                            <a:latin typeface="Cambria Math" panose="02040503050406030204" pitchFamily="18" charset="0"/>
                            <a:ea typeface="Lato Black" panose="020F0502020204030203" pitchFamily="34" charset="0"/>
                            <a:cs typeface="Lato" panose="020F0502020204030203" pitchFamily="34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  <a:ea typeface="Lato Black" panose="020F0502020204030203" pitchFamily="34" charset="0"/>
                            <a:cs typeface="Lato" panose="020F0502020204030203" pitchFamily="34" charset="0"/>
                          </a:rPr>
                          <m:t>10</m:t>
                        </m:r>
                      </m:e>
                      <m:sup>
                        <m:r>
                          <a:rPr lang="en-GB" sz="1800" b="0" i="1" smtClean="0">
                            <a:latin typeface="Cambria Math" panose="02040503050406030204" pitchFamily="18" charset="0"/>
                            <a:ea typeface="Lato Black" panose="020F0502020204030203" pitchFamily="34" charset="0"/>
                            <a:cs typeface="Lato" panose="020F0502020204030203" pitchFamily="34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GB" sz="1800" dirty="0">
                    <a:latin typeface="Lato" panose="020F0502020204030203" pitchFamily="34" charset="0"/>
                    <a:ea typeface="Lato Black" panose="020F0502020204030203" pitchFamily="34" charset="0"/>
                    <a:cs typeface="Lato" panose="020F0502020204030203" pitchFamily="34" charset="0"/>
                  </a:rPr>
                  <a:t> at closest approach</a:t>
                </a:r>
                <a:r>
                  <a:rPr lang="en-SE" sz="1800" dirty="0">
                    <a:latin typeface="Lato" panose="020F0502020204030203" pitchFamily="34" charset="0"/>
                    <a:ea typeface="Lato Black" panose="020F0502020204030203" pitchFamily="34" charset="0"/>
                    <a:cs typeface="Lato" panose="020F0502020204030203" pitchFamily="34" charset="0"/>
                  </a:rPr>
                  <a:t>, varying by an order of magnitude in either direction over the analysed altitudes/orbits</a:t>
                </a:r>
                <a:r>
                  <a:rPr lang="en-GB" sz="1800" dirty="0">
                    <a:latin typeface="Lato" panose="020F0502020204030203" pitchFamily="34" charset="0"/>
                    <a:ea typeface="Lato Black" panose="020F0502020204030203" pitchFamily="34" charset="0"/>
                    <a:cs typeface="Lato" panose="020F0502020204030203" pitchFamily="34" charset="0"/>
                  </a:rPr>
                  <a:t>).</a:t>
                </a:r>
              </a:p>
              <a:p>
                <a:pPr>
                  <a:lnSpc>
                    <a:spcPct val="140000"/>
                  </a:lnSpc>
                  <a:spcBef>
                    <a:spcPts val="18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SE" sz="1800" dirty="0">
                    <a:latin typeface="Lato" panose="020F0502020204030203" pitchFamily="34" charset="0"/>
                    <a:ea typeface="Lato Black" panose="020F0502020204030203" pitchFamily="34" charset="0"/>
                    <a:cs typeface="Lato" panose="020F0502020204030203" pitchFamily="34" charset="0"/>
                  </a:rPr>
                  <a:t>Notable discrepancies to other </a:t>
                </a:r>
                <a:r>
                  <a:rPr lang="en-GB" sz="1800" dirty="0">
                    <a:latin typeface="Lato" panose="020F0502020204030203" pitchFamily="34" charset="0"/>
                    <a:ea typeface="Lato Black" panose="020F0502020204030203" pitchFamily="34" charset="0"/>
                    <a:cs typeface="Lato" panose="020F0502020204030203" pitchFamily="34" charset="0"/>
                  </a:rPr>
                  <a:t>methods/</a:t>
                </a:r>
                <a:r>
                  <a:rPr lang="en-SE" sz="1800" dirty="0">
                    <a:latin typeface="Lato" panose="020F0502020204030203" pitchFamily="34" charset="0"/>
                    <a:ea typeface="Lato Black" panose="020F0502020204030203" pitchFamily="34" charset="0"/>
                    <a:cs typeface="Lato" panose="020F0502020204030203" pitchFamily="34" charset="0"/>
                  </a:rPr>
                  <a:t>studies </a:t>
                </a:r>
                <a:r>
                  <a:rPr lang="en-SE" dirty="0">
                    <a:latin typeface="Lato" panose="020F0502020204030203" pitchFamily="34" charset="0"/>
                    <a:ea typeface="Lato Black" panose="020F0502020204030203" pitchFamily="34" charset="0"/>
                    <a:cs typeface="Lato" panose="020F0502020204030203" pitchFamily="34" charset="0"/>
                  </a:rPr>
                  <a:t>and large inter- and </a:t>
                </a:r>
                <a:r>
                  <a:rPr lang="en-SE" dirty="0" err="1">
                    <a:latin typeface="Lato" panose="020F0502020204030203" pitchFamily="34" charset="0"/>
                    <a:ea typeface="Lato Black" panose="020F0502020204030203" pitchFamily="34" charset="0"/>
                    <a:cs typeface="Lato" panose="020F0502020204030203" pitchFamily="34" charset="0"/>
                  </a:rPr>
                  <a:t>intraorbital</a:t>
                </a:r>
                <a:r>
                  <a:rPr lang="en-SE" dirty="0">
                    <a:latin typeface="Lato" panose="020F0502020204030203" pitchFamily="34" charset="0"/>
                    <a:ea typeface="Lato Black" panose="020F0502020204030203" pitchFamily="34" charset="0"/>
                    <a:cs typeface="Lato" panose="020F0502020204030203" pitchFamily="34" charset="0"/>
                  </a:rPr>
                  <a:t> variability suggests differences in helium and hydrogen ion chemistry and temporal/spatial variability of ring influx. </a:t>
                </a:r>
                <a:r>
                  <a:rPr lang="en-SE" sz="1800" dirty="0">
                    <a:latin typeface="Lato" panose="020F0502020204030203" pitchFamily="34" charset="0"/>
                    <a:ea typeface="Lato Black" panose="020F0502020204030203" pitchFamily="34" charset="0"/>
                    <a:cs typeface="Lato" panose="020F0502020204030203" pitchFamily="34" charset="0"/>
                  </a:rPr>
                  <a:t>There is something about the hydrogen ion chemistry in Saturn’s ionosphere that as of yet eludes our </a:t>
                </a:r>
                <a:r>
                  <a:rPr lang="en-SE" dirty="0">
                    <a:latin typeface="Lato" panose="020F0502020204030203" pitchFamily="34" charset="0"/>
                    <a:ea typeface="Lato Black" panose="020F0502020204030203" pitchFamily="34" charset="0"/>
                    <a:cs typeface="Lato" panose="020F0502020204030203" pitchFamily="34" charset="0"/>
                  </a:rPr>
                  <a:t>understanding (see further the mixing ratio conundrum described in, e.g., Vigren et al., 2022).</a:t>
                </a:r>
                <a:endParaRPr lang="en-GB" sz="1800" dirty="0">
                  <a:latin typeface="Lato" panose="020F0502020204030203" pitchFamily="34" charset="0"/>
                  <a:ea typeface="Lato Black" panose="020F0502020204030203" pitchFamily="34" charset="0"/>
                  <a:cs typeface="Lato" panose="020F0502020204030203" pitchFamily="34" charset="0"/>
                </a:endParaRPr>
              </a:p>
              <a:p>
                <a:pPr>
                  <a:lnSpc>
                    <a:spcPct val="140000"/>
                  </a:lnSpc>
                  <a:spcBef>
                    <a:spcPts val="18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GB" sz="1800" dirty="0">
                    <a:latin typeface="Lato" panose="020F0502020204030203" pitchFamily="34" charset="0"/>
                    <a:ea typeface="Lato Black" panose="020F0502020204030203" pitchFamily="34" charset="0"/>
                    <a:cs typeface="Lato" panose="020F0502020204030203" pitchFamily="34" charset="0"/>
                  </a:rPr>
                  <a:t>A comparison with recent modelling efforts by Moses et al. (2023) potentially suggests that only the most volatile species (CO, </a:t>
                </a:r>
                <a:r>
                  <a:rPr lang="en-SE" sz="1800" dirty="0">
                    <a:latin typeface="Lato" panose="020F0502020204030203" pitchFamily="34" charset="0"/>
                    <a:ea typeface="Lato Black" panose="020F0502020204030203" pitchFamily="34" charset="0"/>
                    <a:cs typeface="Lato" panose="020F0502020204030203" pitchFamily="34" charset="0"/>
                  </a:rPr>
                  <a:t>N</a:t>
                </a:r>
                <a:r>
                  <a:rPr lang="en-SE" sz="1800" baseline="-25000" dirty="0">
                    <a:latin typeface="Lato" panose="020F0502020204030203" pitchFamily="34" charset="0"/>
                    <a:ea typeface="Lato Black" panose="020F0502020204030203" pitchFamily="34" charset="0"/>
                    <a:cs typeface="Lato" panose="020F0502020204030203" pitchFamily="34" charset="0"/>
                  </a:rPr>
                  <a:t>2</a:t>
                </a:r>
                <a:r>
                  <a:rPr lang="en-GB" sz="1800" dirty="0">
                    <a:latin typeface="Lato" panose="020F0502020204030203" pitchFamily="34" charset="0"/>
                    <a:ea typeface="Lato Black" panose="020F0502020204030203" pitchFamily="34" charset="0"/>
                    <a:cs typeface="Lato" panose="020F0502020204030203" pitchFamily="34" charset="0"/>
                  </a:rPr>
                  <a:t> and </a:t>
                </a:r>
                <a:r>
                  <a:rPr lang="en-SE" sz="1800" dirty="0">
                    <a:latin typeface="Lato" panose="020F0502020204030203" pitchFamily="34" charset="0"/>
                    <a:ea typeface="Lato Black" panose="020F0502020204030203" pitchFamily="34" charset="0"/>
                    <a:cs typeface="Lato" panose="020F0502020204030203" pitchFamily="34" charset="0"/>
                  </a:rPr>
                  <a:t>CH</a:t>
                </a:r>
                <a:r>
                  <a:rPr lang="en-SE" sz="1800" baseline="-25000" dirty="0">
                    <a:latin typeface="Lato" panose="020F0502020204030203" pitchFamily="34" charset="0"/>
                    <a:ea typeface="Lato Black" panose="020F0502020204030203" pitchFamily="34" charset="0"/>
                    <a:cs typeface="Lato" panose="020F0502020204030203" pitchFamily="34" charset="0"/>
                  </a:rPr>
                  <a:t>4</a:t>
                </a:r>
                <a:r>
                  <a:rPr lang="en-GB" sz="1800" dirty="0">
                    <a:latin typeface="Lato" panose="020F0502020204030203" pitchFamily="34" charset="0"/>
                    <a:ea typeface="Lato Black" panose="020F0502020204030203" pitchFamily="34" charset="0"/>
                    <a:cs typeface="Lato" panose="020F0502020204030203" pitchFamily="34" charset="0"/>
                  </a:rPr>
                  <a:t>) enter the atmosphere as vapour, whereas the other species </a:t>
                </a:r>
                <a14:m>
                  <m:oMath xmlns:m="http://schemas.openxmlformats.org/officeDocument/2006/math">
                    <m:r>
                      <a:rPr lang="en-SE" sz="1800">
                        <a:latin typeface="Cambria Math" panose="02040503050406030204" pitchFamily="18" charset="0"/>
                        <a:ea typeface="Lato Black" panose="020F0502020204030203" pitchFamily="34" charset="0"/>
                        <a:cs typeface="Lato" panose="020F0502020204030203" pitchFamily="34" charset="0"/>
                      </a:rPr>
                      <m:t>∈</m:t>
                    </m:r>
                  </m:oMath>
                </a14:m>
                <a:r>
                  <a:rPr lang="en-GB" sz="1800" dirty="0">
                    <a:latin typeface="Lato" panose="020F0502020204030203" pitchFamily="34" charset="0"/>
                    <a:ea typeface="Lato Black" panose="020F0502020204030203" pitchFamily="34" charset="0"/>
                    <a:cs typeface="Lato" panose="020F0502020204030203" pitchFamily="34" charset="0"/>
                  </a:rPr>
                  <a:t> X may be bound to grains.</a:t>
                </a:r>
                <a:endParaRPr lang="en-SE" sz="1800" dirty="0">
                  <a:latin typeface="Lato" panose="020F0502020204030203" pitchFamily="34" charset="0"/>
                  <a:ea typeface="Lato Black" panose="020F0502020204030203" pitchFamily="34" charset="0"/>
                  <a:cs typeface="Lato" panose="020F0502020204030203" pitchFamily="34" charset="0"/>
                </a:endParaRP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CB2365F-1255-8BD7-7AB3-306885AA5C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59261" y="609601"/>
                <a:ext cx="5395582" cy="5409791"/>
              </a:xfrm>
              <a:blipFill>
                <a:blip r:embed="rId2"/>
                <a:stretch>
                  <a:fillRect l="-226" r="-1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B7BC1D-0B10-5797-008F-07036EFF8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2613" y="6297857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5BCC39A-E4B1-47FF-A062-9399711BD938}" type="slidenum">
              <a:rPr lang="en-SE" smtClean="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SE" dirty="0"/>
          </a:p>
        </p:txBody>
      </p:sp>
      <p:sp>
        <p:nvSpPr>
          <p:cNvPr id="10" name="Rectangle 9" descr="Planet">
            <a:extLst>
              <a:ext uri="{FF2B5EF4-FFF2-40B4-BE49-F238E27FC236}">
                <a16:creationId xmlns:a16="http://schemas.microsoft.com/office/drawing/2014/main" id="{941BAB8B-2AD7-0F75-8600-F5EC1EF671AD}"/>
              </a:ext>
            </a:extLst>
          </p:cNvPr>
          <p:cNvSpPr/>
          <p:nvPr/>
        </p:nvSpPr>
        <p:spPr>
          <a:xfrm>
            <a:off x="11170623" y="191288"/>
            <a:ext cx="769740" cy="76974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" name="Content Placeholder 7" descr="Priorities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96E4293-DA6B-AD0C-A50E-93CD3940A3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22899" y="6111342"/>
            <a:ext cx="654709" cy="654709"/>
          </a:xfrm>
          <a:prstGeom prst="rect">
            <a:avLst/>
          </a:prstGeom>
        </p:spPr>
      </p:pic>
      <p:pic>
        <p:nvPicPr>
          <p:cNvPr id="14" name="Graphic 13" descr="Right pointing backhand index outline">
            <a:extLst>
              <a:ext uri="{FF2B5EF4-FFF2-40B4-BE49-F238E27FC236}">
                <a16:creationId xmlns:a16="http://schemas.microsoft.com/office/drawing/2014/main" id="{B1148915-3A54-8A06-A152-E845866203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18706" y="6168689"/>
            <a:ext cx="597361" cy="597361"/>
          </a:xfrm>
          <a:prstGeom prst="rect">
            <a:avLst/>
          </a:prstGeom>
        </p:spPr>
      </p:pic>
      <p:pic>
        <p:nvPicPr>
          <p:cNvPr id="16" name="Graphic 15" descr="Circle with left arrow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55B5051-F667-ED3A-A74C-5DA94050C1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11098293" y="2971800"/>
            <a:ext cx="914400" cy="914400"/>
          </a:xfrm>
          <a:prstGeom prst="rect">
            <a:avLst/>
          </a:prstGeom>
        </p:spPr>
      </p:pic>
      <p:pic>
        <p:nvPicPr>
          <p:cNvPr id="17" name="Graphic 16" descr="Circle with left arrow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D2EB698-5558-3E58-58B1-A29EA9AC8E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251" y="5943600"/>
            <a:ext cx="914400" cy="914400"/>
          </a:xfrm>
          <a:prstGeom prst="rect">
            <a:avLst/>
          </a:prstGeom>
        </p:spPr>
      </p:pic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426D3A58-D527-04D2-27A9-B0851A4BA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EGU23-14642: Deriving mixing ratios of heavier neutral species in Saturn's ionosphere from light ion measurements and helium chemistry, Dreyer et al.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190853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FA95D-1CC8-F154-4ED7-DF8CECDCB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1A9D4-DD5D-0BB9-F67B-E886E656F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Cravens</a:t>
            </a:r>
            <a:r>
              <a:rPr lang="en-GB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T. E.</a:t>
            </a:r>
            <a:r>
              <a:rPr lang="en-SE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en-GB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Moore, L.</a:t>
            </a:r>
            <a:r>
              <a:rPr lang="en-SE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en-GB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Waite, J. H. et al.</a:t>
            </a:r>
            <a:r>
              <a:rPr lang="en-SE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en-GB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2019</a:t>
            </a:r>
            <a:r>
              <a:rPr lang="en-SE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br>
              <a:rPr lang="en-SE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SE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GRL </a:t>
            </a:r>
            <a:r>
              <a:rPr lang="en-GB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46</a:t>
            </a:r>
            <a:r>
              <a:rPr lang="en-SE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12 6315-6321 </a:t>
            </a:r>
            <a:endParaRPr lang="en-SE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GB" sz="1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Johansson</a:t>
            </a:r>
            <a:r>
              <a:rPr lang="en-GB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F. L.</a:t>
            </a:r>
            <a:r>
              <a:rPr lang="en-SE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en-GB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Vigren, E.</a:t>
            </a:r>
            <a:r>
              <a:rPr lang="en-SE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en-GB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Waite, J. H.</a:t>
            </a:r>
            <a:r>
              <a:rPr lang="en-SE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al., 2022 </a:t>
            </a:r>
            <a:br>
              <a:rPr lang="en-SE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SE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MNRAS 515 2 2340-2350</a:t>
            </a:r>
          </a:p>
          <a:p>
            <a:pPr marL="0" indent="0">
              <a:buNone/>
            </a:pPr>
            <a:r>
              <a:rPr lang="en-GB" sz="1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Miller</a:t>
            </a:r>
            <a:r>
              <a:rPr lang="en-SE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K.E.,</a:t>
            </a:r>
            <a:r>
              <a:rPr lang="en-GB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SE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</a:t>
            </a:r>
            <a:r>
              <a:rPr lang="en-GB" sz="18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aite</a:t>
            </a:r>
            <a:r>
              <a:rPr lang="en-SE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J.H.,</a:t>
            </a:r>
            <a:r>
              <a:rPr lang="en-GB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Perryman</a:t>
            </a:r>
            <a:r>
              <a:rPr lang="en-SE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R.S. et al., 2020 </a:t>
            </a:r>
            <a:br>
              <a:rPr lang="en-SE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SE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Icarus 339 113595</a:t>
            </a:r>
            <a:endParaRPr lang="en-SE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GB" sz="1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Moses</a:t>
            </a:r>
            <a:r>
              <a:rPr lang="en-GB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J. I., Brown, Z. L., Koskinen, T. T. et al., 2023</a:t>
            </a:r>
            <a:br>
              <a:rPr lang="en-GB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Icarus 391 115328 </a:t>
            </a:r>
            <a:endParaRPr lang="en-SE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it-IT" sz="1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Serigano</a:t>
            </a:r>
            <a:r>
              <a:rPr lang="it-IT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J., Hörst, S. M., He, C. Et al., 2022</a:t>
            </a:r>
            <a:br>
              <a:rPr lang="it-IT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it-IT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JGR Planets, 127(6) e2022JE007238</a:t>
            </a:r>
            <a:endParaRPr lang="en-SE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GB" sz="1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Vigren</a:t>
            </a:r>
            <a:r>
              <a:rPr lang="en-GB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E.</a:t>
            </a:r>
            <a:r>
              <a:rPr lang="en-SE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en-GB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Dreyer, J.</a:t>
            </a:r>
            <a:r>
              <a:rPr lang="en-SE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en-GB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Eriksson, A. I.</a:t>
            </a:r>
            <a:r>
              <a:rPr lang="en-SE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al., 2022 </a:t>
            </a:r>
            <a:br>
              <a:rPr lang="en-SE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SE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PSJ 3 2 49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498303-1E10-7B57-7C76-BEA9CCEC9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C39A-E4B1-47FF-A062-9399711BD938}" type="slidenum">
              <a:rPr lang="en-SE" smtClean="0"/>
              <a:t>13</a:t>
            </a:fld>
            <a:endParaRPr lang="en-SE"/>
          </a:p>
        </p:txBody>
      </p:sp>
      <p:pic>
        <p:nvPicPr>
          <p:cNvPr id="5" name="Graphic 4" descr="Circle with left arrow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88C4EDF-B4AE-93C2-64D2-F477C456B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1098293" y="2971800"/>
            <a:ext cx="914400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862AE6-5009-01F5-2C62-C7ACA436F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011" y="2385440"/>
            <a:ext cx="1035851" cy="1043560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5475964E-E560-CFF3-BA16-907E24E3B4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553" y="3618448"/>
            <a:ext cx="1418765" cy="1418765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B907B10-538D-7C0B-16A0-D226BA53F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EGU23-14642: Deriving mixing ratios of heavier neutral species in Saturn's ionosphere from light ion measurements and helium chemistry, Dreyer et al.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7590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D7A0C-01BA-4467-E1F1-F19333300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Navigation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41894-DF03-7972-B525-3E0DD3FF1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C39A-E4B1-47FF-A062-9399711BD938}" type="slidenum">
              <a:rPr lang="en-SE" smtClean="0"/>
              <a:t>2</a:t>
            </a:fld>
            <a:endParaRPr lang="en-SE"/>
          </a:p>
        </p:txBody>
      </p: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6" name="Summary Zoom 5">
                <a:extLst>
                  <a:ext uri="{FF2B5EF4-FFF2-40B4-BE49-F238E27FC236}">
                    <a16:creationId xmlns:a16="http://schemas.microsoft.com/office/drawing/2014/main" id="{48AD65F9-524A-9AFB-AD79-A47DBF48630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79857425"/>
                  </p:ext>
                </p:extLst>
              </p:nvPr>
            </p:nvGraphicFramePr>
            <p:xfrm>
              <a:off x="2230438" y="2195513"/>
              <a:ext cx="7731125" cy="3916362"/>
            </p:xfrm>
            <a:graphic>
              <a:graphicData uri="http://schemas.microsoft.com/office/powerpoint/2016/summaryzoom">
                <psuz:summaryZm>
                  <psuz:summaryZmObj sectionId="{2BE69504-2EF0-485C-A108-7338F1DACB56}">
                    <psuz:zmPr id="{009C165C-F03C-4F0C-B611-8117DEA0B947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73728" y="137072"/>
                          <a:ext cx="3133089" cy="176236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EE7B38DB-0E45-4605-96C9-C58BCFF42B50}">
                    <psuz:zmPr id="{EAA1A788-6FB8-4B2B-A19E-5CB9248CBBCE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924308" y="137072"/>
                          <a:ext cx="3133089" cy="176236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0C4A97A5-A67C-447C-A600-859824C3A31E}">
                    <psuz:zmPr id="{E023614D-FD60-4EF2-BC5C-C502486E7E7B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73728" y="2016926"/>
                          <a:ext cx="3133089" cy="176236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C3996D9F-1262-4D04-84BE-5D50E55FC15C}">
                    <psuz:zmPr id="{C1ADA9B9-4E8A-4CDD-828E-BD7D8A8A2F49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924308" y="2016926"/>
                          <a:ext cx="3133089" cy="176236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6" name="Summary Zoom 5">
                <a:extLst>
                  <a:ext uri="{FF2B5EF4-FFF2-40B4-BE49-F238E27FC236}">
                    <a16:creationId xmlns:a16="http://schemas.microsoft.com/office/drawing/2014/main" id="{48AD65F9-524A-9AFB-AD79-A47DBF48630E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2230438" y="2195513"/>
                <a:ext cx="7731125" cy="3916362"/>
                <a:chOff x="2230438" y="2195513"/>
                <a:chExt cx="7731125" cy="3916362"/>
              </a:xfrm>
            </p:grpSpPr>
            <p:pic>
              <p:nvPicPr>
                <p:cNvPr id="3" name="Picture 3">
                  <a:hlinkClick r:id="rId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904166" y="2332585"/>
                  <a:ext cx="3133089" cy="176236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5" name="Picture 5">
                  <a:hlinkClick r:id="rId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54746" y="2332585"/>
                  <a:ext cx="3133089" cy="176236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1" name="Picture 11">
                  <a:hlinkClick r:id="rId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904166" y="4212439"/>
                  <a:ext cx="3133089" cy="176236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2" name="Picture 12">
                  <a:hlinkClick r:id="rId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154746" y="4212439"/>
                  <a:ext cx="3133089" cy="176236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99AB29B-280E-3808-7288-FAA6FA3B9556}"/>
              </a:ext>
            </a:extLst>
          </p:cNvPr>
          <p:cNvSpPr txBox="1"/>
          <p:nvPr/>
        </p:nvSpPr>
        <p:spPr>
          <a:xfrm>
            <a:off x="4062248" y="1923393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/>
              <a:t>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D3DB91-CEBF-E4F7-8A60-086B39C1E50F}"/>
              </a:ext>
            </a:extLst>
          </p:cNvPr>
          <p:cNvSpPr txBox="1"/>
          <p:nvPr/>
        </p:nvSpPr>
        <p:spPr>
          <a:xfrm>
            <a:off x="6790648" y="1923393"/>
            <a:ext cx="1945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/>
              <a:t>INTRODUCTION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0C9138-0500-A7D8-2B06-D792587475BC}"/>
              </a:ext>
            </a:extLst>
          </p:cNvPr>
          <p:cNvSpPr txBox="1"/>
          <p:nvPr/>
        </p:nvSpPr>
        <p:spPr>
          <a:xfrm>
            <a:off x="3808973" y="6014663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/>
              <a:t>METHODS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3F49AC-F234-E197-CE0E-1797BD043367}"/>
              </a:ext>
            </a:extLst>
          </p:cNvPr>
          <p:cNvSpPr txBox="1"/>
          <p:nvPr/>
        </p:nvSpPr>
        <p:spPr>
          <a:xfrm>
            <a:off x="7240899" y="6014663"/>
            <a:ext cx="1044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68483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1A4BE1-ABB7-4600-A86B-1451C3D4B3E7}"/>
              </a:ext>
            </a:extLst>
          </p:cNvPr>
          <p:cNvSpPr txBox="1"/>
          <p:nvPr/>
        </p:nvSpPr>
        <p:spPr>
          <a:xfrm>
            <a:off x="1220157" y="2077899"/>
            <a:ext cx="9751686" cy="3996330"/>
          </a:xfrm>
          <a:prstGeom prst="rect">
            <a:avLst/>
          </a:prstGeom>
        </p:spPr>
        <p:txBody>
          <a:bodyPr vert="horz" lIns="91440" tIns="45720" rIns="91440" bIns="45720" rtlCol="0" anchor="t" anchorCtr="1">
            <a:normAutofit fontScale="92500" lnSpcReduction="10000"/>
          </a:bodyPr>
          <a:lstStyle>
            <a:lvl1pPr marL="285750" indent="-285750" defTabSz="914400">
              <a:lnSpc>
                <a:spcPct val="15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lvl1pPr>
            <a:lvl2pPr indent="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indent="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indent="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indent="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indent="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/>
            </a:lvl6pPr>
            <a:lvl7pPr indent="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/>
            </a:lvl7pPr>
            <a:lvl8pPr indent="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baseline="0"/>
            </a:lvl8pPr>
            <a:lvl9pPr indent="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baseline="0"/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SE" sz="2400" dirty="0"/>
              <a:t>We are studying Cassini’s Grand Finale data from the ion and neutral mass spectrometer (INMS) from Saturn’s equatorial ionosphere, specifically orbits 288 and 292 (for which we have all required data).</a:t>
            </a:r>
          </a:p>
          <a:p>
            <a:pPr marL="0" indent="0">
              <a:buNone/>
            </a:pPr>
            <a:endParaRPr lang="en-SE" sz="2400" dirty="0"/>
          </a:p>
          <a:p>
            <a:pPr marL="0" indent="0">
              <a:buNone/>
            </a:pPr>
            <a:r>
              <a:rPr lang="en-US" sz="2400" dirty="0"/>
              <a:t>H</a:t>
            </a:r>
            <a:r>
              <a:rPr lang="en-SE" sz="2400" dirty="0"/>
              <a:t>e</a:t>
            </a:r>
            <a:r>
              <a:rPr lang="en-SE" sz="2400" baseline="30000" dirty="0"/>
              <a:t>+</a:t>
            </a:r>
            <a:r>
              <a:rPr lang="en-SE" sz="2400" dirty="0"/>
              <a:t> reacts very slowly with H</a:t>
            </a:r>
            <a:r>
              <a:rPr lang="en-SE" sz="2400" baseline="-25000" dirty="0"/>
              <a:t>2</a:t>
            </a:r>
            <a:r>
              <a:rPr lang="en-SE" sz="2400" dirty="0"/>
              <a:t> and H. </a:t>
            </a:r>
            <a:br>
              <a:rPr lang="en-GB" sz="2400" dirty="0"/>
            </a:br>
            <a:r>
              <a:rPr lang="en-SE" sz="2400" dirty="0"/>
              <a:t>Hypothesis: </a:t>
            </a:r>
            <a:br>
              <a:rPr lang="en-SE" sz="2400" dirty="0"/>
            </a:br>
            <a:r>
              <a:rPr lang="en-US" sz="2400" dirty="0"/>
              <a:t>H</a:t>
            </a:r>
            <a:r>
              <a:rPr lang="en-SE" sz="2400" dirty="0"/>
              <a:t>e</a:t>
            </a:r>
            <a:r>
              <a:rPr lang="en-SE" sz="2400" baseline="30000" dirty="0"/>
              <a:t>+</a:t>
            </a:r>
            <a:r>
              <a:rPr lang="en-SE" sz="2400" dirty="0"/>
              <a:t> ions are mainly lost through charge exchange reactions with other species.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SE" sz="2400" dirty="0"/>
              <a:t>We </a:t>
            </a:r>
            <a:r>
              <a:rPr lang="en-GB" sz="2400" dirty="0"/>
              <a:t>group</a:t>
            </a:r>
            <a:r>
              <a:rPr lang="en-SE" sz="2400" dirty="0"/>
              <a:t> all these species: </a:t>
            </a:r>
            <a:r>
              <a:rPr lang="pt-BR" sz="2400" dirty="0"/>
              <a:t>H</a:t>
            </a:r>
            <a:r>
              <a:rPr lang="pt-BR" sz="2400" baseline="-25000" dirty="0"/>
              <a:t>2</a:t>
            </a:r>
            <a:r>
              <a:rPr lang="pt-BR" sz="2400" dirty="0"/>
              <a:t>O, CH</a:t>
            </a:r>
            <a:r>
              <a:rPr lang="pt-BR" sz="2400" baseline="-25000" dirty="0"/>
              <a:t>4</a:t>
            </a:r>
            <a:r>
              <a:rPr lang="pt-BR" sz="2400" dirty="0"/>
              <a:t>, NH</a:t>
            </a:r>
            <a:r>
              <a:rPr lang="pt-BR" sz="2400" baseline="-25000" dirty="0"/>
              <a:t>3</a:t>
            </a:r>
            <a:r>
              <a:rPr lang="pt-BR" sz="2400" dirty="0"/>
              <a:t>, N</a:t>
            </a:r>
            <a:r>
              <a:rPr lang="pt-BR" sz="2400" baseline="-25000" dirty="0"/>
              <a:t>2</a:t>
            </a:r>
            <a:r>
              <a:rPr lang="pt-BR" sz="2400" dirty="0"/>
              <a:t>, CO</a:t>
            </a:r>
            <a:r>
              <a:rPr lang="en-SE" sz="2400" dirty="0"/>
              <a:t>  </a:t>
            </a:r>
            <a:r>
              <a:rPr lang="en-US" sz="2400" dirty="0"/>
              <a:t>∈ </a:t>
            </a:r>
            <a:r>
              <a:rPr lang="en-US" sz="2400" b="1" dirty="0"/>
              <a:t>X</a:t>
            </a:r>
            <a:endParaRPr lang="en-SE" sz="2400" b="1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75B7F05-9EF1-4B5F-9DC1-0B673A3A6E4C}"/>
              </a:ext>
            </a:extLst>
          </p:cNvPr>
          <p:cNvSpPr txBox="1">
            <a:spLocks/>
          </p:cNvSpPr>
          <p:nvPr/>
        </p:nvSpPr>
        <p:spPr bwMode="black">
          <a:xfrm>
            <a:off x="2231136" y="393192"/>
            <a:ext cx="7729728" cy="88950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E" sz="2400" dirty="0"/>
              <a:t>Introduction:  Helium ion chemistry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D023B7-615A-B725-DD4A-76C80207F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C39A-E4B1-47FF-A062-9399711BD938}" type="slidenum">
              <a:rPr lang="en-SE" smtClean="0"/>
              <a:t>3</a:t>
            </a:fld>
            <a:endParaRPr lang="en-SE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3C3BBC-89CA-B32D-83FF-C1D730CE6C21}"/>
              </a:ext>
            </a:extLst>
          </p:cNvPr>
          <p:cNvGrpSpPr/>
          <p:nvPr/>
        </p:nvGrpSpPr>
        <p:grpSpPr>
          <a:xfrm flipH="1">
            <a:off x="7038604" y="3069755"/>
            <a:ext cx="3160736" cy="1539031"/>
            <a:chOff x="22130109" y="34038539"/>
            <a:chExt cx="7511685" cy="3657601"/>
          </a:xfrm>
          <a:effectLst/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CFF4590-E524-A313-749B-B9849C2E23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31" t="22928" r="1533" b="23742"/>
            <a:stretch/>
          </p:blipFill>
          <p:spPr>
            <a:xfrm>
              <a:off x="22130109" y="34038539"/>
              <a:ext cx="7511685" cy="365760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C0FB5FB-7801-9739-B3F1-619E0C038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900939" y="34974332"/>
              <a:ext cx="1947518" cy="245145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FE0FAA6-F03D-67CD-1F02-2FC267238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EGU23-14642: Deriving mixing ratios of heavier neutral species in Saturn's ionosphere from light ion measurements and helium chemistry, Dreyer et al.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532811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lanet in space&#10;&#10;Description automatically generated with medium confidence">
            <a:extLst>
              <a:ext uri="{FF2B5EF4-FFF2-40B4-BE49-F238E27FC236}">
                <a16:creationId xmlns:a16="http://schemas.microsoft.com/office/drawing/2014/main" id="{FFF2A417-5601-471F-9713-EF3738C69D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0" b="1992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9695A8-9990-45B2-81AB-A6243384EEEA}"/>
              </a:ext>
            </a:extLst>
          </p:cNvPr>
          <p:cNvSpPr txBox="1"/>
          <p:nvPr/>
        </p:nvSpPr>
        <p:spPr>
          <a:xfrm>
            <a:off x="400050" y="762000"/>
            <a:ext cx="192713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2400" dirty="0">
                <a:solidFill>
                  <a:schemeClr val="bg1"/>
                </a:solidFill>
              </a:rPr>
              <a:t>Main neutrals:</a:t>
            </a:r>
          </a:p>
          <a:p>
            <a:endParaRPr lang="en-SE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sz="2400" dirty="0">
                <a:solidFill>
                  <a:schemeClr val="bg1"/>
                </a:solidFill>
              </a:rPr>
              <a:t>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sz="2400" dirty="0">
                <a:solidFill>
                  <a:schemeClr val="bg1"/>
                </a:solidFill>
              </a:rPr>
              <a:t>H</a:t>
            </a:r>
            <a:r>
              <a:rPr lang="en-SE" sz="2400" baseline="-25000" dirty="0">
                <a:solidFill>
                  <a:schemeClr val="bg1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sz="2400" dirty="0">
                <a:solidFill>
                  <a:schemeClr val="bg1"/>
                </a:solidFill>
              </a:rPr>
              <a:t>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sz="2400" dirty="0">
                <a:solidFill>
                  <a:schemeClr val="bg1"/>
                </a:solidFill>
              </a:rPr>
              <a:t>CH</a:t>
            </a:r>
            <a:r>
              <a:rPr lang="en-SE" sz="2400" baseline="-25000" dirty="0">
                <a:solidFill>
                  <a:schemeClr val="bg1"/>
                </a:solidFill>
              </a:rPr>
              <a:t>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sz="2400" dirty="0">
                <a:solidFill>
                  <a:schemeClr val="bg1"/>
                </a:solidFill>
              </a:rPr>
              <a:t>NH</a:t>
            </a:r>
            <a:r>
              <a:rPr lang="en-SE" sz="2400" baseline="-25000" dirty="0">
                <a:solidFill>
                  <a:schemeClr val="bg1"/>
                </a:solidFill>
              </a:rPr>
              <a:t>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sz="2400" dirty="0">
                <a:solidFill>
                  <a:schemeClr val="bg1"/>
                </a:solidFill>
              </a:rPr>
              <a:t>H</a:t>
            </a:r>
            <a:r>
              <a:rPr lang="en-SE" sz="2400" baseline="-25000" dirty="0">
                <a:solidFill>
                  <a:schemeClr val="bg1"/>
                </a:solidFill>
              </a:rPr>
              <a:t>2</a:t>
            </a:r>
            <a:r>
              <a:rPr lang="en-SE" sz="2400" dirty="0">
                <a:solidFill>
                  <a:schemeClr val="bg1"/>
                </a:solidFill>
              </a:rPr>
              <a:t>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sz="2400" dirty="0">
                <a:solidFill>
                  <a:schemeClr val="bg1"/>
                </a:solidFill>
              </a:rPr>
              <a:t>CO</a:t>
            </a:r>
            <a:r>
              <a:rPr lang="en-SE" sz="2400" baseline="-25000" dirty="0">
                <a:solidFill>
                  <a:schemeClr val="bg1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sz="2400" dirty="0">
                <a:solidFill>
                  <a:schemeClr val="bg1"/>
                </a:solidFill>
              </a:rPr>
              <a:t>CO/N</a:t>
            </a:r>
            <a:r>
              <a:rPr lang="en-SE" sz="2400" baseline="-25000" dirty="0">
                <a:solidFill>
                  <a:schemeClr val="bg1"/>
                </a:solidFill>
              </a:rPr>
              <a:t>2</a:t>
            </a:r>
            <a:r>
              <a:rPr lang="en-SE" sz="2400" dirty="0">
                <a:solidFill>
                  <a:schemeClr val="bg1"/>
                </a:solidFill>
              </a:rPr>
              <a:t>/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SE" sz="2400" dirty="0">
                <a:solidFill>
                  <a:schemeClr val="bg1"/>
                </a:solidFill>
              </a:rPr>
              <a:t>C</a:t>
            </a:r>
            <a:r>
              <a:rPr lang="en-SE" sz="2400" baseline="-25000" dirty="0">
                <a:solidFill>
                  <a:schemeClr val="bg1"/>
                </a:solidFill>
              </a:rPr>
              <a:t>2</a:t>
            </a:r>
            <a:r>
              <a:rPr lang="en-SE" sz="2400" dirty="0">
                <a:solidFill>
                  <a:schemeClr val="bg1"/>
                </a:solidFill>
              </a:rPr>
              <a:t>H</a:t>
            </a:r>
            <a:r>
              <a:rPr lang="en-SE" sz="2400" baseline="-25000" dirty="0">
                <a:solidFill>
                  <a:schemeClr val="bg1"/>
                </a:solidFill>
              </a:rPr>
              <a:t>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sz="24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C8F6CB-D39B-4860-A525-F3B82DDA5FFB}"/>
              </a:ext>
            </a:extLst>
          </p:cNvPr>
          <p:cNvSpPr txBox="1"/>
          <p:nvPr/>
        </p:nvSpPr>
        <p:spPr>
          <a:xfrm>
            <a:off x="10052050" y="1200150"/>
            <a:ext cx="1439818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2400" dirty="0">
                <a:solidFill>
                  <a:schemeClr val="bg1"/>
                </a:solidFill>
              </a:rPr>
              <a:t>Main ions: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endParaRPr lang="en-SE" sz="2400" dirty="0">
              <a:solidFill>
                <a:schemeClr val="bg1"/>
              </a:solidFill>
            </a:endParaRPr>
          </a:p>
          <a:p>
            <a:endParaRPr lang="en-SE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sz="2400" dirty="0">
                <a:solidFill>
                  <a:schemeClr val="bg1"/>
                </a:solidFill>
              </a:rPr>
              <a:t>H</a:t>
            </a:r>
            <a:r>
              <a:rPr lang="en-GB" sz="2400" baseline="30000" dirty="0">
                <a:solidFill>
                  <a:schemeClr val="bg1"/>
                </a:solidFill>
              </a:rPr>
              <a:t>+</a:t>
            </a:r>
            <a:endParaRPr lang="en-SE" sz="2400" baseline="30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sz="2400" dirty="0">
                <a:solidFill>
                  <a:schemeClr val="bg1"/>
                </a:solidFill>
              </a:rPr>
              <a:t>H</a:t>
            </a:r>
            <a:r>
              <a:rPr lang="en-GB" sz="2400" baseline="-25000" dirty="0">
                <a:solidFill>
                  <a:schemeClr val="bg1"/>
                </a:solidFill>
              </a:rPr>
              <a:t>3</a:t>
            </a:r>
            <a:r>
              <a:rPr lang="en-GB" sz="2400" baseline="30000" dirty="0">
                <a:solidFill>
                  <a:schemeClr val="bg1"/>
                </a:solidFill>
              </a:rPr>
              <a:t>+</a:t>
            </a:r>
            <a:endParaRPr lang="en-SE" sz="2400" baseline="30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sz="2400" dirty="0">
                <a:solidFill>
                  <a:schemeClr val="bg1"/>
                </a:solidFill>
              </a:rPr>
              <a:t>He</a:t>
            </a:r>
            <a:r>
              <a:rPr lang="en-GB" sz="2400" baseline="30000" dirty="0">
                <a:solidFill>
                  <a:schemeClr val="bg1"/>
                </a:solidFill>
              </a:rPr>
              <a:t>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sz="2400" dirty="0">
                <a:solidFill>
                  <a:schemeClr val="bg1"/>
                </a:solidFill>
              </a:rPr>
              <a:t>H</a:t>
            </a:r>
            <a:r>
              <a:rPr lang="en-GB" sz="2400" baseline="-25000" dirty="0">
                <a:solidFill>
                  <a:schemeClr val="bg1"/>
                </a:solidFill>
              </a:rPr>
              <a:t>2</a:t>
            </a:r>
            <a:r>
              <a:rPr lang="en-GB" sz="2400" baseline="30000" dirty="0">
                <a:solidFill>
                  <a:schemeClr val="bg1"/>
                </a:solidFill>
              </a:rPr>
              <a:t>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sz="2400" dirty="0">
                <a:solidFill>
                  <a:schemeClr val="bg1"/>
                </a:solidFill>
              </a:rPr>
              <a:t>H</a:t>
            </a:r>
            <a:r>
              <a:rPr lang="en-GB" sz="2400" baseline="-25000" dirty="0" err="1">
                <a:solidFill>
                  <a:schemeClr val="bg1"/>
                </a:solidFill>
              </a:rPr>
              <a:t>x</a:t>
            </a:r>
            <a:r>
              <a:rPr lang="en-GB" sz="2400" dirty="0" err="1">
                <a:solidFill>
                  <a:schemeClr val="bg1"/>
                </a:solidFill>
              </a:rPr>
              <a:t>O</a:t>
            </a:r>
            <a:r>
              <a:rPr lang="en-GB" sz="2400" baseline="30000" dirty="0">
                <a:solidFill>
                  <a:schemeClr val="bg1"/>
                </a:solidFill>
              </a:rPr>
              <a:t>+</a:t>
            </a:r>
            <a:endParaRPr lang="en-SE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sz="2400" dirty="0">
                <a:solidFill>
                  <a:schemeClr val="bg1"/>
                </a:solidFill>
              </a:rPr>
              <a:t>C</a:t>
            </a:r>
            <a:r>
              <a:rPr lang="en-GB" sz="2400" baseline="-25000" dirty="0">
                <a:solidFill>
                  <a:schemeClr val="bg1"/>
                </a:solidFill>
              </a:rPr>
              <a:t>x</a:t>
            </a:r>
            <a:r>
              <a:rPr lang="en-SE" sz="2400" dirty="0">
                <a:solidFill>
                  <a:schemeClr val="bg1"/>
                </a:solidFill>
              </a:rPr>
              <a:t>H</a:t>
            </a:r>
            <a:r>
              <a:rPr lang="en-GB" sz="2400" baseline="-25000" dirty="0">
                <a:solidFill>
                  <a:schemeClr val="bg1"/>
                </a:solidFill>
              </a:rPr>
              <a:t>y</a:t>
            </a:r>
            <a:r>
              <a:rPr lang="en-GB" sz="2400" baseline="30000" dirty="0">
                <a:solidFill>
                  <a:schemeClr val="bg1"/>
                </a:solidFill>
              </a:rPr>
              <a:t>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HCO</a:t>
            </a:r>
            <a:r>
              <a:rPr lang="en-GB" sz="2400" baseline="30000" dirty="0">
                <a:solidFill>
                  <a:schemeClr val="bg1"/>
                </a:solidFill>
              </a:rPr>
              <a:t>+</a:t>
            </a:r>
            <a:endParaRPr lang="en-SE" sz="2400" baseline="30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HCO</a:t>
            </a:r>
            <a:r>
              <a:rPr lang="en-GB" sz="2400" baseline="-25000" dirty="0">
                <a:solidFill>
                  <a:schemeClr val="bg1"/>
                </a:solidFill>
              </a:rPr>
              <a:t>2</a:t>
            </a:r>
            <a:r>
              <a:rPr lang="en-GB" sz="2400" baseline="30000" dirty="0">
                <a:solidFill>
                  <a:schemeClr val="bg1"/>
                </a:solidFill>
              </a:rPr>
              <a:t>+</a:t>
            </a:r>
            <a:endParaRPr lang="en-SE" sz="2400" baseline="30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sz="24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FFA978-C037-4D6D-855F-0B4FFAF1BE1C}"/>
              </a:ext>
            </a:extLst>
          </p:cNvPr>
          <p:cNvSpPr txBox="1"/>
          <p:nvPr/>
        </p:nvSpPr>
        <p:spPr>
          <a:xfrm>
            <a:off x="3307255" y="1000922"/>
            <a:ext cx="5465560" cy="2221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/>
              <a:t>INMS-measured light ion species available, measurements of heavier species limited!</a:t>
            </a:r>
            <a:endParaRPr lang="en-SE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00C018-95ED-4D43-A0FB-D6CB0668D373}"/>
              </a:ext>
            </a:extLst>
          </p:cNvPr>
          <p:cNvSpPr txBox="1"/>
          <p:nvPr/>
        </p:nvSpPr>
        <p:spPr>
          <a:xfrm>
            <a:off x="4768921" y="56212"/>
            <a:ext cx="34090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Image </a:t>
            </a:r>
            <a:r>
              <a:rPr lang="en-SE" dirty="0"/>
              <a:t>credit</a:t>
            </a:r>
            <a:r>
              <a:rPr lang="en-US" dirty="0"/>
              <a:t>: NASA/JPL-Caltech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BFCF0C65-4763-4202-99F8-0312F39742CD}"/>
              </a:ext>
            </a:extLst>
          </p:cNvPr>
          <p:cNvSpPr/>
          <p:nvPr/>
        </p:nvSpPr>
        <p:spPr>
          <a:xfrm flipH="1">
            <a:off x="1567541" y="1913404"/>
            <a:ext cx="947057" cy="32657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744E8DA-7C77-4C89-AFD6-3491686B14B7}"/>
              </a:ext>
            </a:extLst>
          </p:cNvPr>
          <p:cNvSpPr/>
          <p:nvPr/>
        </p:nvSpPr>
        <p:spPr>
          <a:xfrm flipH="1">
            <a:off x="1567541" y="2327061"/>
            <a:ext cx="947057" cy="32657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2CAF081-632C-4A30-8A47-A10E725C6636}"/>
              </a:ext>
            </a:extLst>
          </p:cNvPr>
          <p:cNvSpPr/>
          <p:nvPr/>
        </p:nvSpPr>
        <p:spPr>
          <a:xfrm>
            <a:off x="8772815" y="3429000"/>
            <a:ext cx="947057" cy="32657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07A2728-8D56-40A4-BBA0-1E19793C3E3B}"/>
              </a:ext>
            </a:extLst>
          </p:cNvPr>
          <p:cNvSpPr/>
          <p:nvPr/>
        </p:nvSpPr>
        <p:spPr>
          <a:xfrm>
            <a:off x="8772815" y="3810258"/>
            <a:ext cx="947057" cy="32657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0CADB6F-6B0B-4A3B-9124-2EDBCE681C8C}"/>
              </a:ext>
            </a:extLst>
          </p:cNvPr>
          <p:cNvSpPr/>
          <p:nvPr/>
        </p:nvSpPr>
        <p:spPr>
          <a:xfrm>
            <a:off x="8772815" y="3059143"/>
            <a:ext cx="947057" cy="32657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6" name="Graphic 5" descr="Circle with left arrow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A6C0ED8-D211-D9FB-FC37-BD0ADAECF8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8455174" y="5928911"/>
            <a:ext cx="914400" cy="914400"/>
          </a:xfrm>
          <a:prstGeom prst="rect">
            <a:avLst/>
          </a:prstGeom>
        </p:spPr>
      </p:pic>
      <p:pic>
        <p:nvPicPr>
          <p:cNvPr id="10" name="Graphic 9" descr="Circle with left arrow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0218972-6352-46CD-6470-B0DF9BDC87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69981" y="5929962"/>
            <a:ext cx="914400" cy="914400"/>
          </a:xfrm>
          <a:prstGeom prst="rect">
            <a:avLst/>
          </a:prstGeom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727160E-56A5-91F6-E454-2F3F7B783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C39A-E4B1-47FF-A062-9399711BD938}" type="slidenum">
              <a:rPr lang="en-SE" smtClean="0"/>
              <a:t>4</a:t>
            </a:fld>
            <a:endParaRPr lang="en-SE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335BC0-379C-CC1D-2C87-BC8AE2B518E1}"/>
              </a:ext>
            </a:extLst>
          </p:cNvPr>
          <p:cNvSpPr txBox="1"/>
          <p:nvPr/>
        </p:nvSpPr>
        <p:spPr>
          <a:xfrm>
            <a:off x="8413133" y="5559579"/>
            <a:ext cx="998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dirty="0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19" name="TextBox 18">
            <a:hlinkClick r:id="rId6" action="ppaction://hlinksldjump"/>
            <a:extLst>
              <a:ext uri="{FF2B5EF4-FFF2-40B4-BE49-F238E27FC236}">
                <a16:creationId xmlns:a16="http://schemas.microsoft.com/office/drawing/2014/main" id="{4F93397C-AAE7-92BC-93D1-A755FA80125A}"/>
              </a:ext>
            </a:extLst>
          </p:cNvPr>
          <p:cNvSpPr txBox="1"/>
          <p:nvPr/>
        </p:nvSpPr>
        <p:spPr>
          <a:xfrm>
            <a:off x="4854000" y="6192422"/>
            <a:ext cx="2484000" cy="40011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SE" sz="2000" dirty="0"/>
              <a:t>Directly to RESULTS</a:t>
            </a:r>
          </a:p>
        </p:txBody>
      </p:sp>
      <p:pic>
        <p:nvPicPr>
          <p:cNvPr id="20" name="Graphic 19" descr="Right pointing backhand index outline">
            <a:extLst>
              <a:ext uri="{FF2B5EF4-FFF2-40B4-BE49-F238E27FC236}">
                <a16:creationId xmlns:a16="http://schemas.microsoft.com/office/drawing/2014/main" id="{E7C60C5C-137D-11BE-2CD2-1C234E073E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29994" y="6087430"/>
            <a:ext cx="597361" cy="597361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25D7CB82-4205-EEE9-A07C-08B490A94FB1}"/>
              </a:ext>
            </a:extLst>
          </p:cNvPr>
          <p:cNvSpPr/>
          <p:nvPr/>
        </p:nvSpPr>
        <p:spPr>
          <a:xfrm>
            <a:off x="8763755" y="2683632"/>
            <a:ext cx="947057" cy="32657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3" name="Content Placeholder 7" descr="Priorities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8250482-6287-4B60-44E3-B82693A08C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22899" y="6111342"/>
            <a:ext cx="654709" cy="654709"/>
          </a:xfrm>
          <a:prstGeom prst="rect">
            <a:avLst/>
          </a:prstGeom>
        </p:spPr>
      </p:pic>
      <p:pic>
        <p:nvPicPr>
          <p:cNvPr id="5" name="Graphic 4" descr="Right pointing backhand index outline">
            <a:extLst>
              <a:ext uri="{FF2B5EF4-FFF2-40B4-BE49-F238E27FC236}">
                <a16:creationId xmlns:a16="http://schemas.microsoft.com/office/drawing/2014/main" id="{9635E406-AB3F-3A02-31A4-1D3E7D1828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818706" y="6168689"/>
            <a:ext cx="597361" cy="59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66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D4DA4C-CC77-5655-B828-F77A01B4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SE" dirty="0"/>
              <a:t>METHODS:</a:t>
            </a:r>
            <a:br>
              <a:rPr lang="en-SE" dirty="0"/>
            </a:br>
            <a:r>
              <a:rPr lang="en-US" dirty="0"/>
              <a:t>Basic atmospheric modelling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3B0D0870-8AB9-63D8-DD7C-BC6E5445D45B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397581" y="2207172"/>
                <a:ext cx="3530044" cy="4298731"/>
              </a:xfrm>
            </p:spPr>
            <p:txBody>
              <a:bodyPr>
                <a:normAutofit fontScale="92500" lnSpcReduction="20000"/>
              </a:bodyPr>
              <a:lstStyle/>
              <a:p>
                <a:pPr marL="285750" indent="-285750" algn="l">
                  <a:lnSpc>
                    <a:spcPct val="130000"/>
                  </a:lnSpc>
                  <a:buClrTx/>
                  <a:buFont typeface="Wingdings" panose="05000000000000000000" pitchFamily="2" charset="2"/>
                  <a:buChar char="§"/>
                </a:pPr>
                <a:r>
                  <a:rPr lang="en-US" sz="1700" dirty="0">
                    <a:solidFill>
                      <a:schemeClr val="bg1"/>
                    </a:solidFill>
                  </a:rPr>
                  <a:t>EUV fluxes from LISIRD (LASP) for dates of orbits 288 and 292</a:t>
                </a:r>
                <a:endParaRPr lang="en-SE" sz="1700" dirty="0">
                  <a:solidFill>
                    <a:schemeClr val="bg1"/>
                  </a:solidFill>
                </a:endParaRPr>
              </a:p>
              <a:p>
                <a:pPr marL="285750" indent="-285750" algn="l">
                  <a:lnSpc>
                    <a:spcPct val="130000"/>
                  </a:lnSpc>
                  <a:buClrTx/>
                  <a:buFont typeface="Wingdings" panose="05000000000000000000" pitchFamily="2" charset="2"/>
                  <a:buChar char="§"/>
                </a:pPr>
                <a:r>
                  <a:rPr lang="en-US" sz="1700" dirty="0">
                    <a:solidFill>
                      <a:schemeClr val="bg1"/>
                    </a:solidFill>
                  </a:rPr>
                  <a:t>INMS-measured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700" b="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7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700" dirty="0">
                    <a:solidFill>
                      <a:schemeClr val="bg1"/>
                    </a:solidFill>
                  </a:rPr>
                  <a:t>-densities</a:t>
                </a:r>
                <a:endParaRPr lang="en-SE" sz="1700" dirty="0">
                  <a:solidFill>
                    <a:schemeClr val="bg1"/>
                  </a:solidFill>
                </a:endParaRPr>
              </a:p>
              <a:p>
                <a:pPr marL="285750" indent="-285750" algn="l">
                  <a:lnSpc>
                    <a:spcPct val="130000"/>
                  </a:lnSpc>
                  <a:buClrTx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700" b="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7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700" dirty="0">
                    <a:solidFill>
                      <a:schemeClr val="bg1"/>
                    </a:solidFill>
                  </a:rPr>
                  <a:t> </a:t>
                </a:r>
                <a:r>
                  <a:rPr lang="en-US" sz="1700" dirty="0" err="1">
                    <a:solidFill>
                      <a:schemeClr val="bg1"/>
                    </a:solidFill>
                  </a:rPr>
                  <a:t>photoabsorption</a:t>
                </a:r>
                <a:r>
                  <a:rPr lang="en-US" sz="1700" dirty="0">
                    <a:solidFill>
                      <a:schemeClr val="bg1"/>
                    </a:solidFill>
                  </a:rPr>
                  <a:t> cross sections (</a:t>
                </a:r>
                <a:r>
                  <a:rPr lang="en-US" sz="1700" dirty="0" err="1">
                    <a:solidFill>
                      <a:schemeClr val="bg1"/>
                    </a:solidFill>
                  </a:rPr>
                  <a:t>phidrates</a:t>
                </a:r>
                <a:r>
                  <a:rPr lang="en-SE" sz="1700" dirty="0">
                    <a:solidFill>
                      <a:schemeClr val="bg1"/>
                    </a:solidFill>
                  </a:rPr>
                  <a:t> database</a:t>
                </a:r>
                <a:r>
                  <a:rPr lang="en-US" sz="1700" dirty="0">
                    <a:solidFill>
                      <a:schemeClr val="bg1"/>
                    </a:solidFill>
                  </a:rPr>
                  <a:t>)</a:t>
                </a:r>
                <a:endParaRPr lang="en-SE" sz="1700" dirty="0">
                  <a:solidFill>
                    <a:schemeClr val="bg1"/>
                  </a:solidFill>
                </a:endParaRPr>
              </a:p>
              <a:p>
                <a:pPr marL="285750" indent="-285750" algn="l">
                  <a:lnSpc>
                    <a:spcPct val="130000"/>
                  </a:lnSpc>
                  <a:buClrTx/>
                  <a:buFont typeface="Wingdings" panose="05000000000000000000" pitchFamily="2" charset="2"/>
                  <a:buChar char="Ø"/>
                </a:pPr>
                <a:r>
                  <a:rPr lang="en-US" sz="1700" dirty="0">
                    <a:solidFill>
                      <a:schemeClr val="bg1"/>
                    </a:solidFill>
                  </a:rPr>
                  <a:t>attenuated EUV flux</a:t>
                </a:r>
              </a:p>
              <a:p>
                <a:pPr marL="285750" indent="-285750" algn="l">
                  <a:lnSpc>
                    <a:spcPct val="130000"/>
                  </a:lnSpc>
                  <a:buClrTx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sz="17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7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700" dirty="0">
                    <a:solidFill>
                      <a:schemeClr val="bg1"/>
                    </a:solidFill>
                  </a:rPr>
                  <a:t> and He photoionisation cross sections (</a:t>
                </a:r>
                <a:r>
                  <a:rPr lang="en-US" sz="1700" dirty="0" err="1">
                    <a:solidFill>
                      <a:schemeClr val="bg1"/>
                    </a:solidFill>
                  </a:rPr>
                  <a:t>phidrates</a:t>
                </a:r>
                <a:r>
                  <a:rPr lang="en-SE" sz="1700" dirty="0">
                    <a:solidFill>
                      <a:schemeClr val="bg1"/>
                    </a:solidFill>
                  </a:rPr>
                  <a:t> database</a:t>
                </a:r>
                <a:r>
                  <a:rPr lang="en-US" sz="1700" dirty="0">
                    <a:solidFill>
                      <a:schemeClr val="bg1"/>
                    </a:solidFill>
                  </a:rPr>
                  <a:t>)</a:t>
                </a:r>
                <a:endParaRPr lang="en-SE" sz="1700" dirty="0">
                  <a:solidFill>
                    <a:schemeClr val="bg1"/>
                  </a:solidFill>
                </a:endParaRPr>
              </a:p>
              <a:p>
                <a:pPr marL="285750" indent="-285750" algn="l">
                  <a:lnSpc>
                    <a:spcPct val="130000"/>
                  </a:lnSpc>
                  <a:buClrTx/>
                  <a:buFont typeface="Wingdings" panose="05000000000000000000" pitchFamily="2" charset="2"/>
                  <a:buChar char="Ø"/>
                </a:pPr>
                <a:r>
                  <a:rPr lang="en-SE" sz="1700" dirty="0">
                    <a:solidFill>
                      <a:schemeClr val="bg1"/>
                    </a:solidFill>
                  </a:rPr>
                  <a:t>ionisation</a:t>
                </a:r>
                <a:r>
                  <a:rPr lang="en-US" sz="1700" dirty="0">
                    <a:solidFill>
                      <a:schemeClr val="bg1"/>
                    </a:solidFill>
                  </a:rPr>
                  <a:t> frequencies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700" b="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ion</m:t>
                        </m:r>
                        <m:r>
                          <a:rPr lang="en-US" sz="1700" b="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7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7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700" b="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7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700" dirty="0">
                    <a:solidFill>
                      <a:schemeClr val="bg1"/>
                    </a:solidFill>
                  </a:rPr>
                  <a:t> </a:t>
                </a:r>
                <a:br>
                  <a:rPr lang="en-SE" sz="1700" dirty="0">
                    <a:solidFill>
                      <a:schemeClr val="bg1"/>
                    </a:solidFill>
                  </a:rPr>
                </a:br>
                <a:r>
                  <a:rPr lang="en-US" sz="1700" dirty="0">
                    <a:solidFill>
                      <a:schemeClr val="bg1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7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ion</m:t>
                        </m:r>
                        <m:r>
                          <a:rPr lang="en-US" sz="17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7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700" b="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He</m:t>
                        </m:r>
                      </m:sub>
                    </m:sSub>
                  </m:oMath>
                </a14:m>
                <a:endParaRPr lang="en-SE" sz="17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1257300" lvl="2" indent="-342900">
                  <a:lnSpc>
                    <a:spcPct val="130000"/>
                  </a:lnSpc>
                  <a:buClrTx/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sz="22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ion</m:t>
                            </m:r>
                            <m:r>
                              <a:rPr lang="en-US" sz="2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ion</m:t>
                            </m:r>
                            <m:r>
                              <a:rPr lang="en-US" sz="2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2200" b="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He</m:t>
                            </m:r>
                            <m:r>
                              <a:rPr lang="en-US" sz="2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den>
                    </m:f>
                  </m:oMath>
                </a14:m>
                <a:endParaRPr lang="en-US" sz="1500" dirty="0">
                  <a:solidFill>
                    <a:schemeClr val="bg1"/>
                  </a:solidFill>
                </a:endParaRPr>
              </a:p>
              <a:p>
                <a:pPr algn="l">
                  <a:lnSpc>
                    <a:spcPct val="130000"/>
                  </a:lnSpc>
                </a:pPr>
                <a:endParaRPr lang="en-SE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3B0D0870-8AB9-63D8-DD7C-BC6E5445D4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397581" y="2207172"/>
                <a:ext cx="3530044" cy="4298731"/>
              </a:xfrm>
              <a:blipFill>
                <a:blip r:embed="rId2"/>
                <a:stretch>
                  <a:fillRect t="-284" r="-518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93CC15CC-0830-E7BB-137A-B3FA3F76FB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9565" y="720427"/>
            <a:ext cx="6197414" cy="5044498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8254895-5FA2-8231-2675-7A0508283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C39A-E4B1-47FF-A062-9399711BD938}" type="slidenum">
              <a:rPr lang="en-SE" smtClean="0"/>
              <a:t>5</a:t>
            </a:fld>
            <a:endParaRPr lang="en-SE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4116FEA-1DAE-7D2E-CFBC-58FB3A312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EGU23-14642: Deriving mixing ratios of heavier neutral species in Saturn's ionosphere from light ion measurements and helium chemistry, Dreyer et al.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179049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91A4BE1-ABB7-4600-A86B-1451C3D4B3E7}"/>
                  </a:ext>
                </a:extLst>
              </p:cNvPr>
              <p:cNvSpPr txBox="1"/>
              <p:nvPr/>
            </p:nvSpPr>
            <p:spPr>
              <a:xfrm>
                <a:off x="1130341" y="2077899"/>
                <a:ext cx="9931319" cy="3996330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1">
                <a:normAutofit/>
              </a:bodyPr>
              <a:lstStyle>
                <a:lvl1pPr marL="285750" indent="-285750" defTabSz="914400">
                  <a:lnSpc>
                    <a:spcPct val="150000"/>
                  </a:lnSpc>
                  <a:spcBef>
                    <a:spcPts val="1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</a:lvl1pPr>
                <a:lvl2pPr indent="0" defTabSz="914400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400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lvl2pPr>
                <a:lvl3pPr indent="0" defTabSz="914400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200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lvl3pPr>
                <a:lvl4pPr indent="0" defTabSz="914400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000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lvl4pPr>
                <a:lvl5pPr indent="0" defTabSz="914400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000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lvl5pPr>
                <a:lvl6pPr indent="0" defTabSz="914400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000"/>
                </a:lvl6pPr>
                <a:lvl7pPr indent="0" defTabSz="914400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000"/>
                </a:lvl7pPr>
                <a:lvl8pPr indent="0" defTabSz="914400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000" baseline="0"/>
                </a:lvl8pPr>
                <a:lvl9pPr indent="0" defTabSz="914400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000" baseline="0"/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SE" sz="2400" dirty="0"/>
                  <a:t>The production rate of H</a:t>
                </a:r>
                <a:r>
                  <a:rPr lang="en-SE" sz="2400" baseline="-25000" dirty="0"/>
                  <a:t>2</a:t>
                </a:r>
                <a:r>
                  <a:rPr lang="en-SE" sz="2400" baseline="30000" dirty="0"/>
                  <a:t>+</a:t>
                </a:r>
                <a:r>
                  <a:rPr lang="en-SE" sz="2400" dirty="0"/>
                  <a:t> equals </a:t>
                </a:r>
                <a:r>
                  <a:rPr lang="en-US" sz="2400" dirty="0"/>
                  <a:t>its</a:t>
                </a:r>
                <a:r>
                  <a:rPr lang="en-SE" sz="2400" dirty="0"/>
                  <a:t> loss rate in photochemical equilibrium (altitudes below </a:t>
                </a:r>
                <a:r>
                  <a:rPr lang="en-GB" sz="2400" dirty="0"/>
                  <a:t>~</a:t>
                </a:r>
                <a:r>
                  <a:rPr lang="en-SE" sz="2400" dirty="0"/>
                  <a:t>2</a:t>
                </a:r>
                <a:r>
                  <a:rPr lang="en-GB" sz="2400" dirty="0"/>
                  <a:t>5</a:t>
                </a:r>
                <a:r>
                  <a:rPr lang="en-SE" sz="2400" dirty="0"/>
                  <a:t>00 km). </a:t>
                </a:r>
                <a:endParaRPr lang="en-GB" sz="2400" dirty="0"/>
              </a:p>
              <a:p>
                <a:pPr marL="0" indent="0">
                  <a:lnSpc>
                    <a:spcPct val="200000"/>
                  </a:lnSpc>
                  <a:buNone/>
                </a:pPr>
                <a:r>
                  <a:rPr lang="en-GB" sz="2400" dirty="0"/>
                  <a:t>Main production channel:</a:t>
                </a:r>
                <a:r>
                  <a:rPr lang="en-SE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SE" sz="2400" b="0" dirty="0"/>
              </a:p>
              <a:p>
                <a:pPr marL="0" indent="0">
                  <a:buNone/>
                </a:pPr>
                <a:r>
                  <a:rPr lang="en-SE" sz="2400" dirty="0"/>
                  <a:t>Main loss channel: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SE" sz="24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SE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sz="2400" b="0" i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sz="2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sz="2400" b="0" i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SE" sz="2000" dirty="0"/>
                  <a:t>	</a:t>
                </a:r>
                <a:br>
                  <a:rPr lang="en-SE" sz="2000" dirty="0"/>
                </a:br>
                <a:r>
                  <a:rPr lang="en-SE" sz="2000" dirty="0"/>
                  <a:t>				</a:t>
                </a:r>
                <a:r>
                  <a:rPr lang="en-GB" sz="2000" dirty="0"/>
                  <a:t>(rate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=2.1×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sup>
                    </m:sSup>
                  </m:oMath>
                </a14:m>
                <a:r>
                  <a:rPr lang="en-GB" sz="2000" dirty="0"/>
                  <a:t> cm</a:t>
                </a:r>
                <a:r>
                  <a:rPr lang="en-GB" sz="2400" baseline="30000" dirty="0"/>
                  <a:t>3</a:t>
                </a:r>
                <a:r>
                  <a:rPr lang="en-GB" sz="2000" dirty="0"/>
                  <a:t> s</a:t>
                </a:r>
                <a:r>
                  <a:rPr lang="en-GB" sz="2400" baseline="30000" dirty="0"/>
                  <a:t>-1</a:t>
                </a:r>
                <a:r>
                  <a:rPr lang="en-GB" sz="2000" dirty="0"/>
                  <a:t>)</a:t>
                </a:r>
                <a:endParaRPr lang="en-GB" sz="2400" dirty="0"/>
              </a:p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→ 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GB" sz="2400" b="0" i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GB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GB" sz="2400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e>
                    </m:d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en-GB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GB" sz="2400" b="0" i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GB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GB" sz="2400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e>
                    </m:d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SE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91A4BE1-ABB7-4600-A86B-1451C3D4B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341" y="2077899"/>
                <a:ext cx="9931319" cy="3996330"/>
              </a:xfrm>
              <a:prstGeom prst="rect">
                <a:avLst/>
              </a:prstGeom>
              <a:blipFill>
                <a:blip r:embed="rId3"/>
                <a:stretch>
                  <a:fillRect t="-305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4">
            <a:extLst>
              <a:ext uri="{FF2B5EF4-FFF2-40B4-BE49-F238E27FC236}">
                <a16:creationId xmlns:a16="http://schemas.microsoft.com/office/drawing/2014/main" id="{E75B7F05-9EF1-4B5F-9DC1-0B673A3A6E4C}"/>
              </a:ext>
            </a:extLst>
          </p:cNvPr>
          <p:cNvSpPr txBox="1">
            <a:spLocks/>
          </p:cNvSpPr>
          <p:nvPr/>
        </p:nvSpPr>
        <p:spPr bwMode="black">
          <a:xfrm>
            <a:off x="2231136" y="393192"/>
            <a:ext cx="7729728" cy="88950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E" sz="2400" dirty="0"/>
              <a:t>METHODS:	Hydrogen ion chemistry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9EC0795C-F98C-BBD2-7A14-57C4D2D48E43}"/>
              </a:ext>
            </a:extLst>
          </p:cNvPr>
          <p:cNvSpPr/>
          <p:nvPr/>
        </p:nvSpPr>
        <p:spPr>
          <a:xfrm rot="5400000">
            <a:off x="3565615" y="5519848"/>
            <a:ext cx="325256" cy="783507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CA74CD-17DF-5422-927A-132214C19BF4}"/>
                  </a:ext>
                </a:extLst>
              </p:cNvPr>
              <p:cNvSpPr txBox="1"/>
              <p:nvPr/>
            </p:nvSpPr>
            <p:spPr>
              <a:xfrm>
                <a:off x="3162703" y="5971403"/>
                <a:ext cx="1131079" cy="493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E" sz="24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ion</m:t>
                          </m:r>
                          <m:r>
                            <a:rPr lang="en-SE" sz="24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SE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S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SE" sz="24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SE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CA74CD-17DF-5422-927A-132214C19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703" y="5971403"/>
                <a:ext cx="1131079" cy="4934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E5B7824-836A-D853-E01B-9FE53381F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C39A-E4B1-47FF-A062-9399711BD938}" type="slidenum">
              <a:rPr lang="en-SE" smtClean="0"/>
              <a:t>6</a:t>
            </a:fld>
            <a:endParaRPr lang="en-SE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C2F97FD-122D-1644-4568-B25A51A8F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EGU23-14642: Deriving mixing ratios of heavier neutral species in Saturn's ionosphere from light ion measurements and helium chemistry, Dreyer et al.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007158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91A4BE1-ABB7-4600-A86B-1451C3D4B3E7}"/>
                  </a:ext>
                </a:extLst>
              </p:cNvPr>
              <p:cNvSpPr txBox="1"/>
              <p:nvPr/>
            </p:nvSpPr>
            <p:spPr>
              <a:xfrm>
                <a:off x="1220157" y="1805522"/>
                <a:ext cx="9751686" cy="4659285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1">
                <a:normAutofit fontScale="62500" lnSpcReduction="20000"/>
              </a:bodyPr>
              <a:lstStyle>
                <a:lvl1pPr marL="285750" indent="-285750" defTabSz="914400">
                  <a:lnSpc>
                    <a:spcPct val="150000"/>
                  </a:lnSpc>
                  <a:spcBef>
                    <a:spcPts val="1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</a:lvl1pPr>
                <a:lvl2pPr indent="0" defTabSz="914400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400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lvl2pPr>
                <a:lvl3pPr indent="0" defTabSz="914400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200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lvl3pPr>
                <a:lvl4pPr indent="0" defTabSz="914400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000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lvl4pPr>
                <a:lvl5pPr indent="0" defTabSz="914400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000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lvl5pPr>
                <a:lvl6pPr indent="0" defTabSz="914400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000"/>
                </a:lvl6pPr>
                <a:lvl7pPr indent="0" defTabSz="914400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000"/>
                </a:lvl7pPr>
                <a:lvl8pPr indent="0" defTabSz="914400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000" baseline="0"/>
                </a:lvl8pPr>
                <a:lvl9pPr indent="0" defTabSz="914400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000" baseline="0"/>
                </a:lvl9pPr>
              </a:lstStyle>
              <a:p>
                <a:pPr>
                  <a:lnSpc>
                    <a:spcPct val="200000"/>
                  </a:lnSpc>
                </a:pPr>
                <a:r>
                  <a:rPr lang="en-US" sz="2600" dirty="0"/>
                  <a:t>Goal: Utilize the measured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sz="26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sz="26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sz="26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GB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densities as a proxy for the solar EUV flux.</a:t>
                </a:r>
              </a:p>
              <a:p>
                <a:pPr>
                  <a:lnSpc>
                    <a:spcPct val="200000"/>
                  </a:lnSpc>
                </a:pPr>
                <a:r>
                  <a:rPr lang="en-SE" sz="2600" dirty="0"/>
                  <a:t>Didn’t we just </a:t>
                </a:r>
                <a:r>
                  <a:rPr lang="en-GB" sz="2600" dirty="0"/>
                  <a:t>model that? -&gt; yes, but… modelled EUV results requires correction of up to +70% for orbit 292 (known problem, see, e.g., Moore et al., 2018)</a:t>
                </a: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600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GB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600" b="0" i="0" smtClean="0">
                            <a:latin typeface="Cambria Math" panose="02040503050406030204" pitchFamily="18" charset="0"/>
                          </a:rPr>
                          <m:t>H</m:t>
                        </m:r>
                        <m:sSup>
                          <m:sSupPr>
                            <m:ctrlPr>
                              <a:rPr lang="en-GB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6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GB" sz="2600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GB" sz="2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SE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E" sz="26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600" b="0" i="0" smtClean="0">
                            <a:latin typeface="Cambria Math" panose="02040503050406030204" pitchFamily="18" charset="0"/>
                          </a:rPr>
                          <m:t>ion</m:t>
                        </m:r>
                        <m:r>
                          <a:rPr lang="en-GB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GB" sz="2600" b="0" i="0" smtClean="0">
                            <a:latin typeface="Cambria Math" panose="02040503050406030204" pitchFamily="18" charset="0"/>
                          </a:rPr>
                          <m:t>He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SE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SE" sz="2600" b="0" i="0" smtClean="0">
                            <a:latin typeface="Cambria Math" panose="02040503050406030204" pitchFamily="18" charset="0"/>
                          </a:rPr>
                          <m:t>He</m:t>
                        </m:r>
                      </m:e>
                    </m:d>
                    <m:r>
                      <a:rPr lang="en-GB" sz="2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6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600" b="0" i="0" smtClean="0">
                                <a:latin typeface="Cambria Math" panose="02040503050406030204" pitchFamily="18" charset="0"/>
                              </a:rPr>
                              <m:t>ion</m:t>
                            </m:r>
                            <m:r>
                              <a:rPr lang="en-GB" sz="2600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GB" sz="2600" b="0" i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GB" sz="26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sz="26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GB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600" b="0" i="0" smtClean="0">
                            <a:latin typeface="Cambria Math" panose="02040503050406030204" pitchFamily="18" charset="0"/>
                          </a:rPr>
                          <m:t>He</m:t>
                        </m:r>
                      </m:e>
                    </m:d>
                    <m:r>
                      <a:rPr lang="en-GB" sz="2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sz="26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GB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GB" sz="2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GB" sz="260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GB" sz="26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GB" sz="260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GB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He</m:t>
                        </m:r>
                      </m:e>
                    </m:d>
                  </m:oMath>
                </a14:m>
                <a:endParaRPr lang="en-GB" sz="2200" dirty="0"/>
              </a:p>
              <a:p>
                <a:r>
                  <a:rPr lang="en-GB" sz="2600" dirty="0"/>
                  <a:t>In photochemical equilibrium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60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GB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600">
                            <a:latin typeface="Cambria Math" panose="02040503050406030204" pitchFamily="18" charset="0"/>
                          </a:rPr>
                          <m:t>H</m:t>
                        </m:r>
                        <m:sSup>
                          <m:sSupPr>
                            <m:ctrlPr>
                              <a:rPr lang="en-GB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60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GB" sz="260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GB" sz="26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2600">
                        <a:latin typeface="Cambria Math" panose="02040503050406030204" pitchFamily="18" charset="0"/>
                      </a:rPr>
                      <m:t>L</m:t>
                    </m:r>
                    <m:d>
                      <m:dPr>
                        <m:ctrlPr>
                          <a:rPr lang="en-GB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600">
                            <a:latin typeface="Cambria Math" panose="02040503050406030204" pitchFamily="18" charset="0"/>
                          </a:rPr>
                          <m:t>H</m:t>
                        </m:r>
                        <m:sSup>
                          <m:sSupPr>
                            <m:ctrlPr>
                              <a:rPr lang="en-GB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60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GB" sz="260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2600" dirty="0"/>
                  <a:t>.  Assuming only loss via ion-neutral and charge-exchange reactions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6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sz="26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/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600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GB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600" b="0" i="0" smtClean="0">
                            <a:latin typeface="Cambria Math" panose="02040503050406030204" pitchFamily="18" charset="0"/>
                          </a:rPr>
                          <m:t>H</m:t>
                        </m:r>
                        <m:sSup>
                          <m:sSupPr>
                            <m:ctrlPr>
                              <a:rPr lang="en-GB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6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GB" sz="2600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GB" sz="2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GB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GB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GB" sz="2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GB" sz="2600" b="0" i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GB" sz="26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GB" sz="2600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e>
                    </m:d>
                    <m:r>
                      <a:rPr lang="en-GB" sz="2600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He</m:t>
                    </m:r>
                    <m:r>
                      <a:rPr lang="en-GB" sz="2600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sz="2600" dirty="0"/>
                  <a:t>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600" b="0" i="0" smtClean="0">
                        <a:latin typeface="Cambria Math" panose="02040503050406030204" pitchFamily="18" charset="0"/>
                      </a:rPr>
                      <m:t>L</m:t>
                    </m:r>
                    <m:d>
                      <m:dPr>
                        <m:ctrlPr>
                          <a:rPr lang="en-GB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600" b="0" i="0" smtClean="0">
                            <a:latin typeface="Cambria Math" panose="02040503050406030204" pitchFamily="18" charset="0"/>
                          </a:rPr>
                          <m:t>H</m:t>
                        </m:r>
                        <m:sSup>
                          <m:sSupPr>
                            <m:ctrlPr>
                              <a:rPr lang="en-GB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6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GB" sz="2600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GB" sz="26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6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en-GB" sz="26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GB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600" b="0" i="0" smtClean="0">
                                <a:latin typeface="Cambria Math" panose="02040503050406030204" pitchFamily="18" charset="0"/>
                              </a:rPr>
                              <m:t>He</m:t>
                            </m:r>
                          </m:e>
                          <m:sup>
                            <m:r>
                              <a:rPr lang="en-GB" sz="2600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GB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600" b="0" i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GB" sz="26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sz="2600" b="0" i="0" smtClean="0">
                        <a:latin typeface="Cambria Math" panose="02040503050406030204" pitchFamily="18" charset="0"/>
                      </a:rPr>
                      <m:t>       </m:t>
                    </m:r>
                    <m:sSub>
                      <m:sSubPr>
                        <m:ctrlPr>
                          <a:rPr lang="en-GB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60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en-GB" sz="26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sz="2600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en-GB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600">
                            <a:latin typeface="Cambria Math" panose="02040503050406030204" pitchFamily="18" charset="0"/>
                          </a:rPr>
                          <m:t>3.7 × </m:t>
                        </m:r>
                        <m:sSup>
                          <m:sSupPr>
                            <m:ctrlPr>
                              <a:rPr lang="en-GB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60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GB" sz="2600" b="0" i="0" smtClean="0">
                                <a:latin typeface="Cambria Math" panose="02040503050406030204" pitchFamily="18" charset="0"/>
                              </a:rPr>
                              <m:t>−14</m:t>
                            </m:r>
                          </m:sup>
                        </m:sSup>
                        <m:r>
                          <a:rPr lang="en-GB" sz="2600">
                            <a:latin typeface="Cambria Math" panose="02040503050406030204" pitchFamily="18" charset="0"/>
                          </a:rPr>
                          <m:t>+ 7.2 × </m:t>
                        </m:r>
                        <m:sSup>
                          <m:sSupPr>
                            <m:ctrlPr>
                              <a:rPr lang="en-GB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60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GB" sz="2600" b="0" i="1" smtClean="0">
                                <a:latin typeface="Cambria Math" panose="02040503050406030204" pitchFamily="18" charset="0"/>
                              </a:rPr>
                              <m:t>−15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GB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60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26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6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60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GB" sz="26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sz="2600" b="0" dirty="0"/>
              </a:p>
              <a:p>
                <a:pPr marL="0" indent="0" algn="ctr">
                  <a:buNone/>
                </a:pPr>
                <a:r>
                  <a:rPr lang="en-SE" sz="2900" dirty="0"/>
                  <a:t>	</a:t>
                </a:r>
                <a:endParaRPr lang="en-GB" sz="2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91A4BE1-ABB7-4600-A86B-1451C3D4B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157" y="1805522"/>
                <a:ext cx="9751686" cy="4659285"/>
              </a:xfrm>
              <a:prstGeom prst="rect">
                <a:avLst/>
              </a:prstGeom>
              <a:blipFill>
                <a:blip r:embed="rId3"/>
                <a:stretch>
                  <a:fillRect r="-250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4">
            <a:extLst>
              <a:ext uri="{FF2B5EF4-FFF2-40B4-BE49-F238E27FC236}">
                <a16:creationId xmlns:a16="http://schemas.microsoft.com/office/drawing/2014/main" id="{E75B7F05-9EF1-4B5F-9DC1-0B673A3A6E4C}"/>
              </a:ext>
            </a:extLst>
          </p:cNvPr>
          <p:cNvSpPr txBox="1">
            <a:spLocks/>
          </p:cNvSpPr>
          <p:nvPr/>
        </p:nvSpPr>
        <p:spPr bwMode="black">
          <a:xfrm>
            <a:off x="2231136" y="393192"/>
            <a:ext cx="7729728" cy="88950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E" sz="2400" dirty="0"/>
              <a:t>METHODS:	Helium ion chemistry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2596B0-2A48-165A-3B4A-5B011A098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C39A-E4B1-47FF-A062-9399711BD938}" type="slidenum">
              <a:rPr lang="en-SE" smtClean="0"/>
              <a:t>7</a:t>
            </a:fld>
            <a:endParaRPr lang="en-SE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686ED0-1933-A1D3-C1D7-0C5386CEE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EGU23-14642: Deriving mixing ratios of heavier neutral species in Saturn's ionosphere from light ion measurements and helium chemistry, Dreyer et al.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8FDC9B-CC78-9B01-AB3F-178C4BB66274}"/>
                  </a:ext>
                </a:extLst>
              </p:cNvPr>
              <p:cNvSpPr txBox="1"/>
              <p:nvPr/>
            </p:nvSpPr>
            <p:spPr>
              <a:xfrm>
                <a:off x="1466850" y="5770643"/>
                <a:ext cx="6096000" cy="6941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18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sSup>
                            <m:sSupPr>
                              <m:ctrlPr>
                                <a:rPr lang="en-GB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800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GB" sz="1800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GB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GB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800" b="0" i="0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GB" sz="1800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1800" b="0" i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</m:e>
                          </m:d>
                          <m:r>
                            <a:rPr lang="en-GB" sz="1800" b="0" i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en-GB" sz="1800" b="0" i="0" smtClean="0">
                              <a:latin typeface="Cambria Math" panose="02040503050406030204" pitchFamily="18" charset="0"/>
                            </a:rPr>
                            <m:t>He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sSub>
                            <m:sSubPr>
                              <m:ctrlPr>
                                <a:rPr lang="en-GB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GB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8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GB" sz="1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8FDC9B-CC78-9B01-AB3F-178C4BB66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850" y="5770643"/>
                <a:ext cx="6096000" cy="6941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3942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3BDC2-8010-4A14-BD8D-EEE6E1DE9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METHODS:</a:t>
            </a:r>
            <a:br>
              <a:rPr lang="en-SE" dirty="0"/>
            </a:br>
            <a:r>
              <a:rPr lang="en-GB" dirty="0">
                <a:solidFill>
                  <a:schemeClr val="tx1"/>
                </a:solidFill>
              </a:rPr>
              <a:t>H</a:t>
            </a:r>
            <a:r>
              <a:rPr lang="en-SE" cap="none" dirty="0">
                <a:solidFill>
                  <a:schemeClr val="tx1"/>
                </a:solidFill>
              </a:rPr>
              <a:t>e</a:t>
            </a:r>
            <a:r>
              <a:rPr lang="en-GB" baseline="30000" dirty="0">
                <a:solidFill>
                  <a:schemeClr val="tx1"/>
                </a:solidFill>
              </a:rPr>
              <a:t>+ </a:t>
            </a:r>
            <a:r>
              <a:rPr lang="en-GB" dirty="0"/>
              <a:t>Loss channels?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471ABC6-89D9-4ABC-A15E-9A95D48049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6342" y="745562"/>
            <a:ext cx="6167005" cy="5040000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06AB48-CF9B-4778-9CB6-673155DCB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3861" y="2259724"/>
            <a:ext cx="3523763" cy="4246179"/>
          </a:xfrm>
        </p:spPr>
        <p:txBody>
          <a:bodyPr vert="horz" lIns="91440" tIns="45720" rIns="91440" bIns="45720" rtlCol="0" anchor="t" anchorCtr="1">
            <a:normAutofit/>
          </a:bodyPr>
          <a:lstStyle/>
          <a:p>
            <a:pPr marL="285750" indent="-285750" algn="l">
              <a:lnSpc>
                <a:spcPct val="12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bg1"/>
                </a:solidFill>
              </a:rPr>
              <a:t>If we assume He</a:t>
            </a:r>
            <a:r>
              <a:rPr lang="en-GB" sz="1800" baseline="30000" dirty="0">
                <a:solidFill>
                  <a:schemeClr val="bg1"/>
                </a:solidFill>
              </a:rPr>
              <a:t>+</a:t>
            </a:r>
            <a:r>
              <a:rPr lang="en-GB" sz="1800" dirty="0">
                <a:solidFill>
                  <a:schemeClr val="bg1"/>
                </a:solidFill>
              </a:rPr>
              <a:t> loss only via H</a:t>
            </a:r>
            <a:r>
              <a:rPr lang="en-GB" sz="1800" baseline="-25000" dirty="0">
                <a:solidFill>
                  <a:schemeClr val="bg1"/>
                </a:solidFill>
              </a:rPr>
              <a:t>2</a:t>
            </a:r>
            <a:r>
              <a:rPr lang="en-GB" sz="1800" dirty="0">
                <a:solidFill>
                  <a:schemeClr val="bg1"/>
                </a:solidFill>
              </a:rPr>
              <a:t>, the estimated upper limits exceed the measured densities by an order of magnitude or more</a:t>
            </a:r>
            <a:r>
              <a:rPr lang="en-SE" sz="1800" dirty="0">
                <a:solidFill>
                  <a:schemeClr val="bg1"/>
                </a:solidFill>
              </a:rPr>
              <a:t>.</a:t>
            </a:r>
            <a:endParaRPr lang="en-GB" sz="1800" dirty="0">
              <a:solidFill>
                <a:schemeClr val="bg1"/>
              </a:solidFill>
            </a:endParaRPr>
          </a:p>
          <a:p>
            <a:pPr marL="285750" indent="-285750" algn="l">
              <a:lnSpc>
                <a:spcPct val="13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bg1"/>
                </a:solidFill>
              </a:rPr>
              <a:t>Strong indication that the main loss channel is via reactions with other species</a:t>
            </a:r>
            <a:r>
              <a:rPr lang="en-SE" sz="1800" dirty="0">
                <a:solidFill>
                  <a:schemeClr val="bg1"/>
                </a:solidFill>
              </a:rPr>
              <a:t>.</a:t>
            </a:r>
          </a:p>
          <a:p>
            <a:pPr marL="742950" lvl="1" indent="-285750">
              <a:lnSpc>
                <a:spcPct val="120000"/>
              </a:lnSpc>
              <a:spcBef>
                <a:spcPts val="18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SE" sz="1500" dirty="0">
                <a:solidFill>
                  <a:schemeClr val="bg1"/>
                </a:solidFill>
              </a:rPr>
              <a:t>Interesting: For altitudes from 1850–2000 km during orbit 288 inbound, this discrepancy is sharply reduced. </a:t>
            </a:r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9D58FB-AD92-1CCD-02C5-2DC458DE1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C39A-E4B1-47FF-A062-9399711BD938}" type="slidenum">
              <a:rPr lang="en-SE" smtClean="0"/>
              <a:t>8</a:t>
            </a:fld>
            <a:endParaRPr lang="en-SE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DE4BBC4-609C-7D2D-9533-5A938EB89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EGU23-14642: Deriving mixing ratios of heavier neutral species in Saturn's ionosphere from light ion measurements and helium chemistry, Dreyer et al.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46710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91A4BE1-ABB7-4600-A86B-1451C3D4B3E7}"/>
                  </a:ext>
                </a:extLst>
              </p:cNvPr>
              <p:cNvSpPr txBox="1"/>
              <p:nvPr/>
            </p:nvSpPr>
            <p:spPr>
              <a:xfrm>
                <a:off x="1220157" y="1665076"/>
                <a:ext cx="9751686" cy="3891102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1">
                <a:normAutofit/>
              </a:bodyPr>
              <a:lstStyle>
                <a:lvl1pPr marL="285750" indent="-285750" defTabSz="914400">
                  <a:lnSpc>
                    <a:spcPct val="150000"/>
                  </a:lnSpc>
                  <a:spcBef>
                    <a:spcPts val="1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</a:lvl1pPr>
                <a:lvl2pPr indent="0" defTabSz="914400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400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lvl2pPr>
                <a:lvl3pPr indent="0" defTabSz="914400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200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lvl3pPr>
                <a:lvl4pPr indent="0" defTabSz="914400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000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lvl4pPr>
                <a:lvl5pPr indent="0" defTabSz="914400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000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lvl5pPr>
                <a:lvl6pPr indent="0" defTabSz="914400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000"/>
                </a:lvl6pPr>
                <a:lvl7pPr indent="0" defTabSz="914400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000"/>
                </a:lvl7pPr>
                <a:lvl8pPr indent="0" defTabSz="914400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000" baseline="0"/>
                </a:lvl8pPr>
                <a:lvl9pPr indent="0" defTabSz="914400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None/>
                  <a:defRPr sz="1000" baseline="0"/>
                </a:lvl9pPr>
              </a:lstStyle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H</m:t>
                        </m:r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e>
                    </m:d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He</m:t>
                    </m:r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sz="200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L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H</m:t>
                        </m:r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H</m:t>
                        </m:r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en-GB" sz="2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He</m:t>
                            </m:r>
                          </m:e>
                          <m:sup>
                            <m: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GB" sz="2000" b="0" i="0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GB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2000" b="0" i="0" smtClean="0"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en-GB" sz="2000" b="0" i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sty m:val="p"/>
                        </m:rPr>
                        <a:rPr lang="en-GB" sz="2000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sz="2000" b="0" i="0" smtClean="0">
                          <a:latin typeface="Cambria Math" panose="02040503050406030204" pitchFamily="18" charset="0"/>
                        </a:rPr>
                        <m:t>    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en-GB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r>
                        <a:rPr lang="en-GB" sz="2000" b="0" i="0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000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sz="2000" b="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000" i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GB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 i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GB" sz="2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20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GB" sz="2000" i="0">
                                  <a:latin typeface="Cambria Math" panose="02040503050406030204" pitchFamily="18" charset="0"/>
                                </a:rPr>
                                <m:t>He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sSup>
                                <m:sSup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 b="0" i="0" smtClean="0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e>
                                <m:sup>
                                  <m:r>
                                    <a:rPr lang="en-GB" sz="2000" b="0" i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600" b="0" dirty="0"/>
              </a:p>
              <a:p>
                <a:pPr algn="ctr"/>
                <a:endParaRPr lang="en-GB" dirty="0"/>
              </a:p>
              <a:p>
                <a:pPr algn="ctr"/>
                <a:endParaRPr lang="en-SE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91A4BE1-ABB7-4600-A86B-1451C3D4B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157" y="1665076"/>
                <a:ext cx="9751686" cy="38911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4">
            <a:extLst>
              <a:ext uri="{FF2B5EF4-FFF2-40B4-BE49-F238E27FC236}">
                <a16:creationId xmlns:a16="http://schemas.microsoft.com/office/drawing/2014/main" id="{E75B7F05-9EF1-4B5F-9DC1-0B673A3A6E4C}"/>
              </a:ext>
            </a:extLst>
          </p:cNvPr>
          <p:cNvSpPr txBox="1">
            <a:spLocks/>
          </p:cNvSpPr>
          <p:nvPr/>
        </p:nvSpPr>
        <p:spPr bwMode="black">
          <a:xfrm>
            <a:off x="2231136" y="393192"/>
            <a:ext cx="7729728" cy="88950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E" sz="2400" dirty="0"/>
              <a:t>METHODS:	Mixing ratio equation for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3AEDFC2F-9353-459E-B014-4F0EA8E3A2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243341"/>
                  </p:ext>
                </p:extLst>
              </p:nvPr>
            </p:nvGraphicFramePr>
            <p:xfrm>
              <a:off x="2391710" y="3923512"/>
              <a:ext cx="6231590" cy="27432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3362820">
                      <a:extLst>
                        <a:ext uri="{9D8B030D-6E8A-4147-A177-3AD203B41FA5}">
                          <a16:colId xmlns:a16="http://schemas.microsoft.com/office/drawing/2014/main" val="2228448574"/>
                        </a:ext>
                      </a:extLst>
                    </a:gridCol>
                    <a:gridCol w="2868770">
                      <a:extLst>
                        <a:ext uri="{9D8B030D-6E8A-4147-A177-3AD203B41FA5}">
                          <a16:colId xmlns:a16="http://schemas.microsoft.com/office/drawing/2014/main" val="6051801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u="none" strike="noStrike" baseline="0" dirty="0">
                              <a:latin typeface="TimesNewRomanPSMT"/>
                            </a:rPr>
                            <a:t>Reaction</a:t>
                          </a:r>
                          <a:endParaRPr lang="en-SE" sz="2400" b="1" dirty="0"/>
                        </a:p>
                      </a:txBody>
                      <a:tcPr marL="137160" marR="137160" marT="137160" marB="1371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u="none" strike="noStrike" baseline="0" dirty="0">
                              <a:latin typeface="TimesNewRomanPSMT"/>
                            </a:rPr>
                            <a:t>Rate constant </a:t>
                          </a:r>
                          <a:r>
                            <a:rPr lang="en-US" sz="1600" b="1" i="0" u="none" strike="noStrike" baseline="0" dirty="0" err="1">
                              <a:latin typeface="TimesNewRomanPSMT"/>
                            </a:rPr>
                            <a:t>k</a:t>
                          </a:r>
                          <a:r>
                            <a:rPr lang="en-US" sz="1600" b="1" i="0" u="none" strike="noStrike" baseline="-25000" dirty="0" err="1">
                              <a:latin typeface="TimesNewRomanPSMT"/>
                            </a:rPr>
                            <a:t>x</a:t>
                          </a:r>
                          <a:r>
                            <a:rPr lang="en-US" sz="1600" b="1" i="0" u="none" strike="noStrike" baseline="0" dirty="0">
                              <a:latin typeface="TimesNewRomanPSMT"/>
                            </a:rPr>
                            <a:t> (1</a:t>
                          </a:r>
                          <a:r>
                            <a:rPr lang="en-US" sz="1600" b="1" i="0" u="none" strike="noStrike" kern="1200" baseline="0" dirty="0">
                              <a:solidFill>
                                <a:schemeClr val="lt1"/>
                              </a:solidFill>
                              <a:latin typeface="TimesNewRomanPSMT"/>
                              <a:ea typeface="+mn-ea"/>
                              <a:cs typeface="+mn-cs"/>
                            </a:rPr>
                            <a:t>0</a:t>
                          </a:r>
                          <a:r>
                            <a:rPr lang="en-US" sz="1600" b="1" i="0" u="none" strike="noStrike" kern="1200" baseline="30000" dirty="0">
                              <a:solidFill>
                                <a:schemeClr val="lt1"/>
                              </a:solidFill>
                              <a:latin typeface="TimesNewRomanPSMT"/>
                              <a:ea typeface="+mn-ea"/>
                              <a:cs typeface="+mn-cs"/>
                            </a:rPr>
                            <a:t>-9</a:t>
                          </a:r>
                          <a:r>
                            <a:rPr lang="en-US" sz="1000" b="1" i="0" u="none" strike="noStrike" baseline="0" dirty="0">
                              <a:latin typeface="TimesNewRomanPSMT"/>
                            </a:rPr>
                            <a:t> </a:t>
                          </a:r>
                          <a:r>
                            <a:rPr lang="en-US" sz="1600" b="1" i="0" u="none" strike="noStrike" baseline="0" dirty="0">
                              <a:latin typeface="TimesNewRomanPSMT"/>
                            </a:rPr>
                            <a:t>cm</a:t>
                          </a:r>
                          <a:r>
                            <a:rPr lang="en-US" sz="1600" b="1" i="0" u="none" strike="noStrike" kern="1200" baseline="30000" dirty="0">
                              <a:solidFill>
                                <a:schemeClr val="lt1"/>
                              </a:solidFill>
                              <a:latin typeface="TimesNewRomanPSMT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lang="en-US" sz="1600" b="1" i="0" u="none" strike="noStrike" baseline="0" dirty="0">
                              <a:latin typeface="TimesNewRomanPSMT"/>
                            </a:rPr>
                            <a:t>s</a:t>
                          </a:r>
                          <a:r>
                            <a:rPr lang="en-US" sz="1600" b="1" i="0" u="none" strike="noStrike" kern="1200" baseline="30000" dirty="0">
                              <a:solidFill>
                                <a:schemeClr val="lt1"/>
                              </a:solidFill>
                              <a:latin typeface="TimesNewRomanPSMT"/>
                              <a:ea typeface="+mn-ea"/>
                              <a:cs typeface="+mn-cs"/>
                            </a:rPr>
                            <a:t>-1</a:t>
                          </a:r>
                          <a:r>
                            <a:rPr lang="en-US" sz="1600" b="1" i="0" u="none" strike="noStrike" baseline="0" dirty="0">
                              <a:latin typeface="TimesNewRomanPSMT"/>
                            </a:rPr>
                            <a:t>)</a:t>
                          </a:r>
                        </a:p>
                      </a:txBody>
                      <a:tcPr marL="137160" marR="137160" marT="137160" marB="137160"/>
                    </a:tc>
                    <a:extLst>
                      <a:ext uri="{0D108BD9-81ED-4DB2-BD59-A6C34878D82A}">
                        <a16:rowId xmlns:a16="http://schemas.microsoft.com/office/drawing/2014/main" val="40755465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400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en-GB" sz="1400" b="0" i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400" b="0" i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GB" sz="14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  <m: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 →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He</m:t>
                                </m:r>
                                <m: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other</m:t>
                                </m:r>
                                <m: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species</m:t>
                                </m:r>
                              </m:oMath>
                            </m:oMathPara>
                          </a14:m>
                          <a:endParaRPr lang="en-SE" sz="14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E" dirty="0"/>
                            <a:t>0</a:t>
                          </a:r>
                          <a:r>
                            <a:rPr lang="en-GB" dirty="0"/>
                            <a:t>.55</a:t>
                          </a:r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92173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GB" sz="1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</m:t>
                                </m:r>
                                <m:sSup>
                                  <m:sSupPr>
                                    <m:ctrlP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GB" sz="1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kumimoji="0" lang="en-GB" sz="1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kumimoji="0" lang="en-GB" sz="1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GB" sz="1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C</m:t>
                                </m:r>
                                <m:sSub>
                                  <m:sSubPr>
                                    <m:ctrlP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GB" sz="1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kumimoji="0" lang="en-GB" sz="1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kumimoji="0" lang="en-GB" sz="1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GB" sz="1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He</m:t>
                                </m:r>
                                <m:r>
                                  <a:rPr kumimoji="0" lang="en-GB" sz="1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GB" sz="1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other</m:t>
                                </m:r>
                                <m:r>
                                  <a:rPr kumimoji="0" lang="en-GB" sz="1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GB" sz="1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species</m:t>
                                </m:r>
                              </m:oMath>
                            </m:oMathPara>
                          </a14:m>
                          <a:endParaRPr kumimoji="0" lang="en-SE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1.8</a:t>
                          </a:r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35932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GB" sz="1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</m:t>
                                </m:r>
                                <m:sSup>
                                  <m:sSupPr>
                                    <m:ctrlP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GB" sz="1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kumimoji="0" lang="en-GB" sz="1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kumimoji="0" lang="en-GB" sz="1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GB" sz="1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N</m:t>
                                </m:r>
                                <m:sSub>
                                  <m:sSubPr>
                                    <m:ctrlP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GB" sz="1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kumimoji="0" lang="en-GB" sz="1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kumimoji="0" lang="en-GB" sz="1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GB" sz="1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He</m:t>
                                </m:r>
                                <m:r>
                                  <a:rPr kumimoji="0" lang="en-GB" sz="1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GB" sz="1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other</m:t>
                                </m:r>
                                <m:r>
                                  <a:rPr kumimoji="0" lang="en-GB" sz="1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GB" sz="1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species</m:t>
                                </m:r>
                              </m:oMath>
                            </m:oMathPara>
                          </a14:m>
                          <a:endParaRPr kumimoji="0" lang="en-SE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Gill Sans MT" panose="020B0502020104020203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2.2</a:t>
                          </a:r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64526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GB" sz="1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</m:t>
                                </m:r>
                                <m:sSup>
                                  <m:sSupPr>
                                    <m:ctrlP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GB" sz="1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kumimoji="0" lang="en-GB" sz="1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kumimoji="0" lang="en-GB" sz="1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kumimoji="0" lang="en-SE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GB" sz="1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CO</m:t>
                                    </m:r>
                                  </m:e>
                                  <m:sub>
                                    <m:r>
                                      <a:rPr kumimoji="0" lang="en-SE" sz="1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kumimoji="0" lang="en-GB" sz="1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GB" sz="1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He</m:t>
                                </m:r>
                                <m:r>
                                  <a:rPr kumimoji="0" lang="en-GB" sz="1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GB" sz="1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other</m:t>
                                </m:r>
                                <m:r>
                                  <a:rPr kumimoji="0" lang="en-GB" sz="1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GB" sz="1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species</m:t>
                                </m:r>
                              </m:oMath>
                            </m:oMathPara>
                          </a14:m>
                          <a:endParaRPr kumimoji="0" lang="en-SE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Gill Sans MT" panose="020B0502020104020203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1.</a:t>
                          </a:r>
                          <a:r>
                            <a:rPr lang="en-SE" dirty="0"/>
                            <a:t>14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44829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GB" sz="1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</m:t>
                                </m:r>
                                <m:sSup>
                                  <m:sSupPr>
                                    <m:ctrlP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GB" sz="1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kumimoji="0" lang="en-GB" sz="1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kumimoji="0" lang="en-GB" sz="1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GB" sz="1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a:rPr kumimoji="0" lang="en-GB" sz="1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kumimoji="0" lang="en-GB" sz="1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GB" sz="1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He</m:t>
                                </m:r>
                                <m:r>
                                  <a:rPr kumimoji="0" lang="en-GB" sz="1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GB" sz="1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other</m:t>
                                </m:r>
                                <m:r>
                                  <a:rPr kumimoji="0" lang="en-GB" sz="1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GB" sz="1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species</m:t>
                                </m:r>
                              </m:oMath>
                            </m:oMathPara>
                          </a14:m>
                          <a:endParaRPr kumimoji="0" lang="en-SE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Gill Sans MT" panose="020B0502020104020203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1.6</a:t>
                          </a:r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23838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GB" sz="1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</m:t>
                                </m:r>
                                <m:sSup>
                                  <m:sSupPr>
                                    <m:ctrlP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GB" sz="1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kumimoji="0" lang="en-GB" sz="1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kumimoji="0" lang="en-GB" sz="1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GB" sz="1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CO</m:t>
                                </m:r>
                                <m:r>
                                  <a:rPr kumimoji="0" lang="en-GB" sz="1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GB" sz="1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He</m:t>
                                </m:r>
                                <m:r>
                                  <a:rPr kumimoji="0" lang="en-GB" sz="1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GB" sz="1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other</m:t>
                                </m:r>
                                <m:r>
                                  <a:rPr kumimoji="0" lang="en-GB" sz="1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GB" sz="1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species</m:t>
                                </m:r>
                              </m:oMath>
                            </m:oMathPara>
                          </a14:m>
                          <a:endParaRPr kumimoji="0" lang="en-SE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Gill Sans MT" panose="020B0502020104020203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1.6</a:t>
                          </a:r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61191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3AEDFC2F-9353-459E-B014-4F0EA8E3A2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243341"/>
                  </p:ext>
                </p:extLst>
              </p:nvPr>
            </p:nvGraphicFramePr>
            <p:xfrm>
              <a:off x="2391710" y="3923512"/>
              <a:ext cx="6231590" cy="27432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3362820">
                      <a:extLst>
                        <a:ext uri="{9D8B030D-6E8A-4147-A177-3AD203B41FA5}">
                          <a16:colId xmlns:a16="http://schemas.microsoft.com/office/drawing/2014/main" val="2228448574"/>
                        </a:ext>
                      </a:extLst>
                    </a:gridCol>
                    <a:gridCol w="2868770">
                      <a:extLst>
                        <a:ext uri="{9D8B030D-6E8A-4147-A177-3AD203B41FA5}">
                          <a16:colId xmlns:a16="http://schemas.microsoft.com/office/drawing/2014/main" val="60518014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u="none" strike="noStrike" baseline="0" dirty="0">
                              <a:latin typeface="TimesNewRomanPSMT"/>
                            </a:rPr>
                            <a:t>Reaction</a:t>
                          </a:r>
                          <a:endParaRPr lang="en-SE" sz="2400" b="1" dirty="0"/>
                        </a:p>
                      </a:txBody>
                      <a:tcPr marL="137160" marR="137160" marT="137160" marB="1371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u="none" strike="noStrike" baseline="0" dirty="0">
                              <a:latin typeface="TimesNewRomanPSMT"/>
                            </a:rPr>
                            <a:t>Rate constant </a:t>
                          </a:r>
                          <a:r>
                            <a:rPr lang="en-US" sz="1600" b="1" i="0" u="none" strike="noStrike" baseline="0" dirty="0" err="1">
                              <a:latin typeface="TimesNewRomanPSMT"/>
                            </a:rPr>
                            <a:t>k</a:t>
                          </a:r>
                          <a:r>
                            <a:rPr lang="en-US" sz="1600" b="1" i="0" u="none" strike="noStrike" baseline="-25000" dirty="0" err="1">
                              <a:latin typeface="TimesNewRomanPSMT"/>
                            </a:rPr>
                            <a:t>x</a:t>
                          </a:r>
                          <a:r>
                            <a:rPr lang="en-US" sz="1600" b="1" i="0" u="none" strike="noStrike" baseline="0" dirty="0">
                              <a:latin typeface="TimesNewRomanPSMT"/>
                            </a:rPr>
                            <a:t> (1</a:t>
                          </a:r>
                          <a:r>
                            <a:rPr lang="en-US" sz="1600" b="1" i="0" u="none" strike="noStrike" kern="1200" baseline="0" dirty="0">
                              <a:solidFill>
                                <a:schemeClr val="lt1"/>
                              </a:solidFill>
                              <a:latin typeface="TimesNewRomanPSMT"/>
                              <a:ea typeface="+mn-ea"/>
                              <a:cs typeface="+mn-cs"/>
                            </a:rPr>
                            <a:t>0</a:t>
                          </a:r>
                          <a:r>
                            <a:rPr lang="en-US" sz="1600" b="1" i="0" u="none" strike="noStrike" kern="1200" baseline="30000" dirty="0">
                              <a:solidFill>
                                <a:schemeClr val="lt1"/>
                              </a:solidFill>
                              <a:latin typeface="TimesNewRomanPSMT"/>
                              <a:ea typeface="+mn-ea"/>
                              <a:cs typeface="+mn-cs"/>
                            </a:rPr>
                            <a:t>-9</a:t>
                          </a:r>
                          <a:r>
                            <a:rPr lang="en-US" sz="1000" b="1" i="0" u="none" strike="noStrike" baseline="0" dirty="0">
                              <a:latin typeface="TimesNewRomanPSMT"/>
                            </a:rPr>
                            <a:t> </a:t>
                          </a:r>
                          <a:r>
                            <a:rPr lang="en-US" sz="1600" b="1" i="0" u="none" strike="noStrike" baseline="0" dirty="0">
                              <a:latin typeface="TimesNewRomanPSMT"/>
                            </a:rPr>
                            <a:t>cm</a:t>
                          </a:r>
                          <a:r>
                            <a:rPr lang="en-US" sz="1600" b="1" i="0" u="none" strike="noStrike" kern="1200" baseline="30000" dirty="0">
                              <a:solidFill>
                                <a:schemeClr val="lt1"/>
                              </a:solidFill>
                              <a:latin typeface="TimesNewRomanPSMT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lang="en-US" sz="1600" b="1" i="0" u="none" strike="noStrike" baseline="0" dirty="0">
                              <a:latin typeface="TimesNewRomanPSMT"/>
                            </a:rPr>
                            <a:t>s</a:t>
                          </a:r>
                          <a:r>
                            <a:rPr lang="en-US" sz="1600" b="1" i="0" u="none" strike="noStrike" kern="1200" baseline="30000" dirty="0">
                              <a:solidFill>
                                <a:schemeClr val="lt1"/>
                              </a:solidFill>
                              <a:latin typeface="TimesNewRomanPSMT"/>
                              <a:ea typeface="+mn-ea"/>
                              <a:cs typeface="+mn-cs"/>
                            </a:rPr>
                            <a:t>-1</a:t>
                          </a:r>
                          <a:r>
                            <a:rPr lang="en-US" sz="1600" b="1" i="0" u="none" strike="noStrike" baseline="0" dirty="0">
                              <a:latin typeface="TimesNewRomanPSMT"/>
                            </a:rPr>
                            <a:t>)</a:t>
                          </a:r>
                        </a:p>
                      </a:txBody>
                      <a:tcPr marL="137160" marR="137160" marT="137160" marB="137160"/>
                    </a:tc>
                    <a:extLst>
                      <a:ext uri="{0D108BD9-81ED-4DB2-BD59-A6C34878D82A}">
                        <a16:rowId xmlns:a16="http://schemas.microsoft.com/office/drawing/2014/main" val="40755465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81" t="-140984" r="-86051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E" dirty="0"/>
                            <a:t>0</a:t>
                          </a:r>
                          <a:r>
                            <a:rPr lang="en-GB" dirty="0"/>
                            <a:t>.55</a:t>
                          </a:r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92173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81" t="-240984" r="-86051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1.8</a:t>
                          </a:r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35932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81" t="-340984" r="-86051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2.2</a:t>
                          </a:r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64526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81" t="-440984" r="-86051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1.</a:t>
                          </a:r>
                          <a:r>
                            <a:rPr lang="en-SE" dirty="0"/>
                            <a:t>14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44829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81" t="-540984" r="-8605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1.6</a:t>
                          </a:r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23838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81" t="-640984" r="-8605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1.6</a:t>
                          </a:r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611912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Left Brace 4">
            <a:extLst>
              <a:ext uri="{FF2B5EF4-FFF2-40B4-BE49-F238E27FC236}">
                <a16:creationId xmlns:a16="http://schemas.microsoft.com/office/drawing/2014/main" id="{FF0C8228-455B-4158-8B59-252C7596DAB7}"/>
              </a:ext>
            </a:extLst>
          </p:cNvPr>
          <p:cNvSpPr/>
          <p:nvPr/>
        </p:nvSpPr>
        <p:spPr>
          <a:xfrm>
            <a:off x="1765416" y="4517530"/>
            <a:ext cx="493986" cy="1350788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C66D071C-9125-51AE-DE9E-74A36D5D3118}"/>
              </a:ext>
            </a:extLst>
          </p:cNvPr>
          <p:cNvSpPr/>
          <p:nvPr/>
        </p:nvSpPr>
        <p:spPr>
          <a:xfrm>
            <a:off x="1765416" y="5990765"/>
            <a:ext cx="493986" cy="605711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876465-AFDC-0ADE-87DF-968A26B20D7D}"/>
              </a:ext>
            </a:extLst>
          </p:cNvPr>
          <p:cNvSpPr txBox="1"/>
          <p:nvPr/>
        </p:nvSpPr>
        <p:spPr>
          <a:xfrm>
            <a:off x="791463" y="5016790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/>
              <a:t>M-type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8D11E6-4FBF-37DA-DCA9-3CE43600976F}"/>
              </a:ext>
            </a:extLst>
          </p:cNvPr>
          <p:cNvSpPr txBox="1"/>
          <p:nvPr/>
        </p:nvSpPr>
        <p:spPr>
          <a:xfrm>
            <a:off x="786266" y="6108954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/>
              <a:t>R-type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B84680B-2816-3AD0-861C-D2D43C6D0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C39A-E4B1-47FF-A062-9399711BD938}" type="slidenum">
              <a:rPr lang="en-SE" smtClean="0"/>
              <a:t>9</a:t>
            </a:fld>
            <a:endParaRPr lang="en-S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8BCD46-1021-B4B5-5E63-3C7AE670CF5B}"/>
              </a:ext>
            </a:extLst>
          </p:cNvPr>
          <p:cNvSpPr txBox="1"/>
          <p:nvPr/>
        </p:nvSpPr>
        <p:spPr>
          <a:xfrm>
            <a:off x="9024070" y="4667203"/>
            <a:ext cx="2348543" cy="1051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SE" sz="1800" dirty="0">
                <a:latin typeface="Lato" panose="020F0502020204030203" pitchFamily="34" charset="0"/>
                <a:cs typeface="Lato" panose="020F0502020204030203" pitchFamily="34" charset="0"/>
              </a:rPr>
              <a:t>Rate constants from UMIST database, see </a:t>
            </a:r>
            <a:r>
              <a:rPr lang="en-SE" sz="1800" i="1" dirty="0">
                <a:latin typeface="Lato" panose="020F0502020204030203" pitchFamily="34" charset="0"/>
                <a:cs typeface="Lato" panose="020F0502020204030203" pitchFamily="34" charset="0"/>
              </a:rPr>
              <a:t>astrochemistry.net</a:t>
            </a:r>
          </a:p>
        </p:txBody>
      </p:sp>
    </p:spTree>
    <p:extLst>
      <p:ext uri="{BB962C8B-B14F-4D97-AF65-F5344CB8AC3E}">
        <p14:creationId xmlns:p14="http://schemas.microsoft.com/office/powerpoint/2010/main" val="333147619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1829</TotalTime>
  <Words>1442</Words>
  <Application>Microsoft Office PowerPoint</Application>
  <PresentationFormat>Widescreen</PresentationFormat>
  <Paragraphs>135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Cambria Math</vt:lpstr>
      <vt:lpstr>Gill Sans MT</vt:lpstr>
      <vt:lpstr>Lato</vt:lpstr>
      <vt:lpstr>Lato Black</vt:lpstr>
      <vt:lpstr>TimesNewRomanPSMT</vt:lpstr>
      <vt:lpstr>Wingdings</vt:lpstr>
      <vt:lpstr>Parcel</vt:lpstr>
      <vt:lpstr>Deriving mixing ratios of heavier neutral species in Saturn's ionosphere from light ion measurements and helium chemistry </vt:lpstr>
      <vt:lpstr>Navigation</vt:lpstr>
      <vt:lpstr>PowerPoint Presentation</vt:lpstr>
      <vt:lpstr>PowerPoint Presentation</vt:lpstr>
      <vt:lpstr>METHODS: Basic atmospheric modelling</vt:lpstr>
      <vt:lpstr>PowerPoint Presentation</vt:lpstr>
      <vt:lpstr>PowerPoint Presentation</vt:lpstr>
      <vt:lpstr>METHODS: He+ Loss channels?</vt:lpstr>
      <vt:lpstr>PowerPoint Presentation</vt:lpstr>
      <vt:lpstr>RESULTS: Orbit 288</vt:lpstr>
      <vt:lpstr>RESULTS: Orbit 292</vt:lpstr>
      <vt:lpstr>RESULTS:  Conclusions &amp; Summary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Saturn’s dusty equatorial ionosphere from Cassini’s Grand Finale observations</dc:title>
  <dc:creator>Joshua Dreyer</dc:creator>
  <cp:lastModifiedBy>Joshua Dreyer</cp:lastModifiedBy>
  <cp:revision>2</cp:revision>
  <dcterms:created xsi:type="dcterms:W3CDTF">2021-11-27T15:55:54Z</dcterms:created>
  <dcterms:modified xsi:type="dcterms:W3CDTF">2023-04-24T12:40:55Z</dcterms:modified>
</cp:coreProperties>
</file>