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"/>
  </p:notesMasterIdLst>
  <p:sldIdLst>
    <p:sldId id="273" r:id="rId3"/>
    <p:sldId id="258" r:id="rId4"/>
    <p:sldId id="2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C1587-315A-43BE-B080-B76B8EC6E315}" type="datetimeFigureOut">
              <a:rPr lang="en-IN" smtClean="0"/>
              <a:t>23-04-2023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A91CC-E772-42D6-B6EC-C72399941E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3964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A3BFE-78B5-B70C-E201-236EAD33D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6FDECD-4918-2564-97FA-1EA93727B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0B813-DB24-64D7-8812-70C5EE65C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5A12-EB44-4CCB-B8DC-38FC4B79A84F}" type="datetime1">
              <a:rPr lang="en-IN" smtClean="0"/>
              <a:t>23-04-2023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35F05-A4AF-326B-56E2-5DAF90394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1FF57-7269-65E7-7CEC-D9EAB747B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C4EE-FB49-43A8-B797-31448D285A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6245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6C3AB-C39A-96BD-98F4-B60C2EA61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859A4-1333-7DC8-D7CF-B5F55F1CA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85CF2-62B4-C324-CFB0-3433CD2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4C33-3048-4BD8-B5A8-84AE38EBA68F}" type="datetime1">
              <a:rPr lang="en-IN" smtClean="0"/>
              <a:t>23-04-2023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FA775-BC87-D093-7AB8-D587BBA1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9E237-3D72-D100-309B-BD9AAE0E0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C4EE-FB49-43A8-B797-31448D285A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4559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68BEFF-2806-138A-8899-589F8C1183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A0600-064C-ECC6-FDA8-23E45581B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87773-7C23-59F6-1683-F967E32C1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A1B6-13B7-4024-BBDC-4F48D0BDA377}" type="datetime1">
              <a:rPr lang="en-IN" smtClean="0"/>
              <a:t>23-04-2023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1D7F2-0E6C-B3A9-6C73-9BDC7C6B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20F42-875E-A445-3B7B-EAB906A7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C4EE-FB49-43A8-B797-31448D285A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833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E23CE-1408-5B4F-36E2-4AABF0C06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AC1A4-B591-B655-1BF7-7A2A90544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3FCF7-68A9-6848-86DF-2A5629A8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5724-89C3-414B-B3C2-AE88F9CB738E}" type="datetime1">
              <a:rPr lang="en-IN" smtClean="0"/>
              <a:t>23-04-2023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F096E-6B20-D7E4-CE32-167220E7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9DD26-AE23-B7DA-8110-0E5D4B7E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76AF-7E8F-4793-A04E-E7158CC2CD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0174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BC17-4805-B9C2-007D-8DFFB2C9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0D43-AC83-624B-DCBE-6ACF0855A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68FAA-E5AA-18B7-21FB-39A568CE0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C2F7-2A07-4D4D-932A-A283FC362B01}" type="datetime1">
              <a:rPr lang="en-IN" smtClean="0"/>
              <a:t>23-04-2023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13778-FB30-52CE-C2FD-3420C3D56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423E6-D2D3-9140-CDF4-EEDB962D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76AF-7E8F-4793-A04E-E7158CC2CD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3139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9536A-651E-AA2D-BBCA-DF747B04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7E1F6-3209-32D9-1B31-A1E189D03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ABFA7-3BBF-2137-C3EC-225C3D14A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6010-88FE-4A31-B5DE-1D1E12BFA8BF}" type="datetime1">
              <a:rPr lang="en-IN" smtClean="0"/>
              <a:t>23-04-2023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C8605-8395-43A0-5D50-AD3240708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AA3DD-FA40-ECE3-4966-51E4DCE0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76AF-7E8F-4793-A04E-E7158CC2CD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0344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74A8-9F16-4C9A-02F7-EA45268B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66978-42F6-E6DD-62BF-AA9173703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9CB1C-6015-08A6-7228-7D07F4F57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9C52A-3B85-0380-75CD-61C778165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BB05-66CD-417E-B73F-F75368C3B389}" type="datetime1">
              <a:rPr lang="en-IN" smtClean="0"/>
              <a:t>23-04-2023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7AB4C-58A3-E3E8-0F22-AA1E5033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C5913-C0F0-6752-3F14-263D2F634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76AF-7E8F-4793-A04E-E7158CC2CD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2477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0CB24-8D20-96BE-26A0-B97F7B8C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8F19A-E656-9549-73CB-0E15D04D8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A41F7-F0DA-D28E-3184-274D6D98C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DBA074-13B7-ED3C-AF86-70442EC37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27F5E-409B-6053-1756-3007865898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6DC39A-597D-136E-DBD1-F44399E99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A490-1BA9-4C2A-964F-DBA49C17B097}" type="datetime1">
              <a:rPr lang="en-IN" smtClean="0"/>
              <a:t>23-04-2023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C7CE1D-9FCB-0C02-9732-4E9E7C55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BF65A3-BFB8-07FF-D856-340BE1FF2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76AF-7E8F-4793-A04E-E7158CC2CD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015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6330A-A09E-7014-EF21-D47E3DDBF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239B81-3C9A-123A-B90D-05EFE17E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C690-A5DD-4CF1-9C1D-13DA9DBDCC40}" type="datetime1">
              <a:rPr lang="en-IN" smtClean="0"/>
              <a:t>23-04-2023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13F95-3F21-1A0B-AF19-7665FC1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4E44-4ED4-383B-F441-D4FB9E0D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76AF-7E8F-4793-A04E-E7158CC2CD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5606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74C591-6AA1-CAA5-57B6-ADFC3C9C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69DBA-93A3-4905-B781-8DEBDA5D1148}" type="datetime1">
              <a:rPr lang="en-IN" smtClean="0"/>
              <a:t>23-04-2023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D6F35-A079-D096-A68F-1396B0264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A0BA1-E004-FE29-3E45-7055AC47F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76AF-7E8F-4793-A04E-E7158CC2CD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4730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CA57E-E987-F3E4-1ECE-21EE7A63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2F841-F79D-11EA-2E07-B74DD62AC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0C1EC-CB11-E1CC-247B-247556EE9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B1D54-4EEF-AC54-9E79-6822FCCCA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786C-D2E6-420D-9811-9AE801D60C72}" type="datetime1">
              <a:rPr lang="en-IN" smtClean="0"/>
              <a:t>23-04-2023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67803-3DF9-8A17-2B69-593EFB7CE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16F39-0682-64CC-BE70-E208E971F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76AF-7E8F-4793-A04E-E7158CC2CD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335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165D-3861-5F15-5217-C04A4E82A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8A2F2-0A87-DC91-8881-DDD03FCDC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2287E-2FF6-BB92-B828-FD4FD0170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210D-A86A-40F1-AF14-4B3EB264F4C8}" type="datetime1">
              <a:rPr lang="en-IN" smtClean="0"/>
              <a:t>23-04-2023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C1F51-6E51-D641-A838-8FB293564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010AC-68CC-0A9A-3C87-DED627977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C4EE-FB49-43A8-B797-31448D285A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1483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FA4C6-111A-1002-F5CF-D5158E67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6463B1-28CE-32CC-E4E8-2C55C5320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EC8B-3512-70A2-D9EC-12BD6BAB9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64D5E-9629-2BE2-721A-57AD3B82D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D1D1-F3B3-4C04-8414-698C2E848AF0}" type="datetime1">
              <a:rPr lang="en-IN" smtClean="0"/>
              <a:t>23-04-2023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022D0-FE23-4AC2-5E8A-83105466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13A3B-39CB-E01E-C645-88A7E2E62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76AF-7E8F-4793-A04E-E7158CC2CD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2511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59752-3D9A-9658-97DC-D92CBD39D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DDA85-913D-BA3C-687B-37422F6E6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A0A41-797F-DEB3-55B4-6BB426C4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7289-ADAB-4876-A1A0-9AFEB4EAA299}" type="datetime1">
              <a:rPr lang="en-IN" smtClean="0"/>
              <a:t>23-04-2023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7B18F-4B9E-A70F-3D43-056DD29F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5AB9-7657-34AB-DB0E-78725AC1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76AF-7E8F-4793-A04E-E7158CC2CD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8779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C89B1-588B-303F-6717-825488A058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4A701D-F373-D688-EDAB-8387F9E61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76E9E-1A88-0FF7-B728-56ADF368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2F12-F341-498E-8E11-150B5CEA808E}" type="datetime1">
              <a:rPr lang="en-IN" smtClean="0"/>
              <a:t>23-04-2023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2326D-DD85-B543-3131-6A2521DA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BE7F2-0565-F7DA-31A7-8D6C7129C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76AF-7E8F-4793-A04E-E7158CC2CD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555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C07F-86F7-87CB-E26B-5C4A2CE7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409AB-7922-5646-2A7B-EFE43F465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A17BC-2702-BCC5-2ECD-041C7035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5F42A-A9C5-46A9-955B-3A6FA27A0DCE}" type="datetime1">
              <a:rPr lang="en-IN" smtClean="0"/>
              <a:t>23-04-2023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23638-DBAE-3581-8A8B-B9850A522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E70B2-CBAA-69A1-DD82-64DAA707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C4EE-FB49-43A8-B797-31448D285A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387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2EB1E-4EC5-347C-B8EB-6537F4220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AD3B2-0B51-4A2C-5A1F-D625983CB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C900A2-AEFB-9E70-2080-BDEB34A7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2DCC0-D53D-B2DE-52AD-37D47E70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262F-727D-45E8-96D6-204134C9C1F8}" type="datetime1">
              <a:rPr lang="en-IN" smtClean="0"/>
              <a:t>23-04-2023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F0411-5A3D-C1F3-0B5B-279B3C4B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AE374-D710-FFC5-8545-6405DD18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C4EE-FB49-43A8-B797-31448D285A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0732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5E5F3-EC06-56B6-B08E-A5A1A8C72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ED03D-DA6D-AE5C-96C8-B940E161E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A0B6E-85B2-887D-3D79-033DCBA13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36BE32-4536-F247-2B0F-B11F41C79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E0E43F-FD44-000A-1DE9-492F724695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2E39E3-8D44-0FA2-3776-7B9D39283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C70-29B0-4EDB-B5FA-9ADFF1713838}" type="datetime1">
              <a:rPr lang="en-IN" smtClean="0"/>
              <a:t>23-04-2023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6B041-AF1B-3DBB-F6B1-889DE8CE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07EDFB-E2A1-0A5D-5942-0F706704E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C4EE-FB49-43A8-B797-31448D285A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209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CA75-78AC-B70B-A021-11811DDF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79FEB-596C-FA68-A2C2-6F5776B3A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5E332-9562-49D3-A44F-FC03BED948C4}" type="datetime1">
              <a:rPr lang="en-IN" smtClean="0"/>
              <a:t>23-04-2023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5CB7C-B26A-C75F-39EA-9BBDB999F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8F0D3-014D-9BA6-0398-2963FAC8B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C4EE-FB49-43A8-B797-31448D285A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903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74F87D-1952-F182-349C-59DB903B8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BB6BA-C2E8-498A-9645-B939BA0B49A4}" type="datetime1">
              <a:rPr lang="en-IN" smtClean="0"/>
              <a:t>23-04-2023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01AF0C-AD0A-B53E-660A-443E64FD1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55682-5187-DEB8-8DEA-6D2A944D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C4EE-FB49-43A8-B797-31448D285A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020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0AE4C-1121-4D16-D71C-74EFF0F03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4700D-86C3-AB38-1529-80F7E6532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7F1C93-C468-6A5A-5D2E-C4F038ACB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3B078-ABF3-C07C-9DE5-D9E1D12D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F972-E7A0-4359-95CA-D4A4A3B12EA3}" type="datetime1">
              <a:rPr lang="en-IN" smtClean="0"/>
              <a:t>23-04-2023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24EAF-D7F8-E0AE-B287-77F6812AB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4F3C9-B806-C9C9-428F-AF206D52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C4EE-FB49-43A8-B797-31448D285A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019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5597-07D7-8D9E-6EEE-4CEAD1517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F696A1-3C93-0592-7469-FF2292276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9A8F1-4F65-6C3F-7FBF-5DF64CBA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7F005-A062-7CFE-8679-06772F9EC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B97B-5045-4510-9EDE-F31F2659AACD}" type="datetime1">
              <a:rPr lang="en-IN" smtClean="0"/>
              <a:t>23-04-2023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73074-707E-C4C9-EF52-F41ADC66C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05E48-52FE-812B-777D-DB6910068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C4EE-FB49-43A8-B797-31448D285A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000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49FEBA-B639-0412-CF7A-C13C8D93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53374-2726-0D1F-6F19-86CB9E65A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9AA1A-BFFC-EDD0-E851-6106C5617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25279-3A4C-4569-B8E8-143109AC1EA4}" type="datetime1">
              <a:rPr lang="en-IN" smtClean="0"/>
              <a:t>23-04-2023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73139-546F-B71A-CCD4-6E7B1FD5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A6CD3-9E38-EB8F-12A8-2CFA917BB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BC4EE-FB49-43A8-B797-31448D285A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048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88E4F8-EADC-3983-4A05-933936C0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47FCA-AB30-7110-4CF0-CDDB09170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0268D-7A29-52EE-D7D1-B4701B311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30CC0-DDA3-43B3-991A-908ABCC56DD4}" type="datetime1">
              <a:rPr lang="en-IN" smtClean="0"/>
              <a:t>23-04-2023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095B3-93A0-7466-4939-B16EF8C05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BC41B-DF9E-7612-CCAC-E4459E585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76AF-7E8F-4793-A04E-E7158CC2CD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489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shradha.menon@iitgn.ac.in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hyperlink" Target="mailto:pankaj.Khanna@iitgn.ac.in" TargetMode="Externa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727B-3310-57CD-A9BB-4C4CF8780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1733" y="2376644"/>
            <a:ext cx="13632611" cy="23876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en-GB" sz="3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Carbonate sediment production, redistribution and accumulation </a:t>
            </a:r>
            <a:br>
              <a:rPr lang="en-GB" sz="3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GB" sz="3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ongoing climate warming -  </a:t>
            </a:r>
            <a:br>
              <a:rPr lang="en-GB" sz="3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GB" sz="3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case of Lakshadweep Archipelago</a:t>
            </a:r>
            <a:br>
              <a:rPr lang="en-GB" sz="3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br>
              <a:rPr lang="en-IN" sz="31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31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99712C-93B5-0994-1721-A84A10849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3" y="4230714"/>
            <a:ext cx="12192000" cy="1655762"/>
          </a:xfrm>
        </p:spPr>
        <p:txBody>
          <a:bodyPr>
            <a:normAutofit fontScale="85000" lnSpcReduction="20000"/>
          </a:bodyPr>
          <a:lstStyle/>
          <a:p>
            <a:endParaRPr lang="en-GB" sz="1800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Shradha Menon, Pankaj Khanna</a:t>
            </a:r>
          </a:p>
          <a:p>
            <a:r>
              <a:rPr lang="en-GB" dirty="0">
                <a:solidFill>
                  <a:srgbClr val="FFFF00"/>
                </a:solidFill>
              </a:rPr>
              <a:t>Discipline of Earth Sciences, IIT Gandhinagar, Gujarat, India - 382355</a:t>
            </a:r>
          </a:p>
          <a:p>
            <a:r>
              <a:rPr lang="en-GB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shradha.menon@iitgn.ac.in</a:t>
            </a:r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pankaj.Khanna@iitgn.ac.in</a:t>
            </a:r>
            <a:endParaRPr lang="en-GB" dirty="0">
              <a:solidFill>
                <a:srgbClr val="FFFF00"/>
              </a:solidFill>
            </a:endParaRPr>
          </a:p>
          <a:p>
            <a:endParaRPr lang="en-GB" sz="1400" dirty="0">
              <a:solidFill>
                <a:schemeClr val="bg1"/>
              </a:solidFill>
            </a:endParaRPr>
          </a:p>
          <a:p>
            <a:endParaRPr lang="en-IN" sz="18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8D5A24-EFF7-60DC-486C-03C252611451}"/>
              </a:ext>
            </a:extLst>
          </p:cNvPr>
          <p:cNvGrpSpPr/>
          <p:nvPr/>
        </p:nvGrpSpPr>
        <p:grpSpPr>
          <a:xfrm>
            <a:off x="11313824" y="8627"/>
            <a:ext cx="869603" cy="879675"/>
            <a:chOff x="419878" y="1362269"/>
            <a:chExt cx="765110" cy="75578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B051DF-1D02-E23C-90CD-33D59046DE5D}"/>
                </a:ext>
              </a:extLst>
            </p:cNvPr>
            <p:cNvSpPr/>
            <p:nvPr/>
          </p:nvSpPr>
          <p:spPr>
            <a:xfrm>
              <a:off x="419878" y="1362269"/>
              <a:ext cx="765110" cy="755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22" name="Picture 2" descr="IIT Gandhinagar | Home">
              <a:extLst>
                <a:ext uri="{FF2B5EF4-FFF2-40B4-BE49-F238E27FC236}">
                  <a16:creationId xmlns:a16="http://schemas.microsoft.com/office/drawing/2014/main" id="{A3CD6A83-3C81-EC1C-F7B9-627E402F5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69" y="1379213"/>
              <a:ext cx="727788" cy="726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29B08D3-AB1A-68B1-473B-3D52CD164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622" y="-50800"/>
            <a:ext cx="668705" cy="792480"/>
          </a:xfrm>
          <a:prstGeom prst="rect">
            <a:avLst/>
          </a:prstGeom>
        </p:spPr>
      </p:pic>
      <p:pic>
        <p:nvPicPr>
          <p:cNvPr id="9" name="Picture 2" descr="EGU General Assembly 2023">
            <a:extLst>
              <a:ext uri="{FF2B5EF4-FFF2-40B4-BE49-F238E27FC236}">
                <a16:creationId xmlns:a16="http://schemas.microsoft.com/office/drawing/2014/main" id="{4EA3FFF1-8F3D-A330-2F52-E9B232AE4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" y="-42174"/>
            <a:ext cx="2527678" cy="77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6B74A-2D3D-F2AC-A20B-55A15BA15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76AF-7E8F-4793-A04E-E7158CC2CD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92729A-11C8-9BA6-1019-BE97038033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5836"/>
            <a:ext cx="714282" cy="999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1E683F-DBFB-57AD-9DFE-F9F7F1D1CA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73" y="5524959"/>
            <a:ext cx="1333333" cy="1333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5F9EF-90A7-4F8D-D8B4-F990EF432709}"/>
              </a:ext>
            </a:extLst>
          </p:cNvPr>
          <p:cNvSpPr txBox="1"/>
          <p:nvPr/>
        </p:nvSpPr>
        <p:spPr>
          <a:xfrm>
            <a:off x="8829040" y="28349"/>
            <a:ext cx="336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Supplementary File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66011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059C10-C98C-0D71-B469-0B7629D91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11" y="709807"/>
            <a:ext cx="4039497" cy="5713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4E3282-8E54-5EAF-C4E9-DCCC0C35E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" y="695285"/>
            <a:ext cx="4072369" cy="5759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D438A4-7AC2-8D10-8EAB-F42DF1F53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464" y="699647"/>
            <a:ext cx="4006669" cy="57132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2350B5-0B76-C2FD-DA7D-A4B022AB834D}"/>
              </a:ext>
            </a:extLst>
          </p:cNvPr>
          <p:cNvSpPr txBox="1"/>
          <p:nvPr/>
        </p:nvSpPr>
        <p:spPr>
          <a:xfrm>
            <a:off x="243840" y="6284009"/>
            <a:ext cx="10322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Grain size distribution of Agatti A) Coarse (2 – 0.5mm), B) Medium sand (0.5 – 0.25mm). C)Fine sand (0.25 – 0.125mm) 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5FE238-31C4-79D5-F853-1B4D1ECD7F4F}"/>
              </a:ext>
            </a:extLst>
          </p:cNvPr>
          <p:cNvSpPr txBox="1"/>
          <p:nvPr/>
        </p:nvSpPr>
        <p:spPr>
          <a:xfrm>
            <a:off x="151999" y="98305"/>
            <a:ext cx="9396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 Grain Size Distribution - Agatti</a:t>
            </a:r>
            <a:endParaRPr lang="en-IN" sz="28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3801A-74EE-0D54-EEA6-F7211A70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C4EE-FB49-43A8-B797-31448D285AB6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5152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2929C9-2428-4058-353E-35FCC6292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04" y="1335774"/>
            <a:ext cx="2988979" cy="422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6E2454-FA9E-420C-F23F-89E405E8E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774"/>
            <a:ext cx="3075136" cy="4227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EE783D-3521-B97B-216E-9CB3D324B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57" y="1320800"/>
            <a:ext cx="2988979" cy="4227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666452-6F92-E27B-75D2-B8BFE8F7A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021" y="1320800"/>
            <a:ext cx="2988979" cy="4227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1C818B-76F8-FD45-C5D0-678BAFF70219}"/>
              </a:ext>
            </a:extLst>
          </p:cNvPr>
          <p:cNvSpPr txBox="1"/>
          <p:nvPr/>
        </p:nvSpPr>
        <p:spPr>
          <a:xfrm>
            <a:off x="0" y="510304"/>
            <a:ext cx="9396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 Grain Size Distribution - Kavaratti</a:t>
            </a:r>
            <a:endParaRPr lang="en-IN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B69D1-AAA0-84A1-161D-BF302C67B352}"/>
              </a:ext>
            </a:extLst>
          </p:cNvPr>
          <p:cNvSpPr txBox="1"/>
          <p:nvPr/>
        </p:nvSpPr>
        <p:spPr>
          <a:xfrm>
            <a:off x="0" y="5644540"/>
            <a:ext cx="1210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Grain size distribution of Kavaratti . A) 4 – 2mm size fraction. B) Coarse (2 – 0.5mm), C) Medium sand (0.5 – 0.25mm). D)Fine sand (0.25 – 0.125mm).  </a:t>
            </a:r>
            <a:endParaRPr lang="en-IN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BBCB03-EA3F-F6A3-A07E-CC6592A8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C4EE-FB49-43A8-B797-31448D285AB6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8341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146</Words>
  <Application>Microsoft Office PowerPoint</Application>
  <PresentationFormat>Widescreen</PresentationFormat>
  <Paragraphs>14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1_Office Theme</vt:lpstr>
      <vt:lpstr>Carbonate sediment production, redistribution and accumulation   in ongoing climate warming -   The case of Lakshadweep Archipelago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Carbonate sediment production, redistribution and accumulation   in ongoing climate warming -   The case of Lakshadweep Archipelago  </dc:title>
  <dc:creator>shradha menon</dc:creator>
  <cp:lastModifiedBy>shradha menon</cp:lastModifiedBy>
  <cp:revision>1</cp:revision>
  <dcterms:created xsi:type="dcterms:W3CDTF">2023-04-22T22:17:13Z</dcterms:created>
  <dcterms:modified xsi:type="dcterms:W3CDTF">2023-04-22T22:20:39Z</dcterms:modified>
</cp:coreProperties>
</file>